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notesSlides/notesSlide1.xml" ContentType="application/vnd.openxmlformats-officedocument.presentationml.notesSlide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notesSlides/notesSlide12.xml" ContentType="application/vnd.openxmlformats-officedocument.presentationml.notesSlide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notesSlides/notesSlide13.xml" ContentType="application/vnd.openxmlformats-officedocument.presentationml.notesSlide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notesSlides/notesSlide14.xml" ContentType="application/vnd.openxmlformats-officedocument.presentationml.notesSlide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426" r:id="rId2"/>
    <p:sldId id="258" r:id="rId3"/>
    <p:sldId id="273" r:id="rId4"/>
    <p:sldId id="424" r:id="rId5"/>
    <p:sldId id="491" r:id="rId6"/>
    <p:sldId id="448" r:id="rId7"/>
    <p:sldId id="449" r:id="rId8"/>
    <p:sldId id="269" r:id="rId9"/>
    <p:sldId id="270" r:id="rId10"/>
    <p:sldId id="260" r:id="rId11"/>
    <p:sldId id="275" r:id="rId12"/>
    <p:sldId id="291" r:id="rId13"/>
    <p:sldId id="440" r:id="rId14"/>
    <p:sldId id="441" r:id="rId15"/>
    <p:sldId id="443" r:id="rId16"/>
    <p:sldId id="305" r:id="rId17"/>
    <p:sldId id="306" r:id="rId18"/>
    <p:sldId id="311" r:id="rId19"/>
    <p:sldId id="312" r:id="rId20"/>
    <p:sldId id="313" r:id="rId21"/>
    <p:sldId id="445" r:id="rId22"/>
    <p:sldId id="318" r:id="rId23"/>
    <p:sldId id="316" r:id="rId24"/>
    <p:sldId id="323" r:id="rId25"/>
    <p:sldId id="333" r:id="rId26"/>
    <p:sldId id="492" r:id="rId27"/>
    <p:sldId id="436" r:id="rId28"/>
    <p:sldId id="429" r:id="rId29"/>
    <p:sldId id="430" r:id="rId30"/>
    <p:sldId id="433" r:id="rId31"/>
    <p:sldId id="350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D97CA6-F797-403D-B59D-31097A81739D}" v="8" dt="2020-11-22T17:38:12.6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18" autoAdjust="0"/>
    <p:restoredTop sz="83777" autoAdjust="0"/>
  </p:normalViewPr>
  <p:slideViewPr>
    <p:cSldViewPr snapToGrid="0">
      <p:cViewPr varScale="1">
        <p:scale>
          <a:sx n="95" d="100"/>
          <a:sy n="95" d="100"/>
        </p:scale>
        <p:origin x="76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09D97CA6-F797-403D-B59D-31097A81739D}"/>
    <pc:docChg chg="undo custSel addSld delSld modSld sldOrd">
      <pc:chgData name="Daniel Schwarz" userId="5bb35bb8-905a-4742-88d9-33d9089732e7" providerId="ADAL" clId="{09D97CA6-F797-403D-B59D-31097A81739D}" dt="2020-12-06T11:27:56.057" v="54" actId="20577"/>
      <pc:docMkLst>
        <pc:docMk/>
      </pc:docMkLst>
      <pc:sldChg chg="del">
        <pc:chgData name="Daniel Schwarz" userId="5bb35bb8-905a-4742-88d9-33d9089732e7" providerId="ADAL" clId="{09D97CA6-F797-403D-B59D-31097A81739D}" dt="2020-11-22T17:30:06.313" v="0" actId="47"/>
        <pc:sldMkLst>
          <pc:docMk/>
          <pc:sldMk cId="4073586220" sldId="256"/>
        </pc:sldMkLst>
      </pc:sldChg>
      <pc:sldChg chg="del">
        <pc:chgData name="Daniel Schwarz" userId="5bb35bb8-905a-4742-88d9-33d9089732e7" providerId="ADAL" clId="{09D97CA6-F797-403D-B59D-31097A81739D}" dt="2020-11-22T17:32:36.186" v="22" actId="47"/>
        <pc:sldMkLst>
          <pc:docMk/>
          <pc:sldMk cId="3831177413" sldId="259"/>
        </pc:sldMkLst>
      </pc:sldChg>
      <pc:sldChg chg="del">
        <pc:chgData name="Daniel Schwarz" userId="5bb35bb8-905a-4742-88d9-33d9089732e7" providerId="ADAL" clId="{09D97CA6-F797-403D-B59D-31097A81739D}" dt="2020-11-22T17:32:24.217" v="19" actId="47"/>
        <pc:sldMkLst>
          <pc:docMk/>
          <pc:sldMk cId="3628453235" sldId="261"/>
        </pc:sldMkLst>
      </pc:sldChg>
      <pc:sldChg chg="del">
        <pc:chgData name="Daniel Schwarz" userId="5bb35bb8-905a-4742-88d9-33d9089732e7" providerId="ADAL" clId="{09D97CA6-F797-403D-B59D-31097A81739D}" dt="2020-11-22T17:32:17.620" v="18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09D97CA6-F797-403D-B59D-31097A81739D}" dt="2020-11-22T17:32:24.217" v="19" actId="47"/>
        <pc:sldMkLst>
          <pc:docMk/>
          <pc:sldMk cId="2501499902" sldId="266"/>
        </pc:sldMkLst>
      </pc:sldChg>
      <pc:sldChg chg="del">
        <pc:chgData name="Daniel Schwarz" userId="5bb35bb8-905a-4742-88d9-33d9089732e7" providerId="ADAL" clId="{09D97CA6-F797-403D-B59D-31097A81739D}" dt="2020-11-22T17:32:24.217" v="19" actId="47"/>
        <pc:sldMkLst>
          <pc:docMk/>
          <pc:sldMk cId="1552914273" sldId="268"/>
        </pc:sldMkLst>
      </pc:sldChg>
      <pc:sldChg chg="del">
        <pc:chgData name="Daniel Schwarz" userId="5bb35bb8-905a-4742-88d9-33d9089732e7" providerId="ADAL" clId="{09D97CA6-F797-403D-B59D-31097A81739D}" dt="2020-11-22T17:32:29.985" v="20" actId="47"/>
        <pc:sldMkLst>
          <pc:docMk/>
          <pc:sldMk cId="3811953920" sldId="271"/>
        </pc:sldMkLst>
      </pc:sldChg>
      <pc:sldChg chg="del">
        <pc:chgData name="Daniel Schwarz" userId="5bb35bb8-905a-4742-88d9-33d9089732e7" providerId="ADAL" clId="{09D97CA6-F797-403D-B59D-31097A81739D}" dt="2020-11-22T17:32:29.985" v="20" actId="47"/>
        <pc:sldMkLst>
          <pc:docMk/>
          <pc:sldMk cId="1476773835" sldId="272"/>
        </pc:sldMkLst>
      </pc:sldChg>
      <pc:sldChg chg="del">
        <pc:chgData name="Daniel Schwarz" userId="5bb35bb8-905a-4742-88d9-33d9089732e7" providerId="ADAL" clId="{09D97CA6-F797-403D-B59D-31097A81739D}" dt="2020-11-22T17:30:13.872" v="2" actId="47"/>
        <pc:sldMkLst>
          <pc:docMk/>
          <pc:sldMk cId="3273558857" sldId="274"/>
        </pc:sldMkLst>
      </pc:sldChg>
      <pc:sldChg chg="del">
        <pc:chgData name="Daniel Schwarz" userId="5bb35bb8-905a-4742-88d9-33d9089732e7" providerId="ADAL" clId="{09D97CA6-F797-403D-B59D-31097A81739D}" dt="2020-11-22T17:32:33.039" v="21" actId="47"/>
        <pc:sldMkLst>
          <pc:docMk/>
          <pc:sldMk cId="2735435411" sldId="276"/>
        </pc:sldMkLst>
      </pc:sldChg>
      <pc:sldChg chg="del">
        <pc:chgData name="Daniel Schwarz" userId="5bb35bb8-905a-4742-88d9-33d9089732e7" providerId="ADAL" clId="{09D97CA6-F797-403D-B59D-31097A81739D}" dt="2020-11-22T17:30:19.451" v="3" actId="47"/>
        <pc:sldMkLst>
          <pc:docMk/>
          <pc:sldMk cId="2801355083" sldId="277"/>
        </pc:sldMkLst>
      </pc:sldChg>
      <pc:sldChg chg="del">
        <pc:chgData name="Daniel Schwarz" userId="5bb35bb8-905a-4742-88d9-33d9089732e7" providerId="ADAL" clId="{09D97CA6-F797-403D-B59D-31097A81739D}" dt="2020-11-22T17:30:27.719" v="5" actId="47"/>
        <pc:sldMkLst>
          <pc:docMk/>
          <pc:sldMk cId="702961727" sldId="278"/>
        </pc:sldMkLst>
      </pc:sldChg>
      <pc:sldChg chg="del">
        <pc:chgData name="Daniel Schwarz" userId="5bb35bb8-905a-4742-88d9-33d9089732e7" providerId="ADAL" clId="{09D97CA6-F797-403D-B59D-31097A81739D}" dt="2020-11-22T17:32:14.458" v="16" actId="47"/>
        <pc:sldMkLst>
          <pc:docMk/>
          <pc:sldMk cId="3714673380" sldId="279"/>
        </pc:sldMkLst>
      </pc:sldChg>
      <pc:sldChg chg="del">
        <pc:chgData name="Daniel Schwarz" userId="5bb35bb8-905a-4742-88d9-33d9089732e7" providerId="ADAL" clId="{09D97CA6-F797-403D-B59D-31097A81739D}" dt="2020-11-22T17:32:01.971" v="14" actId="47"/>
        <pc:sldMkLst>
          <pc:docMk/>
          <pc:sldMk cId="2075122308" sldId="280"/>
        </pc:sldMkLst>
      </pc:sldChg>
      <pc:sldChg chg="del">
        <pc:chgData name="Daniel Schwarz" userId="5bb35bb8-905a-4742-88d9-33d9089732e7" providerId="ADAL" clId="{09D97CA6-F797-403D-B59D-31097A81739D}" dt="2020-11-22T17:32:01.971" v="14" actId="47"/>
        <pc:sldMkLst>
          <pc:docMk/>
          <pc:sldMk cId="55743477" sldId="282"/>
        </pc:sldMkLst>
      </pc:sldChg>
      <pc:sldChg chg="del">
        <pc:chgData name="Daniel Schwarz" userId="5bb35bb8-905a-4742-88d9-33d9089732e7" providerId="ADAL" clId="{09D97CA6-F797-403D-B59D-31097A81739D}" dt="2020-11-22T17:32:10.301" v="15" actId="47"/>
        <pc:sldMkLst>
          <pc:docMk/>
          <pc:sldMk cId="3763265745" sldId="283"/>
        </pc:sldMkLst>
      </pc:sldChg>
      <pc:sldChg chg="del">
        <pc:chgData name="Daniel Schwarz" userId="5bb35bb8-905a-4742-88d9-33d9089732e7" providerId="ADAL" clId="{09D97CA6-F797-403D-B59D-31097A81739D}" dt="2020-11-22T17:32:46.723" v="23" actId="47"/>
        <pc:sldMkLst>
          <pc:docMk/>
          <pc:sldMk cId="1762856631" sldId="285"/>
        </pc:sldMkLst>
      </pc:sldChg>
      <pc:sldChg chg="del">
        <pc:chgData name="Daniel Schwarz" userId="5bb35bb8-905a-4742-88d9-33d9089732e7" providerId="ADAL" clId="{09D97CA6-F797-403D-B59D-31097A81739D}" dt="2020-11-22T17:33:25.086" v="26" actId="47"/>
        <pc:sldMkLst>
          <pc:docMk/>
          <pc:sldMk cId="2902405349" sldId="286"/>
        </pc:sldMkLst>
      </pc:sldChg>
      <pc:sldChg chg="del">
        <pc:chgData name="Daniel Schwarz" userId="5bb35bb8-905a-4742-88d9-33d9089732e7" providerId="ADAL" clId="{09D97CA6-F797-403D-B59D-31097A81739D}" dt="2020-11-22T17:33:06.336" v="24" actId="47"/>
        <pc:sldMkLst>
          <pc:docMk/>
          <pc:sldMk cId="3154159029" sldId="287"/>
        </pc:sldMkLst>
      </pc:sldChg>
      <pc:sldChg chg="del">
        <pc:chgData name="Daniel Schwarz" userId="5bb35bb8-905a-4742-88d9-33d9089732e7" providerId="ADAL" clId="{09D97CA6-F797-403D-B59D-31097A81739D}" dt="2020-11-22T17:33:06.336" v="24" actId="47"/>
        <pc:sldMkLst>
          <pc:docMk/>
          <pc:sldMk cId="1254561628" sldId="288"/>
        </pc:sldMkLst>
      </pc:sldChg>
      <pc:sldChg chg="del">
        <pc:chgData name="Daniel Schwarz" userId="5bb35bb8-905a-4742-88d9-33d9089732e7" providerId="ADAL" clId="{09D97CA6-F797-403D-B59D-31097A81739D}" dt="2020-11-22T17:33:20.504" v="25" actId="47"/>
        <pc:sldMkLst>
          <pc:docMk/>
          <pc:sldMk cId="3917144612" sldId="289"/>
        </pc:sldMkLst>
      </pc:sldChg>
      <pc:sldChg chg="del">
        <pc:chgData name="Daniel Schwarz" userId="5bb35bb8-905a-4742-88d9-33d9089732e7" providerId="ADAL" clId="{09D97CA6-F797-403D-B59D-31097A81739D}" dt="2020-11-22T17:33:20.504" v="25" actId="47"/>
        <pc:sldMkLst>
          <pc:docMk/>
          <pc:sldMk cId="3419683313" sldId="290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1414232668" sldId="292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643004699" sldId="293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2375899411" sldId="294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2711963194" sldId="297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4212880305" sldId="299"/>
        </pc:sldMkLst>
      </pc:sldChg>
      <pc:sldChg chg="del">
        <pc:chgData name="Daniel Schwarz" userId="5bb35bb8-905a-4742-88d9-33d9089732e7" providerId="ADAL" clId="{09D97CA6-F797-403D-B59D-31097A81739D}" dt="2020-11-22T17:34:19.882" v="32" actId="47"/>
        <pc:sldMkLst>
          <pc:docMk/>
          <pc:sldMk cId="945803796" sldId="304"/>
        </pc:sldMkLst>
      </pc:sldChg>
      <pc:sldChg chg="del">
        <pc:chgData name="Daniel Schwarz" userId="5bb35bb8-905a-4742-88d9-33d9089732e7" providerId="ADAL" clId="{09D97CA6-F797-403D-B59D-31097A81739D}" dt="2020-11-22T17:34:35.587" v="33" actId="47"/>
        <pc:sldMkLst>
          <pc:docMk/>
          <pc:sldMk cId="627136259" sldId="307"/>
        </pc:sldMkLst>
      </pc:sldChg>
      <pc:sldChg chg="del">
        <pc:chgData name="Daniel Schwarz" userId="5bb35bb8-905a-4742-88d9-33d9089732e7" providerId="ADAL" clId="{09D97CA6-F797-403D-B59D-31097A81739D}" dt="2020-11-22T17:34:35.587" v="33" actId="47"/>
        <pc:sldMkLst>
          <pc:docMk/>
          <pc:sldMk cId="3828723883" sldId="308"/>
        </pc:sldMkLst>
      </pc:sldChg>
      <pc:sldChg chg="del">
        <pc:chgData name="Daniel Schwarz" userId="5bb35bb8-905a-4742-88d9-33d9089732e7" providerId="ADAL" clId="{09D97CA6-F797-403D-B59D-31097A81739D}" dt="2020-11-22T17:34:35.587" v="33" actId="47"/>
        <pc:sldMkLst>
          <pc:docMk/>
          <pc:sldMk cId="198173701" sldId="310"/>
        </pc:sldMkLst>
      </pc:sldChg>
      <pc:sldChg chg="modNotesTx">
        <pc:chgData name="Daniel Schwarz" userId="5bb35bb8-905a-4742-88d9-33d9089732e7" providerId="ADAL" clId="{09D97CA6-F797-403D-B59D-31097A81739D}" dt="2020-12-06T11:27:48.960" v="52" actId="20577"/>
        <pc:sldMkLst>
          <pc:docMk/>
          <pc:sldMk cId="1494571397" sldId="313"/>
        </pc:sldMkLst>
      </pc:sldChg>
      <pc:sldChg chg="del">
        <pc:chgData name="Daniel Schwarz" userId="5bb35bb8-905a-4742-88d9-33d9089732e7" providerId="ADAL" clId="{09D97CA6-F797-403D-B59D-31097A81739D}" dt="2020-11-22T17:34:56.349" v="35" actId="47"/>
        <pc:sldMkLst>
          <pc:docMk/>
          <pc:sldMk cId="3352037997" sldId="315"/>
        </pc:sldMkLst>
      </pc:sldChg>
      <pc:sldChg chg="modNotesTx">
        <pc:chgData name="Daniel Schwarz" userId="5bb35bb8-905a-4742-88d9-33d9089732e7" providerId="ADAL" clId="{09D97CA6-F797-403D-B59D-31097A81739D}" dt="2020-12-06T11:27:56.057" v="54" actId="2057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09D97CA6-F797-403D-B59D-31097A81739D}" dt="2020-11-22T17:35:17.107" v="36" actId="47"/>
        <pc:sldMkLst>
          <pc:docMk/>
          <pc:sldMk cId="664957509" sldId="317"/>
        </pc:sldMkLst>
      </pc:sldChg>
      <pc:sldChg chg="del">
        <pc:chgData name="Daniel Schwarz" userId="5bb35bb8-905a-4742-88d9-33d9089732e7" providerId="ADAL" clId="{09D97CA6-F797-403D-B59D-31097A81739D}" dt="2020-11-22T17:35:31.221" v="37" actId="47"/>
        <pc:sldMkLst>
          <pc:docMk/>
          <pc:sldMk cId="1605790671" sldId="319"/>
        </pc:sldMkLst>
      </pc:sldChg>
      <pc:sldChg chg="del">
        <pc:chgData name="Daniel Schwarz" userId="5bb35bb8-905a-4742-88d9-33d9089732e7" providerId="ADAL" clId="{09D97CA6-F797-403D-B59D-31097A81739D}" dt="2020-11-22T17:35:31.221" v="37" actId="47"/>
        <pc:sldMkLst>
          <pc:docMk/>
          <pc:sldMk cId="506725017" sldId="320"/>
        </pc:sldMkLst>
      </pc:sldChg>
      <pc:sldChg chg="del">
        <pc:chgData name="Daniel Schwarz" userId="5bb35bb8-905a-4742-88d9-33d9089732e7" providerId="ADAL" clId="{09D97CA6-F797-403D-B59D-31097A81739D}" dt="2020-11-22T17:35:31.221" v="37" actId="47"/>
        <pc:sldMkLst>
          <pc:docMk/>
          <pc:sldMk cId="289691000" sldId="321"/>
        </pc:sldMkLst>
      </pc:sldChg>
      <pc:sldChg chg="del">
        <pc:chgData name="Daniel Schwarz" userId="5bb35bb8-905a-4742-88d9-33d9089732e7" providerId="ADAL" clId="{09D97CA6-F797-403D-B59D-31097A81739D}" dt="2020-11-22T17:35:48.320" v="38" actId="47"/>
        <pc:sldMkLst>
          <pc:docMk/>
          <pc:sldMk cId="370582596" sldId="322"/>
        </pc:sldMkLst>
      </pc:sldChg>
      <pc:sldChg chg="del">
        <pc:chgData name="Daniel Schwarz" userId="5bb35bb8-905a-4742-88d9-33d9089732e7" providerId="ADAL" clId="{09D97CA6-F797-403D-B59D-31097A81739D}" dt="2020-11-22T17:35:48.320" v="38" actId="47"/>
        <pc:sldMkLst>
          <pc:docMk/>
          <pc:sldMk cId="4216732440" sldId="325"/>
        </pc:sldMkLst>
      </pc:sldChg>
      <pc:sldChg chg="del">
        <pc:chgData name="Daniel Schwarz" userId="5bb35bb8-905a-4742-88d9-33d9089732e7" providerId="ADAL" clId="{09D97CA6-F797-403D-B59D-31097A81739D}" dt="2020-11-22T17:35:48.320" v="38" actId="47"/>
        <pc:sldMkLst>
          <pc:docMk/>
          <pc:sldMk cId="543165389" sldId="326"/>
        </pc:sldMkLst>
      </pc:sldChg>
      <pc:sldChg chg="del">
        <pc:chgData name="Daniel Schwarz" userId="5bb35bb8-905a-4742-88d9-33d9089732e7" providerId="ADAL" clId="{09D97CA6-F797-403D-B59D-31097A81739D}" dt="2020-11-22T17:36:07.473" v="39" actId="47"/>
        <pc:sldMkLst>
          <pc:docMk/>
          <pc:sldMk cId="2484432896" sldId="327"/>
        </pc:sldMkLst>
      </pc:sldChg>
      <pc:sldChg chg="del">
        <pc:chgData name="Daniel Schwarz" userId="5bb35bb8-905a-4742-88d9-33d9089732e7" providerId="ADAL" clId="{09D97CA6-F797-403D-B59D-31097A81739D}" dt="2020-11-22T17:36:07.473" v="39" actId="47"/>
        <pc:sldMkLst>
          <pc:docMk/>
          <pc:sldMk cId="3796534056" sldId="328"/>
        </pc:sldMkLst>
      </pc:sldChg>
      <pc:sldChg chg="del">
        <pc:chgData name="Daniel Schwarz" userId="5bb35bb8-905a-4742-88d9-33d9089732e7" providerId="ADAL" clId="{09D97CA6-F797-403D-B59D-31097A81739D}" dt="2020-11-22T17:36:07.473" v="39" actId="47"/>
        <pc:sldMkLst>
          <pc:docMk/>
          <pc:sldMk cId="355301462" sldId="329"/>
        </pc:sldMkLst>
      </pc:sldChg>
      <pc:sldChg chg="del">
        <pc:chgData name="Daniel Schwarz" userId="5bb35bb8-905a-4742-88d9-33d9089732e7" providerId="ADAL" clId="{09D97CA6-F797-403D-B59D-31097A81739D}" dt="2020-11-22T17:30:25.770" v="4" actId="47"/>
        <pc:sldMkLst>
          <pc:docMk/>
          <pc:sldMk cId="2908151649" sldId="332"/>
        </pc:sldMkLst>
      </pc:sldChg>
      <pc:sldChg chg="add del">
        <pc:chgData name="Daniel Schwarz" userId="5bb35bb8-905a-4742-88d9-33d9089732e7" providerId="ADAL" clId="{09D97CA6-F797-403D-B59D-31097A81739D}" dt="2020-11-22T17:31:42.758" v="11" actId="47"/>
        <pc:sldMkLst>
          <pc:docMk/>
          <pc:sldMk cId="3422887687" sldId="334"/>
        </pc:sldMkLst>
      </pc:sldChg>
      <pc:sldChg chg="del">
        <pc:chgData name="Daniel Schwarz" userId="5bb35bb8-905a-4742-88d9-33d9089732e7" providerId="ADAL" clId="{09D97CA6-F797-403D-B59D-31097A81739D}" dt="2020-11-22T17:30:07.608" v="1" actId="47"/>
        <pc:sldMkLst>
          <pc:docMk/>
          <pc:sldMk cId="3230129895" sldId="335"/>
        </pc:sldMkLst>
      </pc:sldChg>
      <pc:sldChg chg="del">
        <pc:chgData name="Daniel Schwarz" userId="5bb35bb8-905a-4742-88d9-33d9089732e7" providerId="ADAL" clId="{09D97CA6-F797-403D-B59D-31097A81739D}" dt="2020-11-22T17:33:47.210" v="29" actId="47"/>
        <pc:sldMkLst>
          <pc:docMk/>
          <pc:sldMk cId="340010660" sldId="338"/>
        </pc:sldMkLst>
      </pc:sldChg>
      <pc:sldChg chg="add">
        <pc:chgData name="Daniel Schwarz" userId="5bb35bb8-905a-4742-88d9-33d9089732e7" providerId="ADAL" clId="{09D97CA6-F797-403D-B59D-31097A81739D}" dt="2020-11-22T17:38:12.644" v="49"/>
        <pc:sldMkLst>
          <pc:docMk/>
          <pc:sldMk cId="1448211368" sldId="350"/>
        </pc:sldMkLst>
      </pc:sldChg>
      <pc:sldChg chg="add del">
        <pc:chgData name="Daniel Schwarz" userId="5bb35bb8-905a-4742-88d9-33d9089732e7" providerId="ADAL" clId="{09D97CA6-F797-403D-B59D-31097A81739D}" dt="2020-11-22T17:31:22.796" v="8" actId="47"/>
        <pc:sldMkLst>
          <pc:docMk/>
          <pc:sldMk cId="3979401354" sldId="427"/>
        </pc:sldMkLst>
      </pc:sldChg>
      <pc:sldChg chg="del">
        <pc:chgData name="Daniel Schwarz" userId="5bb35bb8-905a-4742-88d9-33d9089732e7" providerId="ADAL" clId="{09D97CA6-F797-403D-B59D-31097A81739D}" dt="2020-11-22T17:31:56.280" v="13" actId="47"/>
        <pc:sldMkLst>
          <pc:docMk/>
          <pc:sldMk cId="737257765" sldId="428"/>
        </pc:sldMkLst>
      </pc:sldChg>
      <pc:sldChg chg="add">
        <pc:chgData name="Daniel Schwarz" userId="5bb35bb8-905a-4742-88d9-33d9089732e7" providerId="ADAL" clId="{09D97CA6-F797-403D-B59D-31097A81739D}" dt="2020-11-22T17:37:21.421" v="42"/>
        <pc:sldMkLst>
          <pc:docMk/>
          <pc:sldMk cId="779762014" sldId="429"/>
        </pc:sldMkLst>
      </pc:sldChg>
      <pc:sldChg chg="add del">
        <pc:chgData name="Daniel Schwarz" userId="5bb35bb8-905a-4742-88d9-33d9089732e7" providerId="ADAL" clId="{09D97CA6-F797-403D-B59D-31097A81739D}" dt="2020-11-22T17:31:22.796" v="8" actId="47"/>
        <pc:sldMkLst>
          <pc:docMk/>
          <pc:sldMk cId="1154027235" sldId="429"/>
        </pc:sldMkLst>
      </pc:sldChg>
      <pc:sldChg chg="add del">
        <pc:chgData name="Daniel Schwarz" userId="5bb35bb8-905a-4742-88d9-33d9089732e7" providerId="ADAL" clId="{09D97CA6-F797-403D-B59D-31097A81739D}" dt="2020-11-22T17:31:22.796" v="8" actId="47"/>
        <pc:sldMkLst>
          <pc:docMk/>
          <pc:sldMk cId="1526966060" sldId="430"/>
        </pc:sldMkLst>
      </pc:sldChg>
      <pc:sldChg chg="add">
        <pc:chgData name="Daniel Schwarz" userId="5bb35bb8-905a-4742-88d9-33d9089732e7" providerId="ADAL" clId="{09D97CA6-F797-403D-B59D-31097A81739D}" dt="2020-11-22T17:37:56.008" v="47"/>
        <pc:sldMkLst>
          <pc:docMk/>
          <pc:sldMk cId="1719675218" sldId="430"/>
        </pc:sldMkLst>
      </pc:sldChg>
      <pc:sldChg chg="add del">
        <pc:chgData name="Daniel Schwarz" userId="5bb35bb8-905a-4742-88d9-33d9089732e7" providerId="ADAL" clId="{09D97CA6-F797-403D-B59D-31097A81739D}" dt="2020-11-22T17:47:54.016" v="50" actId="47"/>
        <pc:sldMkLst>
          <pc:docMk/>
          <pc:sldMk cId="113730553" sldId="431"/>
        </pc:sldMkLst>
      </pc:sldChg>
      <pc:sldChg chg="add del">
        <pc:chgData name="Daniel Schwarz" userId="5bb35bb8-905a-4742-88d9-33d9089732e7" providerId="ADAL" clId="{09D97CA6-F797-403D-B59D-31097A81739D}" dt="2020-11-22T17:31:40.559" v="10" actId="47"/>
        <pc:sldMkLst>
          <pc:docMk/>
          <pc:sldMk cId="3580411433" sldId="432"/>
        </pc:sldMkLst>
      </pc:sldChg>
      <pc:sldChg chg="add del">
        <pc:chgData name="Daniel Schwarz" userId="5bb35bb8-905a-4742-88d9-33d9089732e7" providerId="ADAL" clId="{09D97CA6-F797-403D-B59D-31097A81739D}" dt="2020-11-22T17:31:50.889" v="12" actId="47"/>
        <pc:sldMkLst>
          <pc:docMk/>
          <pc:sldMk cId="281083742" sldId="433"/>
        </pc:sldMkLst>
      </pc:sldChg>
      <pc:sldChg chg="add">
        <pc:chgData name="Daniel Schwarz" userId="5bb35bb8-905a-4742-88d9-33d9089732e7" providerId="ADAL" clId="{09D97CA6-F797-403D-B59D-31097A81739D}" dt="2020-11-22T17:38:04.010" v="48"/>
        <pc:sldMkLst>
          <pc:docMk/>
          <pc:sldMk cId="1844189842" sldId="433"/>
        </pc:sldMkLst>
      </pc:sldChg>
      <pc:sldChg chg="add del">
        <pc:chgData name="Daniel Schwarz" userId="5bb35bb8-905a-4742-88d9-33d9089732e7" providerId="ADAL" clId="{09D97CA6-F797-403D-B59D-31097A81739D}" dt="2020-11-22T17:47:54.016" v="50" actId="47"/>
        <pc:sldMkLst>
          <pc:docMk/>
          <pc:sldMk cId="3105419592" sldId="434"/>
        </pc:sldMkLst>
      </pc:sldChg>
      <pc:sldChg chg="add del">
        <pc:chgData name="Daniel Schwarz" userId="5bb35bb8-905a-4742-88d9-33d9089732e7" providerId="ADAL" clId="{09D97CA6-F797-403D-B59D-31097A81739D}" dt="2020-11-22T17:31:50.889" v="12" actId="47"/>
        <pc:sldMkLst>
          <pc:docMk/>
          <pc:sldMk cId="915496937" sldId="435"/>
        </pc:sldMkLst>
      </pc:sldChg>
      <pc:sldChg chg="add ord">
        <pc:chgData name="Daniel Schwarz" userId="5bb35bb8-905a-4742-88d9-33d9089732e7" providerId="ADAL" clId="{09D97CA6-F797-403D-B59D-31097A81739D}" dt="2020-11-22T17:37:34.886" v="46"/>
        <pc:sldMkLst>
          <pc:docMk/>
          <pc:sldMk cId="1485257953" sldId="436"/>
        </pc:sldMkLst>
      </pc:sldChg>
      <pc:sldChg chg="del">
        <pc:chgData name="Daniel Schwarz" userId="5bb35bb8-905a-4742-88d9-33d9089732e7" providerId="ADAL" clId="{09D97CA6-F797-403D-B59D-31097A81739D}" dt="2020-11-22T17:32:01.971" v="14" actId="47"/>
        <pc:sldMkLst>
          <pc:docMk/>
          <pc:sldMk cId="2545706907" sldId="436"/>
        </pc:sldMkLst>
      </pc:sldChg>
      <pc:sldChg chg="del">
        <pc:chgData name="Daniel Schwarz" userId="5bb35bb8-905a-4742-88d9-33d9089732e7" providerId="ADAL" clId="{09D97CA6-F797-403D-B59D-31097A81739D}" dt="2020-11-22T17:32:10.301" v="15" actId="47"/>
        <pc:sldMkLst>
          <pc:docMk/>
          <pc:sldMk cId="4097883433" sldId="437"/>
        </pc:sldMkLst>
      </pc:sldChg>
      <pc:sldChg chg="del">
        <pc:chgData name="Daniel Schwarz" userId="5bb35bb8-905a-4742-88d9-33d9089732e7" providerId="ADAL" clId="{09D97CA6-F797-403D-B59D-31097A81739D}" dt="2020-11-22T17:32:16.177" v="17" actId="47"/>
        <pc:sldMkLst>
          <pc:docMk/>
          <pc:sldMk cId="796652335" sldId="438"/>
        </pc:sldMkLst>
      </pc:sldChg>
      <pc:sldChg chg="del">
        <pc:chgData name="Daniel Schwarz" userId="5bb35bb8-905a-4742-88d9-33d9089732e7" providerId="ADAL" clId="{09D97CA6-F797-403D-B59D-31097A81739D}" dt="2020-11-22T17:33:20.504" v="25" actId="47"/>
        <pc:sldMkLst>
          <pc:docMk/>
          <pc:sldMk cId="3243638667" sldId="439"/>
        </pc:sldMkLst>
      </pc:sldChg>
      <pc:sldChg chg="modNotesTx">
        <pc:chgData name="Daniel Schwarz" userId="5bb35bb8-905a-4742-88d9-33d9089732e7" providerId="ADAL" clId="{09D97CA6-F797-403D-B59D-31097A81739D}" dt="2020-12-06T11:27:34.487" v="51" actId="20577"/>
        <pc:sldMkLst>
          <pc:docMk/>
          <pc:sldMk cId="3978178322" sldId="441"/>
        </pc:sldMkLst>
      </pc:sldChg>
      <pc:sldChg chg="del">
        <pc:chgData name="Daniel Schwarz" userId="5bb35bb8-905a-4742-88d9-33d9089732e7" providerId="ADAL" clId="{09D97CA6-F797-403D-B59D-31097A81739D}" dt="2020-11-22T17:33:45.151" v="28" actId="47"/>
        <pc:sldMkLst>
          <pc:docMk/>
          <pc:sldMk cId="1090805885" sldId="442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172977520" sldId="444"/>
        </pc:sldMkLst>
      </pc:sldChg>
      <pc:sldChg chg="modNotesTx">
        <pc:chgData name="Daniel Schwarz" userId="5bb35bb8-905a-4742-88d9-33d9089732e7" providerId="ADAL" clId="{09D97CA6-F797-403D-B59D-31097A81739D}" dt="2020-12-06T11:27:51.967" v="53" actId="20577"/>
        <pc:sldMkLst>
          <pc:docMk/>
          <pc:sldMk cId="2455244478" sldId="445"/>
        </pc:sldMkLst>
      </pc:sldChg>
      <pc:sldChg chg="del">
        <pc:chgData name="Daniel Schwarz" userId="5bb35bb8-905a-4742-88d9-33d9089732e7" providerId="ADAL" clId="{09D97CA6-F797-403D-B59D-31097A81739D}" dt="2020-11-22T17:32:01.971" v="14" actId="47"/>
        <pc:sldMkLst>
          <pc:docMk/>
          <pc:sldMk cId="1701511435" sldId="446"/>
        </pc:sldMkLst>
      </pc:sldChg>
      <pc:sldChg chg="del">
        <pc:chgData name="Daniel Schwarz" userId="5bb35bb8-905a-4742-88d9-33d9089732e7" providerId="ADAL" clId="{09D97CA6-F797-403D-B59D-31097A81739D}" dt="2020-11-22T17:32:01.971" v="14" actId="47"/>
        <pc:sldMkLst>
          <pc:docMk/>
          <pc:sldMk cId="3146890677" sldId="447"/>
        </pc:sldMkLst>
      </pc:sldChg>
      <pc:sldChg chg="del">
        <pc:chgData name="Daniel Schwarz" userId="5bb35bb8-905a-4742-88d9-33d9089732e7" providerId="ADAL" clId="{09D97CA6-F797-403D-B59D-31097A81739D}" dt="2020-11-22T17:32:10.301" v="15" actId="47"/>
        <pc:sldMkLst>
          <pc:docMk/>
          <pc:sldMk cId="3503781398" sldId="450"/>
        </pc:sldMkLst>
      </pc:sldChg>
      <pc:sldChg chg="del">
        <pc:chgData name="Daniel Schwarz" userId="5bb35bb8-905a-4742-88d9-33d9089732e7" providerId="ADAL" clId="{09D97CA6-F797-403D-B59D-31097A81739D}" dt="2020-11-22T17:32:10.301" v="15" actId="47"/>
        <pc:sldMkLst>
          <pc:docMk/>
          <pc:sldMk cId="2041146857" sldId="451"/>
        </pc:sldMkLst>
      </pc:sldChg>
      <pc:sldChg chg="del">
        <pc:chgData name="Daniel Schwarz" userId="5bb35bb8-905a-4742-88d9-33d9089732e7" providerId="ADAL" clId="{09D97CA6-F797-403D-B59D-31097A81739D}" dt="2020-11-22T17:32:10.301" v="15" actId="47"/>
        <pc:sldMkLst>
          <pc:docMk/>
          <pc:sldMk cId="803835514" sldId="452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1919316775" sldId="453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3585964374" sldId="454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330000846" sldId="455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2780165641" sldId="456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4252825483" sldId="457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3422990828" sldId="458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3433724616" sldId="459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2200023460" sldId="460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3366465114" sldId="461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1284000965" sldId="463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2636110603" sldId="466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3638007087" sldId="467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2896810883" sldId="468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1049243250" sldId="469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600929788" sldId="470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1204120431" sldId="471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1423714736" sldId="472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1870080675" sldId="473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1955337005" sldId="474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69500284" sldId="475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5804628" sldId="476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4007936575" sldId="477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3563213379" sldId="478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1954769227" sldId="479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1637969693" sldId="480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4151092760" sldId="481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1628687657" sldId="482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577026785" sldId="483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2417082588" sldId="484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2027103682" sldId="485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2116855721" sldId="486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3591567544" sldId="487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3778463716" sldId="488"/>
        </pc:sldMkLst>
      </pc:sldChg>
      <pc:sldChg chg="del">
        <pc:chgData name="Daniel Schwarz" userId="5bb35bb8-905a-4742-88d9-33d9089732e7" providerId="ADAL" clId="{09D97CA6-F797-403D-B59D-31097A81739D}" dt="2020-11-22T17:34:35.587" v="33" actId="47"/>
        <pc:sldMkLst>
          <pc:docMk/>
          <pc:sldMk cId="2910509827" sldId="489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3086447156" sldId="490"/>
        </pc:sldMkLst>
      </pc:sldChg>
      <pc:sldChg chg="add">
        <pc:chgData name="Daniel Schwarz" userId="5bb35bb8-905a-4742-88d9-33d9089732e7" providerId="ADAL" clId="{09D97CA6-F797-403D-B59D-31097A81739D}" dt="2020-11-22T17:31:33.368" v="9"/>
        <pc:sldMkLst>
          <pc:docMk/>
          <pc:sldMk cId="3108390951" sldId="491"/>
        </pc:sldMkLst>
      </pc:sldChg>
      <pc:sldChg chg="add">
        <pc:chgData name="Daniel Schwarz" userId="5bb35bb8-905a-4742-88d9-33d9089732e7" providerId="ADAL" clId="{09D97CA6-F797-403D-B59D-31097A81739D}" dt="2020-11-22T17:36:56.751" v="40"/>
        <pc:sldMkLst>
          <pc:docMk/>
          <pc:sldMk cId="3792929657" sldId="492"/>
        </pc:sldMkLst>
      </pc:sldChg>
      <pc:sldChg chg="add del">
        <pc:chgData name="Daniel Schwarz" userId="5bb35bb8-905a-4742-88d9-33d9089732e7" providerId="ADAL" clId="{09D97CA6-F797-403D-B59D-31097A81739D}" dt="2020-11-22T17:37:23.972" v="43" actId="47"/>
        <pc:sldMkLst>
          <pc:docMk/>
          <pc:sldMk cId="456531497" sldId="493"/>
        </pc:sldMkLst>
      </pc:sldChg>
    </pc:docChg>
  </pc:docChgLst>
  <pc:docChgLst>
    <pc:chgData name="Daniel Schwarz" userId="5bb35bb8-905a-4742-88d9-33d9089732e7" providerId="ADAL" clId="{B2570963-B9CB-47AD-A9FB-82DE2532D6AD}"/>
    <pc:docChg chg="undo redo custSel addSld delSld modSld sldOrd">
      <pc:chgData name="Daniel Schwarz" userId="5bb35bb8-905a-4742-88d9-33d9089732e7" providerId="ADAL" clId="{B2570963-B9CB-47AD-A9FB-82DE2532D6AD}" dt="2020-11-20T12:05:57.466" v="6668" actId="20577"/>
      <pc:docMkLst>
        <pc:docMk/>
      </pc:docMkLst>
      <pc:sldChg chg="modSp mod">
        <pc:chgData name="Daniel Schwarz" userId="5bb35bb8-905a-4742-88d9-33d9089732e7" providerId="ADAL" clId="{B2570963-B9CB-47AD-A9FB-82DE2532D6AD}" dt="2020-10-19T19:38:35.406" v="150" actId="404"/>
        <pc:sldMkLst>
          <pc:docMk/>
          <pc:sldMk cId="4073586220" sldId="256"/>
        </pc:sldMkLst>
        <pc:spChg chg="mod">
          <ac:chgData name="Daniel Schwarz" userId="5bb35bb8-905a-4742-88d9-33d9089732e7" providerId="ADAL" clId="{B2570963-B9CB-47AD-A9FB-82DE2532D6AD}" dt="2020-10-19T19:38:35.406" v="150" actId="404"/>
          <ac:spMkLst>
            <pc:docMk/>
            <pc:sldMk cId="4073586220" sldId="256"/>
            <ac:spMk id="3" creationId="{A705490D-FDBC-4842-87D1-73577E6541F1}"/>
          </ac:spMkLst>
        </pc:spChg>
      </pc:sldChg>
      <pc:sldChg chg="addSp delSp modSp mod">
        <pc:chgData name="Daniel Schwarz" userId="5bb35bb8-905a-4742-88d9-33d9089732e7" providerId="ADAL" clId="{B2570963-B9CB-47AD-A9FB-82DE2532D6AD}" dt="2020-11-15T11:10:01.354" v="682" actId="1076"/>
        <pc:sldMkLst>
          <pc:docMk/>
          <pc:sldMk cId="490495379" sldId="258"/>
        </pc:sldMkLst>
        <pc:grpChg chg="del">
          <ac:chgData name="Daniel Schwarz" userId="5bb35bb8-905a-4742-88d9-33d9089732e7" providerId="ADAL" clId="{B2570963-B9CB-47AD-A9FB-82DE2532D6AD}" dt="2020-11-15T11:00:32.347" v="477" actId="478"/>
          <ac:grpSpMkLst>
            <pc:docMk/>
            <pc:sldMk cId="490495379" sldId="258"/>
            <ac:grpSpMk id="14" creationId="{744B6E72-6989-49F8-AED8-69A0BCA9DB70}"/>
          </ac:grpSpMkLst>
        </pc:grpChg>
        <pc:grpChg chg="mod">
          <ac:chgData name="Daniel Schwarz" userId="5bb35bb8-905a-4742-88d9-33d9089732e7" providerId="ADAL" clId="{B2570963-B9CB-47AD-A9FB-82DE2532D6AD}" dt="2020-11-15T11:10:01.354" v="682" actId="1076"/>
          <ac:grpSpMkLst>
            <pc:docMk/>
            <pc:sldMk cId="490495379" sldId="258"/>
            <ac:grpSpMk id="50" creationId="{266EA2CA-7F64-4B0C-BF6F-621B7DEADAB0}"/>
          </ac:grpSpMkLst>
        </pc:grpChg>
        <pc:grpChg chg="add mod">
          <ac:chgData name="Daniel Schwarz" userId="5bb35bb8-905a-4742-88d9-33d9089732e7" providerId="ADAL" clId="{B2570963-B9CB-47AD-A9FB-82DE2532D6AD}" dt="2020-11-15T11:00:22.899" v="475"/>
          <ac:grpSpMkLst>
            <pc:docMk/>
            <pc:sldMk cId="490495379" sldId="258"/>
            <ac:grpSpMk id="70" creationId="{94CC0275-340B-40D3-B92E-B12A42DEA724}"/>
          </ac:grpSpMkLst>
        </pc:grpChg>
        <pc:grpChg chg="mod">
          <ac:chgData name="Daniel Schwarz" userId="5bb35bb8-905a-4742-88d9-33d9089732e7" providerId="ADAL" clId="{B2570963-B9CB-47AD-A9FB-82DE2532D6AD}" dt="2020-11-15T11:00:22.899" v="475"/>
          <ac:grpSpMkLst>
            <pc:docMk/>
            <pc:sldMk cId="490495379" sldId="258"/>
            <ac:grpSpMk id="71" creationId="{31D1A1DC-73CD-40A6-B8D6-5EF53AC7EDAB}"/>
          </ac:grpSpMkLst>
        </pc:grpChg>
        <pc:grpChg chg="mod">
          <ac:chgData name="Daniel Schwarz" userId="5bb35bb8-905a-4742-88d9-33d9089732e7" providerId="ADAL" clId="{B2570963-B9CB-47AD-A9FB-82DE2532D6AD}" dt="2020-11-15T11:00:22.899" v="475"/>
          <ac:grpSpMkLst>
            <pc:docMk/>
            <pc:sldMk cId="490495379" sldId="258"/>
            <ac:grpSpMk id="72" creationId="{556987D8-1294-4D7D-932E-8E94E21F8C5A}"/>
          </ac:grpSpMkLst>
        </pc:grpChg>
        <pc:grpChg chg="mod">
          <ac:chgData name="Daniel Schwarz" userId="5bb35bb8-905a-4742-88d9-33d9089732e7" providerId="ADAL" clId="{B2570963-B9CB-47AD-A9FB-82DE2532D6AD}" dt="2020-11-15T11:00:22.899" v="475"/>
          <ac:grpSpMkLst>
            <pc:docMk/>
            <pc:sldMk cId="490495379" sldId="258"/>
            <ac:grpSpMk id="76" creationId="{582C8958-CDA3-4704-A814-892E78687767}"/>
          </ac:grpSpMkLst>
        </pc:grpChg>
        <pc:grpChg chg="mod">
          <ac:chgData name="Daniel Schwarz" userId="5bb35bb8-905a-4742-88d9-33d9089732e7" providerId="ADAL" clId="{B2570963-B9CB-47AD-A9FB-82DE2532D6AD}" dt="2020-11-15T11:00:22.899" v="475"/>
          <ac:grpSpMkLst>
            <pc:docMk/>
            <pc:sldMk cId="490495379" sldId="258"/>
            <ac:grpSpMk id="77" creationId="{6E7174F5-6B2F-47BC-8CEA-A04971B7B751}"/>
          </ac:grpSpMkLst>
        </pc:grpChg>
        <pc:grpChg chg="mod">
          <ac:chgData name="Daniel Schwarz" userId="5bb35bb8-905a-4742-88d9-33d9089732e7" providerId="ADAL" clId="{B2570963-B9CB-47AD-A9FB-82DE2532D6AD}" dt="2020-11-15T11:00:22.899" v="475"/>
          <ac:grpSpMkLst>
            <pc:docMk/>
            <pc:sldMk cId="490495379" sldId="258"/>
            <ac:grpSpMk id="80" creationId="{3046DF16-93F5-45CD-A718-8CEDFC0433DA}"/>
          </ac:grpSpMkLst>
        </pc:grpChg>
        <pc:grpChg chg="mod">
          <ac:chgData name="Daniel Schwarz" userId="5bb35bb8-905a-4742-88d9-33d9089732e7" providerId="ADAL" clId="{B2570963-B9CB-47AD-A9FB-82DE2532D6AD}" dt="2020-11-15T11:10:01.354" v="682" actId="1076"/>
          <ac:grpSpMkLst>
            <pc:docMk/>
            <pc:sldMk cId="490495379" sldId="258"/>
            <ac:grpSpMk id="88" creationId="{A06FF425-7092-4682-AC90-B46385051EB8}"/>
          </ac:grpSpMkLst>
        </pc:grpChg>
        <pc:grpChg chg="mod">
          <ac:chgData name="Daniel Schwarz" userId="5bb35bb8-905a-4742-88d9-33d9089732e7" providerId="ADAL" clId="{B2570963-B9CB-47AD-A9FB-82DE2532D6AD}" dt="2020-11-15T11:10:01.354" v="682" actId="1076"/>
          <ac:grpSpMkLst>
            <pc:docMk/>
            <pc:sldMk cId="490495379" sldId="258"/>
            <ac:grpSpMk id="109" creationId="{2271E70E-D959-42BD-8763-6834E29292C0}"/>
          </ac:grpSpMkLst>
        </pc:grpChg>
        <pc:grpChg chg="add mod">
          <ac:chgData name="Daniel Schwarz" userId="5bb35bb8-905a-4742-88d9-33d9089732e7" providerId="ADAL" clId="{B2570963-B9CB-47AD-A9FB-82DE2532D6AD}" dt="2020-11-15T11:00:32.843" v="478"/>
          <ac:grpSpMkLst>
            <pc:docMk/>
            <pc:sldMk cId="490495379" sldId="258"/>
            <ac:grpSpMk id="118" creationId="{0609AB94-5203-4AB5-AF05-DB307371AA22}"/>
          </ac:grpSpMkLst>
        </pc:grpChg>
        <pc:grpChg chg="mod">
          <ac:chgData name="Daniel Schwarz" userId="5bb35bb8-905a-4742-88d9-33d9089732e7" providerId="ADAL" clId="{B2570963-B9CB-47AD-A9FB-82DE2532D6AD}" dt="2020-11-15T11:00:32.843" v="478"/>
          <ac:grpSpMkLst>
            <pc:docMk/>
            <pc:sldMk cId="490495379" sldId="258"/>
            <ac:grpSpMk id="122" creationId="{BA851284-809D-4723-991E-330F6B3D31D2}"/>
          </ac:grpSpMkLst>
        </pc:grpChg>
        <pc:picChg chg="del">
          <ac:chgData name="Daniel Schwarz" userId="5bb35bb8-905a-4742-88d9-33d9089732e7" providerId="ADAL" clId="{B2570963-B9CB-47AD-A9FB-82DE2532D6AD}" dt="2020-11-15T11:00:15.165" v="474" actId="478"/>
          <ac:picMkLst>
            <pc:docMk/>
            <pc:sldMk cId="490495379" sldId="258"/>
            <ac:picMk id="4" creationId="{D9634018-6B5E-4640-86E8-B5804574A5B5}"/>
          </ac:picMkLst>
        </pc:picChg>
        <pc:inkChg chg="del">
          <ac:chgData name="Daniel Schwarz" userId="5bb35bb8-905a-4742-88d9-33d9089732e7" providerId="ADAL" clId="{B2570963-B9CB-47AD-A9FB-82DE2532D6AD}" dt="2020-11-15T11:00:32.347" v="477" actId="478"/>
          <ac:inkMkLst>
            <pc:docMk/>
            <pc:sldMk cId="490495379" sldId="258"/>
            <ac:inkMk id="5" creationId="{2B9E46AA-FFAD-4C75-BD20-03DE1C1A8E53}"/>
          </ac:inkMkLst>
        </pc:inkChg>
        <pc:inkChg chg="del">
          <ac:chgData name="Daniel Schwarz" userId="5bb35bb8-905a-4742-88d9-33d9089732e7" providerId="ADAL" clId="{B2570963-B9CB-47AD-A9FB-82DE2532D6AD}" dt="2020-11-15T11:00:29.516" v="476" actId="478"/>
          <ac:inkMkLst>
            <pc:docMk/>
            <pc:sldMk cId="490495379" sldId="258"/>
            <ac:inkMk id="6" creationId="{37240BCD-56C5-425D-B6DA-E8B9581B017B}"/>
          </ac:inkMkLst>
        </pc:inkChg>
        <pc:inkChg chg="del">
          <ac:chgData name="Daniel Schwarz" userId="5bb35bb8-905a-4742-88d9-33d9089732e7" providerId="ADAL" clId="{B2570963-B9CB-47AD-A9FB-82DE2532D6AD}" dt="2020-11-15T11:00:32.347" v="477" actId="478"/>
          <ac:inkMkLst>
            <pc:docMk/>
            <pc:sldMk cId="490495379" sldId="258"/>
            <ac:inkMk id="7" creationId="{862D8D32-EA42-45B2-BDED-B80852C18A0B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73" creationId="{6F822DE0-B8B4-4282-8A2D-73982DADE735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74" creationId="{5C7CF524-928E-4981-8AB5-6D7944A4847C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75" creationId="{7BEA8BC9-4EE1-4C50-A814-86D2C5D0452E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78" creationId="{C15A068E-03E5-4B22-BAE6-4F3285D608D7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79" creationId="{7A516BFD-00C1-4106-BE3D-458CF75D537E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81" creationId="{D28EB6EC-F67C-4BFB-B46D-7B8AB8BE7F1A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82" creationId="{48E16D66-9033-4295-A9F5-F83CC5F8E8FD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83" creationId="{DA583B85-EB82-4AEF-9E7D-ADEBE098BA4D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84" creationId="{F3F46648-F905-4DFB-AEB4-965A5D5A60D2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89" creationId="{E0DD6F89-61D0-41BB-977B-13A157EFCB57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90" creationId="{C4306484-3958-4F81-91E3-70ADFB437EEC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91" creationId="{A4EECEF1-3042-425F-AE3C-B04BCD0F7A0A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92" creationId="{D0834608-F92B-4714-8872-8E3D5A1985ED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02" creationId="{37A5E0C3-597B-4994-8F00-2D4EEED797BD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06" creationId="{4ABFC8FD-D03A-4C2E-BD60-3AF269E340B5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0" creationId="{9B6F4D40-6F3D-4079-8B4C-E4CA0B158C2C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1" creationId="{6661A040-1C21-4459-A70D-E418DDCFB653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2" creationId="{AC3141C5-0254-4525-A85C-FCF16E3AFA9E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3" creationId="{44BD837E-7C40-47E9-9174-FA631E103A81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4" creationId="{B8104321-D820-49F0-B1F9-2E7DCD813281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5" creationId="{8D6D2044-62FF-49C6-8A76-4F598B44AB58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6" creationId="{D7822C21-16C1-4A7A-9C3A-5326C7370699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7" creationId="{EF3CAF10-D856-4B0A-B498-7901AB571BA0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19" creationId="{9ED9297D-6E3F-44E0-9623-B07C43A23D7A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0" creationId="{24A5B39F-7A51-42D3-A62B-8F9AE78BE355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1" creationId="{B75F3520-6D1E-4830-A184-181D3A55BDF1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3" creationId="{90896C38-D5AC-40CD-9BEF-0676BBDF0396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4" creationId="{3E80B1ED-B6BC-4F1E-BA69-9D9DB6B4A5D8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5" creationId="{5388AB2C-DE9E-41D1-A1AB-DD547F51CABC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6" creationId="{DAB66577-DC86-4B34-A643-30160320A240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7" creationId="{37794956-55FF-49CC-BE10-AB2D97CAD281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8" creationId="{96800825-464A-46A7-9851-359A2165BE10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9" creationId="{8E90BBF7-DF43-4C88-A9C2-473A3BA55AC3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30" creationId="{8DF74310-C2DD-4D34-A7F5-92A3B214AE5F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31" creationId="{A642FF4B-7B0C-477B-A1AD-45FE676B784E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32" creationId="{20EE73AD-F99B-47E2-9052-813582170C22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33" creationId="{710831DE-C29A-4E12-82A6-7258ACEC75C0}"/>
          </ac:inkMkLst>
        </pc:inkChg>
      </pc:sldChg>
      <pc:sldChg chg="addSp delSp modSp mod modNotesTx">
        <pc:chgData name="Daniel Schwarz" userId="5bb35bb8-905a-4742-88d9-33d9089732e7" providerId="ADAL" clId="{B2570963-B9CB-47AD-A9FB-82DE2532D6AD}" dt="2020-11-19T19:24:07.636" v="4908" actId="20577"/>
        <pc:sldMkLst>
          <pc:docMk/>
          <pc:sldMk cId="3628453235" sldId="261"/>
        </pc:sldMkLst>
        <pc:grpChg chg="del">
          <ac:chgData name="Daniel Schwarz" userId="5bb35bb8-905a-4742-88d9-33d9089732e7" providerId="ADAL" clId="{B2570963-B9CB-47AD-A9FB-82DE2532D6AD}" dt="2020-11-15T11:03:04.782" v="511" actId="478"/>
          <ac:grpSpMkLst>
            <pc:docMk/>
            <pc:sldMk cId="3628453235" sldId="261"/>
            <ac:grpSpMk id="13" creationId="{02EFBEDF-D6C3-4EE8-808D-013421492292}"/>
          </ac:grpSpMkLst>
        </pc:grpChg>
        <pc:grpChg chg="add mod">
          <ac:chgData name="Daniel Schwarz" userId="5bb35bb8-905a-4742-88d9-33d9089732e7" providerId="ADAL" clId="{B2570963-B9CB-47AD-A9FB-82DE2532D6AD}" dt="2020-11-15T11:03:10.033" v="533" actId="1036"/>
          <ac:grpSpMkLst>
            <pc:docMk/>
            <pc:sldMk cId="3628453235" sldId="261"/>
            <ac:grpSpMk id="27" creationId="{50606149-3800-4FCD-8859-F89E60AA40E5}"/>
          </ac:grpSpMkLst>
        </pc:grpChg>
        <pc:grpChg chg="mod">
          <ac:chgData name="Daniel Schwarz" userId="5bb35bb8-905a-4742-88d9-33d9089732e7" providerId="ADAL" clId="{B2570963-B9CB-47AD-A9FB-82DE2532D6AD}" dt="2020-11-15T11:03:06.141" v="512"/>
          <ac:grpSpMkLst>
            <pc:docMk/>
            <pc:sldMk cId="3628453235" sldId="261"/>
            <ac:grpSpMk id="28" creationId="{C6F9A5DA-B28B-42BE-B84C-0C2AF80C28E0}"/>
          </ac:grpSpMkLst>
        </pc:grpChg>
        <pc:grpChg chg="mod">
          <ac:chgData name="Daniel Schwarz" userId="5bb35bb8-905a-4742-88d9-33d9089732e7" providerId="ADAL" clId="{B2570963-B9CB-47AD-A9FB-82DE2532D6AD}" dt="2020-11-15T11:03:06.141" v="512"/>
          <ac:grpSpMkLst>
            <pc:docMk/>
            <pc:sldMk cId="3628453235" sldId="261"/>
            <ac:grpSpMk id="29" creationId="{D8AA647F-5940-4698-965F-D24CFD00A6DB}"/>
          </ac:grpSpMkLst>
        </pc:grpChg>
        <pc:grpChg chg="mod">
          <ac:chgData name="Daniel Schwarz" userId="5bb35bb8-905a-4742-88d9-33d9089732e7" providerId="ADAL" clId="{B2570963-B9CB-47AD-A9FB-82DE2532D6AD}" dt="2020-11-15T11:03:06.141" v="512"/>
          <ac:grpSpMkLst>
            <pc:docMk/>
            <pc:sldMk cId="3628453235" sldId="261"/>
            <ac:grpSpMk id="33" creationId="{4AB7CA7B-DF12-4CFF-95AD-282BE77E36CD}"/>
          </ac:grpSpMkLst>
        </pc:grpChg>
        <pc:grpChg chg="mod">
          <ac:chgData name="Daniel Schwarz" userId="5bb35bb8-905a-4742-88d9-33d9089732e7" providerId="ADAL" clId="{B2570963-B9CB-47AD-A9FB-82DE2532D6AD}" dt="2020-11-15T11:03:06.141" v="512"/>
          <ac:grpSpMkLst>
            <pc:docMk/>
            <pc:sldMk cId="3628453235" sldId="261"/>
            <ac:grpSpMk id="34" creationId="{8E8702E8-9BF2-4591-B40F-5760D9DFA039}"/>
          </ac:grpSpMkLst>
        </pc:grpChg>
        <pc:grpChg chg="mod">
          <ac:chgData name="Daniel Schwarz" userId="5bb35bb8-905a-4742-88d9-33d9089732e7" providerId="ADAL" clId="{B2570963-B9CB-47AD-A9FB-82DE2532D6AD}" dt="2020-11-15T11:03:06.141" v="512"/>
          <ac:grpSpMkLst>
            <pc:docMk/>
            <pc:sldMk cId="3628453235" sldId="261"/>
            <ac:grpSpMk id="37" creationId="{F198048B-08C1-4FD6-8BFC-A9EDCC1687D3}"/>
          </ac:grpSpMkLst>
        </pc:grpChg>
        <pc:grpChg chg="add mod">
          <ac:chgData name="Daniel Schwarz" userId="5bb35bb8-905a-4742-88d9-33d9089732e7" providerId="ADAL" clId="{B2570963-B9CB-47AD-A9FB-82DE2532D6AD}" dt="2020-11-15T11:03:10.033" v="533" actId="1036"/>
          <ac:grpSpMkLst>
            <pc:docMk/>
            <pc:sldMk cId="3628453235" sldId="261"/>
            <ac:grpSpMk id="57" creationId="{93E466AC-8064-45A8-8420-DD9A22B0B1EC}"/>
          </ac:grpSpMkLst>
        </pc:grpChg>
        <pc:grpChg chg="mod">
          <ac:chgData name="Daniel Schwarz" userId="5bb35bb8-905a-4742-88d9-33d9089732e7" providerId="ADAL" clId="{B2570963-B9CB-47AD-A9FB-82DE2532D6AD}" dt="2020-11-15T11:03:06.141" v="512"/>
          <ac:grpSpMkLst>
            <pc:docMk/>
            <pc:sldMk cId="3628453235" sldId="261"/>
            <ac:grpSpMk id="61" creationId="{71D3C2E5-0264-438F-97C1-7F96E07FC958}"/>
          </ac:grpSpMkLst>
        </pc:grpChg>
        <pc:picChg chg="del">
          <ac:chgData name="Daniel Schwarz" userId="5bb35bb8-905a-4742-88d9-33d9089732e7" providerId="ADAL" clId="{B2570963-B9CB-47AD-A9FB-82DE2532D6AD}" dt="2020-11-15T11:03:02.336" v="510" actId="478"/>
          <ac:picMkLst>
            <pc:docMk/>
            <pc:sldMk cId="3628453235" sldId="261"/>
            <ac:picMk id="3" creationId="{0DBD30BE-A95C-4843-BBDC-EB445E31FC77}"/>
          </ac:picMkLst>
        </pc:picChg>
        <pc:inkChg chg="del">
          <ac:chgData name="Daniel Schwarz" userId="5bb35bb8-905a-4742-88d9-33d9089732e7" providerId="ADAL" clId="{B2570963-B9CB-47AD-A9FB-82DE2532D6AD}" dt="2020-11-15T11:03:04.782" v="511" actId="478"/>
          <ac:inkMkLst>
            <pc:docMk/>
            <pc:sldMk cId="3628453235" sldId="261"/>
            <ac:inkMk id="4" creationId="{D1004F7B-A808-49AC-887F-BDA3A4863A41}"/>
          </ac:inkMkLst>
        </pc:inkChg>
        <pc:inkChg chg="del">
          <ac:chgData name="Daniel Schwarz" userId="5bb35bb8-905a-4742-88d9-33d9089732e7" providerId="ADAL" clId="{B2570963-B9CB-47AD-A9FB-82DE2532D6AD}" dt="2020-11-15T11:03:04.782" v="511" actId="478"/>
          <ac:inkMkLst>
            <pc:docMk/>
            <pc:sldMk cId="3628453235" sldId="261"/>
            <ac:inkMk id="5" creationId="{42F250E4-95AA-4335-8904-FB2C9CD2F34D}"/>
          </ac:inkMkLst>
        </pc:inkChg>
        <pc:inkChg chg="del">
          <ac:chgData name="Daniel Schwarz" userId="5bb35bb8-905a-4742-88d9-33d9089732e7" providerId="ADAL" clId="{B2570963-B9CB-47AD-A9FB-82DE2532D6AD}" dt="2020-11-15T11:03:04.782" v="511" actId="478"/>
          <ac:inkMkLst>
            <pc:docMk/>
            <pc:sldMk cId="3628453235" sldId="261"/>
            <ac:inkMk id="6" creationId="{57353EB6-2ABE-4D88-A426-54BEE0643DA7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30" creationId="{0E76A6ED-22CB-479D-8078-AA19202910E0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31" creationId="{1682EE63-AC4B-452F-A573-7169D4AA0336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32" creationId="{7C80EE1B-BCC3-4BA5-9190-BEB2CCBCFC3A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35" creationId="{6ADDA9E1-8FA7-4E5B-8A78-73244E81763E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36" creationId="{9D9BD07F-A88A-4342-8E8A-5FD3B0346205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38" creationId="{11ADEB7C-D044-430A-B3C8-AE53F493A3E3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39" creationId="{C10DB3FF-8BC1-4284-B0E6-70024F31C593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0" creationId="{C5B563E6-0B0A-427E-B9A0-95E30BA63336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1" creationId="{DEC9C136-16B7-45DF-98E5-84E67928482D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2" creationId="{71F332AD-AE79-4710-90DF-93E294931B9A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3" creationId="{8DBA4822-43CA-411A-AD00-D000C87C9AC3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4" creationId="{0F540FB8-534D-47EA-AD71-7DEA5AFD935D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5" creationId="{5DB138FE-BCC3-4508-80FE-AB9E757E69D8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6" creationId="{94E3F3BE-A6A1-485D-8984-02B8ECDEE9C7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7" creationId="{744A66AC-570B-4F9F-A9E8-E754F104FEAC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9" creationId="{7F2EA2E7-B77D-4C8F-B8C3-B596118F8CC2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0" creationId="{74E173FE-67D0-4AF4-827B-F4B022CA4CC7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1" creationId="{4D7A3F30-F465-47C9-B0E4-36DEDE3BE3C4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2" creationId="{66C1B197-AF7F-43DC-9F87-23420DAA2D6A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3" creationId="{3352A215-C25A-498F-9E12-8BB2BA008F21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4" creationId="{5F73DD06-0EC6-4F15-ABAD-4CDDFABC6A00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5" creationId="{A89BD160-5CFA-4D22-976A-2CBE21F62868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6" creationId="{502C2AB0-008D-4D03-B673-636B74916380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8" creationId="{03E41DF4-FA24-443D-A3EB-AF0054852D55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9" creationId="{DC8B268A-274C-4538-9ECF-7FC6E881D73F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0" creationId="{121219A1-CE11-472E-B12E-1D54EE578871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2" creationId="{767E5948-ABD5-4046-8B84-E2F37C62F512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3" creationId="{94B1D16D-6C77-4632-B301-EC6D53857378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4" creationId="{DF100D5D-4478-44E8-A1F8-1CE97CC5BDD2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5" creationId="{8655C71E-753B-4488-A5F1-120324E710BE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6" creationId="{C705646D-D633-434A-B36D-33E2AC41BAA8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7" creationId="{7D8B85E5-7B14-49CC-8985-5CD2B5FE2744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8" creationId="{4BA9DD1E-3929-4426-A1A0-04CF9FEE2519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9" creationId="{4E3C3DD3-5D54-429A-9CD9-8E3971523539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70" creationId="{EE380B7A-6463-4B32-A846-F83BA8DFF124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72" creationId="{94F3853F-980F-4105-B419-899E04736595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74" creationId="{56A8A807-ED56-402E-B060-F9D068D969A4}"/>
          </ac:inkMkLst>
        </pc:inkChg>
      </pc:sldChg>
      <pc:sldChg chg="del modNotesTx">
        <pc:chgData name="Daniel Schwarz" userId="5bb35bb8-905a-4742-88d9-33d9089732e7" providerId="ADAL" clId="{B2570963-B9CB-47AD-A9FB-82DE2532D6AD}" dt="2020-11-15T11:39:05.435" v="878" actId="47"/>
        <pc:sldMkLst>
          <pc:docMk/>
          <pc:sldMk cId="2229056209" sldId="267"/>
        </pc:sldMkLst>
      </pc:sldChg>
      <pc:sldChg chg="addSp delSp modSp mod">
        <pc:chgData name="Daniel Schwarz" userId="5bb35bb8-905a-4742-88d9-33d9089732e7" providerId="ADAL" clId="{B2570963-B9CB-47AD-A9FB-82DE2532D6AD}" dt="2020-11-15T11:03:22.744" v="536"/>
        <pc:sldMkLst>
          <pc:docMk/>
          <pc:sldMk cId="1552914273" sldId="268"/>
        </pc:sldMkLst>
        <pc:grpChg chg="del">
          <ac:chgData name="Daniel Schwarz" userId="5bb35bb8-905a-4742-88d9-33d9089732e7" providerId="ADAL" clId="{B2570963-B9CB-47AD-A9FB-82DE2532D6AD}" dt="2020-11-15T11:03:22.361" v="535" actId="478"/>
          <ac:grpSpMkLst>
            <pc:docMk/>
            <pc:sldMk cId="1552914273" sldId="268"/>
            <ac:grpSpMk id="13" creationId="{02EFBEDF-D6C3-4EE8-808D-013421492292}"/>
          </ac:grpSpMkLst>
        </pc:grpChg>
        <pc:grpChg chg="add 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30" creationId="{1C1B7727-67DF-4676-9389-113010472D8C}"/>
          </ac:grpSpMkLst>
        </pc:grpChg>
        <pc:grpChg chg="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31" creationId="{1F8505FF-9C22-42C1-8BDA-33480CCEF8E2}"/>
          </ac:grpSpMkLst>
        </pc:grpChg>
        <pc:grpChg chg="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32" creationId="{AA3EE5D0-92E5-4BC3-9503-5385E5A0AEB8}"/>
          </ac:grpSpMkLst>
        </pc:grpChg>
        <pc:grpChg chg="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36" creationId="{849EA62C-F599-42B7-B8F6-02275C70269E}"/>
          </ac:grpSpMkLst>
        </pc:grpChg>
        <pc:grpChg chg="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37" creationId="{3672308B-7B5F-4E02-A20D-25DA792AB6D1}"/>
          </ac:grpSpMkLst>
        </pc:grpChg>
        <pc:grpChg chg="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40" creationId="{E6174FB7-1EE3-4057-B70F-D4ACA8B333D2}"/>
          </ac:grpSpMkLst>
        </pc:grpChg>
        <pc:grpChg chg="add 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60" creationId="{B67AB64D-DC6C-4F2E-B52F-33477855DE84}"/>
          </ac:grpSpMkLst>
        </pc:grpChg>
        <pc:grpChg chg="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64" creationId="{D2CCD2EE-E6C5-44D1-B846-A9AC6367B118}"/>
          </ac:grpSpMkLst>
        </pc:grpChg>
        <pc:picChg chg="del">
          <ac:chgData name="Daniel Schwarz" userId="5bb35bb8-905a-4742-88d9-33d9089732e7" providerId="ADAL" clId="{B2570963-B9CB-47AD-A9FB-82DE2532D6AD}" dt="2020-11-15T11:03:19.422" v="534" actId="478"/>
          <ac:picMkLst>
            <pc:docMk/>
            <pc:sldMk cId="1552914273" sldId="268"/>
            <ac:picMk id="3" creationId="{0DBD30BE-A95C-4843-BBDC-EB445E31FC77}"/>
          </ac:picMkLst>
        </pc:picChg>
        <pc:inkChg chg="del">
          <ac:chgData name="Daniel Schwarz" userId="5bb35bb8-905a-4742-88d9-33d9089732e7" providerId="ADAL" clId="{B2570963-B9CB-47AD-A9FB-82DE2532D6AD}" dt="2020-11-15T11:03:22.361" v="535" actId="478"/>
          <ac:inkMkLst>
            <pc:docMk/>
            <pc:sldMk cId="1552914273" sldId="268"/>
            <ac:inkMk id="4" creationId="{D1004F7B-A808-49AC-887F-BDA3A4863A41}"/>
          </ac:inkMkLst>
        </pc:inkChg>
        <pc:inkChg chg="del">
          <ac:chgData name="Daniel Schwarz" userId="5bb35bb8-905a-4742-88d9-33d9089732e7" providerId="ADAL" clId="{B2570963-B9CB-47AD-A9FB-82DE2532D6AD}" dt="2020-11-15T11:03:22.361" v="535" actId="478"/>
          <ac:inkMkLst>
            <pc:docMk/>
            <pc:sldMk cId="1552914273" sldId="268"/>
            <ac:inkMk id="5" creationId="{42F250E4-95AA-4335-8904-FB2C9CD2F34D}"/>
          </ac:inkMkLst>
        </pc:inkChg>
        <pc:inkChg chg="del">
          <ac:chgData name="Daniel Schwarz" userId="5bb35bb8-905a-4742-88d9-33d9089732e7" providerId="ADAL" clId="{B2570963-B9CB-47AD-A9FB-82DE2532D6AD}" dt="2020-11-15T11:03:22.361" v="535" actId="478"/>
          <ac:inkMkLst>
            <pc:docMk/>
            <pc:sldMk cId="1552914273" sldId="268"/>
            <ac:inkMk id="6" creationId="{57353EB6-2ABE-4D88-A426-54BEE0643DA7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33" creationId="{9D7C01D3-D43F-4208-9634-079FF3CD5DC8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34" creationId="{22E42E1D-F3C8-4858-9E26-298127ACC52D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35" creationId="{F3E00CB0-537F-4591-977D-798334572460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38" creationId="{FE38198B-4E27-404A-A99D-540A5B5E8399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39" creationId="{74D1AC7E-30C4-4C6F-B20A-2824259FE9CB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1" creationId="{93480A37-B820-4192-9D90-22F4D0819829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2" creationId="{50E4E2D9-4B31-4752-BCC7-0114FB5C07CC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3" creationId="{A9AB0537-87CD-40A5-BCEC-77946AFA41B6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4" creationId="{51FA4AC7-1E22-4D57-98F4-F5B5589A2DE0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5" creationId="{2D18B79A-9278-466A-89C3-82CEEE4D3ADE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6" creationId="{678038B8-E356-497D-BCF6-17D539A38962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7" creationId="{1FEDD9BC-84F7-4F38-91AA-346E5EC3EFD3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9" creationId="{CA81A058-1C75-46E0-B556-E72260B516CD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0" creationId="{8C4E0FCF-03CC-4CF7-BEE5-A3B60AF1E633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1" creationId="{E5DEC7B5-FA4E-4665-ACC4-1143EBD3BF6F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2" creationId="{12AE2EB4-0911-42E4-BF6E-B5B42B4634B6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3" creationId="{5FF44262-5AF3-4E76-8F31-4CA3660A143D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4" creationId="{77E8345E-CAC7-4E00-864F-4428F7362BAA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5" creationId="{00953665-A9BC-466C-9D70-AA3967EA5C28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6" creationId="{D9938EBE-4C9D-4ADE-BAB8-22A8AC1A1063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7" creationId="{D2083A57-75A4-45CB-B467-628D026BDD45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8" creationId="{2E1BFF9C-723A-4A2A-8238-03CBAA1D4E5C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9" creationId="{E9451C97-6A4D-4E11-A2C2-317AC861EC15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1" creationId="{263F74D5-3C7E-4E93-B760-7568EE04EC2D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2" creationId="{0C0B9CDD-235B-44CB-B40C-C6D0003B1304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3" creationId="{FC916F06-1F8C-46ED-A5E1-33270474502D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5" creationId="{A5D9383B-361C-421E-82C3-12FEA0EEA869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6" creationId="{6D901A09-715E-4443-BCBC-771A8C196B89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7" creationId="{1B6AFE46-DD03-4445-A24D-071A0D67068B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8" creationId="{634F111B-850D-4882-9D9A-011BAA1E9E2E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9" creationId="{F10C414C-A66E-4765-ABB5-7609CEA4610B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70" creationId="{1B767716-105E-48F1-AE3D-E508B2209D73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72" creationId="{7D4F5F14-40F0-4B47-B159-0558D4B8DAAC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73" creationId="{D3D92078-9215-4C3B-98DB-C8A55D6D9EA1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74" creationId="{3D472868-F3CD-42F8-86B7-A88ACD66DF59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75" creationId="{45880B21-35DB-4BCD-A643-F77228E23E97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76" creationId="{219BC183-99F7-4D47-AAF7-EEB4845424A8}"/>
          </ac:inkMkLst>
        </pc:inkChg>
      </pc:sldChg>
      <pc:sldChg chg="modSp mod modAnim">
        <pc:chgData name="Daniel Schwarz" userId="5bb35bb8-905a-4742-88d9-33d9089732e7" providerId="ADAL" clId="{B2570963-B9CB-47AD-A9FB-82DE2532D6AD}" dt="2020-11-19T19:30:25.859" v="4959" actId="20577"/>
        <pc:sldMkLst>
          <pc:docMk/>
          <pc:sldMk cId="666307553" sldId="269"/>
        </pc:sldMkLst>
        <pc:spChg chg="mod">
          <ac:chgData name="Daniel Schwarz" userId="5bb35bb8-905a-4742-88d9-33d9089732e7" providerId="ADAL" clId="{B2570963-B9CB-47AD-A9FB-82DE2532D6AD}" dt="2020-11-19T19:30:25.859" v="4959" actId="20577"/>
          <ac:spMkLst>
            <pc:docMk/>
            <pc:sldMk cId="666307553" sldId="269"/>
            <ac:spMk id="4" creationId="{1FB2F45E-0008-48FF-83CA-7FC12D79AE1B}"/>
          </ac:spMkLst>
        </pc:spChg>
      </pc:sldChg>
      <pc:sldChg chg="modSp mod modAnim modNotesTx">
        <pc:chgData name="Daniel Schwarz" userId="5bb35bb8-905a-4742-88d9-33d9089732e7" providerId="ADAL" clId="{B2570963-B9CB-47AD-A9FB-82DE2532D6AD}" dt="2020-11-19T19:51:36.266" v="5246" actId="20577"/>
        <pc:sldMkLst>
          <pc:docMk/>
          <pc:sldMk cId="3995743560" sldId="270"/>
        </pc:sldMkLst>
        <pc:spChg chg="mod">
          <ac:chgData name="Daniel Schwarz" userId="5bb35bb8-905a-4742-88d9-33d9089732e7" providerId="ADAL" clId="{B2570963-B9CB-47AD-A9FB-82DE2532D6AD}" dt="2020-11-19T19:33:49.988" v="4961" actId="20577"/>
          <ac:spMkLst>
            <pc:docMk/>
            <pc:sldMk cId="3995743560" sldId="270"/>
            <ac:spMk id="3" creationId="{1F1FFDC8-4934-4C55-BADC-5DA3C9A52106}"/>
          </ac:spMkLst>
        </pc:spChg>
      </pc:sldChg>
      <pc:sldChg chg="addSp delSp modSp mod modNotesTx">
        <pc:chgData name="Daniel Schwarz" userId="5bb35bb8-905a-4742-88d9-33d9089732e7" providerId="ADAL" clId="{B2570963-B9CB-47AD-A9FB-82DE2532D6AD}" dt="2020-11-19T19:45:52.554" v="5120" actId="20577"/>
        <pc:sldMkLst>
          <pc:docMk/>
          <pc:sldMk cId="3811953920" sldId="271"/>
        </pc:sldMkLst>
        <pc:grpChg chg="del">
          <ac:chgData name="Daniel Schwarz" userId="5bb35bb8-905a-4742-88d9-33d9089732e7" providerId="ADAL" clId="{B2570963-B9CB-47AD-A9FB-82DE2532D6AD}" dt="2020-11-15T11:03:29.825" v="538" actId="478"/>
          <ac:grpSpMkLst>
            <pc:docMk/>
            <pc:sldMk cId="3811953920" sldId="271"/>
            <ac:grpSpMk id="13" creationId="{02EFBEDF-D6C3-4EE8-808D-013421492292}"/>
          </ac:grpSpMkLst>
        </pc:grpChg>
        <pc:grpChg chg="add 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27" creationId="{3C10A9A6-B6E4-4A93-99E9-0BE548AA2AC7}"/>
          </ac:grpSpMkLst>
        </pc:grpChg>
        <pc:grpChg chg="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28" creationId="{675E370A-F8A7-4EAE-9A78-D4EC6F76A8B9}"/>
          </ac:grpSpMkLst>
        </pc:grpChg>
        <pc:grpChg chg="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29" creationId="{8C010619-E763-420F-BD15-B52FCA406CB0}"/>
          </ac:grpSpMkLst>
        </pc:grpChg>
        <pc:grpChg chg="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33" creationId="{C6A694CF-71BD-4E70-ABD7-B54599680C5B}"/>
          </ac:grpSpMkLst>
        </pc:grpChg>
        <pc:grpChg chg="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34" creationId="{2B9827D4-5545-4D32-9872-C5C33E401F4A}"/>
          </ac:grpSpMkLst>
        </pc:grpChg>
        <pc:grpChg chg="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37" creationId="{33754E5A-ACCA-404B-A814-14554EAC58BF}"/>
          </ac:grpSpMkLst>
        </pc:grpChg>
        <pc:grpChg chg="add 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57" creationId="{696662D2-9CF9-453D-A2C6-425B3AF8E656}"/>
          </ac:grpSpMkLst>
        </pc:grpChg>
        <pc:grpChg chg="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61" creationId="{E4F0CB87-E6F2-45C9-BCEF-9CB714E21789}"/>
          </ac:grpSpMkLst>
        </pc:grpChg>
        <pc:picChg chg="del">
          <ac:chgData name="Daniel Schwarz" userId="5bb35bb8-905a-4742-88d9-33d9089732e7" providerId="ADAL" clId="{B2570963-B9CB-47AD-A9FB-82DE2532D6AD}" dt="2020-11-15T11:03:27.002" v="537" actId="478"/>
          <ac:picMkLst>
            <pc:docMk/>
            <pc:sldMk cId="3811953920" sldId="271"/>
            <ac:picMk id="3" creationId="{0DBD30BE-A95C-4843-BBDC-EB445E31FC77}"/>
          </ac:picMkLst>
        </pc:picChg>
        <pc:inkChg chg="del">
          <ac:chgData name="Daniel Schwarz" userId="5bb35bb8-905a-4742-88d9-33d9089732e7" providerId="ADAL" clId="{B2570963-B9CB-47AD-A9FB-82DE2532D6AD}" dt="2020-11-15T11:03:29.825" v="538" actId="478"/>
          <ac:inkMkLst>
            <pc:docMk/>
            <pc:sldMk cId="3811953920" sldId="271"/>
            <ac:inkMk id="4" creationId="{D1004F7B-A808-49AC-887F-BDA3A4863A41}"/>
          </ac:inkMkLst>
        </pc:inkChg>
        <pc:inkChg chg="del">
          <ac:chgData name="Daniel Schwarz" userId="5bb35bb8-905a-4742-88d9-33d9089732e7" providerId="ADAL" clId="{B2570963-B9CB-47AD-A9FB-82DE2532D6AD}" dt="2020-11-15T11:03:29.825" v="538" actId="478"/>
          <ac:inkMkLst>
            <pc:docMk/>
            <pc:sldMk cId="3811953920" sldId="271"/>
            <ac:inkMk id="5" creationId="{42F250E4-95AA-4335-8904-FB2C9CD2F34D}"/>
          </ac:inkMkLst>
        </pc:inkChg>
        <pc:inkChg chg="del">
          <ac:chgData name="Daniel Schwarz" userId="5bb35bb8-905a-4742-88d9-33d9089732e7" providerId="ADAL" clId="{B2570963-B9CB-47AD-A9FB-82DE2532D6AD}" dt="2020-11-15T11:03:29.825" v="538" actId="478"/>
          <ac:inkMkLst>
            <pc:docMk/>
            <pc:sldMk cId="3811953920" sldId="271"/>
            <ac:inkMk id="6" creationId="{57353EB6-2ABE-4D88-A426-54BEE0643DA7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30" creationId="{4A69E1CB-02ED-4AAE-93D6-EC1B12615709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31" creationId="{D7AC7706-8093-4733-BA2F-0BC137DBBE5B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32" creationId="{E02D0369-1CDB-4747-A4B3-B13ED699B8C4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35" creationId="{E603DC9D-66C7-46CE-B84E-D44B14F3BECF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36" creationId="{51D0526D-7576-4FD9-8082-A691741EB4D8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38" creationId="{4E38A64B-2A76-4E67-BF4F-3C5AC4077B95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39" creationId="{FADC99C8-DB25-457D-9E79-C63CDE52B18C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0" creationId="{7A7C7C91-C49F-42F7-A2A3-CBB9A261ABA8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1" creationId="{491C844A-7BB3-49FE-AB5C-A1BEA6757FA2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2" creationId="{CFC674BC-BD91-4F77-855C-7C22D39126A1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3" creationId="{0B4C095A-D633-411E-B395-F14BF151B280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4" creationId="{269C2AC5-8428-41A0-ABCF-36D07BBA5E33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5" creationId="{50108094-C8AC-4C7A-82C6-42E4B2530EF0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6" creationId="{0B3C4F4E-F38E-4B2E-9998-D5EE773000F5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7" creationId="{4B57A6D1-406F-4DF3-98D0-C132E3B08111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9" creationId="{E88F280E-DD80-465B-BC46-0E7135B76022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0" creationId="{74B23840-7B48-41E3-969E-0F3E67BE4C45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1" creationId="{E8C64BF8-0EBB-4E25-A37F-974497713575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2" creationId="{EACADC2C-DAB5-48ED-B58E-670094AA83AB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3" creationId="{006FE30A-BD65-42BF-918E-5142C1343B1E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4" creationId="{66FD8041-B99F-418F-9CD8-4E3DF44CFF1A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5" creationId="{53DA39FC-466F-47C8-A9E4-7384E62371BF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6" creationId="{508C3866-CFD9-4F57-A816-98CF98F29CC0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8" creationId="{AC2F98A4-5129-4B83-BFB1-E1D67851011D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9" creationId="{9142F087-F0C1-4092-ADFF-B68C346D6627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0" creationId="{EE9C2121-DA93-45E6-A972-6F3F631BCE26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2" creationId="{7A9FB064-634E-42B3-9E39-26AF35A2E26F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3" creationId="{0BA7F55A-C5C9-486C-A451-3E2F8C1BCFF7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4" creationId="{2E5908C3-8EDA-4D97-A630-ACF6B0FB5250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5" creationId="{7AF22648-3FA5-4643-B333-8F844BDA6AE0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6" creationId="{4B26B662-2A8F-4E61-8466-6540C0F191E6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7" creationId="{22B95BB1-8292-49FD-98EF-05220826B12B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8" creationId="{08215D13-544F-4176-A17C-498DE68ABDFA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9" creationId="{F6769239-80D6-4774-AED6-237EE127521A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70" creationId="{FA781BF2-A918-43D1-BF0C-860487F2852F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72" creationId="{836D92B9-BF46-4A8C-B495-B95EC93DDA2D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74" creationId="{CD6DB69B-3EE1-4CFF-BA36-2E42D3D53DD6}"/>
          </ac:inkMkLst>
        </pc:inkChg>
      </pc:sldChg>
      <pc:sldChg chg="addSp delSp modSp mod modNotesTx">
        <pc:chgData name="Daniel Schwarz" userId="5bb35bb8-905a-4742-88d9-33d9089732e7" providerId="ADAL" clId="{B2570963-B9CB-47AD-A9FB-82DE2532D6AD}" dt="2020-11-19T19:44:57.754" v="5012" actId="20577"/>
        <pc:sldMkLst>
          <pc:docMk/>
          <pc:sldMk cId="1476773835" sldId="272"/>
        </pc:sldMkLst>
        <pc:grpChg chg="del">
          <ac:chgData name="Daniel Schwarz" userId="5bb35bb8-905a-4742-88d9-33d9089732e7" providerId="ADAL" clId="{B2570963-B9CB-47AD-A9FB-82DE2532D6AD}" dt="2020-11-15T11:03:36.917" v="541" actId="478"/>
          <ac:grpSpMkLst>
            <pc:docMk/>
            <pc:sldMk cId="1476773835" sldId="272"/>
            <ac:grpSpMk id="13" creationId="{02EFBEDF-D6C3-4EE8-808D-013421492292}"/>
          </ac:grpSpMkLst>
        </pc:grpChg>
        <pc:grpChg chg="add 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28" creationId="{A18106D7-FB97-4A31-8D7F-A7F57FCC72B0}"/>
          </ac:grpSpMkLst>
        </pc:grpChg>
        <pc:grpChg chg="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30" creationId="{A66DF961-3DFE-4234-B998-886B93085DE2}"/>
          </ac:grpSpMkLst>
        </pc:grpChg>
        <pc:grpChg chg="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31" creationId="{89FDABB3-D777-4093-A630-74102971D78A}"/>
          </ac:grpSpMkLst>
        </pc:grpChg>
        <pc:grpChg chg="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35" creationId="{F59BA31D-B3CD-46DE-8F26-31082D4B41B0}"/>
          </ac:grpSpMkLst>
        </pc:grpChg>
        <pc:grpChg chg="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36" creationId="{A2341B62-1F58-47CB-A3FF-F27F2C02848C}"/>
          </ac:grpSpMkLst>
        </pc:grpChg>
        <pc:grpChg chg="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39" creationId="{89C1AAA0-8136-41CF-A88F-9195FEDEC008}"/>
          </ac:grpSpMkLst>
        </pc:grpChg>
        <pc:grpChg chg="add 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59" creationId="{FBD8D2B5-B888-41B1-BC95-009D880C8467}"/>
          </ac:grpSpMkLst>
        </pc:grpChg>
        <pc:grpChg chg="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63" creationId="{4E2A7B30-4D1B-4CEF-BD8C-5CC15B8773E7}"/>
          </ac:grpSpMkLst>
        </pc:grpChg>
        <pc:picChg chg="del">
          <ac:chgData name="Daniel Schwarz" userId="5bb35bb8-905a-4742-88d9-33d9089732e7" providerId="ADAL" clId="{B2570963-B9CB-47AD-A9FB-82DE2532D6AD}" dt="2020-11-15T11:03:34.036" v="540" actId="478"/>
          <ac:picMkLst>
            <pc:docMk/>
            <pc:sldMk cId="1476773835" sldId="272"/>
            <ac:picMk id="3" creationId="{0DBD30BE-A95C-4843-BBDC-EB445E31FC77}"/>
          </ac:picMkLst>
        </pc:picChg>
        <pc:inkChg chg="del">
          <ac:chgData name="Daniel Schwarz" userId="5bb35bb8-905a-4742-88d9-33d9089732e7" providerId="ADAL" clId="{B2570963-B9CB-47AD-A9FB-82DE2532D6AD}" dt="2020-11-15T11:03:36.917" v="541" actId="478"/>
          <ac:inkMkLst>
            <pc:docMk/>
            <pc:sldMk cId="1476773835" sldId="272"/>
            <ac:inkMk id="4" creationId="{D1004F7B-A808-49AC-887F-BDA3A4863A41}"/>
          </ac:inkMkLst>
        </pc:inkChg>
        <pc:inkChg chg="del">
          <ac:chgData name="Daniel Schwarz" userId="5bb35bb8-905a-4742-88d9-33d9089732e7" providerId="ADAL" clId="{B2570963-B9CB-47AD-A9FB-82DE2532D6AD}" dt="2020-11-15T11:03:36.917" v="541" actId="478"/>
          <ac:inkMkLst>
            <pc:docMk/>
            <pc:sldMk cId="1476773835" sldId="272"/>
            <ac:inkMk id="5" creationId="{42F250E4-95AA-4335-8904-FB2C9CD2F34D}"/>
          </ac:inkMkLst>
        </pc:inkChg>
        <pc:inkChg chg="del">
          <ac:chgData name="Daniel Schwarz" userId="5bb35bb8-905a-4742-88d9-33d9089732e7" providerId="ADAL" clId="{B2570963-B9CB-47AD-A9FB-82DE2532D6AD}" dt="2020-11-15T11:03:36.917" v="541" actId="478"/>
          <ac:inkMkLst>
            <pc:docMk/>
            <pc:sldMk cId="1476773835" sldId="272"/>
            <ac:inkMk id="6" creationId="{57353EB6-2ABE-4D88-A426-54BEE0643DA7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32" creationId="{F2825EB0-D1AF-47AF-B19C-B75F93301580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33" creationId="{DDDC506B-2E31-4353-8EE4-761D1B812BBA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34" creationId="{E5E91CE3-6AA8-4104-B442-2C75142BA1E3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37" creationId="{58DBE644-B167-4A02-82E5-C10BC251302B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38" creationId="{E0DC9F2E-EC6E-41EB-8C29-B2D9E5E29AC4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0" creationId="{53980091-8C54-47C8-BACD-92ECC2929D79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1" creationId="{1F2F898F-199A-4774-93B6-BF5CAF3AF4B3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2" creationId="{69F914D2-9ACC-47B4-BFE7-3AE71929DDFD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3" creationId="{FC669DC7-2BDE-4467-8070-1925C6C8090F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4" creationId="{7A557A17-9901-45FE-8C9E-E48986137A80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5" creationId="{937BD296-58C6-4CBE-BEB4-B3D0332E9946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6" creationId="{A037256D-ACB6-42E7-8E88-C9C1EE709146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7" creationId="{CDEE45B8-06C1-40BF-BE35-5FF2B31D7A5B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9" creationId="{A7C0BEFA-7C84-4B8D-8A35-2C7AB3F453E6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0" creationId="{51E94D17-5BFD-440A-AFC6-8025FAF0E3E8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1" creationId="{F78030C7-23DA-47A5-AE4D-3340666AAB2C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2" creationId="{F0635A25-1086-409B-853F-19764251DC2B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3" creationId="{97718A11-19B5-43F6-B41D-80A62E5A4E5E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4" creationId="{137A5314-7408-40FD-A39C-46495CF9B742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5" creationId="{2FDF8AB4-4D75-464C-8BCA-D07D58F0C115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6" creationId="{5C1E8C38-5FFF-42D5-B1A7-7D4ABB8178D2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7" creationId="{23BFD6D5-5623-4910-BF9E-38947E3A5389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8" creationId="{7B481F07-14CA-4F42-9836-FCC12B884859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0" creationId="{7EA135AD-451C-4274-868B-B4DD0081D1AA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1" creationId="{510E67D9-0E2D-4189-970F-70E2F8468BBC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2" creationId="{C56E72B4-8546-46E6-826B-66C55CE353C8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4" creationId="{E45801C8-99E4-4923-959B-41536350E0A1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5" creationId="{1FA56C3F-7E79-4105-B667-4417ADE79A6E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6" creationId="{10A6E3EB-B9DD-49B0-A404-AA221137AFF8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7" creationId="{36B7E0BE-E5A3-42E7-A471-9C20E525633A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8" creationId="{C60F2DB4-15C3-4B47-B200-EF3B413EEA68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9" creationId="{0992113E-7745-49FB-9BF5-F0C483AC5DD0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70" creationId="{A9FEC325-E332-4AAA-8D36-E4C10D9A2CE7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72" creationId="{C1DF7BD1-9C8C-4D7B-9090-93940368EF86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73" creationId="{5D117C72-4B41-428E-8882-23A3834467B8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74" creationId="{8001CEEE-3598-471B-A3B0-453B2C94A28B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75" creationId="{D4E4A925-4A3E-4591-97D9-E5F592AE56A7}"/>
          </ac:inkMkLst>
        </pc:inkChg>
      </pc:sldChg>
      <pc:sldChg chg="addSp modSp mod modAnim modNotesTx">
        <pc:chgData name="Daniel Schwarz" userId="5bb35bb8-905a-4742-88d9-33d9089732e7" providerId="ADAL" clId="{B2570963-B9CB-47AD-A9FB-82DE2532D6AD}" dt="2020-11-19T20:05:20.604" v="5251" actId="20577"/>
        <pc:sldMkLst>
          <pc:docMk/>
          <pc:sldMk cId="666803453" sldId="275"/>
        </pc:sldMkLst>
        <pc:spChg chg="add mod">
          <ac:chgData name="Daniel Schwarz" userId="5bb35bb8-905a-4742-88d9-33d9089732e7" providerId="ADAL" clId="{B2570963-B9CB-47AD-A9FB-82DE2532D6AD}" dt="2020-11-18T12:01:41.797" v="4431" actId="20577"/>
          <ac:spMkLst>
            <pc:docMk/>
            <pc:sldMk cId="666803453" sldId="275"/>
            <ac:spMk id="3" creationId="{0103A871-EB0E-417D-A98D-71D9579752AF}"/>
          </ac:spMkLst>
        </pc:spChg>
        <pc:spChg chg="mod">
          <ac:chgData name="Daniel Schwarz" userId="5bb35bb8-905a-4742-88d9-33d9089732e7" providerId="ADAL" clId="{B2570963-B9CB-47AD-A9FB-82DE2532D6AD}" dt="2020-11-19T20:05:20.604" v="5251" actId="20577"/>
          <ac:spMkLst>
            <pc:docMk/>
            <pc:sldMk cId="666803453" sldId="275"/>
            <ac:spMk id="12" creationId="{6E7C7324-5CCF-43C2-B2E5-9C7ECF89AD3F}"/>
          </ac:spMkLst>
        </pc:spChg>
      </pc:sldChg>
      <pc:sldChg chg="addSp delSp modSp mod">
        <pc:chgData name="Daniel Schwarz" userId="5bb35bb8-905a-4742-88d9-33d9089732e7" providerId="ADAL" clId="{B2570963-B9CB-47AD-A9FB-82DE2532D6AD}" dt="2020-11-15T11:30:44.808" v="760" actId="20577"/>
        <pc:sldMkLst>
          <pc:docMk/>
          <pc:sldMk cId="2801355083" sldId="277"/>
        </pc:sldMkLst>
        <pc:spChg chg="mod">
          <ac:chgData name="Daniel Schwarz" userId="5bb35bb8-905a-4742-88d9-33d9089732e7" providerId="ADAL" clId="{B2570963-B9CB-47AD-A9FB-82DE2532D6AD}" dt="2020-11-15T11:30:44.808" v="760" actId="20577"/>
          <ac:spMkLst>
            <pc:docMk/>
            <pc:sldMk cId="2801355083" sldId="277"/>
            <ac:spMk id="71" creationId="{D2FD5C08-158B-4BFD-A101-CDF7EDC8193B}"/>
          </ac:spMkLst>
        </pc:spChg>
        <pc:grpChg chg="del">
          <ac:chgData name="Daniel Schwarz" userId="5bb35bb8-905a-4742-88d9-33d9089732e7" providerId="ADAL" clId="{B2570963-B9CB-47AD-A9FB-82DE2532D6AD}" dt="2020-11-15T11:02:14.473" v="481" actId="478"/>
          <ac:grpSpMkLst>
            <pc:docMk/>
            <pc:sldMk cId="2801355083" sldId="277"/>
            <ac:grpSpMk id="13" creationId="{02EFBEDF-D6C3-4EE8-808D-013421492292}"/>
          </ac:grpSpMkLst>
        </pc:grpChg>
        <pc:grpChg chg="add mod">
          <ac:chgData name="Daniel Schwarz" userId="5bb35bb8-905a-4742-88d9-33d9089732e7" providerId="ADAL" clId="{B2570963-B9CB-47AD-A9FB-82DE2532D6AD}" dt="2020-11-15T11:02:21.669" v="506" actId="1036"/>
          <ac:grpSpMkLst>
            <pc:docMk/>
            <pc:sldMk cId="2801355083" sldId="277"/>
            <ac:grpSpMk id="30" creationId="{3A46D7FC-1D3D-4DCB-8EAD-22CCD131746C}"/>
          </ac:grpSpMkLst>
        </pc:grpChg>
        <pc:grpChg chg="mod">
          <ac:chgData name="Daniel Schwarz" userId="5bb35bb8-905a-4742-88d9-33d9089732e7" providerId="ADAL" clId="{B2570963-B9CB-47AD-A9FB-82DE2532D6AD}" dt="2020-11-15T11:02:17.745" v="483"/>
          <ac:grpSpMkLst>
            <pc:docMk/>
            <pc:sldMk cId="2801355083" sldId="277"/>
            <ac:grpSpMk id="31" creationId="{EBCF2356-333E-422F-A2EA-1D96A3437E6D}"/>
          </ac:grpSpMkLst>
        </pc:grpChg>
        <pc:grpChg chg="mod">
          <ac:chgData name="Daniel Schwarz" userId="5bb35bb8-905a-4742-88d9-33d9089732e7" providerId="ADAL" clId="{B2570963-B9CB-47AD-A9FB-82DE2532D6AD}" dt="2020-11-15T11:02:17.745" v="483"/>
          <ac:grpSpMkLst>
            <pc:docMk/>
            <pc:sldMk cId="2801355083" sldId="277"/>
            <ac:grpSpMk id="32" creationId="{AE00F499-7B45-4007-90FA-C6FB898E98B7}"/>
          </ac:grpSpMkLst>
        </pc:grpChg>
        <pc:grpChg chg="mod">
          <ac:chgData name="Daniel Schwarz" userId="5bb35bb8-905a-4742-88d9-33d9089732e7" providerId="ADAL" clId="{B2570963-B9CB-47AD-A9FB-82DE2532D6AD}" dt="2020-11-15T11:02:17.745" v="483"/>
          <ac:grpSpMkLst>
            <pc:docMk/>
            <pc:sldMk cId="2801355083" sldId="277"/>
            <ac:grpSpMk id="36" creationId="{7F2B5750-2213-4155-ABE5-E405EECB0CE8}"/>
          </ac:grpSpMkLst>
        </pc:grpChg>
        <pc:grpChg chg="mod">
          <ac:chgData name="Daniel Schwarz" userId="5bb35bb8-905a-4742-88d9-33d9089732e7" providerId="ADAL" clId="{B2570963-B9CB-47AD-A9FB-82DE2532D6AD}" dt="2020-11-15T11:02:17.745" v="483"/>
          <ac:grpSpMkLst>
            <pc:docMk/>
            <pc:sldMk cId="2801355083" sldId="277"/>
            <ac:grpSpMk id="37" creationId="{970892CF-E1FF-45BF-A654-50C878B2F387}"/>
          </ac:grpSpMkLst>
        </pc:grpChg>
        <pc:grpChg chg="mod">
          <ac:chgData name="Daniel Schwarz" userId="5bb35bb8-905a-4742-88d9-33d9089732e7" providerId="ADAL" clId="{B2570963-B9CB-47AD-A9FB-82DE2532D6AD}" dt="2020-11-15T11:02:17.745" v="483"/>
          <ac:grpSpMkLst>
            <pc:docMk/>
            <pc:sldMk cId="2801355083" sldId="277"/>
            <ac:grpSpMk id="40" creationId="{7E89A477-CB80-41D9-9FC1-F3C0882B021F}"/>
          </ac:grpSpMkLst>
        </pc:grpChg>
        <pc:grpChg chg="add mod">
          <ac:chgData name="Daniel Schwarz" userId="5bb35bb8-905a-4742-88d9-33d9089732e7" providerId="ADAL" clId="{B2570963-B9CB-47AD-A9FB-82DE2532D6AD}" dt="2020-11-15T11:02:21.669" v="506" actId="1036"/>
          <ac:grpSpMkLst>
            <pc:docMk/>
            <pc:sldMk cId="2801355083" sldId="277"/>
            <ac:grpSpMk id="59" creationId="{CBD3C049-B301-4B79-AA71-E3BCE4FE22DD}"/>
          </ac:grpSpMkLst>
        </pc:grpChg>
        <pc:grpChg chg="mod">
          <ac:chgData name="Daniel Schwarz" userId="5bb35bb8-905a-4742-88d9-33d9089732e7" providerId="ADAL" clId="{B2570963-B9CB-47AD-A9FB-82DE2532D6AD}" dt="2020-11-15T11:02:17.745" v="483"/>
          <ac:grpSpMkLst>
            <pc:docMk/>
            <pc:sldMk cId="2801355083" sldId="277"/>
            <ac:grpSpMk id="63" creationId="{38B1D7CE-3C55-4188-BC6A-BA00C467AE29}"/>
          </ac:grpSpMkLst>
        </pc:grpChg>
        <pc:picChg chg="del">
          <ac:chgData name="Daniel Schwarz" userId="5bb35bb8-905a-4742-88d9-33d9089732e7" providerId="ADAL" clId="{B2570963-B9CB-47AD-A9FB-82DE2532D6AD}" dt="2020-11-15T11:02:13.445" v="480" actId="478"/>
          <ac:picMkLst>
            <pc:docMk/>
            <pc:sldMk cId="2801355083" sldId="277"/>
            <ac:picMk id="3" creationId="{0DBD30BE-A95C-4843-BBDC-EB445E31FC77}"/>
          </ac:picMkLst>
        </pc:picChg>
        <pc:inkChg chg="del">
          <ac:chgData name="Daniel Schwarz" userId="5bb35bb8-905a-4742-88d9-33d9089732e7" providerId="ADAL" clId="{B2570963-B9CB-47AD-A9FB-82DE2532D6AD}" dt="2020-11-15T11:02:16.486" v="482" actId="478"/>
          <ac:inkMkLst>
            <pc:docMk/>
            <pc:sldMk cId="2801355083" sldId="277"/>
            <ac:inkMk id="4" creationId="{D1004F7B-A808-49AC-887F-BDA3A4863A41}"/>
          </ac:inkMkLst>
        </pc:inkChg>
        <pc:inkChg chg="del">
          <ac:chgData name="Daniel Schwarz" userId="5bb35bb8-905a-4742-88d9-33d9089732e7" providerId="ADAL" clId="{B2570963-B9CB-47AD-A9FB-82DE2532D6AD}" dt="2020-11-15T11:02:16.486" v="482" actId="478"/>
          <ac:inkMkLst>
            <pc:docMk/>
            <pc:sldMk cId="2801355083" sldId="277"/>
            <ac:inkMk id="5" creationId="{42F250E4-95AA-4335-8904-FB2C9CD2F34D}"/>
          </ac:inkMkLst>
        </pc:inkChg>
        <pc:inkChg chg="del">
          <ac:chgData name="Daniel Schwarz" userId="5bb35bb8-905a-4742-88d9-33d9089732e7" providerId="ADAL" clId="{B2570963-B9CB-47AD-A9FB-82DE2532D6AD}" dt="2020-11-15T11:02:16.486" v="482" actId="478"/>
          <ac:inkMkLst>
            <pc:docMk/>
            <pc:sldMk cId="2801355083" sldId="277"/>
            <ac:inkMk id="6" creationId="{57353EB6-2ABE-4D88-A426-54BEE0643DA7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33" creationId="{BF9C5055-2E85-4179-A616-889E5FFAA784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34" creationId="{CFF0616C-B509-4404-8E5E-43B1CAD71760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35" creationId="{62119BC5-F51D-4F98-8AE3-A0E34EF602CD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38" creationId="{7590D444-D223-4976-BB5F-5431F62E3BBF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39" creationId="{2D22E97C-A473-4F52-984A-4A77B0B7DEC4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1" creationId="{A3737E79-D6AA-4D35-AAE7-D57C8D3CB162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2" creationId="{A07263A9-9176-4AB9-8FCC-B2772A9BED8F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3" creationId="{C668B8B5-3286-4E35-8730-367550048B6A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4" creationId="{D010AEA1-3437-47A1-9FFB-9361C83035ED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5" creationId="{7C03BE66-152C-4CF0-A358-3EC6A9CEFB21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6" creationId="{E87D6BC4-2CAF-4240-9A8F-A0407A9C2634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7" creationId="{9AFF02A5-3420-421A-B85E-5C4C45A4392F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8" creationId="{C91E4163-869C-4DB9-9A97-511232A746FE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9" creationId="{6E1B5449-22E6-4E44-8A8D-C27C23F4F4A2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0" creationId="{EB7B6536-C617-4183-A401-12A6A1E721FA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1" creationId="{9184B089-B47D-4E63-8905-C8E77C3B2587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2" creationId="{C19182D2-F1EB-45F7-9165-CA89B786ECD1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3" creationId="{0CC4979E-B5E2-450E-A458-D23330DB9CD3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4" creationId="{20DA49F8-37A3-4BAD-BBA6-7166DD4E2DB4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5" creationId="{3A12F838-0350-48F3-9303-8BF6C6F75584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6" creationId="{57ED5D7D-9BF6-4DE5-BAC3-CE8310263868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7" creationId="{66211EF1-7D8E-41FF-97F9-86FED9946E17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8" creationId="{732635F7-EC12-4C3D-AF13-7080295388FF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0" creationId="{50EC840B-C6D0-4A00-B3E6-B25BFC03F8FE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1" creationId="{5F2D64E8-3460-4109-95BB-6FC4507334CD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2" creationId="{DB32CDA6-088E-487B-89CC-AEE225CB1188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4" creationId="{1ED0FEB9-C04D-424C-82C1-C9B89995CDF0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5" creationId="{5227ADD0-73C1-427D-ADEB-A658EF1A92E4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6" creationId="{5A753CA3-6F0A-47BD-AA68-82C2FA6FB2C0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7" creationId="{3B6AE52C-ED6A-4EE4-A2AF-B7935AC5DCDF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8" creationId="{EF6238DA-1F3F-4FCC-BF56-3B512F3E61F0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9" creationId="{46E994A7-9942-4E84-AC3B-AC4F7CB2B4A2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70" creationId="{522A9230-7319-4E9A-B608-1F760BF7374B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72" creationId="{A55BD055-0E90-4D24-8B7C-FAF0AB1DD381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73" creationId="{310AF072-C10C-4341-81CB-D60EA068D4A5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74" creationId="{7C48B418-094A-4BAB-8BF3-FBCBC30AD795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75" creationId="{33229CDD-0584-4E6C-8173-328DB9B7230C}"/>
          </ac:inkMkLst>
        </pc:inkChg>
      </pc:sldChg>
      <pc:sldChg chg="modSp mod modAnim modNotesTx">
        <pc:chgData name="Daniel Schwarz" userId="5bb35bb8-905a-4742-88d9-33d9089732e7" providerId="ADAL" clId="{B2570963-B9CB-47AD-A9FB-82DE2532D6AD}" dt="2020-11-18T22:08:21.343" v="4857"/>
        <pc:sldMkLst>
          <pc:docMk/>
          <pc:sldMk cId="3714673380" sldId="279"/>
        </pc:sldMkLst>
        <pc:spChg chg="mod">
          <ac:chgData name="Daniel Schwarz" userId="5bb35bb8-905a-4742-88d9-33d9089732e7" providerId="ADAL" clId="{B2570963-B9CB-47AD-A9FB-82DE2532D6AD}" dt="2020-11-15T12:32:00.751" v="1452" actId="20577"/>
          <ac:spMkLst>
            <pc:docMk/>
            <pc:sldMk cId="3714673380" sldId="279"/>
            <ac:spMk id="3" creationId="{65E7F3F9-E740-45BA-BC30-E3406703E415}"/>
          </ac:spMkLst>
        </pc:spChg>
        <pc:spChg chg="mod">
          <ac:chgData name="Daniel Schwarz" userId="5bb35bb8-905a-4742-88d9-33d9089732e7" providerId="ADAL" clId="{B2570963-B9CB-47AD-A9FB-82DE2532D6AD}" dt="2020-11-18T11:57:51.453" v="4390" actId="20577"/>
          <ac:spMkLst>
            <pc:docMk/>
            <pc:sldMk cId="3714673380" sldId="279"/>
            <ac:spMk id="4" creationId="{B593662E-2BAA-4A85-BA6F-18F6AF4E47B9}"/>
          </ac:spMkLst>
        </pc:spChg>
      </pc:sldChg>
      <pc:sldChg chg="del">
        <pc:chgData name="Daniel Schwarz" userId="5bb35bb8-905a-4742-88d9-33d9089732e7" providerId="ADAL" clId="{B2570963-B9CB-47AD-A9FB-82DE2532D6AD}" dt="2020-11-15T12:28:34.009" v="1408" actId="47"/>
        <pc:sldMkLst>
          <pc:docMk/>
          <pc:sldMk cId="367984464" sldId="281"/>
        </pc:sldMkLst>
      </pc:sldChg>
      <pc:sldChg chg="modNotesTx">
        <pc:chgData name="Daniel Schwarz" userId="5bb35bb8-905a-4742-88d9-33d9089732e7" providerId="ADAL" clId="{B2570963-B9CB-47AD-A9FB-82DE2532D6AD}" dt="2020-11-18T22:02:15.448" v="4836" actId="20577"/>
        <pc:sldMkLst>
          <pc:docMk/>
          <pc:sldMk cId="55743477" sldId="282"/>
        </pc:sldMkLst>
      </pc:sldChg>
      <pc:sldChg chg="del">
        <pc:chgData name="Daniel Schwarz" userId="5bb35bb8-905a-4742-88d9-33d9089732e7" providerId="ADAL" clId="{B2570963-B9CB-47AD-A9FB-82DE2532D6AD}" dt="2020-11-15T12:31:10.346" v="1431" actId="47"/>
        <pc:sldMkLst>
          <pc:docMk/>
          <pc:sldMk cId="3394653921" sldId="284"/>
        </pc:sldMkLst>
      </pc:sldChg>
      <pc:sldChg chg="addSp delSp modSp mod">
        <pc:chgData name="Daniel Schwarz" userId="5bb35bb8-905a-4742-88d9-33d9089732e7" providerId="ADAL" clId="{B2570963-B9CB-47AD-A9FB-82DE2532D6AD}" dt="2020-11-15T11:10:29.385" v="721" actId="208"/>
        <pc:sldMkLst>
          <pc:docMk/>
          <pc:sldMk cId="2902405349" sldId="286"/>
        </pc:sldMkLst>
        <pc:spChg chg="mod">
          <ac:chgData name="Daniel Schwarz" userId="5bb35bb8-905a-4742-88d9-33d9089732e7" providerId="ADAL" clId="{B2570963-B9CB-47AD-A9FB-82DE2532D6AD}" dt="2020-11-15T11:10:23.540" v="720" actId="1038"/>
          <ac:spMkLst>
            <pc:docMk/>
            <pc:sldMk cId="2902405349" sldId="286"/>
            <ac:spMk id="70" creationId="{384D61BC-5624-4F68-9622-C90D085EBC17}"/>
          </ac:spMkLst>
        </pc:spChg>
        <pc:grpChg chg="del">
          <ac:chgData name="Daniel Schwarz" userId="5bb35bb8-905a-4742-88d9-33d9089732e7" providerId="ADAL" clId="{B2570963-B9CB-47AD-A9FB-82DE2532D6AD}" dt="2020-11-15T11:04:55.311" v="564" actId="478"/>
          <ac:grpSpMkLst>
            <pc:docMk/>
            <pc:sldMk cId="2902405349" sldId="286"/>
            <ac:grpSpMk id="14" creationId="{744B6E72-6989-49F8-AED8-69A0BCA9DB70}"/>
          </ac:grpSpMkLst>
        </pc:grpChg>
        <pc:grpChg chg="mod">
          <ac:chgData name="Daniel Schwarz" userId="5bb35bb8-905a-4742-88d9-33d9089732e7" providerId="ADAL" clId="{B2570963-B9CB-47AD-A9FB-82DE2532D6AD}" dt="2020-11-15T11:10:29.385" v="721" actId="208"/>
          <ac:grpSpMkLst>
            <pc:docMk/>
            <pc:sldMk cId="2902405349" sldId="286"/>
            <ac:grpSpMk id="50" creationId="{266EA2CA-7F64-4B0C-BF6F-621B7DEADAB0}"/>
          </ac:grpSpMkLst>
        </pc:grpChg>
        <pc:grpChg chg="add 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54" creationId="{47A6613B-A0BB-46AA-AB58-C54219FFB621}"/>
          </ac:grpSpMkLst>
        </pc:grpChg>
        <pc:grpChg chg="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55" creationId="{B89BC7E1-B84F-4DB0-84F2-4C3465C4A729}"/>
          </ac:grpSpMkLst>
        </pc:grpChg>
        <pc:grpChg chg="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56" creationId="{463B3D34-9E7B-4032-BB17-3EAAFCD987AB}"/>
          </ac:grpSpMkLst>
        </pc:grpChg>
        <pc:grpChg chg="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60" creationId="{19601CFC-256F-46BD-A43F-E70BC8C0A12E}"/>
          </ac:grpSpMkLst>
        </pc:grpChg>
        <pc:grpChg chg="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61" creationId="{D66B37E6-F6E3-4E6C-A145-425F34B7696A}"/>
          </ac:grpSpMkLst>
        </pc:grpChg>
        <pc:grpChg chg="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64" creationId="{6701428C-FFAD-499A-A713-101FEED4F433}"/>
          </ac:grpSpMkLst>
        </pc:grpChg>
        <pc:grpChg chg="add 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86" creationId="{34CCB687-8765-4F9A-A9FF-05D578FDF0C0}"/>
          </ac:grpSpMkLst>
        </pc:grpChg>
        <pc:grpChg chg="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90" creationId="{74A5A964-AB85-4714-8E65-4B502296C7B3}"/>
          </ac:grpSpMkLst>
        </pc:grpChg>
        <pc:picChg chg="del">
          <ac:chgData name="Daniel Schwarz" userId="5bb35bb8-905a-4742-88d9-33d9089732e7" providerId="ADAL" clId="{B2570963-B9CB-47AD-A9FB-82DE2532D6AD}" dt="2020-11-15T11:04:52.631" v="563" actId="478"/>
          <ac:picMkLst>
            <pc:docMk/>
            <pc:sldMk cId="2902405349" sldId="286"/>
            <ac:picMk id="4" creationId="{D9634018-6B5E-4640-86E8-B5804574A5B5}"/>
          </ac:picMkLst>
        </pc:picChg>
        <pc:inkChg chg="del">
          <ac:chgData name="Daniel Schwarz" userId="5bb35bb8-905a-4742-88d9-33d9089732e7" providerId="ADAL" clId="{B2570963-B9CB-47AD-A9FB-82DE2532D6AD}" dt="2020-11-15T11:04:55.311" v="564" actId="478"/>
          <ac:inkMkLst>
            <pc:docMk/>
            <pc:sldMk cId="2902405349" sldId="286"/>
            <ac:inkMk id="5" creationId="{2B9E46AA-FFAD-4C75-BD20-03DE1C1A8E53}"/>
          </ac:inkMkLst>
        </pc:inkChg>
        <pc:inkChg chg="del">
          <ac:chgData name="Daniel Schwarz" userId="5bb35bb8-905a-4742-88d9-33d9089732e7" providerId="ADAL" clId="{B2570963-B9CB-47AD-A9FB-82DE2532D6AD}" dt="2020-11-15T11:04:55.311" v="564" actId="478"/>
          <ac:inkMkLst>
            <pc:docMk/>
            <pc:sldMk cId="2902405349" sldId="286"/>
            <ac:inkMk id="6" creationId="{37240BCD-56C5-425D-B6DA-E8B9581B017B}"/>
          </ac:inkMkLst>
        </pc:inkChg>
        <pc:inkChg chg="del">
          <ac:chgData name="Daniel Schwarz" userId="5bb35bb8-905a-4742-88d9-33d9089732e7" providerId="ADAL" clId="{B2570963-B9CB-47AD-A9FB-82DE2532D6AD}" dt="2020-11-15T11:04:55.311" v="564" actId="478"/>
          <ac:inkMkLst>
            <pc:docMk/>
            <pc:sldMk cId="2902405349" sldId="286"/>
            <ac:inkMk id="7" creationId="{862D8D32-EA42-45B2-BDED-B80852C18A0B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57" creationId="{1926BA19-4885-4F75-80D1-F06E04652F4C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58" creationId="{24277F6E-B237-4A93-BEEF-699C86E742DB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59" creationId="{B7A84FB9-EA3C-4D5A-9D1A-50E3C7C16AD3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62" creationId="{A79EF152-0CCE-47DD-B864-18C2C84235C7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63" creationId="{29E9844A-2B33-42E8-8E35-F55FDCBC2A6B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65" creationId="{32610464-83A2-4D83-BBC7-133FFCEC1125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66" creationId="{B6B4A895-0829-4F6A-8012-74000DA93214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67" creationId="{996AE1A0-E3B3-4726-9790-C17296C73451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68" creationId="{B00A8DFE-039A-4F57-A628-277067FB60A6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69" creationId="{761BCD76-5303-47A5-8DFF-F9B125CBF227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73" creationId="{20786684-8C90-4396-8940-A51C39812A72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74" creationId="{029873DA-2017-4291-B1A0-C2C48F713800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75" creationId="{9A558E0D-932E-45EE-80B1-D404916F8370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76" creationId="{AB9B4A90-1C46-4330-BA24-70D3CD0A9432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77" creationId="{7D7F3B75-4ED6-4712-B5E0-569D5655D76E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78" creationId="{984BE54F-A90B-4E41-A6A6-4A3B089F7CEF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79" creationId="{777B7D50-534E-446A-93F4-40D587F22861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0" creationId="{F6D71C81-8BAC-41B1-A875-D89C7E432E08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1" creationId="{8CEBDF16-00B6-4C2E-963E-5DD877E5F30B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2" creationId="{499528BC-77D9-4C14-AE7C-FFDA583829E9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3" creationId="{9972DC4E-1F2A-4C84-95DF-60ED39417BC2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4" creationId="{99EAF008-FCFF-4A90-BF5A-8340F5756904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5" creationId="{9F53C351-15AA-43D4-BEAE-4D57CDB58A85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7" creationId="{787F5C30-CF6C-4813-8E1E-9C72F2AAEF9B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8" creationId="{8DE1D433-2113-4D6F-BDD6-C5097EB80B40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9" creationId="{95B63B41-9413-421F-B0AE-46F37CC28CDB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1" creationId="{62E624C0-4AC4-4D34-8521-867E74EE7225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2" creationId="{8884AA4F-3308-4C47-AB25-9033E08E0676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3" creationId="{76BBC580-835E-4840-8E6B-99A63BAED719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4" creationId="{302DB86A-A6EB-4BFD-A0AF-C4C4DD2FF5F5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5" creationId="{6C5465FB-D548-4E3F-9955-C1485851B6AA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6" creationId="{8E5CF457-3D9F-4BF3-8244-9406ABC26495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7" creationId="{238D209B-921C-433E-8F6C-4AA433FBF82A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8" creationId="{408CEAB5-E9F1-4FDD-9654-81D3AAA7C52C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9" creationId="{82D23D0C-DE89-408E-BB25-061D734BB477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100" creationId="{050B4A60-CB04-4E0C-92CD-D0DED7AD16A0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101" creationId="{A0802DB1-5E00-418B-A9CE-1FCD51C7FECC}"/>
          </ac:inkMkLst>
        </pc:inkChg>
      </pc:sldChg>
      <pc:sldChg chg="addSp delSp modSp mod delAnim modAnim">
        <pc:chgData name="Daniel Schwarz" userId="5bb35bb8-905a-4742-88d9-33d9089732e7" providerId="ADAL" clId="{B2570963-B9CB-47AD-A9FB-82DE2532D6AD}" dt="2020-11-15T11:04:17.172" v="559"/>
        <pc:sldMkLst>
          <pc:docMk/>
          <pc:sldMk cId="3154159029" sldId="287"/>
        </pc:sldMkLst>
        <pc:grpChg chg="add mod">
          <ac:chgData name="Daniel Schwarz" userId="5bb35bb8-905a-4742-88d9-33d9089732e7" providerId="ADAL" clId="{B2570963-B9CB-47AD-A9FB-82DE2532D6AD}" dt="2020-11-15T11:04:10.451" v="546" actId="1076"/>
          <ac:grpSpMkLst>
            <pc:docMk/>
            <pc:sldMk cId="3154159029" sldId="287"/>
            <ac:grpSpMk id="122" creationId="{7402A287-92EE-4E14-9FEA-9BB3435A15FC}"/>
          </ac:grpSpMkLst>
        </pc:grpChg>
        <pc:grpChg chg="mod">
          <ac:chgData name="Daniel Schwarz" userId="5bb35bb8-905a-4742-88d9-33d9089732e7" providerId="ADAL" clId="{B2570963-B9CB-47AD-A9FB-82DE2532D6AD}" dt="2020-11-15T11:03:58.681" v="543"/>
          <ac:grpSpMkLst>
            <pc:docMk/>
            <pc:sldMk cId="3154159029" sldId="287"/>
            <ac:grpSpMk id="123" creationId="{28A76050-BCE3-462C-A7EF-EF585CF70CB2}"/>
          </ac:grpSpMkLst>
        </pc:grpChg>
        <pc:grpChg chg="mod">
          <ac:chgData name="Daniel Schwarz" userId="5bb35bb8-905a-4742-88d9-33d9089732e7" providerId="ADAL" clId="{B2570963-B9CB-47AD-A9FB-82DE2532D6AD}" dt="2020-11-15T11:03:58.681" v="543"/>
          <ac:grpSpMkLst>
            <pc:docMk/>
            <pc:sldMk cId="3154159029" sldId="287"/>
            <ac:grpSpMk id="126" creationId="{EE925A78-1477-4680-891D-D3ACA4A3C11E}"/>
          </ac:grpSpMkLst>
        </pc:grpChg>
        <pc:grpChg chg="mod">
          <ac:chgData name="Daniel Schwarz" userId="5bb35bb8-905a-4742-88d9-33d9089732e7" providerId="ADAL" clId="{B2570963-B9CB-47AD-A9FB-82DE2532D6AD}" dt="2020-11-15T11:03:58.681" v="543"/>
          <ac:grpSpMkLst>
            <pc:docMk/>
            <pc:sldMk cId="3154159029" sldId="287"/>
            <ac:grpSpMk id="144" creationId="{DD7A8DDD-A00F-4274-8BF9-A9DA2BBE0685}"/>
          </ac:grpSpMkLst>
        </pc:grpChg>
        <pc:grpChg chg="mod">
          <ac:chgData name="Daniel Schwarz" userId="5bb35bb8-905a-4742-88d9-33d9089732e7" providerId="ADAL" clId="{B2570963-B9CB-47AD-A9FB-82DE2532D6AD}" dt="2020-11-15T11:03:58.681" v="543"/>
          <ac:grpSpMkLst>
            <pc:docMk/>
            <pc:sldMk cId="3154159029" sldId="287"/>
            <ac:grpSpMk id="145" creationId="{6AFFFC83-EDC1-4BD4-BEDE-B99DEB2008F2}"/>
          </ac:grpSpMkLst>
        </pc:grpChg>
        <pc:grpChg chg="mod">
          <ac:chgData name="Daniel Schwarz" userId="5bb35bb8-905a-4742-88d9-33d9089732e7" providerId="ADAL" clId="{B2570963-B9CB-47AD-A9FB-82DE2532D6AD}" dt="2020-11-15T11:03:58.681" v="543"/>
          <ac:grpSpMkLst>
            <pc:docMk/>
            <pc:sldMk cId="3154159029" sldId="287"/>
            <ac:grpSpMk id="148" creationId="{8C1CADD7-33EE-4F78-9AC6-2511F03280C2}"/>
          </ac:grpSpMkLst>
        </pc:grpChg>
        <pc:grpChg chg="add del mod">
          <ac:chgData name="Daniel Schwarz" userId="5bb35bb8-905a-4742-88d9-33d9089732e7" providerId="ADAL" clId="{B2570963-B9CB-47AD-A9FB-82DE2532D6AD}" dt="2020-11-15T11:04:03.411" v="544" actId="478"/>
          <ac:grpSpMkLst>
            <pc:docMk/>
            <pc:sldMk cId="3154159029" sldId="287"/>
            <ac:grpSpMk id="185" creationId="{11636C7E-5ABD-4102-9093-67F9844BA974}"/>
          </ac:grpSpMkLst>
        </pc:grpChg>
        <pc:grpChg chg="mod">
          <ac:chgData name="Daniel Schwarz" userId="5bb35bb8-905a-4742-88d9-33d9089732e7" providerId="ADAL" clId="{B2570963-B9CB-47AD-A9FB-82DE2532D6AD}" dt="2020-11-15T11:03:58.681" v="543"/>
          <ac:grpSpMkLst>
            <pc:docMk/>
            <pc:sldMk cId="3154159029" sldId="287"/>
            <ac:grpSpMk id="197" creationId="{C767881B-EC88-4C26-A9D4-5B17388B12B6}"/>
          </ac:grpSpMkLst>
        </pc:grpChg>
        <pc:picChg chg="del">
          <ac:chgData name="Daniel Schwarz" userId="5bb35bb8-905a-4742-88d9-33d9089732e7" providerId="ADAL" clId="{B2570963-B9CB-47AD-A9FB-82DE2532D6AD}" dt="2020-11-15T11:04:06.006" v="545" actId="478"/>
          <ac:picMkLst>
            <pc:docMk/>
            <pc:sldMk cId="3154159029" sldId="287"/>
            <ac:picMk id="2" creationId="{7CC4BDC0-1856-4C03-B5BB-725EBC0B59F6}"/>
          </ac:picMkLst>
        </pc:pic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41" creationId="{7C88CA20-7832-4A22-B93B-3D770EB77F63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42" creationId="{5E7D4AE6-DDA3-4E95-B9FB-FD89865717F3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43" creationId="{C3796137-3C30-4ECA-978F-98194BDF069B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46" creationId="{8E99CE67-C398-4BEB-930D-70165A48FF0B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47" creationId="{A250414C-D7E9-4581-B8EC-79B888B6C756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49" creationId="{8E467EC9-FA8A-4717-8171-1695932E104B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0" creationId="{8887234B-AD38-463F-99D9-C7E18A6985B5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1" creationId="{63AED351-2FF2-4BD0-AC3A-5A7161C561BF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2" creationId="{BD37F52C-262C-4820-B4E3-24A05DFE1BE4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3" creationId="{CCA397B9-DD3B-4DD3-8E6A-92BD6AF61F98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4" creationId="{F9980091-BDBE-4011-AC33-66FADF58236D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5" creationId="{117DB0FC-21A9-4D20-B319-E1FC5009E1EB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6" creationId="{06987A70-6D3E-46D6-9C32-21A2E53A6098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7" creationId="{013CCA46-5EE8-4890-AC11-6D12C52EDFB5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8" creationId="{306A5C86-3205-4F52-95C7-EB4ABB888B36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9" creationId="{A7183008-2F79-4BDE-BEC0-DD72A08EE209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60" creationId="{06BFE947-590C-47F9-A803-FA5065E0030F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61" creationId="{A903AA07-55D3-4792-A36D-1B9E5DA00C6A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62" creationId="{BF0F4F27-485E-4935-A16A-8CB2DA04DB76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63" creationId="{061A92F0-77C2-4F78-A55B-5185C843FD9C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64" creationId="{11B87DBD-3515-4E7B-AD8E-78CF8D009EC3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65" creationId="{104AF0D7-9224-4962-B0C3-3B13FFA60600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66" creationId="{962EE2A3-51EA-410D-92EF-DD5B698483D5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86" creationId="{C8E7A395-0E7E-4782-B76B-50D807420E40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87" creationId="{9AC69963-50FA-4B8C-9BDD-DC4D21210FB0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96" creationId="{093450B2-AFA3-4894-83C6-542982AC3F5F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98" creationId="{116849FE-DA0D-4F6D-803A-8CFFCA1D143B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99" creationId="{F2260D19-85EC-44DC-A9B5-49C187E6BC14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03" creationId="{F45352B7-5EA7-42E8-A315-827E5B934B5E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04" creationId="{EB863AB9-E55C-4CFC-8741-190230CD2293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05" creationId="{0807FB49-B0D3-4477-9261-59035AB72A09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06" creationId="{E98F127B-C1E4-40BE-A194-6A559C526DDE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12" creationId="{E6774B83-4A2B-4292-9138-0816EDFAE5F2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14" creationId="{6E84A9D5-CE2A-455B-BFE9-B8C3D1E96658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15" creationId="{CFCB9B84-BCDD-4B93-B066-FF4AB8734F2F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16" creationId="{29114941-989D-43DE-AD28-3429EFC1F2FF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17" creationId="{AF280D53-F71E-4D96-B293-31A11BF34661}"/>
          </ac:inkMkLst>
        </pc:inkChg>
      </pc:sldChg>
      <pc:sldChg chg="addSp delSp modSp mod modAnim">
        <pc:chgData name="Daniel Schwarz" userId="5bb35bb8-905a-4742-88d9-33d9089732e7" providerId="ADAL" clId="{B2570963-B9CB-47AD-A9FB-82DE2532D6AD}" dt="2020-11-15T11:04:34.298" v="562"/>
        <pc:sldMkLst>
          <pc:docMk/>
          <pc:sldMk cId="1254561628" sldId="288"/>
        </pc:sldMkLst>
        <pc:grpChg chg="add mod">
          <ac:chgData name="Daniel Schwarz" userId="5bb35bb8-905a-4742-88d9-33d9089732e7" providerId="ADAL" clId="{B2570963-B9CB-47AD-A9FB-82DE2532D6AD}" dt="2020-11-15T11:04:31.947" v="561"/>
          <ac:grpSpMkLst>
            <pc:docMk/>
            <pc:sldMk cId="1254561628" sldId="288"/>
            <ac:grpSpMk id="110" creationId="{95E54BFC-9552-45F6-9032-4E2D2D04910A}"/>
          </ac:grpSpMkLst>
        </pc:grpChg>
        <pc:grpChg chg="mod">
          <ac:chgData name="Daniel Schwarz" userId="5bb35bb8-905a-4742-88d9-33d9089732e7" providerId="ADAL" clId="{B2570963-B9CB-47AD-A9FB-82DE2532D6AD}" dt="2020-11-15T11:04:31.947" v="561"/>
          <ac:grpSpMkLst>
            <pc:docMk/>
            <pc:sldMk cId="1254561628" sldId="288"/>
            <ac:grpSpMk id="114" creationId="{4E566FAA-DD36-446C-BCAD-1DE31B604EAE}"/>
          </ac:grpSpMkLst>
        </pc:grpChg>
        <pc:grpChg chg="mod">
          <ac:chgData name="Daniel Schwarz" userId="5bb35bb8-905a-4742-88d9-33d9089732e7" providerId="ADAL" clId="{B2570963-B9CB-47AD-A9FB-82DE2532D6AD}" dt="2020-11-15T11:04:31.947" v="561"/>
          <ac:grpSpMkLst>
            <pc:docMk/>
            <pc:sldMk cId="1254561628" sldId="288"/>
            <ac:grpSpMk id="115" creationId="{80FBDA39-5F0C-4A7E-A48B-11418072E358}"/>
          </ac:grpSpMkLst>
        </pc:grpChg>
        <pc:grpChg chg="mod">
          <ac:chgData name="Daniel Schwarz" userId="5bb35bb8-905a-4742-88d9-33d9089732e7" providerId="ADAL" clId="{B2570963-B9CB-47AD-A9FB-82DE2532D6AD}" dt="2020-11-15T11:04:31.947" v="561"/>
          <ac:grpSpMkLst>
            <pc:docMk/>
            <pc:sldMk cId="1254561628" sldId="288"/>
            <ac:grpSpMk id="134" creationId="{959EF109-909D-49BA-8918-40AC6A74BFC1}"/>
          </ac:grpSpMkLst>
        </pc:grpChg>
        <pc:grpChg chg="mod">
          <ac:chgData name="Daniel Schwarz" userId="5bb35bb8-905a-4742-88d9-33d9089732e7" providerId="ADAL" clId="{B2570963-B9CB-47AD-A9FB-82DE2532D6AD}" dt="2020-11-15T11:04:31.947" v="561"/>
          <ac:grpSpMkLst>
            <pc:docMk/>
            <pc:sldMk cId="1254561628" sldId="288"/>
            <ac:grpSpMk id="143" creationId="{8DF6EE5D-D754-493E-92E1-591DE0785AFC}"/>
          </ac:grpSpMkLst>
        </pc:grpChg>
        <pc:grpChg chg="mod">
          <ac:chgData name="Daniel Schwarz" userId="5bb35bb8-905a-4742-88d9-33d9089732e7" providerId="ADAL" clId="{B2570963-B9CB-47AD-A9FB-82DE2532D6AD}" dt="2020-11-15T11:04:31.947" v="561"/>
          <ac:grpSpMkLst>
            <pc:docMk/>
            <pc:sldMk cId="1254561628" sldId="288"/>
            <ac:grpSpMk id="146" creationId="{9CC1EBA2-CF80-4232-A9D6-8EA614A47A51}"/>
          </ac:grpSpMkLst>
        </pc:grpChg>
        <pc:picChg chg="del">
          <ac:chgData name="Daniel Schwarz" userId="5bb35bb8-905a-4742-88d9-33d9089732e7" providerId="ADAL" clId="{B2570963-B9CB-47AD-A9FB-82DE2532D6AD}" dt="2020-11-15T11:04:31.566" v="560" actId="478"/>
          <ac:picMkLst>
            <pc:docMk/>
            <pc:sldMk cId="1254561628" sldId="288"/>
            <ac:picMk id="2" creationId="{7CC4BDC0-1856-4C03-B5BB-725EBC0B59F6}"/>
          </ac:picMkLst>
        </pc:pic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17" creationId="{FFFC06A7-C0BD-42E1-8ED0-9C0BCB6B264F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19" creationId="{DB29C126-8D90-4AA2-9BC4-9F030B256748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33" creationId="{CEC871A0-5F73-4296-8E78-4AD05D33B449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44" creationId="{71F9A5D8-2BB5-40B7-9049-6AA3CA453DC0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45" creationId="{15919BC6-09AA-4B8E-A1E5-BEF9DCEC63E9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47" creationId="{C6CDEA1B-AF04-451C-A431-EAC7D0698D8B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48" creationId="{17F97FF0-3917-4503-AF5C-3282AEE0FF27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49" creationId="{2A3B0061-FFA2-43F8-907E-DFB13F790529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0" creationId="{9522CFBC-0606-4DCA-BCFE-FB42F330966B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1" creationId="{9A1F2256-A833-4834-B3CA-851A26DFF136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2" creationId="{382A7D44-DD35-4713-9D44-442E4645EA15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3" creationId="{43E15687-2BEC-41E7-85BB-4A945D5301A8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4" creationId="{B877759B-0447-4130-A44A-3D28B7778A1B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5" creationId="{A2A741A4-35C7-4974-BC17-CA22BBAE5F5A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6" creationId="{C1835587-6D8D-4E3B-BF44-24B05D2F6CBE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7" creationId="{11A5C4A1-BCCF-4869-9895-A64EB5BE4F0A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8" creationId="{507E785B-8175-4F28-974E-CF1E22E3B7BB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9" creationId="{3035DD43-FBC6-4149-87C4-A0E1ECBB3071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60" creationId="{330DB0A9-EB43-4360-A7B2-5D9B6BF5B3E0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61" creationId="{D46023D5-F908-4F4C-8063-3E468F49FF4D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62" creationId="{2333CF2D-F6E2-414F-AE75-645100334EF8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63" creationId="{2735E5E4-AF21-496B-A4BE-88C685DB5A65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64" creationId="{1625E502-4886-4E6A-8871-5998428BA9A1}"/>
          </ac:inkMkLst>
        </pc:inkChg>
      </pc:sldChg>
      <pc:sldChg chg="modSp mod modAnim modNotesTx">
        <pc:chgData name="Daniel Schwarz" userId="5bb35bb8-905a-4742-88d9-33d9089732e7" providerId="ADAL" clId="{B2570963-B9CB-47AD-A9FB-82DE2532D6AD}" dt="2020-11-19T20:25:26.165" v="5393" actId="20577"/>
        <pc:sldMkLst>
          <pc:docMk/>
          <pc:sldMk cId="3419683313" sldId="290"/>
        </pc:sldMkLst>
        <pc:spChg chg="mod">
          <ac:chgData name="Daniel Schwarz" userId="5bb35bb8-905a-4742-88d9-33d9089732e7" providerId="ADAL" clId="{B2570963-B9CB-47AD-A9FB-82DE2532D6AD}" dt="2020-11-18T12:06:03.290" v="4565" actId="20577"/>
          <ac:spMkLst>
            <pc:docMk/>
            <pc:sldMk cId="3419683313" sldId="290"/>
            <ac:spMk id="3" creationId="{3D6F335E-EFB5-4A30-8609-261905205445}"/>
          </ac:spMkLst>
        </pc:spChg>
      </pc:sldChg>
      <pc:sldChg chg="addSp delSp modSp mod">
        <pc:chgData name="Daniel Schwarz" userId="5bb35bb8-905a-4742-88d9-33d9089732e7" providerId="ADAL" clId="{B2570963-B9CB-47AD-A9FB-82DE2532D6AD}" dt="2020-11-15T11:05:23.362" v="569" actId="1076"/>
        <pc:sldMkLst>
          <pc:docMk/>
          <pc:sldMk cId="1414232668" sldId="292"/>
        </pc:sldMkLst>
        <pc:grpChg chg="del">
          <ac:chgData name="Daniel Schwarz" userId="5bb35bb8-905a-4742-88d9-33d9089732e7" providerId="ADAL" clId="{B2570963-B9CB-47AD-A9FB-82DE2532D6AD}" dt="2020-11-15T11:05:14.093" v="567" actId="478"/>
          <ac:grpSpMkLst>
            <pc:docMk/>
            <pc:sldMk cId="1414232668" sldId="292"/>
            <ac:grpSpMk id="14" creationId="{FC3F861A-9716-4884-930B-E066F67811E2}"/>
          </ac:grpSpMkLst>
        </pc:grpChg>
        <pc:grpChg chg="add mod">
          <ac:chgData name="Daniel Schwarz" userId="5bb35bb8-905a-4742-88d9-33d9089732e7" providerId="ADAL" clId="{B2570963-B9CB-47AD-A9FB-82DE2532D6AD}" dt="2020-11-15T11:05:23.362" v="569" actId="1076"/>
          <ac:grpSpMkLst>
            <pc:docMk/>
            <pc:sldMk cId="1414232668" sldId="292"/>
            <ac:grpSpMk id="29" creationId="{2A15D44D-8C41-4AAB-9E71-3AB693734DAF}"/>
          </ac:grpSpMkLst>
        </pc:grpChg>
        <pc:grpChg chg="mod">
          <ac:chgData name="Daniel Schwarz" userId="5bb35bb8-905a-4742-88d9-33d9089732e7" providerId="ADAL" clId="{B2570963-B9CB-47AD-A9FB-82DE2532D6AD}" dt="2020-11-15T11:05:14.558" v="568"/>
          <ac:grpSpMkLst>
            <pc:docMk/>
            <pc:sldMk cId="1414232668" sldId="292"/>
            <ac:grpSpMk id="30" creationId="{F4302427-E816-479A-88BF-10C0585131F8}"/>
          </ac:grpSpMkLst>
        </pc:grpChg>
        <pc:grpChg chg="mod">
          <ac:chgData name="Daniel Schwarz" userId="5bb35bb8-905a-4742-88d9-33d9089732e7" providerId="ADAL" clId="{B2570963-B9CB-47AD-A9FB-82DE2532D6AD}" dt="2020-11-15T11:05:14.558" v="568"/>
          <ac:grpSpMkLst>
            <pc:docMk/>
            <pc:sldMk cId="1414232668" sldId="292"/>
            <ac:grpSpMk id="31" creationId="{AC5C2147-442D-4C98-8D3D-99FAAC311D8B}"/>
          </ac:grpSpMkLst>
        </pc:grpChg>
        <pc:grpChg chg="mod">
          <ac:chgData name="Daniel Schwarz" userId="5bb35bb8-905a-4742-88d9-33d9089732e7" providerId="ADAL" clId="{B2570963-B9CB-47AD-A9FB-82DE2532D6AD}" dt="2020-11-15T11:05:14.558" v="568"/>
          <ac:grpSpMkLst>
            <pc:docMk/>
            <pc:sldMk cId="1414232668" sldId="292"/>
            <ac:grpSpMk id="35" creationId="{B5F825EF-6A1B-4844-8F95-C07CA54E6B79}"/>
          </ac:grpSpMkLst>
        </pc:grpChg>
        <pc:grpChg chg="mod">
          <ac:chgData name="Daniel Schwarz" userId="5bb35bb8-905a-4742-88d9-33d9089732e7" providerId="ADAL" clId="{B2570963-B9CB-47AD-A9FB-82DE2532D6AD}" dt="2020-11-15T11:05:14.558" v="568"/>
          <ac:grpSpMkLst>
            <pc:docMk/>
            <pc:sldMk cId="1414232668" sldId="292"/>
            <ac:grpSpMk id="36" creationId="{C2B49D1F-18DD-43CF-896D-65ABA6792C53}"/>
          </ac:grpSpMkLst>
        </pc:grpChg>
        <pc:grpChg chg="mod">
          <ac:chgData name="Daniel Schwarz" userId="5bb35bb8-905a-4742-88d9-33d9089732e7" providerId="ADAL" clId="{B2570963-B9CB-47AD-A9FB-82DE2532D6AD}" dt="2020-11-15T11:05:14.558" v="568"/>
          <ac:grpSpMkLst>
            <pc:docMk/>
            <pc:sldMk cId="1414232668" sldId="292"/>
            <ac:grpSpMk id="39" creationId="{42B37B5B-EBF5-4527-8EE4-491F9B771820}"/>
          </ac:grpSpMkLst>
        </pc:grpChg>
        <pc:grpChg chg="add mod">
          <ac:chgData name="Daniel Schwarz" userId="5bb35bb8-905a-4742-88d9-33d9089732e7" providerId="ADAL" clId="{B2570963-B9CB-47AD-A9FB-82DE2532D6AD}" dt="2020-11-15T11:05:23.362" v="569" actId="1076"/>
          <ac:grpSpMkLst>
            <pc:docMk/>
            <pc:sldMk cId="1414232668" sldId="292"/>
            <ac:grpSpMk id="58" creationId="{2062F812-B783-4812-888E-577E382487A2}"/>
          </ac:grpSpMkLst>
        </pc:grpChg>
        <pc:grpChg chg="mod">
          <ac:chgData name="Daniel Schwarz" userId="5bb35bb8-905a-4742-88d9-33d9089732e7" providerId="ADAL" clId="{B2570963-B9CB-47AD-A9FB-82DE2532D6AD}" dt="2020-11-15T11:05:14.558" v="568"/>
          <ac:grpSpMkLst>
            <pc:docMk/>
            <pc:sldMk cId="1414232668" sldId="292"/>
            <ac:grpSpMk id="62" creationId="{E72380B4-3BD0-45D9-8240-2BD1C3078CC2}"/>
          </ac:grpSpMkLst>
        </pc:grpChg>
        <pc:picChg chg="del">
          <ac:chgData name="Daniel Schwarz" userId="5bb35bb8-905a-4742-88d9-33d9089732e7" providerId="ADAL" clId="{B2570963-B9CB-47AD-A9FB-82DE2532D6AD}" dt="2020-11-15T11:05:11.134" v="566" actId="478"/>
          <ac:picMkLst>
            <pc:docMk/>
            <pc:sldMk cId="1414232668" sldId="292"/>
            <ac:picMk id="4" creationId="{C4067D5C-4EAB-4F8E-A44A-FAC072757EE9}"/>
          </ac:picMkLst>
        </pc:picChg>
        <pc:inkChg chg="del">
          <ac:chgData name="Daniel Schwarz" userId="5bb35bb8-905a-4742-88d9-33d9089732e7" providerId="ADAL" clId="{B2570963-B9CB-47AD-A9FB-82DE2532D6AD}" dt="2020-11-15T11:05:14.093" v="567" actId="478"/>
          <ac:inkMkLst>
            <pc:docMk/>
            <pc:sldMk cId="1414232668" sldId="292"/>
            <ac:inkMk id="5" creationId="{C88CF3E6-ED3D-4965-B187-3815EFA7FDFF}"/>
          </ac:inkMkLst>
        </pc:inkChg>
        <pc:inkChg chg="del">
          <ac:chgData name="Daniel Schwarz" userId="5bb35bb8-905a-4742-88d9-33d9089732e7" providerId="ADAL" clId="{B2570963-B9CB-47AD-A9FB-82DE2532D6AD}" dt="2020-11-15T11:05:14.093" v="567" actId="478"/>
          <ac:inkMkLst>
            <pc:docMk/>
            <pc:sldMk cId="1414232668" sldId="292"/>
            <ac:inkMk id="6" creationId="{F3C4D9BE-996E-453E-B3F1-8BB50F7D193B}"/>
          </ac:inkMkLst>
        </pc:inkChg>
        <pc:inkChg chg="del">
          <ac:chgData name="Daniel Schwarz" userId="5bb35bb8-905a-4742-88d9-33d9089732e7" providerId="ADAL" clId="{B2570963-B9CB-47AD-A9FB-82DE2532D6AD}" dt="2020-11-15T11:05:14.093" v="567" actId="478"/>
          <ac:inkMkLst>
            <pc:docMk/>
            <pc:sldMk cId="1414232668" sldId="292"/>
            <ac:inkMk id="7" creationId="{1BF0C5FE-E01B-4F3A-9036-4C821DC8AC96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32" creationId="{16E893FA-E603-4973-989E-B667E0B7CBC5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33" creationId="{7B274422-6B5A-4DD4-B7B7-1CC85D470FB6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34" creationId="{B295395A-83AC-4E9E-AFA1-48F8246C4D52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37" creationId="{12A99C25-8245-4BCF-923F-2B2593DB74DF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38" creationId="{5922F1F9-4E84-4661-8C03-4C43D77625B4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0" creationId="{F4CCC583-EB52-44A3-867F-E8F0D6E7E1B7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1" creationId="{D5C6141A-ACAD-435C-BC79-9F0CF6C738FB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2" creationId="{CE43B86C-0D61-4DCC-BF35-869E7F422413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3" creationId="{B1387D11-1F96-47E0-A49C-57537DFB0D6B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4" creationId="{E65F3ACB-FBCA-414D-ABA0-DAAD42963830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5" creationId="{74687032-14D9-45CB-9578-E160C46E932C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6" creationId="{3BCBD0A6-8ECB-4B7B-AA9F-CF90CA088D48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7" creationId="{755273EF-8847-413B-9F28-18A47AF5C3AD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8" creationId="{19A6524A-03EC-484E-835C-EA737B3B2742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9" creationId="{99A3A195-E59A-464A-88E6-822CFF887A06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0" creationId="{C567AF24-4D48-493D-8676-414C3F805FDF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1" creationId="{70214748-CF11-4F69-B189-349E086A895B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2" creationId="{9A85F4C1-B603-476B-A6FB-171031FA2A2B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3" creationId="{C2242497-E893-4A68-B8BD-75D264BB5074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4" creationId="{2A368D05-1915-42D5-A595-D810AC30283C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5" creationId="{510EA374-3431-439B-8F69-670E7A0F1940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6" creationId="{6B50979B-3A89-497C-8C1F-8723782211D7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7" creationId="{DB7A9F7F-9F6D-40FA-9C54-E1C966EDFA59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9" creationId="{0886A297-FAB6-402A-A6ED-F7DBEB554143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0" creationId="{F58DF06F-603C-4C26-BD5F-C7B9F129CDB8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1" creationId="{42B0B277-C5C3-495B-9503-CFF304C64509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3" creationId="{B80574E7-0473-4411-84A7-73FC83DAA74F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4" creationId="{9BDEF65E-11F1-493C-ACC6-4AAFF5FCB829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5" creationId="{D1A6B10A-C040-469E-BD76-CB25B22FF722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6" creationId="{90A010BE-3F4A-4A47-986B-D73A7F53C209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7" creationId="{C842EF5C-6779-4BE8-960A-94DD22480300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8" creationId="{20F31B5C-F2E2-4D5A-8AA1-FA276F3AFE81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9" creationId="{3F335F98-69C3-4AB4-ADDD-D07B9B2A9D77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70" creationId="{360DA47C-2A9C-4FA3-BBC2-E5BDAA39F8E8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71" creationId="{FF14C6F6-1DD1-4038-9BC0-1CF238F09CB0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72" creationId="{E4FAFE02-B4BE-4341-ADB1-A67E9756BA4B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73" creationId="{457FE22A-D372-4830-AAEA-76A16ABAE858}"/>
          </ac:inkMkLst>
        </pc:inkChg>
      </pc:sldChg>
      <pc:sldChg chg="del">
        <pc:chgData name="Daniel Schwarz" userId="5bb35bb8-905a-4742-88d9-33d9089732e7" providerId="ADAL" clId="{B2570963-B9CB-47AD-A9FB-82DE2532D6AD}" dt="2020-11-15T14:50:38.667" v="3006" actId="47"/>
        <pc:sldMkLst>
          <pc:docMk/>
          <pc:sldMk cId="1327118210" sldId="296"/>
        </pc:sldMkLst>
      </pc:sldChg>
      <pc:sldChg chg="addSp delSp modSp mod">
        <pc:chgData name="Daniel Schwarz" userId="5bb35bb8-905a-4742-88d9-33d9089732e7" providerId="ADAL" clId="{B2570963-B9CB-47AD-A9FB-82DE2532D6AD}" dt="2020-11-15T11:05:54.892" v="639" actId="1038"/>
        <pc:sldMkLst>
          <pc:docMk/>
          <pc:sldMk cId="2711963194" sldId="297"/>
        </pc:sldMkLst>
        <pc:grpChg chg="del">
          <ac:chgData name="Daniel Schwarz" userId="5bb35bb8-905a-4742-88d9-33d9089732e7" providerId="ADAL" clId="{B2570963-B9CB-47AD-A9FB-82DE2532D6AD}" dt="2020-11-15T11:05:41.262" v="571" actId="478"/>
          <ac:grpSpMkLst>
            <pc:docMk/>
            <pc:sldMk cId="2711963194" sldId="297"/>
            <ac:grpSpMk id="14" creationId="{FC3F861A-9716-4884-930B-E066F67811E2}"/>
          </ac:grpSpMkLst>
        </pc:grpChg>
        <pc:grpChg chg="add mod">
          <ac:chgData name="Daniel Schwarz" userId="5bb35bb8-905a-4742-88d9-33d9089732e7" providerId="ADAL" clId="{B2570963-B9CB-47AD-A9FB-82DE2532D6AD}" dt="2020-11-15T11:05:54.892" v="639" actId="1038"/>
          <ac:grpSpMkLst>
            <pc:docMk/>
            <pc:sldMk cId="2711963194" sldId="297"/>
            <ac:grpSpMk id="106" creationId="{53F468E2-00C7-49D5-80C0-E6EDD166120A}"/>
          </ac:grpSpMkLst>
        </pc:grpChg>
        <pc:grpChg chg="mod">
          <ac:chgData name="Daniel Schwarz" userId="5bb35bb8-905a-4742-88d9-33d9089732e7" providerId="ADAL" clId="{B2570963-B9CB-47AD-A9FB-82DE2532D6AD}" dt="2020-11-15T11:05:43.239" v="572"/>
          <ac:grpSpMkLst>
            <pc:docMk/>
            <pc:sldMk cId="2711963194" sldId="297"/>
            <ac:grpSpMk id="111" creationId="{FA4C2CF3-FD2E-4090-8D76-8B24B5F5C953}"/>
          </ac:grpSpMkLst>
        </pc:grpChg>
        <pc:grpChg chg="mod">
          <ac:chgData name="Daniel Schwarz" userId="5bb35bb8-905a-4742-88d9-33d9089732e7" providerId="ADAL" clId="{B2570963-B9CB-47AD-A9FB-82DE2532D6AD}" dt="2020-11-15T11:05:43.239" v="572"/>
          <ac:grpSpMkLst>
            <pc:docMk/>
            <pc:sldMk cId="2711963194" sldId="297"/>
            <ac:grpSpMk id="118" creationId="{2326B9BE-AA6F-4634-8B12-CAA4684976DA}"/>
          </ac:grpSpMkLst>
        </pc:grpChg>
        <pc:grpChg chg="mod">
          <ac:chgData name="Daniel Schwarz" userId="5bb35bb8-905a-4742-88d9-33d9089732e7" providerId="ADAL" clId="{B2570963-B9CB-47AD-A9FB-82DE2532D6AD}" dt="2020-11-15T11:05:43.239" v="572"/>
          <ac:grpSpMkLst>
            <pc:docMk/>
            <pc:sldMk cId="2711963194" sldId="297"/>
            <ac:grpSpMk id="134" creationId="{64AF4EDE-587A-45EB-83CB-9E8430F791A7}"/>
          </ac:grpSpMkLst>
        </pc:grpChg>
        <pc:grpChg chg="mod">
          <ac:chgData name="Daniel Schwarz" userId="5bb35bb8-905a-4742-88d9-33d9089732e7" providerId="ADAL" clId="{B2570963-B9CB-47AD-A9FB-82DE2532D6AD}" dt="2020-11-15T11:05:43.239" v="572"/>
          <ac:grpSpMkLst>
            <pc:docMk/>
            <pc:sldMk cId="2711963194" sldId="297"/>
            <ac:grpSpMk id="145" creationId="{405B8EBE-1338-43A4-AB13-60A0D964B24A}"/>
          </ac:grpSpMkLst>
        </pc:grpChg>
        <pc:grpChg chg="mod">
          <ac:chgData name="Daniel Schwarz" userId="5bb35bb8-905a-4742-88d9-33d9089732e7" providerId="ADAL" clId="{B2570963-B9CB-47AD-A9FB-82DE2532D6AD}" dt="2020-11-15T11:05:43.239" v="572"/>
          <ac:grpSpMkLst>
            <pc:docMk/>
            <pc:sldMk cId="2711963194" sldId="297"/>
            <ac:grpSpMk id="148" creationId="{AE3B4CB7-ED12-4F45-8CBD-75183F270376}"/>
          </ac:grpSpMkLst>
        </pc:grpChg>
        <pc:grpChg chg="add mod">
          <ac:chgData name="Daniel Schwarz" userId="5bb35bb8-905a-4742-88d9-33d9089732e7" providerId="ADAL" clId="{B2570963-B9CB-47AD-A9FB-82DE2532D6AD}" dt="2020-11-15T11:05:54.892" v="639" actId="1038"/>
          <ac:grpSpMkLst>
            <pc:docMk/>
            <pc:sldMk cId="2711963194" sldId="297"/>
            <ac:grpSpMk id="167" creationId="{59FED082-87CE-4D27-8DB7-02E86D934BA6}"/>
          </ac:grpSpMkLst>
        </pc:grpChg>
        <pc:grpChg chg="mod">
          <ac:chgData name="Daniel Schwarz" userId="5bb35bb8-905a-4742-88d9-33d9089732e7" providerId="ADAL" clId="{B2570963-B9CB-47AD-A9FB-82DE2532D6AD}" dt="2020-11-15T11:05:43.239" v="572"/>
          <ac:grpSpMkLst>
            <pc:docMk/>
            <pc:sldMk cId="2711963194" sldId="297"/>
            <ac:grpSpMk id="171" creationId="{B4EC2E44-A4E1-4F54-8D8E-3F73BDB20A80}"/>
          </ac:grpSpMkLst>
        </pc:grpChg>
        <pc:picChg chg="del">
          <ac:chgData name="Daniel Schwarz" userId="5bb35bb8-905a-4742-88d9-33d9089732e7" providerId="ADAL" clId="{B2570963-B9CB-47AD-A9FB-82DE2532D6AD}" dt="2020-11-15T11:05:34.560" v="570" actId="478"/>
          <ac:picMkLst>
            <pc:docMk/>
            <pc:sldMk cId="2711963194" sldId="297"/>
            <ac:picMk id="4" creationId="{C4067D5C-4EAB-4F8E-A44A-FAC072757EE9}"/>
          </ac:picMkLst>
        </pc:picChg>
        <pc:inkChg chg="del">
          <ac:chgData name="Daniel Schwarz" userId="5bb35bb8-905a-4742-88d9-33d9089732e7" providerId="ADAL" clId="{B2570963-B9CB-47AD-A9FB-82DE2532D6AD}" dt="2020-11-15T11:05:41.262" v="571" actId="478"/>
          <ac:inkMkLst>
            <pc:docMk/>
            <pc:sldMk cId="2711963194" sldId="297"/>
            <ac:inkMk id="5" creationId="{C88CF3E6-ED3D-4965-B187-3815EFA7FDFF}"/>
          </ac:inkMkLst>
        </pc:inkChg>
        <pc:inkChg chg="del">
          <ac:chgData name="Daniel Schwarz" userId="5bb35bb8-905a-4742-88d9-33d9089732e7" providerId="ADAL" clId="{B2570963-B9CB-47AD-A9FB-82DE2532D6AD}" dt="2020-11-15T11:05:41.262" v="571" actId="478"/>
          <ac:inkMkLst>
            <pc:docMk/>
            <pc:sldMk cId="2711963194" sldId="297"/>
            <ac:inkMk id="6" creationId="{F3C4D9BE-996E-453E-B3F1-8BB50F7D193B}"/>
          </ac:inkMkLst>
        </pc:inkChg>
        <pc:inkChg chg="del">
          <ac:chgData name="Daniel Schwarz" userId="5bb35bb8-905a-4742-88d9-33d9089732e7" providerId="ADAL" clId="{B2570963-B9CB-47AD-A9FB-82DE2532D6AD}" dt="2020-11-15T11:05:41.262" v="571" actId="478"/>
          <ac:inkMkLst>
            <pc:docMk/>
            <pc:sldMk cId="2711963194" sldId="297"/>
            <ac:inkMk id="7" creationId="{1BF0C5FE-E01B-4F3A-9036-4C821DC8AC96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25" creationId="{53EA16D7-4D44-493C-A6D7-3C81D991DBD8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32" creationId="{62DADD6C-4471-4672-9994-BCA95C645205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33" creationId="{BC572D41-5E48-47B8-AF23-AA6C5DC1DE93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46" creationId="{60C393D0-B4AD-4027-9A0A-7B40F7A6D149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47" creationId="{FBFD334D-254F-4D20-B436-B81C1B3A11D8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49" creationId="{ED6F59A9-12A3-458D-A4EA-D13FC851854D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0" creationId="{9184C72A-7BF9-47F8-BEA5-461C11298659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1" creationId="{661877FF-F90C-49E5-B475-7E3DDF9B5964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2" creationId="{D18DA2FC-F326-4B47-894A-E2CF32B054A2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3" creationId="{58476E17-3750-451B-B863-FB87891C7EDC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4" creationId="{5EED3F93-5E58-41AB-A05F-20936870D23D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5" creationId="{27F71863-6502-4E3B-B46D-87FCFE1A728B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6" creationId="{CD1D3EA7-2763-45F2-B222-C502C95E7E90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7" creationId="{6D2DB5AA-E8C0-42A0-922D-D8045FD0FD04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8" creationId="{0E637CCC-DBF7-4141-9508-BEB664832574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9" creationId="{CFC43F74-2987-4F4A-A3CD-5DD5C9635CAA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0" creationId="{FA6FF7F0-248F-44A6-906A-A96A1726963C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1" creationId="{279E8249-23E1-41F3-A36C-B1E9A77A21FE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2" creationId="{EF4B04FF-6EC3-4BE3-A839-37FE93C6C589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3" creationId="{97B51AE0-2235-449D-B480-3B4973646DB8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4" creationId="{97692965-214F-4886-9BEE-97D862EF552B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5" creationId="{F8B3D519-785E-4E8F-88DD-B8884E8AE402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6" creationId="{5640A782-328F-46D5-B327-BDB41DFFF5C8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8" creationId="{5D161E45-D8AB-42DE-8B4C-082550AE0624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9" creationId="{9489E6AB-772F-4C8D-995C-E6FF1FD89503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0" creationId="{9340E8DA-BBDF-49FB-B552-42B8FC3360EE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2" creationId="{598FC27A-8640-47D6-8F0D-25416AE67F4F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3" creationId="{64539488-A7E0-4ADB-BA16-E09D9C6E183C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4" creationId="{19A3AB4D-C4AD-4972-BCB4-BC984EAC3285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5" creationId="{236B6209-1D38-4C52-B4AF-DEC2B801ECA5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6" creationId="{036CCDA0-7DF0-4901-B344-B98D068EAF58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7" creationId="{EBC67056-1F86-4CBB-A8C9-D3003F5276DE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8" creationId="{D4A4FA00-FC95-4F64-8C93-0C2342A6A184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9" creationId="{19C1937C-5BDC-4B53-8B3B-FF10D83AA5A7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80" creationId="{F0F4A54A-FC53-4180-9FEF-F212BA32F5A5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81" creationId="{6EA0BAB2-1DAA-4057-8B06-440220BF6F0E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82" creationId="{37631B35-DB1A-4E7A-A169-DBCBEDE8309F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06:09.277" v="642"/>
        <pc:sldMkLst>
          <pc:docMk/>
          <pc:sldMk cId="4212880305" sldId="299"/>
        </pc:sldMkLst>
        <pc:grpChg chg="del">
          <ac:chgData name="Daniel Schwarz" userId="5bb35bb8-905a-4742-88d9-33d9089732e7" providerId="ADAL" clId="{B2570963-B9CB-47AD-A9FB-82DE2532D6AD}" dt="2020-11-15T11:06:08.797" v="641" actId="478"/>
          <ac:grpSpMkLst>
            <pc:docMk/>
            <pc:sldMk cId="4212880305" sldId="299"/>
            <ac:grpSpMk id="14" creationId="{FC3F861A-9716-4884-930B-E066F67811E2}"/>
          </ac:grpSpMkLst>
        </pc:grpChg>
        <pc:grpChg chg="add 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87" creationId="{EB7CF9A6-2236-40B8-AF44-C75A06CA09AD}"/>
          </ac:grpSpMkLst>
        </pc:grpChg>
        <pc:grpChg chg="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88" creationId="{5B8D90CC-E8C7-4822-B0E7-003E53D120DB}"/>
          </ac:grpSpMkLst>
        </pc:grpChg>
        <pc:grpChg chg="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89" creationId="{BBE477D9-51CA-45B3-8F2E-FE464289EEFC}"/>
          </ac:grpSpMkLst>
        </pc:grpChg>
        <pc:grpChg chg="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125" creationId="{DCB9CB69-7D7F-45F1-95BC-8ED1AAE75138}"/>
          </ac:grpSpMkLst>
        </pc:grpChg>
        <pc:grpChg chg="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132" creationId="{7FD10507-89E5-476F-80D8-8CDD65E85526}"/>
          </ac:grpSpMkLst>
        </pc:grpChg>
        <pc:grpChg chg="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145" creationId="{4D58E608-ABB3-4228-BB24-18FD2E853D90}"/>
          </ac:grpSpMkLst>
        </pc:grpChg>
        <pc:grpChg chg="add 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165" creationId="{599920CC-7684-4455-AB47-896431B29355}"/>
          </ac:grpSpMkLst>
        </pc:grpChg>
        <pc:grpChg chg="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169" creationId="{CA4EFEBF-82AF-40A9-9703-4B71674E1F35}"/>
          </ac:grpSpMkLst>
        </pc:grpChg>
        <pc:picChg chg="del">
          <ac:chgData name="Daniel Schwarz" userId="5bb35bb8-905a-4742-88d9-33d9089732e7" providerId="ADAL" clId="{B2570963-B9CB-47AD-A9FB-82DE2532D6AD}" dt="2020-11-15T11:06:05.206" v="640" actId="478"/>
          <ac:picMkLst>
            <pc:docMk/>
            <pc:sldMk cId="4212880305" sldId="299"/>
            <ac:picMk id="4" creationId="{C4067D5C-4EAB-4F8E-A44A-FAC072757EE9}"/>
          </ac:picMkLst>
        </pc:picChg>
        <pc:inkChg chg="del">
          <ac:chgData name="Daniel Schwarz" userId="5bb35bb8-905a-4742-88d9-33d9089732e7" providerId="ADAL" clId="{B2570963-B9CB-47AD-A9FB-82DE2532D6AD}" dt="2020-11-15T11:06:08.797" v="641" actId="478"/>
          <ac:inkMkLst>
            <pc:docMk/>
            <pc:sldMk cId="4212880305" sldId="299"/>
            <ac:inkMk id="5" creationId="{C88CF3E6-ED3D-4965-B187-3815EFA7FDFF}"/>
          </ac:inkMkLst>
        </pc:inkChg>
        <pc:inkChg chg="del">
          <ac:chgData name="Daniel Schwarz" userId="5bb35bb8-905a-4742-88d9-33d9089732e7" providerId="ADAL" clId="{B2570963-B9CB-47AD-A9FB-82DE2532D6AD}" dt="2020-11-15T11:06:08.797" v="641" actId="478"/>
          <ac:inkMkLst>
            <pc:docMk/>
            <pc:sldMk cId="4212880305" sldId="299"/>
            <ac:inkMk id="6" creationId="{F3C4D9BE-996E-453E-B3F1-8BB50F7D193B}"/>
          </ac:inkMkLst>
        </pc:inkChg>
        <pc:inkChg chg="del">
          <ac:chgData name="Daniel Schwarz" userId="5bb35bb8-905a-4742-88d9-33d9089732e7" providerId="ADAL" clId="{B2570963-B9CB-47AD-A9FB-82DE2532D6AD}" dt="2020-11-15T11:06:08.797" v="641" actId="478"/>
          <ac:inkMkLst>
            <pc:docMk/>
            <pc:sldMk cId="4212880305" sldId="299"/>
            <ac:inkMk id="7" creationId="{1BF0C5FE-E01B-4F3A-9036-4C821DC8AC96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93" creationId="{4EEEA400-E8E7-4A8F-B7B2-E0E868A0D4DD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11" creationId="{12D353E9-2D7A-4B1D-9644-36F67953FE74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18" creationId="{A26D0A9B-8490-43F8-9843-62939A392095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33" creationId="{29B1AACA-784C-4541-83CF-4054DDAD2230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34" creationId="{8BF1131D-AEFB-4B14-86BD-9B91FE0D8DCD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46" creationId="{B50CEB6C-22C5-408B-A5F0-E3FA4B75FF2A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47" creationId="{4FDEDEBC-6A62-443E-AA82-FC1D1D05E6FF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48" creationId="{7E62A534-15CC-4C3A-AF64-1B61738E022C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49" creationId="{5DBB5AC6-DA3E-41BD-80C4-B725DD8B43DC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0" creationId="{333E4B15-7209-4651-8230-ED2A581BB6B4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1" creationId="{DA41C60A-A748-4F85-824F-8937FCF373F2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2" creationId="{20230DA3-69CA-40C1-99FE-1EBF21031B9A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3" creationId="{D4BCD46B-F84F-45BB-A55B-27A37EC3D96D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5" creationId="{2E132B61-601E-4F81-87A1-E941888620C5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6" creationId="{FB2C304C-4792-4511-9C4B-58AF4E96ABAF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7" creationId="{CC27C577-9FCC-41E4-B40F-536ACFC8F6C9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8" creationId="{0C8B753D-4E63-400C-98D2-B687B177E6BC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9" creationId="{47409D0A-99DF-4665-88E9-6A4E9AD56DFD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0" creationId="{699954E8-4730-466D-BE9D-9016251895FE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1" creationId="{8E8E51E2-0933-402E-A462-9E9164B1F5C9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2" creationId="{2CF5E7EF-3E81-4DE7-9052-DD30D02FEA6A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3" creationId="{2E9CF164-4EA6-48A6-8106-18A9E4898042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4" creationId="{4C891079-C3AD-410E-8B6C-19A420ABCA1E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6" creationId="{5EEE5CFC-7550-42BE-A8A7-52C05AAE271F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7" creationId="{DC188ED0-BF07-4C86-A83C-5084A1727FC1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8" creationId="{87C7139B-8281-4AFE-B769-84915015BA13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0" creationId="{5F3F8B9A-7EB1-41FF-95AB-5BBF9D676220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1" creationId="{08E44830-A25C-4411-AC00-39AFDD7EB339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2" creationId="{396EE346-05C3-4D8D-AB73-2CE39E7EDF78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3" creationId="{6200E678-4141-4B38-A2DB-2FDDA9E8EB4D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4" creationId="{AC02402D-B41B-49DE-A1F2-BBAA87C79583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5" creationId="{5E92C95A-0633-463A-B422-30BD9F131BF2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6" creationId="{F7A9B24F-1DFC-49DE-BBAB-F5A5196E429F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7" creationId="{B186494D-F4E1-4BD0-ADB2-A000061B60E1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8" creationId="{1584BA17-C72C-47C0-8447-991A253A397A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9" creationId="{560708C8-562E-4814-A470-F48AAAAB7868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80" creationId="{85347670-00CF-4585-A54D-9B2DD7457CE2}"/>
          </ac:inkMkLst>
        </pc:inkChg>
      </pc:sldChg>
      <pc:sldChg chg="del">
        <pc:chgData name="Daniel Schwarz" userId="5bb35bb8-905a-4742-88d9-33d9089732e7" providerId="ADAL" clId="{B2570963-B9CB-47AD-A9FB-82DE2532D6AD}" dt="2020-11-15T15:06:26.305" v="3780" actId="47"/>
        <pc:sldMkLst>
          <pc:docMk/>
          <pc:sldMk cId="172233623" sldId="300"/>
        </pc:sldMkLst>
      </pc:sldChg>
      <pc:sldChg chg="del">
        <pc:chgData name="Daniel Schwarz" userId="5bb35bb8-905a-4742-88d9-33d9089732e7" providerId="ADAL" clId="{B2570963-B9CB-47AD-A9FB-82DE2532D6AD}" dt="2020-11-15T15:12:12.374" v="3915" actId="47"/>
        <pc:sldMkLst>
          <pc:docMk/>
          <pc:sldMk cId="203430102" sldId="301"/>
        </pc:sldMkLst>
      </pc:sldChg>
      <pc:sldChg chg="addSp delSp modSp mod">
        <pc:chgData name="Daniel Schwarz" userId="5bb35bb8-905a-4742-88d9-33d9089732e7" providerId="ADAL" clId="{B2570963-B9CB-47AD-A9FB-82DE2532D6AD}" dt="2020-11-15T11:06:19.700" v="645"/>
        <pc:sldMkLst>
          <pc:docMk/>
          <pc:sldMk cId="945803796" sldId="304"/>
        </pc:sldMkLst>
        <pc:grpChg chg="del">
          <ac:chgData name="Daniel Schwarz" userId="5bb35bb8-905a-4742-88d9-33d9089732e7" providerId="ADAL" clId="{B2570963-B9CB-47AD-A9FB-82DE2532D6AD}" dt="2020-11-15T11:06:19.023" v="644" actId="478"/>
          <ac:grpSpMkLst>
            <pc:docMk/>
            <pc:sldMk cId="945803796" sldId="304"/>
            <ac:grpSpMk id="14" creationId="{FC3F861A-9716-4884-930B-E066F67811E2}"/>
          </ac:grpSpMkLst>
        </pc:grpChg>
        <pc:grpChg chg="add 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88" creationId="{083E8497-1827-457A-B155-63CA819F4969}"/>
          </ac:grpSpMkLst>
        </pc:grpChg>
        <pc:grpChg chg="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89" creationId="{DAEB194A-6431-4303-AD85-2F29B3F17267}"/>
          </ac:grpSpMkLst>
        </pc:grpChg>
        <pc:grpChg chg="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93" creationId="{7AFD59F3-B8CD-477B-B8DA-C49B7D7A7DA5}"/>
          </ac:grpSpMkLst>
        </pc:grpChg>
        <pc:grpChg chg="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132" creationId="{146643D2-604F-4F4B-B7E8-C628F86C685F}"/>
          </ac:grpSpMkLst>
        </pc:grpChg>
        <pc:grpChg chg="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133" creationId="{1124CF21-155D-42C8-8BBD-205714105125}"/>
          </ac:grpSpMkLst>
        </pc:grpChg>
        <pc:grpChg chg="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146" creationId="{DE913E36-84B4-47AE-9A04-A6912ABFFBAB}"/>
          </ac:grpSpMkLst>
        </pc:grpChg>
        <pc:grpChg chg="add 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166" creationId="{668DDE61-153C-46ED-B567-96BE16C14470}"/>
          </ac:grpSpMkLst>
        </pc:grpChg>
        <pc:grpChg chg="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170" creationId="{F63D1DC8-B3B5-45B0-89ED-9A9949A3B679}"/>
          </ac:grpSpMkLst>
        </pc:grpChg>
        <pc:picChg chg="del">
          <ac:chgData name="Daniel Schwarz" userId="5bb35bb8-905a-4742-88d9-33d9089732e7" providerId="ADAL" clId="{B2570963-B9CB-47AD-A9FB-82DE2532D6AD}" dt="2020-11-15T11:06:13.909" v="643" actId="478"/>
          <ac:picMkLst>
            <pc:docMk/>
            <pc:sldMk cId="945803796" sldId="304"/>
            <ac:picMk id="4" creationId="{C4067D5C-4EAB-4F8E-A44A-FAC072757EE9}"/>
          </ac:picMkLst>
        </pc:picChg>
        <pc:inkChg chg="del">
          <ac:chgData name="Daniel Schwarz" userId="5bb35bb8-905a-4742-88d9-33d9089732e7" providerId="ADAL" clId="{B2570963-B9CB-47AD-A9FB-82DE2532D6AD}" dt="2020-11-15T11:06:19.023" v="644" actId="478"/>
          <ac:inkMkLst>
            <pc:docMk/>
            <pc:sldMk cId="945803796" sldId="304"/>
            <ac:inkMk id="5" creationId="{C88CF3E6-ED3D-4965-B187-3815EFA7FDFF}"/>
          </ac:inkMkLst>
        </pc:inkChg>
        <pc:inkChg chg="del">
          <ac:chgData name="Daniel Schwarz" userId="5bb35bb8-905a-4742-88d9-33d9089732e7" providerId="ADAL" clId="{B2570963-B9CB-47AD-A9FB-82DE2532D6AD}" dt="2020-11-15T11:06:19.023" v="644" actId="478"/>
          <ac:inkMkLst>
            <pc:docMk/>
            <pc:sldMk cId="945803796" sldId="304"/>
            <ac:inkMk id="6" creationId="{F3C4D9BE-996E-453E-B3F1-8BB50F7D193B}"/>
          </ac:inkMkLst>
        </pc:inkChg>
        <pc:inkChg chg="del">
          <ac:chgData name="Daniel Schwarz" userId="5bb35bb8-905a-4742-88d9-33d9089732e7" providerId="ADAL" clId="{B2570963-B9CB-47AD-A9FB-82DE2532D6AD}" dt="2020-11-15T11:06:19.023" v="644" actId="478"/>
          <ac:inkMkLst>
            <pc:docMk/>
            <pc:sldMk cId="945803796" sldId="304"/>
            <ac:inkMk id="7" creationId="{1BF0C5FE-E01B-4F3A-9036-4C821DC8AC96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11" creationId="{4805B0CE-1A4A-4A47-BEE8-2DC7AC144024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18" creationId="{DA84FB77-5FDD-4F43-ADA0-56B8B2875D9A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25" creationId="{9C44E460-9786-4099-8B48-3CE7F261E21E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34" creationId="{165AF06A-4954-45D7-BB66-FF6D3D50B4FD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45" creationId="{E1BDDE45-7657-40DF-99C8-E6F264469335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47" creationId="{B625259E-9D9B-4020-944E-CDE9BDD0A542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48" creationId="{82A258F1-B3FE-4D55-A3B7-FF3F39D027D3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49" creationId="{73449A56-7FC4-448B-A17E-25FE261B681D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0" creationId="{3F08E6CB-0919-482D-AF17-48131945D559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1" creationId="{02152644-0E47-4913-A5AE-94E3AD473661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2" creationId="{A95DD73C-FEF2-4C59-AE13-8E0E338A9DCC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3" creationId="{FDD847E0-B924-4BEC-8F9E-AB1C211FA390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5" creationId="{7D495122-AF36-4B85-8266-DEC3C7AACCA0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6" creationId="{363B2E21-F649-4F40-8592-0E9BEA60D175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7" creationId="{A5182E33-E1DF-4467-A99F-29406D4104C5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8" creationId="{CEF41099-5872-4E2C-8566-0355EAC9DAFC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9" creationId="{DAB49C64-D8E2-456B-8DFB-DC0116B88DD8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0" creationId="{B1310AD3-7B8B-4166-BBC5-D32E835A2014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1" creationId="{F3F13709-3D0D-4D0E-A6BF-E35BF023FFA8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2" creationId="{5E6BBAAA-3309-4584-A4E8-E67181F020E7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3" creationId="{B56DB30B-DFE9-4EF3-83FE-EA16551A07F4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4" creationId="{1A31CBF9-19AA-432C-95E6-76E27D46D5A8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5" creationId="{E804F6C1-4F6B-4E3B-919C-0943D26760AE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7" creationId="{EAD38FE3-CD5B-42FE-AD21-C749693294E2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8" creationId="{CAADC906-AE69-48E1-B084-A5FA31E1B08C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9" creationId="{B3871D20-D183-4E46-AD94-99F798B88034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1" creationId="{3BDFD4E6-112E-47F9-85BD-B290942633DB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2" creationId="{DBCCB014-5FAF-4DB5-84E1-405FE6FD6672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3" creationId="{35181CC7-6562-4C41-9578-BAC613EF4E0E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4" creationId="{B087A78F-46A4-4890-AED3-40BA2011F6F6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5" creationId="{339B24F1-506F-4A3D-82D4-87B47242ECB7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6" creationId="{EFE3D9A5-DC4F-4C85-872D-28610D9D5584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7" creationId="{330F22DA-AA7C-427B-96A7-7A5CBC223DB1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8" creationId="{10641CAE-5200-482E-BA5C-9278F600DBBD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9" creationId="{254CED5A-BFEC-4649-A294-687DD318FF6B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80" creationId="{B8FA0461-7AFD-4B43-B456-C4C45C505374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81" creationId="{94297EEE-38B5-46B3-A8EB-7ADE084F88D6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06:50.063" v="648" actId="1076"/>
        <pc:sldMkLst>
          <pc:docMk/>
          <pc:sldMk cId="4190681715" sldId="305"/>
        </pc:sldMkLst>
        <pc:grpChg chg="add mod">
          <ac:chgData name="Daniel Schwarz" userId="5bb35bb8-905a-4742-88d9-33d9089732e7" providerId="ADAL" clId="{B2570963-B9CB-47AD-A9FB-82DE2532D6AD}" dt="2020-11-15T11:06:50.063" v="648" actId="1076"/>
          <ac:grpSpMkLst>
            <pc:docMk/>
            <pc:sldMk cId="4190681715" sldId="305"/>
            <ac:grpSpMk id="192" creationId="{20149D5B-F17D-40D6-9577-C2EB9AAC5247}"/>
          </ac:grpSpMkLst>
        </pc:grpChg>
        <pc:grpChg chg="mod">
          <ac:chgData name="Daniel Schwarz" userId="5bb35bb8-905a-4742-88d9-33d9089732e7" providerId="ADAL" clId="{B2570963-B9CB-47AD-A9FB-82DE2532D6AD}" dt="2020-11-15T11:06:43.229" v="647"/>
          <ac:grpSpMkLst>
            <pc:docMk/>
            <pc:sldMk cId="4190681715" sldId="305"/>
            <ac:grpSpMk id="200" creationId="{D0F3D377-A783-4F41-9CF3-7855949A4300}"/>
          </ac:grpSpMkLst>
        </pc:grpChg>
        <pc:grpChg chg="mod">
          <ac:chgData name="Daniel Schwarz" userId="5bb35bb8-905a-4742-88d9-33d9089732e7" providerId="ADAL" clId="{B2570963-B9CB-47AD-A9FB-82DE2532D6AD}" dt="2020-11-15T11:06:43.229" v="647"/>
          <ac:grpSpMkLst>
            <pc:docMk/>
            <pc:sldMk cId="4190681715" sldId="305"/>
            <ac:grpSpMk id="203" creationId="{C83F8440-6F0A-48C1-AB55-01F476CE097C}"/>
          </ac:grpSpMkLst>
        </pc:grpChg>
        <pc:grpChg chg="mod">
          <ac:chgData name="Daniel Schwarz" userId="5bb35bb8-905a-4742-88d9-33d9089732e7" providerId="ADAL" clId="{B2570963-B9CB-47AD-A9FB-82DE2532D6AD}" dt="2020-11-15T11:06:43.229" v="647"/>
          <ac:grpSpMkLst>
            <pc:docMk/>
            <pc:sldMk cId="4190681715" sldId="305"/>
            <ac:grpSpMk id="207" creationId="{33A54CBA-A7B4-4514-9BC3-2CC072D7C406}"/>
          </ac:grpSpMkLst>
        </pc:grpChg>
        <pc:grpChg chg="mod">
          <ac:chgData name="Daniel Schwarz" userId="5bb35bb8-905a-4742-88d9-33d9089732e7" providerId="ADAL" clId="{B2570963-B9CB-47AD-A9FB-82DE2532D6AD}" dt="2020-11-15T11:06:43.229" v="647"/>
          <ac:grpSpMkLst>
            <pc:docMk/>
            <pc:sldMk cId="4190681715" sldId="305"/>
            <ac:grpSpMk id="208" creationId="{AA03A577-3B55-4275-90B1-4EE2360350F3}"/>
          </ac:grpSpMkLst>
        </pc:grpChg>
        <pc:grpChg chg="mod">
          <ac:chgData name="Daniel Schwarz" userId="5bb35bb8-905a-4742-88d9-33d9089732e7" providerId="ADAL" clId="{B2570963-B9CB-47AD-A9FB-82DE2532D6AD}" dt="2020-11-15T11:06:43.229" v="647"/>
          <ac:grpSpMkLst>
            <pc:docMk/>
            <pc:sldMk cId="4190681715" sldId="305"/>
            <ac:grpSpMk id="211" creationId="{4B6CB21F-B848-4C9F-9DC1-DECF8DFAADF1}"/>
          </ac:grpSpMkLst>
        </pc:grpChg>
        <pc:picChg chg="del">
          <ac:chgData name="Daniel Schwarz" userId="5bb35bb8-905a-4742-88d9-33d9089732e7" providerId="ADAL" clId="{B2570963-B9CB-47AD-A9FB-82DE2532D6AD}" dt="2020-11-15T11:06:42.676" v="646" actId="478"/>
          <ac:picMkLst>
            <pc:docMk/>
            <pc:sldMk cId="4190681715" sldId="305"/>
            <ac:picMk id="3" creationId="{4BCEAC6A-6C7E-4BFA-A441-CAA204152D2D}"/>
          </ac:picMkLst>
        </pc:pic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04" creationId="{8024EBCD-AB1E-4DB9-A803-F162915307E0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05" creationId="{DE945C14-004A-4B3A-B841-B528F065BBDF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06" creationId="{4747C4F0-A6B8-4C56-8ACB-AB51255BA99F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09" creationId="{42419D07-DBE8-4E14-B36F-BA7665B5F393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0" creationId="{039F7601-0315-448F-9CAF-FA395A540B3F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2" creationId="{E446C963-58BB-4F1B-BC03-508B31AFB2B7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3" creationId="{C210B400-AACC-445A-A56F-293C3C77FDAA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4" creationId="{F3A3D708-70CE-46BC-B683-200E62465359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5" creationId="{F2377852-B53D-488F-9676-7ABB9C0648BF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6" creationId="{71314280-453C-44F5-919F-C184FDD80004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7" creationId="{439B5890-A1BC-4643-852C-3EE8A991B071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8" creationId="{A25FC23A-CE99-400B-9B9C-CDE9646A4869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9" creationId="{89FD90A6-90DB-4DF2-8A6C-AA87FC1A295F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20" creationId="{74AC5D80-F43F-435B-BA63-8A54FB028DC3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21" creationId="{09670DA4-5D60-4F5A-B064-B9AC7C080B19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22" creationId="{8DB7C56D-AB6A-4E0B-AAFE-8AC3287425AC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23" creationId="{CF95AAC5-001B-4D8B-BA4D-8FA49F6D72D4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24" creationId="{25FFCEF1-ADC1-4A41-B341-D6F5A7CD3D76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28" creationId="{2E2C2073-9C10-4340-9B63-1B1FC9FDF319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29" creationId="{B1D6EF28-F8BB-4F8F-B4A2-6BFFFC81BADD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35" creationId="{3E05A08B-4A1B-47C6-AC98-6DD86F9E619A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38" creationId="{E1CDD231-7E15-48FA-B58C-26CC8B3E7F5C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45" creationId="{EFB4A7DF-D5B0-45DE-9CEC-9D411FEBFF4D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07:02.433" v="650"/>
        <pc:sldMkLst>
          <pc:docMk/>
          <pc:sldMk cId="3207985538" sldId="306"/>
        </pc:sldMkLst>
        <pc:grpChg chg="add mod">
          <ac:chgData name="Daniel Schwarz" userId="5bb35bb8-905a-4742-88d9-33d9089732e7" providerId="ADAL" clId="{B2570963-B9CB-47AD-A9FB-82DE2532D6AD}" dt="2020-11-15T11:07:02.433" v="650"/>
          <ac:grpSpMkLst>
            <pc:docMk/>
            <pc:sldMk cId="3207985538" sldId="306"/>
            <ac:grpSpMk id="151" creationId="{12A17DFE-1212-425C-B28D-A80E055D3750}"/>
          </ac:grpSpMkLst>
        </pc:grpChg>
        <pc:grpChg chg="mod">
          <ac:chgData name="Daniel Schwarz" userId="5bb35bb8-905a-4742-88d9-33d9089732e7" providerId="ADAL" clId="{B2570963-B9CB-47AD-A9FB-82DE2532D6AD}" dt="2020-11-15T11:07:02.433" v="650"/>
          <ac:grpSpMkLst>
            <pc:docMk/>
            <pc:sldMk cId="3207985538" sldId="306"/>
            <ac:grpSpMk id="152" creationId="{C0B73ABD-F1DE-4177-B063-A280040C178F}"/>
          </ac:grpSpMkLst>
        </pc:grpChg>
        <pc:grpChg chg="mod">
          <ac:chgData name="Daniel Schwarz" userId="5bb35bb8-905a-4742-88d9-33d9089732e7" providerId="ADAL" clId="{B2570963-B9CB-47AD-A9FB-82DE2532D6AD}" dt="2020-11-15T11:07:02.433" v="650"/>
          <ac:grpSpMkLst>
            <pc:docMk/>
            <pc:sldMk cId="3207985538" sldId="306"/>
            <ac:grpSpMk id="153" creationId="{BACC2BD3-AFEC-4C27-936B-BE24D03A5BFB}"/>
          </ac:grpSpMkLst>
        </pc:grpChg>
        <pc:grpChg chg="mod">
          <ac:chgData name="Daniel Schwarz" userId="5bb35bb8-905a-4742-88d9-33d9089732e7" providerId="ADAL" clId="{B2570963-B9CB-47AD-A9FB-82DE2532D6AD}" dt="2020-11-15T11:07:02.433" v="650"/>
          <ac:grpSpMkLst>
            <pc:docMk/>
            <pc:sldMk cId="3207985538" sldId="306"/>
            <ac:grpSpMk id="159" creationId="{0CAEC287-3373-47E0-9925-B9F2C2C19E56}"/>
          </ac:grpSpMkLst>
        </pc:grpChg>
        <pc:grpChg chg="mod">
          <ac:chgData name="Daniel Schwarz" userId="5bb35bb8-905a-4742-88d9-33d9089732e7" providerId="ADAL" clId="{B2570963-B9CB-47AD-A9FB-82DE2532D6AD}" dt="2020-11-15T11:07:02.433" v="650"/>
          <ac:grpSpMkLst>
            <pc:docMk/>
            <pc:sldMk cId="3207985538" sldId="306"/>
            <ac:grpSpMk id="160" creationId="{386939D1-68E8-4648-A1F8-825E5DC02904}"/>
          </ac:grpSpMkLst>
        </pc:grpChg>
        <pc:grpChg chg="mod">
          <ac:chgData name="Daniel Schwarz" userId="5bb35bb8-905a-4742-88d9-33d9089732e7" providerId="ADAL" clId="{B2570963-B9CB-47AD-A9FB-82DE2532D6AD}" dt="2020-11-15T11:07:02.433" v="650"/>
          <ac:grpSpMkLst>
            <pc:docMk/>
            <pc:sldMk cId="3207985538" sldId="306"/>
            <ac:grpSpMk id="178" creationId="{5C666E9E-D4FE-49C7-9590-1EF6712DFE07}"/>
          </ac:grpSpMkLst>
        </pc:grpChg>
        <pc:picChg chg="del">
          <ac:chgData name="Daniel Schwarz" userId="5bb35bb8-905a-4742-88d9-33d9089732e7" providerId="ADAL" clId="{B2570963-B9CB-47AD-A9FB-82DE2532D6AD}" dt="2020-11-15T11:07:02.022" v="649" actId="478"/>
          <ac:picMkLst>
            <pc:docMk/>
            <pc:sldMk cId="3207985538" sldId="306"/>
            <ac:picMk id="3" creationId="{4BCEAC6A-6C7E-4BFA-A441-CAA204152D2D}"/>
          </ac:picMkLst>
        </pc:pic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54" creationId="{8A840736-51A4-4114-94F0-4E364382784C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56" creationId="{84663893-22A2-482F-9ECB-B1FB2CD4C389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57" creationId="{B9F5690B-3EB5-4D4B-8D11-4D5DD127C49D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61" creationId="{DCF0D676-D525-49C3-B796-FB114149560D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62" creationId="{21E24430-F65C-42FE-AA09-9C9E4132FEE8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82" creationId="{4BFF56C6-8DCA-4F9D-9E5D-93B512B513A0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86" creationId="{4D4054BA-F883-4EC4-8700-E692A4F23B3A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87" creationId="{0B2E7BE0-859A-42E0-9E68-7D01CE1F75D0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88" creationId="{266CFB77-9A14-4CE9-8996-2FA32A414A55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89" creationId="{7499AB7C-551A-43D9-ACF4-A943FC54D343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90" creationId="{A763CF5A-2E39-4D0C-BB7F-C6D6C7DA9158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91" creationId="{756BED3A-4CE3-48FC-8BB8-5F1058A2F7FA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92" creationId="{107A32BD-A93E-4B41-87EC-89738E2AC064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04" creationId="{392CB6EB-6B09-4087-AC31-1A413294C75C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05" creationId="{B16CBB0C-1B26-444F-8360-CF2E19EB4DEB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06" creationId="{60B4EBBF-C3F4-4807-93A8-97FBADDA925C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07" creationId="{10A74D03-BA04-457A-B9EB-DB2BC69375C5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08" creationId="{BE0FF78A-992A-4B3E-8FA5-6035A8C3C670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09" creationId="{856F504B-8D7F-4AA6-9B5D-501ED30923B0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10" creationId="{C6926808-5BF1-453A-9CDB-850977BF61E2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11" creationId="{6AF2953C-ABFF-4DE0-9DCE-341B4C3B00FB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12" creationId="{A44234F8-95EF-432C-BE6C-9C55960A4F6F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13" creationId="{178BFDBD-4649-4396-8255-BFD04D3DE6F5}"/>
          </ac:inkMkLst>
        </pc:inkChg>
      </pc:sldChg>
      <pc:sldChg chg="modSp modAnim">
        <pc:chgData name="Daniel Schwarz" userId="5bb35bb8-905a-4742-88d9-33d9089732e7" providerId="ADAL" clId="{B2570963-B9CB-47AD-A9FB-82DE2532D6AD}" dt="2020-11-19T22:24:10.236" v="6013" actId="2711"/>
        <pc:sldMkLst>
          <pc:docMk/>
          <pc:sldMk cId="3828723883" sldId="308"/>
        </pc:sldMkLst>
        <pc:spChg chg="mod">
          <ac:chgData name="Daniel Schwarz" userId="5bb35bb8-905a-4742-88d9-33d9089732e7" providerId="ADAL" clId="{B2570963-B9CB-47AD-A9FB-82DE2532D6AD}" dt="2020-11-19T22:24:10.236" v="6013" actId="2711"/>
          <ac:spMkLst>
            <pc:docMk/>
            <pc:sldMk cId="3828723883" sldId="308"/>
            <ac:spMk id="8" creationId="{C9962E24-A29C-40C9-ADC2-EC3B49598726}"/>
          </ac:spMkLst>
        </pc:spChg>
      </pc:sldChg>
      <pc:sldChg chg="addSp delSp modSp mod">
        <pc:chgData name="Daniel Schwarz" userId="5bb35bb8-905a-4742-88d9-33d9089732e7" providerId="ADAL" clId="{B2570963-B9CB-47AD-A9FB-82DE2532D6AD}" dt="2020-11-19T21:39:57.700" v="5720" actId="21"/>
        <pc:sldMkLst>
          <pc:docMk/>
          <pc:sldMk cId="2031995165" sldId="311"/>
        </pc:sldMkLst>
        <pc:spChg chg="add del mod">
          <ac:chgData name="Daniel Schwarz" userId="5bb35bb8-905a-4742-88d9-33d9089732e7" providerId="ADAL" clId="{B2570963-B9CB-47AD-A9FB-82DE2532D6AD}" dt="2020-11-19T21:39:57.700" v="5720" actId="21"/>
          <ac:spMkLst>
            <pc:docMk/>
            <pc:sldMk cId="2031995165" sldId="311"/>
            <ac:spMk id="99" creationId="{39D94BE4-0E61-444E-879E-CD2A09C382BC}"/>
          </ac:spMkLst>
        </pc:spChg>
        <pc:grpChg chg="add del mod">
          <ac:chgData name="Daniel Schwarz" userId="5bb35bb8-905a-4742-88d9-33d9089732e7" providerId="ADAL" clId="{B2570963-B9CB-47AD-A9FB-82DE2532D6AD}" dt="2020-11-15T11:07:43.648" v="659" actId="478"/>
          <ac:grpSpMkLst>
            <pc:docMk/>
            <pc:sldMk cId="2031995165" sldId="311"/>
            <ac:grpSpMk id="70" creationId="{8B7EBEEA-B5AD-4917-81A3-2B2E07B04F42}"/>
          </ac:grpSpMkLst>
        </pc:grpChg>
        <pc:grpChg chg="mod">
          <ac:chgData name="Daniel Schwarz" userId="5bb35bb8-905a-4742-88d9-33d9089732e7" providerId="ADAL" clId="{B2570963-B9CB-47AD-A9FB-82DE2532D6AD}" dt="2020-11-15T11:07:15.581" v="652"/>
          <ac:grpSpMkLst>
            <pc:docMk/>
            <pc:sldMk cId="2031995165" sldId="311"/>
            <ac:grpSpMk id="73" creationId="{3D717F65-F107-46FE-ADB1-00F5CC7A5823}"/>
          </ac:grpSpMkLst>
        </pc:grpChg>
        <pc:grpChg chg="mod">
          <ac:chgData name="Daniel Schwarz" userId="5bb35bb8-905a-4742-88d9-33d9089732e7" providerId="ADAL" clId="{B2570963-B9CB-47AD-A9FB-82DE2532D6AD}" dt="2020-11-15T11:07:15.581" v="652"/>
          <ac:grpSpMkLst>
            <pc:docMk/>
            <pc:sldMk cId="2031995165" sldId="311"/>
            <ac:grpSpMk id="75" creationId="{8E75E7F1-98B2-4622-B361-8FE819A198A1}"/>
          </ac:grpSpMkLst>
        </pc:grpChg>
        <pc:grpChg chg="mod">
          <ac:chgData name="Daniel Schwarz" userId="5bb35bb8-905a-4742-88d9-33d9089732e7" providerId="ADAL" clId="{B2570963-B9CB-47AD-A9FB-82DE2532D6AD}" dt="2020-11-15T11:07:15.581" v="652"/>
          <ac:grpSpMkLst>
            <pc:docMk/>
            <pc:sldMk cId="2031995165" sldId="311"/>
            <ac:grpSpMk id="81" creationId="{DE71D38D-49AD-4DE9-BCCA-2A87EA822A2A}"/>
          </ac:grpSpMkLst>
        </pc:grpChg>
        <pc:grpChg chg="mod">
          <ac:chgData name="Daniel Schwarz" userId="5bb35bb8-905a-4742-88d9-33d9089732e7" providerId="ADAL" clId="{B2570963-B9CB-47AD-A9FB-82DE2532D6AD}" dt="2020-11-15T11:07:15.581" v="652"/>
          <ac:grpSpMkLst>
            <pc:docMk/>
            <pc:sldMk cId="2031995165" sldId="311"/>
            <ac:grpSpMk id="88" creationId="{5EDF57C4-EEB1-4151-919A-693EC89FDE4A}"/>
          </ac:grpSpMkLst>
        </pc:grpChg>
        <pc:grpChg chg="mod">
          <ac:chgData name="Daniel Schwarz" userId="5bb35bb8-905a-4742-88d9-33d9089732e7" providerId="ADAL" clId="{B2570963-B9CB-47AD-A9FB-82DE2532D6AD}" dt="2020-11-15T11:07:15.581" v="652"/>
          <ac:grpSpMkLst>
            <pc:docMk/>
            <pc:sldMk cId="2031995165" sldId="311"/>
            <ac:grpSpMk id="93" creationId="{58FB9CC2-3DB8-4FC3-83AE-EA53AD513A70}"/>
          </ac:grpSpMkLst>
        </pc:grpChg>
        <pc:grpChg chg="add mod">
          <ac:chgData name="Daniel Schwarz" userId="5bb35bb8-905a-4742-88d9-33d9089732e7" providerId="ADAL" clId="{B2570963-B9CB-47AD-A9FB-82DE2532D6AD}" dt="2020-11-15T11:07:44.079" v="660"/>
          <ac:grpSpMkLst>
            <pc:docMk/>
            <pc:sldMk cId="2031995165" sldId="311"/>
            <ac:grpSpMk id="112" creationId="{7C73E4AE-D04C-4923-A78B-8492E2355359}"/>
          </ac:grpSpMkLst>
        </pc:grpChg>
        <pc:grpChg chg="mod">
          <ac:chgData name="Daniel Schwarz" userId="5bb35bb8-905a-4742-88d9-33d9089732e7" providerId="ADAL" clId="{B2570963-B9CB-47AD-A9FB-82DE2532D6AD}" dt="2020-11-15T11:07:44.079" v="660"/>
          <ac:grpSpMkLst>
            <pc:docMk/>
            <pc:sldMk cId="2031995165" sldId="311"/>
            <ac:grpSpMk id="113" creationId="{68D9892F-C3C6-41C4-8317-2B3AB14A836C}"/>
          </ac:grpSpMkLst>
        </pc:grpChg>
        <pc:grpChg chg="mod">
          <ac:chgData name="Daniel Schwarz" userId="5bb35bb8-905a-4742-88d9-33d9089732e7" providerId="ADAL" clId="{B2570963-B9CB-47AD-A9FB-82DE2532D6AD}" dt="2020-11-15T11:07:44.079" v="660"/>
          <ac:grpSpMkLst>
            <pc:docMk/>
            <pc:sldMk cId="2031995165" sldId="311"/>
            <ac:grpSpMk id="114" creationId="{4B6407C5-3D6B-4EA7-A391-05903D53BBC0}"/>
          </ac:grpSpMkLst>
        </pc:grpChg>
        <pc:grpChg chg="mod">
          <ac:chgData name="Daniel Schwarz" userId="5bb35bb8-905a-4742-88d9-33d9089732e7" providerId="ADAL" clId="{B2570963-B9CB-47AD-A9FB-82DE2532D6AD}" dt="2020-11-15T11:07:44.079" v="660"/>
          <ac:grpSpMkLst>
            <pc:docMk/>
            <pc:sldMk cId="2031995165" sldId="311"/>
            <ac:grpSpMk id="118" creationId="{E561F554-6FA6-4788-82F5-15FDE83CF58D}"/>
          </ac:grpSpMkLst>
        </pc:grpChg>
        <pc:grpChg chg="mod">
          <ac:chgData name="Daniel Schwarz" userId="5bb35bb8-905a-4742-88d9-33d9089732e7" providerId="ADAL" clId="{B2570963-B9CB-47AD-A9FB-82DE2532D6AD}" dt="2020-11-15T11:07:44.079" v="660"/>
          <ac:grpSpMkLst>
            <pc:docMk/>
            <pc:sldMk cId="2031995165" sldId="311"/>
            <ac:grpSpMk id="119" creationId="{5CFBB867-836C-4656-9D09-87FA250182FD}"/>
          </ac:grpSpMkLst>
        </pc:grpChg>
        <pc:grpChg chg="mod">
          <ac:chgData name="Daniel Schwarz" userId="5bb35bb8-905a-4742-88d9-33d9089732e7" providerId="ADAL" clId="{B2570963-B9CB-47AD-A9FB-82DE2532D6AD}" dt="2020-11-15T11:07:44.079" v="660"/>
          <ac:grpSpMkLst>
            <pc:docMk/>
            <pc:sldMk cId="2031995165" sldId="311"/>
            <ac:grpSpMk id="122" creationId="{80DF390D-A399-4F5D-B000-5EA24B94C527}"/>
          </ac:grpSpMkLst>
        </pc:grpChg>
        <pc:picChg chg="del">
          <ac:chgData name="Daniel Schwarz" userId="5bb35bb8-905a-4742-88d9-33d9089732e7" providerId="ADAL" clId="{B2570963-B9CB-47AD-A9FB-82DE2532D6AD}" dt="2020-11-15T11:07:14.455" v="651" actId="478"/>
          <ac:picMkLst>
            <pc:docMk/>
            <pc:sldMk cId="2031995165" sldId="311"/>
            <ac:picMk id="4" creationId="{4F1BAE2D-E4FE-4A59-A165-9B2B0E0E03D1}"/>
          </ac:picMkLst>
        </pc:pic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77" creationId="{1A879E55-4C0C-45EF-B74D-7E54F2741037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78" creationId="{E37A4AA1-40B1-4FC6-A4E3-1766C1933100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80" creationId="{CE5D8100-8C41-44A8-8E4B-ADC3322A882B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0" creationId="{3A62E76F-95E3-46FE-8695-859E17713DC3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1" creationId="{529FB711-26F3-4F32-9B46-0EB9F449F7FB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4" creationId="{81883A4B-C82A-4FB9-811B-7F9076CCF628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5" creationId="{62C11D35-7C4E-490D-8F85-6289FC13841D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6" creationId="{CCEE3D56-2E69-45BB-8A4E-A6E203A6F7C6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7" creationId="{19F64316-A5DB-4A7E-9EFC-19AFCC4C5F15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8" creationId="{839DA90A-1BF5-45B1-8A8B-47B678DC0583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9" creationId="{59724870-09DF-4531-8667-D66835BC9E09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0" creationId="{8C7148DF-1E6D-4ED6-839E-EB30D4059D0E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1" creationId="{15D9D865-2085-49F4-8543-FA41A79E5A5A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2" creationId="{EE3FDABE-9F4C-4D54-A37C-97937D5C69DF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3" creationId="{67435CD2-D6AC-4933-A445-A02B5EDC561E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4" creationId="{D810F3EF-8EA2-416C-9EAD-8E3C7B903BAB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5" creationId="{CBC3F222-22D8-4CDB-BFC0-1B75F75AF3B1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6" creationId="{498F128E-9E57-41BB-A4C8-BE6B2A17F947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7" creationId="{50AFC81E-202B-490C-8B6D-4B2FC62CFA76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8" creationId="{601D34DF-5444-4AEC-8EA2-50E1B9D0A261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9" creationId="{277094DE-E6C5-425E-A631-91E1DF9DA4B0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10" creationId="{8A951016-7528-434F-909D-F869001C1D95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11" creationId="{73D78BA6-D7BB-4F75-BB47-C8778FA3DCAE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15" creationId="{27AAF9AB-9493-45E7-A057-9F7821E0AB67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16" creationId="{F925A074-C1A1-45A3-A8BA-6B3C42EEF39D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17" creationId="{58A0725E-CE4E-44F1-B049-D58B93DC00FE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0" creationId="{DDECEB90-229E-41FC-8F63-BE300FF7F7D7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1" creationId="{4DCCB43D-B238-452E-979C-8F542D68AC60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3" creationId="{83F6D4BF-FE05-4833-804A-796B946EEB3B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4" creationId="{CC9D40FF-DDC3-4E08-A9E1-48E563CBEA40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5" creationId="{9774C6C7-9CF5-4ED3-B6D5-57F6D49EA609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6" creationId="{9907E5C1-36D0-4827-8A8C-3E9A75CEA98D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7" creationId="{FBE02FEF-7E24-458C-B062-9548F4DE6EA0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8" creationId="{EB1BCC6A-B020-431F-94BD-2BCCB4C511EA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9" creationId="{586DB723-0255-4A9F-85A1-CEBB68586952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0" creationId="{4123DD34-553E-4070-B1B9-C1FC9CDB3DEB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1" creationId="{8FF0B51C-6213-4A95-B8B9-36AA0D5D1BDD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2" creationId="{7A2753D2-6C95-4418-8B2C-666063DC871E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3" creationId="{19CDB3AA-39E0-43EF-8E36-488D4CCED09A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4" creationId="{C38FCC94-D47C-4C05-A692-B737B94A9703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5" creationId="{EB8BF9F8-68D5-4FEC-9B90-360B811F6F1E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6" creationId="{E9F9E7E1-BAEA-4E99-A9A8-9AA984B19028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7" creationId="{762468C0-A92F-4916-BDFB-AEA9D12DEFA8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8" creationId="{A5696DD2-F610-4B8D-92B2-CF1A43977DFB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9" creationId="{3A107B6E-3D28-471A-B139-FE62ECBC0FC1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40" creationId="{76684B28-410F-4A62-9EAF-1B4D03D906DE}"/>
          </ac:inkMkLst>
        </pc:inkChg>
      </pc:sldChg>
      <pc:sldChg chg="addSp delSp modSp mod modAnim">
        <pc:chgData name="Daniel Schwarz" userId="5bb35bb8-905a-4742-88d9-33d9089732e7" providerId="ADAL" clId="{B2570963-B9CB-47AD-A9FB-82DE2532D6AD}" dt="2020-11-19T21:41:44.990" v="5775"/>
        <pc:sldMkLst>
          <pc:docMk/>
          <pc:sldMk cId="907307255" sldId="312"/>
        </pc:sldMkLst>
        <pc:spChg chg="mod">
          <ac:chgData name="Daniel Schwarz" userId="5bb35bb8-905a-4742-88d9-33d9089732e7" providerId="ADAL" clId="{B2570963-B9CB-47AD-A9FB-82DE2532D6AD}" dt="2020-11-19T21:40:37.048" v="5721" actId="1076"/>
          <ac:spMkLst>
            <pc:docMk/>
            <pc:sldMk cId="907307255" sldId="312"/>
            <ac:spMk id="77" creationId="{030AFBD4-08A2-458D-BA96-A9380573787F}"/>
          </ac:spMkLst>
        </pc:spChg>
        <pc:spChg chg="add mod">
          <ac:chgData name="Daniel Schwarz" userId="5bb35bb8-905a-4742-88d9-33d9089732e7" providerId="ADAL" clId="{B2570963-B9CB-47AD-A9FB-82DE2532D6AD}" dt="2020-11-19T21:41:33.473" v="5773" actId="1076"/>
          <ac:spMkLst>
            <pc:docMk/>
            <pc:sldMk cId="907307255" sldId="312"/>
            <ac:spMk id="100" creationId="{725F5A5D-EC47-40CF-9AC1-35C9BE54EE08}"/>
          </ac:spMkLst>
        </pc:spChg>
        <pc:grpChg chg="add del mod">
          <ac:chgData name="Daniel Schwarz" userId="5bb35bb8-905a-4742-88d9-33d9089732e7" providerId="ADAL" clId="{B2570963-B9CB-47AD-A9FB-82DE2532D6AD}" dt="2020-11-15T11:07:29.599" v="656" actId="478"/>
          <ac:grpSpMkLst>
            <pc:docMk/>
            <pc:sldMk cId="907307255" sldId="312"/>
            <ac:grpSpMk id="73" creationId="{77F08E67-5EEC-40E5-A9B0-572A73F8002D}"/>
          </ac:grpSpMkLst>
        </pc:grpChg>
        <pc:grpChg chg="mod">
          <ac:chgData name="Daniel Schwarz" userId="5bb35bb8-905a-4742-88d9-33d9089732e7" providerId="ADAL" clId="{B2570963-B9CB-47AD-A9FB-82DE2532D6AD}" dt="2020-11-15T11:07:25.964" v="655"/>
          <ac:grpSpMkLst>
            <pc:docMk/>
            <pc:sldMk cId="907307255" sldId="312"/>
            <ac:grpSpMk id="75" creationId="{48878DF0-5FF1-421C-B010-CA3F461AA831}"/>
          </ac:grpSpMkLst>
        </pc:grpChg>
        <pc:grpChg chg="mod">
          <ac:chgData name="Daniel Schwarz" userId="5bb35bb8-905a-4742-88d9-33d9089732e7" providerId="ADAL" clId="{B2570963-B9CB-47AD-A9FB-82DE2532D6AD}" dt="2020-11-15T11:07:25.964" v="655"/>
          <ac:grpSpMkLst>
            <pc:docMk/>
            <pc:sldMk cId="907307255" sldId="312"/>
            <ac:grpSpMk id="78" creationId="{27814D97-CD77-4475-8EFA-5315A82705D9}"/>
          </ac:grpSpMkLst>
        </pc:grpChg>
        <pc:grpChg chg="mod">
          <ac:chgData name="Daniel Schwarz" userId="5bb35bb8-905a-4742-88d9-33d9089732e7" providerId="ADAL" clId="{B2570963-B9CB-47AD-A9FB-82DE2532D6AD}" dt="2020-11-15T11:07:25.964" v="655"/>
          <ac:grpSpMkLst>
            <pc:docMk/>
            <pc:sldMk cId="907307255" sldId="312"/>
            <ac:grpSpMk id="90" creationId="{52CDC8B6-CBFB-424A-9DF3-FE450D7D60D1}"/>
          </ac:grpSpMkLst>
        </pc:grpChg>
        <pc:grpChg chg="mod">
          <ac:chgData name="Daniel Schwarz" userId="5bb35bb8-905a-4742-88d9-33d9089732e7" providerId="ADAL" clId="{B2570963-B9CB-47AD-A9FB-82DE2532D6AD}" dt="2020-11-15T11:07:25.964" v="655"/>
          <ac:grpSpMkLst>
            <pc:docMk/>
            <pc:sldMk cId="907307255" sldId="312"/>
            <ac:grpSpMk id="91" creationId="{8E49F728-75C2-4564-BA48-2C026CE772BC}"/>
          </ac:grpSpMkLst>
        </pc:grpChg>
        <pc:grpChg chg="mod">
          <ac:chgData name="Daniel Schwarz" userId="5bb35bb8-905a-4742-88d9-33d9089732e7" providerId="ADAL" clId="{B2570963-B9CB-47AD-A9FB-82DE2532D6AD}" dt="2020-11-15T11:07:25.964" v="655"/>
          <ac:grpSpMkLst>
            <pc:docMk/>
            <pc:sldMk cId="907307255" sldId="312"/>
            <ac:grpSpMk id="94" creationId="{5B146CB1-261C-467A-95B4-66457CFC6562}"/>
          </ac:grpSpMkLst>
        </pc:grpChg>
        <pc:grpChg chg="add mod">
          <ac:chgData name="Daniel Schwarz" userId="5bb35bb8-905a-4742-88d9-33d9089732e7" providerId="ADAL" clId="{B2570963-B9CB-47AD-A9FB-82DE2532D6AD}" dt="2020-11-15T11:07:37.861" v="658" actId="1076"/>
          <ac:grpSpMkLst>
            <pc:docMk/>
            <pc:sldMk cId="907307255" sldId="312"/>
            <ac:grpSpMk id="113" creationId="{5E14899A-C1F8-4E34-995A-B79908D6CA35}"/>
          </ac:grpSpMkLst>
        </pc:grpChg>
        <pc:grpChg chg="mod">
          <ac:chgData name="Daniel Schwarz" userId="5bb35bb8-905a-4742-88d9-33d9089732e7" providerId="ADAL" clId="{B2570963-B9CB-47AD-A9FB-82DE2532D6AD}" dt="2020-11-15T11:07:33.220" v="657"/>
          <ac:grpSpMkLst>
            <pc:docMk/>
            <pc:sldMk cId="907307255" sldId="312"/>
            <ac:grpSpMk id="114" creationId="{1347516E-6047-4F6A-845E-8E2E35F83A5C}"/>
          </ac:grpSpMkLst>
        </pc:grpChg>
        <pc:grpChg chg="mod">
          <ac:chgData name="Daniel Schwarz" userId="5bb35bb8-905a-4742-88d9-33d9089732e7" providerId="ADAL" clId="{B2570963-B9CB-47AD-A9FB-82DE2532D6AD}" dt="2020-11-15T11:07:33.220" v="657"/>
          <ac:grpSpMkLst>
            <pc:docMk/>
            <pc:sldMk cId="907307255" sldId="312"/>
            <ac:grpSpMk id="115" creationId="{C487D66F-6F66-480E-9443-D0190BF2109B}"/>
          </ac:grpSpMkLst>
        </pc:grpChg>
        <pc:grpChg chg="mod">
          <ac:chgData name="Daniel Schwarz" userId="5bb35bb8-905a-4742-88d9-33d9089732e7" providerId="ADAL" clId="{B2570963-B9CB-47AD-A9FB-82DE2532D6AD}" dt="2020-11-15T11:07:33.220" v="657"/>
          <ac:grpSpMkLst>
            <pc:docMk/>
            <pc:sldMk cId="907307255" sldId="312"/>
            <ac:grpSpMk id="119" creationId="{4BF742FD-DB18-4B98-9DD2-A5E51E654B08}"/>
          </ac:grpSpMkLst>
        </pc:grpChg>
        <pc:grpChg chg="mod">
          <ac:chgData name="Daniel Schwarz" userId="5bb35bb8-905a-4742-88d9-33d9089732e7" providerId="ADAL" clId="{B2570963-B9CB-47AD-A9FB-82DE2532D6AD}" dt="2020-11-15T11:07:33.220" v="657"/>
          <ac:grpSpMkLst>
            <pc:docMk/>
            <pc:sldMk cId="907307255" sldId="312"/>
            <ac:grpSpMk id="120" creationId="{74D14609-659C-4298-A0E7-E3D03A0327E3}"/>
          </ac:grpSpMkLst>
        </pc:grpChg>
        <pc:grpChg chg="mod">
          <ac:chgData name="Daniel Schwarz" userId="5bb35bb8-905a-4742-88d9-33d9089732e7" providerId="ADAL" clId="{B2570963-B9CB-47AD-A9FB-82DE2532D6AD}" dt="2020-11-15T11:07:33.220" v="657"/>
          <ac:grpSpMkLst>
            <pc:docMk/>
            <pc:sldMk cId="907307255" sldId="312"/>
            <ac:grpSpMk id="123" creationId="{2D065F4D-0D75-4E7B-BC3F-917FC84C9FF1}"/>
          </ac:grpSpMkLst>
        </pc:grpChg>
        <pc:picChg chg="del">
          <ac:chgData name="Daniel Schwarz" userId="5bb35bb8-905a-4742-88d9-33d9089732e7" providerId="ADAL" clId="{B2570963-B9CB-47AD-A9FB-82DE2532D6AD}" dt="2020-11-15T11:07:25.591" v="654" actId="478"/>
          <ac:picMkLst>
            <pc:docMk/>
            <pc:sldMk cId="907307255" sldId="312"/>
            <ac:picMk id="4" creationId="{4F1BAE2D-E4FE-4A59-A165-9B2B0E0E03D1}"/>
          </ac:picMkLst>
        </pc:pic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80" creationId="{75A1C196-1C5E-4125-8A68-5C74112211C8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81" creationId="{DB0DC72F-E2F5-477E-A6B7-CF917B61B1F9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88" creationId="{657426AF-B0F9-4714-8008-7B9EF9B45324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92" creationId="{0EB6F7C3-0C90-49B2-B697-3F3C80EC8D65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93" creationId="{0FCB4C34-2C44-4AB2-B041-2E328E593CB7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95" creationId="{95E9BA60-A597-4B45-8DE0-669AB006F92B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96" creationId="{BEE63224-4F30-4DE3-8966-3988610D0D04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97" creationId="{2B1E0BBA-669D-4C60-AD10-2356B6024665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98" creationId="{92235F57-4921-4BD7-8399-B686B309FE42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99" creationId="{7D7DAB04-E5B4-40C3-8A1B-A66B2EF7451E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0" creationId="{3D236CCE-984F-4A57-98F7-4BC263BF4BEA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1" creationId="{FC6CC92A-EC37-475B-A461-FAC407A3BC7F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2" creationId="{EF2C4179-94B4-4FB2-BE85-D4BBAB93EF05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3" creationId="{363AF328-EE32-4673-BC0B-0D1F588F9D89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4" creationId="{1728E717-A0E4-4D82-AF2E-525E988C9797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5" creationId="{B9766D02-2230-433F-A42E-FB76C9FD497B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6" creationId="{B1C9ABD6-4E6D-4A92-B88A-65F34C42D913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7" creationId="{D56CA841-DCF4-4A95-9316-4E8F01A6B5A9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8" creationId="{26E711BD-931E-4534-A37E-42DDE40F9F06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9" creationId="{837A19B8-B250-48CC-954C-551B53563B35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10" creationId="{933142B9-0068-47D2-B7CB-F2D313BB685C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11" creationId="{F108AF08-571B-4B85-B1D5-004E22E2D278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12" creationId="{D485A869-F2B5-435A-B3F5-DB001F680DFA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16" creationId="{EE854B8B-672C-48FF-9707-7A4B50CA0C8A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17" creationId="{3F7F730C-69CF-4DDD-89EE-7C3BFCF2512E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18" creationId="{2DFDECA2-2B1F-4F18-B7EB-84A5C23D7C2E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1" creationId="{628C82CB-D854-4EEE-8F9F-641151156FDC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2" creationId="{992B90E2-A977-4CCF-B41B-21B7D5292331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4" creationId="{5364A32E-EB47-42BD-9595-EF243BE009D9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5" creationId="{7451BDA8-6E86-444E-A602-F801567F0B38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6" creationId="{903D4975-23DB-493D-AFC5-6D6090589706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7" creationId="{131A0986-9716-4539-B257-E13A880DB02E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8" creationId="{E547AD33-A78F-462A-B400-53FF577D8DA0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9" creationId="{52285F72-B0C4-4846-9857-F9445D5D6632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0" creationId="{8119DF52-7954-4C04-87A2-E262F81F9B4B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1" creationId="{C15AA8CB-1006-4975-99B7-D3E0CA819CDA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2" creationId="{CAB30E3B-3FA0-47F1-90C5-2D5DFE7A6EA4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3" creationId="{8BCDCCB8-AAB9-47B2-BF99-B09857F7ED41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4" creationId="{915EF5AE-1E33-49A2-ABC0-F3751E4893FD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5" creationId="{A29DBC4C-376B-42E0-B364-ACE8437D621B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6" creationId="{7A6578D8-4C0B-464B-B4A0-D965702B0288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7" creationId="{6672859C-0B9C-45CE-AF13-449BBD0A3932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8" creationId="{83BBE654-81DA-44F2-9C29-8BCDC1C77D61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9" creationId="{F3FA5E3D-8DDE-430B-A141-9B207E938D91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40" creationId="{B8BAFE97-525D-4BF3-A068-2916ADBFBF31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41" creationId="{1BB921C4-EEF2-4A1F-B54D-BC995FDF6EE9}"/>
          </ac:inkMkLst>
        </pc:inkChg>
        <pc:cxnChg chg="mod">
          <ac:chgData name="Daniel Schwarz" userId="5bb35bb8-905a-4742-88d9-33d9089732e7" providerId="ADAL" clId="{B2570963-B9CB-47AD-A9FB-82DE2532D6AD}" dt="2020-11-15T11:07:25.591" v="654" actId="478"/>
          <ac:cxnSpMkLst>
            <pc:docMk/>
            <pc:sldMk cId="907307255" sldId="312"/>
            <ac:cxnSpMk id="8" creationId="{CBBF26EC-D89C-4834-BB0F-F111E5FB842B}"/>
          </ac:cxnSpMkLst>
        </pc:cxnChg>
      </pc:sldChg>
      <pc:sldChg chg="addSp delSp modSp mod modNotesTx">
        <pc:chgData name="Daniel Schwarz" userId="5bb35bb8-905a-4742-88d9-33d9089732e7" providerId="ADAL" clId="{B2570963-B9CB-47AD-A9FB-82DE2532D6AD}" dt="2020-11-20T00:15:33.551" v="6544"/>
        <pc:sldMkLst>
          <pc:docMk/>
          <pc:sldMk cId="1494571397" sldId="313"/>
        </pc:sldMkLst>
        <pc:grpChg chg="add mod">
          <ac:chgData name="Daniel Schwarz" userId="5bb35bb8-905a-4742-88d9-33d9089732e7" providerId="ADAL" clId="{B2570963-B9CB-47AD-A9FB-82DE2532D6AD}" dt="2020-11-15T11:07:49.821" v="662"/>
          <ac:grpSpMkLst>
            <pc:docMk/>
            <pc:sldMk cId="1494571397" sldId="313"/>
            <ac:grpSpMk id="70" creationId="{5AD0C9B8-0DBF-49A2-B96B-E62539EA049D}"/>
          </ac:grpSpMkLst>
        </pc:grpChg>
        <pc:grpChg chg="mod">
          <ac:chgData name="Daniel Schwarz" userId="5bb35bb8-905a-4742-88d9-33d9089732e7" providerId="ADAL" clId="{B2570963-B9CB-47AD-A9FB-82DE2532D6AD}" dt="2020-11-15T11:07:49.821" v="662"/>
          <ac:grpSpMkLst>
            <pc:docMk/>
            <pc:sldMk cId="1494571397" sldId="313"/>
            <ac:grpSpMk id="73" creationId="{9ADEEF1B-0688-48D0-8BC6-99EB13EDB589}"/>
          </ac:grpSpMkLst>
        </pc:grpChg>
        <pc:grpChg chg="mod">
          <ac:chgData name="Daniel Schwarz" userId="5bb35bb8-905a-4742-88d9-33d9089732e7" providerId="ADAL" clId="{B2570963-B9CB-47AD-A9FB-82DE2532D6AD}" dt="2020-11-15T11:07:49.821" v="662"/>
          <ac:grpSpMkLst>
            <pc:docMk/>
            <pc:sldMk cId="1494571397" sldId="313"/>
            <ac:grpSpMk id="81" creationId="{4C6765DB-33A8-44F8-B19F-BB97EB9246D0}"/>
          </ac:grpSpMkLst>
        </pc:grpChg>
        <pc:grpChg chg="mod">
          <ac:chgData name="Daniel Schwarz" userId="5bb35bb8-905a-4742-88d9-33d9089732e7" providerId="ADAL" clId="{B2570963-B9CB-47AD-A9FB-82DE2532D6AD}" dt="2020-11-15T11:07:49.821" v="662"/>
          <ac:grpSpMkLst>
            <pc:docMk/>
            <pc:sldMk cId="1494571397" sldId="313"/>
            <ac:grpSpMk id="94" creationId="{EA0E5455-B70F-47F3-9098-2392FC27C24D}"/>
          </ac:grpSpMkLst>
        </pc:grpChg>
        <pc:grpChg chg="mod">
          <ac:chgData name="Daniel Schwarz" userId="5bb35bb8-905a-4742-88d9-33d9089732e7" providerId="ADAL" clId="{B2570963-B9CB-47AD-A9FB-82DE2532D6AD}" dt="2020-11-15T11:07:49.821" v="662"/>
          <ac:grpSpMkLst>
            <pc:docMk/>
            <pc:sldMk cId="1494571397" sldId="313"/>
            <ac:grpSpMk id="95" creationId="{0ADA7CC6-1788-4F81-8346-61FB1AEF7867}"/>
          </ac:grpSpMkLst>
        </pc:grpChg>
        <pc:grpChg chg="mod">
          <ac:chgData name="Daniel Schwarz" userId="5bb35bb8-905a-4742-88d9-33d9089732e7" providerId="ADAL" clId="{B2570963-B9CB-47AD-A9FB-82DE2532D6AD}" dt="2020-11-15T11:07:49.821" v="662"/>
          <ac:grpSpMkLst>
            <pc:docMk/>
            <pc:sldMk cId="1494571397" sldId="313"/>
            <ac:grpSpMk id="98" creationId="{DACFF53F-4087-4DDC-9DFC-1B958199092A}"/>
          </ac:grpSpMkLst>
        </pc:grpChg>
        <pc:picChg chg="del">
          <ac:chgData name="Daniel Schwarz" userId="5bb35bb8-905a-4742-88d9-33d9089732e7" providerId="ADAL" clId="{B2570963-B9CB-47AD-A9FB-82DE2532D6AD}" dt="2020-11-15T11:07:49.322" v="661" actId="478"/>
          <ac:picMkLst>
            <pc:docMk/>
            <pc:sldMk cId="1494571397" sldId="313"/>
            <ac:picMk id="4" creationId="{4F1BAE2D-E4FE-4A59-A165-9B2B0E0E03D1}"/>
          </ac:picMkLst>
        </pc:pic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91" creationId="{B28BC65A-C8D3-4104-A5E4-D1F13380F7E5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92" creationId="{234B87C6-BCC9-425E-87DD-60082F2DD3B9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93" creationId="{6520D372-501E-4033-B485-064F7F347B0D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96" creationId="{72F0FAFC-68E6-440B-9A91-F617C379D80C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97" creationId="{5EB7C6BE-2F3F-4298-A146-BEA86B430054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99" creationId="{D7F49A8C-A0C5-4959-911C-5303CB7C2A75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0" creationId="{DEB5190D-0DE7-4C87-95CA-C35E8795E0A1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1" creationId="{95E3DC39-7288-4C2D-8AEB-F30EA6AC4A3D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2" creationId="{C89B88D0-B70C-48A6-BE93-AE9E7F5EAA8A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3" creationId="{DD25E7DA-1CA8-4A76-A41A-976E64E7131E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4" creationId="{EFE9FB44-DA77-4B29-8C19-F60B1EF070DE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5" creationId="{7CAE277A-BFC5-461D-8E8C-52F4B8AFC9A3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6" creationId="{94FFB451-1C29-4672-86E4-01918A52FBDD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7" creationId="{C91CE3D7-C94E-4478-AE80-B3C82E6E9040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8" creationId="{D01B416E-D448-4BE6-83ED-F75C57065259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9" creationId="{1A196DEC-28D4-4754-AC7E-0BF38529FEF5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10" creationId="{5C23FA1F-C4A6-4177-832F-756F01EBC324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11" creationId="{DF0A346F-99A1-4606-9A41-C0290CFDEDA7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12" creationId="{871D8B86-597F-4E75-B0CB-9AFAF06E34CE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13" creationId="{4B5D2A27-9B6B-4AAD-9398-6308253D9566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14" creationId="{147E5288-D71C-45F8-A030-304A6856B4F2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15" creationId="{E932ABA1-A371-47CA-8154-DF45494A164B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16" creationId="{ACEB6FF2-0680-4228-AF64-14519FBBE377}"/>
          </ac:inkMkLst>
        </pc:inkChg>
        <pc:cxnChg chg="mod">
          <ac:chgData name="Daniel Schwarz" userId="5bb35bb8-905a-4742-88d9-33d9089732e7" providerId="ADAL" clId="{B2570963-B9CB-47AD-A9FB-82DE2532D6AD}" dt="2020-11-15T11:07:49.322" v="661" actId="478"/>
          <ac:cxnSpMkLst>
            <pc:docMk/>
            <pc:sldMk cId="1494571397" sldId="313"/>
            <ac:cxnSpMk id="8" creationId="{CBBF26EC-D89C-4834-BB0F-F111E5FB842B}"/>
          </ac:cxnSpMkLst>
        </pc:cxnChg>
      </pc:sldChg>
      <pc:sldChg chg="del">
        <pc:chgData name="Daniel Schwarz" userId="5bb35bb8-905a-4742-88d9-33d9089732e7" providerId="ADAL" clId="{B2570963-B9CB-47AD-A9FB-82DE2532D6AD}" dt="2020-11-15T15:24:19.004" v="4118" actId="47"/>
        <pc:sldMkLst>
          <pc:docMk/>
          <pc:sldMk cId="4222635270" sldId="314"/>
        </pc:sldMkLst>
      </pc:sldChg>
      <pc:sldChg chg="modSp mod modNotesTx">
        <pc:chgData name="Daniel Schwarz" userId="5bb35bb8-905a-4742-88d9-33d9089732e7" providerId="ADAL" clId="{B2570963-B9CB-47AD-A9FB-82DE2532D6AD}" dt="2020-11-19T23:15:55.200" v="6524" actId="20577"/>
        <pc:sldMkLst>
          <pc:docMk/>
          <pc:sldMk cId="3352037997" sldId="315"/>
        </pc:sldMkLst>
        <pc:spChg chg="mod">
          <ac:chgData name="Daniel Schwarz" userId="5bb35bb8-905a-4742-88d9-33d9089732e7" providerId="ADAL" clId="{B2570963-B9CB-47AD-A9FB-82DE2532D6AD}" dt="2020-11-15T15:24:39.881" v="4123" actId="27636"/>
          <ac:spMkLst>
            <pc:docMk/>
            <pc:sldMk cId="3352037997" sldId="315"/>
            <ac:spMk id="3" creationId="{98A71505-77D0-4C13-BEE8-0802E605E1FE}"/>
          </ac:spMkLst>
        </pc:spChg>
      </pc:sldChg>
      <pc:sldChg chg="modAnim">
        <pc:chgData name="Daniel Schwarz" userId="5bb35bb8-905a-4742-88d9-33d9089732e7" providerId="ADAL" clId="{B2570963-B9CB-47AD-A9FB-82DE2532D6AD}" dt="2020-11-19T22:47:48.257" v="6456"/>
        <pc:sldMkLst>
          <pc:docMk/>
          <pc:sldMk cId="318208907" sldId="316"/>
        </pc:sldMkLst>
      </pc:sldChg>
      <pc:sldChg chg="addSp delSp modSp mod">
        <pc:chgData name="Daniel Schwarz" userId="5bb35bb8-905a-4742-88d9-33d9089732e7" providerId="ADAL" clId="{B2570963-B9CB-47AD-A9FB-82DE2532D6AD}" dt="2020-11-15T11:08:05.588" v="665" actId="1076"/>
        <pc:sldMkLst>
          <pc:docMk/>
          <pc:sldMk cId="4042374777" sldId="318"/>
        </pc:sldMkLst>
        <pc:grpChg chg="add mod">
          <ac:chgData name="Daniel Schwarz" userId="5bb35bb8-905a-4742-88d9-33d9089732e7" providerId="ADAL" clId="{B2570963-B9CB-47AD-A9FB-82DE2532D6AD}" dt="2020-11-15T11:08:05.588" v="665" actId="1076"/>
          <ac:grpSpMkLst>
            <pc:docMk/>
            <pc:sldMk cId="4042374777" sldId="318"/>
            <ac:grpSpMk id="53" creationId="{0BAB96F9-6754-4BB9-8F0C-9313CA1FA897}"/>
          </ac:grpSpMkLst>
        </pc:grpChg>
        <pc:grpChg chg="mod">
          <ac:chgData name="Daniel Schwarz" userId="5bb35bb8-905a-4742-88d9-33d9089732e7" providerId="ADAL" clId="{B2570963-B9CB-47AD-A9FB-82DE2532D6AD}" dt="2020-11-15T11:07:57.854" v="664"/>
          <ac:grpSpMkLst>
            <pc:docMk/>
            <pc:sldMk cId="4042374777" sldId="318"/>
            <ac:grpSpMk id="54" creationId="{91026C42-963F-4B8C-A9F4-F5EBECD4E722}"/>
          </ac:grpSpMkLst>
        </pc:grpChg>
        <pc:grpChg chg="mod">
          <ac:chgData name="Daniel Schwarz" userId="5bb35bb8-905a-4742-88d9-33d9089732e7" providerId="ADAL" clId="{B2570963-B9CB-47AD-A9FB-82DE2532D6AD}" dt="2020-11-15T11:07:57.854" v="664"/>
          <ac:grpSpMkLst>
            <pc:docMk/>
            <pc:sldMk cId="4042374777" sldId="318"/>
            <ac:grpSpMk id="55" creationId="{3DA9CFE9-5C42-44EF-BA44-FCF31E74F194}"/>
          </ac:grpSpMkLst>
        </pc:grpChg>
        <pc:grpChg chg="mod">
          <ac:chgData name="Daniel Schwarz" userId="5bb35bb8-905a-4742-88d9-33d9089732e7" providerId="ADAL" clId="{B2570963-B9CB-47AD-A9FB-82DE2532D6AD}" dt="2020-11-15T11:07:57.854" v="664"/>
          <ac:grpSpMkLst>
            <pc:docMk/>
            <pc:sldMk cId="4042374777" sldId="318"/>
            <ac:grpSpMk id="59" creationId="{97B77444-8EC2-4C46-967F-172BD429DB76}"/>
          </ac:grpSpMkLst>
        </pc:grpChg>
        <pc:grpChg chg="mod">
          <ac:chgData name="Daniel Schwarz" userId="5bb35bb8-905a-4742-88d9-33d9089732e7" providerId="ADAL" clId="{B2570963-B9CB-47AD-A9FB-82DE2532D6AD}" dt="2020-11-15T11:07:57.854" v="664"/>
          <ac:grpSpMkLst>
            <pc:docMk/>
            <pc:sldMk cId="4042374777" sldId="318"/>
            <ac:grpSpMk id="60" creationId="{0C81FD20-C21A-4DC1-8F30-F43271764F77}"/>
          </ac:grpSpMkLst>
        </pc:grpChg>
        <pc:grpChg chg="mod">
          <ac:chgData name="Daniel Schwarz" userId="5bb35bb8-905a-4742-88d9-33d9089732e7" providerId="ADAL" clId="{B2570963-B9CB-47AD-A9FB-82DE2532D6AD}" dt="2020-11-15T11:07:57.854" v="664"/>
          <ac:grpSpMkLst>
            <pc:docMk/>
            <pc:sldMk cId="4042374777" sldId="318"/>
            <ac:grpSpMk id="63" creationId="{CB8A1561-B80C-4229-944D-52B6E933F5F8}"/>
          </ac:grpSpMkLst>
        </pc:grpChg>
        <pc:picChg chg="del">
          <ac:chgData name="Daniel Schwarz" userId="5bb35bb8-905a-4742-88d9-33d9089732e7" providerId="ADAL" clId="{B2570963-B9CB-47AD-A9FB-82DE2532D6AD}" dt="2020-11-15T11:07:57.470" v="663" actId="478"/>
          <ac:picMkLst>
            <pc:docMk/>
            <pc:sldMk cId="4042374777" sldId="318"/>
            <ac:picMk id="5" creationId="{0A24998F-DA95-441D-8761-396CB5023B68}"/>
          </ac:picMkLst>
        </pc:pic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56" creationId="{86186B82-743A-4771-B9A9-9D14A805F6A7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57" creationId="{88124ACA-5F6F-482C-BFA4-3FBB660B41E6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58" creationId="{01490A9D-1372-4AE7-9FAF-906E15AE2435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61" creationId="{59F86402-E815-45D4-8026-A720CF143824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62" creationId="{BF8E2B80-80A8-40A3-BCB5-2403382C2F85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67" creationId="{EE62AB3B-3971-4FCF-BA5B-5A726F9D8BB6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81" creationId="{150C7F0E-B953-4C66-AF47-7D8AAF8140D8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84" creationId="{E5CAE93B-64A8-4046-8B69-139B730453C1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86" creationId="{06C8B509-E408-4E14-9AC7-84B422FD8F36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89" creationId="{FF7CA806-E67C-4AA1-8062-0D78F143AB09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92" creationId="{0E0B9799-F851-41FA-886E-684A16D560C2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93" creationId="{C6C89D0A-8668-400B-AE43-924A1B58E372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95" creationId="{2CF0C955-4A1B-42BE-9107-928D76D6FAD2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98" creationId="{72405024-223D-49AD-B1D0-F7A149F9AFFF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99" creationId="{6C5FD4FF-EB2C-4DB4-9318-29B667ACEEFC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0" creationId="{2B151C8F-BF63-41CB-8C79-C21593F22855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1" creationId="{236D14A4-C6D6-4601-9C8F-94D704043E1D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2" creationId="{CD654F30-563A-4202-9027-51545A2A99DD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3" creationId="{DCB23ADA-A7AB-466F-93C9-D90589D9C36A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4" creationId="{2B337252-1F37-4D7C-ADB8-7E528FEDC705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5" creationId="{E8C6B761-3B4F-4CC7-B669-D6A688B057F7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6" creationId="{C458B6B7-A2AF-4823-BF34-0B4DE35437A3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7" creationId="{1B2BF405-153D-46C6-B262-BF709A209737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08:12.683" v="667"/>
        <pc:sldMkLst>
          <pc:docMk/>
          <pc:sldMk cId="1605790671" sldId="319"/>
        </pc:sldMkLst>
        <pc:grpChg chg="add mod">
          <ac:chgData name="Daniel Schwarz" userId="5bb35bb8-905a-4742-88d9-33d9089732e7" providerId="ADAL" clId="{B2570963-B9CB-47AD-A9FB-82DE2532D6AD}" dt="2020-11-15T11:08:12.683" v="667"/>
          <ac:grpSpMkLst>
            <pc:docMk/>
            <pc:sldMk cId="1605790671" sldId="319"/>
            <ac:grpSpMk id="59" creationId="{18B5C44C-86B7-4703-A7FA-25D2690ADD93}"/>
          </ac:grpSpMkLst>
        </pc:grpChg>
        <pc:grpChg chg="mod">
          <ac:chgData name="Daniel Schwarz" userId="5bb35bb8-905a-4742-88d9-33d9089732e7" providerId="ADAL" clId="{B2570963-B9CB-47AD-A9FB-82DE2532D6AD}" dt="2020-11-15T11:08:12.683" v="667"/>
          <ac:grpSpMkLst>
            <pc:docMk/>
            <pc:sldMk cId="1605790671" sldId="319"/>
            <ac:grpSpMk id="60" creationId="{1C8C7DA6-22F3-476D-BD73-A4A97604D884}"/>
          </ac:grpSpMkLst>
        </pc:grpChg>
        <pc:grpChg chg="mod">
          <ac:chgData name="Daniel Schwarz" userId="5bb35bb8-905a-4742-88d9-33d9089732e7" providerId="ADAL" clId="{B2570963-B9CB-47AD-A9FB-82DE2532D6AD}" dt="2020-11-15T11:08:12.683" v="667"/>
          <ac:grpSpMkLst>
            <pc:docMk/>
            <pc:sldMk cId="1605790671" sldId="319"/>
            <ac:grpSpMk id="61" creationId="{17403E54-6166-4C90-BD7D-C55B637ED867}"/>
          </ac:grpSpMkLst>
        </pc:grpChg>
        <pc:grpChg chg="mod">
          <ac:chgData name="Daniel Schwarz" userId="5bb35bb8-905a-4742-88d9-33d9089732e7" providerId="ADAL" clId="{B2570963-B9CB-47AD-A9FB-82DE2532D6AD}" dt="2020-11-15T11:08:12.683" v="667"/>
          <ac:grpSpMkLst>
            <pc:docMk/>
            <pc:sldMk cId="1605790671" sldId="319"/>
            <ac:grpSpMk id="81" creationId="{D42756A6-292A-4223-89D2-89BE403363DE}"/>
          </ac:grpSpMkLst>
        </pc:grpChg>
        <pc:grpChg chg="mod">
          <ac:chgData name="Daniel Schwarz" userId="5bb35bb8-905a-4742-88d9-33d9089732e7" providerId="ADAL" clId="{B2570963-B9CB-47AD-A9FB-82DE2532D6AD}" dt="2020-11-15T11:08:12.683" v="667"/>
          <ac:grpSpMkLst>
            <pc:docMk/>
            <pc:sldMk cId="1605790671" sldId="319"/>
            <ac:grpSpMk id="84" creationId="{8FCD5C87-9951-4197-AA3E-7F5D9FB0DCA2}"/>
          </ac:grpSpMkLst>
        </pc:grpChg>
        <pc:grpChg chg="mod">
          <ac:chgData name="Daniel Schwarz" userId="5bb35bb8-905a-4742-88d9-33d9089732e7" providerId="ADAL" clId="{B2570963-B9CB-47AD-A9FB-82DE2532D6AD}" dt="2020-11-15T11:08:12.683" v="667"/>
          <ac:grpSpMkLst>
            <pc:docMk/>
            <pc:sldMk cId="1605790671" sldId="319"/>
            <ac:grpSpMk id="88" creationId="{6BAD634F-D6FD-48A0-9B1C-CC356A11C6A3}"/>
          </ac:grpSpMkLst>
        </pc:grpChg>
        <pc:picChg chg="del">
          <ac:chgData name="Daniel Schwarz" userId="5bb35bb8-905a-4742-88d9-33d9089732e7" providerId="ADAL" clId="{B2570963-B9CB-47AD-A9FB-82DE2532D6AD}" dt="2020-11-15T11:08:12.225" v="666" actId="478"/>
          <ac:picMkLst>
            <pc:docMk/>
            <pc:sldMk cId="1605790671" sldId="319"/>
            <ac:picMk id="5" creationId="{0A24998F-DA95-441D-8761-396CB5023B68}"/>
          </ac:picMkLst>
        </pc:pic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62" creationId="{9117A09D-8C75-461F-8814-026711070594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63" creationId="{E9239B6F-27D5-4B43-B141-6C04A54218FA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67" creationId="{63D408AE-8B83-4B18-853E-71319F7FD231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86" creationId="{642C800F-9710-44D1-AD76-AEA929AEA635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87" creationId="{0EC715C3-3C9F-4F6E-B1D6-51E0C5BD1628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89" creationId="{F6444797-AA41-46FB-B029-213934DDE48F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1" creationId="{7275F792-9C40-4CE1-A180-5FEE154013DD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2" creationId="{C6AE43B2-0DDE-4447-B4DE-8951814AB562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3" creationId="{FFEB996A-2327-47B6-94BD-BF099804518B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4" creationId="{5846361A-53DB-4EF1-BD1A-E462A4173E88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5" creationId="{15B23A36-3453-4C2D-BC1C-B7F979BE1F3D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6" creationId="{9F5EB186-3220-4A4B-8618-8ABC91CE4675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7" creationId="{5FDC2259-8CEB-4799-9AFB-188D584E0C58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8" creationId="{80072EFD-F67D-4F6C-8240-C5CB3842880D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9" creationId="{EA262FA5-3AFC-4579-B1B3-7563681BCFD8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0" creationId="{18F165C0-6585-48F9-9F84-1835E320CF5D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1" creationId="{CD7A54AB-6CE4-4B17-8CE5-95E1D69C3583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2" creationId="{FE898861-F789-40B6-B69D-C243095EF0F7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3" creationId="{2276645F-7289-4AF8-97CE-91ECE9328590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4" creationId="{268E74FD-497C-4C5B-A680-E82F994EB3E5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5" creationId="{B5B7FEFD-C62D-49F1-87D6-3687EDACE81E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6" creationId="{B382071F-6643-4B2D-B3C2-9D25542E08E2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7" creationId="{89ACC7FC-28BA-407D-ADFA-1D761AC4205A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08:18.190" v="669"/>
        <pc:sldMkLst>
          <pc:docMk/>
          <pc:sldMk cId="506725017" sldId="320"/>
        </pc:sldMkLst>
        <pc:grpChg chg="add mod">
          <ac:chgData name="Daniel Schwarz" userId="5bb35bb8-905a-4742-88d9-33d9089732e7" providerId="ADAL" clId="{B2570963-B9CB-47AD-A9FB-82DE2532D6AD}" dt="2020-11-15T11:08:18.190" v="669"/>
          <ac:grpSpMkLst>
            <pc:docMk/>
            <pc:sldMk cId="506725017" sldId="320"/>
            <ac:grpSpMk id="53" creationId="{4D25B765-63AD-4ADA-9246-74E2E85A5D72}"/>
          </ac:grpSpMkLst>
        </pc:grpChg>
        <pc:grpChg chg="mod">
          <ac:chgData name="Daniel Schwarz" userId="5bb35bb8-905a-4742-88d9-33d9089732e7" providerId="ADAL" clId="{B2570963-B9CB-47AD-A9FB-82DE2532D6AD}" dt="2020-11-15T11:08:18.190" v="669"/>
          <ac:grpSpMkLst>
            <pc:docMk/>
            <pc:sldMk cId="506725017" sldId="320"/>
            <ac:grpSpMk id="60" creationId="{71771D36-466A-41EF-8C93-23AA48517860}"/>
          </ac:grpSpMkLst>
        </pc:grpChg>
        <pc:grpChg chg="mod">
          <ac:chgData name="Daniel Schwarz" userId="5bb35bb8-905a-4742-88d9-33d9089732e7" providerId="ADAL" clId="{B2570963-B9CB-47AD-A9FB-82DE2532D6AD}" dt="2020-11-15T11:08:18.190" v="669"/>
          <ac:grpSpMkLst>
            <pc:docMk/>
            <pc:sldMk cId="506725017" sldId="320"/>
            <ac:grpSpMk id="61" creationId="{8871FA2E-E309-46A5-BB1F-CA08737983AD}"/>
          </ac:grpSpMkLst>
        </pc:grpChg>
        <pc:grpChg chg="mod">
          <ac:chgData name="Daniel Schwarz" userId="5bb35bb8-905a-4742-88d9-33d9089732e7" providerId="ADAL" clId="{B2570963-B9CB-47AD-A9FB-82DE2532D6AD}" dt="2020-11-15T11:08:18.190" v="669"/>
          <ac:grpSpMkLst>
            <pc:docMk/>
            <pc:sldMk cId="506725017" sldId="320"/>
            <ac:grpSpMk id="81" creationId="{E3F820CE-F7A9-4FC7-A61E-6BFAFAB2043B}"/>
          </ac:grpSpMkLst>
        </pc:grpChg>
        <pc:grpChg chg="mod">
          <ac:chgData name="Daniel Schwarz" userId="5bb35bb8-905a-4742-88d9-33d9089732e7" providerId="ADAL" clId="{B2570963-B9CB-47AD-A9FB-82DE2532D6AD}" dt="2020-11-15T11:08:18.190" v="669"/>
          <ac:grpSpMkLst>
            <pc:docMk/>
            <pc:sldMk cId="506725017" sldId="320"/>
            <ac:grpSpMk id="84" creationId="{3D7B8974-0AD3-4861-AB06-AD9F5A835EB3}"/>
          </ac:grpSpMkLst>
        </pc:grpChg>
        <pc:grpChg chg="mod">
          <ac:chgData name="Daniel Schwarz" userId="5bb35bb8-905a-4742-88d9-33d9089732e7" providerId="ADAL" clId="{B2570963-B9CB-47AD-A9FB-82DE2532D6AD}" dt="2020-11-15T11:08:18.190" v="669"/>
          <ac:grpSpMkLst>
            <pc:docMk/>
            <pc:sldMk cId="506725017" sldId="320"/>
            <ac:grpSpMk id="88" creationId="{E474EA01-FC21-488B-91C0-42445DEF5DA4}"/>
          </ac:grpSpMkLst>
        </pc:grpChg>
        <pc:picChg chg="del">
          <ac:chgData name="Daniel Schwarz" userId="5bb35bb8-905a-4742-88d9-33d9089732e7" providerId="ADAL" clId="{B2570963-B9CB-47AD-A9FB-82DE2532D6AD}" dt="2020-11-15T11:08:17.830" v="668" actId="478"/>
          <ac:picMkLst>
            <pc:docMk/>
            <pc:sldMk cId="506725017" sldId="320"/>
            <ac:picMk id="5" creationId="{0A24998F-DA95-441D-8761-396CB5023B68}"/>
          </ac:picMkLst>
        </pc:pic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62" creationId="{7D2042B8-9EE4-4AF3-8E3B-FE838E6CC819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63" creationId="{EC6EC50B-D835-4A78-AC9A-C080DFC3DD16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67" creationId="{70171E74-039A-496C-88F0-2B5B1132543F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86" creationId="{4E1A446D-EDB8-4BB4-8C4E-24CC6FA179A7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87" creationId="{4298B96D-D42F-4F9D-A20B-A51280C77573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89" creationId="{3A6F7DC5-E507-4BF4-B14A-1EF6B0BC32D5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1" creationId="{A373867B-9A00-4255-A606-CF92BBE20746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2" creationId="{15049B76-48E9-40B0-BA07-68933B900588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3" creationId="{33DC57E3-EFE2-4A91-9F61-362411608331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4" creationId="{6F8C4BD9-6B21-4E12-BE63-147420FE5FD7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5" creationId="{1C6150FB-DC9B-4098-83EE-9B1772FC3D02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6" creationId="{7D00576D-078F-4E10-98D8-9905DCFC3714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7" creationId="{9AC4948F-4474-495E-98F7-FF6A8348DAC6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8" creationId="{60720ADC-4677-458C-ABE3-413AFF8A5236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9" creationId="{C4CC003F-8D67-41D8-A7D0-898E192C2914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0" creationId="{0347BB46-A049-48D9-8AD5-40876B0A3853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1" creationId="{8CD98523-6383-4BC4-995F-8E374202F696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2" creationId="{E8A72DB7-6803-4732-9BAD-FCAD40D596AE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3" creationId="{EE109446-8E45-4C20-B459-4477017674F0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4" creationId="{9B7AEADF-37FF-4399-B092-ACE48A4967C0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5" creationId="{6D83C754-579B-4A13-8501-17BC3D41C14F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6" creationId="{FE5DA3CC-5E4A-4F83-848D-53CBEA32E7AB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7" creationId="{9B763A06-6989-4B09-81EF-16156C6F413F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08:35.595" v="672" actId="1076"/>
        <pc:sldMkLst>
          <pc:docMk/>
          <pc:sldMk cId="289691000" sldId="321"/>
        </pc:sldMkLst>
        <pc:grpChg chg="add mod">
          <ac:chgData name="Daniel Schwarz" userId="5bb35bb8-905a-4742-88d9-33d9089732e7" providerId="ADAL" clId="{B2570963-B9CB-47AD-A9FB-82DE2532D6AD}" dt="2020-11-15T11:08:35.595" v="672" actId="1076"/>
          <ac:grpSpMkLst>
            <pc:docMk/>
            <pc:sldMk cId="289691000" sldId="321"/>
            <ac:grpSpMk id="57" creationId="{A7C7F0C0-1A90-4F4B-8C3F-DEFB197A6C28}"/>
          </ac:grpSpMkLst>
        </pc:grpChg>
        <pc:grpChg chg="mod">
          <ac:chgData name="Daniel Schwarz" userId="5bb35bb8-905a-4742-88d9-33d9089732e7" providerId="ADAL" clId="{B2570963-B9CB-47AD-A9FB-82DE2532D6AD}" dt="2020-11-15T11:08:28.016" v="671"/>
          <ac:grpSpMkLst>
            <pc:docMk/>
            <pc:sldMk cId="289691000" sldId="321"/>
            <ac:grpSpMk id="58" creationId="{51EC7ADB-751F-4657-9AA4-15F7C6F5A649}"/>
          </ac:grpSpMkLst>
        </pc:grpChg>
        <pc:grpChg chg="mod">
          <ac:chgData name="Daniel Schwarz" userId="5bb35bb8-905a-4742-88d9-33d9089732e7" providerId="ADAL" clId="{B2570963-B9CB-47AD-A9FB-82DE2532D6AD}" dt="2020-11-15T11:08:28.016" v="671"/>
          <ac:grpSpMkLst>
            <pc:docMk/>
            <pc:sldMk cId="289691000" sldId="321"/>
            <ac:grpSpMk id="59" creationId="{2DE74B70-63CA-41BD-A856-9BC80B2B0F2C}"/>
          </ac:grpSpMkLst>
        </pc:grpChg>
        <pc:grpChg chg="mod">
          <ac:chgData name="Daniel Schwarz" userId="5bb35bb8-905a-4742-88d9-33d9089732e7" providerId="ADAL" clId="{B2570963-B9CB-47AD-A9FB-82DE2532D6AD}" dt="2020-11-15T11:08:28.016" v="671"/>
          <ac:grpSpMkLst>
            <pc:docMk/>
            <pc:sldMk cId="289691000" sldId="321"/>
            <ac:grpSpMk id="63" creationId="{3799A814-4363-4DE8-949B-59D1BFA63FF9}"/>
          </ac:grpSpMkLst>
        </pc:grpChg>
        <pc:grpChg chg="mod">
          <ac:chgData name="Daniel Schwarz" userId="5bb35bb8-905a-4742-88d9-33d9089732e7" providerId="ADAL" clId="{B2570963-B9CB-47AD-A9FB-82DE2532D6AD}" dt="2020-11-15T11:08:28.016" v="671"/>
          <ac:grpSpMkLst>
            <pc:docMk/>
            <pc:sldMk cId="289691000" sldId="321"/>
            <ac:grpSpMk id="84" creationId="{ECAC82CE-E62E-4C80-8688-451C4E6BE15B}"/>
          </ac:grpSpMkLst>
        </pc:grpChg>
        <pc:grpChg chg="mod">
          <ac:chgData name="Daniel Schwarz" userId="5bb35bb8-905a-4742-88d9-33d9089732e7" providerId="ADAL" clId="{B2570963-B9CB-47AD-A9FB-82DE2532D6AD}" dt="2020-11-15T11:08:28.016" v="671"/>
          <ac:grpSpMkLst>
            <pc:docMk/>
            <pc:sldMk cId="289691000" sldId="321"/>
            <ac:grpSpMk id="88" creationId="{BC0F3ABF-825B-45D9-98E4-2AEE91298D1E}"/>
          </ac:grpSpMkLst>
        </pc:grpChg>
        <pc:picChg chg="del">
          <ac:chgData name="Daniel Schwarz" userId="5bb35bb8-905a-4742-88d9-33d9089732e7" providerId="ADAL" clId="{B2570963-B9CB-47AD-A9FB-82DE2532D6AD}" dt="2020-11-15T11:08:27.502" v="670" actId="478"/>
          <ac:picMkLst>
            <pc:docMk/>
            <pc:sldMk cId="289691000" sldId="321"/>
            <ac:picMk id="5" creationId="{0A24998F-DA95-441D-8761-396CB5023B68}"/>
          </ac:picMkLst>
        </pc:pic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60" creationId="{CF2E8999-4261-409D-A5C9-E417DE28FDC6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61" creationId="{BD724DE5-4AF2-4267-9BFB-B1FEADBE0CD8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62" creationId="{CC052CC3-EEF1-435F-8534-BC9B7DF0F7F3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86" creationId="{B13E20FA-C599-4C80-9CAC-21A9B0B702A1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87" creationId="{590A2F0A-E7B8-40C7-A4B3-DAA9E3F2271A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89" creationId="{472BBC12-B34F-496E-B3F6-534DB187E611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0" creationId="{2B7F366F-FA6C-4851-B819-61572A0134D5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1" creationId="{572B5683-0345-41CF-B97C-31170128B310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2" creationId="{53C3E4A0-10F7-4B98-AF94-2117B9D338BF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3" creationId="{16240CCB-D7C6-405D-96ED-42B7BFA8356B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4" creationId="{6FF776BA-914B-46F8-8A91-7A727F5B8C93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5" creationId="{2A732D05-A7E5-43F3-B93F-7FA27DA9B766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6" creationId="{1E3AE392-CD83-4BC1-846E-4BEB00F47019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7" creationId="{CEDA4E5B-61E6-4BAB-A513-A130140D4C42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8" creationId="{71D355BF-57FD-41C3-8E00-D22D66233809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9" creationId="{DD9C9A71-43E1-4765-8D0E-1AFF75C0925D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100" creationId="{547EA03F-CC7D-497D-9499-645C630B8146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101" creationId="{F8011AC1-C645-4B69-A420-497DD3C0FF42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102" creationId="{8D8B8C5D-1D4D-4EF5-9869-D4156D39E6B1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103" creationId="{3627FBDC-0770-4239-AEA2-AA4DC319837C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104" creationId="{C0E41E39-6149-418F-BC91-0F307FFE206D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105" creationId="{F38975AE-7264-4E86-9723-534D2F82F7FE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106" creationId="{FC5FAA55-620E-47E1-8C26-6D585C36C0C8}"/>
          </ac:inkMkLst>
        </pc:inkChg>
      </pc:sldChg>
      <pc:sldChg chg="modAnim">
        <pc:chgData name="Daniel Schwarz" userId="5bb35bb8-905a-4742-88d9-33d9089732e7" providerId="ADAL" clId="{B2570963-B9CB-47AD-A9FB-82DE2532D6AD}" dt="2020-11-19T22:56:07.375" v="6460"/>
        <pc:sldMkLst>
          <pc:docMk/>
          <pc:sldMk cId="3930679725" sldId="323"/>
        </pc:sldMkLst>
      </pc:sldChg>
      <pc:sldChg chg="modSp modAnim">
        <pc:chgData name="Daniel Schwarz" userId="5bb35bb8-905a-4742-88d9-33d9089732e7" providerId="ADAL" clId="{B2570963-B9CB-47AD-A9FB-82DE2532D6AD}" dt="2020-11-19T22:50:29.188" v="6459" actId="20577"/>
        <pc:sldMkLst>
          <pc:docMk/>
          <pc:sldMk cId="4216732440" sldId="325"/>
        </pc:sldMkLst>
        <pc:spChg chg="mod">
          <ac:chgData name="Daniel Schwarz" userId="5bb35bb8-905a-4742-88d9-33d9089732e7" providerId="ADAL" clId="{B2570963-B9CB-47AD-A9FB-82DE2532D6AD}" dt="2020-11-19T22:50:29.188" v="6459" actId="20577"/>
          <ac:spMkLst>
            <pc:docMk/>
            <pc:sldMk cId="4216732440" sldId="325"/>
            <ac:spMk id="5" creationId="{A898A89D-645B-47DD-8760-039A787F90A7}"/>
          </ac:spMkLst>
        </pc:spChg>
      </pc:sldChg>
      <pc:sldChg chg="addSp delSp modSp mod">
        <pc:chgData name="Daniel Schwarz" userId="5bb35bb8-905a-4742-88d9-33d9089732e7" providerId="ADAL" clId="{B2570963-B9CB-47AD-A9FB-82DE2532D6AD}" dt="2020-11-15T11:08:48.474" v="675" actId="1076"/>
        <pc:sldMkLst>
          <pc:docMk/>
          <pc:sldMk cId="2484432896" sldId="327"/>
        </pc:sldMkLst>
        <pc:grpChg chg="add mod">
          <ac:chgData name="Daniel Schwarz" userId="5bb35bb8-905a-4742-88d9-33d9089732e7" providerId="ADAL" clId="{B2570963-B9CB-47AD-A9FB-82DE2532D6AD}" dt="2020-11-15T11:08:48.474" v="675" actId="1076"/>
          <ac:grpSpMkLst>
            <pc:docMk/>
            <pc:sldMk cId="2484432896" sldId="327"/>
            <ac:grpSpMk id="53" creationId="{21B13698-7C9F-4135-BCCB-93D894A9F368}"/>
          </ac:grpSpMkLst>
        </pc:grpChg>
        <pc:grpChg chg="mod">
          <ac:chgData name="Daniel Schwarz" userId="5bb35bb8-905a-4742-88d9-33d9089732e7" providerId="ADAL" clId="{B2570963-B9CB-47AD-A9FB-82DE2532D6AD}" dt="2020-11-15T11:08:43.821" v="674"/>
          <ac:grpSpMkLst>
            <pc:docMk/>
            <pc:sldMk cId="2484432896" sldId="327"/>
            <ac:grpSpMk id="60" creationId="{B9EE2AE7-C02E-46E2-A5C5-4360146EE594}"/>
          </ac:grpSpMkLst>
        </pc:grpChg>
        <pc:grpChg chg="mod">
          <ac:chgData name="Daniel Schwarz" userId="5bb35bb8-905a-4742-88d9-33d9089732e7" providerId="ADAL" clId="{B2570963-B9CB-47AD-A9FB-82DE2532D6AD}" dt="2020-11-15T11:08:43.821" v="674"/>
          <ac:grpSpMkLst>
            <pc:docMk/>
            <pc:sldMk cId="2484432896" sldId="327"/>
            <ac:grpSpMk id="61" creationId="{6CD87692-8787-4C3C-A72A-66C187BC01D7}"/>
          </ac:grpSpMkLst>
        </pc:grpChg>
        <pc:grpChg chg="mod">
          <ac:chgData name="Daniel Schwarz" userId="5bb35bb8-905a-4742-88d9-33d9089732e7" providerId="ADAL" clId="{B2570963-B9CB-47AD-A9FB-82DE2532D6AD}" dt="2020-11-15T11:08:43.821" v="674"/>
          <ac:grpSpMkLst>
            <pc:docMk/>
            <pc:sldMk cId="2484432896" sldId="327"/>
            <ac:grpSpMk id="81" creationId="{AC94B589-62CF-46C4-B3F5-161704B4CE33}"/>
          </ac:grpSpMkLst>
        </pc:grpChg>
        <pc:grpChg chg="mod">
          <ac:chgData name="Daniel Schwarz" userId="5bb35bb8-905a-4742-88d9-33d9089732e7" providerId="ADAL" clId="{B2570963-B9CB-47AD-A9FB-82DE2532D6AD}" dt="2020-11-15T11:08:43.821" v="674"/>
          <ac:grpSpMkLst>
            <pc:docMk/>
            <pc:sldMk cId="2484432896" sldId="327"/>
            <ac:grpSpMk id="84" creationId="{62A0B8D0-574F-46DD-AE22-60B526147E43}"/>
          </ac:grpSpMkLst>
        </pc:grpChg>
        <pc:grpChg chg="mod">
          <ac:chgData name="Daniel Schwarz" userId="5bb35bb8-905a-4742-88d9-33d9089732e7" providerId="ADAL" clId="{B2570963-B9CB-47AD-A9FB-82DE2532D6AD}" dt="2020-11-15T11:08:43.821" v="674"/>
          <ac:grpSpMkLst>
            <pc:docMk/>
            <pc:sldMk cId="2484432896" sldId="327"/>
            <ac:grpSpMk id="88" creationId="{C9BED7A2-35FC-4604-AB95-4D81F75B6FE9}"/>
          </ac:grpSpMkLst>
        </pc:grpChg>
        <pc:picChg chg="del">
          <ac:chgData name="Daniel Schwarz" userId="5bb35bb8-905a-4742-88d9-33d9089732e7" providerId="ADAL" clId="{B2570963-B9CB-47AD-A9FB-82DE2532D6AD}" dt="2020-11-15T11:08:43.057" v="673" actId="478"/>
          <ac:picMkLst>
            <pc:docMk/>
            <pc:sldMk cId="2484432896" sldId="327"/>
            <ac:picMk id="5" creationId="{0A24998F-DA95-441D-8761-396CB5023B68}"/>
          </ac:picMkLst>
        </pc:pic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62" creationId="{5C6E2C6B-6E7E-4585-9E54-7C24AA3D01E7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63" creationId="{42E1DBDA-005D-4E46-ACCD-E7932D95082F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67" creationId="{70A7497A-AC98-49F1-8612-32C2DA61ABFF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86" creationId="{7763F6EB-6D3D-4760-9E62-B58A43BEC9A2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87" creationId="{E9BD25ED-6A3D-4173-AC28-555C418B3B38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89" creationId="{4CB112D9-6AC5-4B26-9325-8F8323319249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1" creationId="{03342894-8CA4-4BB8-957F-6ECC14F10811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2" creationId="{B50DA0EC-D585-4438-B9B8-826CA9570F2C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3" creationId="{02B7FDF4-0C8E-4632-A8C1-1A10D1C09E5F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4" creationId="{3CE0FF63-52E0-48A8-9887-C46242A12336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5" creationId="{538F885E-8153-45EC-ADA1-B251CB337082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6" creationId="{6930C034-741A-497A-8E80-781B29F3A8DF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7" creationId="{BDF2AD4C-409D-4CF9-B630-EA648BA22BD4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8" creationId="{60098FA0-686F-47BD-B545-A682627EAAC8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9" creationId="{5B5D2856-956D-4092-B842-D63387301CBE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0" creationId="{EA1936E1-8B58-42B7-A636-62BA51B8AA02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1" creationId="{E4794C63-5860-483A-A23C-8828C59488A2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2" creationId="{193E1BB3-E364-40E3-B389-E419A82B972D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3" creationId="{EBA2D35A-BB56-40F2-9652-06767E835C6C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4" creationId="{30EB5ED8-E4A7-4018-8E14-E0FEB0C42594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5" creationId="{4C2884CB-E99C-43A6-9EF5-69826256005E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6" creationId="{398CF685-9FAF-4DE4-87D9-0FEAC27DBD46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7" creationId="{656D8965-1F1C-4246-90AE-8E65901FC60E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08:58.743" v="678" actId="1076"/>
        <pc:sldMkLst>
          <pc:docMk/>
          <pc:sldMk cId="3796534056" sldId="328"/>
        </pc:sldMkLst>
        <pc:grpChg chg="add mod">
          <ac:chgData name="Daniel Schwarz" userId="5bb35bb8-905a-4742-88d9-33d9089732e7" providerId="ADAL" clId="{B2570963-B9CB-47AD-A9FB-82DE2532D6AD}" dt="2020-11-15T11:08:58.743" v="678" actId="1076"/>
          <ac:grpSpMkLst>
            <pc:docMk/>
            <pc:sldMk cId="3796534056" sldId="328"/>
            <ac:grpSpMk id="56" creationId="{FDB1B4C2-8119-4FE6-B18F-6402EA944A90}"/>
          </ac:grpSpMkLst>
        </pc:grpChg>
        <pc:grpChg chg="mod">
          <ac:chgData name="Daniel Schwarz" userId="5bb35bb8-905a-4742-88d9-33d9089732e7" providerId="ADAL" clId="{B2570963-B9CB-47AD-A9FB-82DE2532D6AD}" dt="2020-11-15T11:08:52.019" v="677"/>
          <ac:grpSpMkLst>
            <pc:docMk/>
            <pc:sldMk cId="3796534056" sldId="328"/>
            <ac:grpSpMk id="58" creationId="{D788CB3A-0C6C-4632-A788-1920637B32E1}"/>
          </ac:grpSpMkLst>
        </pc:grpChg>
        <pc:grpChg chg="mod">
          <ac:chgData name="Daniel Schwarz" userId="5bb35bb8-905a-4742-88d9-33d9089732e7" providerId="ADAL" clId="{B2570963-B9CB-47AD-A9FB-82DE2532D6AD}" dt="2020-11-15T11:08:52.019" v="677"/>
          <ac:grpSpMkLst>
            <pc:docMk/>
            <pc:sldMk cId="3796534056" sldId="328"/>
            <ac:grpSpMk id="59" creationId="{9FA686F9-A7A1-4C17-8561-A94114D95487}"/>
          </ac:grpSpMkLst>
        </pc:grpChg>
        <pc:grpChg chg="mod">
          <ac:chgData name="Daniel Schwarz" userId="5bb35bb8-905a-4742-88d9-33d9089732e7" providerId="ADAL" clId="{B2570963-B9CB-47AD-A9FB-82DE2532D6AD}" dt="2020-11-15T11:08:52.019" v="677"/>
          <ac:grpSpMkLst>
            <pc:docMk/>
            <pc:sldMk cId="3796534056" sldId="328"/>
            <ac:grpSpMk id="81" creationId="{18075475-A616-4C0E-A470-5D8C33E2F635}"/>
          </ac:grpSpMkLst>
        </pc:grpChg>
        <pc:grpChg chg="mod">
          <ac:chgData name="Daniel Schwarz" userId="5bb35bb8-905a-4742-88d9-33d9089732e7" providerId="ADAL" clId="{B2570963-B9CB-47AD-A9FB-82DE2532D6AD}" dt="2020-11-15T11:08:52.019" v="677"/>
          <ac:grpSpMkLst>
            <pc:docMk/>
            <pc:sldMk cId="3796534056" sldId="328"/>
            <ac:grpSpMk id="84" creationId="{00B9F8AA-1A4D-423C-B4BB-2BA2BC7EB2CC}"/>
          </ac:grpSpMkLst>
        </pc:grpChg>
        <pc:grpChg chg="mod">
          <ac:chgData name="Daniel Schwarz" userId="5bb35bb8-905a-4742-88d9-33d9089732e7" providerId="ADAL" clId="{B2570963-B9CB-47AD-A9FB-82DE2532D6AD}" dt="2020-11-15T11:08:52.019" v="677"/>
          <ac:grpSpMkLst>
            <pc:docMk/>
            <pc:sldMk cId="3796534056" sldId="328"/>
            <ac:grpSpMk id="88" creationId="{2ED8C539-0560-4D83-9605-E748CF934B68}"/>
          </ac:grpSpMkLst>
        </pc:grpChg>
        <pc:picChg chg="del">
          <ac:chgData name="Daniel Schwarz" userId="5bb35bb8-905a-4742-88d9-33d9089732e7" providerId="ADAL" clId="{B2570963-B9CB-47AD-A9FB-82DE2532D6AD}" dt="2020-11-15T11:08:51.706" v="676" actId="478"/>
          <ac:picMkLst>
            <pc:docMk/>
            <pc:sldMk cId="3796534056" sldId="328"/>
            <ac:picMk id="5" creationId="{0A24998F-DA95-441D-8761-396CB5023B68}"/>
          </ac:picMkLst>
        </pc:pic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60" creationId="{4B3E4873-F259-4385-BF89-1B2AA26E28A4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62" creationId="{75F302EE-4B26-481F-B8DC-FFCF60AF8066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63" creationId="{ED3876BA-0467-4AE6-B6B2-848F559D8467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86" creationId="{240EC309-CD8D-4495-8803-D423FB90CEAD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87" creationId="{899B2299-B2C3-44F7-A044-C9A9590B1684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89" creationId="{CD02EA43-8052-4422-81FA-B4C900B7FA5A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0" creationId="{828C7583-5C38-4CD9-AC8D-5CD034803F5E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1" creationId="{B4AA6F17-E41F-48A5-8814-08AF575AD2F3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2" creationId="{D9091A74-1183-46C4-8566-557CCCD56356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3" creationId="{B855AD7D-D8EF-49EF-985D-DE84FAAE6DEB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4" creationId="{D13DC509-4DF8-4682-8CFB-576FE23AC410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5" creationId="{09F71BD4-7117-4D35-BFBA-3C23B104218B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6" creationId="{A3A2ABF2-33C4-4E0A-86C5-B8B5655DD1FF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7" creationId="{C5ED2296-6D0B-49E8-B61A-318669D6F26E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8" creationId="{E585B3CB-C544-407F-94FA-A94F47863554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9" creationId="{2FBA4673-C7CA-472D-A8A0-453B3898035F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100" creationId="{4E9FC57C-A432-4FC2-AD5A-F6C79F711892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101" creationId="{8F2D7928-1A5D-4BC2-8E0B-DD4445F9C2F0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102" creationId="{59B3E16B-D633-4165-9316-3A9A2C742789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103" creationId="{A9E7555F-CDB2-411B-98BA-D5F62E95F5CC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104" creationId="{C4622E40-6CEF-4DDC-BE9E-46DA86308876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105" creationId="{83525E6D-DFA5-4BA2-B165-0F758E87B643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106" creationId="{BDF2B0FF-9EA9-43CD-952D-0F072D842DA2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10:54.164" v="723" actId="1076"/>
        <pc:sldMkLst>
          <pc:docMk/>
          <pc:sldMk cId="355301462" sldId="329"/>
        </pc:sldMkLst>
        <pc:spChg chg="mod">
          <ac:chgData name="Daniel Schwarz" userId="5bb35bb8-905a-4742-88d9-33d9089732e7" providerId="ADAL" clId="{B2570963-B9CB-47AD-A9FB-82DE2532D6AD}" dt="2020-11-15T11:10:54.164" v="723" actId="1076"/>
          <ac:spMkLst>
            <pc:docMk/>
            <pc:sldMk cId="355301462" sldId="329"/>
            <ac:spMk id="70" creationId="{384D61BC-5624-4F68-9622-C90D085EBC17}"/>
          </ac:spMkLst>
        </pc:spChg>
        <pc:grpChg chg="del">
          <ac:chgData name="Daniel Schwarz" userId="5bb35bb8-905a-4742-88d9-33d9089732e7" providerId="ADAL" clId="{B2570963-B9CB-47AD-A9FB-82DE2532D6AD}" dt="2020-11-15T11:09:20.261" v="680" actId="478"/>
          <ac:grpSpMkLst>
            <pc:docMk/>
            <pc:sldMk cId="355301462" sldId="329"/>
            <ac:grpSpMk id="14" creationId="{744B6E72-6989-49F8-AED8-69A0BCA9DB70}"/>
          </ac:grpSpMkLst>
        </pc:grpChg>
        <pc:grpChg chg="mod">
          <ac:chgData name="Daniel Schwarz" userId="5bb35bb8-905a-4742-88d9-33d9089732e7" providerId="ADAL" clId="{B2570963-B9CB-47AD-A9FB-82DE2532D6AD}" dt="2020-11-15T11:10:54.164" v="723" actId="1076"/>
          <ac:grpSpMkLst>
            <pc:docMk/>
            <pc:sldMk cId="355301462" sldId="329"/>
            <ac:grpSpMk id="50" creationId="{266EA2CA-7F64-4B0C-BF6F-621B7DEADAB0}"/>
          </ac:grpSpMkLst>
        </pc:grpChg>
        <pc:grpChg chg="add 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54" creationId="{244CDD57-0154-40DB-BCE6-ABB2A8B95D69}"/>
          </ac:grpSpMkLst>
        </pc:grpChg>
        <pc:grpChg chg="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55" creationId="{9D86C36A-174A-414F-9FFF-A8AA018252CA}"/>
          </ac:grpSpMkLst>
        </pc:grpChg>
        <pc:grpChg chg="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56" creationId="{F3E781B8-66BB-45C7-A337-B43E5EC8F9E8}"/>
          </ac:grpSpMkLst>
        </pc:grpChg>
        <pc:grpChg chg="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60" creationId="{8998E40D-84D2-41BD-B450-D75CB2F2C5B0}"/>
          </ac:grpSpMkLst>
        </pc:grpChg>
        <pc:grpChg chg="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61" creationId="{032C614C-6BB4-4426-A535-6DEA4E7950FF}"/>
          </ac:grpSpMkLst>
        </pc:grpChg>
        <pc:grpChg chg="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64" creationId="{8D0B3ED3-AE9A-42A8-BA76-6CFF787D8137}"/>
          </ac:grpSpMkLst>
        </pc:grpChg>
        <pc:grpChg chg="add 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86" creationId="{F43A71CF-C2CE-4B93-8DD1-62F4109C9B47}"/>
          </ac:grpSpMkLst>
        </pc:grpChg>
        <pc:grpChg chg="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90" creationId="{1668FAA9-4462-4C14-8005-D24749B09E84}"/>
          </ac:grpSpMkLst>
        </pc:grpChg>
        <pc:picChg chg="del">
          <ac:chgData name="Daniel Schwarz" userId="5bb35bb8-905a-4742-88d9-33d9089732e7" providerId="ADAL" clId="{B2570963-B9CB-47AD-A9FB-82DE2532D6AD}" dt="2020-11-15T11:09:14.433" v="679" actId="478"/>
          <ac:picMkLst>
            <pc:docMk/>
            <pc:sldMk cId="355301462" sldId="329"/>
            <ac:picMk id="4" creationId="{D9634018-6B5E-4640-86E8-B5804574A5B5}"/>
          </ac:picMkLst>
        </pc:picChg>
        <pc:inkChg chg="del">
          <ac:chgData name="Daniel Schwarz" userId="5bb35bb8-905a-4742-88d9-33d9089732e7" providerId="ADAL" clId="{B2570963-B9CB-47AD-A9FB-82DE2532D6AD}" dt="2020-11-15T11:09:20.261" v="680" actId="478"/>
          <ac:inkMkLst>
            <pc:docMk/>
            <pc:sldMk cId="355301462" sldId="329"/>
            <ac:inkMk id="5" creationId="{2B9E46AA-FFAD-4C75-BD20-03DE1C1A8E53}"/>
          </ac:inkMkLst>
        </pc:inkChg>
        <pc:inkChg chg="del">
          <ac:chgData name="Daniel Schwarz" userId="5bb35bb8-905a-4742-88d9-33d9089732e7" providerId="ADAL" clId="{B2570963-B9CB-47AD-A9FB-82DE2532D6AD}" dt="2020-11-15T11:09:20.261" v="680" actId="478"/>
          <ac:inkMkLst>
            <pc:docMk/>
            <pc:sldMk cId="355301462" sldId="329"/>
            <ac:inkMk id="6" creationId="{37240BCD-56C5-425D-B6DA-E8B9581B017B}"/>
          </ac:inkMkLst>
        </pc:inkChg>
        <pc:inkChg chg="del">
          <ac:chgData name="Daniel Schwarz" userId="5bb35bb8-905a-4742-88d9-33d9089732e7" providerId="ADAL" clId="{B2570963-B9CB-47AD-A9FB-82DE2532D6AD}" dt="2020-11-15T11:09:20.261" v="680" actId="478"/>
          <ac:inkMkLst>
            <pc:docMk/>
            <pc:sldMk cId="355301462" sldId="329"/>
            <ac:inkMk id="7" creationId="{862D8D32-EA42-45B2-BDED-B80852C18A0B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57" creationId="{1BA1BC9E-91A0-44CE-8C15-0E3E7E2501C3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58" creationId="{C84FFCF1-9833-4997-BC15-82AFB1389667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59" creationId="{BA512E73-04C3-4075-8ACF-E3C309AFA9BC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62" creationId="{EB63D8D1-D426-4D4B-9EDE-6AF65F23E8DF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63" creationId="{687304DD-1FF4-489F-8CD3-14E1954299E3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65" creationId="{2DA78CAA-6EF1-4A8C-8742-CA2D2B48EFFF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66" creationId="{B1C06E2F-25E1-4B14-BB9E-BC7AB2BDF7E0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67" creationId="{6DB42776-109D-456F-B405-150B3F7E0192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68" creationId="{A0F2A9E8-330A-4B62-BBA0-1AF9EE2924C8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69" creationId="{CEA86A7D-3A73-4F60-9BF6-9615DF79935C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73" creationId="{79F3C3BF-2F04-4CEA-97C1-A300DF9BBBAC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74" creationId="{0C394DF0-DF74-4BFD-81D5-086292516BCB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75" creationId="{18B14AE7-4F4C-4DBB-81DB-CB2585366C47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76" creationId="{EA2DBDC0-8551-46C2-A4ED-5F4490E76618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77" creationId="{4CEDE46F-69A3-4FEC-81BC-4A347544A884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78" creationId="{642DD1A0-3F59-4506-BC81-B18BC248CF46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79" creationId="{BE1AC914-8008-4803-80EE-C1E91ADA7AA6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0" creationId="{310D06F1-F588-4933-A8CB-474A48D13D74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1" creationId="{4F4C2687-61F7-4699-8F70-28C18011A6B5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2" creationId="{3FB7592C-999B-45B9-84FB-4EE4B39C0F92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3" creationId="{54F6910B-6516-4E28-A721-D6FB91EDBAB5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4" creationId="{D92CC538-88AB-488C-96DA-D2744957EA6C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5" creationId="{1B9872F6-3DD4-4E36-8C5F-4893E695DAB9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7" creationId="{07EFBB68-692C-4461-A031-F459E2912F34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8" creationId="{664BD5F3-1157-4E47-9D53-4D327EA712C5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9" creationId="{C4F9064B-410D-4972-AF90-F69F213CD8ED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1" creationId="{1CDFCA8C-20D7-4510-8BD5-1D0E3A4067CC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2" creationId="{AA3CDAAA-E2A4-4343-8E78-FE73DADD3B56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3" creationId="{33C8BF98-C97A-4CA1-AAF0-FDF37B03B962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4" creationId="{53670E3F-26A8-442E-B41F-68635E64E3DB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5" creationId="{3EF7031B-2DEF-4E89-83B0-E47E8819D19B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6" creationId="{F5AAA13B-8891-4507-92F5-15247D3EB000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7" creationId="{7D560292-309E-4D0A-AFDC-764C31106F87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8" creationId="{3DB47F5F-36C5-433C-A6B7-4D6F6FC854D2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9" creationId="{69F7EDF4-BF1B-4480-9CD9-7861C231CD82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100" creationId="{02E8D2E7-AE6B-4ECB-ACC4-B3EB09C494BD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101" creationId="{34FA7DEA-8808-4E85-B197-87938AD879DC}"/>
          </ac:inkMkLst>
        </pc:inkChg>
      </pc:sldChg>
      <pc:sldChg chg="del">
        <pc:chgData name="Daniel Schwarz" userId="5bb35bb8-905a-4742-88d9-33d9089732e7" providerId="ADAL" clId="{B2570963-B9CB-47AD-A9FB-82DE2532D6AD}" dt="2020-11-18T21:36:41.222" v="4754" actId="47"/>
        <pc:sldMkLst>
          <pc:docMk/>
          <pc:sldMk cId="2101057785" sldId="331"/>
        </pc:sldMkLst>
      </pc:sldChg>
      <pc:sldChg chg="addSp delSp modSp mod">
        <pc:chgData name="Daniel Schwarz" userId="5bb35bb8-905a-4742-88d9-33d9089732e7" providerId="ADAL" clId="{B2570963-B9CB-47AD-A9FB-82DE2532D6AD}" dt="2020-11-18T21:38:20.315" v="4755" actId="478"/>
        <pc:sldMkLst>
          <pc:docMk/>
          <pc:sldMk cId="2908151649" sldId="332"/>
        </pc:sldMkLst>
        <pc:spChg chg="del">
          <ac:chgData name="Daniel Schwarz" userId="5bb35bb8-905a-4742-88d9-33d9089732e7" providerId="ADAL" clId="{B2570963-B9CB-47AD-A9FB-82DE2532D6AD}" dt="2020-11-18T21:38:20.315" v="4755" actId="478"/>
          <ac:spMkLst>
            <pc:docMk/>
            <pc:sldMk cId="2908151649" sldId="332"/>
            <ac:spMk id="29" creationId="{4EE59C2C-56E3-49F0-9B1E-8DAFB080B2E5}"/>
          </ac:spMkLst>
        </pc:spChg>
        <pc:spChg chg="mod">
          <ac:chgData name="Daniel Schwarz" userId="5bb35bb8-905a-4742-88d9-33d9089732e7" providerId="ADAL" clId="{B2570963-B9CB-47AD-A9FB-82DE2532D6AD}" dt="2020-11-15T11:32:58.732" v="804" actId="20577"/>
          <ac:spMkLst>
            <pc:docMk/>
            <pc:sldMk cId="2908151649" sldId="332"/>
            <ac:spMk id="71" creationId="{D2FD5C08-158B-4BFD-A101-CDF7EDC8193B}"/>
          </ac:spMkLst>
        </pc:spChg>
        <pc:grpChg chg="del">
          <ac:chgData name="Daniel Schwarz" userId="5bb35bb8-905a-4742-88d9-33d9089732e7" providerId="ADAL" clId="{B2570963-B9CB-47AD-A9FB-82DE2532D6AD}" dt="2020-11-15T11:02:38.309" v="508" actId="478"/>
          <ac:grpSpMkLst>
            <pc:docMk/>
            <pc:sldMk cId="2908151649" sldId="332"/>
            <ac:grpSpMk id="13" creationId="{02EFBEDF-D6C3-4EE8-808D-013421492292}"/>
          </ac:grpSpMkLst>
        </pc:grpChg>
        <pc:grpChg chg="add 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30" creationId="{DBE9F9D1-5341-4662-8835-69D720B3F424}"/>
          </ac:grpSpMkLst>
        </pc:grpChg>
        <pc:grpChg chg="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31" creationId="{8D58AA35-0048-4EB2-A389-339A6C691DF8}"/>
          </ac:grpSpMkLst>
        </pc:grpChg>
        <pc:grpChg chg="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32" creationId="{F14A63E8-3D90-425B-BAA3-C1F0AF1A3055}"/>
          </ac:grpSpMkLst>
        </pc:grpChg>
        <pc:grpChg chg="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36" creationId="{FB6A3F11-A43C-4EBE-806D-EAE051E99E2A}"/>
          </ac:grpSpMkLst>
        </pc:grpChg>
        <pc:grpChg chg="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37" creationId="{75762E57-21AD-42E8-ADD5-F94F2DA3C210}"/>
          </ac:grpSpMkLst>
        </pc:grpChg>
        <pc:grpChg chg="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40" creationId="{4AD3DFC0-7BE8-4731-88F9-9D3B1A6E2B08}"/>
          </ac:grpSpMkLst>
        </pc:grpChg>
        <pc:grpChg chg="add 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59" creationId="{90108417-3870-46EC-8E9B-4586D43DFB85}"/>
          </ac:grpSpMkLst>
        </pc:grpChg>
        <pc:grpChg chg="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63" creationId="{E487EC68-CC91-44B9-B406-E9BDB64A92E7}"/>
          </ac:grpSpMkLst>
        </pc:grpChg>
        <pc:picChg chg="del">
          <ac:chgData name="Daniel Schwarz" userId="5bb35bb8-905a-4742-88d9-33d9089732e7" providerId="ADAL" clId="{B2570963-B9CB-47AD-A9FB-82DE2532D6AD}" dt="2020-11-15T11:02:36.032" v="507" actId="478"/>
          <ac:picMkLst>
            <pc:docMk/>
            <pc:sldMk cId="2908151649" sldId="332"/>
            <ac:picMk id="3" creationId="{0DBD30BE-A95C-4843-BBDC-EB445E31FC77}"/>
          </ac:picMkLst>
        </pc:picChg>
        <pc:inkChg chg="del">
          <ac:chgData name="Daniel Schwarz" userId="5bb35bb8-905a-4742-88d9-33d9089732e7" providerId="ADAL" clId="{B2570963-B9CB-47AD-A9FB-82DE2532D6AD}" dt="2020-11-15T11:02:38.309" v="508" actId="478"/>
          <ac:inkMkLst>
            <pc:docMk/>
            <pc:sldMk cId="2908151649" sldId="332"/>
            <ac:inkMk id="4" creationId="{D1004F7B-A808-49AC-887F-BDA3A4863A41}"/>
          </ac:inkMkLst>
        </pc:inkChg>
        <pc:inkChg chg="del">
          <ac:chgData name="Daniel Schwarz" userId="5bb35bb8-905a-4742-88d9-33d9089732e7" providerId="ADAL" clId="{B2570963-B9CB-47AD-A9FB-82DE2532D6AD}" dt="2020-11-15T11:02:38.309" v="508" actId="478"/>
          <ac:inkMkLst>
            <pc:docMk/>
            <pc:sldMk cId="2908151649" sldId="332"/>
            <ac:inkMk id="5" creationId="{42F250E4-95AA-4335-8904-FB2C9CD2F34D}"/>
          </ac:inkMkLst>
        </pc:inkChg>
        <pc:inkChg chg="del">
          <ac:chgData name="Daniel Schwarz" userId="5bb35bb8-905a-4742-88d9-33d9089732e7" providerId="ADAL" clId="{B2570963-B9CB-47AD-A9FB-82DE2532D6AD}" dt="2020-11-15T11:02:38.309" v="508" actId="478"/>
          <ac:inkMkLst>
            <pc:docMk/>
            <pc:sldMk cId="2908151649" sldId="332"/>
            <ac:inkMk id="6" creationId="{57353EB6-2ABE-4D88-A426-54BEE0643DA7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33" creationId="{BB530CC5-C8E9-4354-AFF0-F0CA152E6B88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34" creationId="{C27205DE-8400-4CD8-9C06-000CC959C2C3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35" creationId="{12B48B34-9C68-4021-B6E1-67FC47BA7C34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38" creationId="{19968D68-9C2E-46B8-BA2A-7F3FB6B9C219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39" creationId="{9962ADD2-20F9-440B-8DBD-060C2CB93E18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1" creationId="{C360CDAB-BED6-4EC8-A0BB-19CFDC74261E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2" creationId="{69C59950-7D66-4FC7-BD9F-222C8DB3EFCA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3" creationId="{6E076931-4D67-4DEF-B48E-7AAF3E674385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4" creationId="{67C69D0B-AC8E-4470-84E7-FE00A7F2EB0A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5" creationId="{6C458765-89C8-406A-BD4B-696F13BB0064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6" creationId="{128A657D-8F8F-4F18-9AD9-AE468A25A43F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7" creationId="{C8A4FE0A-C94B-4CA4-B72F-CBB337178CA4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8" creationId="{89A8B125-93AD-4CED-AD4B-D873B35EE9A0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9" creationId="{C3A1FD24-8B5D-46FA-8B1D-69B9CC6DE6FC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0" creationId="{F66A21B2-C49C-44B6-8495-DE16301994A5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1" creationId="{F2C3D78A-1093-40BF-BD0C-BA9A1D5F1AEA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2" creationId="{8B987FB4-2941-4C27-B445-A62920DE96B2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3" creationId="{965CEBD7-A503-4E3F-9DA6-E16C3FC1D360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4" creationId="{5E7E3BF3-71AB-4C6E-A0A1-6DF4EFE7403F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5" creationId="{53712A55-AB76-4979-86C0-ACFA9EBB2313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6" creationId="{A69BE445-7E54-41EF-A9CE-63542574EDC9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7" creationId="{E7657355-FA51-4376-B068-718C367A6F8F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8" creationId="{6E2FA69F-B592-46D4-BEBA-844619D05ED9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0" creationId="{EE334A39-0687-4A92-9828-FC0C1A4C00E5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1" creationId="{B87850D1-D126-4A79-A6F7-041CC890A0E6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2" creationId="{B4C6CC57-D11A-4B3E-AF89-2DAA173DD38A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4" creationId="{91A46C0C-3614-4D17-A1C6-4AB2BD2C9B5B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5" creationId="{BCB95351-4B13-49AC-952C-25BCE46BC501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6" creationId="{43692AEE-8ABF-4BDC-BBFC-367E41235FB8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7" creationId="{F256E9D5-28F9-4E98-8DCE-FF27D8D085C2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8" creationId="{E7CF523B-52AB-4F9A-A999-D9E95EFE2AA4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9" creationId="{7321D096-1828-4F2D-A503-E4DB408C4693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70" creationId="{F10A4A2B-1F38-4F99-BC44-F649037B2F46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72" creationId="{A054D773-0932-4AAA-9C76-AC9F15A2EBD4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73" creationId="{253EC3E5-50A6-4006-84BA-565D531718C6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74" creationId="{12DBF4C0-2148-4AF6-83F8-0D4EAD93B50B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75" creationId="{C31BC1AC-0941-4CCD-BC99-EDF47142A455}"/>
          </ac:inkMkLst>
        </pc:inkChg>
      </pc:sldChg>
      <pc:sldChg chg="addSp delSp modSp new mod modClrScheme modAnim chgLayout">
        <pc:chgData name="Daniel Schwarz" userId="5bb35bb8-905a-4742-88d9-33d9089732e7" providerId="ADAL" clId="{B2570963-B9CB-47AD-A9FB-82DE2532D6AD}" dt="2020-11-19T23:00:10.816" v="6461"/>
        <pc:sldMkLst>
          <pc:docMk/>
          <pc:sldMk cId="3945651288" sldId="333"/>
        </pc:sldMkLst>
        <pc:spChg chg="add mod">
          <ac:chgData name="Daniel Schwarz" userId="5bb35bb8-905a-4742-88d9-33d9089732e7" providerId="ADAL" clId="{B2570963-B9CB-47AD-A9FB-82DE2532D6AD}" dt="2020-11-15T15:29:28.819" v="4126" actId="20577"/>
          <ac:spMkLst>
            <pc:docMk/>
            <pc:sldMk cId="3945651288" sldId="333"/>
            <ac:spMk id="2" creationId="{55F4FD50-2FF8-42BB-9CB2-BB2612163C2B}"/>
          </ac:spMkLst>
        </pc:spChg>
        <pc:spChg chg="add mod">
          <ac:chgData name="Daniel Schwarz" userId="5bb35bb8-905a-4742-88d9-33d9089732e7" providerId="ADAL" clId="{B2570963-B9CB-47AD-A9FB-82DE2532D6AD}" dt="2020-11-15T15:30:01.522" v="4209" actId="20577"/>
          <ac:spMkLst>
            <pc:docMk/>
            <pc:sldMk cId="3945651288" sldId="333"/>
            <ac:spMk id="3" creationId="{33D1F37F-1471-4291-BE46-E9C2BDE4FD53}"/>
          </ac:spMkLst>
        </pc:spChg>
        <pc:picChg chg="add del">
          <ac:chgData name="Daniel Schwarz" userId="5bb35bb8-905a-4742-88d9-33d9089732e7" providerId="ADAL" clId="{B2570963-B9CB-47AD-A9FB-82DE2532D6AD}" dt="2020-11-10T19:54:51.594" v="457"/>
          <ac:picMkLst>
            <pc:docMk/>
            <pc:sldMk cId="3945651288" sldId="333"/>
            <ac:picMk id="4" creationId="{93C6BA7A-8D10-454E-AAF4-21BF44483D25}"/>
          </ac:picMkLst>
        </pc:picChg>
      </pc:sldChg>
      <pc:sldChg chg="addSp delSp modSp new del mod modClrScheme chgLayout">
        <pc:chgData name="Daniel Schwarz" userId="5bb35bb8-905a-4742-88d9-33d9089732e7" providerId="ADAL" clId="{B2570963-B9CB-47AD-A9FB-82DE2532D6AD}" dt="2020-11-18T12:09:07.515" v="4570" actId="2696"/>
        <pc:sldMkLst>
          <pc:docMk/>
          <pc:sldMk cId="224767965" sldId="334"/>
        </pc:sldMkLst>
        <pc:spChg chg="del">
          <ac:chgData name="Daniel Schwarz" userId="5bb35bb8-905a-4742-88d9-33d9089732e7" providerId="ADAL" clId="{B2570963-B9CB-47AD-A9FB-82DE2532D6AD}" dt="2020-11-10T19:54:57.555" v="459" actId="700"/>
          <ac:spMkLst>
            <pc:docMk/>
            <pc:sldMk cId="224767965" sldId="334"/>
            <ac:spMk id="2" creationId="{CD014CF8-A915-48E6-8854-1DACDD93CEC6}"/>
          </ac:spMkLst>
        </pc:spChg>
        <pc:spChg chg="del">
          <ac:chgData name="Daniel Schwarz" userId="5bb35bb8-905a-4742-88d9-33d9089732e7" providerId="ADAL" clId="{B2570963-B9CB-47AD-A9FB-82DE2532D6AD}" dt="2020-11-10T19:54:57.555" v="459" actId="700"/>
          <ac:spMkLst>
            <pc:docMk/>
            <pc:sldMk cId="224767965" sldId="334"/>
            <ac:spMk id="3" creationId="{A1AB42A4-CD15-4C49-81D1-ACED9861A4E5}"/>
          </ac:spMkLst>
        </pc:spChg>
        <pc:spChg chg="add mod">
          <ac:chgData name="Daniel Schwarz" userId="5bb35bb8-905a-4742-88d9-33d9089732e7" providerId="ADAL" clId="{B2570963-B9CB-47AD-A9FB-82DE2532D6AD}" dt="2020-11-10T19:56:18.498" v="465" actId="1076"/>
          <ac:spMkLst>
            <pc:docMk/>
            <pc:sldMk cId="224767965" sldId="334"/>
            <ac:spMk id="6" creationId="{24DA44AA-3EE1-4882-8A76-C0E05CBEACE7}"/>
          </ac:spMkLst>
        </pc:spChg>
        <pc:picChg chg="add mod">
          <ac:chgData name="Daniel Schwarz" userId="5bb35bb8-905a-4742-88d9-33d9089732e7" providerId="ADAL" clId="{B2570963-B9CB-47AD-A9FB-82DE2532D6AD}" dt="2020-11-10T19:55:48.938" v="462" actId="1076"/>
          <ac:picMkLst>
            <pc:docMk/>
            <pc:sldMk cId="224767965" sldId="334"/>
            <ac:picMk id="4" creationId="{596999C6-5CA1-4E55-9912-330EFF4344A6}"/>
          </ac:picMkLst>
        </pc:picChg>
      </pc:sldChg>
      <pc:sldChg chg="add">
        <pc:chgData name="Daniel Schwarz" userId="5bb35bb8-905a-4742-88d9-33d9089732e7" providerId="ADAL" clId="{B2570963-B9CB-47AD-A9FB-82DE2532D6AD}" dt="2020-11-18T21:47:47.403" v="4810"/>
        <pc:sldMkLst>
          <pc:docMk/>
          <pc:sldMk cId="3422887687" sldId="334"/>
        </pc:sldMkLst>
      </pc:sldChg>
      <pc:sldChg chg="add del">
        <pc:chgData name="Daniel Schwarz" userId="5bb35bb8-905a-4742-88d9-33d9089732e7" providerId="ADAL" clId="{B2570963-B9CB-47AD-A9FB-82DE2532D6AD}" dt="2020-11-18T21:47:44.383" v="4809" actId="2696"/>
        <pc:sldMkLst>
          <pc:docMk/>
          <pc:sldMk cId="3898326020" sldId="334"/>
        </pc:sldMkLst>
      </pc:sldChg>
      <pc:sldChg chg="modSp add mod">
        <pc:chgData name="Daniel Schwarz" userId="5bb35bb8-905a-4742-88d9-33d9089732e7" providerId="ADAL" clId="{B2570963-B9CB-47AD-A9FB-82DE2532D6AD}" dt="2020-11-15T10:59:42.242" v="473"/>
        <pc:sldMkLst>
          <pc:docMk/>
          <pc:sldMk cId="3230129895" sldId="335"/>
        </pc:sldMkLst>
        <pc:spChg chg="mod">
          <ac:chgData name="Daniel Schwarz" userId="5bb35bb8-905a-4742-88d9-33d9089732e7" providerId="ADAL" clId="{B2570963-B9CB-47AD-A9FB-82DE2532D6AD}" dt="2020-11-15T10:59:42.242" v="473"/>
          <ac:spMkLst>
            <pc:docMk/>
            <pc:sldMk cId="3230129895" sldId="335"/>
            <ac:spMk id="3" creationId="{F6C92554-F1BB-48DE-AF75-447F51F90828}"/>
          </ac:spMkLst>
        </pc:spChg>
      </pc:sldChg>
      <pc:sldChg chg="add">
        <pc:chgData name="Daniel Schwarz" userId="5bb35bb8-905a-4742-88d9-33d9089732e7" providerId="ADAL" clId="{B2570963-B9CB-47AD-A9FB-82DE2532D6AD}" dt="2020-11-15T14:57:04.009" v="3688"/>
        <pc:sldMkLst>
          <pc:docMk/>
          <pc:sldMk cId="340010660" sldId="338"/>
        </pc:sldMkLst>
      </pc:sldChg>
      <pc:sldChg chg="modSp add mod">
        <pc:chgData name="Daniel Schwarz" userId="5bb35bb8-905a-4742-88d9-33d9089732e7" providerId="ADAL" clId="{B2570963-B9CB-47AD-A9FB-82DE2532D6AD}" dt="2020-11-18T11:46:56.922" v="4210" actId="113"/>
        <pc:sldMkLst>
          <pc:docMk/>
          <pc:sldMk cId="2611642911" sldId="424"/>
        </pc:sldMkLst>
        <pc:graphicFrameChg chg="mod modGraphic">
          <ac:chgData name="Daniel Schwarz" userId="5bb35bb8-905a-4742-88d9-33d9089732e7" providerId="ADAL" clId="{B2570963-B9CB-47AD-A9FB-82DE2532D6AD}" dt="2020-11-18T11:46:56.922" v="4210" actId="113"/>
          <ac:graphicFrameMkLst>
            <pc:docMk/>
            <pc:sldMk cId="2611642911" sldId="424"/>
            <ac:graphicFrameMk id="5" creationId="{A69A059B-B37F-41C3-8C58-3F944E58EF29}"/>
          </ac:graphicFrameMkLst>
        </pc:graphicFrameChg>
        <pc:graphicFrameChg chg="modGraphic">
          <ac:chgData name="Daniel Schwarz" userId="5bb35bb8-905a-4742-88d9-33d9089732e7" providerId="ADAL" clId="{B2570963-B9CB-47AD-A9FB-82DE2532D6AD}" dt="2020-11-15T11:31:54.424" v="767" actId="14734"/>
          <ac:graphicFrameMkLst>
            <pc:docMk/>
            <pc:sldMk cId="2611642911" sldId="424"/>
            <ac:graphicFrameMk id="6" creationId="{9C17828D-ECCF-4B0E-829E-45E1CB731EA5}"/>
          </ac:graphicFrameMkLst>
        </pc:graphicFrameChg>
      </pc:sldChg>
      <pc:sldChg chg="addSp delSp modSp add mod modAnim">
        <pc:chgData name="Daniel Schwarz" userId="5bb35bb8-905a-4742-88d9-33d9089732e7" providerId="ADAL" clId="{B2570963-B9CB-47AD-A9FB-82DE2532D6AD}" dt="2020-11-15T11:14:24.550" v="734"/>
        <pc:sldMkLst>
          <pc:docMk/>
          <pc:sldMk cId="1023509386" sldId="426"/>
        </pc:sldMkLst>
        <pc:spChg chg="add mod">
          <ac:chgData name="Daniel Schwarz" userId="5bb35bb8-905a-4742-88d9-33d9089732e7" providerId="ADAL" clId="{B2570963-B9CB-47AD-A9FB-82DE2532D6AD}" dt="2020-11-15T11:14:18.390" v="733" actId="14100"/>
          <ac:spMkLst>
            <pc:docMk/>
            <pc:sldMk cId="1023509386" sldId="426"/>
            <ac:spMk id="2" creationId="{76FD6F19-51EC-4B7D-8EF6-594A8AA731EB}"/>
          </ac:spMkLst>
        </pc:spChg>
        <pc:grpChg chg="del">
          <ac:chgData name="Daniel Schwarz" userId="5bb35bb8-905a-4742-88d9-33d9089732e7" providerId="ADAL" clId="{B2570963-B9CB-47AD-A9FB-82DE2532D6AD}" dt="2020-11-15T11:13:24.974" v="727" actId="478"/>
          <ac:grpSpMkLst>
            <pc:docMk/>
            <pc:sldMk cId="1023509386" sldId="426"/>
            <ac:grpSpMk id="558" creationId="{48D7D685-68EC-4A88-AB68-742070FA2C61}"/>
          </ac:grpSpMkLst>
        </pc:grpChg>
        <pc:inkChg chg="del mod">
          <ac:chgData name="Daniel Schwarz" userId="5bb35bb8-905a-4742-88d9-33d9089732e7" providerId="ADAL" clId="{B2570963-B9CB-47AD-A9FB-82DE2532D6AD}" dt="2020-11-15T11:13:22.860" v="726" actId="478"/>
          <ac:inkMkLst>
            <pc:docMk/>
            <pc:sldMk cId="1023509386" sldId="426"/>
            <ac:inkMk id="6" creationId="{FA550E59-FCAA-440C-9D61-F3F1C3A1E8C9}"/>
          </ac:inkMkLst>
        </pc:inkChg>
        <pc:inkChg chg="del mod">
          <ac:chgData name="Daniel Schwarz" userId="5bb35bb8-905a-4742-88d9-33d9089732e7" providerId="ADAL" clId="{B2570963-B9CB-47AD-A9FB-82DE2532D6AD}" dt="2020-11-15T11:13:22.860" v="726" actId="478"/>
          <ac:inkMkLst>
            <pc:docMk/>
            <pc:sldMk cId="1023509386" sldId="426"/>
            <ac:inkMk id="8" creationId="{B9F21123-59AD-4690-AB6E-D364DEE9BFFD}"/>
          </ac:inkMkLst>
        </pc:inkChg>
        <pc:inkChg chg="del mod">
          <ac:chgData name="Daniel Schwarz" userId="5bb35bb8-905a-4742-88d9-33d9089732e7" providerId="ADAL" clId="{B2570963-B9CB-47AD-A9FB-82DE2532D6AD}" dt="2020-11-15T11:13:22.860" v="726" actId="478"/>
          <ac:inkMkLst>
            <pc:docMk/>
            <pc:sldMk cId="1023509386" sldId="426"/>
            <ac:inkMk id="27" creationId="{A8EAAB31-C049-4836-9E81-E0E9C6853989}"/>
          </ac:inkMkLst>
        </pc:inkChg>
        <pc:inkChg chg="del mod">
          <ac:chgData name="Daniel Schwarz" userId="5bb35bb8-905a-4742-88d9-33d9089732e7" providerId="ADAL" clId="{B2570963-B9CB-47AD-A9FB-82DE2532D6AD}" dt="2020-11-15T11:13:22.860" v="726" actId="478"/>
          <ac:inkMkLst>
            <pc:docMk/>
            <pc:sldMk cId="1023509386" sldId="426"/>
            <ac:inkMk id="28" creationId="{A25CF576-B0AF-47A2-88BA-224BF256B135}"/>
          </ac:inkMkLst>
        </pc:inkChg>
      </pc:sldChg>
      <pc:sldChg chg="new del">
        <pc:chgData name="Daniel Schwarz" userId="5bb35bb8-905a-4742-88d9-33d9089732e7" providerId="ADAL" clId="{B2570963-B9CB-47AD-A9FB-82DE2532D6AD}" dt="2020-11-15T11:31:29.919" v="763" actId="47"/>
        <pc:sldMkLst>
          <pc:docMk/>
          <pc:sldMk cId="1206149011" sldId="427"/>
        </pc:sldMkLst>
      </pc:sldChg>
      <pc:sldChg chg="modSp add mod modNotesTx">
        <pc:chgData name="Daniel Schwarz" userId="5bb35bb8-905a-4742-88d9-33d9089732e7" providerId="ADAL" clId="{B2570963-B9CB-47AD-A9FB-82DE2532D6AD}" dt="2020-11-20T11:54:33.721" v="6562" actId="20577"/>
        <pc:sldMkLst>
          <pc:docMk/>
          <pc:sldMk cId="3979401354" sldId="427"/>
        </pc:sldMkLst>
        <pc:graphicFrameChg chg="mod modGraphic">
          <ac:chgData name="Daniel Schwarz" userId="5bb35bb8-905a-4742-88d9-33d9089732e7" providerId="ADAL" clId="{B2570963-B9CB-47AD-A9FB-82DE2532D6AD}" dt="2020-11-20T11:54:33.721" v="6562" actId="20577"/>
          <ac:graphicFrameMkLst>
            <pc:docMk/>
            <pc:sldMk cId="3979401354" sldId="427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B2570963-B9CB-47AD-A9FB-82DE2532D6AD}" dt="2020-11-18T21:44:31.156" v="4808"/>
        <pc:sldMkLst>
          <pc:docMk/>
          <pc:sldMk cId="737257765" sldId="428"/>
        </pc:sldMkLst>
        <pc:graphicFrameChg chg="mod modGraphic">
          <ac:chgData name="Daniel Schwarz" userId="5bb35bb8-905a-4742-88d9-33d9089732e7" providerId="ADAL" clId="{B2570963-B9CB-47AD-A9FB-82DE2532D6AD}" dt="2020-11-18T21:44:31.156" v="4808"/>
          <ac:graphicFrameMkLst>
            <pc:docMk/>
            <pc:sldMk cId="737257765" sldId="428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B2570963-B9CB-47AD-A9FB-82DE2532D6AD}" dt="2020-11-15T11:39:49.816" v="880" actId="2696"/>
        <pc:sldMkLst>
          <pc:docMk/>
          <pc:sldMk cId="2633542214" sldId="428"/>
        </pc:sldMkLst>
      </pc:sldChg>
      <pc:sldChg chg="modSp add mod modNotesTx">
        <pc:chgData name="Daniel Schwarz" userId="5bb35bb8-905a-4742-88d9-33d9089732e7" providerId="ADAL" clId="{B2570963-B9CB-47AD-A9FB-82DE2532D6AD}" dt="2020-11-20T11:54:28.006" v="6557" actId="20577"/>
        <pc:sldMkLst>
          <pc:docMk/>
          <pc:sldMk cId="1154027235" sldId="429"/>
        </pc:sldMkLst>
        <pc:graphicFrameChg chg="mod modGraphic">
          <ac:chgData name="Daniel Schwarz" userId="5bb35bb8-905a-4742-88d9-33d9089732e7" providerId="ADAL" clId="{B2570963-B9CB-47AD-A9FB-82DE2532D6AD}" dt="2020-11-20T11:54:28.006" v="6557" actId="20577"/>
          <ac:graphicFrameMkLst>
            <pc:docMk/>
            <pc:sldMk cId="1154027235" sldId="429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B2570963-B9CB-47AD-A9FB-82DE2532D6AD}" dt="2020-11-20T11:54:03.305" v="6550" actId="20577"/>
        <pc:sldMkLst>
          <pc:docMk/>
          <pc:sldMk cId="1526966060" sldId="430"/>
        </pc:sldMkLst>
        <pc:graphicFrameChg chg="mod modGraphic">
          <ac:chgData name="Daniel Schwarz" userId="5bb35bb8-905a-4742-88d9-33d9089732e7" providerId="ADAL" clId="{B2570963-B9CB-47AD-A9FB-82DE2532D6AD}" dt="2020-11-20T11:54:03.305" v="6550" actId="20577"/>
          <ac:graphicFrameMkLst>
            <pc:docMk/>
            <pc:sldMk cId="1526966060" sldId="430"/>
            <ac:graphicFrameMk id="5" creationId="{A69A059B-B37F-41C3-8C58-3F944E58EF29}"/>
          </ac:graphicFrameMkLst>
        </pc:graphicFrameChg>
      </pc:sldChg>
      <pc:sldChg chg="new del">
        <pc:chgData name="Daniel Schwarz" userId="5bb35bb8-905a-4742-88d9-33d9089732e7" providerId="ADAL" clId="{B2570963-B9CB-47AD-A9FB-82DE2532D6AD}" dt="2020-11-15T11:40:52.151" v="889" actId="47"/>
        <pc:sldMkLst>
          <pc:docMk/>
          <pc:sldMk cId="3582855027" sldId="430"/>
        </pc:sldMkLst>
      </pc:sldChg>
      <pc:sldChg chg="addSp modSp new mod modAnim modNotesTx">
        <pc:chgData name="Daniel Schwarz" userId="5bb35bb8-905a-4742-88d9-33d9089732e7" providerId="ADAL" clId="{B2570963-B9CB-47AD-A9FB-82DE2532D6AD}" dt="2020-11-15T11:48:37.473" v="949" actId="20577"/>
        <pc:sldMkLst>
          <pc:docMk/>
          <pc:sldMk cId="113730553" sldId="431"/>
        </pc:sldMkLst>
        <pc:spChg chg="add mod">
          <ac:chgData name="Daniel Schwarz" userId="5bb35bb8-905a-4742-88d9-33d9089732e7" providerId="ADAL" clId="{B2570963-B9CB-47AD-A9FB-82DE2532D6AD}" dt="2020-11-15T11:44:30.921" v="932" actId="1076"/>
          <ac:spMkLst>
            <pc:docMk/>
            <pc:sldMk cId="113730553" sldId="431"/>
            <ac:spMk id="6" creationId="{40BA47CE-1E9E-4BF3-9758-D1F679D19591}"/>
          </ac:spMkLst>
        </pc:spChg>
        <pc:picChg chg="add mod">
          <ac:chgData name="Daniel Schwarz" userId="5bb35bb8-905a-4742-88d9-33d9089732e7" providerId="ADAL" clId="{B2570963-B9CB-47AD-A9FB-82DE2532D6AD}" dt="2020-11-15T11:44:07.651" v="926" actId="1035"/>
          <ac:picMkLst>
            <pc:docMk/>
            <pc:sldMk cId="113730553" sldId="431"/>
            <ac:picMk id="2" creationId="{4394E317-CA55-4874-BD1D-F40B8882848C}"/>
          </ac:picMkLst>
        </pc:picChg>
        <pc:picChg chg="add mod">
          <ac:chgData name="Daniel Schwarz" userId="5bb35bb8-905a-4742-88d9-33d9089732e7" providerId="ADAL" clId="{B2570963-B9CB-47AD-A9FB-82DE2532D6AD}" dt="2020-11-15T11:44:07.651" v="926" actId="1035"/>
          <ac:picMkLst>
            <pc:docMk/>
            <pc:sldMk cId="113730553" sldId="431"/>
            <ac:picMk id="3" creationId="{B935915F-803F-460D-B9ED-078CE0B04008}"/>
          </ac:picMkLst>
        </pc:picChg>
        <pc:picChg chg="add mod">
          <ac:chgData name="Daniel Schwarz" userId="5bb35bb8-905a-4742-88d9-33d9089732e7" providerId="ADAL" clId="{B2570963-B9CB-47AD-A9FB-82DE2532D6AD}" dt="2020-11-15T11:44:07.651" v="926" actId="1035"/>
          <ac:picMkLst>
            <pc:docMk/>
            <pc:sldMk cId="113730553" sldId="431"/>
            <ac:picMk id="4" creationId="{CED28B06-87B7-4303-B243-E1B9813E32E2}"/>
          </ac:picMkLst>
        </pc:picChg>
      </pc:sldChg>
      <pc:sldChg chg="addSp modSp new mod">
        <pc:chgData name="Daniel Schwarz" userId="5bb35bb8-905a-4742-88d9-33d9089732e7" providerId="ADAL" clId="{B2570963-B9CB-47AD-A9FB-82DE2532D6AD}" dt="2020-11-15T11:49:01.563" v="955" actId="1076"/>
        <pc:sldMkLst>
          <pc:docMk/>
          <pc:sldMk cId="3580411433" sldId="432"/>
        </pc:sldMkLst>
        <pc:spChg chg="add">
          <ac:chgData name="Daniel Schwarz" userId="5bb35bb8-905a-4742-88d9-33d9089732e7" providerId="ADAL" clId="{B2570963-B9CB-47AD-A9FB-82DE2532D6AD}" dt="2020-11-15T11:48:55.620" v="954" actId="22"/>
          <ac:spMkLst>
            <pc:docMk/>
            <pc:sldMk cId="3580411433" sldId="432"/>
            <ac:spMk id="4" creationId="{400F1502-F575-4783-B157-74256FA2DE00}"/>
          </ac:spMkLst>
        </pc:spChg>
        <pc:picChg chg="add mod">
          <ac:chgData name="Daniel Schwarz" userId="5bb35bb8-905a-4742-88d9-33d9089732e7" providerId="ADAL" clId="{B2570963-B9CB-47AD-A9FB-82DE2532D6AD}" dt="2020-11-15T11:49:01.563" v="955" actId="1076"/>
          <ac:picMkLst>
            <pc:docMk/>
            <pc:sldMk cId="3580411433" sldId="432"/>
            <ac:picMk id="2" creationId="{DC169A11-0B94-4801-B258-43EC4FF7B6F0}"/>
          </ac:picMkLst>
        </pc:picChg>
      </pc:sldChg>
      <pc:sldChg chg="modSp add mod modNotesTx">
        <pc:chgData name="Daniel Schwarz" userId="5bb35bb8-905a-4742-88d9-33d9089732e7" providerId="ADAL" clId="{B2570963-B9CB-47AD-A9FB-82DE2532D6AD}" dt="2020-11-18T21:44:23.277" v="4806"/>
        <pc:sldMkLst>
          <pc:docMk/>
          <pc:sldMk cId="281083742" sldId="433"/>
        </pc:sldMkLst>
        <pc:graphicFrameChg chg="mod modGraphic">
          <ac:chgData name="Daniel Schwarz" userId="5bb35bb8-905a-4742-88d9-33d9089732e7" providerId="ADAL" clId="{B2570963-B9CB-47AD-A9FB-82DE2532D6AD}" dt="2020-11-18T21:44:23.277" v="4806"/>
          <ac:graphicFrameMkLst>
            <pc:docMk/>
            <pc:sldMk cId="281083742" sldId="433"/>
            <ac:graphicFrameMk id="5" creationId="{A69A059B-B37F-41C3-8C58-3F944E58EF29}"/>
          </ac:graphicFrameMkLst>
        </pc:graphicFrameChg>
      </pc:sldChg>
      <pc:sldChg chg="addSp modSp new mod modAnim modNotesTx">
        <pc:chgData name="Daniel Schwarz" userId="5bb35bb8-905a-4742-88d9-33d9089732e7" providerId="ADAL" clId="{B2570963-B9CB-47AD-A9FB-82DE2532D6AD}" dt="2020-11-20T00:13:30.529" v="6536" actId="20577"/>
        <pc:sldMkLst>
          <pc:docMk/>
          <pc:sldMk cId="3105419592" sldId="434"/>
        </pc:sldMkLst>
        <pc:spChg chg="add mod">
          <ac:chgData name="Daniel Schwarz" userId="5bb35bb8-905a-4742-88d9-33d9089732e7" providerId="ADAL" clId="{B2570963-B9CB-47AD-A9FB-82DE2532D6AD}" dt="2020-11-15T11:50:55.069" v="968" actId="1076"/>
          <ac:spMkLst>
            <pc:docMk/>
            <pc:sldMk cId="3105419592" sldId="434"/>
            <ac:spMk id="3" creationId="{F5A44470-6253-404E-A9B8-A5413D02FA52}"/>
          </ac:spMkLst>
        </pc:spChg>
        <pc:spChg chg="add mod">
          <ac:chgData name="Daniel Schwarz" userId="5bb35bb8-905a-4742-88d9-33d9089732e7" providerId="ADAL" clId="{B2570963-B9CB-47AD-A9FB-82DE2532D6AD}" dt="2020-11-15T11:51:58.756" v="1033" actId="1076"/>
          <ac:spMkLst>
            <pc:docMk/>
            <pc:sldMk cId="3105419592" sldId="434"/>
            <ac:spMk id="5" creationId="{B435AD71-8E78-4E2A-989F-24CB3CBE2245}"/>
          </ac:spMkLst>
        </pc:spChg>
        <pc:picChg chg="add mod">
          <ac:chgData name="Daniel Schwarz" userId="5bb35bb8-905a-4742-88d9-33d9089732e7" providerId="ADAL" clId="{B2570963-B9CB-47AD-A9FB-82DE2532D6AD}" dt="2020-11-15T11:51:15.847" v="970" actId="1076"/>
          <ac:picMkLst>
            <pc:docMk/>
            <pc:sldMk cId="3105419592" sldId="434"/>
            <ac:picMk id="4" creationId="{595D3DEF-6F1F-4528-ADAF-3139F5171AF2}"/>
          </ac:picMkLst>
        </pc:picChg>
      </pc:sldChg>
      <pc:sldChg chg="modSp add mod ord">
        <pc:chgData name="Daniel Schwarz" userId="5bb35bb8-905a-4742-88d9-33d9089732e7" providerId="ADAL" clId="{B2570963-B9CB-47AD-A9FB-82DE2532D6AD}" dt="2020-11-18T21:44:26.845" v="4807"/>
        <pc:sldMkLst>
          <pc:docMk/>
          <pc:sldMk cId="915496937" sldId="435"/>
        </pc:sldMkLst>
        <pc:graphicFrameChg chg="mod modGraphic">
          <ac:chgData name="Daniel Schwarz" userId="5bb35bb8-905a-4742-88d9-33d9089732e7" providerId="ADAL" clId="{B2570963-B9CB-47AD-A9FB-82DE2532D6AD}" dt="2020-11-18T21:44:26.845" v="4807"/>
          <ac:graphicFrameMkLst>
            <pc:docMk/>
            <pc:sldMk cId="915496937" sldId="435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B2570963-B9CB-47AD-A9FB-82DE2532D6AD}" dt="2020-11-18T21:58:38.671" v="4819" actId="20577"/>
        <pc:sldMkLst>
          <pc:docMk/>
          <pc:sldMk cId="2545706907" sldId="436"/>
        </pc:sldMkLst>
        <pc:graphicFrameChg chg="mod modGraphic">
          <ac:chgData name="Daniel Schwarz" userId="5bb35bb8-905a-4742-88d9-33d9089732e7" providerId="ADAL" clId="{B2570963-B9CB-47AD-A9FB-82DE2532D6AD}" dt="2020-11-18T21:58:38.671" v="4819" actId="20577"/>
          <ac:graphicFrameMkLst>
            <pc:docMk/>
            <pc:sldMk cId="2545706907" sldId="436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B2570963-B9CB-47AD-A9FB-82DE2532D6AD}" dt="2020-11-18T22:07:09.833" v="4854" actId="20577"/>
        <pc:sldMkLst>
          <pc:docMk/>
          <pc:sldMk cId="4097883433" sldId="437"/>
        </pc:sldMkLst>
        <pc:graphicFrameChg chg="mod modGraphic">
          <ac:chgData name="Daniel Schwarz" userId="5bb35bb8-905a-4742-88d9-33d9089732e7" providerId="ADAL" clId="{B2570963-B9CB-47AD-A9FB-82DE2532D6AD}" dt="2020-11-18T22:07:09.833" v="4854" actId="20577"/>
          <ac:graphicFrameMkLst>
            <pc:docMk/>
            <pc:sldMk cId="4097883433" sldId="437"/>
            <ac:graphicFrameMk id="5" creationId="{A69A059B-B37F-41C3-8C58-3F944E58EF29}"/>
          </ac:graphicFrameMkLst>
        </pc:graphicFrameChg>
      </pc:sldChg>
      <pc:sldChg chg="addSp delSp modSp new mod modClrScheme chgLayout">
        <pc:chgData name="Daniel Schwarz" userId="5bb35bb8-905a-4742-88d9-33d9089732e7" providerId="ADAL" clId="{B2570963-B9CB-47AD-A9FB-82DE2532D6AD}" dt="2020-11-15T12:47:08.382" v="1885" actId="1038"/>
        <pc:sldMkLst>
          <pc:docMk/>
          <pc:sldMk cId="796652335" sldId="438"/>
        </pc:sldMkLst>
        <pc:spChg chg="del">
          <ac:chgData name="Daniel Schwarz" userId="5bb35bb8-905a-4742-88d9-33d9089732e7" providerId="ADAL" clId="{B2570963-B9CB-47AD-A9FB-82DE2532D6AD}" dt="2020-11-15T12:42:18.428" v="1761" actId="700"/>
          <ac:spMkLst>
            <pc:docMk/>
            <pc:sldMk cId="796652335" sldId="438"/>
            <ac:spMk id="2" creationId="{A1947559-F840-4CD0-BA60-DCFE4E14FE99}"/>
          </ac:spMkLst>
        </pc:spChg>
        <pc:spChg chg="del">
          <ac:chgData name="Daniel Schwarz" userId="5bb35bb8-905a-4742-88d9-33d9089732e7" providerId="ADAL" clId="{B2570963-B9CB-47AD-A9FB-82DE2532D6AD}" dt="2020-11-15T12:42:18.428" v="1761" actId="700"/>
          <ac:spMkLst>
            <pc:docMk/>
            <pc:sldMk cId="796652335" sldId="438"/>
            <ac:spMk id="3" creationId="{F2C6C3C6-6C57-4544-A64E-7E6804F7522B}"/>
          </ac:spMkLst>
        </pc:spChg>
        <pc:spChg chg="add mod">
          <ac:chgData name="Daniel Schwarz" userId="5bb35bb8-905a-4742-88d9-33d9089732e7" providerId="ADAL" clId="{B2570963-B9CB-47AD-A9FB-82DE2532D6AD}" dt="2020-11-15T12:46:56.884" v="1852" actId="1037"/>
          <ac:spMkLst>
            <pc:docMk/>
            <pc:sldMk cId="796652335" sldId="438"/>
            <ac:spMk id="6" creationId="{63CE310B-E747-49D2-90BA-44F1DA37BC6A}"/>
          </ac:spMkLst>
        </pc:spChg>
        <pc:spChg chg="add mod">
          <ac:chgData name="Daniel Schwarz" userId="5bb35bb8-905a-4742-88d9-33d9089732e7" providerId="ADAL" clId="{B2570963-B9CB-47AD-A9FB-82DE2532D6AD}" dt="2020-11-15T12:47:08.382" v="1885" actId="1038"/>
          <ac:spMkLst>
            <pc:docMk/>
            <pc:sldMk cId="796652335" sldId="438"/>
            <ac:spMk id="9" creationId="{8A3E471F-396B-4432-BE7A-C3D5CB8B8BAD}"/>
          </ac:spMkLst>
        </pc:spChg>
        <pc:picChg chg="add mod">
          <ac:chgData name="Daniel Schwarz" userId="5bb35bb8-905a-4742-88d9-33d9089732e7" providerId="ADAL" clId="{B2570963-B9CB-47AD-A9FB-82DE2532D6AD}" dt="2020-11-15T12:46:56.884" v="1852" actId="1037"/>
          <ac:picMkLst>
            <pc:docMk/>
            <pc:sldMk cId="796652335" sldId="438"/>
            <ac:picMk id="1026" creationId="{5DC8C608-E75C-4EA0-A8E4-6F057F55F4EB}"/>
          </ac:picMkLst>
        </pc:picChg>
        <pc:picChg chg="add mod">
          <ac:chgData name="Daniel Schwarz" userId="5bb35bb8-905a-4742-88d9-33d9089732e7" providerId="ADAL" clId="{B2570963-B9CB-47AD-A9FB-82DE2532D6AD}" dt="2020-11-15T12:47:03.422" v="1867" actId="1038"/>
          <ac:picMkLst>
            <pc:docMk/>
            <pc:sldMk cId="796652335" sldId="438"/>
            <ac:picMk id="1028" creationId="{16555AF6-D73F-4ABE-9484-865E41A54E29}"/>
          </ac:picMkLst>
        </pc:picChg>
      </pc:sldChg>
      <pc:sldChg chg="modSp add mod">
        <pc:chgData name="Daniel Schwarz" userId="5bb35bb8-905a-4742-88d9-33d9089732e7" providerId="ADAL" clId="{B2570963-B9CB-47AD-A9FB-82DE2532D6AD}" dt="2020-11-15T13:10:58.733" v="2894" actId="20577"/>
        <pc:sldMkLst>
          <pc:docMk/>
          <pc:sldMk cId="3243638667" sldId="439"/>
        </pc:sldMkLst>
        <pc:spChg chg="mod">
          <ac:chgData name="Daniel Schwarz" userId="5bb35bb8-905a-4742-88d9-33d9089732e7" providerId="ADAL" clId="{B2570963-B9CB-47AD-A9FB-82DE2532D6AD}" dt="2020-11-15T13:10:58.733" v="2894" actId="20577"/>
          <ac:spMkLst>
            <pc:docMk/>
            <pc:sldMk cId="3243638667" sldId="439"/>
            <ac:spMk id="2" creationId="{FA327C3F-F562-4E4F-85F5-70B825B07186}"/>
          </ac:spMkLst>
        </pc:spChg>
      </pc:sldChg>
      <pc:sldChg chg="new del">
        <pc:chgData name="Daniel Schwarz" userId="5bb35bb8-905a-4742-88d9-33d9089732e7" providerId="ADAL" clId="{B2570963-B9CB-47AD-A9FB-82DE2532D6AD}" dt="2020-11-15T12:56:10.318" v="2527" actId="47"/>
        <pc:sldMkLst>
          <pc:docMk/>
          <pc:sldMk cId="433777808" sldId="440"/>
        </pc:sldMkLst>
      </pc:sldChg>
      <pc:sldChg chg="modSp add mod modAnim modNotesTx">
        <pc:chgData name="Daniel Schwarz" userId="5bb35bb8-905a-4742-88d9-33d9089732e7" providerId="ADAL" clId="{B2570963-B9CB-47AD-A9FB-82DE2532D6AD}" dt="2020-11-19T23:07:14.950" v="6490" actId="20577"/>
        <pc:sldMkLst>
          <pc:docMk/>
          <pc:sldMk cId="3364504754" sldId="440"/>
        </pc:sldMkLst>
        <pc:spChg chg="mod">
          <ac:chgData name="Daniel Schwarz" userId="5bb35bb8-905a-4742-88d9-33d9089732e7" providerId="ADAL" clId="{B2570963-B9CB-47AD-A9FB-82DE2532D6AD}" dt="2020-11-19T20:33:32.433" v="5403" actId="14100"/>
          <ac:spMkLst>
            <pc:docMk/>
            <pc:sldMk cId="3364504754" sldId="440"/>
            <ac:spMk id="2" creationId="{FA327C3F-F562-4E4F-85F5-70B825B07186}"/>
          </ac:spMkLst>
        </pc:spChg>
      </pc:sldChg>
      <pc:sldChg chg="modSp add mod modNotesTx">
        <pc:chgData name="Daniel Schwarz" userId="5bb35bb8-905a-4742-88d9-33d9089732e7" providerId="ADAL" clId="{B2570963-B9CB-47AD-A9FB-82DE2532D6AD}" dt="2020-11-15T14:50:50.148" v="3019" actId="20577"/>
        <pc:sldMkLst>
          <pc:docMk/>
          <pc:sldMk cId="3978178322" sldId="441"/>
        </pc:sldMkLst>
        <pc:graphicFrameChg chg="mod modGraphic">
          <ac:chgData name="Daniel Schwarz" userId="5bb35bb8-905a-4742-88d9-33d9089732e7" providerId="ADAL" clId="{B2570963-B9CB-47AD-A9FB-82DE2532D6AD}" dt="2020-11-15T14:50:50.148" v="3019" actId="20577"/>
          <ac:graphicFrameMkLst>
            <pc:docMk/>
            <pc:sldMk cId="3978178322" sldId="441"/>
            <ac:graphicFrameMk id="5" creationId="{A69A059B-B37F-41C3-8C58-3F944E58EF29}"/>
          </ac:graphicFrameMkLst>
        </pc:graphicFrameChg>
      </pc:sldChg>
      <pc:sldChg chg="addSp modSp new mod modClrScheme modAnim chgLayout">
        <pc:chgData name="Daniel Schwarz" userId="5bb35bb8-905a-4742-88d9-33d9089732e7" providerId="ADAL" clId="{B2570963-B9CB-47AD-A9FB-82DE2532D6AD}" dt="2020-11-19T20:58:00.664" v="5505"/>
        <pc:sldMkLst>
          <pc:docMk/>
          <pc:sldMk cId="1090805885" sldId="442"/>
        </pc:sldMkLst>
        <pc:spChg chg="add mod">
          <ac:chgData name="Daniel Schwarz" userId="5bb35bb8-905a-4742-88d9-33d9089732e7" providerId="ADAL" clId="{B2570963-B9CB-47AD-A9FB-82DE2532D6AD}" dt="2020-11-15T14:51:19.292" v="3041" actId="20577"/>
          <ac:spMkLst>
            <pc:docMk/>
            <pc:sldMk cId="1090805885" sldId="442"/>
            <ac:spMk id="2" creationId="{07D327CE-A1A9-4893-B2CA-F7EE60FC370D}"/>
          </ac:spMkLst>
        </pc:spChg>
        <pc:spChg chg="add mod">
          <ac:chgData name="Daniel Schwarz" userId="5bb35bb8-905a-4742-88d9-33d9089732e7" providerId="ADAL" clId="{B2570963-B9CB-47AD-A9FB-82DE2532D6AD}" dt="2020-11-15T14:57:37.309" v="3691" actId="27636"/>
          <ac:spMkLst>
            <pc:docMk/>
            <pc:sldMk cId="1090805885" sldId="442"/>
            <ac:spMk id="3" creationId="{54D8EFE8-48E1-4F3D-9B5F-417B2D8CC43A}"/>
          </ac:spMkLst>
        </pc:spChg>
      </pc:sldChg>
      <pc:sldChg chg="modSp add mod modNotesTx">
        <pc:chgData name="Daniel Schwarz" userId="5bb35bb8-905a-4742-88d9-33d9089732e7" providerId="ADAL" clId="{B2570963-B9CB-47AD-A9FB-82DE2532D6AD}" dt="2020-11-19T21:03:44.693" v="5506"/>
        <pc:sldMkLst>
          <pc:docMk/>
          <pc:sldMk cId="883651605" sldId="443"/>
        </pc:sldMkLst>
        <pc:graphicFrameChg chg="mod modGraphic">
          <ac:chgData name="Daniel Schwarz" userId="5bb35bb8-905a-4742-88d9-33d9089732e7" providerId="ADAL" clId="{B2570963-B9CB-47AD-A9FB-82DE2532D6AD}" dt="2020-11-19T21:03:44.693" v="5506"/>
          <ac:graphicFrameMkLst>
            <pc:docMk/>
            <pc:sldMk cId="883651605" sldId="443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B2570963-B9CB-47AD-A9FB-82DE2532D6AD}" dt="2020-11-20T00:15:09.246" v="6540" actId="313"/>
        <pc:sldMkLst>
          <pc:docMk/>
          <pc:sldMk cId="172977520" sldId="444"/>
        </pc:sldMkLst>
        <pc:graphicFrameChg chg="mod modGraphic">
          <ac:chgData name="Daniel Schwarz" userId="5bb35bb8-905a-4742-88d9-33d9089732e7" providerId="ADAL" clId="{B2570963-B9CB-47AD-A9FB-82DE2532D6AD}" dt="2020-11-19T21:28:14.974" v="5695"/>
          <ac:graphicFrameMkLst>
            <pc:docMk/>
            <pc:sldMk cId="172977520" sldId="444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B2570963-B9CB-47AD-A9FB-82DE2532D6AD}" dt="2020-11-20T12:05:57.466" v="6668" actId="20577"/>
        <pc:sldMkLst>
          <pc:docMk/>
          <pc:sldMk cId="2455244478" sldId="445"/>
        </pc:sldMkLst>
        <pc:graphicFrameChg chg="mod modGraphic">
          <ac:chgData name="Daniel Schwarz" userId="5bb35bb8-905a-4742-88d9-33d9089732e7" providerId="ADAL" clId="{B2570963-B9CB-47AD-A9FB-82DE2532D6AD}" dt="2020-11-19T22:34:32.971" v="6065" actId="20577"/>
          <ac:graphicFrameMkLst>
            <pc:docMk/>
            <pc:sldMk cId="2455244478" sldId="44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8T21:58:45.713" v="4822" actId="20577"/>
        <pc:sldMkLst>
          <pc:docMk/>
          <pc:sldMk cId="1701511435" sldId="446"/>
        </pc:sldMkLst>
        <pc:graphicFrameChg chg="modGraphic">
          <ac:chgData name="Daniel Schwarz" userId="5bb35bb8-905a-4742-88d9-33d9089732e7" providerId="ADAL" clId="{B2570963-B9CB-47AD-A9FB-82DE2532D6AD}" dt="2020-11-18T21:58:45.713" v="4822" actId="20577"/>
          <ac:graphicFrameMkLst>
            <pc:docMk/>
            <pc:sldMk cId="1701511435" sldId="44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17:54:34.527" v="4867" actId="20577"/>
        <pc:sldMkLst>
          <pc:docMk/>
          <pc:sldMk cId="3146890677" sldId="447"/>
        </pc:sldMkLst>
        <pc:graphicFrameChg chg="modGraphic">
          <ac:chgData name="Daniel Schwarz" userId="5bb35bb8-905a-4742-88d9-33d9089732e7" providerId="ADAL" clId="{B2570963-B9CB-47AD-A9FB-82DE2532D6AD}" dt="2020-11-19T17:54:34.527" v="4867" actId="20577"/>
          <ac:graphicFrameMkLst>
            <pc:docMk/>
            <pc:sldMk cId="3146890677" sldId="44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17:54:49.840" v="4869" actId="20577"/>
        <pc:sldMkLst>
          <pc:docMk/>
          <pc:sldMk cId="1647304141" sldId="448"/>
        </pc:sldMkLst>
        <pc:graphicFrameChg chg="modGraphic">
          <ac:chgData name="Daniel Schwarz" userId="5bb35bb8-905a-4742-88d9-33d9089732e7" providerId="ADAL" clId="{B2570963-B9CB-47AD-A9FB-82DE2532D6AD}" dt="2020-11-19T17:54:49.840" v="4869" actId="20577"/>
          <ac:graphicFrameMkLst>
            <pc:docMk/>
            <pc:sldMk cId="1647304141" sldId="44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8T22:07:15.858" v="4856" actId="20577"/>
        <pc:sldMkLst>
          <pc:docMk/>
          <pc:sldMk cId="453598902" sldId="449"/>
        </pc:sldMkLst>
        <pc:graphicFrameChg chg="modGraphic">
          <ac:chgData name="Daniel Schwarz" userId="5bb35bb8-905a-4742-88d9-33d9089732e7" providerId="ADAL" clId="{B2570963-B9CB-47AD-A9FB-82DE2532D6AD}" dt="2020-11-18T22:07:15.858" v="4856" actId="20577"/>
          <ac:graphicFrameMkLst>
            <pc:docMk/>
            <pc:sldMk cId="453598902" sldId="449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B2570963-B9CB-47AD-A9FB-82DE2532D6AD}" dt="2020-11-18T22:05:20.115" v="4843" actId="47"/>
        <pc:sldMkLst>
          <pc:docMk/>
          <pc:sldMk cId="1469649811" sldId="450"/>
        </pc:sldMkLst>
      </pc:sldChg>
      <pc:sldChg chg="modSp add mod">
        <pc:chgData name="Daniel Schwarz" userId="5bb35bb8-905a-4742-88d9-33d9089732e7" providerId="ADAL" clId="{B2570963-B9CB-47AD-A9FB-82DE2532D6AD}" dt="2020-11-18T22:07:02.433" v="4852" actId="20577"/>
        <pc:sldMkLst>
          <pc:docMk/>
          <pc:sldMk cId="3503781398" sldId="450"/>
        </pc:sldMkLst>
        <pc:graphicFrameChg chg="modGraphic">
          <ac:chgData name="Daniel Schwarz" userId="5bb35bb8-905a-4742-88d9-33d9089732e7" providerId="ADAL" clId="{B2570963-B9CB-47AD-A9FB-82DE2532D6AD}" dt="2020-11-18T22:07:02.433" v="4852" actId="20577"/>
          <ac:graphicFrameMkLst>
            <pc:docMk/>
            <pc:sldMk cId="3503781398" sldId="45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8T22:05:50.334" v="4848" actId="20577"/>
        <pc:sldMkLst>
          <pc:docMk/>
          <pc:sldMk cId="2041146857" sldId="451"/>
        </pc:sldMkLst>
        <pc:graphicFrameChg chg="modGraphic">
          <ac:chgData name="Daniel Schwarz" userId="5bb35bb8-905a-4742-88d9-33d9089732e7" providerId="ADAL" clId="{B2570963-B9CB-47AD-A9FB-82DE2532D6AD}" dt="2020-11-18T22:05:50.334" v="4848" actId="20577"/>
          <ac:graphicFrameMkLst>
            <pc:docMk/>
            <pc:sldMk cId="2041146857" sldId="451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B2570963-B9CB-47AD-A9FB-82DE2532D6AD}" dt="2020-11-18T22:05:18.755" v="4842" actId="47"/>
        <pc:sldMkLst>
          <pc:docMk/>
          <pc:sldMk cId="3708068927" sldId="451"/>
        </pc:sldMkLst>
      </pc:sldChg>
      <pc:sldChg chg="add del">
        <pc:chgData name="Daniel Schwarz" userId="5bb35bb8-905a-4742-88d9-33d9089732e7" providerId="ADAL" clId="{B2570963-B9CB-47AD-A9FB-82DE2532D6AD}" dt="2020-11-18T22:05:17.446" v="4841" actId="47"/>
        <pc:sldMkLst>
          <pc:docMk/>
          <pc:sldMk cId="710645063" sldId="452"/>
        </pc:sldMkLst>
      </pc:sldChg>
      <pc:sldChg chg="modSp add mod">
        <pc:chgData name="Daniel Schwarz" userId="5bb35bb8-905a-4742-88d9-33d9089732e7" providerId="ADAL" clId="{B2570963-B9CB-47AD-A9FB-82DE2532D6AD}" dt="2020-11-18T22:05:59.425" v="4850" actId="20577"/>
        <pc:sldMkLst>
          <pc:docMk/>
          <pc:sldMk cId="803835514" sldId="452"/>
        </pc:sldMkLst>
        <pc:graphicFrameChg chg="modGraphic">
          <ac:chgData name="Daniel Schwarz" userId="5bb35bb8-905a-4742-88d9-33d9089732e7" providerId="ADAL" clId="{B2570963-B9CB-47AD-A9FB-82DE2532D6AD}" dt="2020-11-18T22:05:59.425" v="4850" actId="20577"/>
          <ac:graphicFrameMkLst>
            <pc:docMk/>
            <pc:sldMk cId="803835514" sldId="452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B2570963-B9CB-47AD-A9FB-82DE2532D6AD}" dt="2020-11-19T20:39:26.327" v="5407" actId="47"/>
        <pc:sldMkLst>
          <pc:docMk/>
          <pc:sldMk cId="711972132" sldId="453"/>
        </pc:sldMkLst>
      </pc:sldChg>
      <pc:sldChg chg="modSp add mod">
        <pc:chgData name="Daniel Schwarz" userId="5bb35bb8-905a-4742-88d9-33d9089732e7" providerId="ADAL" clId="{B2570963-B9CB-47AD-A9FB-82DE2532D6AD}" dt="2020-11-19T20:39:33.851" v="5409" actId="20577"/>
        <pc:sldMkLst>
          <pc:docMk/>
          <pc:sldMk cId="1919316775" sldId="453"/>
        </pc:sldMkLst>
        <pc:graphicFrameChg chg="modGraphic">
          <ac:chgData name="Daniel Schwarz" userId="5bb35bb8-905a-4742-88d9-33d9089732e7" providerId="ADAL" clId="{B2570963-B9CB-47AD-A9FB-82DE2532D6AD}" dt="2020-11-19T20:39:33.851" v="5409" actId="20577"/>
          <ac:graphicFrameMkLst>
            <pc:docMk/>
            <pc:sldMk cId="1919316775" sldId="453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B2570963-B9CB-47AD-A9FB-82DE2532D6AD}" dt="2020-11-19T20:39:26.327" v="5407" actId="47"/>
        <pc:sldMkLst>
          <pc:docMk/>
          <pc:sldMk cId="1336406854" sldId="454"/>
        </pc:sldMkLst>
      </pc:sldChg>
      <pc:sldChg chg="modSp add mod">
        <pc:chgData name="Daniel Schwarz" userId="5bb35bb8-905a-4742-88d9-33d9089732e7" providerId="ADAL" clId="{B2570963-B9CB-47AD-A9FB-82DE2532D6AD}" dt="2020-11-19T20:42:45.235" v="5437" actId="20577"/>
        <pc:sldMkLst>
          <pc:docMk/>
          <pc:sldMk cId="3585964374" sldId="454"/>
        </pc:sldMkLst>
        <pc:graphicFrameChg chg="modGraphic">
          <ac:chgData name="Daniel Schwarz" userId="5bb35bb8-905a-4742-88d9-33d9089732e7" providerId="ADAL" clId="{B2570963-B9CB-47AD-A9FB-82DE2532D6AD}" dt="2020-11-19T20:42:45.235" v="5437" actId="20577"/>
          <ac:graphicFrameMkLst>
            <pc:docMk/>
            <pc:sldMk cId="3585964374" sldId="45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0:39:48.624" v="5413" actId="20577"/>
        <pc:sldMkLst>
          <pc:docMk/>
          <pc:sldMk cId="330000846" sldId="455"/>
        </pc:sldMkLst>
        <pc:graphicFrameChg chg="modGraphic">
          <ac:chgData name="Daniel Schwarz" userId="5bb35bb8-905a-4742-88d9-33d9089732e7" providerId="ADAL" clId="{B2570963-B9CB-47AD-A9FB-82DE2532D6AD}" dt="2020-11-19T20:39:48.624" v="5413" actId="20577"/>
          <ac:graphicFrameMkLst>
            <pc:docMk/>
            <pc:sldMk cId="330000846" sldId="455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B2570963-B9CB-47AD-A9FB-82DE2532D6AD}" dt="2020-11-19T20:39:26.327" v="5407" actId="47"/>
        <pc:sldMkLst>
          <pc:docMk/>
          <pc:sldMk cId="1225908996" sldId="455"/>
        </pc:sldMkLst>
      </pc:sldChg>
      <pc:sldChg chg="modSp add mod">
        <pc:chgData name="Daniel Schwarz" userId="5bb35bb8-905a-4742-88d9-33d9089732e7" providerId="ADAL" clId="{B2570963-B9CB-47AD-A9FB-82DE2532D6AD}" dt="2020-11-19T20:40:01.436" v="5415" actId="20577"/>
        <pc:sldMkLst>
          <pc:docMk/>
          <pc:sldMk cId="2780165641" sldId="456"/>
        </pc:sldMkLst>
        <pc:graphicFrameChg chg="modGraphic">
          <ac:chgData name="Daniel Schwarz" userId="5bb35bb8-905a-4742-88d9-33d9089732e7" providerId="ADAL" clId="{B2570963-B9CB-47AD-A9FB-82DE2532D6AD}" dt="2020-11-19T20:40:01.436" v="5415" actId="20577"/>
          <ac:graphicFrameMkLst>
            <pc:docMk/>
            <pc:sldMk cId="2780165641" sldId="456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B2570963-B9CB-47AD-A9FB-82DE2532D6AD}" dt="2020-11-19T20:41:12.377" v="5416"/>
        <pc:sldMkLst>
          <pc:docMk/>
          <pc:sldMk cId="4252825483" sldId="457"/>
        </pc:sldMkLst>
      </pc:sldChg>
      <pc:sldChg chg="modSp add mod modNotesTx">
        <pc:chgData name="Daniel Schwarz" userId="5bb35bb8-905a-4742-88d9-33d9089732e7" providerId="ADAL" clId="{B2570963-B9CB-47AD-A9FB-82DE2532D6AD}" dt="2020-11-19T20:43:47.378" v="5503" actId="20577"/>
        <pc:sldMkLst>
          <pc:docMk/>
          <pc:sldMk cId="3422990828" sldId="458"/>
        </pc:sldMkLst>
        <pc:graphicFrameChg chg="modGraphic">
          <ac:chgData name="Daniel Schwarz" userId="5bb35bb8-905a-4742-88d9-33d9089732e7" providerId="ADAL" clId="{B2570963-B9CB-47AD-A9FB-82DE2532D6AD}" dt="2020-11-19T20:42:39.917" v="5436" actId="20577"/>
          <ac:graphicFrameMkLst>
            <pc:docMk/>
            <pc:sldMk cId="3422990828" sldId="45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0:42:32.055" v="5431" actId="20577"/>
        <pc:sldMkLst>
          <pc:docMk/>
          <pc:sldMk cId="3433724616" sldId="459"/>
        </pc:sldMkLst>
        <pc:graphicFrameChg chg="modGraphic">
          <ac:chgData name="Daniel Schwarz" userId="5bb35bb8-905a-4742-88d9-33d9089732e7" providerId="ADAL" clId="{B2570963-B9CB-47AD-A9FB-82DE2532D6AD}" dt="2020-11-19T20:42:32.055" v="5431" actId="20577"/>
          <ac:graphicFrameMkLst>
            <pc:docMk/>
            <pc:sldMk cId="3433724616" sldId="45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04:29.884" v="5509" actId="20577"/>
        <pc:sldMkLst>
          <pc:docMk/>
          <pc:sldMk cId="2200023460" sldId="460"/>
        </pc:sldMkLst>
        <pc:graphicFrameChg chg="modGraphic">
          <ac:chgData name="Daniel Schwarz" userId="5bb35bb8-905a-4742-88d9-33d9089732e7" providerId="ADAL" clId="{B2570963-B9CB-47AD-A9FB-82DE2532D6AD}" dt="2020-11-19T21:04:29.884" v="5509" actId="20577"/>
          <ac:graphicFrameMkLst>
            <pc:docMk/>
            <pc:sldMk cId="2200023460" sldId="46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04:38.811" v="5511" actId="20577"/>
        <pc:sldMkLst>
          <pc:docMk/>
          <pc:sldMk cId="3366465114" sldId="461"/>
        </pc:sldMkLst>
        <pc:graphicFrameChg chg="modGraphic">
          <ac:chgData name="Daniel Schwarz" userId="5bb35bb8-905a-4742-88d9-33d9089732e7" providerId="ADAL" clId="{B2570963-B9CB-47AD-A9FB-82DE2532D6AD}" dt="2020-11-19T21:04:38.811" v="5511" actId="20577"/>
          <ac:graphicFrameMkLst>
            <pc:docMk/>
            <pc:sldMk cId="3366465114" sldId="461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1714717546" sldId="462"/>
        </pc:sldMkLst>
        <pc:graphicFrameChg chg="modGraphic">
          <ac:chgData name="Daniel Schwarz" userId="5bb35bb8-905a-4742-88d9-33d9089732e7" providerId="ADAL" clId="{B2570963-B9CB-47AD-A9FB-82DE2532D6AD}" dt="2020-11-19T21:07:25.149" v="5554" actId="20577"/>
          <ac:graphicFrameMkLst>
            <pc:docMk/>
            <pc:sldMk cId="1714717546" sldId="46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08:36.558" v="5596" actId="20577"/>
        <pc:sldMkLst>
          <pc:docMk/>
          <pc:sldMk cId="1284000965" sldId="463"/>
        </pc:sldMkLst>
        <pc:graphicFrameChg chg="modGraphic">
          <ac:chgData name="Daniel Schwarz" userId="5bb35bb8-905a-4742-88d9-33d9089732e7" providerId="ADAL" clId="{B2570963-B9CB-47AD-A9FB-82DE2532D6AD}" dt="2020-11-19T21:08:36.558" v="5596" actId="20577"/>
          <ac:graphicFrameMkLst>
            <pc:docMk/>
            <pc:sldMk cId="1284000965" sldId="463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1132993149" sldId="464"/>
        </pc:sldMkLst>
        <pc:graphicFrameChg chg="modGraphic">
          <ac:chgData name="Daniel Schwarz" userId="5bb35bb8-905a-4742-88d9-33d9089732e7" providerId="ADAL" clId="{B2570963-B9CB-47AD-A9FB-82DE2532D6AD}" dt="2020-11-19T21:07:32.362" v="5563" actId="20577"/>
          <ac:graphicFrameMkLst>
            <pc:docMk/>
            <pc:sldMk cId="1132993149" sldId="464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487439101" sldId="465"/>
        </pc:sldMkLst>
        <pc:graphicFrameChg chg="modGraphic">
          <ac:chgData name="Daniel Schwarz" userId="5bb35bb8-905a-4742-88d9-33d9089732e7" providerId="ADAL" clId="{B2570963-B9CB-47AD-A9FB-82DE2532D6AD}" dt="2020-11-19T21:08:26.839" v="5578" actId="20577"/>
          <ac:graphicFrameMkLst>
            <pc:docMk/>
            <pc:sldMk cId="487439101" sldId="46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08:31.687" v="5587" actId="20577"/>
        <pc:sldMkLst>
          <pc:docMk/>
          <pc:sldMk cId="2636110603" sldId="466"/>
        </pc:sldMkLst>
        <pc:graphicFrameChg chg="modGraphic">
          <ac:chgData name="Daniel Schwarz" userId="5bb35bb8-905a-4742-88d9-33d9089732e7" providerId="ADAL" clId="{B2570963-B9CB-47AD-A9FB-82DE2532D6AD}" dt="2020-11-19T21:08:31.687" v="5587" actId="20577"/>
          <ac:graphicFrameMkLst>
            <pc:docMk/>
            <pc:sldMk cId="2636110603" sldId="466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1613262032" sldId="467"/>
        </pc:sldMkLst>
        <pc:graphicFrameChg chg="modGraphic">
          <ac:chgData name="Daniel Schwarz" userId="5bb35bb8-905a-4742-88d9-33d9089732e7" providerId="ADAL" clId="{B2570963-B9CB-47AD-A9FB-82DE2532D6AD}" dt="2020-11-19T21:06:34.042" v="5530" actId="20577"/>
          <ac:graphicFrameMkLst>
            <pc:docMk/>
            <pc:sldMk cId="1613262032" sldId="467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B2570963-B9CB-47AD-A9FB-82DE2532D6AD}" dt="2020-11-19T21:16:10.542" v="5644" actId="20577"/>
        <pc:sldMkLst>
          <pc:docMk/>
          <pc:sldMk cId="3638007087" sldId="467"/>
        </pc:sldMkLst>
        <pc:graphicFrameChg chg="mod modGraphic">
          <ac:chgData name="Daniel Schwarz" userId="5bb35bb8-905a-4742-88d9-33d9089732e7" providerId="ADAL" clId="{B2570963-B9CB-47AD-A9FB-82DE2532D6AD}" dt="2020-11-19T21:11:00.529" v="5619" actId="20577"/>
          <ac:graphicFrameMkLst>
            <pc:docMk/>
            <pc:sldMk cId="3638007087" sldId="46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11:18.946" v="5625" actId="20577"/>
        <pc:sldMkLst>
          <pc:docMk/>
          <pc:sldMk cId="2896810883" sldId="468"/>
        </pc:sldMkLst>
        <pc:graphicFrameChg chg="modGraphic">
          <ac:chgData name="Daniel Schwarz" userId="5bb35bb8-905a-4742-88d9-33d9089732e7" providerId="ADAL" clId="{B2570963-B9CB-47AD-A9FB-82DE2532D6AD}" dt="2020-11-19T21:11:18.946" v="5625" actId="20577"/>
          <ac:graphicFrameMkLst>
            <pc:docMk/>
            <pc:sldMk cId="2896810883" sldId="468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3096629079" sldId="468"/>
        </pc:sldMkLst>
        <pc:graphicFrameChg chg="modGraphic">
          <ac:chgData name="Daniel Schwarz" userId="5bb35bb8-905a-4742-88d9-33d9089732e7" providerId="ADAL" clId="{B2570963-B9CB-47AD-A9FB-82DE2532D6AD}" dt="2020-11-19T21:06:42.184" v="5533" actId="20577"/>
          <ac:graphicFrameMkLst>
            <pc:docMk/>
            <pc:sldMk cId="3096629079" sldId="46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11:33.281" v="5628" actId="20577"/>
        <pc:sldMkLst>
          <pc:docMk/>
          <pc:sldMk cId="1049243250" sldId="469"/>
        </pc:sldMkLst>
        <pc:graphicFrameChg chg="modGraphic">
          <ac:chgData name="Daniel Schwarz" userId="5bb35bb8-905a-4742-88d9-33d9089732e7" providerId="ADAL" clId="{B2570963-B9CB-47AD-A9FB-82DE2532D6AD}" dt="2020-11-19T21:11:33.281" v="5628" actId="20577"/>
          <ac:graphicFrameMkLst>
            <pc:docMk/>
            <pc:sldMk cId="1049243250" sldId="469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3213632638" sldId="469"/>
        </pc:sldMkLst>
        <pc:graphicFrameChg chg="modGraphic">
          <ac:chgData name="Daniel Schwarz" userId="5bb35bb8-905a-4742-88d9-33d9089732e7" providerId="ADAL" clId="{B2570963-B9CB-47AD-A9FB-82DE2532D6AD}" dt="2020-11-19T21:06:51.825" v="5537" actId="20577"/>
          <ac:graphicFrameMkLst>
            <pc:docMk/>
            <pc:sldMk cId="3213632638" sldId="46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12:27.183" v="5638" actId="20577"/>
        <pc:sldMkLst>
          <pc:docMk/>
          <pc:sldMk cId="600929788" sldId="470"/>
        </pc:sldMkLst>
        <pc:graphicFrameChg chg="modGraphic">
          <ac:chgData name="Daniel Schwarz" userId="5bb35bb8-905a-4742-88d9-33d9089732e7" providerId="ADAL" clId="{B2570963-B9CB-47AD-A9FB-82DE2532D6AD}" dt="2020-11-19T21:12:27.183" v="5638" actId="20577"/>
          <ac:graphicFrameMkLst>
            <pc:docMk/>
            <pc:sldMk cId="600929788" sldId="470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2173595861" sldId="470"/>
        </pc:sldMkLst>
        <pc:graphicFrameChg chg="modGraphic">
          <ac:chgData name="Daniel Schwarz" userId="5bb35bb8-905a-4742-88d9-33d9089732e7" providerId="ADAL" clId="{B2570963-B9CB-47AD-A9FB-82DE2532D6AD}" dt="2020-11-19T21:07:02.045" v="5541" actId="20577"/>
          <ac:graphicFrameMkLst>
            <pc:docMk/>
            <pc:sldMk cId="2173595861" sldId="47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12:36.388" v="5640" actId="20577"/>
        <pc:sldMkLst>
          <pc:docMk/>
          <pc:sldMk cId="1204120431" sldId="471"/>
        </pc:sldMkLst>
        <pc:graphicFrameChg chg="modGraphic">
          <ac:chgData name="Daniel Schwarz" userId="5bb35bb8-905a-4742-88d9-33d9089732e7" providerId="ADAL" clId="{B2570963-B9CB-47AD-A9FB-82DE2532D6AD}" dt="2020-11-19T21:12:36.388" v="5640" actId="20577"/>
          <ac:graphicFrameMkLst>
            <pc:docMk/>
            <pc:sldMk cId="1204120431" sldId="471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2446996193" sldId="471"/>
        </pc:sldMkLst>
        <pc:graphicFrameChg chg="modGraphic">
          <ac:chgData name="Daniel Schwarz" userId="5bb35bb8-905a-4742-88d9-33d9089732e7" providerId="ADAL" clId="{B2570963-B9CB-47AD-A9FB-82DE2532D6AD}" dt="2020-11-19T21:07:18.632" v="5545" actId="20577"/>
          <ac:graphicFrameMkLst>
            <pc:docMk/>
            <pc:sldMk cId="2446996193" sldId="47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12:52.891" v="5643" actId="20577"/>
        <pc:sldMkLst>
          <pc:docMk/>
          <pc:sldMk cId="1423714736" sldId="472"/>
        </pc:sldMkLst>
        <pc:graphicFrameChg chg="modGraphic">
          <ac:chgData name="Daniel Schwarz" userId="5bb35bb8-905a-4742-88d9-33d9089732e7" providerId="ADAL" clId="{B2570963-B9CB-47AD-A9FB-82DE2532D6AD}" dt="2020-11-19T21:12:52.891" v="5643" actId="20577"/>
          <ac:graphicFrameMkLst>
            <pc:docMk/>
            <pc:sldMk cId="1423714736" sldId="47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8:12.966" v="5694"/>
        <pc:sldMkLst>
          <pc:docMk/>
          <pc:sldMk cId="1870080675" sldId="473"/>
        </pc:sldMkLst>
        <pc:graphicFrameChg chg="mod modGraphic">
          <ac:chgData name="Daniel Schwarz" userId="5bb35bb8-905a-4742-88d9-33d9089732e7" providerId="ADAL" clId="{B2570963-B9CB-47AD-A9FB-82DE2532D6AD}" dt="2020-11-19T21:28:12.966" v="5694"/>
          <ac:graphicFrameMkLst>
            <pc:docMk/>
            <pc:sldMk cId="1870080675" sldId="47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8:11.362" v="5693"/>
        <pc:sldMkLst>
          <pc:docMk/>
          <pc:sldMk cId="1955337005" sldId="474"/>
        </pc:sldMkLst>
        <pc:graphicFrameChg chg="mod modGraphic">
          <ac:chgData name="Daniel Schwarz" userId="5bb35bb8-905a-4742-88d9-33d9089732e7" providerId="ADAL" clId="{B2570963-B9CB-47AD-A9FB-82DE2532D6AD}" dt="2020-11-19T21:28:11.362" v="5693"/>
          <ac:graphicFrameMkLst>
            <pc:docMk/>
            <pc:sldMk cId="1955337005" sldId="47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8:09.501" v="5692"/>
        <pc:sldMkLst>
          <pc:docMk/>
          <pc:sldMk cId="69500284" sldId="475"/>
        </pc:sldMkLst>
        <pc:graphicFrameChg chg="mod modGraphic">
          <ac:chgData name="Daniel Schwarz" userId="5bb35bb8-905a-4742-88d9-33d9089732e7" providerId="ADAL" clId="{B2570963-B9CB-47AD-A9FB-82DE2532D6AD}" dt="2020-11-19T21:28:09.501" v="5692"/>
          <ac:graphicFrameMkLst>
            <pc:docMk/>
            <pc:sldMk cId="69500284" sldId="47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8:04.031" v="5691" actId="20577"/>
        <pc:sldMkLst>
          <pc:docMk/>
          <pc:sldMk cId="5804628" sldId="476"/>
        </pc:sldMkLst>
        <pc:graphicFrameChg chg="modGraphic">
          <ac:chgData name="Daniel Schwarz" userId="5bb35bb8-905a-4742-88d9-33d9089732e7" providerId="ADAL" clId="{B2570963-B9CB-47AD-A9FB-82DE2532D6AD}" dt="2020-11-19T21:28:04.031" v="5691" actId="20577"/>
          <ac:graphicFrameMkLst>
            <pc:docMk/>
            <pc:sldMk cId="5804628" sldId="47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7:58.936" v="5681" actId="20577"/>
        <pc:sldMkLst>
          <pc:docMk/>
          <pc:sldMk cId="4007936575" sldId="477"/>
        </pc:sldMkLst>
        <pc:graphicFrameChg chg="modGraphic">
          <ac:chgData name="Daniel Schwarz" userId="5bb35bb8-905a-4742-88d9-33d9089732e7" providerId="ADAL" clId="{B2570963-B9CB-47AD-A9FB-82DE2532D6AD}" dt="2020-11-19T21:27:58.936" v="5681" actId="20577"/>
          <ac:graphicFrameMkLst>
            <pc:docMk/>
            <pc:sldMk cId="4007936575" sldId="47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3:59.568" v="5663" actId="20577"/>
        <pc:sldMkLst>
          <pc:docMk/>
          <pc:sldMk cId="3563213379" sldId="478"/>
        </pc:sldMkLst>
        <pc:graphicFrameChg chg="modGraphic">
          <ac:chgData name="Daniel Schwarz" userId="5bb35bb8-905a-4742-88d9-33d9089732e7" providerId="ADAL" clId="{B2570963-B9CB-47AD-A9FB-82DE2532D6AD}" dt="2020-11-19T21:23:59.568" v="5663" actId="20577"/>
          <ac:graphicFrameMkLst>
            <pc:docMk/>
            <pc:sldMk cId="3563213379" sldId="47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4:23.898" v="5668" actId="20577"/>
        <pc:sldMkLst>
          <pc:docMk/>
          <pc:sldMk cId="1954769227" sldId="479"/>
        </pc:sldMkLst>
        <pc:graphicFrameChg chg="modGraphic">
          <ac:chgData name="Daniel Schwarz" userId="5bb35bb8-905a-4742-88d9-33d9089732e7" providerId="ADAL" clId="{B2570963-B9CB-47AD-A9FB-82DE2532D6AD}" dt="2020-11-19T21:24:23.898" v="5668" actId="20577"/>
          <ac:graphicFrameMkLst>
            <pc:docMk/>
            <pc:sldMk cId="1954769227" sldId="47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4:32.815" v="5671" actId="20577"/>
        <pc:sldMkLst>
          <pc:docMk/>
          <pc:sldMk cId="1637969693" sldId="480"/>
        </pc:sldMkLst>
        <pc:graphicFrameChg chg="modGraphic">
          <ac:chgData name="Daniel Schwarz" userId="5bb35bb8-905a-4742-88d9-33d9089732e7" providerId="ADAL" clId="{B2570963-B9CB-47AD-A9FB-82DE2532D6AD}" dt="2020-11-19T21:24:32.815" v="5671" actId="20577"/>
          <ac:graphicFrameMkLst>
            <pc:docMk/>
            <pc:sldMk cId="1637969693" sldId="48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2:34:28.090" v="6060" actId="20577"/>
        <pc:sldMkLst>
          <pc:docMk/>
          <pc:sldMk cId="4151092760" sldId="481"/>
        </pc:sldMkLst>
        <pc:graphicFrameChg chg="mod modGraphic">
          <ac:chgData name="Daniel Schwarz" userId="5bb35bb8-905a-4742-88d9-33d9089732e7" providerId="ADAL" clId="{B2570963-B9CB-47AD-A9FB-82DE2532D6AD}" dt="2020-11-19T22:34:28.090" v="6060" actId="20577"/>
          <ac:graphicFrameMkLst>
            <pc:docMk/>
            <pc:sldMk cId="4151092760" sldId="48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2:34:22.245" v="6055" actId="20577"/>
        <pc:sldMkLst>
          <pc:docMk/>
          <pc:sldMk cId="1628687657" sldId="482"/>
        </pc:sldMkLst>
        <pc:graphicFrameChg chg="mod modGraphic">
          <ac:chgData name="Daniel Schwarz" userId="5bb35bb8-905a-4742-88d9-33d9089732e7" providerId="ADAL" clId="{B2570963-B9CB-47AD-A9FB-82DE2532D6AD}" dt="2020-11-19T22:34:22.245" v="6055" actId="20577"/>
          <ac:graphicFrameMkLst>
            <pc:docMk/>
            <pc:sldMk cId="1628687657" sldId="482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B2570963-B9CB-47AD-A9FB-82DE2532D6AD}" dt="2020-11-19T22:38:50.158" v="6453" actId="20577"/>
        <pc:sldMkLst>
          <pc:docMk/>
          <pc:sldMk cId="577026785" sldId="483"/>
        </pc:sldMkLst>
        <pc:graphicFrameChg chg="mod modGraphic">
          <ac:chgData name="Daniel Schwarz" userId="5bb35bb8-905a-4742-88d9-33d9089732e7" providerId="ADAL" clId="{B2570963-B9CB-47AD-A9FB-82DE2532D6AD}" dt="2020-11-19T22:34:12.316" v="6044" actId="20577"/>
          <ac:graphicFrameMkLst>
            <pc:docMk/>
            <pc:sldMk cId="577026785" sldId="48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2:34:01.999" v="6043" actId="20577"/>
        <pc:sldMkLst>
          <pc:docMk/>
          <pc:sldMk cId="2417082588" sldId="484"/>
        </pc:sldMkLst>
        <pc:graphicFrameChg chg="mod modGraphic">
          <ac:chgData name="Daniel Schwarz" userId="5bb35bb8-905a-4742-88d9-33d9089732e7" providerId="ADAL" clId="{B2570963-B9CB-47AD-A9FB-82DE2532D6AD}" dt="2020-11-19T22:34:01.999" v="6043" actId="20577"/>
          <ac:graphicFrameMkLst>
            <pc:docMk/>
            <pc:sldMk cId="2417082588" sldId="48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55:11.030" v="5879"/>
        <pc:sldMkLst>
          <pc:docMk/>
          <pc:sldMk cId="2027103682" sldId="485"/>
        </pc:sldMkLst>
        <pc:graphicFrameChg chg="mod modGraphic">
          <ac:chgData name="Daniel Schwarz" userId="5bb35bb8-905a-4742-88d9-33d9089732e7" providerId="ADAL" clId="{B2570963-B9CB-47AD-A9FB-82DE2532D6AD}" dt="2020-11-19T21:55:11.030" v="5879"/>
          <ac:graphicFrameMkLst>
            <pc:docMk/>
            <pc:sldMk cId="2027103682" sldId="48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54:57.205" v="5878" actId="20577"/>
        <pc:sldMkLst>
          <pc:docMk/>
          <pc:sldMk cId="2116855721" sldId="486"/>
        </pc:sldMkLst>
        <pc:graphicFrameChg chg="modGraphic">
          <ac:chgData name="Daniel Schwarz" userId="5bb35bb8-905a-4742-88d9-33d9089732e7" providerId="ADAL" clId="{B2570963-B9CB-47AD-A9FB-82DE2532D6AD}" dt="2020-11-19T21:54:57.205" v="5878" actId="20577"/>
          <ac:graphicFrameMkLst>
            <pc:docMk/>
            <pc:sldMk cId="2116855721" sldId="48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53:05.270" v="5804" actId="20577"/>
        <pc:sldMkLst>
          <pc:docMk/>
          <pc:sldMk cId="3591567544" sldId="487"/>
        </pc:sldMkLst>
        <pc:graphicFrameChg chg="modGraphic">
          <ac:chgData name="Daniel Schwarz" userId="5bb35bb8-905a-4742-88d9-33d9089732e7" providerId="ADAL" clId="{B2570963-B9CB-47AD-A9FB-82DE2532D6AD}" dt="2020-11-19T21:53:05.270" v="5804" actId="20577"/>
          <ac:graphicFrameMkLst>
            <pc:docMk/>
            <pc:sldMk cId="3591567544" sldId="487"/>
            <ac:graphicFrameMk id="5" creationId="{A69A059B-B37F-41C3-8C58-3F944E58EF29}"/>
          </ac:graphicFrameMkLst>
        </pc:graphicFrameChg>
      </pc:sldChg>
      <pc:sldChg chg="addSp delSp modSp new mod modAnim">
        <pc:chgData name="Daniel Schwarz" userId="5bb35bb8-905a-4742-88d9-33d9089732e7" providerId="ADAL" clId="{B2570963-B9CB-47AD-A9FB-82DE2532D6AD}" dt="2020-11-19T22:28:29.391" v="6024" actId="1076"/>
        <pc:sldMkLst>
          <pc:docMk/>
          <pc:sldMk cId="3778463716" sldId="488"/>
        </pc:sldMkLst>
        <pc:picChg chg="add del mod">
          <ac:chgData name="Daniel Schwarz" userId="5bb35bb8-905a-4742-88d9-33d9089732e7" providerId="ADAL" clId="{B2570963-B9CB-47AD-A9FB-82DE2532D6AD}" dt="2020-11-19T22:07:20.576" v="5902" actId="478"/>
          <ac:picMkLst>
            <pc:docMk/>
            <pc:sldMk cId="3778463716" sldId="488"/>
            <ac:picMk id="2" creationId="{946DD63E-DDC8-49A9-BB7D-956BD3E21855}"/>
          </ac:picMkLst>
        </pc:picChg>
        <pc:picChg chg="add del mod">
          <ac:chgData name="Daniel Schwarz" userId="5bb35bb8-905a-4742-88d9-33d9089732e7" providerId="ADAL" clId="{B2570963-B9CB-47AD-A9FB-82DE2532D6AD}" dt="2020-11-19T22:07:17.437" v="5901" actId="478"/>
          <ac:picMkLst>
            <pc:docMk/>
            <pc:sldMk cId="3778463716" sldId="488"/>
            <ac:picMk id="3" creationId="{C62E9A05-01C9-4A3D-A7E6-E53D2F1AF7D8}"/>
          </ac:picMkLst>
        </pc:picChg>
        <pc:picChg chg="add mod">
          <ac:chgData name="Daniel Schwarz" userId="5bb35bb8-905a-4742-88d9-33d9089732e7" providerId="ADAL" clId="{B2570963-B9CB-47AD-A9FB-82DE2532D6AD}" dt="2020-11-19T22:28:29.391" v="6024" actId="1076"/>
          <ac:picMkLst>
            <pc:docMk/>
            <pc:sldMk cId="3778463716" sldId="488"/>
            <ac:picMk id="4" creationId="{10149519-03B2-4974-B7D2-52EC9BD8CDF1}"/>
          </ac:picMkLst>
        </pc:picChg>
        <pc:picChg chg="add mod">
          <ac:chgData name="Daniel Schwarz" userId="5bb35bb8-905a-4742-88d9-33d9089732e7" providerId="ADAL" clId="{B2570963-B9CB-47AD-A9FB-82DE2532D6AD}" dt="2020-11-19T22:28:09.233" v="6022" actId="1076"/>
          <ac:picMkLst>
            <pc:docMk/>
            <pc:sldMk cId="3778463716" sldId="488"/>
            <ac:picMk id="5" creationId="{73F7A2B0-2212-41EA-A3C7-7B0572849ECE}"/>
          </ac:picMkLst>
        </pc:picChg>
      </pc:sldChg>
      <pc:sldChg chg="addSp delSp modSp new mod modClrScheme delAnim modAnim chgLayout">
        <pc:chgData name="Daniel Schwarz" userId="5bb35bb8-905a-4742-88d9-33d9089732e7" providerId="ADAL" clId="{B2570963-B9CB-47AD-A9FB-82DE2532D6AD}" dt="2020-11-19T22:21:55.262" v="6011" actId="20577"/>
        <pc:sldMkLst>
          <pc:docMk/>
          <pc:sldMk cId="2910509827" sldId="489"/>
        </pc:sldMkLst>
        <pc:spChg chg="del mod ord">
          <ac:chgData name="Daniel Schwarz" userId="5bb35bb8-905a-4742-88d9-33d9089732e7" providerId="ADAL" clId="{B2570963-B9CB-47AD-A9FB-82DE2532D6AD}" dt="2020-11-19T22:13:03.194" v="5904" actId="700"/>
          <ac:spMkLst>
            <pc:docMk/>
            <pc:sldMk cId="2910509827" sldId="489"/>
            <ac:spMk id="2" creationId="{882C422B-B2DF-46F9-9247-C8E0E8691BA8}"/>
          </ac:spMkLst>
        </pc:spChg>
        <pc:spChg chg="add mod ord">
          <ac:chgData name="Daniel Schwarz" userId="5bb35bb8-905a-4742-88d9-33d9089732e7" providerId="ADAL" clId="{B2570963-B9CB-47AD-A9FB-82DE2532D6AD}" dt="2020-11-19T22:21:55.262" v="6011" actId="20577"/>
          <ac:spMkLst>
            <pc:docMk/>
            <pc:sldMk cId="2910509827" sldId="489"/>
            <ac:spMk id="3" creationId="{DCB52E77-DD4A-43BD-8927-B6DC1E92A59F}"/>
          </ac:spMkLst>
        </pc:spChg>
        <pc:spChg chg="add del mod ord">
          <ac:chgData name="Daniel Schwarz" userId="5bb35bb8-905a-4742-88d9-33d9089732e7" providerId="ADAL" clId="{B2570963-B9CB-47AD-A9FB-82DE2532D6AD}" dt="2020-11-19T22:13:19.916" v="5932" actId="700"/>
          <ac:spMkLst>
            <pc:docMk/>
            <pc:sldMk cId="2910509827" sldId="489"/>
            <ac:spMk id="4" creationId="{32234915-BA48-4692-8FB0-ABD8C7B4F9CD}"/>
          </ac:spMkLst>
        </pc:spChg>
        <pc:spChg chg="add mod">
          <ac:chgData name="Daniel Schwarz" userId="5bb35bb8-905a-4742-88d9-33d9089732e7" providerId="ADAL" clId="{B2570963-B9CB-47AD-A9FB-82DE2532D6AD}" dt="2020-11-19T22:16:27.382" v="5983" actId="1076"/>
          <ac:spMkLst>
            <pc:docMk/>
            <pc:sldMk cId="2910509827" sldId="489"/>
            <ac:spMk id="9" creationId="{F9C253C2-2418-4CEF-9D5B-546938CEF311}"/>
          </ac:spMkLst>
        </pc:spChg>
        <pc:picChg chg="add del mod">
          <ac:chgData name="Daniel Schwarz" userId="5bb35bb8-905a-4742-88d9-33d9089732e7" providerId="ADAL" clId="{B2570963-B9CB-47AD-A9FB-82DE2532D6AD}" dt="2020-11-19T22:18:18.677" v="5987" actId="478"/>
          <ac:picMkLst>
            <pc:docMk/>
            <pc:sldMk cId="2910509827" sldId="489"/>
            <ac:picMk id="5" creationId="{6B12C378-CC42-4E0A-8416-94DFFAFBDB90}"/>
          </ac:picMkLst>
        </pc:picChg>
        <pc:picChg chg="add del mod">
          <ac:chgData name="Daniel Schwarz" userId="5bb35bb8-905a-4742-88d9-33d9089732e7" providerId="ADAL" clId="{B2570963-B9CB-47AD-A9FB-82DE2532D6AD}" dt="2020-11-19T22:13:53.567" v="5940" actId="478"/>
          <ac:picMkLst>
            <pc:docMk/>
            <pc:sldMk cId="2910509827" sldId="489"/>
            <ac:picMk id="6" creationId="{9DAF16E8-07A3-44C5-8224-772831BCCC14}"/>
          </ac:picMkLst>
        </pc:picChg>
        <pc:picChg chg="add mod">
          <ac:chgData name="Daniel Schwarz" userId="5bb35bb8-905a-4742-88d9-33d9089732e7" providerId="ADAL" clId="{B2570963-B9CB-47AD-A9FB-82DE2532D6AD}" dt="2020-11-19T22:16:22.902" v="5982" actId="1037"/>
          <ac:picMkLst>
            <pc:docMk/>
            <pc:sldMk cId="2910509827" sldId="489"/>
            <ac:picMk id="7" creationId="{B6D71660-C944-48F6-A327-0F1F4D8CF38B}"/>
          </ac:picMkLst>
        </pc:picChg>
        <pc:picChg chg="add del mod">
          <ac:chgData name="Daniel Schwarz" userId="5bb35bb8-905a-4742-88d9-33d9089732e7" providerId="ADAL" clId="{B2570963-B9CB-47AD-A9FB-82DE2532D6AD}" dt="2020-11-19T22:19:23.742" v="5994" actId="478"/>
          <ac:picMkLst>
            <pc:docMk/>
            <pc:sldMk cId="2910509827" sldId="489"/>
            <ac:picMk id="10" creationId="{8B16B30D-002C-4D05-A990-6A23056D5485}"/>
          </ac:picMkLst>
        </pc:picChg>
        <pc:picChg chg="add mod">
          <ac:chgData name="Daniel Schwarz" userId="5bb35bb8-905a-4742-88d9-33d9089732e7" providerId="ADAL" clId="{B2570963-B9CB-47AD-A9FB-82DE2532D6AD}" dt="2020-11-19T22:19:44.967" v="5997" actId="14100"/>
          <ac:picMkLst>
            <pc:docMk/>
            <pc:sldMk cId="2910509827" sldId="489"/>
            <ac:picMk id="11" creationId="{E2045A43-5E89-4C7F-AE5A-D3E17E4CB972}"/>
          </ac:picMkLst>
        </pc:picChg>
      </pc:sldChg>
      <pc:sldChg chg="modSp add mod">
        <pc:chgData name="Daniel Schwarz" userId="5bb35bb8-905a-4742-88d9-33d9089732e7" providerId="ADAL" clId="{B2570963-B9CB-47AD-A9FB-82DE2532D6AD}" dt="2020-11-19T22:34:51.693" v="6066" actId="20577"/>
        <pc:sldMkLst>
          <pc:docMk/>
          <pc:sldMk cId="3086447156" sldId="490"/>
        </pc:sldMkLst>
        <pc:graphicFrameChg chg="modGraphic">
          <ac:chgData name="Daniel Schwarz" userId="5bb35bb8-905a-4742-88d9-33d9089732e7" providerId="ADAL" clId="{B2570963-B9CB-47AD-A9FB-82DE2532D6AD}" dt="2020-11-19T22:34:51.693" v="6066" actId="20577"/>
          <ac:graphicFrameMkLst>
            <pc:docMk/>
            <pc:sldMk cId="3086447156" sldId="490"/>
            <ac:graphicFrameMk id="5" creationId="{A69A059B-B37F-41C3-8C58-3F944E58EF29}"/>
          </ac:graphicFrameMkLst>
        </pc:graphicFrameChg>
      </pc:sldChg>
    </pc:docChg>
  </pc:docChgLst>
  <pc:docChgLst>
    <pc:chgData name="Daniel Schwarz" userId="5bb35bb8-905a-4742-88d9-33d9089732e7" providerId="ADAL" clId="{6522DB22-9B34-43BC-AD9C-03E4ABD0BD6B}"/>
    <pc:docChg chg="undo redo custSel addSld delSld modSld sldOrd">
      <pc:chgData name="Daniel Schwarz" userId="5bb35bb8-905a-4742-88d9-33d9089732e7" providerId="ADAL" clId="{6522DB22-9B34-43BC-AD9C-03E4ABD0BD6B}" dt="2020-10-18T20:05:31.634" v="18373" actId="20577"/>
      <pc:docMkLst>
        <pc:docMk/>
      </pc:docMkLst>
      <pc:sldChg chg="modSp mod">
        <pc:chgData name="Daniel Schwarz" userId="5bb35bb8-905a-4742-88d9-33d9089732e7" providerId="ADAL" clId="{6522DB22-9B34-43BC-AD9C-03E4ABD0BD6B}" dt="2020-10-10T19:57:09.226" v="37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6522DB22-9B34-43BC-AD9C-03E4ABD0BD6B}" dt="2020-10-10T19:57:09.226" v="37" actId="20577"/>
          <ac:spMkLst>
            <pc:docMk/>
            <pc:sldMk cId="4073586220" sldId="256"/>
            <ac:spMk id="2" creationId="{05A9BE41-91A5-4DA7-B9E0-DE2DD34A1CC7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276219808" sldId="257"/>
        </pc:sldMkLst>
      </pc:sldChg>
      <pc:sldChg chg="addSp delSp modSp new del mod modClrScheme delAnim modAnim chgLayout">
        <pc:chgData name="Daniel Schwarz" userId="5bb35bb8-905a-4742-88d9-33d9089732e7" providerId="ADAL" clId="{6522DB22-9B34-43BC-AD9C-03E4ABD0BD6B}" dt="2020-10-17T14:23:52.868" v="5207" actId="47"/>
        <pc:sldMkLst>
          <pc:docMk/>
          <pc:sldMk cId="1836075879" sldId="257"/>
        </pc:sldMkLst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2" creationId="{141D27C9-01F3-42FB-BFCD-AA3E2D0C02CE}"/>
          </ac:spMkLst>
        </pc:spChg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3" creationId="{63C109A1-E158-4352-BF0E-AAD309FA7841}"/>
          </ac:spMkLst>
        </pc:spChg>
        <pc:spChg chg="add del mod">
          <ac:chgData name="Daniel Schwarz" userId="5bb35bb8-905a-4742-88d9-33d9089732e7" providerId="ADAL" clId="{6522DB22-9B34-43BC-AD9C-03E4ABD0BD6B}" dt="2020-10-10T19:58:21.460" v="41" actId="478"/>
          <ac:spMkLst>
            <pc:docMk/>
            <pc:sldMk cId="1836075879" sldId="257"/>
            <ac:spMk id="50" creationId="{E6CBC3A4-9D09-467B-B30C-21F92175AAD5}"/>
          </ac:spMkLst>
        </pc:spChg>
        <pc:spChg chg="add mod">
          <ac:chgData name="Daniel Schwarz" userId="5bb35bb8-905a-4742-88d9-33d9089732e7" providerId="ADAL" clId="{6522DB22-9B34-43BC-AD9C-03E4ABD0BD6B}" dt="2020-10-10T19:59:20.434" v="110" actId="20577"/>
          <ac:spMkLst>
            <pc:docMk/>
            <pc:sldMk cId="1836075879" sldId="257"/>
            <ac:spMk id="70" creationId="{5F1EA295-BBD4-487A-A16D-245A11F9BF79}"/>
          </ac:spMkLst>
        </pc:s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8" creationId="{0705EFA7-7E56-4015-AACB-C23589D87F0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1" creationId="{A3FEDACB-A7B6-42EA-92B2-3CD61ED2902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6522DB22-9B34-43BC-AD9C-03E4ABD0BD6B}" dt="2020-10-10T19:58:32.005" v="51" actId="1036"/>
          <ac:grpSpMkLst>
            <pc:docMk/>
            <pc:sldMk cId="1836075879" sldId="257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6522DB22-9B34-43BC-AD9C-03E4ABD0BD6B}" dt="2020-10-10T19:58:34.934" v="59" actId="1035"/>
          <ac:grpSpMkLst>
            <pc:docMk/>
            <pc:sldMk cId="1836075879" sldId="257"/>
            <ac:grpSpMk id="35" creationId="{92F66556-4B71-45E4-9F32-06C00646F940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7" creationId="{513FCC0D-C2B9-451A-B393-081E939C0A02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8" creationId="{2855269E-0783-43B8-A4F9-1AE9E331708F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9" creationId="{CB1F5D19-B6B0-4566-A072-95F605B477E0}"/>
          </ac:grpSpMkLst>
        </pc:grpChg>
        <pc:grpChg chg="add del mod">
          <ac:chgData name="Daniel Schwarz" userId="5bb35bb8-905a-4742-88d9-33d9089732e7" providerId="ADAL" clId="{6522DB22-9B34-43BC-AD9C-03E4ABD0BD6B}" dt="2020-10-10T19:58:28.187" v="42" actId="478"/>
          <ac:grpSpMkLst>
            <pc:docMk/>
            <pc:sldMk cId="1836075879" sldId="257"/>
            <ac:grpSpMk id="51" creationId="{252CC28C-6810-4F3A-B462-667B12EFA979}"/>
          </ac:grpSpMkLst>
        </pc:grpChg>
        <pc:picChg chg="add mod">
          <ac:chgData name="Daniel Schwarz" userId="5bb35bb8-905a-4742-88d9-33d9089732e7" providerId="ADAL" clId="{6522DB22-9B34-43BC-AD9C-03E4ABD0BD6B}" dt="2020-10-10T19:58:18.960" v="40"/>
          <ac:picMkLst>
            <pc:docMk/>
            <pc:sldMk cId="1836075879" sldId="257"/>
            <ac:picMk id="4" creationId="{D9634018-6B5E-4640-86E8-B5804574A5B5}"/>
          </ac:picMkLst>
        </pc:pic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" creationId="{2B9E46AA-FFAD-4C75-BD20-03DE1C1A8E53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" creationId="{37240BCD-56C5-425D-B6DA-E8B9581B017B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7" creationId="{862D8D32-EA42-45B2-BDED-B80852C18A0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9" creationId="{D1D94D59-D8EF-44CC-903F-A0942FB5796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0" creationId="{5C7390FC-BF3A-47E5-B60C-E7ADD1E734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2" creationId="{D6E05389-60CF-40F1-8C0E-6702896E179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3" creationId="{DEC4930B-2A35-441B-BFD9-13AA6FBDE71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5" creationId="{CCFB7EE9-FB57-4F28-8B92-6BA54A3C464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6" creationId="{0C0B49C4-E319-4E98-A663-23C9BB7549A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7" creationId="{C7F1C115-288D-403C-9F86-0F8589015A6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8" creationId="{63AA465F-68F6-42B0-881B-93E02621C2B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9" creationId="{14CB38C4-E096-4D19-8738-85704CA23E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0" creationId="{7C58C5A6-9B0B-427D-B689-14BEEF9A6835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1" creationId="{F99AEBDD-BFC5-4E24-9F79-C9D630B7F7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2" creationId="{69C30431-40EE-42DD-9C2C-5B6F0FD4B96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3" creationId="{951BC49D-8F4D-46F1-B33A-4CA13A2EBD8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4" creationId="{819BC829-AE9B-4311-A38D-172F11F028C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6" creationId="{3F40C8D0-0B0C-41E0-8AA8-682BE87237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7" creationId="{884EA65D-DE6B-4816-9265-C97ABD1A15A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8" creationId="{4FD80A45-2BF5-41C1-AC7C-23F6A123F3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9" creationId="{4F986D40-DDB2-4DBF-87C6-11B68E76065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0" creationId="{4A337C55-5F26-4B8D-9D85-0393B354E6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1" creationId="{2DCCE70B-5BB3-488C-A95E-DDA1520A4AB3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2" creationId="{686E90D1-6E59-496F-8FD8-B25C73772E2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3" creationId="{7B624664-894C-437A-B8A2-8AA557813DB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4" creationId="{978B0810-3CA6-406F-83D9-D370B253364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6" creationId="{F9E2E9F2-F756-43F8-B5B5-C491A53601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0" creationId="{42305B54-2294-434B-B024-C21828711E0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1" creationId="{22E75093-75A5-4EBA-8074-8D28EDA32B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2" creationId="{6E973924-306F-40BA-A78C-6AFDB413DE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3" creationId="{7313D717-66E3-4BCA-A143-F709E7B977F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4" creationId="{3D551F72-42CA-47C1-A1E5-EB1D3207DBA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5" creationId="{9ABA7347-3B28-4A13-A4C4-07AAC09305B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6" creationId="{2136A37C-4B61-4594-8F89-C3E179E13BE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7" creationId="{C1C12799-F459-49D7-AA5D-65D05CF6E2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8" creationId="{631E9C8A-86D9-415E-AF5D-FC6610E34AA2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9" creationId="{92ABEA88-E166-4647-82C7-3D62B414EB5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2" creationId="{8C8D49FD-F5FC-4465-9CE5-1C164626120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3" creationId="{3A6B88DD-8F32-41F1-8C23-0E42E86A794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4" creationId="{0A5D94FB-0F71-4CF2-8E7C-6BE15AC17ED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5" creationId="{93407C1B-2C0C-49B6-A7D9-BF68429E030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6" creationId="{93B18F22-ACB6-4954-9EB0-3F35E710EB0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7" creationId="{7222B88E-3724-4AE8-973C-AD7D0C1CE69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8" creationId="{BCA5B90A-0EFC-4108-AA29-4AEB2455898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9" creationId="{EC65886B-F87D-4FFB-90B3-68752A94D76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0" creationId="{9EC99D9B-7FC7-4025-B839-6C788E358E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1" creationId="{98FC89F4-1C0E-4CD6-845E-73309C59CCA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2" creationId="{93B9746E-36DD-4404-9EF9-08AB276C88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3" creationId="{34EC05A8-36EB-42E1-A22C-EFDCEC97C8B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4" creationId="{968CACE8-209F-4848-A464-0E67B6F04C9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5" creationId="{9730343F-14B3-4351-9EFD-45A84EC93E4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6" creationId="{D334B37E-E4BA-4624-9267-5675A8E189F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7" creationId="{8EF16BF3-4E07-4922-ABB5-D422F3559FC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8" creationId="{3C5A8E9B-9181-4F46-8EA6-F0E2FDE9531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9" creationId="{B354DC08-ECCB-440F-82E7-856DBBFC5768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25:09.858" v="16943" actId="20577"/>
        <pc:sldMkLst>
          <pc:docMk/>
          <pc:sldMk cId="490495379" sldId="258"/>
        </pc:sldMkLst>
        <pc:spChg chg="del">
          <ac:chgData name="Daniel Schwarz" userId="5bb35bb8-905a-4742-88d9-33d9089732e7" providerId="ADAL" clId="{6522DB22-9B34-43BC-AD9C-03E4ABD0BD6B}" dt="2020-10-10T20:02:01.010" v="216" actId="478"/>
          <ac:spMkLst>
            <pc:docMk/>
            <pc:sldMk cId="490495379" sldId="258"/>
            <ac:spMk id="70" creationId="{5F1EA295-BBD4-487A-A16D-245A11F9BF79}"/>
          </ac:spMkLst>
        </pc:spChg>
        <pc:spChg chg="add del mod">
          <ac:chgData name="Daniel Schwarz" userId="5bb35bb8-905a-4742-88d9-33d9089732e7" providerId="ADAL" clId="{6522DB22-9B34-43BC-AD9C-03E4ABD0BD6B}" dt="2020-10-18T19:20:32.875" v="16603" actId="478"/>
          <ac:spMkLst>
            <pc:docMk/>
            <pc:sldMk cId="490495379" sldId="258"/>
            <ac:spMk id="70" creationId="{A2B27120-8C13-4276-BFCC-E5CE0F553C3E}"/>
          </ac:spMkLst>
        </pc:spChg>
        <pc:grpChg chg="mod">
          <ac:chgData name="Daniel Schwarz" userId="5bb35bb8-905a-4742-88d9-33d9089732e7" providerId="ADAL" clId="{6522DB22-9B34-43BC-AD9C-03E4ABD0BD6B}" dt="2020-10-10T20:01:27.261" v="186"/>
          <ac:grpSpMkLst>
            <pc:docMk/>
            <pc:sldMk cId="490495379" sldId="258"/>
            <ac:grpSpMk id="50" creationId="{266EA2CA-7F64-4B0C-BF6F-621B7DEADAB0}"/>
          </ac:grpSpMkLst>
        </pc:grpChg>
        <pc:grpChg chg="mod">
          <ac:chgData name="Daniel Schwarz" userId="5bb35bb8-905a-4742-88d9-33d9089732e7" providerId="ADAL" clId="{6522DB22-9B34-43BC-AD9C-03E4ABD0BD6B}" dt="2020-10-10T20:00:19.087" v="120"/>
          <ac:grpSpMkLst>
            <pc:docMk/>
            <pc:sldMk cId="490495379" sldId="258"/>
            <ac:grpSpMk id="54" creationId="{11B6E451-A35A-410E-87A8-98679088781F}"/>
          </ac:grpSpMkLst>
        </pc:grpChg>
        <pc:grpChg chg="mod">
          <ac:chgData name="Daniel Schwarz" userId="5bb35bb8-905a-4742-88d9-33d9089732e7" providerId="ADAL" clId="{6522DB22-9B34-43BC-AD9C-03E4ABD0BD6B}" dt="2020-10-10T20:00:24.680" v="126"/>
          <ac:grpSpMkLst>
            <pc:docMk/>
            <pc:sldMk cId="490495379" sldId="258"/>
            <ac:grpSpMk id="57" creationId="{13972265-2310-42BC-A214-5A3601C1955B}"/>
          </ac:grpSpMkLst>
        </pc:grpChg>
        <pc:grpChg chg="add del mod">
          <ac:chgData name="Daniel Schwarz" userId="5bb35bb8-905a-4742-88d9-33d9089732e7" providerId="ADAL" clId="{6522DB22-9B34-43BC-AD9C-03E4ABD0BD6B}" dt="2020-10-10T20:01:21.388" v="176"/>
          <ac:grpSpMkLst>
            <pc:docMk/>
            <pc:sldMk cId="490495379" sldId="258"/>
            <ac:grpSpMk id="63" creationId="{0799B777-8F18-46FC-89C3-0B5BCE75531C}"/>
          </ac:grpSpMkLst>
        </pc:grpChg>
        <pc:grpChg chg="mod">
          <ac:chgData name="Daniel Schwarz" userId="5bb35bb8-905a-4742-88d9-33d9089732e7" providerId="ADAL" clId="{6522DB22-9B34-43BC-AD9C-03E4ABD0BD6B}" dt="2020-10-10T20:01:20.125" v="168"/>
          <ac:grpSpMkLst>
            <pc:docMk/>
            <pc:sldMk cId="490495379" sldId="258"/>
            <ac:grpSpMk id="72" creationId="{E4E7A269-204C-4DD4-B4E7-1AFB729391E0}"/>
          </ac:grpSpMkLst>
        </pc:grpChg>
        <pc:grpChg chg="mod">
          <ac:chgData name="Daniel Schwarz" userId="5bb35bb8-905a-4742-88d9-33d9089732e7" providerId="ADAL" clId="{6522DB22-9B34-43BC-AD9C-03E4ABD0BD6B}" dt="2020-10-10T20:00:57.253" v="147"/>
          <ac:grpSpMkLst>
            <pc:docMk/>
            <pc:sldMk cId="490495379" sldId="258"/>
            <ac:grpSpMk id="75" creationId="{0B4C9780-20FB-4794-BB06-AA17596AA0FF}"/>
          </ac:grpSpMkLst>
        </pc:grpChg>
        <pc:grpChg chg="add del mod">
          <ac:chgData name="Daniel Schwarz" userId="5bb35bb8-905a-4742-88d9-33d9089732e7" providerId="ADAL" clId="{6522DB22-9B34-43BC-AD9C-03E4ABD0BD6B}" dt="2020-10-10T20:01:19.677" v="165"/>
          <ac:grpSpMkLst>
            <pc:docMk/>
            <pc:sldMk cId="490495379" sldId="258"/>
            <ac:grpSpMk id="78" creationId="{234DF971-82C2-4DF5-85D1-3DCC0E05013A}"/>
          </ac:grpSpMkLst>
        </pc:grpChg>
        <pc:grpChg chg="add del mod">
          <ac:chgData name="Daniel Schwarz" userId="5bb35bb8-905a-4742-88d9-33d9089732e7" providerId="ADAL" clId="{6522DB22-9B34-43BC-AD9C-03E4ABD0BD6B}" dt="2020-10-10T20:01:16.356" v="162"/>
          <ac:grpSpMkLst>
            <pc:docMk/>
            <pc:sldMk cId="490495379" sldId="258"/>
            <ac:grpSpMk id="81" creationId="{CD47C2B3-0B07-4852-807E-69532B49A611}"/>
          </ac:grpSpMkLst>
        </pc:grpChg>
        <pc:grpChg chg="mod">
          <ac:chgData name="Daniel Schwarz" userId="5bb35bb8-905a-4742-88d9-33d9089732e7" providerId="ADAL" clId="{6522DB22-9B34-43BC-AD9C-03E4ABD0BD6B}" dt="2020-10-10T20:01:15.571" v="159"/>
          <ac:grpSpMkLst>
            <pc:docMk/>
            <pc:sldMk cId="490495379" sldId="258"/>
            <ac:grpSpMk id="84" creationId="{BBA8DF87-549B-4686-9ACB-F3A5ED0850F1}"/>
          </ac:grpSpMkLst>
        </pc:grpChg>
        <pc:grpChg chg="mod">
          <ac:chgData name="Daniel Schwarz" userId="5bb35bb8-905a-4742-88d9-33d9089732e7" providerId="ADAL" clId="{6522DB22-9B34-43BC-AD9C-03E4ABD0BD6B}" dt="2020-10-10T20:01:35.045" v="190"/>
          <ac:grpSpMkLst>
            <pc:docMk/>
            <pc:sldMk cId="490495379" sldId="258"/>
            <ac:grpSpMk id="88" creationId="{A06FF425-7092-4682-AC90-B46385051EB8}"/>
          </ac:grpSpMkLst>
        </pc:grpChg>
        <pc:grpChg chg="mod">
          <ac:chgData name="Daniel Schwarz" userId="5bb35bb8-905a-4742-88d9-33d9089732e7" providerId="ADAL" clId="{6522DB22-9B34-43BC-AD9C-03E4ABD0BD6B}" dt="2020-10-10T20:01:39.398" v="196"/>
          <ac:grpSpMkLst>
            <pc:docMk/>
            <pc:sldMk cId="490495379" sldId="258"/>
            <ac:grpSpMk id="92" creationId="{E6D9DDC5-2C71-40C7-A8A0-3F04CE5A1EF8}"/>
          </ac:grpSpMkLst>
        </pc:grpChg>
        <pc:grpChg chg="del mod">
          <ac:chgData name="Daniel Schwarz" userId="5bb35bb8-905a-4742-88d9-33d9089732e7" providerId="ADAL" clId="{6522DB22-9B34-43BC-AD9C-03E4ABD0BD6B}" dt="2020-10-10T20:01:51.410" v="212"/>
          <ac:grpSpMkLst>
            <pc:docMk/>
            <pc:sldMk cId="490495379" sldId="258"/>
            <ac:grpSpMk id="102" creationId="{25DAA3C6-B265-4C1B-A666-8F9616628DA1}"/>
          </ac:grpSpMkLst>
        </pc:grpChg>
        <pc:grpChg chg="del 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6" creationId="{0D808668-53C7-4D9A-8821-9FF5AC429F8B}"/>
          </ac:grpSpMkLst>
        </pc:grpChg>
        <pc:grpChg chg="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9" creationId="{2271E70E-D959-42BD-8763-6834E29292C0}"/>
          </ac:grpSpMkLst>
        </pc:grp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2" creationId="{C4663246-85BC-4995-94D1-1F8E0EE259AC}"/>
          </ac:inkMkLst>
        </pc:ink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3" creationId="{B7ECFD13-94BD-4890-894C-C21BF9CA2FAA}"/>
          </ac:inkMkLst>
        </pc:inkChg>
        <pc:inkChg chg="add del mod">
          <ac:chgData name="Daniel Schwarz" userId="5bb35bb8-905a-4742-88d9-33d9089732e7" providerId="ADAL" clId="{6522DB22-9B34-43BC-AD9C-03E4ABD0BD6B}" dt="2020-10-10T20:01:22.331" v="180" actId="9405"/>
          <ac:inkMkLst>
            <pc:docMk/>
            <pc:sldMk cId="490495379" sldId="258"/>
            <ac:inkMk id="51" creationId="{336E2780-4D4D-4B65-8C95-E82238B35178}"/>
          </ac:inkMkLst>
        </pc:inkChg>
        <pc:inkChg chg="add del mod">
          <ac:chgData name="Daniel Schwarz" userId="5bb35bb8-905a-4742-88d9-33d9089732e7" providerId="ADAL" clId="{6522DB22-9B34-43BC-AD9C-03E4ABD0BD6B}" dt="2020-10-10T20:00:19.453" v="121" actId="9405"/>
          <ac:inkMkLst>
            <pc:docMk/>
            <pc:sldMk cId="490495379" sldId="258"/>
            <ac:inkMk id="52" creationId="{E9F9E64C-E4AF-4C7A-BF28-DA49E7A828FC}"/>
          </ac:inkMkLst>
        </pc:inkChg>
        <pc:inkChg chg="add del mod">
          <ac:chgData name="Daniel Schwarz" userId="5bb35bb8-905a-4742-88d9-33d9089732e7" providerId="ADAL" clId="{6522DB22-9B34-43BC-AD9C-03E4ABD0BD6B}" dt="2020-10-10T20:00:19.087" v="120"/>
          <ac:inkMkLst>
            <pc:docMk/>
            <pc:sldMk cId="490495379" sldId="258"/>
            <ac:inkMk id="53" creationId="{1E2A558E-1BC3-4453-9610-E293A687B9E7}"/>
          </ac:inkMkLst>
        </pc:inkChg>
        <pc:inkChg chg="add del mod">
          <ac:chgData name="Daniel Schwarz" userId="5bb35bb8-905a-4742-88d9-33d9089732e7" providerId="ADAL" clId="{6522DB22-9B34-43BC-AD9C-03E4ABD0BD6B}" dt="2020-10-10T20:01:22.090" v="179" actId="9405"/>
          <ac:inkMkLst>
            <pc:docMk/>
            <pc:sldMk cId="490495379" sldId="258"/>
            <ac:inkMk id="55" creationId="{A6F1D9E8-1CDA-42F2-A7B5-5642C389D2AD}"/>
          </ac:inkMkLst>
        </pc:inkChg>
        <pc:inkChg chg="add del mod">
          <ac:chgData name="Daniel Schwarz" userId="5bb35bb8-905a-4742-88d9-33d9089732e7" providerId="ADAL" clId="{6522DB22-9B34-43BC-AD9C-03E4ABD0BD6B}" dt="2020-10-10T20:00:24.680" v="126"/>
          <ac:inkMkLst>
            <pc:docMk/>
            <pc:sldMk cId="490495379" sldId="258"/>
            <ac:inkMk id="56" creationId="{8F7B0075-2162-464D-A967-0608AD26F3EF}"/>
          </ac:inkMkLst>
        </pc:inkChg>
        <pc:inkChg chg="add del">
          <ac:chgData name="Daniel Schwarz" userId="5bb35bb8-905a-4742-88d9-33d9089732e7" providerId="ADAL" clId="{6522DB22-9B34-43BC-AD9C-03E4ABD0BD6B}" dt="2020-10-10T20:00:28.601" v="128" actId="9405"/>
          <ac:inkMkLst>
            <pc:docMk/>
            <pc:sldMk cId="490495379" sldId="258"/>
            <ac:inkMk id="58" creationId="{43B6F4E8-4AB2-4BCD-9BE4-A223E708FDEE}"/>
          </ac:inkMkLst>
        </pc:inkChg>
        <pc:inkChg chg="add del">
          <ac:chgData name="Daniel Schwarz" userId="5bb35bb8-905a-4742-88d9-33d9089732e7" providerId="ADAL" clId="{6522DB22-9B34-43BC-AD9C-03E4ABD0BD6B}" dt="2020-10-10T20:00:33.658" v="130" actId="9405"/>
          <ac:inkMkLst>
            <pc:docMk/>
            <pc:sldMk cId="490495379" sldId="258"/>
            <ac:inkMk id="59" creationId="{7BD51D14-927F-4A40-AD7A-DF9710D49681}"/>
          </ac:inkMkLst>
        </pc:inkChg>
        <pc:inkChg chg="add del mod">
          <ac:chgData name="Daniel Schwarz" userId="5bb35bb8-905a-4742-88d9-33d9089732e7" providerId="ADAL" clId="{6522DB22-9B34-43BC-AD9C-03E4ABD0BD6B}" dt="2020-10-10T20:01:21.851" v="178" actId="9405"/>
          <ac:inkMkLst>
            <pc:docMk/>
            <pc:sldMk cId="490495379" sldId="258"/>
            <ac:inkMk id="60" creationId="{F8959E62-FB97-4EEF-9004-7D71C889CCDF}"/>
          </ac:inkMkLst>
        </pc:inkChg>
        <pc:inkChg chg="add del mod">
          <ac:chgData name="Daniel Schwarz" userId="5bb35bb8-905a-4742-88d9-33d9089732e7" providerId="ADAL" clId="{6522DB22-9B34-43BC-AD9C-03E4ABD0BD6B}" dt="2020-10-10T20:01:21.634" v="177" actId="9405"/>
          <ac:inkMkLst>
            <pc:docMk/>
            <pc:sldMk cId="490495379" sldId="258"/>
            <ac:inkMk id="61" creationId="{7972095F-D8DE-4131-B38B-57C34DC8392E}"/>
          </ac:inkMkLst>
        </pc:inkChg>
        <pc:inkChg chg="add del mod">
          <ac:chgData name="Daniel Schwarz" userId="5bb35bb8-905a-4742-88d9-33d9089732e7" providerId="ADAL" clId="{6522DB22-9B34-43BC-AD9C-03E4ABD0BD6B}" dt="2020-10-10T20:01:21.388" v="176"/>
          <ac:inkMkLst>
            <pc:docMk/>
            <pc:sldMk cId="490495379" sldId="258"/>
            <ac:inkMk id="62" creationId="{B26B78D3-BA1B-4A56-A5C4-DAA0DDDEA2B0}"/>
          </ac:inkMkLst>
        </pc:inkChg>
        <pc:inkChg chg="add del mod">
          <ac:chgData name="Daniel Schwarz" userId="5bb35bb8-905a-4742-88d9-33d9089732e7" providerId="ADAL" clId="{6522DB22-9B34-43BC-AD9C-03E4ABD0BD6B}" dt="2020-10-10T20:01:21.166" v="174" actId="9405"/>
          <ac:inkMkLst>
            <pc:docMk/>
            <pc:sldMk cId="490495379" sldId="258"/>
            <ac:inkMk id="64" creationId="{5E5243ED-B90E-4EA9-99D7-78D39F86EB2B}"/>
          </ac:inkMkLst>
        </pc:inkChg>
        <pc:inkChg chg="add del mod">
          <ac:chgData name="Daniel Schwarz" userId="5bb35bb8-905a-4742-88d9-33d9089732e7" providerId="ADAL" clId="{6522DB22-9B34-43BC-AD9C-03E4ABD0BD6B}" dt="2020-10-10T20:01:20.978" v="173" actId="9405"/>
          <ac:inkMkLst>
            <pc:docMk/>
            <pc:sldMk cId="490495379" sldId="258"/>
            <ac:inkMk id="65" creationId="{7DE17FE1-5E7E-4AF7-B909-E3464556484C}"/>
          </ac:inkMkLst>
        </pc:inkChg>
        <pc:inkChg chg="add del mod">
          <ac:chgData name="Daniel Schwarz" userId="5bb35bb8-905a-4742-88d9-33d9089732e7" providerId="ADAL" clId="{6522DB22-9B34-43BC-AD9C-03E4ABD0BD6B}" dt="2020-10-10T20:01:20.810" v="172" actId="9405"/>
          <ac:inkMkLst>
            <pc:docMk/>
            <pc:sldMk cId="490495379" sldId="258"/>
            <ac:inkMk id="66" creationId="{D4302EFB-D761-4A3B-BA65-E74D24390B87}"/>
          </ac:inkMkLst>
        </pc:inkChg>
        <pc:inkChg chg="add del mod">
          <ac:chgData name="Daniel Schwarz" userId="5bb35bb8-905a-4742-88d9-33d9089732e7" providerId="ADAL" clId="{6522DB22-9B34-43BC-AD9C-03E4ABD0BD6B}" dt="2020-10-10T20:01:20.643" v="171" actId="9405"/>
          <ac:inkMkLst>
            <pc:docMk/>
            <pc:sldMk cId="490495379" sldId="258"/>
            <ac:inkMk id="67" creationId="{B43D39CA-A43C-42C8-A45D-977362A2428F}"/>
          </ac:inkMkLst>
        </pc:inkChg>
        <pc:inkChg chg="add del mod">
          <ac:chgData name="Daniel Schwarz" userId="5bb35bb8-905a-4742-88d9-33d9089732e7" providerId="ADAL" clId="{6522DB22-9B34-43BC-AD9C-03E4ABD0BD6B}" dt="2020-10-10T20:01:20.466" v="170" actId="9405"/>
          <ac:inkMkLst>
            <pc:docMk/>
            <pc:sldMk cId="490495379" sldId="258"/>
            <ac:inkMk id="68" creationId="{BB64C128-BF6C-42E2-BC10-7B8E968624C8}"/>
          </ac:inkMkLst>
        </pc:inkChg>
        <pc:inkChg chg="add del mod">
          <ac:chgData name="Daniel Schwarz" userId="5bb35bb8-905a-4742-88d9-33d9089732e7" providerId="ADAL" clId="{6522DB22-9B34-43BC-AD9C-03E4ABD0BD6B}" dt="2020-10-10T20:01:20.315" v="169" actId="9405"/>
          <ac:inkMkLst>
            <pc:docMk/>
            <pc:sldMk cId="490495379" sldId="258"/>
            <ac:inkMk id="69" creationId="{F1A117CF-8E0E-4168-8D7C-325EDA0F2286}"/>
          </ac:inkMkLst>
        </pc:inkChg>
        <pc:inkChg chg="add del mod">
          <ac:chgData name="Daniel Schwarz" userId="5bb35bb8-905a-4742-88d9-33d9089732e7" providerId="ADAL" clId="{6522DB22-9B34-43BC-AD9C-03E4ABD0BD6B}" dt="2020-10-10T20:01:20.125" v="168"/>
          <ac:inkMkLst>
            <pc:docMk/>
            <pc:sldMk cId="490495379" sldId="258"/>
            <ac:inkMk id="71" creationId="{491350A5-5120-455D-9474-D3A23EC407C8}"/>
          </ac:inkMkLst>
        </pc:inkChg>
        <pc:inkChg chg="add del mod">
          <ac:chgData name="Daniel Schwarz" userId="5bb35bb8-905a-4742-88d9-33d9089732e7" providerId="ADAL" clId="{6522DB22-9B34-43BC-AD9C-03E4ABD0BD6B}" dt="2020-10-10T20:00:58.796" v="148" actId="9405"/>
          <ac:inkMkLst>
            <pc:docMk/>
            <pc:sldMk cId="490495379" sldId="258"/>
            <ac:inkMk id="73" creationId="{AC1385C5-32FE-4A96-B804-8AEA1F45F7C7}"/>
          </ac:inkMkLst>
        </pc:inkChg>
        <pc:inkChg chg="add del mod">
          <ac:chgData name="Daniel Schwarz" userId="5bb35bb8-905a-4742-88d9-33d9089732e7" providerId="ADAL" clId="{6522DB22-9B34-43BC-AD9C-03E4ABD0BD6B}" dt="2020-10-10T20:00:57.253" v="147"/>
          <ac:inkMkLst>
            <pc:docMk/>
            <pc:sldMk cId="490495379" sldId="258"/>
            <ac:inkMk id="74" creationId="{CE1157DE-50A7-4504-81CD-7911D86A911C}"/>
          </ac:inkMkLst>
        </pc:inkChg>
        <pc:inkChg chg="add del mod">
          <ac:chgData name="Daniel Schwarz" userId="5bb35bb8-905a-4742-88d9-33d9089732e7" providerId="ADAL" clId="{6522DB22-9B34-43BC-AD9C-03E4ABD0BD6B}" dt="2020-10-10T20:01:19.930" v="166" actId="9405"/>
          <ac:inkMkLst>
            <pc:docMk/>
            <pc:sldMk cId="490495379" sldId="258"/>
            <ac:inkMk id="76" creationId="{FA5993F7-4C8F-4807-9F89-A549799FABF2}"/>
          </ac:inkMkLst>
        </pc:inkChg>
        <pc:inkChg chg="add del mod">
          <ac:chgData name="Daniel Schwarz" userId="5bb35bb8-905a-4742-88d9-33d9089732e7" providerId="ADAL" clId="{6522DB22-9B34-43BC-AD9C-03E4ABD0BD6B}" dt="2020-10-10T20:01:19.677" v="165"/>
          <ac:inkMkLst>
            <pc:docMk/>
            <pc:sldMk cId="490495379" sldId="258"/>
            <ac:inkMk id="77" creationId="{DB250E57-C43D-4D7C-8E33-997898ABE14F}"/>
          </ac:inkMkLst>
        </pc:inkChg>
        <pc:inkChg chg="add del mod">
          <ac:chgData name="Daniel Schwarz" userId="5bb35bb8-905a-4742-88d9-33d9089732e7" providerId="ADAL" clId="{6522DB22-9B34-43BC-AD9C-03E4ABD0BD6B}" dt="2020-10-10T20:01:16.860" v="163" actId="9405"/>
          <ac:inkMkLst>
            <pc:docMk/>
            <pc:sldMk cId="490495379" sldId="258"/>
            <ac:inkMk id="79" creationId="{0C6917BB-1807-4D62-BCB5-10EA8D928BFF}"/>
          </ac:inkMkLst>
        </pc:inkChg>
        <pc:inkChg chg="add del mod">
          <ac:chgData name="Daniel Schwarz" userId="5bb35bb8-905a-4742-88d9-33d9089732e7" providerId="ADAL" clId="{6522DB22-9B34-43BC-AD9C-03E4ABD0BD6B}" dt="2020-10-10T20:01:16.356" v="162"/>
          <ac:inkMkLst>
            <pc:docMk/>
            <pc:sldMk cId="490495379" sldId="258"/>
            <ac:inkMk id="80" creationId="{7B18C1A8-DD13-485E-8534-E7BB0ACD087A}"/>
          </ac:inkMkLst>
        </pc:inkChg>
        <pc:inkChg chg="add del mod">
          <ac:chgData name="Daniel Schwarz" userId="5bb35bb8-905a-4742-88d9-33d9089732e7" providerId="ADAL" clId="{6522DB22-9B34-43BC-AD9C-03E4ABD0BD6B}" dt="2020-10-10T20:01:16.074" v="160" actId="9405"/>
          <ac:inkMkLst>
            <pc:docMk/>
            <pc:sldMk cId="490495379" sldId="258"/>
            <ac:inkMk id="82" creationId="{D287F8B7-AE77-43EB-A51A-8070E778E400}"/>
          </ac:inkMkLst>
        </pc:inkChg>
        <pc:inkChg chg="add del mod">
          <ac:chgData name="Daniel Schwarz" userId="5bb35bb8-905a-4742-88d9-33d9089732e7" providerId="ADAL" clId="{6522DB22-9B34-43BC-AD9C-03E4ABD0BD6B}" dt="2020-10-10T20:01:15.571" v="159"/>
          <ac:inkMkLst>
            <pc:docMk/>
            <pc:sldMk cId="490495379" sldId="258"/>
            <ac:inkMk id="83" creationId="{AF24B287-CF12-4C1F-81F1-383D4D2F2157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5" creationId="{05E5A83A-7065-4FD2-97FD-34DBF5CCCA30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6" creationId="{71B84735-1FC3-47EB-85E6-A1A868687524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7" creationId="{FAAF711D-E907-472E-AA74-424EF93BEAFC}"/>
          </ac:inkMkLst>
        </pc:inkChg>
        <pc:inkChg chg="add del mod">
          <ac:chgData name="Daniel Schwarz" userId="5bb35bb8-905a-4742-88d9-33d9089732e7" providerId="ADAL" clId="{6522DB22-9B34-43BC-AD9C-03E4ABD0BD6B}" dt="2020-10-10T20:01:41.189" v="198" actId="9405"/>
          <ac:inkMkLst>
            <pc:docMk/>
            <pc:sldMk cId="490495379" sldId="258"/>
            <ac:inkMk id="89" creationId="{E3248F90-13A1-45C0-8FFC-95FF49572F3C}"/>
          </ac:inkMkLst>
        </pc:inkChg>
        <pc:inkChg chg="add del mod">
          <ac:chgData name="Daniel Schwarz" userId="5bb35bb8-905a-4742-88d9-33d9089732e7" providerId="ADAL" clId="{6522DB22-9B34-43BC-AD9C-03E4ABD0BD6B}" dt="2020-10-10T20:01:39.564" v="197" actId="9405"/>
          <ac:inkMkLst>
            <pc:docMk/>
            <pc:sldMk cId="490495379" sldId="258"/>
            <ac:inkMk id="90" creationId="{79ACFC09-C0AE-4048-8663-81ABB03F9C96}"/>
          </ac:inkMkLst>
        </pc:inkChg>
        <pc:inkChg chg="add del mod">
          <ac:chgData name="Daniel Schwarz" userId="5bb35bb8-905a-4742-88d9-33d9089732e7" providerId="ADAL" clId="{6522DB22-9B34-43BC-AD9C-03E4ABD0BD6B}" dt="2020-10-10T20:01:39.398" v="196"/>
          <ac:inkMkLst>
            <pc:docMk/>
            <pc:sldMk cId="490495379" sldId="258"/>
            <ac:inkMk id="91" creationId="{AE2751FE-42AF-412E-A91E-583A0F12919E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3" creationId="{05968BF0-014C-49F0-B284-91DA0083EA4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4" creationId="{87C5E366-0B1D-4DF2-84C8-F5B036437D8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5" creationId="{3D3350B2-FC1B-4C32-A0A8-881C82C1AB06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6" creationId="{D61632D1-D7C5-4D2F-9CF2-9C21EDE07B9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7" creationId="{852F6FB4-9D0E-4DA0-A255-D876424581F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8" creationId="{D74E86FE-97E6-4A87-9605-BE049258A21C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9" creationId="{F2EE59C4-B0F2-4A89-81BF-707B217A1A14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0" creationId="{12308E98-0954-42F5-9F3E-C31C0AAD26DA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1" creationId="{3BD368C8-D4BD-4E09-A0BE-75F575836238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3" creationId="{3A9F6E8E-0DEA-4229-A370-7D51276DAE01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4" creationId="{3F50D468-DC12-45D0-9EC4-75302B9FBA9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5" creationId="{FC859DBD-EFB9-4E06-B55D-C0129FD1B84D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7" creationId="{C89F2A11-C16B-42BF-85C6-3333AB6EE3D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8" creationId="{3C152BD6-745D-4517-9C04-2201F79E9A9D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10432342" sldId="259"/>
        </pc:sldMkLst>
      </pc:sldChg>
      <pc:sldChg chg="addSp modSp new mod ord modClrScheme modAnim chgLayout">
        <pc:chgData name="Daniel Schwarz" userId="5bb35bb8-905a-4742-88d9-33d9089732e7" providerId="ADAL" clId="{6522DB22-9B34-43BC-AD9C-03E4ABD0BD6B}" dt="2020-10-17T12:33:33.625" v="2100"/>
        <pc:sldMkLst>
          <pc:docMk/>
          <pc:sldMk cId="3831177413" sldId="259"/>
        </pc:sldMkLst>
        <pc:spChg chg="add mod">
          <ac:chgData name="Daniel Schwarz" userId="5bb35bb8-905a-4742-88d9-33d9089732e7" providerId="ADAL" clId="{6522DB22-9B34-43BC-AD9C-03E4ABD0BD6B}" dt="2020-10-11T09:31:12.829" v="249" actId="20577"/>
          <ac:spMkLst>
            <pc:docMk/>
            <pc:sldMk cId="3831177413" sldId="259"/>
            <ac:spMk id="2" creationId="{5D9C9289-D5CE-41B5-BAEC-D2F1C6C1B454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9" creationId="{029FD7A6-C23E-45FA-854E-C42AF3D3C3F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1" creationId="{77D41AEB-E11F-4948-84D0-2290CB966A13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3" creationId="{7976E1D5-3B6D-4A24-9848-1384479AF41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5" creationId="{A5E7B76F-0876-4045-9E0B-1530BC790D3C}"/>
          </ac:spMkLst>
        </pc:spChg>
        <pc:spChg chg="add mod">
          <ac:chgData name="Daniel Schwarz" userId="5bb35bb8-905a-4742-88d9-33d9089732e7" providerId="ADAL" clId="{6522DB22-9B34-43BC-AD9C-03E4ABD0BD6B}" dt="2020-10-11T09:56:22.836" v="393" actId="1076"/>
          <ac:spMkLst>
            <pc:docMk/>
            <pc:sldMk cId="3831177413" sldId="259"/>
            <ac:spMk id="16" creationId="{6339F781-B431-4DFB-8B95-94B7F1A7573A}"/>
          </ac:spMkLst>
        </pc:spChg>
        <pc:spChg chg="add mod">
          <ac:chgData name="Daniel Schwarz" userId="5bb35bb8-905a-4742-88d9-33d9089732e7" providerId="ADAL" clId="{6522DB22-9B34-43BC-AD9C-03E4ABD0BD6B}" dt="2020-10-11T09:56:49.532" v="439" actId="1076"/>
          <ac:spMkLst>
            <pc:docMk/>
            <pc:sldMk cId="3831177413" sldId="259"/>
            <ac:spMk id="17" creationId="{E2CEA003-A954-4397-8B16-B0AAEC754F5A}"/>
          </ac:spMkLst>
        </pc:spChg>
        <pc:spChg chg="add mod">
          <ac:chgData name="Daniel Schwarz" userId="5bb35bb8-905a-4742-88d9-33d9089732e7" providerId="ADAL" clId="{6522DB22-9B34-43BC-AD9C-03E4ABD0BD6B}" dt="2020-10-11T09:57:16.092" v="480" actId="1076"/>
          <ac:spMkLst>
            <pc:docMk/>
            <pc:sldMk cId="3831177413" sldId="259"/>
            <ac:spMk id="18" creationId="{34D7E701-6027-47BE-A903-AC7456C4D140}"/>
          </ac:spMkLst>
        </pc:sp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4" creationId="{C27670DE-88CA-4F50-B2AB-FA8F29798267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6" creationId="{DB2D7E5B-AF9D-4D39-9C96-6D10CFD51AF9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8" creationId="{474BBF71-FB7E-4B20-B0FF-A25D0469820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404830931" sldId="260"/>
        </pc:sldMkLst>
      </pc:sldChg>
      <pc:sldChg chg="addSp delSp modSp add mod ord modAnim">
        <pc:chgData name="Daniel Schwarz" userId="5bb35bb8-905a-4742-88d9-33d9089732e7" providerId="ADAL" clId="{6522DB22-9B34-43BC-AD9C-03E4ABD0BD6B}" dt="2020-10-17T12:36:33.827" v="2213"/>
        <pc:sldMkLst>
          <pc:docMk/>
          <pc:sldMk cId="2242768232" sldId="260"/>
        </pc:sldMkLst>
        <pc:spChg chg="mod">
          <ac:chgData name="Daniel Schwarz" userId="5bb35bb8-905a-4742-88d9-33d9089732e7" providerId="ADAL" clId="{6522DB22-9B34-43BC-AD9C-03E4ABD0BD6B}" dt="2020-10-11T10:01:28.051" v="673" actId="1037"/>
          <ac:spMkLst>
            <pc:docMk/>
            <pc:sldMk cId="2242768232" sldId="260"/>
            <ac:spMk id="9" creationId="{029FD7A6-C23E-45FA-854E-C42AF3D3C3F8}"/>
          </ac:spMkLst>
        </pc:spChg>
        <pc:spChg chg="add del mod">
          <ac:chgData name="Daniel Schwarz" userId="5bb35bb8-905a-4742-88d9-33d9089732e7" providerId="ADAL" clId="{6522DB22-9B34-43BC-AD9C-03E4ABD0BD6B}" dt="2020-10-14T19:36:55.213" v="676"/>
          <ac:spMkLst>
            <pc:docMk/>
            <pc:sldMk cId="2242768232" sldId="260"/>
            <ac:spMk id="14" creationId="{0A2C298A-8C52-462C-855B-AF897B2510C6}"/>
          </ac:spMkLst>
        </pc:spChg>
      </pc:sldChg>
      <pc:sldChg chg="new del">
        <pc:chgData name="Daniel Schwarz" userId="5bb35bb8-905a-4742-88d9-33d9089732e7" providerId="ADAL" clId="{6522DB22-9B34-43BC-AD9C-03E4ABD0BD6B}" dt="2020-10-11T09:59:11.868" v="493" actId="47"/>
        <pc:sldMkLst>
          <pc:docMk/>
          <pc:sldMk cId="2401671719" sldId="260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303257976" sldId="261"/>
        </pc:sldMkLst>
      </pc:sldChg>
      <pc:sldChg chg="addSp delSp modSp new mod ord modAnim">
        <pc:chgData name="Daniel Schwarz" userId="5bb35bb8-905a-4742-88d9-33d9089732e7" providerId="ADAL" clId="{6522DB22-9B34-43BC-AD9C-03E4ABD0BD6B}" dt="2020-10-18T19:40:12.990" v="17170"/>
        <pc:sldMkLst>
          <pc:docMk/>
          <pc:sldMk cId="3628453235" sldId="261"/>
        </pc:sldMkLst>
        <pc:spChg chg="mod">
          <ac:chgData name="Daniel Schwarz" userId="5bb35bb8-905a-4742-88d9-33d9089732e7" providerId="ADAL" clId="{6522DB22-9B34-43BC-AD9C-03E4ABD0BD6B}" dt="2020-10-14T20:07:24.936" v="822" actId="20577"/>
          <ac:spMkLst>
            <pc:docMk/>
            <pc:sldMk cId="3628453235" sldId="261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4T20:10:50.183" v="894" actId="1076"/>
          <ac:spMkLst>
            <pc:docMk/>
            <pc:sldMk cId="3628453235" sldId="261"/>
            <ac:spMk id="71" creationId="{D2FD5C08-158B-4BFD-A101-CDF7EDC8193B}"/>
          </ac:spMkLst>
        </pc:spChg>
        <pc:spChg chg="add mod">
          <ac:chgData name="Daniel Schwarz" userId="5bb35bb8-905a-4742-88d9-33d9089732e7" providerId="ADAL" clId="{6522DB22-9B34-43BC-AD9C-03E4ABD0BD6B}" dt="2020-10-15T20:25:40.447" v="1332" actId="14100"/>
          <ac:spMkLst>
            <pc:docMk/>
            <pc:sldMk cId="3628453235" sldId="261"/>
            <ac:spMk id="73" creationId="{F5ACDF27-8721-44AB-B8A0-137A0EBD7873}"/>
          </ac:spMkLst>
        </pc:spChg>
        <pc:spChg chg="add del">
          <ac:chgData name="Daniel Schwarz" userId="5bb35bb8-905a-4742-88d9-33d9089732e7" providerId="ADAL" clId="{6522DB22-9B34-43BC-AD9C-03E4ABD0BD6B}" dt="2020-10-14T20:11:36.532" v="905"/>
          <ac:spMkLst>
            <pc:docMk/>
            <pc:sldMk cId="3628453235" sldId="261"/>
            <ac:spMk id="74" creationId="{0BA27688-EB34-4C86-A30B-0E2D4C55602E}"/>
          </ac:spMkLst>
        </pc:s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7" creationId="{A42B326E-C40B-4062-8C5F-2B6FD747C069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0" creationId="{13AB5692-3981-43C3-A733-DF84A851B3C4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3" creationId="{02EFBEDF-D6C3-4EE8-808D-013421492292}"/>
          </ac:grpSpMkLst>
        </pc:grpChg>
        <pc:grpChg chg="add del mod">
          <ac:chgData name="Daniel Schwarz" userId="5bb35bb8-905a-4742-88d9-33d9089732e7" providerId="ADAL" clId="{6522DB22-9B34-43BC-AD9C-03E4ABD0BD6B}" dt="2020-10-14T20:08:16.624" v="824" actId="478"/>
          <ac:grpSpMkLst>
            <pc:docMk/>
            <pc:sldMk cId="3628453235" sldId="261"/>
            <ac:grpSpMk id="24" creationId="{FC1A96F3-ED6A-44C0-A6F9-73D1F01EAE4F}"/>
          </ac:grpSpMkLst>
        </pc:grpChg>
        <pc:grpChg chg="add del mod">
          <ac:chgData name="Daniel Schwarz" userId="5bb35bb8-905a-4742-88d9-33d9089732e7" providerId="ADAL" clId="{6522DB22-9B34-43BC-AD9C-03E4ABD0BD6B}" dt="2020-10-14T20:10:33.218" v="883" actId="478"/>
          <ac:grpSpMkLst>
            <pc:docMk/>
            <pc:sldMk cId="3628453235" sldId="261"/>
            <ac:grpSpMk id="34" creationId="{948B3354-19FB-4556-99B0-E54C89C6C8A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6" creationId="{CE4CD41E-00DD-481C-9733-09E84AABFF1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7" creationId="{BC6059C8-5988-4A22-89CB-46D2F928C131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8" creationId="{8A91734D-CEFA-487B-B6D3-71D9EB9174AF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49" creationId="{2A243E94-2963-4E45-BD18-B922CE27C85C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2" creationId="{31EBBE44-3FA8-43AC-AC61-B4E44880C5B5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6" creationId="{94447EE6-B656-4ADA-986A-0C9FB930FE33}"/>
          </ac:grpSpMkLst>
        </pc:grpChg>
        <pc:picChg chg="add mod">
          <ac:chgData name="Daniel Schwarz" userId="5bb35bb8-905a-4742-88d9-33d9089732e7" providerId="ADAL" clId="{6522DB22-9B34-43BC-AD9C-03E4ABD0BD6B}" dt="2020-10-14T20:09:04.638" v="877" actId="1035"/>
          <ac:picMkLst>
            <pc:docMk/>
            <pc:sldMk cId="3628453235" sldId="261"/>
            <ac:picMk id="3" creationId="{0DBD30BE-A95C-4843-BBDC-EB445E31FC77}"/>
          </ac:picMkLst>
        </pc:pic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" creationId="{D1004F7B-A808-49AC-887F-BDA3A4863A41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5" creationId="{42F250E4-95AA-4335-8904-FB2C9CD2F34D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6" creationId="{57353EB6-2ABE-4D88-A426-54BEE0643DA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8" creationId="{87A0A953-7AEA-4281-B4D4-D5B5A60CF26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9" creationId="{B6D85FD9-2E07-499A-A344-6FBEA943D41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1" creationId="{242393FF-D8F9-459D-B37D-EDDAE4B2DEA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2" creationId="{93827BA1-98D2-43FD-9E29-11093251807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4" creationId="{7273929F-500D-4E67-8F29-F2727887210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5" creationId="{95E8656A-CFA4-44DC-B77B-F1E85825CC3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6" creationId="{0BD4DF13-91DC-42B7-8ECA-454153CA9ED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7" creationId="{74E6BCD9-1F37-472E-936A-ED05AB5DA9D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8" creationId="{601735C7-0A07-46E3-BD0D-FDC0274F394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9" creationId="{889D5C68-42AE-48C1-8072-68B9F385FFC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0" creationId="{D9058D94-4762-497B-A822-84E352208C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1" creationId="{AAEE561F-84D9-467B-8771-48EE87CEA4E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2" creationId="{36D10D97-255A-492B-8080-8108650D9C9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3" creationId="{EAE131FB-37AC-4FBB-85FD-5181164940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5" creationId="{0E4E5BE5-B3DE-4243-9BA2-79FC0865BDB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6" creationId="{FD6ECB34-50AA-426A-A129-68BCBBAF836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7" creationId="{5AEBA509-443C-46E0-B9EF-91DE502B84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8" creationId="{96838F0C-B64A-4480-9EB3-48B8294586B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9" creationId="{FFCB90B8-F4F8-46E6-9465-3ACAA9A240A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0" creationId="{CCCD0978-848E-446D-A864-A917D1FDF0A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1" creationId="{F06FE155-E681-4730-A550-E236130A21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2" creationId="{16B42DB1-76C6-4313-BA9C-4CEFC0B12E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3" creationId="{304B63FC-2B53-440C-82A4-853D98199E9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5" creationId="{B35E12E1-C31C-45BC-BB0A-F257BA889AC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9" creationId="{4EBB13B9-E4EA-483A-9DF9-3169E83363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0" creationId="{23DC48F5-A363-4942-9EC4-F01F6C4E17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1" creationId="{FBDBFBD4-C101-498F-AD8B-BC4F0D21381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2" creationId="{CC61E746-F155-4C8F-B413-38FEB901963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3" creationId="{94B68051-DF74-4DBE-ACFB-A13734BD7A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4" creationId="{0EB9DA2C-22CC-4229-ACC6-58028FDBB7AE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5" creationId="{CA0616C7-AD3F-4900-B444-807A3F45805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6" creationId="{ADE7E494-861E-4A8D-8E47-238F9CCC46A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7" creationId="{B965AE08-FF1C-47A6-BB09-26EEAE9633BC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8" creationId="{27D28C35-6804-475A-851B-2C62EC2E9C1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0" creationId="{E52AA5CE-9280-4CA2-A2A6-656B93EED29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1" creationId="{7F5578EF-171E-4A7C-8D78-723A5E4C88D0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3" creationId="{6B5E4222-CD9F-4EC1-A5A7-E9F50AC2F13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4" creationId="{49B29ED9-CBDD-4D2F-B59B-F4220186DC4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5" creationId="{76A6BFF8-8CF1-400A-A974-FE6C9EDE67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7" creationId="{A1BB85C8-2BE2-4D69-B879-2B524559348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8" creationId="{2ED6E6E1-2F8C-4131-B46A-AC8AEA142C8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9" creationId="{52345563-3024-4341-B4DB-C5E9F4B65A9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0" creationId="{0001EF7B-6F47-430B-8CEF-DBDDBD61AD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1" creationId="{C2C5E000-F06A-4EE4-9514-79A15C30C3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2" creationId="{09084B72-5E88-4C66-B896-5486FC7817D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3" creationId="{0FF89472-6350-41B3-89F6-A8AE9E5F876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4" creationId="{BBE67459-EBF6-4036-B927-4947EE5966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5" creationId="{E7517C3C-A0BA-4485-9090-C9ECB78232C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6" creationId="{B85B284E-3520-453A-B204-0406A0E99D3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7" creationId="{DBDF81EC-9575-4A78-B435-B8EB0388F2A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8" creationId="{A776CC2D-5C30-43DD-9086-39A19D2D894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9" creationId="{B7BE7229-5435-400F-8D18-994F029F732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70" creationId="{72D83A33-4968-4677-ACE7-298A715EA155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154027328" sldId="264"/>
        </pc:sldMkLst>
      </pc:sldChg>
      <pc:sldChg chg="modSp add del mod ord">
        <pc:chgData name="Daniel Schwarz" userId="5bb35bb8-905a-4742-88d9-33d9089732e7" providerId="ADAL" clId="{6522DB22-9B34-43BC-AD9C-03E4ABD0BD6B}" dt="2020-10-18T19:46:36.634" v="17279" actId="20577"/>
        <pc:sldMkLst>
          <pc:docMk/>
          <pc:sldMk cId="2051763001" sldId="265"/>
        </pc:sldMkLst>
        <pc:spChg chg="mod">
          <ac:chgData name="Daniel Schwarz" userId="5bb35bb8-905a-4742-88d9-33d9089732e7" providerId="ADAL" clId="{6522DB22-9B34-43BC-AD9C-03E4ABD0BD6B}" dt="2020-10-18T19:46:36.634" v="17279" actId="20577"/>
          <ac:spMkLst>
            <pc:docMk/>
            <pc:sldMk cId="2051763001" sldId="265"/>
            <ac:spMk id="2" creationId="{FA327C3F-F562-4E4F-85F5-70B825B07186}"/>
          </ac:spMkLst>
        </pc:spChg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2501499902" sldId="266"/>
        </pc:sldMkLst>
        <pc:spChg chg="mod">
          <ac:chgData name="Daniel Schwarz" userId="5bb35bb8-905a-4742-88d9-33d9089732e7" providerId="ADAL" clId="{6522DB22-9B34-43BC-AD9C-03E4ABD0BD6B}" dt="2020-10-14T19:38:48.894" v="780" actId="1076"/>
          <ac:spMkLst>
            <pc:docMk/>
            <pc:sldMk cId="2501499902" sldId="266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23506680" sldId="266"/>
        </pc:sldMkLst>
      </pc:sldChg>
      <pc:sldChg chg="addSp delSp modSp new del mod">
        <pc:chgData name="Daniel Schwarz" userId="5bb35bb8-905a-4742-88d9-33d9089732e7" providerId="ADAL" clId="{6522DB22-9B34-43BC-AD9C-03E4ABD0BD6B}" dt="2020-10-14T20:21:55.495" v="1056" actId="47"/>
        <pc:sldMkLst>
          <pc:docMk/>
          <pc:sldMk cId="691862491" sldId="267"/>
        </pc:sldMkLst>
        <pc:spChg chg="mod">
          <ac:chgData name="Daniel Schwarz" userId="5bb35bb8-905a-4742-88d9-33d9089732e7" providerId="ADAL" clId="{6522DB22-9B34-43BC-AD9C-03E4ABD0BD6B}" dt="2020-10-14T20:16:41.788" v="970"/>
          <ac:spMkLst>
            <pc:docMk/>
            <pc:sldMk cId="691862491" sldId="267"/>
            <ac:spMk id="2" creationId="{58D211ED-9754-468F-9191-4E99272480FB}"/>
          </ac:spMkLst>
        </pc:spChg>
        <pc:spChg chg="add del mod">
          <ac:chgData name="Daniel Schwarz" userId="5bb35bb8-905a-4742-88d9-33d9089732e7" providerId="ADAL" clId="{6522DB22-9B34-43BC-AD9C-03E4ABD0BD6B}" dt="2020-10-14T20:21:44.672" v="1053" actId="21"/>
          <ac:spMkLst>
            <pc:docMk/>
            <pc:sldMk cId="691862491" sldId="267"/>
            <ac:spMk id="6" creationId="{A2A1754E-7CB2-4E65-961F-DEE59FCD18AE}"/>
          </ac:spMkLst>
        </pc:spChg>
        <pc:picChg chg="add mod">
          <ac:chgData name="Daniel Schwarz" userId="5bb35bb8-905a-4742-88d9-33d9089732e7" providerId="ADAL" clId="{6522DB22-9B34-43BC-AD9C-03E4ABD0BD6B}" dt="2020-10-14T20:16:50.972" v="972" actId="1076"/>
          <ac:picMkLst>
            <pc:docMk/>
            <pc:sldMk cId="691862491" sldId="267"/>
            <ac:picMk id="4" creationId="{75D9644F-DC7C-418F-B8A3-C53B0ED724E7}"/>
          </ac:picMkLst>
        </pc:picChg>
      </pc:sldChg>
      <pc:sldChg chg="modSp add del mod modNotesTx">
        <pc:chgData name="Daniel Schwarz" userId="5bb35bb8-905a-4742-88d9-33d9089732e7" providerId="ADAL" clId="{6522DB22-9B34-43BC-AD9C-03E4ABD0BD6B}" dt="2020-10-17T13:57:33.798" v="4664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6522DB22-9B34-43BC-AD9C-03E4ABD0BD6B}" dt="2020-10-17T13:06:09.982" v="3053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7:33.798" v="4664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6522DB22-9B34-43BC-AD9C-03E4ABD0BD6B}" dt="2020-10-17T13:06:14.623" v="305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addSp delSp modSp add mod ord mod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552914273" sldId="268"/>
        </pc:sldMkLst>
        <pc:spChg chg="add mod">
          <ac:chgData name="Daniel Schwarz" userId="5bb35bb8-905a-4742-88d9-33d9089732e7" providerId="ADAL" clId="{6522DB22-9B34-43BC-AD9C-03E4ABD0BD6B}" dt="2020-10-15T20:35:24.943" v="1348" actId="1076"/>
          <ac:spMkLst>
            <pc:docMk/>
            <pc:sldMk cId="1552914273" sldId="268"/>
            <ac:spMk id="24" creationId="{F8EA9754-66C7-4316-AF53-6EC80219238E}"/>
          </ac:spMkLst>
        </pc:spChg>
        <pc:spChg chg="add mod">
          <ac:chgData name="Daniel Schwarz" userId="5bb35bb8-905a-4742-88d9-33d9089732e7" providerId="ADAL" clId="{6522DB22-9B34-43BC-AD9C-03E4ABD0BD6B}" dt="2020-10-14T20:23:14.844" v="1060" actId="1076"/>
          <ac:spMkLst>
            <pc:docMk/>
            <pc:sldMk cId="1552914273" sldId="268"/>
            <ac:spMk id="29" creationId="{C1A8EB8E-B159-485A-B7BB-A9D6BE836AC7}"/>
          </ac:spMkLst>
        </pc:spChg>
        <pc:spChg chg="mod">
          <ac:chgData name="Daniel Schwarz" userId="5bb35bb8-905a-4742-88d9-33d9089732e7" providerId="ADAL" clId="{6522DB22-9B34-43BC-AD9C-03E4ABD0BD6B}" dt="2020-10-15T20:33:46.893" v="1344" actId="1076"/>
          <ac:spMkLst>
            <pc:docMk/>
            <pc:sldMk cId="1552914273" sldId="268"/>
            <ac:spMk id="71" creationId="{D2FD5C08-158B-4BFD-A101-CDF7EDC8193B}"/>
          </ac:spMkLst>
        </pc:spChg>
        <pc:spChg chg="del">
          <ac:chgData name="Daniel Schwarz" userId="5bb35bb8-905a-4742-88d9-33d9089732e7" providerId="ADAL" clId="{6522DB22-9B34-43BC-AD9C-03E4ABD0BD6B}" dt="2020-10-14T20:21:29.843" v="1052" actId="478"/>
          <ac:spMkLst>
            <pc:docMk/>
            <pc:sldMk cId="1552914273" sldId="268"/>
            <ac:spMk id="73" creationId="{F5ACDF27-8721-44AB-B8A0-137A0EBD7873}"/>
          </ac:spMkLst>
        </pc:spChg>
        <pc:picChg chg="add del mod modCrop">
          <ac:chgData name="Daniel Schwarz" userId="5bb35bb8-905a-4742-88d9-33d9089732e7" providerId="ADAL" clId="{6522DB22-9B34-43BC-AD9C-03E4ABD0BD6B}" dt="2020-10-15T20:32:09.781" v="1337" actId="478"/>
          <ac:picMkLst>
            <pc:docMk/>
            <pc:sldMk cId="1552914273" sldId="268"/>
            <ac:picMk id="25" creationId="{9C003ED5-085E-4062-896A-8A6E09810614}"/>
          </ac:picMkLst>
        </pc:picChg>
        <pc:picChg chg="add mod modCrop">
          <ac:chgData name="Daniel Schwarz" userId="5bb35bb8-905a-4742-88d9-33d9089732e7" providerId="ADAL" clId="{6522DB22-9B34-43BC-AD9C-03E4ABD0BD6B}" dt="2020-10-15T20:32:53.326" v="1342" actId="1076"/>
          <ac:picMkLst>
            <pc:docMk/>
            <pc:sldMk cId="1552914273" sldId="268"/>
            <ac:picMk id="26" creationId="{735CF887-C23F-47C9-83E9-94392B39C856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356919259" sldId="268"/>
        </pc:sldMkLst>
      </pc:sldChg>
      <pc:sldChg chg="addSp delSp modSp new mod ord modClrScheme chgLayout modNotesTx">
        <pc:chgData name="Daniel Schwarz" userId="5bb35bb8-905a-4742-88d9-33d9089732e7" providerId="ADAL" clId="{6522DB22-9B34-43BC-AD9C-03E4ABD0BD6B}" dt="2020-10-18T19:52:57.266" v="17894" actId="20577"/>
        <pc:sldMkLst>
          <pc:docMk/>
          <pc:sldMk cId="666307553" sldId="269"/>
        </pc:sldMkLst>
        <pc:spChg chg="del mod ord">
          <ac:chgData name="Daniel Schwarz" userId="5bb35bb8-905a-4742-88d9-33d9089732e7" providerId="ADAL" clId="{6522DB22-9B34-43BC-AD9C-03E4ABD0BD6B}" dt="2020-10-14T20:24:13.860" v="1062" actId="700"/>
          <ac:spMkLst>
            <pc:docMk/>
            <pc:sldMk cId="666307553" sldId="269"/>
            <ac:spMk id="2" creationId="{C29EA85B-4B6C-4C30-BEEB-BD5BFCC1EF5D}"/>
          </ac:spMkLst>
        </pc:spChg>
        <pc:spChg chg="add mod ord">
          <ac:chgData name="Daniel Schwarz" userId="5bb35bb8-905a-4742-88d9-33d9089732e7" providerId="ADAL" clId="{6522DB22-9B34-43BC-AD9C-03E4ABD0BD6B}" dt="2020-10-18T19:47:14.595" v="17304" actId="20577"/>
          <ac:spMkLst>
            <pc:docMk/>
            <pc:sldMk cId="666307553" sldId="269"/>
            <ac:spMk id="3" creationId="{730F61D0-E654-454A-8C9B-5B4EC3A0A9CB}"/>
          </ac:spMkLst>
        </pc:spChg>
        <pc:spChg chg="add mod ord">
          <ac:chgData name="Daniel Schwarz" userId="5bb35bb8-905a-4742-88d9-33d9089732e7" providerId="ADAL" clId="{6522DB22-9B34-43BC-AD9C-03E4ABD0BD6B}" dt="2020-10-18T19:52:57.266" v="17894" actId="20577"/>
          <ac:spMkLst>
            <pc:docMk/>
            <pc:sldMk cId="666307553" sldId="269"/>
            <ac:spMk id="4" creationId="{1FB2F45E-0008-48FF-83CA-7FC12D79AE1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628425774" sldId="270"/>
        </pc:sldMkLst>
      </pc:sldChg>
      <pc:sldChg chg="modSp new mod ord modNotesTx">
        <pc:chgData name="Daniel Schwarz" userId="5bb35bb8-905a-4742-88d9-33d9089732e7" providerId="ADAL" clId="{6522DB22-9B34-43BC-AD9C-03E4ABD0BD6B}" dt="2020-10-18T19:59:47.571" v="18317" actId="27636"/>
        <pc:sldMkLst>
          <pc:docMk/>
          <pc:sldMk cId="3995743560" sldId="270"/>
        </pc:sldMkLst>
        <pc:spChg chg="mod">
          <ac:chgData name="Daniel Schwarz" userId="5bb35bb8-905a-4742-88d9-33d9089732e7" providerId="ADAL" clId="{6522DB22-9B34-43BC-AD9C-03E4ABD0BD6B}" dt="2020-10-15T20:41:02.398" v="1404" actId="20577"/>
          <ac:spMkLst>
            <pc:docMk/>
            <pc:sldMk cId="3995743560" sldId="270"/>
            <ac:spMk id="2" creationId="{574BA810-2B7F-4980-96ED-240D018709B9}"/>
          </ac:spMkLst>
        </pc:spChg>
        <pc:spChg chg="mod">
          <ac:chgData name="Daniel Schwarz" userId="5bb35bb8-905a-4742-88d9-33d9089732e7" providerId="ADAL" clId="{6522DB22-9B34-43BC-AD9C-03E4ABD0BD6B}" dt="2020-10-18T19:59:47.571" v="18317" actId="27636"/>
          <ac:spMkLst>
            <pc:docMk/>
            <pc:sldMk cId="3995743560" sldId="270"/>
            <ac:spMk id="3" creationId="{1F1FFDC8-4934-4C55-BADC-5DA3C9A5210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68608033" sldId="271"/>
        </pc:sldMkLst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3811953920" sldId="271"/>
        </pc:sldMkLst>
        <pc:spChg chg="mod">
          <ac:chgData name="Daniel Schwarz" userId="5bb35bb8-905a-4742-88d9-33d9089732e7" providerId="ADAL" clId="{6522DB22-9B34-43BC-AD9C-03E4ABD0BD6B}" dt="2020-10-16T20:11:56.759" v="1633" actId="20577"/>
          <ac:spMkLst>
            <pc:docMk/>
            <pc:sldMk cId="3811953920" sldId="271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12:23.183" v="1644" actId="20577"/>
          <ac:spMkLst>
            <pc:docMk/>
            <pc:sldMk cId="3811953920" sldId="271"/>
            <ac:spMk id="71" creationId="{D2FD5C08-158B-4BFD-A101-CDF7EDC8193B}"/>
          </ac:spMkLst>
        </pc:spChg>
        <pc:spChg chg="mod">
          <ac:chgData name="Daniel Schwarz" userId="5bb35bb8-905a-4742-88d9-33d9089732e7" providerId="ADAL" clId="{6522DB22-9B34-43BC-AD9C-03E4ABD0BD6B}" dt="2020-10-16T20:16:23.286" v="1647"/>
          <ac:spMkLst>
            <pc:docMk/>
            <pc:sldMk cId="3811953920" sldId="271"/>
            <ac:spMk id="73" creationId="{F5ACDF27-8721-44AB-B8A0-137A0EBD7873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51132908" sldId="272"/>
        </pc:sldMkLst>
      </pc:sldChg>
      <pc:sldChg chg="addSp delSp modSp add mod ord del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476773835" sldId="272"/>
        </pc:sldMkLst>
        <pc:spChg chg="del mod">
          <ac:chgData name="Daniel Schwarz" userId="5bb35bb8-905a-4742-88d9-33d9089732e7" providerId="ADAL" clId="{6522DB22-9B34-43BC-AD9C-03E4ABD0BD6B}" dt="2020-10-16T20:17:57.847" v="1675" actId="478"/>
          <ac:spMkLst>
            <pc:docMk/>
            <pc:sldMk cId="1476773835" sldId="272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23:17.503" v="1691" actId="14100"/>
          <ac:spMkLst>
            <pc:docMk/>
            <pc:sldMk cId="1476773835" sldId="272"/>
            <ac:spMk id="24" creationId="{F8EA9754-66C7-4316-AF53-6EC80219238E}"/>
          </ac:spMkLst>
        </pc:spChg>
        <pc:spChg chg="add del">
          <ac:chgData name="Daniel Schwarz" userId="5bb35bb8-905a-4742-88d9-33d9089732e7" providerId="ADAL" clId="{6522DB22-9B34-43BC-AD9C-03E4ABD0BD6B}" dt="2020-10-16T20:20:04.450" v="1685"/>
          <ac:spMkLst>
            <pc:docMk/>
            <pc:sldMk cId="1476773835" sldId="272"/>
            <ac:spMk id="27" creationId="{F2BF2F38-CA72-4D7C-9E74-92E374AD0EF1}"/>
          </ac:spMkLst>
        </pc:spChg>
        <pc:spChg chg="mod">
          <ac:chgData name="Daniel Schwarz" userId="5bb35bb8-905a-4742-88d9-33d9089732e7" providerId="ADAL" clId="{6522DB22-9B34-43BC-AD9C-03E4ABD0BD6B}" dt="2020-10-16T20:18:02.246" v="1676" actId="1076"/>
          <ac:spMkLst>
            <pc:docMk/>
            <pc:sldMk cId="1476773835" sldId="272"/>
            <ac:spMk id="71" creationId="{D2FD5C08-158B-4BFD-A101-CDF7EDC8193B}"/>
          </ac:spMkLst>
        </pc:spChg>
        <pc:picChg chg="add mod">
          <ac:chgData name="Daniel Schwarz" userId="5bb35bb8-905a-4742-88d9-33d9089732e7" providerId="ADAL" clId="{6522DB22-9B34-43BC-AD9C-03E4ABD0BD6B}" dt="2020-10-16T20:18:38.472" v="1681" actId="1076"/>
          <ac:picMkLst>
            <pc:docMk/>
            <pc:sldMk cId="1476773835" sldId="272"/>
            <ac:picMk id="25" creationId="{622BA717-DE5C-44BD-84EC-2BC086B21BB6}"/>
          </ac:picMkLst>
        </pc:picChg>
        <pc:picChg chg="del">
          <ac:chgData name="Daniel Schwarz" userId="5bb35bb8-905a-4742-88d9-33d9089732e7" providerId="ADAL" clId="{6522DB22-9B34-43BC-AD9C-03E4ABD0BD6B}" dt="2020-10-16T20:18:26.688" v="1677" actId="478"/>
          <ac:picMkLst>
            <pc:docMk/>
            <pc:sldMk cId="1476773835" sldId="272"/>
            <ac:picMk id="26" creationId="{735CF887-C23F-47C9-83E9-94392B39C856}"/>
          </ac:picMkLst>
        </pc:picChg>
      </pc:sldChg>
      <pc:sldChg chg="addSp delSp modSp new mod modClrScheme chgLayout">
        <pc:chgData name="Daniel Schwarz" userId="5bb35bb8-905a-4742-88d9-33d9089732e7" providerId="ADAL" clId="{6522DB22-9B34-43BC-AD9C-03E4ABD0BD6B}" dt="2020-10-17T17:21:29.402" v="5211" actId="1076"/>
        <pc:sldMkLst>
          <pc:docMk/>
          <pc:sldMk cId="1009463458" sldId="273"/>
        </pc:sldMkLst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2" creationId="{8D464FD8-666D-4811-86D8-4C2228283BC2}"/>
          </ac:spMkLst>
        </pc:spChg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3" creationId="{B94FE8D9-A07A-482B-BCCA-8BD95C86B802}"/>
          </ac:spMkLst>
        </pc:spChg>
        <pc:grpChg chg="add mod">
          <ac:chgData name="Daniel Schwarz" userId="5bb35bb8-905a-4742-88d9-33d9089732e7" providerId="ADAL" clId="{6522DB22-9B34-43BC-AD9C-03E4ABD0BD6B}" dt="2020-10-17T12:31:46.101" v="2094" actId="1076"/>
          <ac:grpSpMkLst>
            <pc:docMk/>
            <pc:sldMk cId="1009463458" sldId="273"/>
            <ac:grpSpMk id="13" creationId="{11A5874E-59AD-4BF7-9EA8-C388CCF21F6D}"/>
          </ac:grpSpMkLst>
        </pc:grpChg>
        <pc:grpChg chg="add mod">
          <ac:chgData name="Daniel Schwarz" userId="5bb35bb8-905a-4742-88d9-33d9089732e7" providerId="ADAL" clId="{6522DB22-9B34-43BC-AD9C-03E4ABD0BD6B}" dt="2020-10-17T12:31:47.356" v="2095" actId="1076"/>
          <ac:grpSpMkLst>
            <pc:docMk/>
            <pc:sldMk cId="1009463458" sldId="273"/>
            <ac:grpSpMk id="14" creationId="{28B79B0C-08D7-4793-91EF-D3D935256691}"/>
          </ac:grpSpMkLst>
        </pc:grpChg>
        <pc:picChg chg="add mod">
          <ac:chgData name="Daniel Schwarz" userId="5bb35bb8-905a-4742-88d9-33d9089732e7" providerId="ADAL" clId="{6522DB22-9B34-43BC-AD9C-03E4ABD0BD6B}" dt="2020-10-17T17:21:29.402" v="5211" actId="1076"/>
          <ac:picMkLst>
            <pc:docMk/>
            <pc:sldMk cId="1009463458" sldId="273"/>
            <ac:picMk id="2" creationId="{B809FAA3-985D-4008-8C63-916BCF4ACC70}"/>
          </ac:picMkLst>
        </pc:picChg>
        <pc:picChg chg="add del mod">
          <ac:chgData name="Daniel Schwarz" userId="5bb35bb8-905a-4742-88d9-33d9089732e7" providerId="ADAL" clId="{6522DB22-9B34-43BC-AD9C-03E4ABD0BD6B}" dt="2020-10-17T12:22:53.052" v="2061" actId="478"/>
          <ac:picMkLst>
            <pc:docMk/>
            <pc:sldMk cId="1009463458" sldId="273"/>
            <ac:picMk id="4" creationId="{A509282C-3ECE-46CE-861C-E5A98D83E37F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5" creationId="{D96C0BE5-86D6-46F1-B06D-8A0A564008F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6" creationId="{CF25FF16-E96F-4FE4-8121-DDEB3E20F764}"/>
          </ac:picMkLst>
        </pc:picChg>
        <pc:picChg chg="add del mod">
          <ac:chgData name="Daniel Schwarz" userId="5bb35bb8-905a-4742-88d9-33d9089732e7" providerId="ADAL" clId="{6522DB22-9B34-43BC-AD9C-03E4ABD0BD6B}" dt="2020-10-17T12:21:21.852" v="2042" actId="478"/>
          <ac:picMkLst>
            <pc:docMk/>
            <pc:sldMk cId="1009463458" sldId="273"/>
            <ac:picMk id="7" creationId="{4109BBEC-0DBC-4A01-838B-4C3999457AF1}"/>
          </ac:picMkLst>
        </pc:picChg>
        <pc:picChg chg="add del mod">
          <ac:chgData name="Daniel Schwarz" userId="5bb35bb8-905a-4742-88d9-33d9089732e7" providerId="ADAL" clId="{6522DB22-9B34-43BC-AD9C-03E4ABD0BD6B}" dt="2020-10-17T17:21:17.262" v="5208" actId="478"/>
          <ac:picMkLst>
            <pc:docMk/>
            <pc:sldMk cId="1009463458" sldId="273"/>
            <ac:picMk id="8" creationId="{87388BB6-A60C-443A-AAFD-758D5BA4439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9" creationId="{2DFDA858-B872-4935-968B-F0B124F87546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10" creationId="{0EEFE24E-8511-414F-AC10-427959B19FF1}"/>
          </ac:picMkLst>
        </pc:picChg>
        <pc:picChg chg="add mod">
          <ac:chgData name="Daniel Schwarz" userId="5bb35bb8-905a-4742-88d9-33d9089732e7" providerId="ADAL" clId="{6522DB22-9B34-43BC-AD9C-03E4ABD0BD6B}" dt="2020-10-17T12:31:40.893" v="2091" actId="1076"/>
          <ac:picMkLst>
            <pc:docMk/>
            <pc:sldMk cId="1009463458" sldId="273"/>
            <ac:picMk id="11" creationId="{04F15229-3A25-4FB5-AB21-C2CE4E4B6142}"/>
          </ac:picMkLst>
        </pc:picChg>
        <pc:picChg chg="add mod">
          <ac:chgData name="Daniel Schwarz" userId="5bb35bb8-905a-4742-88d9-33d9089732e7" providerId="ADAL" clId="{6522DB22-9B34-43BC-AD9C-03E4ABD0BD6B}" dt="2020-10-17T12:31:42.743" v="2092" actId="1076"/>
          <ac:picMkLst>
            <pc:docMk/>
            <pc:sldMk cId="1009463458" sldId="273"/>
            <ac:picMk id="12" creationId="{96A68581-F4CD-476C-A81C-9311F2DC104D}"/>
          </ac:picMkLst>
        </pc:picChg>
        <pc:picChg chg="add mod">
          <ac:chgData name="Daniel Schwarz" userId="5bb35bb8-905a-4742-88d9-33d9089732e7" providerId="ADAL" clId="{6522DB22-9B34-43BC-AD9C-03E4ABD0BD6B}" dt="2020-10-17T12:31:34.796" v="2087" actId="1076"/>
          <ac:picMkLst>
            <pc:docMk/>
            <pc:sldMk cId="1009463458" sldId="273"/>
            <ac:picMk id="15" creationId="{905C7158-1B1F-4E52-8890-5F3E69F587AB}"/>
          </ac:picMkLst>
        </pc:picChg>
        <pc:picChg chg="add mod">
          <ac:chgData name="Daniel Schwarz" userId="5bb35bb8-905a-4742-88d9-33d9089732e7" providerId="ADAL" clId="{6522DB22-9B34-43BC-AD9C-03E4ABD0BD6B}" dt="2020-10-17T12:31:43.797" v="2093" actId="1076"/>
          <ac:picMkLst>
            <pc:docMk/>
            <pc:sldMk cId="1009463458" sldId="273"/>
            <ac:picMk id="16" creationId="{EB1BC4DE-BD71-4B2D-AE78-5F024C46108E}"/>
          </ac:picMkLst>
        </pc:picChg>
        <pc:picChg chg="add mod">
          <ac:chgData name="Daniel Schwarz" userId="5bb35bb8-905a-4742-88d9-33d9089732e7" providerId="ADAL" clId="{6522DB22-9B34-43BC-AD9C-03E4ABD0BD6B}" dt="2020-10-17T12:32:25.318" v="2098" actId="1076"/>
          <ac:picMkLst>
            <pc:docMk/>
            <pc:sldMk cId="1009463458" sldId="273"/>
            <ac:picMk id="17" creationId="{76F59DC8-75A9-4CE2-92A4-27B3A2AF24A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551526605" sldId="274"/>
        </pc:sldMkLst>
      </pc:sldChg>
      <pc:sldChg chg="modSp add mod">
        <pc:chgData name="Daniel Schwarz" userId="5bb35bb8-905a-4742-88d9-33d9089732e7" providerId="ADAL" clId="{6522DB22-9B34-43BC-AD9C-03E4ABD0BD6B}" dt="2020-10-17T12:17:08.747" v="2030" actId="20577"/>
        <pc:sldMkLst>
          <pc:docMk/>
          <pc:sldMk cId="3273558857" sldId="274"/>
        </pc:sldMkLst>
        <pc:spChg chg="mod">
          <ac:chgData name="Daniel Schwarz" userId="5bb35bb8-905a-4742-88d9-33d9089732e7" providerId="ADAL" clId="{6522DB22-9B34-43BC-AD9C-03E4ABD0BD6B}" dt="2020-10-17T12:17:08.747" v="2030" actId="20577"/>
          <ac:spMkLst>
            <pc:docMk/>
            <pc:sldMk cId="3273558857" sldId="274"/>
            <ac:spMk id="2" creationId="{FA327C3F-F562-4E4F-85F5-70B825B07186}"/>
          </ac:spMkLst>
        </pc:spChg>
      </pc:sldChg>
      <pc:sldChg chg="addSp delSp modSp new mod ord delAnim modAnim modNotesTx">
        <pc:chgData name="Daniel Schwarz" userId="5bb35bb8-905a-4742-88d9-33d9089732e7" providerId="ADAL" clId="{6522DB22-9B34-43BC-AD9C-03E4ABD0BD6B}" dt="2020-10-18T19:26:05.513" v="17168" actId="20577"/>
        <pc:sldMkLst>
          <pc:docMk/>
          <pc:sldMk cId="666803453" sldId="275"/>
        </pc:sldMkLst>
        <pc:spChg chg="mod">
          <ac:chgData name="Daniel Schwarz" userId="5bb35bb8-905a-4742-88d9-33d9089732e7" providerId="ADAL" clId="{6522DB22-9B34-43BC-AD9C-03E4ABD0BD6B}" dt="2020-10-16T20:54:03.116" v="1999" actId="21"/>
          <ac:spMkLst>
            <pc:docMk/>
            <pc:sldMk cId="666803453" sldId="275"/>
            <ac:spMk id="2" creationId="{D2C9441B-342B-46AB-A860-E757DF0EDDF0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4" creationId="{7EC60DF6-7E14-4BCC-A2DB-FB6F12A8950D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8" creationId="{0607BAB1-FDFF-48BF-87BC-BD080F2A6BA3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1" creationId="{DAD1B10F-D5B5-4FBA-992E-08F6632FBD7A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2" creationId="{6E7C7324-5CCF-43C2-B2E5-9C7ECF89AD3F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5" creationId="{75A76427-66EC-4FBC-B316-55572F727DD2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6" creationId="{DA57D658-1381-460A-AF92-261A3948E667}"/>
          </ac:spMkLst>
        </pc:spChg>
        <pc:spChg chg="add del mod">
          <ac:chgData name="Daniel Schwarz" userId="5bb35bb8-905a-4742-88d9-33d9089732e7" providerId="ADAL" clId="{6522DB22-9B34-43BC-AD9C-03E4ABD0BD6B}" dt="2020-10-18T19:24:47.110" v="16889" actId="478"/>
          <ac:spMkLst>
            <pc:docMk/>
            <pc:sldMk cId="666803453" sldId="275"/>
            <ac:spMk id="18" creationId="{204C8279-76F4-414C-BD2B-712A5347D939}"/>
          </ac:spMkLst>
        </pc:sp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5" creationId="{37A3F660-A288-4AC2-94BC-FDF75DCB0730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6" creationId="{93D4E941-2B85-483E-831F-15146D867F4A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7" creationId="{CD93BDB0-4AC3-4919-9329-0D1C3115D806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9" creationId="{20C735FE-8AE2-42D6-836E-772B017758FE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0" creationId="{1F625B5E-F7DE-4FD5-A3A8-AD98E89C88D2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3" creationId="{AB7AB586-1C1C-4B2D-A532-24E568CF0C4B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4" creationId="{6BB9BA84-33A1-4DFF-9CA6-5CBC8FEA0637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7" creationId="{22A6E3CD-5A72-4A53-B8B0-BFF5970F088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011783519" sldId="276"/>
        </pc:sldMkLst>
      </pc:sldChg>
      <pc:sldChg chg="modSp add mod ord">
        <pc:chgData name="Daniel Schwarz" userId="5bb35bb8-905a-4742-88d9-33d9089732e7" providerId="ADAL" clId="{6522DB22-9B34-43BC-AD9C-03E4ABD0BD6B}" dt="2020-10-17T12:36:38.129" v="2215"/>
        <pc:sldMkLst>
          <pc:docMk/>
          <pc:sldMk cId="2735435411" sldId="276"/>
        </pc:sldMkLst>
        <pc:spChg chg="mod">
          <ac:chgData name="Daniel Schwarz" userId="5bb35bb8-905a-4742-88d9-33d9089732e7" providerId="ADAL" clId="{6522DB22-9B34-43BC-AD9C-03E4ABD0BD6B}" dt="2020-10-17T12:35:08.046" v="2200" actId="20577"/>
          <ac:spMkLst>
            <pc:docMk/>
            <pc:sldMk cId="2735435411" sldId="276"/>
            <ac:spMk id="2" creationId="{FA327C3F-F562-4E4F-85F5-70B825B07186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2:51:34.951" v="2514" actId="1076"/>
        <pc:sldMkLst>
          <pc:docMk/>
          <pc:sldMk cId="2801355083" sldId="277"/>
        </pc:sldMkLst>
        <pc:spChg chg="mod">
          <ac:chgData name="Daniel Schwarz" userId="5bb35bb8-905a-4742-88d9-33d9089732e7" providerId="ADAL" clId="{6522DB22-9B34-43BC-AD9C-03E4ABD0BD6B}" dt="2020-10-17T12:40:29.605" v="2282" actId="20577"/>
          <ac:spMkLst>
            <pc:docMk/>
            <pc:sldMk cId="2801355083" sldId="277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7T12:48:10.310" v="2379" actId="1076"/>
          <ac:spMkLst>
            <pc:docMk/>
            <pc:sldMk cId="2801355083" sldId="277"/>
            <ac:spMk id="28" creationId="{12DD6823-BAD3-49C9-A57B-A0B04F89F876}"/>
          </ac:spMkLst>
        </pc:spChg>
        <pc:spChg chg="add mod">
          <ac:chgData name="Daniel Schwarz" userId="5bb35bb8-905a-4742-88d9-33d9089732e7" providerId="ADAL" clId="{6522DB22-9B34-43BC-AD9C-03E4ABD0BD6B}" dt="2020-10-17T12:51:34.951" v="2514" actId="1076"/>
          <ac:spMkLst>
            <pc:docMk/>
            <pc:sldMk cId="2801355083" sldId="277"/>
            <ac:spMk id="29" creationId="{4EE59C2C-56E3-49F0-9B1E-8DAFB080B2E5}"/>
          </ac:spMkLst>
        </pc:spChg>
        <pc:spChg chg="mod">
          <ac:chgData name="Daniel Schwarz" userId="5bb35bb8-905a-4742-88d9-33d9089732e7" providerId="ADAL" clId="{6522DB22-9B34-43BC-AD9C-03E4ABD0BD6B}" dt="2020-10-17T12:45:25.598" v="2338" actId="1076"/>
          <ac:spMkLst>
            <pc:docMk/>
            <pc:sldMk cId="2801355083" sldId="277"/>
            <ac:spMk id="71" creationId="{D2FD5C08-158B-4BFD-A101-CDF7EDC8193B}"/>
          </ac:spMkLst>
        </pc:spChg>
        <pc:spChg chg="del mod">
          <ac:chgData name="Daniel Schwarz" userId="5bb35bb8-905a-4742-88d9-33d9089732e7" providerId="ADAL" clId="{6522DB22-9B34-43BC-AD9C-03E4ABD0BD6B}" dt="2020-10-17T12:44:46.841" v="2314" actId="478"/>
          <ac:spMkLst>
            <pc:docMk/>
            <pc:sldMk cId="2801355083" sldId="277"/>
            <ac:spMk id="73" creationId="{F5ACDF27-8721-44AB-B8A0-137A0EBD7873}"/>
          </ac:spMkLst>
        </pc:s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7" creationId="{A42B326E-C40B-4062-8C5F-2B6FD747C069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0" creationId="{13AB5692-3981-43C3-A733-DF84A851B3C4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3" creationId="{02EFBEDF-D6C3-4EE8-808D-013421492292}"/>
          </ac:grpSpMkLst>
        </pc:grpChg>
        <pc:picChg chg="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3" creationId="{0DBD30BE-A95C-4843-BBDC-EB445E31FC77}"/>
          </ac:picMkLst>
        </pc:picChg>
        <pc:picChg chg="add 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24" creationId="{89FA364E-DA6F-430B-A940-22AA033A68DF}"/>
          </ac:picMkLst>
        </pc:pic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4" creationId="{D1004F7B-A808-49AC-887F-BDA3A4863A41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5" creationId="{42F250E4-95AA-4335-8904-FB2C9CD2F34D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6" creationId="{57353EB6-2ABE-4D88-A426-54BEE0643DA7}"/>
          </ac:inkMkLst>
        </pc:inkChg>
        <pc:inkChg chg="del mod">
          <ac:chgData name="Daniel Schwarz" userId="5bb35bb8-905a-4742-88d9-33d9089732e7" providerId="ADAL" clId="{6522DB22-9B34-43BC-AD9C-03E4ABD0BD6B}" dt="2020-10-17T12:45:20.448" v="2337" actId="478"/>
          <ac:inkMkLst>
            <pc:docMk/>
            <pc:sldMk cId="2801355083" sldId="277"/>
            <ac:inkMk id="48" creationId="{27D28C35-6804-475A-851B-2C62EC2E9C16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177448628" sldId="277"/>
        </pc:sldMkLst>
      </pc:sldChg>
      <pc:sldChg chg="addSp delSp modSp new mod modAnim">
        <pc:chgData name="Daniel Schwarz" userId="5bb35bb8-905a-4742-88d9-33d9089732e7" providerId="ADAL" clId="{6522DB22-9B34-43BC-AD9C-03E4ABD0BD6B}" dt="2020-10-17T12:55:10.198" v="2594" actId="1076"/>
        <pc:sldMkLst>
          <pc:docMk/>
          <pc:sldMk cId="702961727" sldId="278"/>
        </pc:sldMkLst>
        <pc:spChg chg="del mod">
          <ac:chgData name="Daniel Schwarz" userId="5bb35bb8-905a-4742-88d9-33d9089732e7" providerId="ADAL" clId="{6522DB22-9B34-43BC-AD9C-03E4ABD0BD6B}" dt="2020-10-17T12:53:55.062" v="2557" actId="478"/>
          <ac:spMkLst>
            <pc:docMk/>
            <pc:sldMk cId="702961727" sldId="278"/>
            <ac:spMk id="2" creationId="{0B03D89E-41C9-4AE0-86EB-C29E379F36EB}"/>
          </ac:spMkLst>
        </pc:spChg>
        <pc:spChg chg="add mod">
          <ac:chgData name="Daniel Schwarz" userId="5bb35bb8-905a-4742-88d9-33d9089732e7" providerId="ADAL" clId="{6522DB22-9B34-43BC-AD9C-03E4ABD0BD6B}" dt="2020-10-17T12:55:05.405" v="2592" actId="1076"/>
          <ac:spMkLst>
            <pc:docMk/>
            <pc:sldMk cId="702961727" sldId="278"/>
            <ac:spMk id="3" creationId="{7E3F68A7-58C7-4586-8405-0C9FCD44BE4F}"/>
          </ac:spMkLst>
        </pc:spChg>
        <pc:spChg chg="add del">
          <ac:chgData name="Daniel Schwarz" userId="5bb35bb8-905a-4742-88d9-33d9089732e7" providerId="ADAL" clId="{6522DB22-9B34-43BC-AD9C-03E4ABD0BD6B}" dt="2020-10-17T12:52:18.474" v="2516"/>
          <ac:spMkLst>
            <pc:docMk/>
            <pc:sldMk cId="702961727" sldId="278"/>
            <ac:spMk id="4" creationId="{07CB5566-0E50-49CE-A137-C48BCE3B0654}"/>
          </ac:spMkLst>
        </pc:spChg>
        <pc:spChg chg="add mod">
          <ac:chgData name="Daniel Schwarz" userId="5bb35bb8-905a-4742-88d9-33d9089732e7" providerId="ADAL" clId="{6522DB22-9B34-43BC-AD9C-03E4ABD0BD6B}" dt="2020-10-17T12:55:08.286" v="2593" actId="1076"/>
          <ac:spMkLst>
            <pc:docMk/>
            <pc:sldMk cId="702961727" sldId="278"/>
            <ac:spMk id="5" creationId="{2DC09206-FBB9-4464-ACEC-EF096396B1DD}"/>
          </ac:spMkLst>
        </pc:spChg>
        <pc:spChg chg="add mod">
          <ac:chgData name="Daniel Schwarz" userId="5bb35bb8-905a-4742-88d9-33d9089732e7" providerId="ADAL" clId="{6522DB22-9B34-43BC-AD9C-03E4ABD0BD6B}" dt="2020-10-17T12:55:10.198" v="2594" actId="1076"/>
          <ac:spMkLst>
            <pc:docMk/>
            <pc:sldMk cId="702961727" sldId="278"/>
            <ac:spMk id="6" creationId="{A2889C60-453B-49C2-9081-645F888C9499}"/>
          </ac:spMkLst>
        </pc:spChg>
        <pc:spChg chg="add mod">
          <ac:chgData name="Daniel Schwarz" userId="5bb35bb8-905a-4742-88d9-33d9089732e7" providerId="ADAL" clId="{6522DB22-9B34-43BC-AD9C-03E4ABD0BD6B}" dt="2020-10-17T12:53:58.141" v="2558"/>
          <ac:spMkLst>
            <pc:docMk/>
            <pc:sldMk cId="702961727" sldId="278"/>
            <ac:spMk id="7" creationId="{4F3AFEA8-51E8-4006-B8BA-CC9D7E1A3484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465139106" sldId="278"/>
        </pc:sldMkLst>
      </pc:sldChg>
      <pc:sldChg chg="addSp delSp modSp new mod modClrScheme chgLayout">
        <pc:chgData name="Daniel Schwarz" userId="5bb35bb8-905a-4742-88d9-33d9089732e7" providerId="ADAL" clId="{6522DB22-9B34-43BC-AD9C-03E4ABD0BD6B}" dt="2020-10-17T13:57:45.529" v="4684" actId="20577"/>
        <pc:sldMkLst>
          <pc:docMk/>
          <pc:sldMk cId="3714673380" sldId="279"/>
        </pc:sldMkLst>
        <pc:spChg chg="del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2" creationId="{F520DE75-61C3-46D1-80CB-F608B874BF2F}"/>
          </ac:spMkLst>
        </pc:spChg>
        <pc:spChg chg="add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3" creationId="{65E7F3F9-E740-45BA-BC30-E3406703E415}"/>
          </ac:spMkLst>
        </pc:spChg>
        <pc:spChg chg="add mod ord">
          <ac:chgData name="Daniel Schwarz" userId="5bb35bb8-905a-4742-88d9-33d9089732e7" providerId="ADAL" clId="{6522DB22-9B34-43BC-AD9C-03E4ABD0BD6B}" dt="2020-10-17T13:57:45.529" v="4684" actId="20577"/>
          <ac:spMkLst>
            <pc:docMk/>
            <pc:sldMk cId="3714673380" sldId="279"/>
            <ac:spMk id="4" creationId="{B593662E-2BAA-4A85-BA6F-18F6AF4E47B9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980532375" sldId="279"/>
        </pc:sldMkLst>
      </pc:sldChg>
      <pc:sldChg chg="modSp add mod modAnim modShow">
        <pc:chgData name="Daniel Schwarz" userId="5bb35bb8-905a-4742-88d9-33d9089732e7" providerId="ADAL" clId="{6522DB22-9B34-43BC-AD9C-03E4ABD0BD6B}" dt="2020-10-17T13:11:14.409" v="3211" actId="729"/>
        <pc:sldMkLst>
          <pc:docMk/>
          <pc:sldMk cId="2075122308" sldId="280"/>
        </pc:sldMkLst>
        <pc:spChg chg="mod">
          <ac:chgData name="Daniel Schwarz" userId="5bb35bb8-905a-4742-88d9-33d9089732e7" providerId="ADAL" clId="{6522DB22-9B34-43BC-AD9C-03E4ABD0BD6B}" dt="2020-10-17T13:08:41.257" v="3164" actId="20577"/>
          <ac:spMkLst>
            <pc:docMk/>
            <pc:sldMk cId="2075122308" sldId="280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813244987" sldId="280"/>
        </pc:sldMkLst>
      </pc:sldChg>
      <pc:sldChg chg="addSp delSp modSp add mod modAnim modNotesTx">
        <pc:chgData name="Daniel Schwarz" userId="5bb35bb8-905a-4742-88d9-33d9089732e7" providerId="ADAL" clId="{6522DB22-9B34-43BC-AD9C-03E4ABD0BD6B}" dt="2020-10-17T13:35:54.241" v="4118" actId="20577"/>
        <pc:sldMkLst>
          <pc:docMk/>
          <pc:sldMk cId="367984464" sldId="281"/>
        </pc:sldMkLst>
        <pc:spChg chg="mod">
          <ac:chgData name="Daniel Schwarz" userId="5bb35bb8-905a-4742-88d9-33d9089732e7" providerId="ADAL" clId="{6522DB22-9B34-43BC-AD9C-03E4ABD0BD6B}" dt="2020-10-17T13:12:49.192" v="3334" actId="20577"/>
          <ac:spMkLst>
            <pc:docMk/>
            <pc:sldMk cId="367984464" sldId="28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35:54.241" v="4118" actId="20577"/>
          <ac:spMkLst>
            <pc:docMk/>
            <pc:sldMk cId="367984464" sldId="281"/>
            <ac:spMk id="4" creationId="{478AB046-1B68-488D-AE60-8F01F95A10E4}"/>
          </ac:spMkLst>
        </pc:spChg>
        <pc:spChg chg="add del mod">
          <ac:chgData name="Daniel Schwarz" userId="5bb35bb8-905a-4742-88d9-33d9089732e7" providerId="ADAL" clId="{6522DB22-9B34-43BC-AD9C-03E4ABD0BD6B}" dt="2020-10-17T13:24:08.665" v="3774"/>
          <ac:spMkLst>
            <pc:docMk/>
            <pc:sldMk cId="367984464" sldId="281"/>
            <ac:spMk id="6" creationId="{871B02FB-3845-4112-ADE9-6942005F8627}"/>
          </ac:spMkLst>
        </pc:spChg>
      </pc:sldChg>
      <pc:sldChg chg="modSp add del mod modAnim">
        <pc:chgData name="Daniel Schwarz" userId="5bb35bb8-905a-4742-88d9-33d9089732e7" providerId="ADAL" clId="{6522DB22-9B34-43BC-AD9C-03E4ABD0BD6B}" dt="2020-10-17T13:12:40.002" v="3308" actId="47"/>
        <pc:sldMkLst>
          <pc:docMk/>
          <pc:sldMk cId="740007207" sldId="281"/>
        </pc:sldMkLst>
        <pc:spChg chg="mod">
          <ac:chgData name="Daniel Schwarz" userId="5bb35bb8-905a-4742-88d9-33d9089732e7" providerId="ADAL" clId="{6522DB22-9B34-43BC-AD9C-03E4ABD0BD6B}" dt="2020-10-17T13:12:07.945" v="3307" actId="20577"/>
          <ac:spMkLst>
            <pc:docMk/>
            <pc:sldMk cId="740007207" sldId="281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095876065" sldId="281"/>
        </pc:sldMkLst>
      </pc:sldChg>
      <pc:sldChg chg="addSp modSp add mod modAnim">
        <pc:chgData name="Daniel Schwarz" userId="5bb35bb8-905a-4742-88d9-33d9089732e7" providerId="ADAL" clId="{6522DB22-9B34-43BC-AD9C-03E4ABD0BD6B}" dt="2020-10-17T13:14:46.046" v="3488" actId="1076"/>
        <pc:sldMkLst>
          <pc:docMk/>
          <pc:sldMk cId="55743477" sldId="282"/>
        </pc:sldMkLst>
        <pc:spChg chg="mod">
          <ac:chgData name="Daniel Schwarz" userId="5bb35bb8-905a-4742-88d9-33d9089732e7" providerId="ADAL" clId="{6522DB22-9B34-43BC-AD9C-03E4ABD0BD6B}" dt="2020-10-17T13:14:12.982" v="3468" actId="20577"/>
          <ac:spMkLst>
            <pc:docMk/>
            <pc:sldMk cId="55743477" sldId="282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3:14:46.046" v="3488" actId="1076"/>
          <ac:spMkLst>
            <pc:docMk/>
            <pc:sldMk cId="55743477" sldId="282"/>
            <ac:spMk id="3" creationId="{BF95E9AD-9D00-4EAA-BD9E-D89393D636B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479954791" sldId="283"/>
        </pc:sldMkLst>
      </pc:sldChg>
      <pc:sldChg chg="modSp add mod modAnim">
        <pc:chgData name="Daniel Schwarz" userId="5bb35bb8-905a-4742-88d9-33d9089732e7" providerId="ADAL" clId="{6522DB22-9B34-43BC-AD9C-03E4ABD0BD6B}" dt="2020-10-17T13:25:20.706" v="3957" actId="404"/>
        <pc:sldMkLst>
          <pc:docMk/>
          <pc:sldMk cId="3763265745" sldId="283"/>
        </pc:sldMkLst>
        <pc:spChg chg="mod">
          <ac:chgData name="Daniel Schwarz" userId="5bb35bb8-905a-4742-88d9-33d9089732e7" providerId="ADAL" clId="{6522DB22-9B34-43BC-AD9C-03E4ABD0BD6B}" dt="2020-10-17T13:25:20.706" v="3957" actId="404"/>
          <ac:spMkLst>
            <pc:docMk/>
            <pc:sldMk cId="3763265745" sldId="283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89727238" sldId="284"/>
        </pc:sldMkLst>
      </pc:sldChg>
      <pc:sldChg chg="modSp add mod">
        <pc:chgData name="Daniel Schwarz" userId="5bb35bb8-905a-4742-88d9-33d9089732e7" providerId="ADAL" clId="{6522DB22-9B34-43BC-AD9C-03E4ABD0BD6B}" dt="2020-10-17T13:50:39.650" v="4490" actId="20577"/>
        <pc:sldMkLst>
          <pc:docMk/>
          <pc:sldMk cId="3394653921" sldId="284"/>
        </pc:sldMkLst>
        <pc:spChg chg="mod">
          <ac:chgData name="Daniel Schwarz" userId="5bb35bb8-905a-4742-88d9-33d9089732e7" providerId="ADAL" clId="{6522DB22-9B34-43BC-AD9C-03E4ABD0BD6B}" dt="2020-10-17T13:25:47.080" v="3982" actId="20577"/>
          <ac:spMkLst>
            <pc:docMk/>
            <pc:sldMk cId="3394653921" sldId="28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0:39.650" v="4490" actId="20577"/>
          <ac:spMkLst>
            <pc:docMk/>
            <pc:sldMk cId="3394653921" sldId="284"/>
            <ac:spMk id="4" creationId="{478AB046-1B68-488D-AE60-8F01F95A10E4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7:22:13.428" v="5219"/>
        <pc:sldMkLst>
          <pc:docMk/>
          <pc:sldMk cId="1762856631" sldId="285"/>
        </pc:sldMkLst>
        <pc:spChg chg="mod">
          <ac:chgData name="Daniel Schwarz" userId="5bb35bb8-905a-4742-88d9-33d9089732e7" providerId="ADAL" clId="{6522DB22-9B34-43BC-AD9C-03E4ABD0BD6B}" dt="2020-10-17T14:16:51.145" v="5036" actId="1076"/>
          <ac:spMkLst>
            <pc:docMk/>
            <pc:sldMk cId="1762856631" sldId="285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5" creationId="{938109F3-762A-4B38-89C6-E6B6638DB5D4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6" creationId="{A03DE48D-3EFD-42C6-8B38-7B3F8509C85B}"/>
          </ac:spMkLst>
        </pc:spChg>
        <pc:picChg chg="add mod ord">
          <ac:chgData name="Daniel Schwarz" userId="5bb35bb8-905a-4742-88d9-33d9089732e7" providerId="ADAL" clId="{6522DB22-9B34-43BC-AD9C-03E4ABD0BD6B}" dt="2020-10-17T17:22:04.689" v="5216" actId="1076"/>
          <ac:picMkLst>
            <pc:docMk/>
            <pc:sldMk cId="1762856631" sldId="285"/>
            <ac:picMk id="3" creationId="{0442E5C7-A5BD-42C9-97F2-5F2147192038}"/>
          </ac:picMkLst>
        </pc:picChg>
        <pc:picChg chg="add del mod">
          <ac:chgData name="Daniel Schwarz" userId="5bb35bb8-905a-4742-88d9-33d9089732e7" providerId="ADAL" clId="{6522DB22-9B34-43BC-AD9C-03E4ABD0BD6B}" dt="2020-10-17T17:21:52.107" v="5212" actId="478"/>
          <ac:picMkLst>
            <pc:docMk/>
            <pc:sldMk cId="1762856631" sldId="285"/>
            <ac:picMk id="4" creationId="{DEFF79F0-113A-44D0-8039-3A79F8A06BB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06075464" sldId="285"/>
        </pc:sldMkLst>
      </pc:sldChg>
      <pc:sldChg chg="add del">
        <pc:chgData name="Daniel Schwarz" userId="5bb35bb8-905a-4742-88d9-33d9089732e7" providerId="ADAL" clId="{6522DB22-9B34-43BC-AD9C-03E4ABD0BD6B}" dt="2020-10-17T14:18:01.061" v="5044" actId="47"/>
        <pc:sldMkLst>
          <pc:docMk/>
          <pc:sldMk cId="2563132831" sldId="286"/>
        </pc:sldMkLst>
      </pc:sldChg>
      <pc:sldChg chg="addSp delSp modSp add mod addAnim delAnim modAnim">
        <pc:chgData name="Daniel Schwarz" userId="5bb35bb8-905a-4742-88d9-33d9089732e7" providerId="ADAL" clId="{6522DB22-9B34-43BC-AD9C-03E4ABD0BD6B}" dt="2020-10-17T17:43:59.220" v="5287" actId="9405"/>
        <pc:sldMkLst>
          <pc:docMk/>
          <pc:sldMk cId="2902405349" sldId="286"/>
        </pc:sldMkLst>
        <pc:spChg chg="add mod">
          <ac:chgData name="Daniel Schwarz" userId="5bb35bb8-905a-4742-88d9-33d9089732e7" providerId="ADAL" clId="{6522DB22-9B34-43BC-AD9C-03E4ABD0BD6B}" dt="2020-10-17T14:20:12.347" v="5138" actId="14100"/>
          <ac:spMkLst>
            <pc:docMk/>
            <pc:sldMk cId="2902405349" sldId="286"/>
            <ac:spMk id="70" creationId="{384D61BC-5624-4F68-9622-C90D085EBC17}"/>
          </ac:spMkLst>
        </pc:spChg>
        <pc:spChg chg="add mod">
          <ac:chgData name="Daniel Schwarz" userId="5bb35bb8-905a-4742-88d9-33d9089732e7" providerId="ADAL" clId="{6522DB22-9B34-43BC-AD9C-03E4ABD0BD6B}" dt="2020-10-17T14:20:45.322" v="5151" actId="1076"/>
          <ac:spMkLst>
            <pc:docMk/>
            <pc:sldMk cId="2902405349" sldId="286"/>
            <ac:spMk id="71" creationId="{230E122C-7479-4007-B006-1E557B8496AB}"/>
          </ac:spMkLst>
        </pc:spChg>
        <pc:spChg chg="add mod">
          <ac:chgData name="Daniel Schwarz" userId="5bb35bb8-905a-4742-88d9-33d9089732e7" providerId="ADAL" clId="{6522DB22-9B34-43BC-AD9C-03E4ABD0BD6B}" dt="2020-10-17T14:23:33.849" v="5206" actId="1076"/>
          <ac:spMkLst>
            <pc:docMk/>
            <pc:sldMk cId="2902405349" sldId="286"/>
            <ac:spMk id="72" creationId="{F6231725-2B37-4C29-9EDD-8D6D44BFA2B2}"/>
          </ac:spMkLst>
        </pc:spChg>
        <pc:grpChg chg="add del mod">
          <ac:chgData name="Daniel Schwarz" userId="5bb35bb8-905a-4742-88d9-33d9089732e7" providerId="ADAL" clId="{6522DB22-9B34-43BC-AD9C-03E4ABD0BD6B}" dt="2020-10-17T14:18:46.252" v="5055" actId="1076"/>
          <ac:grpSpMkLst>
            <pc:docMk/>
            <pc:sldMk cId="2902405349" sldId="286"/>
            <ac:grpSpMk id="50" creationId="{266EA2CA-7F64-4B0C-BF6F-621B7DEADAB0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88" creationId="{A06FF425-7092-4682-AC90-B46385051EB8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109" creationId="{2271E70E-D959-42BD-8763-6834E29292C0}"/>
          </ac:grpSpMkLst>
        </pc:grpChg>
        <pc:inkChg chg="add del">
          <ac:chgData name="Daniel Schwarz" userId="5bb35bb8-905a-4742-88d9-33d9089732e7" providerId="ADAL" clId="{6522DB22-9B34-43BC-AD9C-03E4ABD0BD6B}" dt="2020-10-17T17:43:59.220" v="5287" actId="9405"/>
          <ac:inkMkLst>
            <pc:docMk/>
            <pc:sldMk cId="2902405349" sldId="286"/>
            <ac:inkMk id="51" creationId="{3F0558CE-FF49-4C33-8121-4354B0719471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231827098" sldId="286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8:27:09.678" v="6519" actId="478"/>
        <pc:sldMkLst>
          <pc:docMk/>
          <pc:sldMk cId="3154159029" sldId="287"/>
        </pc:sldMkLst>
        <pc:spChg chg="del mod ord">
          <ac:chgData name="Daniel Schwarz" userId="5bb35bb8-905a-4742-88d9-33d9089732e7" providerId="ADAL" clId="{6522DB22-9B34-43BC-AD9C-03E4ABD0BD6B}" dt="2020-10-17T14:19:06.991" v="5058" actId="700"/>
          <ac:spMkLst>
            <pc:docMk/>
            <pc:sldMk cId="3154159029" sldId="287"/>
            <ac:spMk id="2" creationId="{EDDFD6AF-FEC5-4E27-81BB-6DF929EEBD7E}"/>
          </ac:spMkLst>
        </pc:spChg>
        <pc:spChg chg="add mod ord">
          <ac:chgData name="Daniel Schwarz" userId="5bb35bb8-905a-4742-88d9-33d9089732e7" providerId="ADAL" clId="{6522DB22-9B34-43BC-AD9C-03E4ABD0BD6B}" dt="2020-10-17T17:51:40.989" v="5517" actId="1076"/>
          <ac:spMkLst>
            <pc:docMk/>
            <pc:sldMk cId="3154159029" sldId="287"/>
            <ac:spMk id="3" creationId="{6C840C51-4284-4F77-896A-E51D9C7AFA36}"/>
          </ac:spMkLst>
        </pc:spChg>
        <pc:spChg chg="add del mod ord">
          <ac:chgData name="Daniel Schwarz" userId="5bb35bb8-905a-4742-88d9-33d9089732e7" providerId="ADAL" clId="{6522DB22-9B34-43BC-AD9C-03E4ABD0BD6B}" dt="2020-10-17T17:42:25.963" v="5231" actId="478"/>
          <ac:spMkLst>
            <pc:docMk/>
            <pc:sldMk cId="3154159029" sldId="287"/>
            <ac:spMk id="4" creationId="{3A83C5D6-DC05-4E3F-9065-39CE9AC0BADA}"/>
          </ac:spMkLst>
        </pc:spChg>
        <pc:spChg chg="add mod">
          <ac:chgData name="Daniel Schwarz" userId="5bb35bb8-905a-4742-88d9-33d9089732e7" providerId="ADAL" clId="{6522DB22-9B34-43BC-AD9C-03E4ABD0BD6B}" dt="2020-10-17T17:43:11.630" v="5284" actId="5793"/>
          <ac:spMkLst>
            <pc:docMk/>
            <pc:sldMk cId="3154159029" sldId="287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7:52:22.963" v="5548" actId="688"/>
          <ac:spMkLst>
            <pc:docMk/>
            <pc:sldMk cId="3154159029" sldId="287"/>
            <ac:spMk id="100" creationId="{5C1E05F4-2846-43C6-B2C3-FD3D70BAC1C5}"/>
          </ac:spMkLst>
        </pc:spChg>
        <pc:spChg chg="add mod">
          <ac:chgData name="Daniel Schwarz" userId="5bb35bb8-905a-4742-88d9-33d9089732e7" providerId="ADAL" clId="{6522DB22-9B34-43BC-AD9C-03E4ABD0BD6B}" dt="2020-10-17T17:51:58.015" v="5532" actId="1035"/>
          <ac:spMkLst>
            <pc:docMk/>
            <pc:sldMk cId="3154159029" sldId="287"/>
            <ac:spMk id="105" creationId="{B48C6D2F-752C-45EE-99FD-0A62CDFB596D}"/>
          </ac:spMkLst>
        </pc:spChg>
        <pc:spChg chg="add del mod">
          <ac:chgData name="Daniel Schwarz" userId="5bb35bb8-905a-4742-88d9-33d9089732e7" providerId="ADAL" clId="{6522DB22-9B34-43BC-AD9C-03E4ABD0BD6B}" dt="2020-10-17T18:02:28.444" v="5896" actId="688"/>
          <ac:spMkLst>
            <pc:docMk/>
            <pc:sldMk cId="3154159029" sldId="287"/>
            <ac:spMk id="110" creationId="{77271284-1450-415B-B986-0C667EBD95A4}"/>
          </ac:spMkLst>
        </pc:spChg>
        <pc:spChg chg="add mod">
          <ac:chgData name="Daniel Schwarz" userId="5bb35bb8-905a-4742-88d9-33d9089732e7" providerId="ADAL" clId="{6522DB22-9B34-43BC-AD9C-03E4ABD0BD6B}" dt="2020-10-17T17:57:26.668" v="5720" actId="688"/>
          <ac:spMkLst>
            <pc:docMk/>
            <pc:sldMk cId="3154159029" sldId="287"/>
            <ac:spMk id="119" creationId="{1A8DDC24-972B-413B-8AFE-E242CAD99DB6}"/>
          </ac:spMkLst>
        </pc:spChg>
        <pc:grpChg chg="del mod">
          <ac:chgData name="Daniel Schwarz" userId="5bb35bb8-905a-4742-88d9-33d9089732e7" providerId="ADAL" clId="{6522DB22-9B34-43BC-AD9C-03E4ABD0BD6B}" dt="2020-10-17T17:44:54.730" v="5302"/>
          <ac:grpSpMkLst>
            <pc:docMk/>
            <pc:sldMk cId="3154159029" sldId="287"/>
            <ac:grpSpMk id="12" creationId="{1EAB6C6F-15C0-4C08-8B0F-44C62E2E0451}"/>
          </ac:grpSpMkLst>
        </pc:grpChg>
        <pc:grpChg chg="del mod">
          <ac:chgData name="Daniel Schwarz" userId="5bb35bb8-905a-4742-88d9-33d9089732e7" providerId="ADAL" clId="{6522DB22-9B34-43BC-AD9C-03E4ABD0BD6B}" dt="2020-10-17T17:45:02.510" v="5313"/>
          <ac:grpSpMkLst>
            <pc:docMk/>
            <pc:sldMk cId="3154159029" sldId="287"/>
            <ac:grpSpMk id="18" creationId="{24CE9F45-CBC1-4509-BB2E-6562EA501640}"/>
          </ac:grpSpMkLst>
        </pc:grpChg>
        <pc:grpChg chg="mod">
          <ac:chgData name="Daniel Schwarz" userId="5bb35bb8-905a-4742-88d9-33d9089732e7" providerId="ADAL" clId="{6522DB22-9B34-43BC-AD9C-03E4ABD0BD6B}" dt="2020-10-17T18:01:31.575" v="5875" actId="164"/>
          <ac:grpSpMkLst>
            <pc:docMk/>
            <pc:sldMk cId="3154159029" sldId="287"/>
            <ac:grpSpMk id="29" creationId="{9CBA1E95-E128-469B-A0BB-1CB517787D37}"/>
          </ac:grpSpMkLst>
        </pc:grpChg>
        <pc:grpChg chg="del mod">
          <ac:chgData name="Daniel Schwarz" userId="5bb35bb8-905a-4742-88d9-33d9089732e7" providerId="ADAL" clId="{6522DB22-9B34-43BC-AD9C-03E4ABD0BD6B}" dt="2020-10-17T17:45:26.840" v="5330"/>
          <ac:grpSpMkLst>
            <pc:docMk/>
            <pc:sldMk cId="3154159029" sldId="287"/>
            <ac:grpSpMk id="34" creationId="{BF944998-948B-4AA7-950E-47F14D8F1AC6}"/>
          </ac:grpSpMkLst>
        </pc:grpChg>
        <pc:grpChg chg="del mod">
          <ac:chgData name="Daniel Schwarz" userId="5bb35bb8-905a-4742-88d9-33d9089732e7" providerId="ADAL" clId="{6522DB22-9B34-43BC-AD9C-03E4ABD0BD6B}" dt="2020-10-17T17:45:32.591" v="5340"/>
          <ac:grpSpMkLst>
            <pc:docMk/>
            <pc:sldMk cId="3154159029" sldId="287"/>
            <ac:grpSpMk id="46" creationId="{A89EABA9-C2BE-4C07-9095-6DE01C3FD4E7}"/>
          </ac:grpSpMkLst>
        </pc:grpChg>
        <pc:grpChg chg="del mod">
          <ac:chgData name="Daniel Schwarz" userId="5bb35bb8-905a-4742-88d9-33d9089732e7" providerId="ADAL" clId="{6522DB22-9B34-43BC-AD9C-03E4ABD0BD6B}" dt="2020-10-17T17:52:50.141" v="5551"/>
          <ac:grpSpMkLst>
            <pc:docMk/>
            <pc:sldMk cId="3154159029" sldId="287"/>
            <ac:grpSpMk id="56" creationId="{13F9D6CE-27EB-426D-AD15-9D8CB6ECC9FC}"/>
          </ac:grpSpMkLst>
        </pc:grpChg>
        <pc:grpChg chg="mod">
          <ac:chgData name="Daniel Schwarz" userId="5bb35bb8-905a-4742-88d9-33d9089732e7" providerId="ADAL" clId="{6522DB22-9B34-43BC-AD9C-03E4ABD0BD6B}" dt="2020-10-17T17:52:18.787" v="5546" actId="1076"/>
          <ac:grpSpMkLst>
            <pc:docMk/>
            <pc:sldMk cId="3154159029" sldId="287"/>
            <ac:grpSpMk id="59" creationId="{E956D490-2E2A-4F7E-8E41-871270170777}"/>
          </ac:grpSpMkLst>
        </pc:grpChg>
        <pc:grpChg chg="mod">
          <ac:chgData name="Daniel Schwarz" userId="5bb35bb8-905a-4742-88d9-33d9089732e7" providerId="ADAL" clId="{6522DB22-9B34-43BC-AD9C-03E4ABD0BD6B}" dt="2020-10-17T17:47:26.144" v="5356"/>
          <ac:grpSpMkLst>
            <pc:docMk/>
            <pc:sldMk cId="3154159029" sldId="287"/>
            <ac:grpSpMk id="66" creationId="{5F6F1363-EF07-4554-8A05-8A0ED06F6854}"/>
          </ac:grpSpMkLst>
        </pc:grpChg>
        <pc:grpChg chg="add del mod">
          <ac:chgData name="Daniel Schwarz" userId="5bb35bb8-905a-4742-88d9-33d9089732e7" providerId="ADAL" clId="{6522DB22-9B34-43BC-AD9C-03E4ABD0BD6B}" dt="2020-10-17T17:47:46.468" v="5395"/>
          <ac:grpSpMkLst>
            <pc:docMk/>
            <pc:sldMk cId="3154159029" sldId="287"/>
            <ac:grpSpMk id="71" creationId="{F9CB4215-68BA-48D1-9A20-B5D24B29A742}"/>
          </ac:grpSpMkLst>
        </pc:grpChg>
        <pc:grpChg chg="add del mod">
          <ac:chgData name="Daniel Schwarz" userId="5bb35bb8-905a-4742-88d9-33d9089732e7" providerId="ADAL" clId="{6522DB22-9B34-43BC-AD9C-03E4ABD0BD6B}" dt="2020-10-17T17:47:38.232" v="5374"/>
          <ac:grpSpMkLst>
            <pc:docMk/>
            <pc:sldMk cId="3154159029" sldId="287"/>
            <ac:grpSpMk id="76" creationId="{1386B199-FF09-4827-8BDF-865E7BB79797}"/>
          </ac:grpSpMkLst>
        </pc:grpChg>
        <pc:grpChg chg="mod">
          <ac:chgData name="Daniel Schwarz" userId="5bb35bb8-905a-4742-88d9-33d9089732e7" providerId="ADAL" clId="{6522DB22-9B34-43BC-AD9C-03E4ABD0BD6B}" dt="2020-10-17T17:47:37.802" v="5372"/>
          <ac:grpSpMkLst>
            <pc:docMk/>
            <pc:sldMk cId="3154159029" sldId="287"/>
            <ac:grpSpMk id="78" creationId="{7B6BB0A4-F9AB-458F-A6C9-9E6409411E3B}"/>
          </ac:grpSpMkLst>
        </pc:grpChg>
        <pc:grpChg chg="mod">
          <ac:chgData name="Daniel Schwarz" userId="5bb35bb8-905a-4742-88d9-33d9089732e7" providerId="ADAL" clId="{6522DB22-9B34-43BC-AD9C-03E4ABD0BD6B}" dt="2020-10-17T17:47:44.618" v="5384"/>
          <ac:grpSpMkLst>
            <pc:docMk/>
            <pc:sldMk cId="3154159029" sldId="287"/>
            <ac:grpSpMk id="86" creationId="{B8F76306-19E4-4309-B03E-C56B928DAEB1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0" creationId="{4AFEE917-350D-4BB1-B0F9-D98F8DE8803A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4" creationId="{4ABC480A-6035-4B1E-8C54-C1400998F98A}"/>
          </ac:grpSpMkLst>
        </pc:grpChg>
        <pc:grpChg chg="del mod">
          <ac:chgData name="Daniel Schwarz" userId="5bb35bb8-905a-4742-88d9-33d9089732e7" providerId="ADAL" clId="{6522DB22-9B34-43BC-AD9C-03E4ABD0BD6B}" dt="2020-10-17T17:54:46.061" v="5603" actId="165"/>
          <ac:grpSpMkLst>
            <pc:docMk/>
            <pc:sldMk cId="3154159029" sldId="287"/>
            <ac:grpSpMk id="99" creationId="{6B41FCEF-CCF4-46E2-B66A-A86211C26A36}"/>
          </ac:grpSpMkLst>
        </pc:grpChg>
        <pc:grpChg chg="mod">
          <ac:chgData name="Daniel Schwarz" userId="5bb35bb8-905a-4742-88d9-33d9089732e7" providerId="ADAL" clId="{6522DB22-9B34-43BC-AD9C-03E4ABD0BD6B}" dt="2020-10-17T17:51:58.015" v="5532" actId="1035"/>
          <ac:grpSpMkLst>
            <pc:docMk/>
            <pc:sldMk cId="3154159029" sldId="287"/>
            <ac:grpSpMk id="103" creationId="{1CB3C09E-1777-4CFB-B625-B8F89D62A4A4}"/>
          </ac:grpSpMkLst>
        </pc:grpChg>
        <pc:grpChg chg="del mod">
          <ac:chgData name="Daniel Schwarz" userId="5bb35bb8-905a-4742-88d9-33d9089732e7" providerId="ADAL" clId="{6522DB22-9B34-43BC-AD9C-03E4ABD0BD6B}" dt="2020-10-17T17:50:57.454" v="5472" actId="478"/>
          <ac:grpSpMkLst>
            <pc:docMk/>
            <pc:sldMk cId="3154159029" sldId="287"/>
            <ac:grpSpMk id="108" creationId="{67AF0ED9-7681-41F1-B1C5-7CB212AAA41A}"/>
          </ac:grpSpMkLst>
        </pc:grpChg>
        <pc:grpChg chg="mod">
          <ac:chgData name="Daniel Schwarz" userId="5bb35bb8-905a-4742-88d9-33d9089732e7" providerId="ADAL" clId="{6522DB22-9B34-43BC-AD9C-03E4ABD0BD6B}" dt="2020-10-17T17:51:04.344" v="5477"/>
          <ac:grpSpMkLst>
            <pc:docMk/>
            <pc:sldMk cId="3154159029" sldId="287"/>
            <ac:grpSpMk id="113" creationId="{AFBD2EBE-916A-4F72-A6BA-A5CFFFD41E8C}"/>
          </ac:grpSpMkLst>
        </pc:grpChg>
        <pc:grpChg chg="del mod">
          <ac:chgData name="Daniel Schwarz" userId="5bb35bb8-905a-4742-88d9-33d9089732e7" providerId="ADAL" clId="{6522DB22-9B34-43BC-AD9C-03E4ABD0BD6B}" dt="2020-10-17T17:54:32.994" v="5600" actId="165"/>
          <ac:grpSpMkLst>
            <pc:docMk/>
            <pc:sldMk cId="3154159029" sldId="287"/>
            <ac:grpSpMk id="116" creationId="{2F881FFE-4E42-4D21-A2A9-0125B7D3AFBF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20" creationId="{F409C971-262F-4912-8FEC-62C26FD8B2CF}"/>
          </ac:grpSpMkLst>
        </pc:grpChg>
        <pc:grpChg chg="add mod">
          <ac:chgData name="Daniel Schwarz" userId="5bb35bb8-905a-4742-88d9-33d9089732e7" providerId="ADAL" clId="{6522DB22-9B34-43BC-AD9C-03E4ABD0BD6B}" dt="2020-10-17T17:55:03.442" v="5607" actId="1076"/>
          <ac:grpSpMkLst>
            <pc:docMk/>
            <pc:sldMk cId="3154159029" sldId="287"/>
            <ac:grpSpMk id="121" creationId="{2774DC9C-2D36-44CB-B31E-7552269D6C20}"/>
          </ac:grpSpMkLst>
        </pc:grpChg>
        <pc:grpChg chg="add del mod">
          <ac:chgData name="Daniel Schwarz" userId="5bb35bb8-905a-4742-88d9-33d9089732e7" providerId="ADAL" clId="{6522DB22-9B34-43BC-AD9C-03E4ABD0BD6B}" dt="2020-10-17T17:55:20.392" v="5610" actId="478"/>
          <ac:grpSpMkLst>
            <pc:docMk/>
            <pc:sldMk cId="3154159029" sldId="287"/>
            <ac:grpSpMk id="122" creationId="{5CF34EC8-236C-4366-9D38-A51DEC8F2D38}"/>
          </ac:grpSpMkLst>
        </pc:grpChg>
        <pc:grpChg chg="del 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26" creationId="{7F5F1ACC-7503-4C62-BE5A-7B1107E80CE1}"/>
          </ac:grpSpMkLst>
        </pc:grpChg>
        <pc:grpChg chg="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32" creationId="{7A577037-84A7-4447-B8EC-F130FFEB34BB}"/>
          </ac:grpSpMkLst>
        </pc:grpChg>
        <pc:grpChg chg="add mod">
          <ac:chgData name="Daniel Schwarz" userId="5bb35bb8-905a-4742-88d9-33d9089732e7" providerId="ADAL" clId="{6522DB22-9B34-43BC-AD9C-03E4ABD0BD6B}" dt="2020-10-17T17:56:13.675" v="5627" actId="1076"/>
          <ac:grpSpMkLst>
            <pc:docMk/>
            <pc:sldMk cId="3154159029" sldId="287"/>
            <ac:grpSpMk id="133" creationId="{72663C9C-C775-4D14-8E59-24CB619DF58A}"/>
          </ac:grpSpMkLst>
        </pc:grpChg>
        <pc:grpChg chg="add mod">
          <ac:chgData name="Daniel Schwarz" userId="5bb35bb8-905a-4742-88d9-33d9089732e7" providerId="ADAL" clId="{6522DB22-9B34-43BC-AD9C-03E4ABD0BD6B}" dt="2020-10-17T17:56:39.099" v="5633" actId="1076"/>
          <ac:grpSpMkLst>
            <pc:docMk/>
            <pc:sldMk cId="3154159029" sldId="287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35" creationId="{6EF1A73C-DA41-49C8-B0EA-67ECD1F2665A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40" creationId="{AC1329A5-461A-4B61-ACD0-69E749D97042}"/>
          </ac:grpSpMkLst>
        </pc:grpChg>
        <pc:grpChg chg="add del mod">
          <ac:chgData name="Daniel Schwarz" userId="5bb35bb8-905a-4742-88d9-33d9089732e7" providerId="ADAL" clId="{6522DB22-9B34-43BC-AD9C-03E4ABD0BD6B}" dt="2020-10-17T18:04:07.230" v="5949"/>
          <ac:grpSpMkLst>
            <pc:docMk/>
            <pc:sldMk cId="3154159029" sldId="287"/>
            <ac:grpSpMk id="146" creationId="{7A4D4D5F-26EB-4CBB-9260-E5EE247CAD70}"/>
          </ac:grpSpMkLst>
        </pc:grpChg>
        <pc:grpChg chg="mod">
          <ac:chgData name="Daniel Schwarz" userId="5bb35bb8-905a-4742-88d9-33d9089732e7" providerId="ADAL" clId="{6522DB22-9B34-43BC-AD9C-03E4ABD0BD6B}" dt="2020-10-17T18:03:53.454" v="5921"/>
          <ac:grpSpMkLst>
            <pc:docMk/>
            <pc:sldMk cId="3154159029" sldId="287"/>
            <ac:grpSpMk id="158" creationId="{D1D3C89A-B7D1-4544-AA38-047DBAD0846D}"/>
          </ac:grpSpMkLst>
        </pc:grpChg>
        <pc:grpChg chg="mod">
          <ac:chgData name="Daniel Schwarz" userId="5bb35bb8-905a-4742-88d9-33d9089732e7" providerId="ADAL" clId="{6522DB22-9B34-43BC-AD9C-03E4ABD0BD6B}" dt="2020-10-17T18:04:05.689" v="5941"/>
          <ac:grpSpMkLst>
            <pc:docMk/>
            <pc:sldMk cId="3154159029" sldId="287"/>
            <ac:grpSpMk id="166" creationId="{5459B587-464B-4040-BB7A-2AEB55453188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72" creationId="{6069DBDE-9968-4131-A26E-F037D86A3AA6}"/>
          </ac:grpSpMkLst>
        </pc:grpChg>
        <pc:grpChg chg="mod">
          <ac:chgData name="Daniel Schwarz" userId="5bb35bb8-905a-4742-88d9-33d9089732e7" providerId="ADAL" clId="{6522DB22-9B34-43BC-AD9C-03E4ABD0BD6B}" dt="2020-10-17T18:04:24.015" v="5975"/>
          <ac:grpSpMkLst>
            <pc:docMk/>
            <pc:sldMk cId="3154159029" sldId="287"/>
            <ac:grpSpMk id="186" creationId="{2F5164BA-4E3A-4E3D-8551-E523588FEF18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89" creationId="{06AB914E-9954-4E92-9F4D-ADDAEE3B84CC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90" creationId="{FC0BCE26-52C5-4EEA-A3B3-FEE95CF787A1}"/>
          </ac:grpSpMkLst>
        </pc:grpChg>
        <pc:grpChg chg="add del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95" creationId="{2881AF6F-D552-433C-BD8A-8FEFE757268F}"/>
          </ac:grpSpMkLst>
        </pc:grpChg>
        <pc:grpChg chg="mod">
          <ac:chgData name="Daniel Schwarz" userId="5bb35bb8-905a-4742-88d9-33d9089732e7" providerId="ADAL" clId="{6522DB22-9B34-43BC-AD9C-03E4ABD0BD6B}" dt="2020-10-17T18:07:06.637" v="6007"/>
          <ac:grpSpMkLst>
            <pc:docMk/>
            <pc:sldMk cId="3154159029" sldId="287"/>
            <ac:grpSpMk id="199" creationId="{75B3DBBE-3D19-4F65-9CED-796CD32C285E}"/>
          </ac:grpSpMkLst>
        </pc:grpChg>
        <pc:grpChg chg="mod">
          <ac:chgData name="Daniel Schwarz" userId="5bb35bb8-905a-4742-88d9-33d9089732e7" providerId="ADAL" clId="{6522DB22-9B34-43BC-AD9C-03E4ABD0BD6B}" dt="2020-10-17T18:10:39.828" v="6030"/>
          <ac:grpSpMkLst>
            <pc:docMk/>
            <pc:sldMk cId="3154159029" sldId="287"/>
            <ac:grpSpMk id="206" creationId="{7906ED24-1442-47F7-964D-958D1AF91EB4}"/>
          </ac:grpSpMkLst>
        </pc:grpChg>
        <pc:grpChg chg="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1" creationId="{B227696F-4EE9-48F0-83AF-21CAA3FE19AA}"/>
          </ac:grpSpMkLst>
        </pc:grpChg>
        <pc:grpChg chg="add mod">
          <ac:chgData name="Daniel Schwarz" userId="5bb35bb8-905a-4742-88d9-33d9089732e7" providerId="ADAL" clId="{6522DB22-9B34-43BC-AD9C-03E4ABD0BD6B}" dt="2020-10-17T18:11:31.825" v="6042" actId="164"/>
          <ac:grpSpMkLst>
            <pc:docMk/>
            <pc:sldMk cId="3154159029" sldId="287"/>
            <ac:grpSpMk id="212" creationId="{C362E953-6088-4EC9-9D99-492CAFA42B01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3" creationId="{3C52C0C0-E478-4F8F-A0EE-5B1C2CE17721}"/>
          </ac:grpSpMkLst>
        </pc:grpChg>
        <pc:picChg chg="add mod">
          <ac:chgData name="Daniel Schwarz" userId="5bb35bb8-905a-4742-88d9-33d9089732e7" providerId="ADAL" clId="{6522DB22-9B34-43BC-AD9C-03E4ABD0BD6B}" dt="2020-10-17T17:44:14.988" v="5290" actId="1076"/>
          <ac:picMkLst>
            <pc:docMk/>
            <pc:sldMk cId="3154159029" sldId="287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0" creationId="{70C1F084-7360-45BD-BF05-1F67C3E337BC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1" creationId="{249BCCC2-8C0F-4CBC-BB00-27F1B450D6F0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2" creationId="{E6F886F3-D8EE-4695-BFC2-E901EFD04569}"/>
          </ac:picMkLst>
        </pc:picChg>
        <pc:inkChg chg="add mod">
          <ac:chgData name="Daniel Schwarz" userId="5bb35bb8-905a-4742-88d9-33d9089732e7" providerId="ADAL" clId="{6522DB22-9B34-43BC-AD9C-03E4ABD0BD6B}" dt="2020-10-17T18:01:31.575" v="5875" actId="164"/>
          <ac:inkMkLst>
            <pc:docMk/>
            <pc:sldMk cId="3154159029" sldId="287"/>
            <ac:inkMk id="7" creationId="{A301C9D1-9954-4118-A379-351311569BC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8" creationId="{437F71A3-BCFF-40EA-B2D2-DCFAB9B8572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9" creationId="{E3607B9A-0CE3-474F-8659-7EA6AD1A0604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0" creationId="{CCDF000D-7EA0-47DE-B94D-19B2BD383CC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1" creationId="{D57EFB9D-D6C2-4404-9BAA-5E1134CF729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3" creationId="{B167608B-550D-4B0E-809F-194A639E78BD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4" creationId="{A6AF4097-2894-4671-8C26-245DB4ADA63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5" creationId="{CA8026AD-541F-43E9-A44C-DB8B477E8F0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6" creationId="{3D173C09-B30C-4B66-9D2A-A007C9075A2E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7" creationId="{CED9C981-B1DD-4EFB-9047-499377A9C86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9" creationId="{9D16C622-7365-4612-ADA6-B8AAEDC2B7D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0" creationId="{D93400FA-0CF7-411F-B008-CAA6E86A502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1" creationId="{021EEA2A-251E-4503-8B48-9F699152C037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2" creationId="{87011E12-3038-4C61-A68E-F534873F5D9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3" creationId="{3617AF39-B031-44C5-927A-836A78C18C51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4" creationId="{53C689F3-F2CA-4FA4-96A0-EDC074BC6BE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5" creationId="{DBAA9958-121E-4C75-8018-D3A5935B743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6" creationId="{429DA36A-FD62-407A-95E4-9DD0790AE13C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7" creationId="{FCB95299-0DCF-471C-85EB-506251EA6D23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8" creationId="{A30B0B94-2834-4169-8D46-93B1C41CDA4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0" creationId="{AF7A4E2F-AD41-4788-AE14-32A620ADE87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1" creationId="{68DFFB93-315F-4535-A840-CFD73EEE8D8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2" creationId="{A17680F5-7843-4006-A5AF-49B5904E3CBE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3" creationId="{3195A296-ED09-44DC-BE46-AC871232A67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5" creationId="{9BD56E71-4157-4ADD-B372-9D3EA91BBA2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6" creationId="{112C8A29-F6CF-4314-A788-9D5947BC11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7" creationId="{AA75D06E-525C-4C33-BF69-B8650B5EA79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8" creationId="{B3DB94B5-C995-40CA-A1F1-C37E47C5F7D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9" creationId="{BF7D2B12-3572-4E47-8949-33897557310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0" creationId="{6F026C51-8F36-435B-A6AC-93899008D6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1" creationId="{1F5A4B44-0B91-48C9-AFDF-A23DB7B27CE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2" creationId="{BA0F580B-AFFB-4A87-BD40-EA9237882CF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3" creationId="{EAFA9219-7574-4BC4-8AA9-3C7619C415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4" creationId="{8B90CD81-4969-44AD-B791-C72012BE40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5" creationId="{E95CEB47-0B06-477B-B209-62E613A62B4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7" creationId="{CED888E2-E4CB-4EBC-B223-54CEFF567BF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8" creationId="{3E3D1B4A-2760-47A3-AC20-BF478756B08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9" creationId="{B71B7C35-FCD5-4629-B265-3ABD501BA49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0" creationId="{F5E6C009-648F-464E-80E6-662BCB6A0D7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1" creationId="{05F9BF59-3A82-4FFD-BE93-F85EF68539B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2" creationId="{359495CE-515C-4335-9B05-43A647365FC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3" creationId="{56CCC6F0-AC42-492B-9A15-632114451B1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4" creationId="{685E3E79-7F2B-45AC-8132-5F18A7F1AB7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5" creationId="{AF5DD524-EA61-49E9-B598-970872417EE4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7" creationId="{3A4190C1-C1BC-4600-A3E1-508D859E6132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8" creationId="{F52C9C82-D28E-4EDB-A04F-29F2BC6C664F}"/>
          </ac:inkMkLst>
        </pc:inkChg>
        <pc:inkChg chg="add del mod">
          <ac:chgData name="Daniel Schwarz" userId="5bb35bb8-905a-4742-88d9-33d9089732e7" providerId="ADAL" clId="{6522DB22-9B34-43BC-AD9C-03E4ABD0BD6B}" dt="2020-10-17T17:47:47.686" v="5401" actId="9405"/>
          <ac:inkMkLst>
            <pc:docMk/>
            <pc:sldMk cId="3154159029" sldId="287"/>
            <ac:inkMk id="60" creationId="{64B59D4D-8DCB-49EB-8B47-FB8D34FC81FC}"/>
          </ac:inkMkLst>
        </pc:inkChg>
        <pc:inkChg chg="add del mod">
          <ac:chgData name="Daniel Schwarz" userId="5bb35bb8-905a-4742-88d9-33d9089732e7" providerId="ADAL" clId="{6522DB22-9B34-43BC-AD9C-03E4ABD0BD6B}" dt="2020-10-17T17:47:47.476" v="5400" actId="9405"/>
          <ac:inkMkLst>
            <pc:docMk/>
            <pc:sldMk cId="3154159029" sldId="287"/>
            <ac:inkMk id="61" creationId="{E327F1A2-ED69-463C-BB79-49F27ECFFD12}"/>
          </ac:inkMkLst>
        </pc:inkChg>
        <pc:inkChg chg="add del mod">
          <ac:chgData name="Daniel Schwarz" userId="5bb35bb8-905a-4742-88d9-33d9089732e7" providerId="ADAL" clId="{6522DB22-9B34-43BC-AD9C-03E4ABD0BD6B}" dt="2020-10-17T17:47:47.228" v="5399" actId="9405"/>
          <ac:inkMkLst>
            <pc:docMk/>
            <pc:sldMk cId="3154159029" sldId="287"/>
            <ac:inkMk id="62" creationId="{FCF4A381-D3C8-4458-ADFE-DCD59F78FD30}"/>
          </ac:inkMkLst>
        </pc:inkChg>
        <pc:inkChg chg="add del mod">
          <ac:chgData name="Daniel Schwarz" userId="5bb35bb8-905a-4742-88d9-33d9089732e7" providerId="ADAL" clId="{6522DB22-9B34-43BC-AD9C-03E4ABD0BD6B}" dt="2020-10-17T17:47:26.698" v="5358" actId="9405"/>
          <ac:inkMkLst>
            <pc:docMk/>
            <pc:sldMk cId="3154159029" sldId="287"/>
            <ac:inkMk id="63" creationId="{861F8E97-811D-4552-8542-1B297D0995A2}"/>
          </ac:inkMkLst>
        </pc:inkChg>
        <pc:inkChg chg="add del mod">
          <ac:chgData name="Daniel Schwarz" userId="5bb35bb8-905a-4742-88d9-33d9089732e7" providerId="ADAL" clId="{6522DB22-9B34-43BC-AD9C-03E4ABD0BD6B}" dt="2020-10-17T17:47:26.437" v="5357" actId="9405"/>
          <ac:inkMkLst>
            <pc:docMk/>
            <pc:sldMk cId="3154159029" sldId="287"/>
            <ac:inkMk id="64" creationId="{166EF378-5368-4EEB-967A-970A60F00AC4}"/>
          </ac:inkMkLst>
        </pc:inkChg>
        <pc:inkChg chg="add del mod">
          <ac:chgData name="Daniel Schwarz" userId="5bb35bb8-905a-4742-88d9-33d9089732e7" providerId="ADAL" clId="{6522DB22-9B34-43BC-AD9C-03E4ABD0BD6B}" dt="2020-10-17T17:47:26.144" v="5356"/>
          <ac:inkMkLst>
            <pc:docMk/>
            <pc:sldMk cId="3154159029" sldId="287"/>
            <ac:inkMk id="65" creationId="{2CF24FEC-E85D-4FC3-80AF-3C3239FF5F71}"/>
          </ac:inkMkLst>
        </pc:inkChg>
        <pc:inkChg chg="add del mod">
          <ac:chgData name="Daniel Schwarz" userId="5bb35bb8-905a-4742-88d9-33d9089732e7" providerId="ADAL" clId="{6522DB22-9B34-43BC-AD9C-03E4ABD0BD6B}" dt="2020-10-17T17:47:47.019" v="5398" actId="9405"/>
          <ac:inkMkLst>
            <pc:docMk/>
            <pc:sldMk cId="3154159029" sldId="287"/>
            <ac:inkMk id="67" creationId="{A46633B9-4795-4183-962F-A2DE5E2ECE75}"/>
          </ac:inkMkLst>
        </pc:inkChg>
        <pc:inkChg chg="add del mod">
          <ac:chgData name="Daniel Schwarz" userId="5bb35bb8-905a-4742-88d9-33d9089732e7" providerId="ADAL" clId="{6522DB22-9B34-43BC-AD9C-03E4ABD0BD6B}" dt="2020-10-17T17:47:46.843" v="5397" actId="9405"/>
          <ac:inkMkLst>
            <pc:docMk/>
            <pc:sldMk cId="3154159029" sldId="287"/>
            <ac:inkMk id="68" creationId="{39D69E52-552D-4073-9A30-29054C5C3D4E}"/>
          </ac:inkMkLst>
        </pc:inkChg>
        <pc:inkChg chg="add del mod">
          <ac:chgData name="Daniel Schwarz" userId="5bb35bb8-905a-4742-88d9-33d9089732e7" providerId="ADAL" clId="{6522DB22-9B34-43BC-AD9C-03E4ABD0BD6B}" dt="2020-10-17T17:47:46.653" v="5396" actId="9405"/>
          <ac:inkMkLst>
            <pc:docMk/>
            <pc:sldMk cId="3154159029" sldId="287"/>
            <ac:inkMk id="69" creationId="{BE8D7943-92F7-437F-8CD8-DB7C901B9BC4}"/>
          </ac:inkMkLst>
        </pc:inkChg>
        <pc:inkChg chg="add del mod">
          <ac:chgData name="Daniel Schwarz" userId="5bb35bb8-905a-4742-88d9-33d9089732e7" providerId="ADAL" clId="{6522DB22-9B34-43BC-AD9C-03E4ABD0BD6B}" dt="2020-10-17T17:47:46.468" v="5395"/>
          <ac:inkMkLst>
            <pc:docMk/>
            <pc:sldMk cId="3154159029" sldId="287"/>
            <ac:inkMk id="70" creationId="{74B4EDF4-8F9E-43FC-9485-CBB6FDA04D59}"/>
          </ac:inkMkLst>
        </pc:inkChg>
        <pc:inkChg chg="add del mod">
          <ac:chgData name="Daniel Schwarz" userId="5bb35bb8-905a-4742-88d9-33d9089732e7" providerId="ADAL" clId="{6522DB22-9B34-43BC-AD9C-03E4ABD0BD6B}" dt="2020-10-17T17:47:46.285" v="5393" actId="9405"/>
          <ac:inkMkLst>
            <pc:docMk/>
            <pc:sldMk cId="3154159029" sldId="287"/>
            <ac:inkMk id="72" creationId="{F59BE295-9F01-42F9-8314-7D164028EFCD}"/>
          </ac:inkMkLst>
        </pc:inkChg>
        <pc:inkChg chg="add del mod">
          <ac:chgData name="Daniel Schwarz" userId="5bb35bb8-905a-4742-88d9-33d9089732e7" providerId="ADAL" clId="{6522DB22-9B34-43BC-AD9C-03E4ABD0BD6B}" dt="2020-10-17T17:47:46.109" v="5392" actId="9405"/>
          <ac:inkMkLst>
            <pc:docMk/>
            <pc:sldMk cId="3154159029" sldId="287"/>
            <ac:inkMk id="73" creationId="{D623C3F4-067D-4E4E-ACD6-EEC481CC42A5}"/>
          </ac:inkMkLst>
        </pc:inkChg>
        <pc:inkChg chg="add del mod">
          <ac:chgData name="Daniel Schwarz" userId="5bb35bb8-905a-4742-88d9-33d9089732e7" providerId="ADAL" clId="{6522DB22-9B34-43BC-AD9C-03E4ABD0BD6B}" dt="2020-10-17T17:47:45.790" v="5391" actId="9405"/>
          <ac:inkMkLst>
            <pc:docMk/>
            <pc:sldMk cId="3154159029" sldId="287"/>
            <ac:inkMk id="74" creationId="{F3DB5631-9EE9-4AD3-888C-1001C6F60FB3}"/>
          </ac:inkMkLst>
        </pc:inkChg>
        <pc:inkChg chg="add del mod">
          <ac:chgData name="Daniel Schwarz" userId="5bb35bb8-905a-4742-88d9-33d9089732e7" providerId="ADAL" clId="{6522DB22-9B34-43BC-AD9C-03E4ABD0BD6B}" dt="2020-10-17T17:47:38.232" v="5374"/>
          <ac:inkMkLst>
            <pc:docMk/>
            <pc:sldMk cId="3154159029" sldId="287"/>
            <ac:inkMk id="75" creationId="{E859C1B3-DEE4-410C-9825-AED62C0C9B4F}"/>
          </ac:inkMkLst>
        </pc:inkChg>
        <pc:inkChg chg="add del mod">
          <ac:chgData name="Daniel Schwarz" userId="5bb35bb8-905a-4742-88d9-33d9089732e7" providerId="ADAL" clId="{6522DB22-9B34-43BC-AD9C-03E4ABD0BD6B}" dt="2020-10-17T17:47:37.802" v="5372"/>
          <ac:inkMkLst>
            <pc:docMk/>
            <pc:sldMk cId="3154159029" sldId="287"/>
            <ac:inkMk id="77" creationId="{2EB85EB9-2C09-4B35-BA19-4FA038BB55CF}"/>
          </ac:inkMkLst>
        </pc:inkChg>
        <pc:inkChg chg="add del mod">
          <ac:chgData name="Daniel Schwarz" userId="5bb35bb8-905a-4742-88d9-33d9089732e7" providerId="ADAL" clId="{6522DB22-9B34-43BC-AD9C-03E4ABD0BD6B}" dt="2020-10-17T17:47:45.783" v="5390" actId="9405"/>
          <ac:inkMkLst>
            <pc:docMk/>
            <pc:sldMk cId="3154159029" sldId="287"/>
            <ac:inkMk id="79" creationId="{257FE31C-BADD-4B2B-9077-1AAED28F96D2}"/>
          </ac:inkMkLst>
        </pc:inkChg>
        <pc:inkChg chg="add del mod">
          <ac:chgData name="Daniel Schwarz" userId="5bb35bb8-905a-4742-88d9-33d9089732e7" providerId="ADAL" clId="{6522DB22-9B34-43BC-AD9C-03E4ABD0BD6B}" dt="2020-10-17T17:47:45.582" v="5389" actId="9405"/>
          <ac:inkMkLst>
            <pc:docMk/>
            <pc:sldMk cId="3154159029" sldId="287"/>
            <ac:inkMk id="80" creationId="{4A792158-14F0-41F5-B9F7-D9AD7CDA4977}"/>
          </ac:inkMkLst>
        </pc:inkChg>
        <pc:inkChg chg="add del mod">
          <ac:chgData name="Daniel Schwarz" userId="5bb35bb8-905a-4742-88d9-33d9089732e7" providerId="ADAL" clId="{6522DB22-9B34-43BC-AD9C-03E4ABD0BD6B}" dt="2020-10-17T17:47:45.377" v="5388" actId="9405"/>
          <ac:inkMkLst>
            <pc:docMk/>
            <pc:sldMk cId="3154159029" sldId="287"/>
            <ac:inkMk id="81" creationId="{DF71C6E7-B268-4C31-BA06-503181521542}"/>
          </ac:inkMkLst>
        </pc:inkChg>
        <pc:inkChg chg="add del mod">
          <ac:chgData name="Daniel Schwarz" userId="5bb35bb8-905a-4742-88d9-33d9089732e7" providerId="ADAL" clId="{6522DB22-9B34-43BC-AD9C-03E4ABD0BD6B}" dt="2020-10-17T17:47:45.175" v="5387" actId="9405"/>
          <ac:inkMkLst>
            <pc:docMk/>
            <pc:sldMk cId="3154159029" sldId="287"/>
            <ac:inkMk id="82" creationId="{2A762514-7884-43C5-9F5C-33DE3A07E859}"/>
          </ac:inkMkLst>
        </pc:inkChg>
        <pc:inkChg chg="add del mod">
          <ac:chgData name="Daniel Schwarz" userId="5bb35bb8-905a-4742-88d9-33d9089732e7" providerId="ADAL" clId="{6522DB22-9B34-43BC-AD9C-03E4ABD0BD6B}" dt="2020-10-17T17:47:45.014" v="5386" actId="9405"/>
          <ac:inkMkLst>
            <pc:docMk/>
            <pc:sldMk cId="3154159029" sldId="287"/>
            <ac:inkMk id="83" creationId="{3035DAAA-7E3C-4EF7-98E5-994C99E471C0}"/>
          </ac:inkMkLst>
        </pc:inkChg>
        <pc:inkChg chg="add del mod">
          <ac:chgData name="Daniel Schwarz" userId="5bb35bb8-905a-4742-88d9-33d9089732e7" providerId="ADAL" clId="{6522DB22-9B34-43BC-AD9C-03E4ABD0BD6B}" dt="2020-10-17T17:47:44.837" v="5385" actId="9405"/>
          <ac:inkMkLst>
            <pc:docMk/>
            <pc:sldMk cId="3154159029" sldId="287"/>
            <ac:inkMk id="84" creationId="{6E6F0D76-6788-4734-AB0D-4A1BF58B7A72}"/>
          </ac:inkMkLst>
        </pc:inkChg>
        <pc:inkChg chg="add del mod">
          <ac:chgData name="Daniel Schwarz" userId="5bb35bb8-905a-4742-88d9-33d9089732e7" providerId="ADAL" clId="{6522DB22-9B34-43BC-AD9C-03E4ABD0BD6B}" dt="2020-10-17T17:47:44.618" v="5384"/>
          <ac:inkMkLst>
            <pc:docMk/>
            <pc:sldMk cId="3154159029" sldId="287"/>
            <ac:inkMk id="85" creationId="{995626F2-A918-4F02-B5D9-7A6E59C2B161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7" creationId="{91F7C6F7-9727-42E4-A421-FA210F7B0948}"/>
          </ac:inkMkLst>
        </pc:inkChg>
        <pc:inkChg chg="add del mod topLvl">
          <ac:chgData name="Daniel Schwarz" userId="5bb35bb8-905a-4742-88d9-33d9089732e7" providerId="ADAL" clId="{6522DB22-9B34-43BC-AD9C-03E4ABD0BD6B}" dt="2020-10-17T18:27:09.678" v="6519" actId="478"/>
          <ac:inkMkLst>
            <pc:docMk/>
            <pc:sldMk cId="3154159029" sldId="287"/>
            <ac:inkMk id="88" creationId="{6118EF09-26F3-44E8-ACDA-ECDC5C4F629B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9" creationId="{446402BE-9AD5-44BF-96D8-7D51792EBF2F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1" creationId="{C0D68F5C-0249-4F7B-A28F-B9DCB208CA4D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2" creationId="{154AD3AC-EA91-4298-A346-7E7FB06CBE1C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3" creationId="{541FFA5D-2262-4F8A-9DA7-1BF236593DF3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5" creationId="{5E02C190-B71A-45E3-8E7C-5F1D87944A17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6" creationId="{1E5E0346-4337-4671-97A9-30F02AED7CE1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7" creationId="{E0A5C175-00B7-48EE-AC27-9982C00DB609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8" creationId="{0B578B73-7F00-4573-8ED2-764204FC58A6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1" creationId="{821095D6-3FF1-4333-B45F-D5F27A828E15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2" creationId="{EA3F67AB-ACA5-4676-9C5F-B07B0E0313D9}"/>
          </ac:inkMkLst>
        </pc:inkChg>
        <pc:inkChg chg="add mod topLvl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06" creationId="{442E326D-BD11-4423-BFB9-BAC8B9162F52}"/>
          </ac:inkMkLst>
        </pc:inkChg>
        <pc:inkChg chg="add del mod topLvl">
          <ac:chgData name="Daniel Schwarz" userId="5bb35bb8-905a-4742-88d9-33d9089732e7" providerId="ADAL" clId="{6522DB22-9B34-43BC-AD9C-03E4ABD0BD6B}" dt="2020-10-17T17:50:57.454" v="5472" actId="478"/>
          <ac:inkMkLst>
            <pc:docMk/>
            <pc:sldMk cId="3154159029" sldId="287"/>
            <ac:inkMk id="107" creationId="{CF1A5497-DB5D-4681-9B20-50C0C1E00FA4}"/>
          </ac:inkMkLst>
        </pc:inkChg>
        <pc:inkChg chg="add del mod">
          <ac:chgData name="Daniel Schwarz" userId="5bb35bb8-905a-4742-88d9-33d9089732e7" providerId="ADAL" clId="{6522DB22-9B34-43BC-AD9C-03E4ABD0BD6B}" dt="2020-10-17T17:51:04.765" v="5478" actId="9405"/>
          <ac:inkMkLst>
            <pc:docMk/>
            <pc:sldMk cId="3154159029" sldId="287"/>
            <ac:inkMk id="111" creationId="{D1EB836A-BF8B-4D34-85A6-B0BC2F410B71}"/>
          </ac:inkMkLst>
        </pc:inkChg>
        <pc:inkChg chg="add del mod">
          <ac:chgData name="Daniel Schwarz" userId="5bb35bb8-905a-4742-88d9-33d9089732e7" providerId="ADAL" clId="{6522DB22-9B34-43BC-AD9C-03E4ABD0BD6B}" dt="2020-10-17T17:51:04.344" v="5477"/>
          <ac:inkMkLst>
            <pc:docMk/>
            <pc:sldMk cId="3154159029" sldId="287"/>
            <ac:inkMk id="112" creationId="{84983F4E-C87C-46C3-B32F-D22804CDFAE9}"/>
          </ac:inkMkLst>
        </pc:inkChg>
        <pc:inkChg chg="add mod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14" creationId="{65A66D7D-60C3-4A6A-A314-9D2B3836580E}"/>
          </ac:inkMkLst>
        </pc:inkChg>
        <pc:inkChg chg="add mod topLvl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5" creationId="{3FD433E3-AE20-4413-8315-D3B5AE327F38}"/>
          </ac:inkMkLst>
        </pc:inkChg>
        <pc:inkChg chg="add mod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7" creationId="{C5D38D20-744C-4BAD-8F74-427CE52E62E0}"/>
          </ac:inkMkLst>
        </pc:inkChg>
        <pc:inkChg chg="add del">
          <ac:chgData name="Daniel Schwarz" userId="5bb35bb8-905a-4742-88d9-33d9089732e7" providerId="ADAL" clId="{6522DB22-9B34-43BC-AD9C-03E4ABD0BD6B}" dt="2020-10-17T17:55:30.085" v="5612" actId="9405"/>
          <ac:inkMkLst>
            <pc:docMk/>
            <pc:sldMk cId="3154159029" sldId="287"/>
            <ac:inkMk id="123" creationId="{F1540987-DFB4-4C69-B14A-F9C0A6BF1C36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4" creationId="{79132BFE-D095-43BE-980F-E2D20AA50CF4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5" creationId="{CCD53C15-745F-4F68-9EC2-92D5EA29687E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7" creationId="{C73BD77D-0072-4F85-A5C2-9F29D7DB5B49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8" creationId="{2B34FA09-428E-43FE-8905-DC0A0C2518C1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9" creationId="{F7F0CA9E-75DC-4BBC-8D2E-BBB0AA76B0BB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0" creationId="{C0AE198D-F15C-4181-B1FD-B0366DB99082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1" creationId="{7E7B4D0E-53CE-47DC-A954-9E41C17DCE3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6" creationId="{D7CA1330-6732-4344-8A48-98E8A323DEB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7" creationId="{4CE9B36B-4E9B-455E-8BE2-5B938DCAD2B6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8" creationId="{6436E31C-2F1A-4052-ADE6-19CDD5F971B2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9" creationId="{4B95ED64-214B-4AC6-B2F3-23F166821EA5}"/>
          </ac:inkMkLst>
        </pc:inkChg>
        <pc:inkChg chg="add del mod">
          <ac:chgData name="Daniel Schwarz" userId="5bb35bb8-905a-4742-88d9-33d9089732e7" providerId="ADAL" clId="{6522DB22-9B34-43BC-AD9C-03E4ABD0BD6B}" dt="2020-10-17T18:04:08.404" v="5953" actId="9405"/>
          <ac:inkMkLst>
            <pc:docMk/>
            <pc:sldMk cId="3154159029" sldId="287"/>
            <ac:inkMk id="141" creationId="{2E483845-60C4-4106-A5C5-DCE553E891DA}"/>
          </ac:inkMkLst>
        </pc:inkChg>
        <pc:inkChg chg="add del mod">
          <ac:chgData name="Daniel Schwarz" userId="5bb35bb8-905a-4742-88d9-33d9089732e7" providerId="ADAL" clId="{6522DB22-9B34-43BC-AD9C-03E4ABD0BD6B}" dt="2020-10-17T18:04:07.915" v="5952" actId="9405"/>
          <ac:inkMkLst>
            <pc:docMk/>
            <pc:sldMk cId="3154159029" sldId="287"/>
            <ac:inkMk id="142" creationId="{B0AB41FB-7ABD-42D6-B5F0-80EC7351CC45}"/>
          </ac:inkMkLst>
        </pc:inkChg>
        <pc:inkChg chg="add del mod">
          <ac:chgData name="Daniel Schwarz" userId="5bb35bb8-905a-4742-88d9-33d9089732e7" providerId="ADAL" clId="{6522DB22-9B34-43BC-AD9C-03E4ABD0BD6B}" dt="2020-10-17T18:04:07.775" v="5951" actId="9405"/>
          <ac:inkMkLst>
            <pc:docMk/>
            <pc:sldMk cId="3154159029" sldId="287"/>
            <ac:inkMk id="143" creationId="{50749A08-6AF1-471F-99FF-7BA22224B409}"/>
          </ac:inkMkLst>
        </pc:inkChg>
        <pc:inkChg chg="add del mod">
          <ac:chgData name="Daniel Schwarz" userId="5bb35bb8-905a-4742-88d9-33d9089732e7" providerId="ADAL" clId="{6522DB22-9B34-43BC-AD9C-03E4ABD0BD6B}" dt="2020-10-17T18:04:07.582" v="5950" actId="9405"/>
          <ac:inkMkLst>
            <pc:docMk/>
            <pc:sldMk cId="3154159029" sldId="287"/>
            <ac:inkMk id="144" creationId="{4F2AE614-EEDB-465A-8FB9-28AC03006C64}"/>
          </ac:inkMkLst>
        </pc:inkChg>
        <pc:inkChg chg="add del mod">
          <ac:chgData name="Daniel Schwarz" userId="5bb35bb8-905a-4742-88d9-33d9089732e7" providerId="ADAL" clId="{6522DB22-9B34-43BC-AD9C-03E4ABD0BD6B}" dt="2020-10-17T18:04:07.230" v="5949"/>
          <ac:inkMkLst>
            <pc:docMk/>
            <pc:sldMk cId="3154159029" sldId="287"/>
            <ac:inkMk id="145" creationId="{662FB747-B34B-4BF5-A500-1EA2303894FD}"/>
          </ac:inkMkLst>
        </pc:inkChg>
        <pc:inkChg chg="add del mod">
          <ac:chgData name="Daniel Schwarz" userId="5bb35bb8-905a-4742-88d9-33d9089732e7" providerId="ADAL" clId="{6522DB22-9B34-43BC-AD9C-03E4ABD0BD6B}" dt="2020-10-17T18:03:55.784" v="5931" actId="9405"/>
          <ac:inkMkLst>
            <pc:docMk/>
            <pc:sldMk cId="3154159029" sldId="287"/>
            <ac:inkMk id="147" creationId="{935F0FF6-6F6A-4AB1-B6E3-9240D0EA127C}"/>
          </ac:inkMkLst>
        </pc:inkChg>
        <pc:inkChg chg="add del mod">
          <ac:chgData name="Daniel Schwarz" userId="5bb35bb8-905a-4742-88d9-33d9089732e7" providerId="ADAL" clId="{6522DB22-9B34-43BC-AD9C-03E4ABD0BD6B}" dt="2020-10-17T18:03:55.374" v="5930" actId="9405"/>
          <ac:inkMkLst>
            <pc:docMk/>
            <pc:sldMk cId="3154159029" sldId="287"/>
            <ac:inkMk id="148" creationId="{72CB078A-D735-4E19-9446-83F49C8C98C0}"/>
          </ac:inkMkLst>
        </pc:inkChg>
        <pc:inkChg chg="add del mod">
          <ac:chgData name="Daniel Schwarz" userId="5bb35bb8-905a-4742-88d9-33d9089732e7" providerId="ADAL" clId="{6522DB22-9B34-43BC-AD9C-03E4ABD0BD6B}" dt="2020-10-17T18:03:55.200" v="5929" actId="9405"/>
          <ac:inkMkLst>
            <pc:docMk/>
            <pc:sldMk cId="3154159029" sldId="287"/>
            <ac:inkMk id="149" creationId="{D9E885F0-DC32-4045-8998-2B8F854D6BC7}"/>
          </ac:inkMkLst>
        </pc:inkChg>
        <pc:inkChg chg="add del mod">
          <ac:chgData name="Daniel Schwarz" userId="5bb35bb8-905a-4742-88d9-33d9089732e7" providerId="ADAL" clId="{6522DB22-9B34-43BC-AD9C-03E4ABD0BD6B}" dt="2020-10-17T18:03:55.004" v="5928" actId="9405"/>
          <ac:inkMkLst>
            <pc:docMk/>
            <pc:sldMk cId="3154159029" sldId="287"/>
            <ac:inkMk id="150" creationId="{1D874985-D3F1-4A5D-82E5-1E8D4F3284ED}"/>
          </ac:inkMkLst>
        </pc:inkChg>
        <pc:inkChg chg="add del mod">
          <ac:chgData name="Daniel Schwarz" userId="5bb35bb8-905a-4742-88d9-33d9089732e7" providerId="ADAL" clId="{6522DB22-9B34-43BC-AD9C-03E4ABD0BD6B}" dt="2020-10-17T18:03:54.848" v="5927" actId="9405"/>
          <ac:inkMkLst>
            <pc:docMk/>
            <pc:sldMk cId="3154159029" sldId="287"/>
            <ac:inkMk id="151" creationId="{D83D60A3-6746-48BF-AD6A-B0203A2F5667}"/>
          </ac:inkMkLst>
        </pc:inkChg>
        <pc:inkChg chg="add del mod">
          <ac:chgData name="Daniel Schwarz" userId="5bb35bb8-905a-4742-88d9-33d9089732e7" providerId="ADAL" clId="{6522DB22-9B34-43BC-AD9C-03E4ABD0BD6B}" dt="2020-10-17T18:03:54.684" v="5926" actId="9405"/>
          <ac:inkMkLst>
            <pc:docMk/>
            <pc:sldMk cId="3154159029" sldId="287"/>
            <ac:inkMk id="152" creationId="{61EC718F-0729-4572-96D6-8054510DFF64}"/>
          </ac:inkMkLst>
        </pc:inkChg>
        <pc:inkChg chg="add del mod">
          <ac:chgData name="Daniel Schwarz" userId="5bb35bb8-905a-4742-88d9-33d9089732e7" providerId="ADAL" clId="{6522DB22-9B34-43BC-AD9C-03E4ABD0BD6B}" dt="2020-10-17T18:03:54.422" v="5925" actId="9405"/>
          <ac:inkMkLst>
            <pc:docMk/>
            <pc:sldMk cId="3154159029" sldId="287"/>
            <ac:inkMk id="153" creationId="{B879C0CD-1608-47AB-A8DB-0F10D73B9A06}"/>
          </ac:inkMkLst>
        </pc:inkChg>
        <pc:inkChg chg="add del mod">
          <ac:chgData name="Daniel Schwarz" userId="5bb35bb8-905a-4742-88d9-33d9089732e7" providerId="ADAL" clId="{6522DB22-9B34-43BC-AD9C-03E4ABD0BD6B}" dt="2020-10-17T18:03:54.287" v="5924" actId="9405"/>
          <ac:inkMkLst>
            <pc:docMk/>
            <pc:sldMk cId="3154159029" sldId="287"/>
            <ac:inkMk id="154" creationId="{EF96435D-89A9-40A9-B768-A3523865C529}"/>
          </ac:inkMkLst>
        </pc:inkChg>
        <pc:inkChg chg="add del mod">
          <ac:chgData name="Daniel Schwarz" userId="5bb35bb8-905a-4742-88d9-33d9089732e7" providerId="ADAL" clId="{6522DB22-9B34-43BC-AD9C-03E4ABD0BD6B}" dt="2020-10-17T18:03:54.062" v="5923" actId="9405"/>
          <ac:inkMkLst>
            <pc:docMk/>
            <pc:sldMk cId="3154159029" sldId="287"/>
            <ac:inkMk id="155" creationId="{46049256-4AFA-41F4-AA27-6095DB5759DD}"/>
          </ac:inkMkLst>
        </pc:inkChg>
        <pc:inkChg chg="add del mod">
          <ac:chgData name="Daniel Schwarz" userId="5bb35bb8-905a-4742-88d9-33d9089732e7" providerId="ADAL" clId="{6522DB22-9B34-43BC-AD9C-03E4ABD0BD6B}" dt="2020-10-17T18:03:53.858" v="5922" actId="9405"/>
          <ac:inkMkLst>
            <pc:docMk/>
            <pc:sldMk cId="3154159029" sldId="287"/>
            <ac:inkMk id="156" creationId="{97EEAEE7-3303-4FDE-891C-8E3A356F1DAF}"/>
          </ac:inkMkLst>
        </pc:inkChg>
        <pc:inkChg chg="add del mod">
          <ac:chgData name="Daniel Schwarz" userId="5bb35bb8-905a-4742-88d9-33d9089732e7" providerId="ADAL" clId="{6522DB22-9B34-43BC-AD9C-03E4ABD0BD6B}" dt="2020-10-17T18:03:53.454" v="5921"/>
          <ac:inkMkLst>
            <pc:docMk/>
            <pc:sldMk cId="3154159029" sldId="287"/>
            <ac:inkMk id="157" creationId="{A174D131-1F68-4E0E-902B-23630CB13F09}"/>
          </ac:inkMkLst>
        </pc:inkChg>
        <pc:inkChg chg="add del mod">
          <ac:chgData name="Daniel Schwarz" userId="5bb35bb8-905a-4742-88d9-33d9089732e7" providerId="ADAL" clId="{6522DB22-9B34-43BC-AD9C-03E4ABD0BD6B}" dt="2020-10-17T18:04:07.060" v="5947" actId="9405"/>
          <ac:inkMkLst>
            <pc:docMk/>
            <pc:sldMk cId="3154159029" sldId="287"/>
            <ac:inkMk id="159" creationId="{C67E6C97-2946-47A3-B139-41662BB8A6FF}"/>
          </ac:inkMkLst>
        </pc:inkChg>
        <pc:inkChg chg="add del mod">
          <ac:chgData name="Daniel Schwarz" userId="5bb35bb8-905a-4742-88d9-33d9089732e7" providerId="ADAL" clId="{6522DB22-9B34-43BC-AD9C-03E4ABD0BD6B}" dt="2020-10-17T18:04:06.901" v="5946" actId="9405"/>
          <ac:inkMkLst>
            <pc:docMk/>
            <pc:sldMk cId="3154159029" sldId="287"/>
            <ac:inkMk id="160" creationId="{16B853EB-1ED4-4120-854E-974513016BCC}"/>
          </ac:inkMkLst>
        </pc:inkChg>
        <pc:inkChg chg="add del mod">
          <ac:chgData name="Daniel Schwarz" userId="5bb35bb8-905a-4742-88d9-33d9089732e7" providerId="ADAL" clId="{6522DB22-9B34-43BC-AD9C-03E4ABD0BD6B}" dt="2020-10-17T18:04:06.691" v="5945" actId="9405"/>
          <ac:inkMkLst>
            <pc:docMk/>
            <pc:sldMk cId="3154159029" sldId="287"/>
            <ac:inkMk id="161" creationId="{98F91C40-2214-4E42-AC08-7BE8B61365BB}"/>
          </ac:inkMkLst>
        </pc:inkChg>
        <pc:inkChg chg="add del mod">
          <ac:chgData name="Daniel Schwarz" userId="5bb35bb8-905a-4742-88d9-33d9089732e7" providerId="ADAL" clId="{6522DB22-9B34-43BC-AD9C-03E4ABD0BD6B}" dt="2020-10-17T18:04:06.499" v="5944" actId="9405"/>
          <ac:inkMkLst>
            <pc:docMk/>
            <pc:sldMk cId="3154159029" sldId="287"/>
            <ac:inkMk id="162" creationId="{B252A49B-F319-4C6D-9658-E91D0A4405EA}"/>
          </ac:inkMkLst>
        </pc:inkChg>
        <pc:inkChg chg="add del mod">
          <ac:chgData name="Daniel Schwarz" userId="5bb35bb8-905a-4742-88d9-33d9089732e7" providerId="ADAL" clId="{6522DB22-9B34-43BC-AD9C-03E4ABD0BD6B}" dt="2020-10-17T18:04:06.335" v="5943" actId="9405"/>
          <ac:inkMkLst>
            <pc:docMk/>
            <pc:sldMk cId="3154159029" sldId="287"/>
            <ac:inkMk id="163" creationId="{F2235CCF-AA91-4292-86D0-E14D947A07FB}"/>
          </ac:inkMkLst>
        </pc:inkChg>
        <pc:inkChg chg="add del mod">
          <ac:chgData name="Daniel Schwarz" userId="5bb35bb8-905a-4742-88d9-33d9089732e7" providerId="ADAL" clId="{6522DB22-9B34-43BC-AD9C-03E4ABD0BD6B}" dt="2020-10-17T18:04:06.092" v="5942" actId="9405"/>
          <ac:inkMkLst>
            <pc:docMk/>
            <pc:sldMk cId="3154159029" sldId="287"/>
            <ac:inkMk id="164" creationId="{7AF2783E-F47A-4504-A631-357CB72F5EFD}"/>
          </ac:inkMkLst>
        </pc:inkChg>
        <pc:inkChg chg="add del mod">
          <ac:chgData name="Daniel Schwarz" userId="5bb35bb8-905a-4742-88d9-33d9089732e7" providerId="ADAL" clId="{6522DB22-9B34-43BC-AD9C-03E4ABD0BD6B}" dt="2020-10-17T18:04:05.689" v="5941"/>
          <ac:inkMkLst>
            <pc:docMk/>
            <pc:sldMk cId="3154159029" sldId="287"/>
            <ac:inkMk id="165" creationId="{8C856248-B0A8-4E93-816C-3DF48647C76A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7" creationId="{A03DA458-1D79-4E6E-993F-A311BAD4D7D7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8" creationId="{56855D2F-427D-4388-B345-7A1877DBED6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9" creationId="{71F651B1-4F21-47F8-9098-677F16A5BC1D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0" creationId="{9D1566DD-45F5-48E5-BFC1-CE34E90128E1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1" creationId="{47349178-19A8-486B-A67D-65D8F9AAF30D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3" creationId="{EDE217F8-A831-4991-AD02-9F7DF709A05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4" creationId="{70649101-222A-4EC1-A629-6BBF8FAA2A1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5" creationId="{401B44D2-4AB8-4DFE-8F7D-738A921A048F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6" creationId="{3C1A95DD-DD15-4837-A005-848AF04163FC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7" creationId="{B7F988CC-2E19-4357-AE07-C1EA0A685299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8" creationId="{D0F294B0-BA26-49EA-AF7C-423606D6C7C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9" creationId="{52899478-14FB-4CA0-81FE-530C1D5831C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0" creationId="{1C280076-49C7-4657-A451-882D4B8CDD14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1" creationId="{FBA8436E-74A2-466F-8D59-C6569FC1926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2" creationId="{019BDB49-EFE7-45DF-BBF8-76661E443C67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3" creationId="{D12E2405-38DE-405D-B07B-2BB805092C76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4" creationId="{78FCE9E1-BB31-425B-8D34-7A5FD430323F}"/>
          </ac:inkMkLst>
        </pc:inkChg>
        <pc:inkChg chg="add del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85" creationId="{E9D19185-F659-45AB-817C-4D48485BF188}"/>
          </ac:inkMkLst>
        </pc:inkChg>
        <pc:inkChg chg="add del">
          <ac:chgData name="Daniel Schwarz" userId="5bb35bb8-905a-4742-88d9-33d9089732e7" providerId="ADAL" clId="{6522DB22-9B34-43BC-AD9C-03E4ABD0BD6B}" dt="2020-10-17T18:04:33.750" v="5977" actId="9405"/>
          <ac:inkMkLst>
            <pc:docMk/>
            <pc:sldMk cId="3154159029" sldId="287"/>
            <ac:inkMk id="187" creationId="{3247333B-6A88-48AA-8804-0EE846A3EBF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8" creationId="{18D07F9E-B942-4414-870F-56270B239B9E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1" creationId="{1A5524FA-4C25-45A9-B067-AB986A4E36D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2" creationId="{A0429FF7-91EA-49FC-A437-CD964A05A57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3" creationId="{9FFDF733-A474-4350-A343-1CBE210AE44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4" creationId="{97E8893F-A193-436F-8A2F-EC111594DF4C}"/>
          </ac:inkMkLst>
        </pc:inkChg>
        <pc:inkChg chg="add del mod">
          <ac:chgData name="Daniel Schwarz" userId="5bb35bb8-905a-4742-88d9-33d9089732e7" providerId="ADAL" clId="{6522DB22-9B34-43BC-AD9C-03E4ABD0BD6B}" dt="2020-10-17T18:07:07.147" v="6009" actId="9405"/>
          <ac:inkMkLst>
            <pc:docMk/>
            <pc:sldMk cId="3154159029" sldId="287"/>
            <ac:inkMk id="196" creationId="{C41D74EB-E3CD-48B3-8E6A-DFAC48A89A59}"/>
          </ac:inkMkLst>
        </pc:inkChg>
        <pc:inkChg chg="add del mod">
          <ac:chgData name="Daniel Schwarz" userId="5bb35bb8-905a-4742-88d9-33d9089732e7" providerId="ADAL" clId="{6522DB22-9B34-43BC-AD9C-03E4ABD0BD6B}" dt="2020-10-17T18:07:06.964" v="6008" actId="9405"/>
          <ac:inkMkLst>
            <pc:docMk/>
            <pc:sldMk cId="3154159029" sldId="287"/>
            <ac:inkMk id="197" creationId="{8C0A214C-20D4-4227-A661-554A8C106E71}"/>
          </ac:inkMkLst>
        </pc:inkChg>
        <pc:inkChg chg="add del mod">
          <ac:chgData name="Daniel Schwarz" userId="5bb35bb8-905a-4742-88d9-33d9089732e7" providerId="ADAL" clId="{6522DB22-9B34-43BC-AD9C-03E4ABD0BD6B}" dt="2020-10-17T18:07:06.637" v="6007"/>
          <ac:inkMkLst>
            <pc:docMk/>
            <pc:sldMk cId="3154159029" sldId="287"/>
            <ac:inkMk id="198" creationId="{5327BA8F-EE08-4149-AD32-FE4DAF41058E}"/>
          </ac:inkMkLst>
        </pc:inkChg>
        <pc:inkChg chg="add del mod">
          <ac:chgData name="Daniel Schwarz" userId="5bb35bb8-905a-4742-88d9-33d9089732e7" providerId="ADAL" clId="{6522DB22-9B34-43BC-AD9C-03E4ABD0BD6B}" dt="2020-10-17T18:10:40.404" v="6032" actId="9405"/>
          <ac:inkMkLst>
            <pc:docMk/>
            <pc:sldMk cId="3154159029" sldId="287"/>
            <ac:inkMk id="203" creationId="{9EB2AC85-9C1E-4578-AF0A-B6ABDB13375D}"/>
          </ac:inkMkLst>
        </pc:inkChg>
        <pc:inkChg chg="add del mod">
          <ac:chgData name="Daniel Schwarz" userId="5bb35bb8-905a-4742-88d9-33d9089732e7" providerId="ADAL" clId="{6522DB22-9B34-43BC-AD9C-03E4ABD0BD6B}" dt="2020-10-17T18:10:40.127" v="6031" actId="9405"/>
          <ac:inkMkLst>
            <pc:docMk/>
            <pc:sldMk cId="3154159029" sldId="287"/>
            <ac:inkMk id="204" creationId="{F77C4381-5979-4CEF-BEC2-41F457D48BC8}"/>
          </ac:inkMkLst>
        </pc:inkChg>
        <pc:inkChg chg="add del mod">
          <ac:chgData name="Daniel Schwarz" userId="5bb35bb8-905a-4742-88d9-33d9089732e7" providerId="ADAL" clId="{6522DB22-9B34-43BC-AD9C-03E4ABD0BD6B}" dt="2020-10-17T18:10:39.828" v="6030"/>
          <ac:inkMkLst>
            <pc:docMk/>
            <pc:sldMk cId="3154159029" sldId="287"/>
            <ac:inkMk id="205" creationId="{02339C5A-0171-47DB-8946-BC20BBE92957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7" creationId="{B4B20BE9-4C5A-47D7-B9AE-2EC4D0529365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8" creationId="{33B36EFB-8A82-4104-8AB1-DD5C3C9C2276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9" creationId="{E1448FB7-1438-437A-85D9-51C13A1052CA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10" creationId="{7F01F3E1-5C80-4AD3-9B41-4BE5BD4886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588544016" sldId="288"/>
        </pc:sldMkLst>
      </pc:sldChg>
      <pc:sldChg chg="addSp delSp modSp add mod modAnim">
        <pc:chgData name="Daniel Schwarz" userId="5bb35bb8-905a-4742-88d9-33d9089732e7" providerId="ADAL" clId="{6522DB22-9B34-43BC-AD9C-03E4ABD0BD6B}" dt="2020-10-17T18:26:57.191" v="6518" actId="478"/>
        <pc:sldMkLst>
          <pc:docMk/>
          <pc:sldMk cId="1254561628" sldId="288"/>
        </pc:sldMkLst>
        <pc:spChg chg="mod">
          <ac:chgData name="Daniel Schwarz" userId="5bb35bb8-905a-4742-88d9-33d9089732e7" providerId="ADAL" clId="{6522DB22-9B34-43BC-AD9C-03E4ABD0BD6B}" dt="2020-10-17T17:58:41.795" v="5768" actId="688"/>
          <ac:spMkLst>
            <pc:docMk/>
            <pc:sldMk cId="1254561628" sldId="288"/>
            <ac:spMk id="100" creationId="{5C1E05F4-2846-43C6-B2C3-FD3D70BAC1C5}"/>
          </ac:spMkLst>
        </pc:spChg>
        <pc:spChg chg="mod">
          <ac:chgData name="Daniel Schwarz" userId="5bb35bb8-905a-4742-88d9-33d9089732e7" providerId="ADAL" clId="{6522DB22-9B34-43BC-AD9C-03E4ABD0BD6B}" dt="2020-10-17T17:59:42.154" v="5855" actId="1076"/>
          <ac:spMkLst>
            <pc:docMk/>
            <pc:sldMk cId="1254561628" sldId="288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7:58:15.493" v="5722" actId="478"/>
          <ac:spMkLst>
            <pc:docMk/>
            <pc:sldMk cId="1254561628" sldId="288"/>
            <ac:spMk id="110" creationId="{77271284-1450-415B-B986-0C667EBD95A4}"/>
          </ac:spMkLst>
        </pc:spChg>
        <pc:spChg chg="del mod">
          <ac:chgData name="Daniel Schwarz" userId="5bb35bb8-905a-4742-88d9-33d9089732e7" providerId="ADAL" clId="{6522DB22-9B34-43BC-AD9C-03E4ABD0BD6B}" dt="2020-10-17T17:58:18.787" v="5726" actId="478"/>
          <ac:spMkLst>
            <pc:docMk/>
            <pc:sldMk cId="1254561628" sldId="288"/>
            <ac:spMk id="119" creationId="{1A8DDC24-972B-413B-8AFE-E242CAD99DB6}"/>
          </ac:spMkLst>
        </pc:spChg>
        <pc:grpChg chg="add 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79" creationId="{41AD76EE-7148-49C1-AE7E-81E888464118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0" creationId="{1B24598A-A034-40B2-942E-A89A4EBABDC6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1" creationId="{62F9D13D-9864-40C9-8F2F-674FAE80BAEE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7:58:16.992" v="5724" actId="478"/>
          <ac:grpSpMkLst>
            <pc:docMk/>
            <pc:sldMk cId="1254561628" sldId="288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7:58:16.329" v="5723" actId="478"/>
          <ac:grpSpMkLst>
            <pc:docMk/>
            <pc:sldMk cId="1254561628" sldId="288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38" creationId="{FAE2D8F7-518D-4F0E-81A8-25C1B4CE04EA}"/>
          </ac:grpSpMkLst>
        </pc:grp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5" creationId="{DAF6765D-D021-4AEF-AB0E-B89AA86EF415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6" creationId="{BF9F14F1-EF93-4466-813B-F1111A127CAA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7" creationId="{6CBCD484-6705-4022-A9B1-5633A093A882}"/>
          </ac:picMkLst>
        </pc:pic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2" creationId="{73566813-5E83-4354-9A6A-0B0D805D174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3" creationId="{DE3FEA81-9140-4E40-90AF-092180AAB9B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4" creationId="{19F2BB14-6521-41C9-8333-EBDB767215F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5" creationId="{C8254AEA-CE57-4542-BF8A-201558FE079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6" creationId="{99867472-08AF-4344-A93E-8CE38A1F8784}"/>
          </ac:inkMkLst>
        </pc:inkChg>
        <pc:inkChg chg="del">
          <ac:chgData name="Daniel Schwarz" userId="5bb35bb8-905a-4742-88d9-33d9089732e7" providerId="ADAL" clId="{6522DB22-9B34-43BC-AD9C-03E4ABD0BD6B}" dt="2020-10-17T18:26:57.191" v="6518" actId="478"/>
          <ac:inkMkLst>
            <pc:docMk/>
            <pc:sldMk cId="1254561628" sldId="288"/>
            <ac:inkMk id="88" creationId="{6118EF09-26F3-44E8-ACDA-ECDC5C4F629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0" creationId="{0C5F484A-C758-43BE-8AEA-FE842A2CB0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1" creationId="{2BA86210-1E7E-44EF-9A65-3FFB9A73A6B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2" creationId="{0F296078-F433-4B83-97B8-6253224F25F3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3" creationId="{4E4DA86C-CF70-495E-BAE1-F75944C7039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4" creationId="{1BA54059-D8C9-4714-B579-F81BC8F1242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5" creationId="{B301D367-EA22-4389-A145-0F33B3EB4D06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6" creationId="{2D05DC4B-DB5C-4E62-866A-27D3D8B05324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7" creationId="{9387CD55-44D1-4973-B9A5-4A5679E49865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8" creationId="{D2FF5D99-331F-4C19-AC3F-46B64DCAA5C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9" creationId="{BC07738B-B608-458B-A4D2-EC9535D331B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4" creationId="{E0021EB7-6D33-478E-8A28-8B8FFF4BE56C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7" creationId="{E93DD5E5-EA74-4B96-9269-9B2DF206763E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8" creationId="{3A0837E0-8D74-4457-B077-2B6E76E5767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9" creationId="{32F1C688-D5F5-4D0B-B55D-03AB05E2A6B8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1" creationId="{52D753F7-FC82-475C-B680-B24E95A5D3A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2" creationId="{31BA197F-8780-4D62-BBC8-E48CC808EA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3" creationId="{32003B2B-5208-4084-8FA8-A47225B2A9DF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18" creationId="{5AB700A4-FDC8-48D7-9DDB-2D778B4C72A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2" creationId="{3B47E236-383C-46DA-B562-587BC739B966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3" creationId="{62BDD903-7014-4483-BF75-5C723D6E1898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6" creationId="{8B75A9C0-076E-4FA6-8F48-29AB79B0A8CA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39" creationId="{1F69B59C-601E-4A74-ACDA-79268B29845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0" creationId="{3CEBA668-93CA-4A18-B1FA-36041D01E134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1" creationId="{A0887B78-B118-4FF2-89C2-EC62516EF17D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2" creationId="{FA05C52F-4F86-4656-BE4B-0E8BAB6D1486}"/>
          </ac:inkMkLst>
        </pc:inkChg>
      </pc:sldChg>
      <pc:sldChg chg="new del">
        <pc:chgData name="Daniel Schwarz" userId="5bb35bb8-905a-4742-88d9-33d9089732e7" providerId="ADAL" clId="{6522DB22-9B34-43BC-AD9C-03E4ABD0BD6B}" dt="2020-10-17T18:12:28.067" v="6058" actId="680"/>
        <pc:sldMkLst>
          <pc:docMk/>
          <pc:sldMk cId="175758619" sldId="28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01057785" sldId="289"/>
        </pc:sldMkLst>
      </pc:sldChg>
      <pc:sldChg chg="addSp delSp modSp add mod delAnim modAnim">
        <pc:chgData name="Daniel Schwarz" userId="5bb35bb8-905a-4742-88d9-33d9089732e7" providerId="ADAL" clId="{6522DB22-9B34-43BC-AD9C-03E4ABD0BD6B}" dt="2020-10-17T18:14:38.204" v="6111"/>
        <pc:sldMkLst>
          <pc:docMk/>
          <pc:sldMk cId="3917144612" sldId="289"/>
        </pc:sldMkLst>
        <pc:spChg chg="add del mod">
          <ac:chgData name="Daniel Schwarz" userId="5bb35bb8-905a-4742-88d9-33d9089732e7" providerId="ADAL" clId="{6522DB22-9B34-43BC-AD9C-03E4ABD0BD6B}" dt="2020-10-17T18:13:32.475" v="6101"/>
          <ac:spMkLst>
            <pc:docMk/>
            <pc:sldMk cId="3917144612" sldId="289"/>
            <ac:spMk id="4" creationId="{FD32F1AD-F143-4013-8E06-FB86E29EDA88}"/>
          </ac:spMkLst>
        </pc:spChg>
        <pc:spChg chg="mod">
          <ac:chgData name="Daniel Schwarz" userId="5bb35bb8-905a-4742-88d9-33d9089732e7" providerId="ADAL" clId="{6522DB22-9B34-43BC-AD9C-03E4ABD0BD6B}" dt="2020-10-17T18:12:45.726" v="6096" actId="5793"/>
          <ac:spMkLst>
            <pc:docMk/>
            <pc:sldMk cId="3917144612" sldId="289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8:14:30.771" v="6110" actId="1076"/>
          <ac:spMkLst>
            <pc:docMk/>
            <pc:sldMk cId="3917144612" sldId="289"/>
            <ac:spMk id="12" creationId="{A8E4D7AB-66FC-456E-AA7F-EEF75C64A421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0" creationId="{77271284-1450-415B-B986-0C667EBD95A4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9" creationId="{1A8DDC24-972B-413B-8AFE-E242CAD99DB6}"/>
          </ac:spMkLst>
        </pc:s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4" creationId="{A4460889-EDA1-49F1-81D5-9003A0ACB39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90" creationId="{FC0BCE26-52C5-4EEA-A3B3-FEE95CF787A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213" creationId="{3C52C0C0-E478-4F8F-A0EE-5B1C2CE17721}"/>
          </ac:grpSpMkLst>
        </pc:grpChg>
        <pc:picChg chg="del">
          <ac:chgData name="Daniel Schwarz" userId="5bb35bb8-905a-4742-88d9-33d9089732e7" providerId="ADAL" clId="{6522DB22-9B34-43BC-AD9C-03E4ABD0BD6B}" dt="2020-10-17T18:12:50.876" v="6097" actId="478"/>
          <ac:picMkLst>
            <pc:docMk/>
            <pc:sldMk cId="3917144612" sldId="289"/>
            <ac:picMk id="2" creationId="{7CC4BDC0-1856-4C03-B5BB-725EBC0B59F6}"/>
          </ac:picMkLst>
        </pc:picChg>
        <pc:picChg chg="add mod modCrop">
          <ac:chgData name="Daniel Schwarz" userId="5bb35bb8-905a-4742-88d9-33d9089732e7" providerId="ADAL" clId="{6522DB22-9B34-43BC-AD9C-03E4ABD0BD6B}" dt="2020-10-17T18:14:10.692" v="6107" actId="1076"/>
          <ac:picMkLst>
            <pc:docMk/>
            <pc:sldMk cId="3917144612" sldId="289"/>
            <ac:picMk id="6" creationId="{F68AB942-40AD-4379-B2AF-DA015DE78E7C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62711636" sldId="290"/>
        </pc:sldMkLst>
      </pc:sldChg>
      <pc:sldChg chg="modSp new mod modAnim modNotesTx">
        <pc:chgData name="Daniel Schwarz" userId="5bb35bb8-905a-4742-88d9-33d9089732e7" providerId="ADAL" clId="{6522DB22-9B34-43BC-AD9C-03E4ABD0BD6B}" dt="2020-10-17T18:30:37.870" v="6526"/>
        <pc:sldMkLst>
          <pc:docMk/>
          <pc:sldMk cId="3419683313" sldId="290"/>
        </pc:sldMkLst>
        <pc:spChg chg="mod">
          <ac:chgData name="Daniel Schwarz" userId="5bb35bb8-905a-4742-88d9-33d9089732e7" providerId="ADAL" clId="{6522DB22-9B34-43BC-AD9C-03E4ABD0BD6B}" dt="2020-10-17T18:16:00.926" v="6131" actId="20577"/>
          <ac:spMkLst>
            <pc:docMk/>
            <pc:sldMk cId="3419683313" sldId="290"/>
            <ac:spMk id="2" creationId="{4521E678-8D9B-4778-AD03-3E8E02A99384}"/>
          </ac:spMkLst>
        </pc:spChg>
        <pc:spChg chg="mod">
          <ac:chgData name="Daniel Schwarz" userId="5bb35bb8-905a-4742-88d9-33d9089732e7" providerId="ADAL" clId="{6522DB22-9B34-43BC-AD9C-03E4ABD0BD6B}" dt="2020-10-17T18:30:09.718" v="6525" actId="27636"/>
          <ac:spMkLst>
            <pc:docMk/>
            <pc:sldMk cId="3419683313" sldId="290"/>
            <ac:spMk id="3" creationId="{3D6F335E-EFB5-4A30-8609-261905205445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8:26:21.750" v="6517"/>
        <pc:sldMkLst>
          <pc:docMk/>
          <pc:sldMk cId="1510794045" sldId="291"/>
        </pc:sldMkLst>
        <pc:spChg chg="mod">
          <ac:chgData name="Daniel Schwarz" userId="5bb35bb8-905a-4742-88d9-33d9089732e7" providerId="ADAL" clId="{6522DB22-9B34-43BC-AD9C-03E4ABD0BD6B}" dt="2020-10-17T18:25:02.956" v="6504" actId="20577"/>
          <ac:spMkLst>
            <pc:docMk/>
            <pc:sldMk cId="1510794045" sldId="291"/>
            <ac:spMk id="5" creationId="{BE88D69B-5289-48D2-B2AE-51CFF1D2E449}"/>
          </ac:spMkLst>
        </pc:spChg>
        <pc:spChg chg="del">
          <ac:chgData name="Daniel Schwarz" userId="5bb35bb8-905a-4742-88d9-33d9089732e7" providerId="ADAL" clId="{6522DB22-9B34-43BC-AD9C-03E4ABD0BD6B}" dt="2020-10-17T18:25:12.335" v="6506" actId="478"/>
          <ac:spMkLst>
            <pc:docMk/>
            <pc:sldMk cId="1510794045" sldId="291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25:08.704" v="6505" actId="478"/>
          <ac:spMkLst>
            <pc:docMk/>
            <pc:sldMk cId="1510794045" sldId="291"/>
            <ac:spMk id="105" creationId="{B48C6D2F-752C-45EE-99FD-0A62CDFB596D}"/>
          </ac:spMkLst>
        </pc:spChg>
        <pc:spChg chg="add mod">
          <ac:chgData name="Daniel Schwarz" userId="5bb35bb8-905a-4742-88d9-33d9089732e7" providerId="ADAL" clId="{6522DB22-9B34-43BC-AD9C-03E4ABD0BD6B}" dt="2020-10-17T18:25:49.780" v="6511" actId="1076"/>
          <ac:spMkLst>
            <pc:docMk/>
            <pc:sldMk cId="1510794045" sldId="291"/>
            <ac:spMk id="110" creationId="{417464A9-A9B7-4088-838B-ECCF997379FA}"/>
          </ac:spMkLst>
        </pc:s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29" creationId="{9CBA1E95-E128-469B-A0BB-1CB517787D3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79" creationId="{41AD76EE-7148-49C1-AE7E-81E888464118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0" creationId="{F409C971-262F-4912-8FEC-62C26FD8B2CF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8" creationId="{FAE2D8F7-518D-4F0E-81A8-25C1B4CE04EA}"/>
          </ac:grpSpMkLst>
        </pc:grp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25:53.380" v="6512" actId="1076"/>
          <ac:picMkLst>
            <pc:docMk/>
            <pc:sldMk cId="1510794045" sldId="291"/>
            <ac:picMk id="4" creationId="{509F4F3E-462A-4A53-8386-BE07B3EF776C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5" creationId="{DAF6765D-D021-4AEF-AB0E-B89AA86EF415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6" creationId="{BF9F14F1-EF93-4466-813B-F1111A127CAA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7" creationId="{6CBCD484-6705-4022-A9B1-5633A093A882}"/>
          </ac:picMkLst>
        </pc:picChg>
        <pc:inkChg chg="del">
          <ac:chgData name="Daniel Schwarz" userId="5bb35bb8-905a-4742-88d9-33d9089732e7" providerId="ADAL" clId="{6522DB22-9B34-43BC-AD9C-03E4ABD0BD6B}" dt="2020-10-17T18:25:08.704" v="6505" actId="478"/>
          <ac:inkMkLst>
            <pc:docMk/>
            <pc:sldMk cId="1510794045" sldId="291"/>
            <ac:inkMk id="7" creationId="{A301C9D1-9954-4118-A379-351311569B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82076118" sldId="291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9:51:56.375" v="7158" actId="1076"/>
        <pc:sldMkLst>
          <pc:docMk/>
          <pc:sldMk cId="1414232668" sldId="292"/>
        </pc:sldMkLst>
        <pc:spChg chg="add mod">
          <ac:chgData name="Daniel Schwarz" userId="5bb35bb8-905a-4742-88d9-33d9089732e7" providerId="ADAL" clId="{6522DB22-9B34-43BC-AD9C-03E4ABD0BD6B}" dt="2020-10-17T19:29:09.031" v="6568" actId="14100"/>
          <ac:spMkLst>
            <pc:docMk/>
            <pc:sldMk cId="1414232668" sldId="292"/>
            <ac:spMk id="2" creationId="{16429EF4-4487-42EB-8880-13FA80732D7D}"/>
          </ac:spMkLst>
        </pc:spChg>
        <pc:spChg chg="add del mod">
          <ac:chgData name="Daniel Schwarz" userId="5bb35bb8-905a-4742-88d9-33d9089732e7" providerId="ADAL" clId="{6522DB22-9B34-43BC-AD9C-03E4ABD0BD6B}" dt="2020-10-17T19:28:58.823" v="6555" actId="478"/>
          <ac:spMkLst>
            <pc:docMk/>
            <pc:sldMk cId="1414232668" sldId="292"/>
            <ac:spMk id="3" creationId="{25A47670-627E-416E-9032-CA3C3A9D03A4}"/>
          </ac:spMkLst>
        </pc:spChg>
        <pc:spChg chg="add mod">
          <ac:chgData name="Daniel Schwarz" userId="5bb35bb8-905a-4742-88d9-33d9089732e7" providerId="ADAL" clId="{6522DB22-9B34-43BC-AD9C-03E4ABD0BD6B}" dt="2020-10-17T19:29:57.259" v="6569"/>
          <ac:spMkLst>
            <pc:docMk/>
            <pc:sldMk cId="1414232668" sldId="292"/>
            <ac:spMk id="25" creationId="{DCEFD931-8671-44B4-A7C5-8D0692D133E8}"/>
          </ac:spMkLst>
        </pc:spChg>
        <pc:spChg chg="add mod">
          <ac:chgData name="Daniel Schwarz" userId="5bb35bb8-905a-4742-88d9-33d9089732e7" providerId="ADAL" clId="{6522DB22-9B34-43BC-AD9C-03E4ABD0BD6B}" dt="2020-10-17T19:32:17.873" v="6628" actId="5793"/>
          <ac:spMkLst>
            <pc:docMk/>
            <pc:sldMk cId="1414232668" sldId="292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19:51:56.375" v="7158" actId="1076"/>
          <ac:spMkLst>
            <pc:docMk/>
            <pc:sldMk cId="1414232668" sldId="292"/>
            <ac:spMk id="28" creationId="{6C5CDD22-156B-4910-8C2A-8FA8FB2FD749}"/>
          </ac:spMkLst>
        </pc:s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8" creationId="{142FFFAE-F36C-4A89-94A4-751845D6014C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1" creationId="{8F0F1646-76E0-4CDB-B14A-C3024382E2B3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4" creationId="{FC3F861A-9716-4884-930B-E066F67811E2}"/>
          </ac:grpSpMkLst>
        </pc:grp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4" creationId="{C4067D5C-4EAB-4F8E-A44A-FAC072757EE9}"/>
          </ac:picMkLst>
        </pc:pic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26" creationId="{3B9BDA58-B5BA-4213-ADAD-95549D1B87F9}"/>
          </ac:picMkLst>
        </pc:pic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5" creationId="{C88CF3E6-ED3D-4965-B187-3815EFA7FDFF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6" creationId="{F3C4D9BE-996E-453E-B3F1-8BB50F7D193B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7" creationId="{1BF0C5FE-E01B-4F3A-9036-4C821DC8AC96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9" creationId="{87534C3D-30FB-4DE1-8DFC-C5E2B286962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0" creationId="{D7B18F1E-C4C9-43CB-99BB-8512A87442D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2" creationId="{51E33820-F9E5-4F2E-AAAB-AA9699D8F76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3" creationId="{A02C8390-CF7E-48FE-B0FB-436FD147A14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5" creationId="{C08932A3-4D45-4BA3-9AE2-B4B430EDBD0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6" creationId="{A67B0880-FAD2-401E-B019-BA0EB6DAC60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7" creationId="{62529E78-34AA-4F86-80D8-D8C3CD594A7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8" creationId="{1452067B-4BCE-4099-9D14-FA60B23DCDF5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9" creationId="{85969D95-74F4-4373-AF90-0C2DC71A3251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0" creationId="{EC00FE7C-5471-474D-B36D-D2D96D05D50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1" creationId="{A33EAE61-5C0E-4BB4-B2CB-AFB5F9E1C36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2" creationId="{B8D96A2A-E105-4C12-AA11-9A920342BD4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3" creationId="{FE8C0937-26D9-4B75-968F-F93928364C4F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4" creationId="{3989FE5F-1259-4919-9CA1-28DC8C852348}"/>
          </ac:inkMkLst>
        </pc:inkChg>
      </pc:sldChg>
      <pc:sldChg chg="addSp delSp modSp new mod modClrScheme chgLayout">
        <pc:chgData name="Daniel Schwarz" userId="5bb35bb8-905a-4742-88d9-33d9089732e7" providerId="ADAL" clId="{6522DB22-9B34-43BC-AD9C-03E4ABD0BD6B}" dt="2020-10-17T19:39:49.680" v="6635" actId="732"/>
        <pc:sldMkLst>
          <pc:docMk/>
          <pc:sldMk cId="643004699" sldId="293"/>
        </pc:sldMkLst>
        <pc:spChg chg="del">
          <ac:chgData name="Daniel Schwarz" userId="5bb35bb8-905a-4742-88d9-33d9089732e7" providerId="ADAL" clId="{6522DB22-9B34-43BC-AD9C-03E4ABD0BD6B}" dt="2020-10-17T19:38:32.271" v="6631" actId="700"/>
          <ac:spMkLst>
            <pc:docMk/>
            <pc:sldMk cId="643004699" sldId="293"/>
            <ac:spMk id="2" creationId="{7A5D02AB-A3E6-4D7F-8643-F2A3105837AB}"/>
          </ac:spMkLst>
        </pc:spChg>
        <pc:picChg chg="add del">
          <ac:chgData name="Daniel Schwarz" userId="5bb35bb8-905a-4742-88d9-33d9089732e7" providerId="ADAL" clId="{6522DB22-9B34-43BC-AD9C-03E4ABD0BD6B}" dt="2020-10-17T19:39:42.824" v="6633" actId="478"/>
          <ac:picMkLst>
            <pc:docMk/>
            <pc:sldMk cId="643004699" sldId="293"/>
            <ac:picMk id="3" creationId="{01A92B66-8DB6-47ED-8C51-CF487644E78C}"/>
          </ac:picMkLst>
        </pc:picChg>
        <pc:picChg chg="add mod modCrop">
          <ac:chgData name="Daniel Schwarz" userId="5bb35bb8-905a-4742-88d9-33d9089732e7" providerId="ADAL" clId="{6522DB22-9B34-43BC-AD9C-03E4ABD0BD6B}" dt="2020-10-17T19:39:49.680" v="6635" actId="732"/>
          <ac:picMkLst>
            <pc:docMk/>
            <pc:sldMk cId="643004699" sldId="293"/>
            <ac:picMk id="4" creationId="{BFDB008D-2BA8-43A6-8CE8-ABB0F470DEFB}"/>
          </ac:picMkLst>
        </pc:picChg>
      </pc:sldChg>
      <pc:sldChg chg="addSp modSp new mod">
        <pc:chgData name="Daniel Schwarz" userId="5bb35bb8-905a-4742-88d9-33d9089732e7" providerId="ADAL" clId="{6522DB22-9B34-43BC-AD9C-03E4ABD0BD6B}" dt="2020-10-17T19:40:32.544" v="6638" actId="732"/>
        <pc:sldMkLst>
          <pc:docMk/>
          <pc:sldMk cId="2375899411" sldId="294"/>
        </pc:sldMkLst>
        <pc:picChg chg="add mod modCrop">
          <ac:chgData name="Daniel Schwarz" userId="5bb35bb8-905a-4742-88d9-33d9089732e7" providerId="ADAL" clId="{6522DB22-9B34-43BC-AD9C-03E4ABD0BD6B}" dt="2020-10-17T19:40:32.544" v="6638" actId="732"/>
          <ac:picMkLst>
            <pc:docMk/>
            <pc:sldMk cId="2375899411" sldId="294"/>
            <ac:picMk id="2" creationId="{FB3A2BA9-51B7-40E8-9644-95C9B5707EB1}"/>
          </ac:picMkLst>
        </pc:picChg>
      </pc:sldChg>
      <pc:sldChg chg="addSp delSp modSp new del mod modClrScheme chgLayout">
        <pc:chgData name="Daniel Schwarz" userId="5bb35bb8-905a-4742-88d9-33d9089732e7" providerId="ADAL" clId="{6522DB22-9B34-43BC-AD9C-03E4ABD0BD6B}" dt="2020-10-17T21:30:38.184" v="9049" actId="47"/>
        <pc:sldMkLst>
          <pc:docMk/>
          <pc:sldMk cId="1740128541" sldId="295"/>
        </pc:sldMkLst>
        <pc:spChg chg="add del mod or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2" creationId="{2720E233-0DA8-4685-8796-C19F262CABE3}"/>
          </ac:spMkLst>
        </pc:spChg>
        <pc:spChg chg="add del mo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3" creationId="{2CD85CB8-438E-4014-A721-BF5488EE9E66}"/>
          </ac:spMkLst>
        </pc:spChg>
        <pc:spChg chg="add mod ord">
          <ac:chgData name="Daniel Schwarz" userId="5bb35bb8-905a-4742-88d9-33d9089732e7" providerId="ADAL" clId="{6522DB22-9B34-43BC-AD9C-03E4ABD0BD6B}" dt="2020-10-17T21:23:56.020" v="9047" actId="20577"/>
          <ac:spMkLst>
            <pc:docMk/>
            <pc:sldMk cId="1740128541" sldId="295"/>
            <ac:spMk id="4" creationId="{317B34CE-BF52-4B41-8D1C-152122D87A73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19:13:16.209" v="16487" actId="20577"/>
        <pc:sldMkLst>
          <pc:docMk/>
          <pc:sldMk cId="1327118210" sldId="296"/>
        </pc:sldMkLst>
        <pc:spChg chg="mod">
          <ac:chgData name="Daniel Schwarz" userId="5bb35bb8-905a-4742-88d9-33d9089732e7" providerId="ADAL" clId="{6522DB22-9B34-43BC-AD9C-03E4ABD0BD6B}" dt="2020-10-17T19:44:12.448" v="6857" actId="20577"/>
          <ac:spMkLst>
            <pc:docMk/>
            <pc:sldMk cId="1327118210" sldId="296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10:49.200" v="16359" actId="20577"/>
          <ac:spMkLst>
            <pc:docMk/>
            <pc:sldMk cId="1327118210" sldId="296"/>
            <ac:spMk id="4" creationId="{478AB046-1B68-488D-AE60-8F01F95A10E4}"/>
          </ac:spMkLst>
        </pc:spChg>
      </pc:sldChg>
      <pc:sldChg chg="addSp delSp modSp add mod modAnim">
        <pc:chgData name="Daniel Schwarz" userId="5bb35bb8-905a-4742-88d9-33d9089732e7" providerId="ADAL" clId="{6522DB22-9B34-43BC-AD9C-03E4ABD0BD6B}" dt="2020-10-17T20:32:59.266" v="7671" actId="6549"/>
        <pc:sldMkLst>
          <pc:docMk/>
          <pc:sldMk cId="2711963194" sldId="297"/>
        </pc:sldMkLst>
        <pc:spChg chg="mod">
          <ac:chgData name="Daniel Schwarz" userId="5bb35bb8-905a-4742-88d9-33d9089732e7" providerId="ADAL" clId="{6522DB22-9B34-43BC-AD9C-03E4ABD0BD6B}" dt="2020-10-17T19:47:00.497" v="7101" actId="20577"/>
          <ac:spMkLst>
            <pc:docMk/>
            <pc:sldMk cId="2711963194" sldId="297"/>
            <ac:spMk id="2" creationId="{16429EF4-4487-42EB-8880-13FA80732D7D}"/>
          </ac:spMkLst>
        </pc:spChg>
        <pc:spChg chg="mod">
          <ac:chgData name="Daniel Schwarz" userId="5bb35bb8-905a-4742-88d9-33d9089732e7" providerId="ADAL" clId="{6522DB22-9B34-43BC-AD9C-03E4ABD0BD6B}" dt="2020-10-17T19:52:33.769" v="7189" actId="1037"/>
          <ac:spMkLst>
            <pc:docMk/>
            <pc:sldMk cId="2711963194" sldId="297"/>
            <ac:spMk id="25" creationId="{DCEFD931-8671-44B4-A7C5-8D0692D133E8}"/>
          </ac:spMkLst>
        </pc:spChg>
        <pc:spChg chg="mod">
          <ac:chgData name="Daniel Schwarz" userId="5bb35bb8-905a-4742-88d9-33d9089732e7" providerId="ADAL" clId="{6522DB22-9B34-43BC-AD9C-03E4ABD0BD6B}" dt="2020-10-17T20:30:06.433" v="7661" actId="6549"/>
          <ac:spMkLst>
            <pc:docMk/>
            <pc:sldMk cId="2711963194" sldId="297"/>
            <ac:spMk id="27" creationId="{675AC6F0-DEF0-4570-83A4-32734E537359}"/>
          </ac:spMkLst>
        </pc:s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8" creationId="{142FFFAE-F36C-4A89-94A4-751845D6014C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1" creationId="{8F0F1646-76E0-4CDB-B14A-C3024382E2B3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4" creationId="{FC3F861A-9716-4884-930B-E066F67811E2}"/>
          </ac:grpSpMkLst>
        </pc:grpChg>
        <pc:grpChg chg="mod">
          <ac:chgData name="Daniel Schwarz" userId="5bb35bb8-905a-4742-88d9-33d9089732e7" providerId="ADAL" clId="{6522DB22-9B34-43BC-AD9C-03E4ABD0BD6B}" dt="2020-10-17T19:53:04.668" v="7194"/>
          <ac:grpSpMkLst>
            <pc:docMk/>
            <pc:sldMk cId="2711963194" sldId="297"/>
            <ac:grpSpMk id="29" creationId="{B0F568D2-3FD1-4FD5-B72B-470889E91335}"/>
          </ac:grpSpMkLst>
        </pc:grpChg>
        <pc:grpChg chg="add del mod">
          <ac:chgData name="Daniel Schwarz" userId="5bb35bb8-905a-4742-88d9-33d9089732e7" providerId="ADAL" clId="{6522DB22-9B34-43BC-AD9C-03E4ABD0BD6B}" dt="2020-10-17T19:53:27.201" v="7214"/>
          <ac:grpSpMkLst>
            <pc:docMk/>
            <pc:sldMk cId="2711963194" sldId="297"/>
            <ac:grpSpMk id="32" creationId="{A613722C-B3E3-4E6A-8316-162737F1CD8B}"/>
          </ac:grpSpMkLst>
        </pc:grpChg>
        <pc:grpChg chg="mod">
          <ac:chgData name="Daniel Schwarz" userId="5bb35bb8-905a-4742-88d9-33d9089732e7" providerId="ADAL" clId="{6522DB22-9B34-43BC-AD9C-03E4ABD0BD6B}" dt="2020-10-17T19:53:25.786" v="7207"/>
          <ac:grpSpMkLst>
            <pc:docMk/>
            <pc:sldMk cId="2711963194" sldId="297"/>
            <ac:grpSpMk id="39" creationId="{81F4348D-A4A8-48D0-B44B-F8796926CFEB}"/>
          </ac:grpSpMkLst>
        </pc:grpChg>
        <pc:grpChg chg="mod">
          <ac:chgData name="Daniel Schwarz" userId="5bb35bb8-905a-4742-88d9-33d9089732e7" providerId="ADAL" clId="{6522DB22-9B34-43BC-AD9C-03E4ABD0BD6B}" dt="2020-10-17T19:53:43.722" v="7223"/>
          <ac:grpSpMkLst>
            <pc:docMk/>
            <pc:sldMk cId="2711963194" sldId="297"/>
            <ac:grpSpMk id="45" creationId="{B42A995E-4637-44C8-B1E3-08097B462F1C}"/>
          </ac:grpSpMkLst>
        </pc:grpChg>
        <pc:grpChg chg="del mod">
          <ac:chgData name="Daniel Schwarz" userId="5bb35bb8-905a-4742-88d9-33d9089732e7" providerId="ADAL" clId="{6522DB22-9B34-43BC-AD9C-03E4ABD0BD6B}" dt="2020-10-17T19:53:54.175" v="7231"/>
          <ac:grpSpMkLst>
            <pc:docMk/>
            <pc:sldMk cId="2711963194" sldId="297"/>
            <ac:grpSpMk id="49" creationId="{64BEA737-7E1E-414D-A8B8-7DE544CB1362}"/>
          </ac:grpSpMkLst>
        </pc:grpChg>
        <pc:grpChg chg="del mod">
          <ac:chgData name="Daniel Schwarz" userId="5bb35bb8-905a-4742-88d9-33d9089732e7" providerId="ADAL" clId="{6522DB22-9B34-43BC-AD9C-03E4ABD0BD6B}" dt="2020-10-17T19:53:57.198" v="7235"/>
          <ac:grpSpMkLst>
            <pc:docMk/>
            <pc:sldMk cId="2711963194" sldId="297"/>
            <ac:grpSpMk id="51" creationId="{6C6C83D8-EE43-4383-BCF4-856D5C044875}"/>
          </ac:grpSpMkLst>
        </pc:grpChg>
        <pc:grpChg chg="del mod">
          <ac:chgData name="Daniel Schwarz" userId="5bb35bb8-905a-4742-88d9-33d9089732e7" providerId="ADAL" clId="{6522DB22-9B34-43BC-AD9C-03E4ABD0BD6B}" dt="2020-10-17T19:54:06.387" v="7237"/>
          <ac:grpSpMkLst>
            <pc:docMk/>
            <pc:sldMk cId="2711963194" sldId="297"/>
            <ac:grpSpMk id="55" creationId="{3561E2AC-F844-4305-9D4E-509DB11CBCCB}"/>
          </ac:grpSpMkLst>
        </pc:grpChg>
        <pc:grpChg chg="del mod">
          <ac:chgData name="Daniel Schwarz" userId="5bb35bb8-905a-4742-88d9-33d9089732e7" providerId="ADAL" clId="{6522DB22-9B34-43BC-AD9C-03E4ABD0BD6B}" dt="2020-10-17T19:54:08.106" v="7239"/>
          <ac:grpSpMkLst>
            <pc:docMk/>
            <pc:sldMk cId="2711963194" sldId="297"/>
            <ac:grpSpMk id="57" creationId="{43588E0D-6D81-4691-A6BB-F653D49163B4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59" creationId="{DC2108F1-C5EF-4016-A3E6-52F48C766E4B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62" creationId="{B53C2B39-2490-4233-85EA-8401E46EA8A6}"/>
          </ac:grpSpMkLst>
        </pc:grpChg>
        <pc:grpChg chg="del mod">
          <ac:chgData name="Daniel Schwarz" userId="5bb35bb8-905a-4742-88d9-33d9089732e7" providerId="ADAL" clId="{6522DB22-9B34-43BC-AD9C-03E4ABD0BD6B}" dt="2020-10-17T19:54:45.232" v="7258"/>
          <ac:grpSpMkLst>
            <pc:docMk/>
            <pc:sldMk cId="2711963194" sldId="297"/>
            <ac:grpSpMk id="71" creationId="{A4E38FC0-CFE9-4A8C-8159-681B0B66F0EA}"/>
          </ac:grpSpMkLst>
        </pc:grpChg>
        <pc:grpChg chg="add del mod">
          <ac:chgData name="Daniel Schwarz" userId="5bb35bb8-905a-4742-88d9-33d9089732e7" providerId="ADAL" clId="{6522DB22-9B34-43BC-AD9C-03E4ABD0BD6B}" dt="2020-10-17T19:55:39.127" v="7287"/>
          <ac:grpSpMkLst>
            <pc:docMk/>
            <pc:sldMk cId="2711963194" sldId="297"/>
            <ac:grpSpMk id="77" creationId="{9C39CB4E-58E9-41E4-AAD9-194A6E6D1530}"/>
          </ac:grpSpMkLst>
        </pc:grpChg>
        <pc:grpChg chg="add del mod">
          <ac:chgData name="Daniel Schwarz" userId="5bb35bb8-905a-4742-88d9-33d9089732e7" providerId="ADAL" clId="{6522DB22-9B34-43BC-AD9C-03E4ABD0BD6B}" dt="2020-10-17T19:55:17.178" v="7274"/>
          <ac:grpSpMkLst>
            <pc:docMk/>
            <pc:sldMk cId="2711963194" sldId="297"/>
            <ac:grpSpMk id="84" creationId="{222D8003-B241-479D-B656-891C5DF4DC86}"/>
          </ac:grpSpMkLst>
        </pc:grpChg>
        <pc:grpChg chg="mod">
          <ac:chgData name="Daniel Schwarz" userId="5bb35bb8-905a-4742-88d9-33d9089732e7" providerId="ADAL" clId="{6522DB22-9B34-43BC-AD9C-03E4ABD0BD6B}" dt="2020-10-17T19:55:15.045" v="7272"/>
          <ac:grpSpMkLst>
            <pc:docMk/>
            <pc:sldMk cId="2711963194" sldId="297"/>
            <ac:grpSpMk id="86" creationId="{6367EA15-2C29-4FE9-A375-9CA1B825D4D3}"/>
          </ac:grpSpMkLst>
        </pc:grpChg>
        <pc:grpChg chg="mod">
          <ac:chgData name="Daniel Schwarz" userId="5bb35bb8-905a-4742-88d9-33d9089732e7" providerId="ADAL" clId="{6522DB22-9B34-43BC-AD9C-03E4ABD0BD6B}" dt="2020-10-17T19:55:34.476" v="7283"/>
          <ac:grpSpMkLst>
            <pc:docMk/>
            <pc:sldMk cId="2711963194" sldId="297"/>
            <ac:grpSpMk id="89" creationId="{67491463-760C-418C-A8E5-CA4521F37142}"/>
          </ac:grpSpMkLst>
        </pc:grpChg>
        <pc:grpChg chg="del mod">
          <ac:chgData name="Daniel Schwarz" userId="5bb35bb8-905a-4742-88d9-33d9089732e7" providerId="ADAL" clId="{6522DB22-9B34-43BC-AD9C-03E4ABD0BD6B}" dt="2020-10-17T19:55:47.232" v="7289"/>
          <ac:grpSpMkLst>
            <pc:docMk/>
            <pc:sldMk cId="2711963194" sldId="297"/>
            <ac:grpSpMk id="93" creationId="{80EB363B-A677-420B-BCC7-23DB4D92990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95" creationId="{7F843818-C04D-43A3-997F-64C8E972E3B5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06" creationId="{1CF494C2-B1EC-4A04-A30C-2F01B0A69904}"/>
          </ac:grpSpMkLst>
        </pc:grpChg>
        <pc:grpChg chg="del mod">
          <ac:chgData name="Daniel Schwarz" userId="5bb35bb8-905a-4742-88d9-33d9089732e7" providerId="ADAL" clId="{6522DB22-9B34-43BC-AD9C-03E4ABD0BD6B}" dt="2020-10-17T19:56:29.094" v="7312"/>
          <ac:grpSpMkLst>
            <pc:docMk/>
            <pc:sldMk cId="2711963194" sldId="297"/>
            <ac:grpSpMk id="111" creationId="{A59A1EA5-4526-43AE-A566-A035AEBAC314}"/>
          </ac:grpSpMkLst>
        </pc:grpChg>
        <pc:grpChg chg="del mod">
          <ac:chgData name="Daniel Schwarz" userId="5bb35bb8-905a-4742-88d9-33d9089732e7" providerId="ADAL" clId="{6522DB22-9B34-43BC-AD9C-03E4ABD0BD6B}" dt="2020-10-17T19:56:33.879" v="7319"/>
          <ac:grpSpMkLst>
            <pc:docMk/>
            <pc:sldMk cId="2711963194" sldId="297"/>
            <ac:grpSpMk id="118" creationId="{E233FF6C-1AA0-4B9C-B42D-AD3C33CA2C1B}"/>
          </ac:grpSpMkLst>
        </pc:grpChg>
        <pc:grpChg chg="del mod">
          <ac:chgData name="Daniel Schwarz" userId="5bb35bb8-905a-4742-88d9-33d9089732e7" providerId="ADAL" clId="{6522DB22-9B34-43BC-AD9C-03E4ABD0BD6B}" dt="2020-10-17T19:56:37.516" v="7326"/>
          <ac:grpSpMkLst>
            <pc:docMk/>
            <pc:sldMk cId="2711963194" sldId="297"/>
            <ac:grpSpMk id="125" creationId="{BAAADD48-BB9E-440A-9D85-1F7C2BC8B796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32" creationId="{407F3A9A-FF50-48AE-80AF-4574BFD08805}"/>
          </ac:grpSpMkLst>
        </pc:grpChg>
        <pc:grpChg chg="mod">
          <ac:chgData name="Daniel Schwarz" userId="5bb35bb8-905a-4742-88d9-33d9089732e7" providerId="ADAL" clId="{6522DB22-9B34-43BC-AD9C-03E4ABD0BD6B}" dt="2020-10-17T19:56:43.575" v="7330"/>
          <ac:grpSpMkLst>
            <pc:docMk/>
            <pc:sldMk cId="2711963194" sldId="297"/>
            <ac:grpSpMk id="134" creationId="{B0EBDC45-8B51-4D6A-B9F2-ED9CA1736980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36" creationId="{A53D0267-6D0E-4275-B37A-AAAAF65C7515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3" creationId="{5DF58C66-06A1-4993-BD20-128280CFEC8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4" creationId="{7C5F0E5C-E43E-4097-8F1B-B36FABF81D7E}"/>
          </ac:grpSpMkLst>
        </pc:grp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4" creationId="{C4067D5C-4EAB-4F8E-A44A-FAC072757EE9}"/>
          </ac:picMkLst>
        </pc:pic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26" creationId="{3B9BDA58-B5BA-4213-ADAD-95549D1B87F9}"/>
          </ac:picMkLst>
        </pc:picChg>
        <pc:inkChg chg="add del mod">
          <ac:chgData name="Daniel Schwarz" userId="5bb35bb8-905a-4742-88d9-33d9089732e7" providerId="ADAL" clId="{6522DB22-9B34-43BC-AD9C-03E4ABD0BD6B}" dt="2020-10-17T19:53:04.898" v="7195" actId="9405"/>
          <ac:inkMkLst>
            <pc:docMk/>
            <pc:sldMk cId="2711963194" sldId="297"/>
            <ac:inkMk id="3" creationId="{98D71106-2B11-4D4F-BFD5-9D79353F864D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5" creationId="{C88CF3E6-ED3D-4965-B187-3815EFA7FDFF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6" creationId="{F3C4D9BE-996E-453E-B3F1-8BB50F7D193B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7" creationId="{1BF0C5FE-E01B-4F3A-9036-4C821DC8AC96}"/>
          </ac:inkMkLst>
        </pc:inkChg>
        <pc:inkChg chg="add del mod">
          <ac:chgData name="Daniel Schwarz" userId="5bb35bb8-905a-4742-88d9-33d9089732e7" providerId="ADAL" clId="{6522DB22-9B34-43BC-AD9C-03E4ABD0BD6B}" dt="2020-10-17T19:53:04.668" v="7194"/>
          <ac:inkMkLst>
            <pc:docMk/>
            <pc:sldMk cId="2711963194" sldId="297"/>
            <ac:inkMk id="28" creationId="{C7774899-2986-4692-81B5-A894D00636CD}"/>
          </ac:inkMkLst>
        </pc:inkChg>
        <pc:inkChg chg="add del mod">
          <ac:chgData name="Daniel Schwarz" userId="5bb35bb8-905a-4742-88d9-33d9089732e7" providerId="ADAL" clId="{6522DB22-9B34-43BC-AD9C-03E4ABD0BD6B}" dt="2020-10-17T19:53:27.563" v="7215" actId="9405"/>
          <ac:inkMkLst>
            <pc:docMk/>
            <pc:sldMk cId="2711963194" sldId="297"/>
            <ac:inkMk id="30" creationId="{EA29D8FA-F5C8-4F5C-A505-95F0BFAC62EF}"/>
          </ac:inkMkLst>
        </pc:inkChg>
        <pc:inkChg chg="add del mod">
          <ac:chgData name="Daniel Schwarz" userId="5bb35bb8-905a-4742-88d9-33d9089732e7" providerId="ADAL" clId="{6522DB22-9B34-43BC-AD9C-03E4ABD0BD6B}" dt="2020-10-17T19:53:27.201" v="7214"/>
          <ac:inkMkLst>
            <pc:docMk/>
            <pc:sldMk cId="2711963194" sldId="297"/>
            <ac:inkMk id="31" creationId="{CA5C19AB-008D-4823-979D-96B6F1917B63}"/>
          </ac:inkMkLst>
        </pc:inkChg>
        <pc:inkChg chg="add del mod">
          <ac:chgData name="Daniel Schwarz" userId="5bb35bb8-905a-4742-88d9-33d9089732e7" providerId="ADAL" clId="{6522DB22-9B34-43BC-AD9C-03E4ABD0BD6B}" dt="2020-10-17T19:53:26.881" v="7212" actId="9405"/>
          <ac:inkMkLst>
            <pc:docMk/>
            <pc:sldMk cId="2711963194" sldId="297"/>
            <ac:inkMk id="33" creationId="{6C64E761-9DED-4B9F-974E-CACC677E4DB5}"/>
          </ac:inkMkLst>
        </pc:inkChg>
        <pc:inkChg chg="add del mod">
          <ac:chgData name="Daniel Schwarz" userId="5bb35bb8-905a-4742-88d9-33d9089732e7" providerId="ADAL" clId="{6522DB22-9B34-43BC-AD9C-03E4ABD0BD6B}" dt="2020-10-17T19:53:26.538" v="7211" actId="9405"/>
          <ac:inkMkLst>
            <pc:docMk/>
            <pc:sldMk cId="2711963194" sldId="297"/>
            <ac:inkMk id="34" creationId="{9DE854EF-C4BA-4DD1-A343-F4DF6CF9188E}"/>
          </ac:inkMkLst>
        </pc:inkChg>
        <pc:inkChg chg="add del mod">
          <ac:chgData name="Daniel Schwarz" userId="5bb35bb8-905a-4742-88d9-33d9089732e7" providerId="ADAL" clId="{6522DB22-9B34-43BC-AD9C-03E4ABD0BD6B}" dt="2020-10-17T19:53:26.377" v="7210" actId="9405"/>
          <ac:inkMkLst>
            <pc:docMk/>
            <pc:sldMk cId="2711963194" sldId="297"/>
            <ac:inkMk id="35" creationId="{56068A95-F89D-41BD-B122-5FFBBA6D5CB2}"/>
          </ac:inkMkLst>
        </pc:inkChg>
        <pc:inkChg chg="add del mod">
          <ac:chgData name="Daniel Schwarz" userId="5bb35bb8-905a-4742-88d9-33d9089732e7" providerId="ADAL" clId="{6522DB22-9B34-43BC-AD9C-03E4ABD0BD6B}" dt="2020-10-17T19:53:26.248" v="7209" actId="9405"/>
          <ac:inkMkLst>
            <pc:docMk/>
            <pc:sldMk cId="2711963194" sldId="297"/>
            <ac:inkMk id="36" creationId="{9DD27DF6-BBD7-472F-8A40-C1931764247E}"/>
          </ac:inkMkLst>
        </pc:inkChg>
        <pc:inkChg chg="add del mod">
          <ac:chgData name="Daniel Schwarz" userId="5bb35bb8-905a-4742-88d9-33d9089732e7" providerId="ADAL" clId="{6522DB22-9B34-43BC-AD9C-03E4ABD0BD6B}" dt="2020-10-17T19:53:26.059" v="7208" actId="9405"/>
          <ac:inkMkLst>
            <pc:docMk/>
            <pc:sldMk cId="2711963194" sldId="297"/>
            <ac:inkMk id="37" creationId="{A109AA81-5269-4EB0-A713-B749535738C1}"/>
          </ac:inkMkLst>
        </pc:inkChg>
        <pc:inkChg chg="add del mod">
          <ac:chgData name="Daniel Schwarz" userId="5bb35bb8-905a-4742-88d9-33d9089732e7" providerId="ADAL" clId="{6522DB22-9B34-43BC-AD9C-03E4ABD0BD6B}" dt="2020-10-17T19:53:25.786" v="7207"/>
          <ac:inkMkLst>
            <pc:docMk/>
            <pc:sldMk cId="2711963194" sldId="297"/>
            <ac:inkMk id="38" creationId="{6A2CCE07-97B0-406D-9E54-AB93E11F4AF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0" creationId="{AB08FA4D-709B-4A97-9C5B-6636C5D91C02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1" creationId="{54A98585-7CDE-47FC-AE53-5D61AE4A6E9E}"/>
          </ac:inkMkLst>
        </pc:inkChg>
        <pc:inkChg chg="add del mod">
          <ac:chgData name="Daniel Schwarz" userId="5bb35bb8-905a-4742-88d9-33d9089732e7" providerId="ADAL" clId="{6522DB22-9B34-43BC-AD9C-03E4ABD0BD6B}" dt="2020-10-17T19:53:44.464" v="7225" actId="9405"/>
          <ac:inkMkLst>
            <pc:docMk/>
            <pc:sldMk cId="2711963194" sldId="297"/>
            <ac:inkMk id="42" creationId="{AE000162-C1C6-4578-BCCF-ED58B9F783FF}"/>
          </ac:inkMkLst>
        </pc:inkChg>
        <pc:inkChg chg="add del mod">
          <ac:chgData name="Daniel Schwarz" userId="5bb35bb8-905a-4742-88d9-33d9089732e7" providerId="ADAL" clId="{6522DB22-9B34-43BC-AD9C-03E4ABD0BD6B}" dt="2020-10-17T19:53:44.019" v="7224" actId="9405"/>
          <ac:inkMkLst>
            <pc:docMk/>
            <pc:sldMk cId="2711963194" sldId="297"/>
            <ac:inkMk id="43" creationId="{02F43BDE-103E-43D0-8CA9-29F6BEB7F900}"/>
          </ac:inkMkLst>
        </pc:inkChg>
        <pc:inkChg chg="add del mod">
          <ac:chgData name="Daniel Schwarz" userId="5bb35bb8-905a-4742-88d9-33d9089732e7" providerId="ADAL" clId="{6522DB22-9B34-43BC-AD9C-03E4ABD0BD6B}" dt="2020-10-17T19:53:43.722" v="7223"/>
          <ac:inkMkLst>
            <pc:docMk/>
            <pc:sldMk cId="2711963194" sldId="297"/>
            <ac:inkMk id="44" creationId="{F1604B59-AF11-478F-B853-317B6470799A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6" creationId="{C5126A38-84D2-4D4E-950E-27DF22621BDE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7" creationId="{38CB66AD-5C32-4B76-9880-646510733946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8" creationId="{F7F617C6-70B9-42AE-80E4-B7934AE153B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0" creationId="{96084960-13A3-408E-AE1F-CF0BD08EF405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2" creationId="{1A1E6BFE-78FD-475A-A31E-5245327B5271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3" creationId="{0CD12286-E161-4526-A7A9-7495EEDBDA14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4" creationId="{2C653A5D-FFE6-41C3-8AD6-AF5B29F866E3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6" creationId="{22F411E7-DA29-4EC4-8797-66953FC8474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8" creationId="{D1D23263-5EDC-4D9B-8C9B-50DEACF76602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0" creationId="{B2756A0E-332E-4770-B01F-1C5C22D0A7D4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1" creationId="{180BC456-2E90-47D2-98CE-700E69912100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3" creationId="{AFCEF441-C44D-4218-B875-7EE8A823C78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4" creationId="{EF570743-FFF6-49B4-AF44-82F0D19A4D2C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5" creationId="{8BC4FF01-DBA0-4823-910B-F8570B8ABFE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6" creationId="{CA21C56D-8161-451C-BE18-D125C5E564C3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7" creationId="{163F70B3-3089-4F4B-911C-1CD50EF63D06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8" creationId="{09CA6806-450D-4044-9057-39C91404C7BB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9" creationId="{CF7E43CD-E650-4662-866F-1173D096635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0" creationId="{87E55148-06B9-4B41-8CDC-627379459254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2" creationId="{2189D868-FFDB-4B50-820A-9E9D0851623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3" creationId="{F54A3930-4581-4780-BC77-F37E8A72E01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4" creationId="{8A269916-CB81-4E3F-B119-68C252AE770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5" creationId="{9EE010FF-190F-49CF-95E4-2DE930B30BA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6" creationId="{10D448A9-2EB2-489D-91C3-7C4FDC4674C2}"/>
          </ac:inkMkLst>
        </pc:inkChg>
        <pc:inkChg chg="add del">
          <ac:chgData name="Daniel Schwarz" userId="5bb35bb8-905a-4742-88d9-33d9089732e7" providerId="ADAL" clId="{6522DB22-9B34-43BC-AD9C-03E4ABD0BD6B}" dt="2020-10-17T19:55:04.053" v="7261" actId="9405"/>
          <ac:inkMkLst>
            <pc:docMk/>
            <pc:sldMk cId="2711963194" sldId="297"/>
            <ac:inkMk id="78" creationId="{EADCBF13-CE25-44C7-ACB2-552C7C1D17FE}"/>
          </ac:inkMkLst>
        </pc:inkChg>
        <pc:inkChg chg="add del">
          <ac:chgData name="Daniel Schwarz" userId="5bb35bb8-905a-4742-88d9-33d9089732e7" providerId="ADAL" clId="{6522DB22-9B34-43BC-AD9C-03E4ABD0BD6B}" dt="2020-10-17T19:55:07.585" v="7263" actId="9405"/>
          <ac:inkMkLst>
            <pc:docMk/>
            <pc:sldMk cId="2711963194" sldId="297"/>
            <ac:inkMk id="79" creationId="{0EA7FD64-7247-4DEF-B965-B0A41C6DF342}"/>
          </ac:inkMkLst>
        </pc:inkChg>
        <pc:inkChg chg="add del mod">
          <ac:chgData name="Daniel Schwarz" userId="5bb35bb8-905a-4742-88d9-33d9089732e7" providerId="ADAL" clId="{6522DB22-9B34-43BC-AD9C-03E4ABD0BD6B}" dt="2020-10-17T19:55:25.948" v="7279" actId="9405"/>
          <ac:inkMkLst>
            <pc:docMk/>
            <pc:sldMk cId="2711963194" sldId="297"/>
            <ac:inkMk id="80" creationId="{8166D4A6-344F-4E06-9D5F-7D352A290EFC}"/>
          </ac:inkMkLst>
        </pc:inkChg>
        <pc:inkChg chg="add del mod">
          <ac:chgData name="Daniel Schwarz" userId="5bb35bb8-905a-4742-88d9-33d9089732e7" providerId="ADAL" clId="{6522DB22-9B34-43BC-AD9C-03E4ABD0BD6B}" dt="2020-10-17T19:55:25.152" v="7278" actId="9405"/>
          <ac:inkMkLst>
            <pc:docMk/>
            <pc:sldMk cId="2711963194" sldId="297"/>
            <ac:inkMk id="81" creationId="{FF16DCB8-5273-49EA-BAE0-152B85E54A35}"/>
          </ac:inkMkLst>
        </pc:inkChg>
        <pc:inkChg chg="add del mod">
          <ac:chgData name="Daniel Schwarz" userId="5bb35bb8-905a-4742-88d9-33d9089732e7" providerId="ADAL" clId="{6522DB22-9B34-43BC-AD9C-03E4ABD0BD6B}" dt="2020-10-17T19:55:24.865" v="7277" actId="9405"/>
          <ac:inkMkLst>
            <pc:docMk/>
            <pc:sldMk cId="2711963194" sldId="297"/>
            <ac:inkMk id="82" creationId="{7B7CF663-5DD1-44D8-8B1C-018BE574A485}"/>
          </ac:inkMkLst>
        </pc:inkChg>
        <pc:inkChg chg="add del mod">
          <ac:chgData name="Daniel Schwarz" userId="5bb35bb8-905a-4742-88d9-33d9089732e7" providerId="ADAL" clId="{6522DB22-9B34-43BC-AD9C-03E4ABD0BD6B}" dt="2020-10-17T19:55:17.178" v="7274"/>
          <ac:inkMkLst>
            <pc:docMk/>
            <pc:sldMk cId="2711963194" sldId="297"/>
            <ac:inkMk id="83" creationId="{8920B436-DA7A-4CBD-B037-FA39DCA3E35E}"/>
          </ac:inkMkLst>
        </pc:inkChg>
        <pc:inkChg chg="add del mod">
          <ac:chgData name="Daniel Schwarz" userId="5bb35bb8-905a-4742-88d9-33d9089732e7" providerId="ADAL" clId="{6522DB22-9B34-43BC-AD9C-03E4ABD0BD6B}" dt="2020-10-17T19:55:15.045" v="7272"/>
          <ac:inkMkLst>
            <pc:docMk/>
            <pc:sldMk cId="2711963194" sldId="297"/>
            <ac:inkMk id="85" creationId="{598E1F8F-2960-446E-8C1B-3E47C919EC02}"/>
          </ac:inkMkLst>
        </pc:inkChg>
        <pc:inkChg chg="add del">
          <ac:chgData name="Daniel Schwarz" userId="5bb35bb8-905a-4742-88d9-33d9089732e7" providerId="ADAL" clId="{6522DB22-9B34-43BC-AD9C-03E4ABD0BD6B}" dt="2020-10-17T19:55:24.481" v="7276" actId="9405"/>
          <ac:inkMkLst>
            <pc:docMk/>
            <pc:sldMk cId="2711963194" sldId="297"/>
            <ac:inkMk id="87" creationId="{C8B2B678-101F-4D59-BF4C-45757104B3AD}"/>
          </ac:inkMkLst>
        </pc:inkChg>
        <pc:inkChg chg="add del mod">
          <ac:chgData name="Daniel Schwarz" userId="5bb35bb8-905a-4742-88d9-33d9089732e7" providerId="ADAL" clId="{6522DB22-9B34-43BC-AD9C-03E4ABD0BD6B}" dt="2020-10-17T19:55:34.476" v="7283"/>
          <ac:inkMkLst>
            <pc:docMk/>
            <pc:sldMk cId="2711963194" sldId="297"/>
            <ac:inkMk id="88" creationId="{59D5F6A6-6791-4494-BF4C-C621B2B4B21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0" creationId="{5114CD55-10B4-416A-AA40-38B391F962A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1" creationId="{C87126B1-B4F8-4B5E-982B-681B3308A62D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2" creationId="{5E0B1D39-D2A6-49BD-A1FD-944964FECF1A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4" creationId="{D999C720-484B-4F49-AA00-53C842657A5A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6" creationId="{85D35C59-BE7F-471A-B19F-B3ABFD277C7F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7" creationId="{78013593-5B6B-482B-97D6-5CAD170D3F9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8" creationId="{098FCA25-B656-41ED-86A1-C80D7A8F362B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9" creationId="{308851A7-F57D-47A8-AF0A-622C37A39EA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0" creationId="{D1629600-0C59-4493-8CA8-B70E1D5F1B5C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1" creationId="{85F4E8D4-5081-4CED-A81B-F18B44E25C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2" creationId="{9EEF0E51-8608-4783-9197-DE64266DCC2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3" creationId="{14FE0980-CF0C-4C88-B2CB-DB850BA4080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4" creationId="{1BBDEEC1-2598-4A62-BE00-23B3DA3CD07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5" creationId="{FDEA957A-2DC7-4BD4-89FB-5E6027C9698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7" creationId="{46927796-8F06-4958-9D52-4BA12E71948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8" creationId="{C69EE62A-E7FD-47CF-BE3D-BEF63A08FA25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9" creationId="{684B8008-9603-4CEF-A884-C3429D404B1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0" creationId="{EDB2A07B-83E4-4428-968E-37BF2A2A103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2" creationId="{882A71DD-39F7-46A8-9713-DD50FF76B35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3" creationId="{BB86247B-E670-4FB3-B081-9B5C3CD7D70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4" creationId="{EE767914-7863-4780-8073-BD71054228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5" creationId="{623CAB4A-054F-47C4-8264-1941BB981CB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6" creationId="{046485E8-FA29-42EC-851D-DCBD42E96A8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7" creationId="{2BF42E25-F9FF-43A6-A4D1-573AD64FC3F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9" creationId="{3F3D8BD1-BBAE-46AA-9900-8A1D331595F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0" creationId="{DFF03F3E-285F-4644-A42E-ABF068AC6EE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1" creationId="{BBC6B6D4-9DFF-471A-B680-EF3BB9570A5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2" creationId="{B9F60755-386B-4D12-B927-8E8F82F48A4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3" creationId="{8A50D8EB-1B84-48C8-9DB0-C5E4EBDDCCF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4" creationId="{8C0BA6B3-F1E1-45C7-8414-029758513BFB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6" creationId="{B55207A3-A374-4015-A7A5-8FCB8E45BE54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7" creationId="{493BD16E-3051-4973-ACD9-59CD33ADFCB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8" creationId="{4351119A-0474-4D6F-B2EE-0DCBA2AAA04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9" creationId="{41720971-78AC-4195-8AAB-16E1F6720A3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0" creationId="{65922FF0-F866-4C93-8622-23794B41788D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1" creationId="{9E68722E-C85D-4E35-8A24-8CFD9120DFBC}"/>
          </ac:inkMkLst>
        </pc:inkChg>
        <pc:inkChg chg="add del mod">
          <ac:chgData name="Daniel Schwarz" userId="5bb35bb8-905a-4742-88d9-33d9089732e7" providerId="ADAL" clId="{6522DB22-9B34-43BC-AD9C-03E4ABD0BD6B}" dt="2020-10-17T19:56:43.575" v="7330"/>
          <ac:inkMkLst>
            <pc:docMk/>
            <pc:sldMk cId="2711963194" sldId="297"/>
            <ac:inkMk id="133" creationId="{512702C0-DEEA-47C3-9B9A-CBBB318886F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5" creationId="{951CC2CC-92D9-476B-9CE1-5B2B7537B5C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37" creationId="{D8C6EDA1-9D22-4A5D-8081-CDDFFEECE85D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8" creationId="{BEE14759-E634-4132-8ACB-2236CD77F7FB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9" creationId="{03966071-CF77-44EC-AE6C-EEB482D98F53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0" creationId="{5049ABEA-6988-449E-A0AE-913F7D18FA39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1" creationId="{DB50B197-49B1-44CC-8EFD-2ED37A63A75E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2" creationId="{5AC2D382-9889-4CBC-8319-92E63B5A876F}"/>
          </ac:inkMkLst>
        </pc:inkChg>
      </pc:sldChg>
      <pc:sldChg chg="addSp modSp add del mod modClrScheme chgLayout modNotesTx">
        <pc:chgData name="Daniel Schwarz" userId="5bb35bb8-905a-4742-88d9-33d9089732e7" providerId="ADAL" clId="{6522DB22-9B34-43BC-AD9C-03E4ABD0BD6B}" dt="2020-10-17T21:23:07.755" v="9029" actId="47"/>
        <pc:sldMkLst>
          <pc:docMk/>
          <pc:sldMk cId="3468274754" sldId="298"/>
        </pc:sldMkLst>
        <pc:spChg chg="add mod">
          <ac:chgData name="Daniel Schwarz" userId="5bb35bb8-905a-4742-88d9-33d9089732e7" providerId="ADAL" clId="{6522DB22-9B34-43BC-AD9C-03E4ABD0BD6B}" dt="2020-10-17T20:33:10.707" v="7690" actId="20577"/>
          <ac:spMkLst>
            <pc:docMk/>
            <pc:sldMk cId="3468274754" sldId="298"/>
            <ac:spMk id="2" creationId="{FD705A24-6514-4D75-BE72-6FFCE27C7ACB}"/>
          </ac:spMkLst>
        </pc:spChg>
        <pc:spChg chg="add mod">
          <ac:chgData name="Daniel Schwarz" userId="5bb35bb8-905a-4742-88d9-33d9089732e7" providerId="ADAL" clId="{6522DB22-9B34-43BC-AD9C-03E4ABD0BD6B}" dt="2020-10-17T20:33:23.401" v="7693"/>
          <ac:spMkLst>
            <pc:docMk/>
            <pc:sldMk cId="3468274754" sldId="298"/>
            <ac:spMk id="3" creationId="{12F88E59-762B-4E4B-815D-4F670D442F8F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20:39:32.153" v="7844"/>
        <pc:sldMkLst>
          <pc:docMk/>
          <pc:sldMk cId="4212880305" sldId="299"/>
        </pc:sldMkLst>
        <pc:spChg chg="mod">
          <ac:chgData name="Daniel Schwarz" userId="5bb35bb8-905a-4742-88d9-33d9089732e7" providerId="ADAL" clId="{6522DB22-9B34-43BC-AD9C-03E4ABD0BD6B}" dt="2020-10-17T20:33:00.312" v="7672"/>
          <ac:spMkLst>
            <pc:docMk/>
            <pc:sldMk cId="4212880305" sldId="299"/>
            <ac:spMk id="25" creationId="{DCEFD931-8671-44B4-A7C5-8D0692D133E8}"/>
          </ac:spMkLst>
        </pc:spChg>
        <pc:spChg chg="del">
          <ac:chgData name="Daniel Schwarz" userId="5bb35bb8-905a-4742-88d9-33d9089732e7" providerId="ADAL" clId="{6522DB22-9B34-43BC-AD9C-03E4ABD0BD6B}" dt="2020-10-17T20:00:46.281" v="7372" actId="478"/>
          <ac:spMkLst>
            <pc:docMk/>
            <pc:sldMk cId="4212880305" sldId="299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20:39:32.153" v="7844"/>
          <ac:spMkLst>
            <pc:docMk/>
            <pc:sldMk cId="4212880305" sldId="299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5:20.951" v="7700"/>
          <ac:spMkLst>
            <pc:docMk/>
            <pc:sldMk cId="4212880305" sldId="299"/>
            <ac:spMk id="154" creationId="{FE239B8C-A7B0-4BC1-8FE7-6FC74D840D54}"/>
          </ac:spMkLst>
        </pc:spChg>
        <pc:grpChg chg="add del mod">
          <ac:chgData name="Daniel Schwarz" userId="5bb35bb8-905a-4742-88d9-33d9089732e7" providerId="ADAL" clId="{6522DB22-9B34-43BC-AD9C-03E4ABD0BD6B}" dt="2020-10-17T20:33:03.229" v="7673" actId="478"/>
          <ac:grpSpMkLst>
            <pc:docMk/>
            <pc:sldMk cId="4212880305" sldId="299"/>
            <ac:grpSpMk id="3" creationId="{F298EA28-4170-40B9-8F3A-B43334C205C0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59" creationId="{DC2108F1-C5EF-4016-A3E6-52F48C766E4B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62" creationId="{B53C2B39-2490-4233-85EA-8401E46EA8A6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11" creationId="{21B78095-942B-44F3-A505-F3D960D92739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51" creationId="{2B972CF4-0920-42CA-B16D-AB10E372F2B8}"/>
          </ac:grpSpMkLst>
        </pc:grpChg>
        <pc:picChg chg="del">
          <ac:chgData name="Daniel Schwarz" userId="5bb35bb8-905a-4742-88d9-33d9089732e7" providerId="ADAL" clId="{6522DB22-9B34-43BC-AD9C-03E4ABD0BD6B}" dt="2020-10-17T19:58:54.981" v="7347" actId="478"/>
          <ac:picMkLst>
            <pc:docMk/>
            <pc:sldMk cId="4212880305" sldId="299"/>
            <ac:picMk id="26" creationId="{3B9BDA58-B5BA-4213-ADAD-95549D1B87F9}"/>
          </ac:picMkLst>
        </pc:pic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18" creationId="{2191D20F-8DD9-459C-B506-0BAFF1983E0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25" creationId="{1FCC2E36-6890-4928-A02D-A0EDBB43CC7B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2" creationId="{D81EE523-EBFB-4641-A88E-04139F5971F7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3" creationId="{025BCB4D-25BE-41E4-942D-E34152129A6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4" creationId="{93238430-D322-4A75-BC72-A0E3DFE76D84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5" creationId="{538739D6-A5B5-4CDC-99AD-6EAFEC94748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6" creationId="{F7C3CC8F-6D59-4F50-BE0A-50130E10FDE9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7" creationId="{72715A9A-CBA5-41C1-9EB9-36AD4AA1D0F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8" creationId="{71260392-4E1E-4FA7-BB44-404F495A2C5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9" creationId="{610F5C5D-7A19-4A62-9C80-6A88109E0355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0" creationId="{484A0BD8-838A-4F68-9935-A7690C0F9CFF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2" creationId="{77B01E1F-F38B-4281-82B2-EA780631354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3" creationId="{02045682-A759-4B34-A6FA-6ECBBBB15593}"/>
          </ac:inkMkLst>
        </pc:inkChg>
      </pc:sldChg>
      <pc:sldChg chg="addSp delSp modSp add mod modClrScheme chgLayout modNotesTx">
        <pc:chgData name="Daniel Schwarz" userId="5bb35bb8-905a-4742-88d9-33d9089732e7" providerId="ADAL" clId="{6522DB22-9B34-43BC-AD9C-03E4ABD0BD6B}" dt="2020-10-18T11:29:38.907" v="12323" actId="20577"/>
        <pc:sldMkLst>
          <pc:docMk/>
          <pc:sldMk cId="172233623" sldId="300"/>
        </pc:sldMkLst>
        <pc:spChg chg="add del mod ord">
          <ac:chgData name="Daniel Schwarz" userId="5bb35bb8-905a-4742-88d9-33d9089732e7" providerId="ADAL" clId="{6522DB22-9B34-43BC-AD9C-03E4ABD0BD6B}" dt="2020-10-17T21:20:40.453" v="8998" actId="478"/>
          <ac:spMkLst>
            <pc:docMk/>
            <pc:sldMk cId="172233623" sldId="300"/>
            <ac:spMk id="2" creationId="{848123AA-45F8-478C-BD48-64B782781E52}"/>
          </ac:spMkLst>
        </pc:spChg>
        <pc:spChg chg="mod ord">
          <ac:chgData name="Daniel Schwarz" userId="5bb35bb8-905a-4742-88d9-33d9089732e7" providerId="ADAL" clId="{6522DB22-9B34-43BC-AD9C-03E4ABD0BD6B}" dt="2020-10-17T21:20:26.845" v="8991" actId="700"/>
          <ac:spMkLst>
            <pc:docMk/>
            <pc:sldMk cId="172233623" sldId="300"/>
            <ac:spMk id="3" creationId="{170F1F03-AD3B-40D4-A9A4-A23B6630DB7A}"/>
          </ac:spMkLst>
        </pc:spChg>
        <pc:spChg chg="mod ord">
          <ac:chgData name="Daniel Schwarz" userId="5bb35bb8-905a-4742-88d9-33d9089732e7" providerId="ADAL" clId="{6522DB22-9B34-43BC-AD9C-03E4ABD0BD6B}" dt="2020-10-18T11:28:48.283" v="12312" actId="27636"/>
          <ac:spMkLst>
            <pc:docMk/>
            <pc:sldMk cId="172233623" sldId="300"/>
            <ac:spMk id="4" creationId="{478AB046-1B68-488D-AE60-8F01F95A10E4}"/>
          </ac:spMkLst>
        </pc:spChg>
        <pc:spChg chg="add del mod ord">
          <ac:chgData name="Daniel Schwarz" userId="5bb35bb8-905a-4742-88d9-33d9089732e7" providerId="ADAL" clId="{6522DB22-9B34-43BC-AD9C-03E4ABD0BD6B}" dt="2020-10-17T21:20:41.548" v="8999" actId="478"/>
          <ac:spMkLst>
            <pc:docMk/>
            <pc:sldMk cId="172233623" sldId="300"/>
            <ac:spMk id="6" creationId="{330856DB-9606-45C6-B46F-A4E12E5BF3F9}"/>
          </ac:spMkLst>
        </pc:spChg>
        <pc:spChg chg="add mod ord">
          <ac:chgData name="Daniel Schwarz" userId="5bb35bb8-905a-4742-88d9-33d9089732e7" providerId="ADAL" clId="{6522DB22-9B34-43BC-AD9C-03E4ABD0BD6B}" dt="2020-10-18T11:29:38.907" v="12323" actId="20577"/>
          <ac:spMkLst>
            <pc:docMk/>
            <pc:sldMk cId="172233623" sldId="300"/>
            <ac:spMk id="7" creationId="{04104634-E1B5-456B-ABF8-39949A2E50F5}"/>
          </ac:spMkLst>
        </pc:spChg>
      </pc:sldChg>
      <pc:sldChg chg="addSp delSp modSp add del mod delAnim modAnim">
        <pc:chgData name="Daniel Schwarz" userId="5bb35bb8-905a-4742-88d9-33d9089732e7" providerId="ADAL" clId="{6522DB22-9B34-43BC-AD9C-03E4ABD0BD6B}" dt="2020-10-17T20:37:55.014" v="7765" actId="47"/>
        <pc:sldMkLst>
          <pc:docMk/>
          <pc:sldMk cId="459518054" sldId="300"/>
        </pc:sldMkLst>
        <pc:spChg chg="add mod">
          <ac:chgData name="Daniel Schwarz" userId="5bb35bb8-905a-4742-88d9-33d9089732e7" providerId="ADAL" clId="{6522DB22-9B34-43BC-AD9C-03E4ABD0BD6B}" dt="2020-10-17T20:34:54.234" v="7699" actId="1076"/>
          <ac:spMkLst>
            <pc:docMk/>
            <pc:sldMk cId="459518054" sldId="300"/>
            <ac:spMk id="3" creationId="{1691BE2A-F9D5-44C1-96E6-E3FFE6ED29E0}"/>
          </ac:spMkLst>
        </pc:spChg>
        <pc:spChg chg="add">
          <ac:chgData name="Daniel Schwarz" userId="5bb35bb8-905a-4742-88d9-33d9089732e7" providerId="ADAL" clId="{6522DB22-9B34-43BC-AD9C-03E4ABD0BD6B}" dt="2020-10-17T20:36:13.451" v="7706" actId="22"/>
          <ac:spMkLst>
            <pc:docMk/>
            <pc:sldMk cId="459518054" sldId="300"/>
            <ac:spMk id="26" creationId="{5B331CB5-127B-4198-BCD2-547A1881B0E4}"/>
          </ac:spMkLst>
        </pc:spChg>
        <pc:spChg chg="add mod">
          <ac:chgData name="Daniel Schwarz" userId="5bb35bb8-905a-4742-88d9-33d9089732e7" providerId="ADAL" clId="{6522DB22-9B34-43BC-AD9C-03E4ABD0BD6B}" dt="2020-10-17T20:36:43.058" v="7737" actId="1076"/>
          <ac:spMkLst>
            <pc:docMk/>
            <pc:sldMk cId="459518054" sldId="300"/>
            <ac:spMk id="93" creationId="{4F19E29C-278A-4806-AAEA-3AE370DFEB95}"/>
          </ac:spMkLst>
        </pc:spChg>
        <pc:spChg chg="del">
          <ac:chgData name="Daniel Schwarz" userId="5bb35bb8-905a-4742-88d9-33d9089732e7" providerId="ADAL" clId="{6522DB22-9B34-43BC-AD9C-03E4ABD0BD6B}" dt="2020-10-17T20:34:29.966" v="7695" actId="478"/>
          <ac:spMkLst>
            <pc:docMk/>
            <pc:sldMk cId="459518054" sldId="300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1" creationId="{0E5FF47E-55DB-4621-94DF-35E725470BEE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8" creationId="{54F1E049-6AE6-4136-9ED3-95B1AFF756B5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09:57:19.064" v="10377" actId="20577"/>
        <pc:sldMkLst>
          <pc:docMk/>
          <pc:sldMk cId="203430102" sldId="301"/>
        </pc:sldMkLst>
        <pc:spChg chg="mod">
          <ac:chgData name="Daniel Schwarz" userId="5bb35bb8-905a-4742-88d9-33d9089732e7" providerId="ADAL" clId="{6522DB22-9B34-43BC-AD9C-03E4ABD0BD6B}" dt="2020-10-17T21:30:44.492" v="9065" actId="20577"/>
          <ac:spMkLst>
            <pc:docMk/>
            <pc:sldMk cId="203430102" sldId="30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21:50:33.088" v="10284" actId="5793"/>
          <ac:spMkLst>
            <pc:docMk/>
            <pc:sldMk cId="203430102" sldId="301"/>
            <ac:spMk id="4" creationId="{478AB046-1B68-488D-AE60-8F01F95A10E4}"/>
          </ac:spMkLst>
        </pc:spChg>
      </pc:sldChg>
      <pc:sldChg chg="new del">
        <pc:chgData name="Daniel Schwarz" userId="5bb35bb8-905a-4742-88d9-33d9089732e7" providerId="ADAL" clId="{6522DB22-9B34-43BC-AD9C-03E4ABD0BD6B}" dt="2020-10-17T21:19:25.839" v="8977" actId="47"/>
        <pc:sldMkLst>
          <pc:docMk/>
          <pc:sldMk cId="887171388" sldId="301"/>
        </pc:sldMkLst>
      </pc:sldChg>
      <pc:sldChg chg="delSp modSp new del mod modClrScheme chgLayout">
        <pc:chgData name="Daniel Schwarz" userId="5bb35bb8-905a-4742-88d9-33d9089732e7" providerId="ADAL" clId="{6522DB22-9B34-43BC-AD9C-03E4ABD0BD6B}" dt="2020-10-18T11:18:39.729" v="11858" actId="47"/>
        <pc:sldMkLst>
          <pc:docMk/>
          <pc:sldMk cId="239590548" sldId="302"/>
        </pc:sldMkLst>
        <pc:spChg chg="mod ord">
          <ac:chgData name="Daniel Schwarz" userId="5bb35bb8-905a-4742-88d9-33d9089732e7" providerId="ADAL" clId="{6522DB22-9B34-43BC-AD9C-03E4ABD0BD6B}" dt="2020-10-18T10:29:13.049" v="11304" actId="20577"/>
          <ac:spMkLst>
            <pc:docMk/>
            <pc:sldMk cId="239590548" sldId="302"/>
            <ac:spMk id="2" creationId="{DF7E8C56-17FD-401F-AB86-3178D06650D7}"/>
          </ac:spMkLst>
        </pc:spChg>
        <pc:spChg chg="del">
          <ac:chgData name="Daniel Schwarz" userId="5bb35bb8-905a-4742-88d9-33d9089732e7" providerId="ADAL" clId="{6522DB22-9B34-43BC-AD9C-03E4ABD0BD6B}" dt="2020-10-18T10:08:31.036" v="10508" actId="700"/>
          <ac:spMkLst>
            <pc:docMk/>
            <pc:sldMk cId="239590548" sldId="302"/>
            <ac:spMk id="3" creationId="{B1B99A91-7A43-455A-BF61-D89EACBAB13F}"/>
          </ac:spMkLst>
        </pc:spChg>
      </pc:sldChg>
      <pc:sldChg chg="modSp new del mod">
        <pc:chgData name="Daniel Schwarz" userId="5bb35bb8-905a-4742-88d9-33d9089732e7" providerId="ADAL" clId="{6522DB22-9B34-43BC-AD9C-03E4ABD0BD6B}" dt="2020-10-18T19:16:49.620" v="16488" actId="47"/>
        <pc:sldMkLst>
          <pc:docMk/>
          <pc:sldMk cId="1826571045" sldId="303"/>
        </pc:sldMkLst>
        <pc:spChg chg="mod">
          <ac:chgData name="Daniel Schwarz" userId="5bb35bb8-905a-4742-88d9-33d9089732e7" providerId="ADAL" clId="{6522DB22-9B34-43BC-AD9C-03E4ABD0BD6B}" dt="2020-10-17T22:40:58.090" v="10322" actId="20577"/>
          <ac:spMkLst>
            <pc:docMk/>
            <pc:sldMk cId="1826571045" sldId="303"/>
            <ac:spMk id="2" creationId="{7DD5344E-0038-4DAC-A1B8-F8FA30DF88AE}"/>
          </ac:spMkLst>
        </pc:spChg>
      </pc:sldChg>
      <pc:sldChg chg="new del">
        <pc:chgData name="Daniel Schwarz" userId="5bb35bb8-905a-4742-88d9-33d9089732e7" providerId="ADAL" clId="{6522DB22-9B34-43BC-AD9C-03E4ABD0BD6B}" dt="2020-10-18T10:04:24.285" v="10379" actId="47"/>
        <pc:sldMkLst>
          <pc:docMk/>
          <pc:sldMk cId="337854660" sldId="304"/>
        </pc:sldMkLst>
      </pc:sldChg>
      <pc:sldChg chg="addSp delSp modSp add mod modAnim">
        <pc:chgData name="Daniel Schwarz" userId="5bb35bb8-905a-4742-88d9-33d9089732e7" providerId="ADAL" clId="{6522DB22-9B34-43BC-AD9C-03E4ABD0BD6B}" dt="2020-10-18T10:06:46.371" v="10507"/>
        <pc:sldMkLst>
          <pc:docMk/>
          <pc:sldMk cId="945803796" sldId="304"/>
        </pc:sldMkLst>
        <pc:spChg chg="del mod">
          <ac:chgData name="Daniel Schwarz" userId="5bb35bb8-905a-4742-88d9-33d9089732e7" providerId="ADAL" clId="{6522DB22-9B34-43BC-AD9C-03E4ABD0BD6B}" dt="2020-10-18T10:05:40.515" v="10382" actId="478"/>
          <ac:spMkLst>
            <pc:docMk/>
            <pc:sldMk cId="945803796" sldId="304"/>
            <ac:spMk id="2" creationId="{16429EF4-4487-42EB-8880-13FA80732D7D}"/>
          </ac:spMkLst>
        </pc:spChg>
        <pc:spChg chg="add mod">
          <ac:chgData name="Daniel Schwarz" userId="5bb35bb8-905a-4742-88d9-33d9089732e7" providerId="ADAL" clId="{6522DB22-9B34-43BC-AD9C-03E4ABD0BD6B}" dt="2020-10-18T10:06:37.323" v="10506" actId="1076"/>
          <ac:spMkLst>
            <pc:docMk/>
            <pc:sldMk cId="945803796" sldId="304"/>
            <ac:spMk id="87" creationId="{E184AA2C-F32F-4DC3-9817-6A6FBEA4A454}"/>
          </ac:spMkLst>
        </pc:spChg>
        <pc:spChg chg="mod">
          <ac:chgData name="Daniel Schwarz" userId="5bb35bb8-905a-4742-88d9-33d9089732e7" providerId="ADAL" clId="{6522DB22-9B34-43BC-AD9C-03E4ABD0BD6B}" dt="2020-10-18T10:06:08.650" v="10469" actId="20577"/>
          <ac:spMkLst>
            <pc:docMk/>
            <pc:sldMk cId="945803796" sldId="304"/>
            <ac:spMk id="106" creationId="{F6EF0A3E-A303-4467-979B-822EFEE8DF4D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1:03:16.228" v="11632" actId="1076"/>
        <pc:sldMkLst>
          <pc:docMk/>
          <pc:sldMk cId="4190681715" sldId="305"/>
        </pc:sldMkLst>
        <pc:spChg chg="del">
          <ac:chgData name="Daniel Schwarz" userId="5bb35bb8-905a-4742-88d9-33d9089732e7" providerId="ADAL" clId="{6522DB22-9B34-43BC-AD9C-03E4ABD0BD6B}" dt="2020-10-18T10:09:33.562" v="10518" actId="700"/>
          <ac:spMkLst>
            <pc:docMk/>
            <pc:sldMk cId="4190681715" sldId="305"/>
            <ac:spMk id="2" creationId="{44C044C5-F24C-4441-8062-1C8E5B4C3490}"/>
          </ac:spMkLst>
        </pc:spChg>
        <pc:spChg chg="add mod">
          <ac:chgData name="Daniel Schwarz" userId="5bb35bb8-905a-4742-88d9-33d9089732e7" providerId="ADAL" clId="{6522DB22-9B34-43BC-AD9C-03E4ABD0BD6B}" dt="2020-10-18T10:24:54.393" v="11080" actId="20577"/>
          <ac:spMkLst>
            <pc:docMk/>
            <pc:sldMk cId="4190681715" sldId="305"/>
            <ac:spMk id="309" creationId="{AD0A407E-F448-44DF-B453-BFE32D475BBD}"/>
          </ac:spMkLst>
        </pc:spChg>
        <pc:spChg chg="add mod">
          <ac:chgData name="Daniel Schwarz" userId="5bb35bb8-905a-4742-88d9-33d9089732e7" providerId="ADAL" clId="{6522DB22-9B34-43BC-AD9C-03E4ABD0BD6B}" dt="2020-10-18T10:25:43.129" v="11130" actId="1076"/>
          <ac:spMkLst>
            <pc:docMk/>
            <pc:sldMk cId="4190681715" sldId="305"/>
            <ac:spMk id="310" creationId="{8B54F97C-EE40-40B0-B3A8-8934181D2E2A}"/>
          </ac:spMkLst>
        </pc:spChg>
        <pc:spChg chg="add mod">
          <ac:chgData name="Daniel Schwarz" userId="5bb35bb8-905a-4742-88d9-33d9089732e7" providerId="ADAL" clId="{6522DB22-9B34-43BC-AD9C-03E4ABD0BD6B}" dt="2020-10-18T10:35:35.003" v="11356" actId="571"/>
          <ac:spMkLst>
            <pc:docMk/>
            <pc:sldMk cId="4190681715" sldId="305"/>
            <ac:spMk id="316" creationId="{CA4D1347-F5C0-413D-9EC2-534FAB40DBB8}"/>
          </ac:spMkLst>
        </pc:spChg>
        <pc:grpChg chg="add del mod">
          <ac:chgData name="Daniel Schwarz" userId="5bb35bb8-905a-4742-88d9-33d9089732e7" providerId="ADAL" clId="{6522DB22-9B34-43BC-AD9C-03E4ABD0BD6B}" dt="2020-10-18T10:11:26.970" v="10539" actId="478"/>
          <ac:grpSpMkLst>
            <pc:docMk/>
            <pc:sldMk cId="4190681715" sldId="305"/>
            <ac:grpSpMk id="7" creationId="{10317626-ACB0-42B4-9E40-558604E0D3B2}"/>
          </ac:grpSpMkLst>
        </pc:grpChg>
        <pc:grpChg chg="add del mod">
          <ac:chgData name="Daniel Schwarz" userId="5bb35bb8-905a-4742-88d9-33d9089732e7" providerId="ADAL" clId="{6522DB22-9B34-43BC-AD9C-03E4ABD0BD6B}" dt="2020-10-18T10:11:26.326" v="10538" actId="478"/>
          <ac:grpSpMkLst>
            <pc:docMk/>
            <pc:sldMk cId="4190681715" sldId="305"/>
            <ac:grpSpMk id="10" creationId="{77F827EE-441E-4878-9806-3026D97DF75A}"/>
          </ac:grpSpMkLst>
        </pc:grpChg>
        <pc:grpChg chg="add del mod">
          <ac:chgData name="Daniel Schwarz" userId="5bb35bb8-905a-4742-88d9-33d9089732e7" providerId="ADAL" clId="{6522DB22-9B34-43BC-AD9C-03E4ABD0BD6B}" dt="2020-10-18T10:09:46.899" v="10521" actId="478"/>
          <ac:grpSpMkLst>
            <pc:docMk/>
            <pc:sldMk cId="4190681715" sldId="305"/>
            <ac:grpSpMk id="13" creationId="{D5F18AC3-B4E1-4125-8312-6E952D7E81C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0" creationId="{EF64F64A-5E99-43C7-B8A1-BA30BB57096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3" creationId="{1C668393-7613-492B-A71F-9F3927ECBFA5}"/>
          </ac:grpSpMkLst>
        </pc:grpChg>
        <pc:grpChg chg="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7" creationId="{61F68150-DFD2-429D-A998-2164C72A1EC6}"/>
          </ac:grpSpMkLst>
        </pc:grpChg>
        <pc:grpChg chg="del mod">
          <ac:chgData name="Daniel Schwarz" userId="5bb35bb8-905a-4742-88d9-33d9089732e7" providerId="ADAL" clId="{6522DB22-9B34-43BC-AD9C-03E4ABD0BD6B}" dt="2020-10-18T10:11:44.653" v="10545"/>
          <ac:grpSpMkLst>
            <pc:docMk/>
            <pc:sldMk cId="4190681715" sldId="305"/>
            <ac:grpSpMk id="40" creationId="{34EDC43E-03C2-45E2-BABB-4AE20EABD876}"/>
          </ac:grpSpMkLst>
        </pc:grpChg>
        <pc:grpChg chg="del 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3" creationId="{C88E368B-AE80-4663-A5B2-129D2E9B0C5A}"/>
          </ac:grpSpMkLst>
        </pc:grpChg>
        <pc:grpChg chg="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8" creationId="{14384165-C66F-43C9-B6E9-A19F418C1787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51" creationId="{6F9E3F6A-34E3-4932-B04B-993A8E2B6ECC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2" creationId="{C371B7EB-E82F-41B4-A9DA-A14E2194C23E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3" creationId="{EEC6A621-6B14-49D2-B835-C9B01C17172A}"/>
          </ac:grpSpMkLst>
        </pc:grpChg>
        <pc:grpChg chg="del mod">
          <ac:chgData name="Daniel Schwarz" userId="5bb35bb8-905a-4742-88d9-33d9089732e7" providerId="ADAL" clId="{6522DB22-9B34-43BC-AD9C-03E4ABD0BD6B}" dt="2020-10-18T10:13:39.936" v="10583"/>
          <ac:grpSpMkLst>
            <pc:docMk/>
            <pc:sldMk cId="4190681715" sldId="305"/>
            <ac:grpSpMk id="68" creationId="{A446791C-8741-4C0B-A284-0EF5B22B20B7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1" creationId="{15E0478F-A04B-4A59-A877-6F7CFC45715A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8" creationId="{DD13784B-9043-4A0E-912A-18C3587346AD}"/>
          </ac:grpSpMkLst>
        </pc:grpChg>
        <pc:grpChg chg="add del mod">
          <ac:chgData name="Daniel Schwarz" userId="5bb35bb8-905a-4742-88d9-33d9089732e7" providerId="ADAL" clId="{6522DB22-9B34-43BC-AD9C-03E4ABD0BD6B}" dt="2020-10-18T10:14:18.768" v="10638"/>
          <ac:grpSpMkLst>
            <pc:docMk/>
            <pc:sldMk cId="4190681715" sldId="305"/>
            <ac:grpSpMk id="94" creationId="{670479D5-A939-4FC6-8A4C-022D1C888E34}"/>
          </ac:grpSpMkLst>
        </pc:grpChg>
        <pc:grpChg chg="add del mod">
          <ac:chgData name="Daniel Schwarz" userId="5bb35bb8-905a-4742-88d9-33d9089732e7" providerId="ADAL" clId="{6522DB22-9B34-43BC-AD9C-03E4ABD0BD6B}" dt="2020-10-18T10:14:11.224" v="10620"/>
          <ac:grpSpMkLst>
            <pc:docMk/>
            <pc:sldMk cId="4190681715" sldId="305"/>
            <ac:grpSpMk id="112" creationId="{93DED0DE-6756-4633-8D3A-BF9015D9A80C}"/>
          </ac:grpSpMkLst>
        </pc:grpChg>
        <pc:grpChg chg="mod">
          <ac:chgData name="Daniel Schwarz" userId="5bb35bb8-905a-4742-88d9-33d9089732e7" providerId="ADAL" clId="{6522DB22-9B34-43BC-AD9C-03E4ABD0BD6B}" dt="2020-10-18T10:14:10.959" v="10618"/>
          <ac:grpSpMkLst>
            <pc:docMk/>
            <pc:sldMk cId="4190681715" sldId="305"/>
            <ac:grpSpMk id="114" creationId="{509D2ABE-2A38-4364-A526-6938E16DAC8F}"/>
          </ac:grpSpMkLst>
        </pc:grpChg>
        <pc:grpChg chg="del mod">
          <ac:chgData name="Daniel Schwarz" userId="5bb35bb8-905a-4742-88d9-33d9089732e7" providerId="ADAL" clId="{6522DB22-9B34-43BC-AD9C-03E4ABD0BD6B}" dt="2020-10-18T10:14:19.868" v="10640"/>
          <ac:grpSpMkLst>
            <pc:docMk/>
            <pc:sldMk cId="4190681715" sldId="305"/>
            <ac:grpSpMk id="117" creationId="{4FE02573-0606-4F9B-B218-BD1AC1D95A64}"/>
          </ac:grpSpMkLst>
        </pc:grpChg>
        <pc:grpChg chg="del mod">
          <ac:chgData name="Daniel Schwarz" userId="5bb35bb8-905a-4742-88d9-33d9089732e7" providerId="ADAL" clId="{6522DB22-9B34-43BC-AD9C-03E4ABD0BD6B}" dt="2020-10-18T10:14:26.329" v="10650"/>
          <ac:grpSpMkLst>
            <pc:docMk/>
            <pc:sldMk cId="4190681715" sldId="305"/>
            <ac:grpSpMk id="119" creationId="{8EF09CFD-A8A2-4F58-998C-5323DDD62F50}"/>
          </ac:grpSpMkLst>
        </pc:grpChg>
        <pc:grpChg chg="del mod">
          <ac:chgData name="Daniel Schwarz" userId="5bb35bb8-905a-4742-88d9-33d9089732e7" providerId="ADAL" clId="{6522DB22-9B34-43BC-AD9C-03E4ABD0BD6B}" dt="2020-10-18T10:14:29.221" v="10655"/>
          <ac:grpSpMkLst>
            <pc:docMk/>
            <pc:sldMk cId="4190681715" sldId="305"/>
            <ac:grpSpMk id="129" creationId="{F69FC996-8A72-44AA-997F-C030FB91172C}"/>
          </ac:grpSpMkLst>
        </pc:grpChg>
        <pc:grpChg chg="del mod">
          <ac:chgData name="Daniel Schwarz" userId="5bb35bb8-905a-4742-88d9-33d9089732e7" providerId="ADAL" clId="{6522DB22-9B34-43BC-AD9C-03E4ABD0BD6B}" dt="2020-10-18T10:14:30.919" v="10657"/>
          <ac:grpSpMkLst>
            <pc:docMk/>
            <pc:sldMk cId="4190681715" sldId="305"/>
            <ac:grpSpMk id="134" creationId="{57361B87-71DA-4ABC-9035-6490A30DFC2C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136" creationId="{30DF316A-2945-43F9-BAD5-42E8AB79C906}"/>
          </ac:grpSpMkLst>
        </pc:grpChg>
        <pc:grpChg chg="add del 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40" creationId="{2D0B6B62-4A0E-432F-BD86-92252BCEAC1A}"/>
          </ac:grpSpMkLst>
        </pc:grpChg>
        <pc:grpChg chg="del 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43" creationId="{81D529BB-6081-43BD-9169-125347514585}"/>
          </ac:grpSpMkLst>
        </pc:grpChg>
        <pc:grpChg chg="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51" creationId="{9E61EAB1-DD10-40F7-9148-8927D7DA6A48}"/>
          </ac:grpSpMkLst>
        </pc:grpChg>
        <pc:grpChg chg="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53" creationId="{68E67C8E-5B34-425B-ABA9-9115FDF32CE0}"/>
          </ac:grpSpMkLst>
        </pc:grpChg>
        <pc:grpChg chg="mod">
          <ac:chgData name="Daniel Schwarz" userId="5bb35bb8-905a-4742-88d9-33d9089732e7" providerId="ADAL" clId="{6522DB22-9B34-43BC-AD9C-03E4ABD0BD6B}" dt="2020-10-18T10:16:31.028" v="10685"/>
          <ac:grpSpMkLst>
            <pc:docMk/>
            <pc:sldMk cId="4190681715" sldId="305"/>
            <ac:grpSpMk id="157" creationId="{F3CEAB90-8A1F-43A1-ABDD-F637CC8DFF99}"/>
          </ac:grpSpMkLst>
        </pc:grpChg>
        <pc:grpChg chg="mod">
          <ac:chgData name="Daniel Schwarz" userId="5bb35bb8-905a-4742-88d9-33d9089732e7" providerId="ADAL" clId="{6522DB22-9B34-43BC-AD9C-03E4ABD0BD6B}" dt="2020-10-18T10:16:40.124" v="10690"/>
          <ac:grpSpMkLst>
            <pc:docMk/>
            <pc:sldMk cId="4190681715" sldId="305"/>
            <ac:grpSpMk id="162" creationId="{07F12AF6-114C-4289-B67F-F71226393E25}"/>
          </ac:grpSpMkLst>
        </pc:grpChg>
        <pc:grpChg chg="del mod">
          <ac:chgData name="Daniel Schwarz" userId="5bb35bb8-905a-4742-88d9-33d9089732e7" providerId="ADAL" clId="{6522DB22-9B34-43BC-AD9C-03E4ABD0BD6B}" dt="2020-10-18T10:17:09.277" v="10710"/>
          <ac:grpSpMkLst>
            <pc:docMk/>
            <pc:sldMk cId="4190681715" sldId="305"/>
            <ac:grpSpMk id="178" creationId="{88526B7E-7542-44BE-BD7D-11B2993EEFEE}"/>
          </ac:grpSpMkLst>
        </pc:grpChg>
        <pc:grpChg chg="del 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2" creationId="{5EFE9296-E4F0-483D-A59E-89157EEE3724}"/>
          </ac:grpSpMkLst>
        </pc:grpChg>
        <pc:grpChg chg="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4" creationId="{8DEF9086-9456-4388-878C-0330E3D87475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199" creationId="{CE344199-230A-434B-A445-AAE0B6D42BEC}"/>
          </ac:grpSpMkLst>
        </pc:grpChg>
        <pc:grpChg chg="del mod">
          <ac:chgData name="Daniel Schwarz" userId="5bb35bb8-905a-4742-88d9-33d9089732e7" providerId="ADAL" clId="{6522DB22-9B34-43BC-AD9C-03E4ABD0BD6B}" dt="2020-10-18T10:21:19.075" v="10886" actId="478"/>
          <ac:grpSpMkLst>
            <pc:docMk/>
            <pc:sldMk cId="4190681715" sldId="305"/>
            <ac:grpSpMk id="200" creationId="{505BBFFC-AE9B-4D7C-8449-27D21DA07941}"/>
          </ac:grpSpMkLst>
        </pc:grpChg>
        <pc:grpChg chg="mod">
          <ac:chgData name="Daniel Schwarz" userId="5bb35bb8-905a-4742-88d9-33d9089732e7" providerId="ADAL" clId="{6522DB22-9B34-43BC-AD9C-03E4ABD0BD6B}" dt="2020-10-18T10:18:51.218" v="10760"/>
          <ac:grpSpMkLst>
            <pc:docMk/>
            <pc:sldMk cId="4190681715" sldId="305"/>
            <ac:grpSpMk id="217" creationId="{11044EC5-3F2D-458D-B871-8AFC00A9B8D9}"/>
          </ac:grpSpMkLst>
        </pc:grpChg>
        <pc:grpChg chg="mod">
          <ac:chgData name="Daniel Schwarz" userId="5bb35bb8-905a-4742-88d9-33d9089732e7" providerId="ADAL" clId="{6522DB22-9B34-43BC-AD9C-03E4ABD0BD6B}" dt="2020-10-18T10:18:47.034" v="10753"/>
          <ac:grpSpMkLst>
            <pc:docMk/>
            <pc:sldMk cId="4190681715" sldId="305"/>
            <ac:grpSpMk id="224" creationId="{781134A8-11CD-41B0-8A1D-BEF52F928591}"/>
          </ac:grpSpMkLst>
        </pc:grpChg>
        <pc:grpChg chg="mod">
          <ac:chgData name="Daniel Schwarz" userId="5bb35bb8-905a-4742-88d9-33d9089732e7" providerId="ADAL" clId="{6522DB22-9B34-43BC-AD9C-03E4ABD0BD6B}" dt="2020-10-18T10:19:01.429" v="10780"/>
          <ac:grpSpMkLst>
            <pc:docMk/>
            <pc:sldMk cId="4190681715" sldId="305"/>
            <ac:grpSpMk id="229" creationId="{D7E66457-8EBB-46AC-B4F7-14B60C5CCAE7}"/>
          </ac:grpSpMkLst>
        </pc:grpChg>
        <pc:grpChg chg="del mod">
          <ac:chgData name="Daniel Schwarz" userId="5bb35bb8-905a-4742-88d9-33d9089732e7" providerId="ADAL" clId="{6522DB22-9B34-43BC-AD9C-03E4ABD0BD6B}" dt="2020-10-18T10:19:08.833" v="10789"/>
          <ac:grpSpMkLst>
            <pc:docMk/>
            <pc:sldMk cId="4190681715" sldId="305"/>
            <ac:grpSpMk id="235" creationId="{F8B2FF7C-0B75-4DE9-BE0C-E9FAB085641F}"/>
          </ac:grpSpMkLst>
        </pc:grpChg>
        <pc:grpChg chg="del mod">
          <ac:chgData name="Daniel Schwarz" userId="5bb35bb8-905a-4742-88d9-33d9089732e7" providerId="ADAL" clId="{6522DB22-9B34-43BC-AD9C-03E4ABD0BD6B}" dt="2020-10-18T10:19:12.282" v="10796"/>
          <ac:grpSpMkLst>
            <pc:docMk/>
            <pc:sldMk cId="4190681715" sldId="305"/>
            <ac:grpSpMk id="238" creationId="{5F541006-44A8-499E-918F-82A64045D3D7}"/>
          </ac:grpSpMkLst>
        </pc:grpChg>
        <pc:grpChg chg="add del mod">
          <ac:chgData name="Daniel Schwarz" userId="5bb35bb8-905a-4742-88d9-33d9089732e7" providerId="ADAL" clId="{6522DB22-9B34-43BC-AD9C-03E4ABD0BD6B}" dt="2020-10-18T10:19:21.728" v="10802"/>
          <ac:grpSpMkLst>
            <pc:docMk/>
            <pc:sldMk cId="4190681715" sldId="305"/>
            <ac:grpSpMk id="245" creationId="{39B4A418-800C-442F-AF17-5687C83ADE8C}"/>
          </ac:grpSpMkLst>
        </pc:grpChg>
        <pc:grpChg chg="mod">
          <ac:chgData name="Daniel Schwarz" userId="5bb35bb8-905a-4742-88d9-33d9089732e7" providerId="ADAL" clId="{6522DB22-9B34-43BC-AD9C-03E4ABD0BD6B}" dt="2020-10-18T10:19:18.692" v="10800"/>
          <ac:grpSpMkLst>
            <pc:docMk/>
            <pc:sldMk cId="4190681715" sldId="305"/>
            <ac:grpSpMk id="247" creationId="{B65996E4-EFBB-422A-BFE0-DEB1AE80A1E4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49" creationId="{A3511473-37B1-4E30-8A35-21EAEB44B30A}"/>
          </ac:grpSpMkLst>
        </pc:grpChg>
        <pc:grpChg chg="mod">
          <ac:chgData name="Daniel Schwarz" userId="5bb35bb8-905a-4742-88d9-33d9089732e7" providerId="ADAL" clId="{6522DB22-9B34-43BC-AD9C-03E4ABD0BD6B}" dt="2020-10-18T10:19:33.554" v="10811"/>
          <ac:grpSpMkLst>
            <pc:docMk/>
            <pc:sldMk cId="4190681715" sldId="305"/>
            <ac:grpSpMk id="256" creationId="{FF461345-BD8E-48CD-827A-FEF51A8AB68B}"/>
          </ac:grpSpMkLst>
        </pc:grpChg>
        <pc:grpChg chg="mod">
          <ac:chgData name="Daniel Schwarz" userId="5bb35bb8-905a-4742-88d9-33d9089732e7" providerId="ADAL" clId="{6522DB22-9B34-43BC-AD9C-03E4ABD0BD6B}" dt="2020-10-18T10:19:38.831" v="10815"/>
          <ac:grpSpMkLst>
            <pc:docMk/>
            <pc:sldMk cId="4190681715" sldId="305"/>
            <ac:grpSpMk id="258" creationId="{072786E1-F0E9-4BBE-905F-8E4ADA2E5176}"/>
          </ac:grpSpMkLst>
        </pc:grpChg>
        <pc:grpChg chg="del mod">
          <ac:chgData name="Daniel Schwarz" userId="5bb35bb8-905a-4742-88d9-33d9089732e7" providerId="ADAL" clId="{6522DB22-9B34-43BC-AD9C-03E4ABD0BD6B}" dt="2020-10-18T10:19:45.343" v="10824"/>
          <ac:grpSpMkLst>
            <pc:docMk/>
            <pc:sldMk cId="4190681715" sldId="305"/>
            <ac:grpSpMk id="260" creationId="{D2E0C4CF-2054-49CE-80D6-02BDF0B1C2A1}"/>
          </ac:grpSpMkLst>
        </pc:grpChg>
        <pc:grpChg chg="del mod">
          <ac:chgData name="Daniel Schwarz" userId="5bb35bb8-905a-4742-88d9-33d9089732e7" providerId="ADAL" clId="{6522DB22-9B34-43BC-AD9C-03E4ABD0BD6B}" dt="2020-10-18T10:20:05.819" v="10839" actId="478"/>
          <ac:grpSpMkLst>
            <pc:docMk/>
            <pc:sldMk cId="4190681715" sldId="305"/>
            <ac:grpSpMk id="267" creationId="{A8326FA5-2D69-48B6-9401-C11E3E2B6F8B}"/>
          </ac:grpSpMkLst>
        </pc:grpChg>
        <pc:grpChg chg="del mod">
          <ac:chgData name="Daniel Schwarz" userId="5bb35bb8-905a-4742-88d9-33d9089732e7" providerId="ADAL" clId="{6522DB22-9B34-43BC-AD9C-03E4ABD0BD6B}" dt="2020-10-18T10:20:14.026" v="10846"/>
          <ac:grpSpMkLst>
            <pc:docMk/>
            <pc:sldMk cId="4190681715" sldId="305"/>
            <ac:grpSpMk id="271" creationId="{478203B9-E1D7-4783-AC7F-A3E2279E9434}"/>
          </ac:grpSpMkLst>
        </pc:grpChg>
        <pc:grpChg chg="del mod">
          <ac:chgData name="Daniel Schwarz" userId="5bb35bb8-905a-4742-88d9-33d9089732e7" providerId="ADAL" clId="{6522DB22-9B34-43BC-AD9C-03E4ABD0BD6B}" dt="2020-10-18T10:20:19.042" v="10854"/>
          <ac:grpSpMkLst>
            <pc:docMk/>
            <pc:sldMk cId="4190681715" sldId="305"/>
            <ac:grpSpMk id="274" creationId="{A2CD88A1-D158-4E90-940C-B3578FF39E49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82" creationId="{6BB11AD6-E9E4-4596-9F56-8B5B80FC266B}"/>
          </ac:grpSpMkLst>
        </pc:grpChg>
        <pc:grpChg chg="mod">
          <ac:chgData name="Daniel Schwarz" userId="5bb35bb8-905a-4742-88d9-33d9089732e7" providerId="ADAL" clId="{6522DB22-9B34-43BC-AD9C-03E4ABD0BD6B}" dt="2020-10-18T10:20:40.650" v="10879"/>
          <ac:grpSpMkLst>
            <pc:docMk/>
            <pc:sldMk cId="4190681715" sldId="305"/>
            <ac:grpSpMk id="287" creationId="{CDD062FF-D4A1-4367-AA9E-1D2618EE85D6}"/>
          </ac:grpSpMkLst>
        </pc:grpChg>
        <pc:grpChg chg="mod">
          <ac:chgData name="Daniel Schwarz" userId="5bb35bb8-905a-4742-88d9-33d9089732e7" providerId="ADAL" clId="{6522DB22-9B34-43BC-AD9C-03E4ABD0BD6B}" dt="2020-10-18T10:20:45.034" v="10881"/>
          <ac:grpSpMkLst>
            <pc:docMk/>
            <pc:sldMk cId="4190681715" sldId="305"/>
            <ac:grpSpMk id="289" creationId="{6FF094F0-215E-47AF-AAE7-05AEF028C837}"/>
          </ac:grpSpMkLst>
        </pc:grpChg>
        <pc:grpChg chg="mod">
          <ac:chgData name="Daniel Schwarz" userId="5bb35bb8-905a-4742-88d9-33d9089732e7" providerId="ADAL" clId="{6522DB22-9B34-43BC-AD9C-03E4ABD0BD6B}" dt="2020-10-18T10:21:31.738" v="10897"/>
          <ac:grpSpMkLst>
            <pc:docMk/>
            <pc:sldMk cId="4190681715" sldId="305"/>
            <ac:grpSpMk id="298" creationId="{08E25F5C-3F61-4DD7-B278-79D86984663C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307" creationId="{A91D0F48-9129-420E-8528-DCD0C39F6436}"/>
          </ac:grpSpMkLst>
        </pc:grpChg>
        <pc:grpChg chg="add mod">
          <ac:chgData name="Daniel Schwarz" userId="5bb35bb8-905a-4742-88d9-33d9089732e7" providerId="ADAL" clId="{6522DB22-9B34-43BC-AD9C-03E4ABD0BD6B}" dt="2020-10-18T10:35:35.003" v="11356" actId="571"/>
          <ac:grpSpMkLst>
            <pc:docMk/>
            <pc:sldMk cId="4190681715" sldId="305"/>
            <ac:grpSpMk id="312" creationId="{29CB3CF9-AEC8-4442-825C-C331CF3F1AD6}"/>
          </ac:grpSpMkLst>
        </pc:grpChg>
        <pc:picChg chg="add mod">
          <ac:chgData name="Daniel Schwarz" userId="5bb35bb8-905a-4742-88d9-33d9089732e7" providerId="ADAL" clId="{6522DB22-9B34-43BC-AD9C-03E4ABD0BD6B}" dt="2020-10-18T11:03:16.228" v="11632" actId="1076"/>
          <ac:picMkLst>
            <pc:docMk/>
            <pc:sldMk cId="4190681715" sldId="305"/>
            <ac:picMk id="3" creationId="{4BCEAC6A-6C7E-4BFA-A441-CAA204152D2D}"/>
          </ac:picMkLst>
        </pc:picChg>
        <pc:picChg chg="add mod">
          <ac:chgData name="Daniel Schwarz" userId="5bb35bb8-905a-4742-88d9-33d9089732e7" providerId="ADAL" clId="{6522DB22-9B34-43BC-AD9C-03E4ABD0BD6B}" dt="2020-10-18T10:35:35.003" v="11356" actId="571"/>
          <ac:picMkLst>
            <pc:docMk/>
            <pc:sldMk cId="4190681715" sldId="305"/>
            <ac:picMk id="311" creationId="{C37C2FE9-55EE-4288-9D84-E36FD3594F5A}"/>
          </ac:picMkLst>
        </pc:pic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4" creationId="{3B89FD79-90A9-4235-B21D-8491F2630E96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5" creationId="{1B636ABB-1DFE-4980-BF2E-FEE71FC506AD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6" creationId="{0D3D11A7-E330-4CD5-85CF-997F61C7D476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8" creationId="{C1E9E5B0-81FD-4E84-879B-30AD3E61337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9" creationId="{0F9ECCA2-3E35-4A0B-AD1B-D54E26B0ECED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1" creationId="{C8F4F47D-8A6E-45F5-B16E-ECC0340147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2" creationId="{96E2172A-F3F6-4475-8A52-A1EDE30AB5C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4" creationId="{842EFE7E-C3AF-4F9A-A688-36044FD3837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5" creationId="{85C82423-AE8B-4DE5-A52C-D4591A292C8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6" creationId="{F456ADA0-1864-458F-82B0-62E5AE0C7179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7" creationId="{278D909E-E3EC-4BDA-AD65-79A594AC6EB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8" creationId="{F204962C-6608-47B5-B4FA-2C09CCA8F0B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9" creationId="{BFCCAF66-E7C8-44E8-A20F-AB902F6E137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0" creationId="{993115E1-80C6-4852-A82F-DB22FB3EC3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1" creationId="{4D0832F5-7492-46D4-A35A-18787D00909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2" creationId="{271A7AE8-B43C-4DF5-BF22-AD0C5C258D53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3" creationId="{FB4980B9-8300-432C-B187-6A3BE409B86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4" creationId="{9B77C134-501A-4F64-9396-C664982FEE2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5" creationId="{31A00EAD-AA74-4517-90D5-5E6AB2F6CBC2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6" creationId="{04B6D3A6-3CEB-463F-B784-C0E17FBB83A7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7" creationId="{C2A9EF62-461D-4222-A970-DECE96BD041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8" creationId="{E13C50D5-0674-453A-B04F-8A71CBCC6868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9" creationId="{BBBEFEE8-C083-43E7-BFD2-7BDE514E5A9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1" creationId="{2EA720F7-6588-48F7-AB96-33320DE868FA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2" creationId="{15AE1CB6-A504-45B2-8EBF-E8B46FFB77AD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4" creationId="{68B26E2A-230F-4A69-BEBB-3A0E373E76EF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5" creationId="{AF5037AE-DEB2-4FA4-9C45-BD983C419FB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6" creationId="{C471BEE0-24FE-4729-A3E0-B48F8C1A4A6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8" creationId="{1B7E7553-6352-4FB5-9196-3A65BAF8AA1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9" creationId="{04893545-5F3F-4BFB-93AA-1644A2BFF743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1" creationId="{4774137C-8DD3-4BDA-A5BC-CFE422CD76F1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2" creationId="{2C09B1D7-BD5F-4972-B13B-BA590DB99082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4" creationId="{140660D0-F1FD-4803-934B-CE5E70BFC39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5" creationId="{A9702536-9F93-461C-BCCC-B322C7C823AA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6" creationId="{1101E82A-FDA8-45C1-A083-3827F7258D7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7" creationId="{DFCE599D-212D-4E0D-97D8-6B7A8E243BD6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49" creationId="{6F32E9BC-44E9-4918-B815-7C8943D7AC8C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50" creationId="{9109BA7A-7553-4FB6-84BB-B78DCE3D5B1A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2" creationId="{C76FA8D6-942E-4671-848F-4A5D0C618235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3" creationId="{57DD3DBA-B179-4FC6-9403-68AE305E541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4" creationId="{046654FB-2598-4542-BB62-AA4F06515ABB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5" creationId="{DA499653-FC02-4F7E-A213-5BC0AC66335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6" creationId="{F9D30F6E-345E-4DB6-ABF8-FEFB6972F5A6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7" creationId="{5D0BD1C6-A4F9-41DC-B4D3-C507A2525E14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8" creationId="{5391F346-0810-4FCC-BD08-50EFF3FB3B51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9" creationId="{B9E7C279-776C-4D76-9968-4F70E6B55158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0" creationId="{B4F00A78-E803-43C9-B009-DEF444433A0D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1" creationId="{3EF23484-F72C-4005-A018-EA4A90E12D67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4" creationId="{54EFC324-07C0-4154-AB81-1DA1DD2F147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5" creationId="{9D82206C-9CC1-43DE-85C7-5E182B993EDD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6" creationId="{ADBD0ED0-3011-4F53-9106-9E6BB9840AC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7" creationId="{5F700AEA-8086-498A-8F4C-7EC632E3E5D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9" creationId="{28EA2AB5-3E40-44DE-9F82-6673F77F8A99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0" creationId="{AE62AE84-99D5-47D0-A98B-EBC65787A8AA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1" creationId="{49821D3C-7913-41B3-B4FB-B8DE28A5524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2" creationId="{DDA7943A-9A14-452F-A634-638724A9B6E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3" creationId="{B319A624-D687-4473-A6AC-7EB8D869E082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4" creationId="{27F98E54-A633-4CD8-880C-4FE86BB34A6B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5" creationId="{1089C929-83F0-4E26-8C5D-0A4B615A2FF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6" creationId="{9239AF37-9248-44FF-9748-BFAA873F4E24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7" creationId="{090505E0-178F-4679-BBC9-256F70B33ED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8" creationId="{2EEF8914-6BB7-4426-8AEC-CB8BAF1A7E81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9" creationId="{F650C465-6754-4311-91DE-C2D19C2EAF3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80" creationId="{B995EA15-1EBF-4B87-A652-7CEA9759EDA1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2" creationId="{50219963-C737-43A4-89BD-7F1B1B39F109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3" creationId="{5A9D083F-3448-4722-9A3A-E9D0990CC4A0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4" creationId="{8303133E-996F-4D8E-924B-C4F105E0013D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5" creationId="{0524E01B-0ED6-43B6-9D83-6B51A9149A5F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6" creationId="{D65ACF62-AF15-4D81-91F1-C0EF186559EB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7" creationId="{E5961D41-3BE6-47F9-A68E-47108110B3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89" creationId="{4FF2CE41-2909-4753-B78D-6EB28A10F3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0" creationId="{F86F027B-E284-4DD1-836A-4E02761FD793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1" creationId="{836BD693-415D-499D-A450-2B6FD591F54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2" creationId="{54C43965-1A95-4711-ACED-A310EF1D9EA4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3" creationId="{CEF4A1D8-639E-4FC4-816C-B25A13D9B3FE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5" creationId="{B56D6361-14AD-4BD0-B834-6D063E87B02F}"/>
          </ac:inkMkLst>
        </pc:inkChg>
        <pc:inkChg chg="add del mod">
          <ac:chgData name="Daniel Schwarz" userId="5bb35bb8-905a-4742-88d9-33d9089732e7" providerId="ADAL" clId="{6522DB22-9B34-43BC-AD9C-03E4ABD0BD6B}" dt="2020-10-18T10:14:14.362" v="10635" actId="9405"/>
          <ac:inkMkLst>
            <pc:docMk/>
            <pc:sldMk cId="4190681715" sldId="305"/>
            <ac:inkMk id="96" creationId="{C347E9AE-1354-4D1B-87D2-A682D70A8E9A}"/>
          </ac:inkMkLst>
        </pc:inkChg>
        <pc:inkChg chg="add del mod">
          <ac:chgData name="Daniel Schwarz" userId="5bb35bb8-905a-4742-88d9-33d9089732e7" providerId="ADAL" clId="{6522DB22-9B34-43BC-AD9C-03E4ABD0BD6B}" dt="2020-10-18T10:14:13.969" v="10634" actId="9405"/>
          <ac:inkMkLst>
            <pc:docMk/>
            <pc:sldMk cId="4190681715" sldId="305"/>
            <ac:inkMk id="97" creationId="{CBAADC73-10A7-4C8A-BA7D-D81EEE9DC7B1}"/>
          </ac:inkMkLst>
        </pc:inkChg>
        <pc:inkChg chg="add del mod">
          <ac:chgData name="Daniel Schwarz" userId="5bb35bb8-905a-4742-88d9-33d9089732e7" providerId="ADAL" clId="{6522DB22-9B34-43BC-AD9C-03E4ABD0BD6B}" dt="2020-10-18T10:14:13.577" v="10633" actId="9405"/>
          <ac:inkMkLst>
            <pc:docMk/>
            <pc:sldMk cId="4190681715" sldId="305"/>
            <ac:inkMk id="98" creationId="{A075FB1B-E5A2-4EE0-A1D7-FBD1640A3346}"/>
          </ac:inkMkLst>
        </pc:inkChg>
        <pc:inkChg chg="add del mod">
          <ac:chgData name="Daniel Schwarz" userId="5bb35bb8-905a-4742-88d9-33d9089732e7" providerId="ADAL" clId="{6522DB22-9B34-43BC-AD9C-03E4ABD0BD6B}" dt="2020-10-18T10:14:13.409" v="10632" actId="9405"/>
          <ac:inkMkLst>
            <pc:docMk/>
            <pc:sldMk cId="4190681715" sldId="305"/>
            <ac:inkMk id="99" creationId="{B1860686-A0D4-43EB-A651-02ABBDDA16AD}"/>
          </ac:inkMkLst>
        </pc:inkChg>
        <pc:inkChg chg="add del mod">
          <ac:chgData name="Daniel Schwarz" userId="5bb35bb8-905a-4742-88d9-33d9089732e7" providerId="ADAL" clId="{6522DB22-9B34-43BC-AD9C-03E4ABD0BD6B}" dt="2020-10-18T10:14:13.241" v="10631" actId="9405"/>
          <ac:inkMkLst>
            <pc:docMk/>
            <pc:sldMk cId="4190681715" sldId="305"/>
            <ac:inkMk id="100" creationId="{492A6001-9C7E-4215-909B-23D423F60AA9}"/>
          </ac:inkMkLst>
        </pc:inkChg>
        <pc:inkChg chg="add del mod">
          <ac:chgData name="Daniel Schwarz" userId="5bb35bb8-905a-4742-88d9-33d9089732e7" providerId="ADAL" clId="{6522DB22-9B34-43BC-AD9C-03E4ABD0BD6B}" dt="2020-10-18T10:14:13.065" v="10630" actId="9405"/>
          <ac:inkMkLst>
            <pc:docMk/>
            <pc:sldMk cId="4190681715" sldId="305"/>
            <ac:inkMk id="101" creationId="{A978553C-A4B6-45D4-B716-E8996F849126}"/>
          </ac:inkMkLst>
        </pc:inkChg>
        <pc:inkChg chg="add del mod">
          <ac:chgData name="Daniel Schwarz" userId="5bb35bb8-905a-4742-88d9-33d9089732e7" providerId="ADAL" clId="{6522DB22-9B34-43BC-AD9C-03E4ABD0BD6B}" dt="2020-10-18T10:14:12.897" v="10629" actId="9405"/>
          <ac:inkMkLst>
            <pc:docMk/>
            <pc:sldMk cId="4190681715" sldId="305"/>
            <ac:inkMk id="102" creationId="{820B2041-BA65-4279-98A5-D878DAF5177D}"/>
          </ac:inkMkLst>
        </pc:inkChg>
        <pc:inkChg chg="add del mod">
          <ac:chgData name="Daniel Schwarz" userId="5bb35bb8-905a-4742-88d9-33d9089732e7" providerId="ADAL" clId="{6522DB22-9B34-43BC-AD9C-03E4ABD0BD6B}" dt="2020-10-18T10:14:12.720" v="10628" actId="9405"/>
          <ac:inkMkLst>
            <pc:docMk/>
            <pc:sldMk cId="4190681715" sldId="305"/>
            <ac:inkMk id="103" creationId="{10AF7E22-1444-4991-A53A-4A4F4495172E}"/>
          </ac:inkMkLst>
        </pc:inkChg>
        <pc:inkChg chg="add del mod">
          <ac:chgData name="Daniel Schwarz" userId="5bb35bb8-905a-4742-88d9-33d9089732e7" providerId="ADAL" clId="{6522DB22-9B34-43BC-AD9C-03E4ABD0BD6B}" dt="2020-10-18T10:14:12.561" v="10627" actId="9405"/>
          <ac:inkMkLst>
            <pc:docMk/>
            <pc:sldMk cId="4190681715" sldId="305"/>
            <ac:inkMk id="104" creationId="{BA37C268-98F6-4B24-BC6A-D865E0BCC3F4}"/>
          </ac:inkMkLst>
        </pc:inkChg>
        <pc:inkChg chg="add del mod">
          <ac:chgData name="Daniel Schwarz" userId="5bb35bb8-905a-4742-88d9-33d9089732e7" providerId="ADAL" clId="{6522DB22-9B34-43BC-AD9C-03E4ABD0BD6B}" dt="2020-10-18T10:14:12.352" v="10626" actId="9405"/>
          <ac:inkMkLst>
            <pc:docMk/>
            <pc:sldMk cId="4190681715" sldId="305"/>
            <ac:inkMk id="105" creationId="{D67872D5-8A05-4AEB-A5C7-39ABF05D87BF}"/>
          </ac:inkMkLst>
        </pc:inkChg>
        <pc:inkChg chg="add del mod">
          <ac:chgData name="Daniel Schwarz" userId="5bb35bb8-905a-4742-88d9-33d9089732e7" providerId="ADAL" clId="{6522DB22-9B34-43BC-AD9C-03E4ABD0BD6B}" dt="2020-10-18T10:14:12.201" v="10625" actId="9405"/>
          <ac:inkMkLst>
            <pc:docMk/>
            <pc:sldMk cId="4190681715" sldId="305"/>
            <ac:inkMk id="106" creationId="{4DC6ACC9-9711-4D56-AE5C-1DD10334E051}"/>
          </ac:inkMkLst>
        </pc:inkChg>
        <pc:inkChg chg="add del mod">
          <ac:chgData name="Daniel Schwarz" userId="5bb35bb8-905a-4742-88d9-33d9089732e7" providerId="ADAL" clId="{6522DB22-9B34-43BC-AD9C-03E4ABD0BD6B}" dt="2020-10-18T10:14:12.057" v="10624" actId="9405"/>
          <ac:inkMkLst>
            <pc:docMk/>
            <pc:sldMk cId="4190681715" sldId="305"/>
            <ac:inkMk id="107" creationId="{FA6ED85C-A48E-4C74-9EB6-A8D725A1F3FF}"/>
          </ac:inkMkLst>
        </pc:inkChg>
        <pc:inkChg chg="add del mod">
          <ac:chgData name="Daniel Schwarz" userId="5bb35bb8-905a-4742-88d9-33d9089732e7" providerId="ADAL" clId="{6522DB22-9B34-43BC-AD9C-03E4ABD0BD6B}" dt="2020-10-18T10:14:11.905" v="10623" actId="9405"/>
          <ac:inkMkLst>
            <pc:docMk/>
            <pc:sldMk cId="4190681715" sldId="305"/>
            <ac:inkMk id="108" creationId="{B7810070-3B04-4EE9-9350-F45F4DF1ED96}"/>
          </ac:inkMkLst>
        </pc:inkChg>
        <pc:inkChg chg="add del mod">
          <ac:chgData name="Daniel Schwarz" userId="5bb35bb8-905a-4742-88d9-33d9089732e7" providerId="ADAL" clId="{6522DB22-9B34-43BC-AD9C-03E4ABD0BD6B}" dt="2020-10-18T10:14:11.746" v="10622" actId="9405"/>
          <ac:inkMkLst>
            <pc:docMk/>
            <pc:sldMk cId="4190681715" sldId="305"/>
            <ac:inkMk id="109" creationId="{CF670C56-CAF4-44F8-9E82-1C794F743B6C}"/>
          </ac:inkMkLst>
        </pc:inkChg>
        <pc:inkChg chg="add del mod">
          <ac:chgData name="Daniel Schwarz" userId="5bb35bb8-905a-4742-88d9-33d9089732e7" providerId="ADAL" clId="{6522DB22-9B34-43BC-AD9C-03E4ABD0BD6B}" dt="2020-10-18T10:14:11.595" v="10621" actId="9405"/>
          <ac:inkMkLst>
            <pc:docMk/>
            <pc:sldMk cId="4190681715" sldId="305"/>
            <ac:inkMk id="110" creationId="{0EA50FA6-D6D5-4F58-AC34-B61F177B796C}"/>
          </ac:inkMkLst>
        </pc:inkChg>
        <pc:inkChg chg="add del mod">
          <ac:chgData name="Daniel Schwarz" userId="5bb35bb8-905a-4742-88d9-33d9089732e7" providerId="ADAL" clId="{6522DB22-9B34-43BC-AD9C-03E4ABD0BD6B}" dt="2020-10-18T10:14:11.224" v="10620"/>
          <ac:inkMkLst>
            <pc:docMk/>
            <pc:sldMk cId="4190681715" sldId="305"/>
            <ac:inkMk id="111" creationId="{E17E4599-C695-46E8-9070-57276CEF421F}"/>
          </ac:inkMkLst>
        </pc:inkChg>
        <pc:inkChg chg="add del mod">
          <ac:chgData name="Daniel Schwarz" userId="5bb35bb8-905a-4742-88d9-33d9089732e7" providerId="ADAL" clId="{6522DB22-9B34-43BC-AD9C-03E4ABD0BD6B}" dt="2020-10-18T10:14:10.959" v="10618"/>
          <ac:inkMkLst>
            <pc:docMk/>
            <pc:sldMk cId="4190681715" sldId="305"/>
            <ac:inkMk id="113" creationId="{C6F9E68E-2D0C-4017-8590-1CA36657B02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5" creationId="{D6A45718-4424-437D-BDC5-EC57B92A746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6" creationId="{8B615E30-D810-4733-87BB-B7130CD532B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8" creationId="{5FA20A1F-5544-42A7-BB6A-C78568C4BF3C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0" creationId="{5BA04287-39AB-4E3F-B533-5B060268566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1" creationId="{08947D92-A155-4260-A941-9D68BEB821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2" creationId="{FF18D2A2-95B9-4B1C-A543-308BD20E7C2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3" creationId="{850A93D7-C4A1-4CE3-AD75-C625B628B5D0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4" creationId="{387ECCF2-1850-4860-A61E-FD02C90221A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5" creationId="{D1D55ECB-3385-44A0-9052-47B882AC778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6" creationId="{8BBF62F7-A925-4422-893E-02D9D361025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7" creationId="{1843A85C-FC68-4285-ACDE-781391081C6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8" creationId="{768E2CC0-8862-4D57-BFCA-96CECBE219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0" creationId="{C7C0F742-8823-4E76-98AA-5C43F72E2B5A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1" creationId="{A07EAB71-4A09-4989-99AC-495C4F73B48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2" creationId="{19A5F662-94D2-461C-903D-454AC0372E9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3" creationId="{7E45F292-5A38-47D5-9C0B-7030FE86B29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5" creationId="{E9247E98-1811-4C94-9F4B-4076C41E5001}"/>
          </ac:inkMkLst>
        </pc:inkChg>
        <pc:inkChg chg="add del">
          <ac:chgData name="Daniel Schwarz" userId="5bb35bb8-905a-4742-88d9-33d9089732e7" providerId="ADAL" clId="{6522DB22-9B34-43BC-AD9C-03E4ABD0BD6B}" dt="2020-10-18T10:15:09.732" v="10659" actId="9405"/>
          <ac:inkMkLst>
            <pc:docMk/>
            <pc:sldMk cId="4190681715" sldId="305"/>
            <ac:inkMk id="137" creationId="{098FFBB2-98CF-474C-9FC4-68F6AB5A6466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8" creationId="{85C1AF78-4EF7-495E-AD25-EE1751BD1E7D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9" creationId="{77A7D4B9-9A8D-44A6-BE03-4128F779AA83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1" creationId="{3B6E8D9A-6B33-4E08-A5F3-038DF79D47F0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2" creationId="{5863EC19-A147-4181-917B-6A9018FD93A5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4" creationId="{C5D2D663-C446-4534-AC31-986A701A0E02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5" creationId="{02846267-FF5D-49B5-B85B-F791AA83414C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6" creationId="{BD4BDEBA-B77B-4DDD-8045-CAC549FD64FD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7" creationId="{AA6B2AE9-3BB4-43E1-A65C-B2CF49ECFD36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8" creationId="{B50CC7D1-3808-4FA5-9C88-5B2885B47334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9" creationId="{5565646D-8519-436B-8E1A-3E7348299FA9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50" creationId="{22E4F472-0CE7-45B3-8DF2-BC192004A509}"/>
          </ac:inkMkLst>
        </pc:inkChg>
        <pc:inkChg chg="add del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52" creationId="{55EBACF5-70FC-4354-8E2A-A7AF76BFE17C}"/>
          </ac:inkMkLst>
        </pc:inkChg>
        <pc:inkChg chg="add del">
          <ac:chgData name="Daniel Schwarz" userId="5bb35bb8-905a-4742-88d9-33d9089732e7" providerId="ADAL" clId="{6522DB22-9B34-43BC-AD9C-03E4ABD0BD6B}" dt="2020-10-18T10:16:26.225" v="10680" actId="9405"/>
          <ac:inkMkLst>
            <pc:docMk/>
            <pc:sldMk cId="4190681715" sldId="305"/>
            <ac:inkMk id="154" creationId="{228A2CC5-4A97-49F5-BA0C-A17DB1D7F056}"/>
          </ac:inkMkLst>
        </pc:inkChg>
        <pc:inkChg chg="add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5" creationId="{AB6370B2-9512-4CCF-8CA0-BFC0188385D6}"/>
          </ac:inkMkLst>
        </pc:inkChg>
        <pc:inkChg chg="add del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6" creationId="{FDB5BB94-CE10-4575-B0E2-08EF9E1DEDBB}"/>
          </ac:inkMkLst>
        </pc:inkChg>
        <pc:inkChg chg="add">
          <ac:chgData name="Daniel Schwarz" userId="5bb35bb8-905a-4742-88d9-33d9089732e7" providerId="ADAL" clId="{6522DB22-9B34-43BC-AD9C-03E4ABD0BD6B}" dt="2020-10-18T10:16:33.719" v="10686" actId="9405"/>
          <ac:inkMkLst>
            <pc:docMk/>
            <pc:sldMk cId="4190681715" sldId="305"/>
            <ac:inkMk id="158" creationId="{CED0456B-230C-4420-B6E8-922F780AD7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59" creationId="{4D8CA023-EAEA-4CE1-B656-AC850E8225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0" creationId="{E2B968EF-8882-4236-868D-E0879114E6EA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1" creationId="{AA281726-2EC8-4A49-B088-DB29B0E1980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3" creationId="{6E841AF4-679B-4BC9-A3F7-3B2919E3759E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4" creationId="{3CAF0C32-9D17-4DC5-A34F-F8747754AC33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5" creationId="{896A33D5-0C15-4AF3-9153-D9B1FDD29E9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6" creationId="{17B58243-6AC6-40B4-8740-424808DAC68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7" creationId="{95FCB5A5-7713-4BEB-B908-24879247BD34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8" creationId="{9E3BCD4A-F1D3-46D9-BAA5-C11EC5ADF9DB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9" creationId="{03F8078D-B0A7-4F65-A316-C8F9F5FBE0A5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0" creationId="{43319B62-1BC1-4B83-8FC6-DCA55C45AC51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1" creationId="{B80EC775-21C7-4A4F-8085-931A57E7288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2" creationId="{092AB958-F683-4694-AC98-680AB134521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3" creationId="{95B4A1E6-FBF0-42D2-B5DA-A966F5C0656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4" creationId="{9BF23A4F-1361-497E-B2B0-02FC80E73CD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5" creationId="{DC5887FA-0F67-411D-AF40-866A13CEA2E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6" creationId="{A234A197-293B-4CB8-A81D-BDA749D0A15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7" creationId="{0DA9C0A7-6637-4C29-ABC1-F0DB6F7B28F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9" creationId="{D4F58904-E917-44B5-BDB5-99F3321D7E0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0" creationId="{4D2CAA58-38D7-4876-8092-47425588B83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1" creationId="{6BF0F08B-4213-4AD7-82DE-DDF5DAAE8BD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3" creationId="{34B83D32-3EDA-4E59-9FFB-764F4A6078E3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185" creationId="{E401CF7D-3064-4876-AC41-C4B98D995B6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6" creationId="{FB3A8AF4-D1BC-45BE-8280-58753D90F50F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7" creationId="{2E147503-0920-42B2-8122-D3A7E92FB981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8" creationId="{06EDB22D-97B1-475E-9BDA-96E0AAD9002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9" creationId="{4B9D30B2-284C-4957-8A6F-0848CBE553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0" creationId="{4FC95E25-7662-4CC3-963C-7C609C5D46D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1" creationId="{828D2478-96D4-483A-8203-4F1F8E90CB9C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2" creationId="{B15FE043-7C1E-4805-B3B2-4B6D7D0E5EB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3" creationId="{B0AED03D-E5E1-45AC-AAB2-5C963FDF521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4" creationId="{355CF75D-4C33-49F3-A694-17DF23381D56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5" creationId="{58D169A3-78C2-4B99-A8B9-177EBB55004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6" creationId="{289EC716-2C96-4F08-AA2F-DABE78C0C160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7" creationId="{B6291A9D-0A07-42D4-A29E-49AB7A93F4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8" creationId="{783F26C5-47A6-4A1B-8E73-CF3DB02F1D0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1" creationId="{D491E393-26C3-47CB-A643-89D163CE592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2" creationId="{129EC4CB-931C-4DDB-8A40-3BC9B4F0EA28}"/>
          </ac:inkMkLst>
        </pc:inkChg>
        <pc:inkChg chg="add del mod">
          <ac:chgData name="Daniel Schwarz" userId="5bb35bb8-905a-4742-88d9-33d9089732e7" providerId="ADAL" clId="{6522DB22-9B34-43BC-AD9C-03E4ABD0BD6B}" dt="2020-10-18T10:18:53.914" v="10773" actId="9405"/>
          <ac:inkMkLst>
            <pc:docMk/>
            <pc:sldMk cId="4190681715" sldId="305"/>
            <ac:inkMk id="203" creationId="{EB204AE5-17A8-4FE6-9922-117F609F420D}"/>
          </ac:inkMkLst>
        </pc:inkChg>
        <pc:inkChg chg="add del mod">
          <ac:chgData name="Daniel Schwarz" userId="5bb35bb8-905a-4742-88d9-33d9089732e7" providerId="ADAL" clId="{6522DB22-9B34-43BC-AD9C-03E4ABD0BD6B}" dt="2020-10-18T10:18:53.501" v="10772" actId="9405"/>
          <ac:inkMkLst>
            <pc:docMk/>
            <pc:sldMk cId="4190681715" sldId="305"/>
            <ac:inkMk id="204" creationId="{DC431D98-DB56-43FC-BF9E-957CBE322F98}"/>
          </ac:inkMkLst>
        </pc:inkChg>
        <pc:inkChg chg="add del mod">
          <ac:chgData name="Daniel Schwarz" userId="5bb35bb8-905a-4742-88d9-33d9089732e7" providerId="ADAL" clId="{6522DB22-9B34-43BC-AD9C-03E4ABD0BD6B}" dt="2020-10-18T10:18:53.094" v="10771" actId="9405"/>
          <ac:inkMkLst>
            <pc:docMk/>
            <pc:sldMk cId="4190681715" sldId="305"/>
            <ac:inkMk id="205" creationId="{C27B6889-CFE0-4DF2-8960-9D6345041A19}"/>
          </ac:inkMkLst>
        </pc:inkChg>
        <pc:inkChg chg="add del mod">
          <ac:chgData name="Daniel Schwarz" userId="5bb35bb8-905a-4742-88d9-33d9089732e7" providerId="ADAL" clId="{6522DB22-9B34-43BC-AD9C-03E4ABD0BD6B}" dt="2020-10-18T10:18:52.933" v="10770" actId="9405"/>
          <ac:inkMkLst>
            <pc:docMk/>
            <pc:sldMk cId="4190681715" sldId="305"/>
            <ac:inkMk id="206" creationId="{541F7E6D-4B14-426F-9213-D9B1D080A82C}"/>
          </ac:inkMkLst>
        </pc:inkChg>
        <pc:inkChg chg="add del mod">
          <ac:chgData name="Daniel Schwarz" userId="5bb35bb8-905a-4742-88d9-33d9089732e7" providerId="ADAL" clId="{6522DB22-9B34-43BC-AD9C-03E4ABD0BD6B}" dt="2020-10-18T10:18:52.765" v="10769" actId="9405"/>
          <ac:inkMkLst>
            <pc:docMk/>
            <pc:sldMk cId="4190681715" sldId="305"/>
            <ac:inkMk id="207" creationId="{9E2AED6B-30D1-4B00-9602-FE6BD84D16C1}"/>
          </ac:inkMkLst>
        </pc:inkChg>
        <pc:inkChg chg="add del mod">
          <ac:chgData name="Daniel Schwarz" userId="5bb35bb8-905a-4742-88d9-33d9089732e7" providerId="ADAL" clId="{6522DB22-9B34-43BC-AD9C-03E4ABD0BD6B}" dt="2020-10-18T10:18:52.566" v="10768" actId="9405"/>
          <ac:inkMkLst>
            <pc:docMk/>
            <pc:sldMk cId="4190681715" sldId="305"/>
            <ac:inkMk id="208" creationId="{BD222C54-8BBD-4518-A428-DDAABB4378D9}"/>
          </ac:inkMkLst>
        </pc:inkChg>
        <pc:inkChg chg="add del mod">
          <ac:chgData name="Daniel Schwarz" userId="5bb35bb8-905a-4742-88d9-33d9089732e7" providerId="ADAL" clId="{6522DB22-9B34-43BC-AD9C-03E4ABD0BD6B}" dt="2020-10-18T10:18:52.265" v="10767" actId="9405"/>
          <ac:inkMkLst>
            <pc:docMk/>
            <pc:sldMk cId="4190681715" sldId="305"/>
            <ac:inkMk id="209" creationId="{20EA040E-C388-4BE3-B806-478B18E407C1}"/>
          </ac:inkMkLst>
        </pc:inkChg>
        <pc:inkChg chg="add del mod">
          <ac:chgData name="Daniel Schwarz" userId="5bb35bb8-905a-4742-88d9-33d9089732e7" providerId="ADAL" clId="{6522DB22-9B34-43BC-AD9C-03E4ABD0BD6B}" dt="2020-10-18T10:18:52.107" v="10766" actId="9405"/>
          <ac:inkMkLst>
            <pc:docMk/>
            <pc:sldMk cId="4190681715" sldId="305"/>
            <ac:inkMk id="210" creationId="{50B3F887-3117-47A5-B08C-9B6F3F95110B}"/>
          </ac:inkMkLst>
        </pc:inkChg>
        <pc:inkChg chg="add del mod">
          <ac:chgData name="Daniel Schwarz" userId="5bb35bb8-905a-4742-88d9-33d9089732e7" providerId="ADAL" clId="{6522DB22-9B34-43BC-AD9C-03E4ABD0BD6B}" dt="2020-10-18T10:18:52.002" v="10765" actId="9405"/>
          <ac:inkMkLst>
            <pc:docMk/>
            <pc:sldMk cId="4190681715" sldId="305"/>
            <ac:inkMk id="211" creationId="{ED7D9B8D-BCD7-4A5D-8AC6-4B17EE6A0824}"/>
          </ac:inkMkLst>
        </pc:inkChg>
        <pc:inkChg chg="add del mod">
          <ac:chgData name="Daniel Schwarz" userId="5bb35bb8-905a-4742-88d9-33d9089732e7" providerId="ADAL" clId="{6522DB22-9B34-43BC-AD9C-03E4ABD0BD6B}" dt="2020-10-18T10:18:51.860" v="10764" actId="9405"/>
          <ac:inkMkLst>
            <pc:docMk/>
            <pc:sldMk cId="4190681715" sldId="305"/>
            <ac:inkMk id="212" creationId="{DD3EF392-70AF-4CE3-BA42-6D5A417F5F06}"/>
          </ac:inkMkLst>
        </pc:inkChg>
        <pc:inkChg chg="add del mod">
          <ac:chgData name="Daniel Schwarz" userId="5bb35bb8-905a-4742-88d9-33d9089732e7" providerId="ADAL" clId="{6522DB22-9B34-43BC-AD9C-03E4ABD0BD6B}" dt="2020-10-18T10:18:51.704" v="10763" actId="9405"/>
          <ac:inkMkLst>
            <pc:docMk/>
            <pc:sldMk cId="4190681715" sldId="305"/>
            <ac:inkMk id="213" creationId="{952255D6-A14B-463C-B219-A97CD0BE7032}"/>
          </ac:inkMkLst>
        </pc:inkChg>
        <pc:inkChg chg="add del mod">
          <ac:chgData name="Daniel Schwarz" userId="5bb35bb8-905a-4742-88d9-33d9089732e7" providerId="ADAL" clId="{6522DB22-9B34-43BC-AD9C-03E4ABD0BD6B}" dt="2020-10-18T10:18:51.572" v="10762" actId="9405"/>
          <ac:inkMkLst>
            <pc:docMk/>
            <pc:sldMk cId="4190681715" sldId="305"/>
            <ac:inkMk id="214" creationId="{74779549-0839-414A-A188-F01A8AE9BF2B}"/>
          </ac:inkMkLst>
        </pc:inkChg>
        <pc:inkChg chg="add del mod">
          <ac:chgData name="Daniel Schwarz" userId="5bb35bb8-905a-4742-88d9-33d9089732e7" providerId="ADAL" clId="{6522DB22-9B34-43BC-AD9C-03E4ABD0BD6B}" dt="2020-10-18T10:18:51.410" v="10761" actId="9405"/>
          <ac:inkMkLst>
            <pc:docMk/>
            <pc:sldMk cId="4190681715" sldId="305"/>
            <ac:inkMk id="215" creationId="{085A0029-A6B1-4F98-9FE5-D85171E8ABD7}"/>
          </ac:inkMkLst>
        </pc:inkChg>
        <pc:inkChg chg="add del mod">
          <ac:chgData name="Daniel Schwarz" userId="5bb35bb8-905a-4742-88d9-33d9089732e7" providerId="ADAL" clId="{6522DB22-9B34-43BC-AD9C-03E4ABD0BD6B}" dt="2020-10-18T10:18:51.218" v="10760"/>
          <ac:inkMkLst>
            <pc:docMk/>
            <pc:sldMk cId="4190681715" sldId="305"/>
            <ac:inkMk id="216" creationId="{397A5478-F950-4427-8A20-1AE314DC807D}"/>
          </ac:inkMkLst>
        </pc:inkChg>
        <pc:inkChg chg="add del mod">
          <ac:chgData name="Daniel Schwarz" userId="5bb35bb8-905a-4742-88d9-33d9089732e7" providerId="ADAL" clId="{6522DB22-9B34-43BC-AD9C-03E4ABD0BD6B}" dt="2020-10-18T10:18:50.947" v="10758" actId="9405"/>
          <ac:inkMkLst>
            <pc:docMk/>
            <pc:sldMk cId="4190681715" sldId="305"/>
            <ac:inkMk id="218" creationId="{90DCF71B-DC67-4353-A37E-0394CB38BA99}"/>
          </ac:inkMkLst>
        </pc:inkChg>
        <pc:inkChg chg="add del mod">
          <ac:chgData name="Daniel Schwarz" userId="5bb35bb8-905a-4742-88d9-33d9089732e7" providerId="ADAL" clId="{6522DB22-9B34-43BC-AD9C-03E4ABD0BD6B}" dt="2020-10-18T10:18:48.414" v="10757" actId="9405"/>
          <ac:inkMkLst>
            <pc:docMk/>
            <pc:sldMk cId="4190681715" sldId="305"/>
            <ac:inkMk id="219" creationId="{D61ECD08-9410-4FF3-A71A-6E193D2E3780}"/>
          </ac:inkMkLst>
        </pc:inkChg>
        <pc:inkChg chg="add del mod">
          <ac:chgData name="Daniel Schwarz" userId="5bb35bb8-905a-4742-88d9-33d9089732e7" providerId="ADAL" clId="{6522DB22-9B34-43BC-AD9C-03E4ABD0BD6B}" dt="2020-10-18T10:18:47.999" v="10756" actId="9405"/>
          <ac:inkMkLst>
            <pc:docMk/>
            <pc:sldMk cId="4190681715" sldId="305"/>
            <ac:inkMk id="220" creationId="{856D2E4B-662F-4684-8154-EC543399DF52}"/>
          </ac:inkMkLst>
        </pc:inkChg>
        <pc:inkChg chg="add del mod">
          <ac:chgData name="Daniel Schwarz" userId="5bb35bb8-905a-4742-88d9-33d9089732e7" providerId="ADAL" clId="{6522DB22-9B34-43BC-AD9C-03E4ABD0BD6B}" dt="2020-10-18T10:18:47.789" v="10755" actId="9405"/>
          <ac:inkMkLst>
            <pc:docMk/>
            <pc:sldMk cId="4190681715" sldId="305"/>
            <ac:inkMk id="221" creationId="{7E0E3BD0-0064-463D-913A-221D8E929EED}"/>
          </ac:inkMkLst>
        </pc:inkChg>
        <pc:inkChg chg="add del mod">
          <ac:chgData name="Daniel Schwarz" userId="5bb35bb8-905a-4742-88d9-33d9089732e7" providerId="ADAL" clId="{6522DB22-9B34-43BC-AD9C-03E4ABD0BD6B}" dt="2020-10-18T10:18:47.458" v="10754" actId="9405"/>
          <ac:inkMkLst>
            <pc:docMk/>
            <pc:sldMk cId="4190681715" sldId="305"/>
            <ac:inkMk id="222" creationId="{62244C62-994D-4E4D-8EF4-0FFB5DAD7FC0}"/>
          </ac:inkMkLst>
        </pc:inkChg>
        <pc:inkChg chg="add del mod">
          <ac:chgData name="Daniel Schwarz" userId="5bb35bb8-905a-4742-88d9-33d9089732e7" providerId="ADAL" clId="{6522DB22-9B34-43BC-AD9C-03E4ABD0BD6B}" dt="2020-10-18T10:18:47.034" v="10753"/>
          <ac:inkMkLst>
            <pc:docMk/>
            <pc:sldMk cId="4190681715" sldId="305"/>
            <ac:inkMk id="223" creationId="{22D620A2-A3A5-4724-BEEA-755A11B26F93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5" creationId="{0D8378CA-9749-40D4-847F-8FEC14BA368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6" creationId="{888749DA-1E62-40A3-9203-77C17B5F1CAF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7" creationId="{3945C384-41E2-458E-B9A2-1659464758D5}"/>
          </ac:inkMkLst>
        </pc:inkChg>
        <pc:inkChg chg="add del mod">
          <ac:chgData name="Daniel Schwarz" userId="5bb35bb8-905a-4742-88d9-33d9089732e7" providerId="ADAL" clId="{6522DB22-9B34-43BC-AD9C-03E4ABD0BD6B}" dt="2020-10-18T10:19:01.429" v="10780"/>
          <ac:inkMkLst>
            <pc:docMk/>
            <pc:sldMk cId="4190681715" sldId="305"/>
            <ac:inkMk id="228" creationId="{09D2B47A-843A-49A0-9ED0-76B7206D80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0" creationId="{BDFBEDBF-9EF7-4722-823F-1FDAAA96051D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1" creationId="{C5FC5A70-1F7B-4A12-B789-80CA17E8A3B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2" creationId="{E51F0181-2E21-49C8-86F1-9318C1121C55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3" creationId="{BD14B980-01BC-451D-9873-40E6A666885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4" creationId="{CF1F1FE5-FDB5-448C-90AF-1556B942571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6" creationId="{A4CADF44-D8A6-40F3-98FB-94BD22856734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7" creationId="{BBA392E6-9037-4828-B6EC-6A58FBCE6A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9" creationId="{F3D2621A-11A1-4404-A508-26024A85A66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0" creationId="{4CC7E0D5-AAC6-4B8F-B99B-7B651C7A8E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1" creationId="{5F9F4C06-EE5E-4E23-9A73-1836FE538F61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2" creationId="{2CC147F2-828E-4B8C-92A1-9F42BB81C2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3" creationId="{9F8FBED4-F001-4CEF-93E6-37E637CC3F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4" creationId="{930CF89D-A9C4-4CF1-A5DC-2837D36C5A04}"/>
          </ac:inkMkLst>
        </pc:inkChg>
        <pc:inkChg chg="add del mod">
          <ac:chgData name="Daniel Schwarz" userId="5bb35bb8-905a-4742-88d9-33d9089732e7" providerId="ADAL" clId="{6522DB22-9B34-43BC-AD9C-03E4ABD0BD6B}" dt="2020-10-18T10:19:18.692" v="10800"/>
          <ac:inkMkLst>
            <pc:docMk/>
            <pc:sldMk cId="4190681715" sldId="305"/>
            <ac:inkMk id="246" creationId="{3260E469-383C-4662-90C8-F28CAA8BE7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8" creationId="{EA140E98-3B81-4929-AF80-236B27ABF2A0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0" creationId="{172B0216-EF88-47E9-A542-1CC9F761B43B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1" creationId="{BA6FF125-F655-46E3-8825-0411CB80680F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2" creationId="{5489DA5A-D632-49A5-9965-81AD970C43D4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3" creationId="{4BB11F4F-E9DF-4638-9ED2-D4E8E4DA94BE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4" creationId="{24E43B45-BF31-45E0-9B23-47A3D02F0B7E}"/>
          </ac:inkMkLst>
        </pc:inkChg>
        <pc:inkChg chg="add del mod">
          <ac:chgData name="Daniel Schwarz" userId="5bb35bb8-905a-4742-88d9-33d9089732e7" providerId="ADAL" clId="{6522DB22-9B34-43BC-AD9C-03E4ABD0BD6B}" dt="2020-10-18T10:19:33.554" v="10811"/>
          <ac:inkMkLst>
            <pc:docMk/>
            <pc:sldMk cId="4190681715" sldId="305"/>
            <ac:inkMk id="255" creationId="{040769AA-F9BE-4AEA-805F-E85835684531}"/>
          </ac:inkMkLst>
        </pc:inkChg>
        <pc:inkChg chg="add del mod">
          <ac:chgData name="Daniel Schwarz" userId="5bb35bb8-905a-4742-88d9-33d9089732e7" providerId="ADAL" clId="{6522DB22-9B34-43BC-AD9C-03E4ABD0BD6B}" dt="2020-10-18T10:19:38.831" v="10815"/>
          <ac:inkMkLst>
            <pc:docMk/>
            <pc:sldMk cId="4190681715" sldId="305"/>
            <ac:inkMk id="257" creationId="{757A8562-10CD-40FA-B98A-DDB3EEAB610C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9" creationId="{6AFC395A-6D75-4D78-9A0E-6DC3A67FA06A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1" creationId="{4C96919A-5BD0-4F8E-96F1-CDA1AEE5F0A9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2" creationId="{CE960894-08BB-457F-8D52-D503E80969F5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3" creationId="{E07F7F0B-C199-4DF2-99BA-DA4C71396DA2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4" creationId="{CDE4A154-9B26-4BBA-AF65-C18B385F95F8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5" creationId="{C542934A-8967-4551-ADB7-B55433F513D3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6" creationId="{81DAE7D4-4629-4D72-803F-20DC474D7DA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8" creationId="{A6713724-A43D-4AC8-9B4E-C3C2662F955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9" creationId="{EB21332A-9D89-4674-9E19-7051ED180FE2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0" creationId="{1DD7312D-6DE2-4419-AA75-053E647CFFF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2" creationId="{C092077A-E70D-4705-8293-C0EF65E4583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3" creationId="{104780FB-D2DF-437D-8D97-1E6C0CDE186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5" creationId="{1C51E78D-01C5-422D-B0C1-4262FC93DE4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6" creationId="{A74756D5-4D09-4286-856B-CC4CCCCF47A6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7" creationId="{462FC35F-213E-4404-932E-860B74E1FD6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8" creationId="{6F3A3AAF-F315-448B-9802-24240ECE028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9" creationId="{ED40C909-4185-4E94-B14B-F2AC03196F3A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0" creationId="{58061080-6E55-4AFA-BD25-4929DDACB77D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1" creationId="{F0574E17-161D-469A-83AF-8B1EA0087BE1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3" creationId="{BBF08CF6-FF1A-49AF-A0B7-243F01D9487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4" creationId="{53506BE7-1748-477E-A283-72C28974AA3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5" creationId="{D63E43D0-51E5-444B-8393-D91965D0422C}"/>
          </ac:inkMkLst>
        </pc:inkChg>
        <pc:inkChg chg="add del mod">
          <ac:chgData name="Daniel Schwarz" userId="5bb35bb8-905a-4742-88d9-33d9089732e7" providerId="ADAL" clId="{6522DB22-9B34-43BC-AD9C-03E4ABD0BD6B}" dt="2020-10-18T10:20:40.650" v="10879"/>
          <ac:inkMkLst>
            <pc:docMk/>
            <pc:sldMk cId="4190681715" sldId="305"/>
            <ac:inkMk id="286" creationId="{AF18FE79-109E-4B29-95F4-19498FC228C4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8" creationId="{38C81CB2-EF09-43BF-9630-F823EEA76291}"/>
          </ac:inkMkLst>
        </pc:inkChg>
        <pc:inkChg chg="add del mod">
          <ac:chgData name="Daniel Schwarz" userId="5bb35bb8-905a-4742-88d9-33d9089732e7" providerId="ADAL" clId="{6522DB22-9B34-43BC-AD9C-03E4ABD0BD6B}" dt="2020-10-18T10:21:34.892" v="10904" actId="9405"/>
          <ac:inkMkLst>
            <pc:docMk/>
            <pc:sldMk cId="4190681715" sldId="305"/>
            <ac:inkMk id="290" creationId="{35C39E30-C40E-4911-AF73-57D950DE652B}"/>
          </ac:inkMkLst>
        </pc:inkChg>
        <pc:inkChg chg="add del mod">
          <ac:chgData name="Daniel Schwarz" userId="5bb35bb8-905a-4742-88d9-33d9089732e7" providerId="ADAL" clId="{6522DB22-9B34-43BC-AD9C-03E4ABD0BD6B}" dt="2020-10-18T10:21:34.497" v="10903" actId="9405"/>
          <ac:inkMkLst>
            <pc:docMk/>
            <pc:sldMk cId="4190681715" sldId="305"/>
            <ac:inkMk id="291" creationId="{4976C10A-624F-4621-83A8-7C72F7FE64A0}"/>
          </ac:inkMkLst>
        </pc:inkChg>
        <pc:inkChg chg="add del mod">
          <ac:chgData name="Daniel Schwarz" userId="5bb35bb8-905a-4742-88d9-33d9089732e7" providerId="ADAL" clId="{6522DB22-9B34-43BC-AD9C-03E4ABD0BD6B}" dt="2020-10-18T10:21:33.857" v="10902" actId="9405"/>
          <ac:inkMkLst>
            <pc:docMk/>
            <pc:sldMk cId="4190681715" sldId="305"/>
            <ac:inkMk id="292" creationId="{D9A40DB2-73A7-4E9C-88D8-629FF4353F94}"/>
          </ac:inkMkLst>
        </pc:inkChg>
        <pc:inkChg chg="add del mod">
          <ac:chgData name="Daniel Schwarz" userId="5bb35bb8-905a-4742-88d9-33d9089732e7" providerId="ADAL" clId="{6522DB22-9B34-43BC-AD9C-03E4ABD0BD6B}" dt="2020-10-18T10:21:33.719" v="10901" actId="9405"/>
          <ac:inkMkLst>
            <pc:docMk/>
            <pc:sldMk cId="4190681715" sldId="305"/>
            <ac:inkMk id="293" creationId="{4D66BBE7-40C0-44B1-A784-3975485F1518}"/>
          </ac:inkMkLst>
        </pc:inkChg>
        <pc:inkChg chg="add del mod">
          <ac:chgData name="Daniel Schwarz" userId="5bb35bb8-905a-4742-88d9-33d9089732e7" providerId="ADAL" clId="{6522DB22-9B34-43BC-AD9C-03E4ABD0BD6B}" dt="2020-10-18T10:21:33.507" v="10900" actId="9405"/>
          <ac:inkMkLst>
            <pc:docMk/>
            <pc:sldMk cId="4190681715" sldId="305"/>
            <ac:inkMk id="294" creationId="{A45BE249-A1E7-4DC2-A79A-D471C14786BF}"/>
          </ac:inkMkLst>
        </pc:inkChg>
        <pc:inkChg chg="add del mod">
          <ac:chgData name="Daniel Schwarz" userId="5bb35bb8-905a-4742-88d9-33d9089732e7" providerId="ADAL" clId="{6522DB22-9B34-43BC-AD9C-03E4ABD0BD6B}" dt="2020-10-18T10:21:33.288" v="10899" actId="9405"/>
          <ac:inkMkLst>
            <pc:docMk/>
            <pc:sldMk cId="4190681715" sldId="305"/>
            <ac:inkMk id="295" creationId="{342A989C-7FB0-47BA-B47A-712ABF10453C}"/>
          </ac:inkMkLst>
        </pc:inkChg>
        <pc:inkChg chg="add del mod">
          <ac:chgData name="Daniel Schwarz" userId="5bb35bb8-905a-4742-88d9-33d9089732e7" providerId="ADAL" clId="{6522DB22-9B34-43BC-AD9C-03E4ABD0BD6B}" dt="2020-10-18T10:21:33.061" v="10898" actId="9405"/>
          <ac:inkMkLst>
            <pc:docMk/>
            <pc:sldMk cId="4190681715" sldId="305"/>
            <ac:inkMk id="296" creationId="{3E031EAD-AFBE-4CC5-AB30-5582C851FD45}"/>
          </ac:inkMkLst>
        </pc:inkChg>
        <pc:inkChg chg="add del mod">
          <ac:chgData name="Daniel Schwarz" userId="5bb35bb8-905a-4742-88d9-33d9089732e7" providerId="ADAL" clId="{6522DB22-9B34-43BC-AD9C-03E4ABD0BD6B}" dt="2020-10-18T10:21:31.738" v="10897"/>
          <ac:inkMkLst>
            <pc:docMk/>
            <pc:sldMk cId="4190681715" sldId="305"/>
            <ac:inkMk id="297" creationId="{F0805F76-8965-4F76-BEBB-6C6EC63C39E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299" creationId="{0CC70860-EF4C-413C-BD74-FFB5EA3A5EEE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0" creationId="{A9C5B938-A5BD-48C7-BD17-001D459E9B5B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1" creationId="{2B49DB1B-E331-48F4-8DD6-16E902DDABA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2" creationId="{9F1AECE7-2362-4A1B-967A-55443544D7ED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3" creationId="{4450646E-5B9C-4609-845F-A3731DABA57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4" creationId="{C8089B00-AC25-4386-A088-709096B2206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5" creationId="{88BBAD52-25A3-48DF-B419-54762A41F8FC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6" creationId="{1536A6B0-B13D-47E2-8542-38B912691D26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3" creationId="{45D6C042-5ECA-4833-BC13-47191415F6C3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4" creationId="{E6DBC87B-957F-4495-864E-DE429C8A7389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5" creationId="{C3CD2FC3-D58C-4073-B45D-6FAF3A75228C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0:34:27.302" v="11350"/>
        <pc:sldMkLst>
          <pc:docMk/>
          <pc:sldMk cId="3207985538" sldId="306"/>
        </pc:sldMkLst>
        <pc:spChg chg="add mod">
          <ac:chgData name="Daniel Schwarz" userId="5bb35bb8-905a-4742-88d9-33d9089732e7" providerId="ADAL" clId="{6522DB22-9B34-43BC-AD9C-03E4ABD0BD6B}" dt="2020-10-18T10:34:03.410" v="11347" actId="1076"/>
          <ac:spMkLst>
            <pc:docMk/>
            <pc:sldMk cId="3207985538" sldId="306"/>
            <ac:spMk id="200" creationId="{B228BAFD-FAC4-4344-81DC-CD43A6C76211}"/>
          </ac:spMkLst>
        </pc:spChg>
        <pc:spChg chg="add mod">
          <ac:chgData name="Daniel Schwarz" userId="5bb35bb8-905a-4742-88d9-33d9089732e7" providerId="ADAL" clId="{6522DB22-9B34-43BC-AD9C-03E4ABD0BD6B}" dt="2020-10-18T10:30:16.483" v="11305" actId="1076"/>
          <ac:spMkLst>
            <pc:docMk/>
            <pc:sldMk cId="3207985538" sldId="306"/>
            <ac:spMk id="203" creationId="{9D511B1C-359D-4071-B7D0-7B74D8D79FD6}"/>
          </ac:spMkLst>
        </pc:spChg>
        <pc:spChg chg="mod">
          <ac:chgData name="Daniel Schwarz" userId="5bb35bb8-905a-4742-88d9-33d9089732e7" providerId="ADAL" clId="{6522DB22-9B34-43BC-AD9C-03E4ABD0BD6B}" dt="2020-10-18T10:28:12.389" v="11208" actId="1076"/>
          <ac:spMkLst>
            <pc:docMk/>
            <pc:sldMk cId="3207985538" sldId="306"/>
            <ac:spMk id="309" creationId="{AD0A407E-F448-44DF-B453-BFE32D475BBD}"/>
          </ac:spMkLst>
        </pc:spChg>
        <pc:spChg chg="mod">
          <ac:chgData name="Daniel Schwarz" userId="5bb35bb8-905a-4742-88d9-33d9089732e7" providerId="ADAL" clId="{6522DB22-9B34-43BC-AD9C-03E4ABD0BD6B}" dt="2020-10-18T10:26:42.169" v="11193" actId="1076"/>
          <ac:spMkLst>
            <pc:docMk/>
            <pc:sldMk cId="3207985538" sldId="306"/>
            <ac:spMk id="310" creationId="{8B54F97C-EE40-40B0-B3A8-8934181D2E2A}"/>
          </ac:spMkLst>
        </pc:spChg>
        <pc:grpChg chg="del">
          <ac:chgData name="Daniel Schwarz" userId="5bb35bb8-905a-4742-88d9-33d9089732e7" providerId="ADAL" clId="{6522DB22-9B34-43BC-AD9C-03E4ABD0BD6B}" dt="2020-10-18T10:27:33.330" v="11194" actId="478"/>
          <ac:grpSpMkLst>
            <pc:docMk/>
            <pc:sldMk cId="3207985538" sldId="306"/>
            <ac:grpSpMk id="48" creationId="{14384165-C66F-43C9-B6E9-A19F418C1787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51" creationId="{6F9E3F6A-34E3-4932-B04B-993A8E2B6ECC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2" creationId="{C371B7EB-E82F-41B4-A9DA-A14E2194C23E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3" creationId="{EEC6A621-6B14-49D2-B835-C9B01C17172A}"/>
          </ac:grpSpMkLst>
        </pc:grpChg>
        <pc:grpChg chg="del">
          <ac:chgData name="Daniel Schwarz" userId="5bb35bb8-905a-4742-88d9-33d9089732e7" providerId="ADAL" clId="{6522DB22-9B34-43BC-AD9C-03E4ABD0BD6B}" dt="2020-10-18T10:28:40.883" v="11255" actId="478"/>
          <ac:grpSpMkLst>
            <pc:docMk/>
            <pc:sldMk cId="3207985538" sldId="306"/>
            <ac:grpSpMk id="151" creationId="{9E61EAB1-DD10-40F7-9148-8927D7DA6A48}"/>
          </ac:grpSpMkLst>
        </pc:grpChg>
        <pc:grpChg chg="del">
          <ac:chgData name="Daniel Schwarz" userId="5bb35bb8-905a-4742-88d9-33d9089732e7" providerId="ADAL" clId="{6522DB22-9B34-43BC-AD9C-03E4ABD0BD6B}" dt="2020-10-18T10:28:38.231" v="11254" actId="478"/>
          <ac:grpSpMkLst>
            <pc:docMk/>
            <pc:sldMk cId="3207985538" sldId="306"/>
            <ac:grpSpMk id="162" creationId="{07F12AF6-114C-4289-B67F-F71226393E25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289" creationId="{6FF094F0-215E-47AF-AAE7-05AEF028C837}"/>
          </ac:grpSpMkLst>
        </pc:grpChg>
      </pc:sldChg>
      <pc:sldChg chg="modSp add mod modAnim">
        <pc:chgData name="Daniel Schwarz" userId="5bb35bb8-905a-4742-88d9-33d9089732e7" providerId="ADAL" clId="{6522DB22-9B34-43BC-AD9C-03E4ABD0BD6B}" dt="2020-10-18T10:39:03.489" v="11470" actId="20577"/>
        <pc:sldMkLst>
          <pc:docMk/>
          <pc:sldMk cId="627136259" sldId="307"/>
        </pc:sldMkLst>
        <pc:spChg chg="mod">
          <ac:chgData name="Daniel Schwarz" userId="5bb35bb8-905a-4742-88d9-33d9089732e7" providerId="ADAL" clId="{6522DB22-9B34-43BC-AD9C-03E4ABD0BD6B}" dt="2020-10-18T10:39:03.489" v="11470" actId="20577"/>
          <ac:spMkLst>
            <pc:docMk/>
            <pc:sldMk cId="627136259" sldId="307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00:30.275" v="11518" actId="1076"/>
        <pc:sldMkLst>
          <pc:docMk/>
          <pc:sldMk cId="3828723883" sldId="308"/>
        </pc:sldMkLst>
        <pc:spChg chg="del mod ord">
          <ac:chgData name="Daniel Schwarz" userId="5bb35bb8-905a-4742-88d9-33d9089732e7" providerId="ADAL" clId="{6522DB22-9B34-43BC-AD9C-03E4ABD0BD6B}" dt="2020-10-18T10:39:15.916" v="11472" actId="700"/>
          <ac:spMkLst>
            <pc:docMk/>
            <pc:sldMk cId="3828723883" sldId="308"/>
            <ac:spMk id="2" creationId="{316659AA-AD27-41B0-9FE3-DF1AAEB95770}"/>
          </ac:spMkLst>
        </pc:spChg>
        <pc:spChg chg="add mod ord">
          <ac:chgData name="Daniel Schwarz" userId="5bb35bb8-905a-4742-88d9-33d9089732e7" providerId="ADAL" clId="{6522DB22-9B34-43BC-AD9C-03E4ABD0BD6B}" dt="2020-10-18T11:00:30.275" v="11518" actId="1076"/>
          <ac:spMkLst>
            <pc:docMk/>
            <pc:sldMk cId="3828723883" sldId="308"/>
            <ac:spMk id="3" creationId="{100339EA-FCA8-46B6-9106-8414663F9F23}"/>
          </ac:spMkLst>
        </pc:spChg>
        <pc:spChg chg="add del mod ord">
          <ac:chgData name="Daniel Schwarz" userId="5bb35bb8-905a-4742-88d9-33d9089732e7" providerId="ADAL" clId="{6522DB22-9B34-43BC-AD9C-03E4ABD0BD6B}" dt="2020-10-18T10:39:27.873" v="11499" actId="700"/>
          <ac:spMkLst>
            <pc:docMk/>
            <pc:sldMk cId="3828723883" sldId="308"/>
            <ac:spMk id="4" creationId="{989790C8-D8A3-4B34-9B03-4407692CEDEA}"/>
          </ac:spMkLst>
        </pc:spChg>
        <pc:spChg chg="add mod">
          <ac:chgData name="Daniel Schwarz" userId="5bb35bb8-905a-4742-88d9-33d9089732e7" providerId="ADAL" clId="{6522DB22-9B34-43BC-AD9C-03E4ABD0BD6B}" dt="2020-10-18T10:59:23.418" v="11512" actId="1076"/>
          <ac:spMkLst>
            <pc:docMk/>
            <pc:sldMk cId="3828723883" sldId="308"/>
            <ac:spMk id="8" creationId="{C9962E24-A29C-40C9-ADC2-EC3B49598726}"/>
          </ac:spMkLst>
        </pc:spChg>
        <pc:picChg chg="add mod">
          <ac:chgData name="Daniel Schwarz" userId="5bb35bb8-905a-4742-88d9-33d9089732e7" providerId="ADAL" clId="{6522DB22-9B34-43BC-AD9C-03E4ABD0BD6B}" dt="2020-10-18T10:57:57.874" v="11506" actId="1076"/>
          <ac:picMkLst>
            <pc:docMk/>
            <pc:sldMk cId="3828723883" sldId="308"/>
            <ac:picMk id="5" creationId="{358D4AF8-CFBC-451C-9FE5-E0263E71178B}"/>
          </ac:picMkLst>
        </pc:picChg>
        <pc:picChg chg="add mod">
          <ac:chgData name="Daniel Schwarz" userId="5bb35bb8-905a-4742-88d9-33d9089732e7" providerId="ADAL" clId="{6522DB22-9B34-43BC-AD9C-03E4ABD0BD6B}" dt="2020-10-18T10:58:00.835" v="11507" actId="1076"/>
          <ac:picMkLst>
            <pc:docMk/>
            <pc:sldMk cId="3828723883" sldId="308"/>
            <ac:picMk id="6" creationId="{3463F8E0-A59A-4F7F-9C02-7497824A84D2}"/>
          </ac:picMkLst>
        </pc:picChg>
        <pc:picChg chg="add mod">
          <ac:chgData name="Daniel Schwarz" userId="5bb35bb8-905a-4742-88d9-33d9089732e7" providerId="ADAL" clId="{6522DB22-9B34-43BC-AD9C-03E4ABD0BD6B}" dt="2020-10-18T10:59:50.123" v="11517" actId="14100"/>
          <ac:picMkLst>
            <pc:docMk/>
            <pc:sldMk cId="3828723883" sldId="308"/>
            <ac:picMk id="9" creationId="{25F2C1AF-66B8-41F3-A5A4-5320539BDE65}"/>
          </ac:picMkLst>
        </pc:picChg>
      </pc:sldChg>
      <pc:sldChg chg="modSp new del mod">
        <pc:chgData name="Daniel Schwarz" userId="5bb35bb8-905a-4742-88d9-33d9089732e7" providerId="ADAL" clId="{6522DB22-9B34-43BC-AD9C-03E4ABD0BD6B}" dt="2020-10-18T11:18:18.804" v="11856" actId="47"/>
        <pc:sldMkLst>
          <pc:docMk/>
          <pc:sldMk cId="3817144840" sldId="309"/>
        </pc:sldMkLst>
        <pc:spChg chg="mod">
          <ac:chgData name="Daniel Schwarz" userId="5bb35bb8-905a-4742-88d9-33d9089732e7" providerId="ADAL" clId="{6522DB22-9B34-43BC-AD9C-03E4ABD0BD6B}" dt="2020-10-18T11:01:56.771" v="11543" actId="20577"/>
          <ac:spMkLst>
            <pc:docMk/>
            <pc:sldMk cId="3817144840" sldId="309"/>
            <ac:spMk id="2" creationId="{731A956A-667F-4383-BAC2-72DE811DFE81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1:02:48.973" v="11628" actId="20577"/>
        <pc:sldMkLst>
          <pc:docMk/>
          <pc:sldMk cId="198173701" sldId="310"/>
        </pc:sldMkLst>
        <pc:spChg chg="mod">
          <ac:chgData name="Daniel Schwarz" userId="5bb35bb8-905a-4742-88d9-33d9089732e7" providerId="ADAL" clId="{6522DB22-9B34-43BC-AD9C-03E4ABD0BD6B}" dt="2020-10-18T11:02:26.346" v="11587" actId="1076"/>
          <ac:spMkLst>
            <pc:docMk/>
            <pc:sldMk cId="198173701" sldId="310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8T11:02:48.973" v="11628" actId="20577"/>
          <ac:spMkLst>
            <pc:docMk/>
            <pc:sldMk cId="198173701" sldId="310"/>
            <ac:spMk id="3" creationId="{D9265687-F948-43F6-9BE1-080421360F24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13:31.615" v="11800" actId="208"/>
        <pc:sldMkLst>
          <pc:docMk/>
          <pc:sldMk cId="2031995165" sldId="311"/>
        </pc:sldMkLst>
        <pc:spChg chg="del">
          <ac:chgData name="Daniel Schwarz" userId="5bb35bb8-905a-4742-88d9-33d9089732e7" providerId="ADAL" clId="{6522DB22-9B34-43BC-AD9C-03E4ABD0BD6B}" dt="2020-10-18T11:03:03.025" v="11630" actId="700"/>
          <ac:spMkLst>
            <pc:docMk/>
            <pc:sldMk cId="2031995165" sldId="311"/>
            <ac:spMk id="2" creationId="{E382574F-6EAE-4AB0-A2A6-5876CAE42573}"/>
          </ac:spMkLst>
        </pc:spChg>
        <pc:spChg chg="add del mod">
          <ac:chgData name="Daniel Schwarz" userId="5bb35bb8-905a-4742-88d9-33d9089732e7" providerId="ADAL" clId="{6522DB22-9B34-43BC-AD9C-03E4ABD0BD6B}" dt="2020-10-18T11:05:03.915" v="11644" actId="478"/>
          <ac:spMkLst>
            <pc:docMk/>
            <pc:sldMk cId="2031995165" sldId="311"/>
            <ac:spMk id="5" creationId="{67DAB721-B862-4628-9D65-8EAEC1CDF6C2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0" creationId="{B7493768-B493-4012-AB6D-A341DF4A0DF7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2" creationId="{BE982AB9-28C2-4927-9276-6EB678645620}"/>
          </ac:spMkLst>
        </pc:spChg>
        <pc:spChg chg="add mod">
          <ac:chgData name="Daniel Schwarz" userId="5bb35bb8-905a-4742-88d9-33d9089732e7" providerId="ADAL" clId="{6522DB22-9B34-43BC-AD9C-03E4ABD0BD6B}" dt="2020-10-18T11:13:31.615" v="11800" actId="208"/>
          <ac:spMkLst>
            <pc:docMk/>
            <pc:sldMk cId="2031995165" sldId="311"/>
            <ac:spMk id="92" creationId="{813FEC9D-35B9-4ABA-ADC5-EB88C53BCA4F}"/>
          </ac:spMkLst>
        </pc:s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14" creationId="{0927E810-320F-4787-B806-E216ED86D58E}"/>
          </ac:grpSpMkLst>
        </pc:gr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31" creationId="{D999A305-B0A4-465D-8DE2-C0591C6FB6DA}"/>
          </ac:grpSpMkLst>
        </pc:grpChg>
        <pc:grpChg chg="del mod">
          <ac:chgData name="Daniel Schwarz" userId="5bb35bb8-905a-4742-88d9-33d9089732e7" providerId="ADAL" clId="{6522DB22-9B34-43BC-AD9C-03E4ABD0BD6B}" dt="2020-10-18T11:08:17.325" v="11716"/>
          <ac:grpSpMkLst>
            <pc:docMk/>
            <pc:sldMk cId="2031995165" sldId="311"/>
            <ac:grpSpMk id="40" creationId="{D1B3FB5C-D300-408D-B4BD-86B4B9F4A9BF}"/>
          </ac:grpSpMkLst>
        </pc:grpChg>
        <pc:grpChg chg="del mod">
          <ac:chgData name="Daniel Schwarz" userId="5bb35bb8-905a-4742-88d9-33d9089732e7" providerId="ADAL" clId="{6522DB22-9B34-43BC-AD9C-03E4ABD0BD6B}" dt="2020-10-18T11:08:21.450" v="11721"/>
          <ac:grpSpMkLst>
            <pc:docMk/>
            <pc:sldMk cId="2031995165" sldId="311"/>
            <ac:grpSpMk id="43" creationId="{7A00BC9A-4C28-4D5E-90A6-26CE850F92B4}"/>
          </ac:grpSpMkLst>
        </pc:grpChg>
        <pc:grpChg chg="del mod">
          <ac:chgData name="Daniel Schwarz" userId="5bb35bb8-905a-4742-88d9-33d9089732e7" providerId="ADAL" clId="{6522DB22-9B34-43BC-AD9C-03E4ABD0BD6B}" dt="2020-10-18T11:08:26.567" v="11727"/>
          <ac:grpSpMkLst>
            <pc:docMk/>
            <pc:sldMk cId="2031995165" sldId="311"/>
            <ac:grpSpMk id="48" creationId="{4A95046A-1F4B-41E3-A2F5-BC1ECFBEF417}"/>
          </ac:grpSpMkLst>
        </pc:grpChg>
        <pc:grpChg chg="del mod">
          <ac:chgData name="Daniel Schwarz" userId="5bb35bb8-905a-4742-88d9-33d9089732e7" providerId="ADAL" clId="{6522DB22-9B34-43BC-AD9C-03E4ABD0BD6B}" dt="2020-10-18T11:08:31.735" v="11734"/>
          <ac:grpSpMkLst>
            <pc:docMk/>
            <pc:sldMk cId="2031995165" sldId="311"/>
            <ac:grpSpMk id="54" creationId="{E08A644A-F267-4D25-912A-388BF8D27D46}"/>
          </ac:grpSpMkLst>
        </pc:grpChg>
        <pc:grpChg chg="mod">
          <ac:chgData name="Daniel Schwarz" userId="5bb35bb8-905a-4742-88d9-33d9089732e7" providerId="ADAL" clId="{6522DB22-9B34-43BC-AD9C-03E4ABD0BD6B}" dt="2020-10-18T11:10:17.242" v="11779" actId="1076"/>
          <ac:grpSpMkLst>
            <pc:docMk/>
            <pc:sldMk cId="2031995165" sldId="311"/>
            <ac:grpSpMk id="61" creationId="{BB52F191-ADD4-456B-B7B7-526CBD21D396}"/>
          </ac:grpSpMkLst>
        </pc:grpChg>
        <pc:grpChg chg="del mod">
          <ac:chgData name="Daniel Schwarz" userId="5bb35bb8-905a-4742-88d9-33d9089732e7" providerId="ADAL" clId="{6522DB22-9B34-43BC-AD9C-03E4ABD0BD6B}" dt="2020-10-18T11:09:12.824" v="11744"/>
          <ac:grpSpMkLst>
            <pc:docMk/>
            <pc:sldMk cId="2031995165" sldId="311"/>
            <ac:grpSpMk id="68" creationId="{0056B24F-90BB-40F2-BAA3-A3771EE42D50}"/>
          </ac:grpSpMkLst>
        </pc:grpChg>
        <pc:grpChg chg="del mod">
          <ac:chgData name="Daniel Schwarz" userId="5bb35bb8-905a-4742-88d9-33d9089732e7" providerId="ADAL" clId="{6522DB22-9B34-43BC-AD9C-03E4ABD0BD6B}" dt="2020-10-18T11:09:14.844" v="11747"/>
          <ac:grpSpMkLst>
            <pc:docMk/>
            <pc:sldMk cId="2031995165" sldId="311"/>
            <ac:grpSpMk id="70" creationId="{3390E562-03C1-49F1-A2D3-03F72F23BE8F}"/>
          </ac:grpSpMkLst>
        </pc:grpChg>
        <pc:grpChg chg="del mod">
          <ac:chgData name="Daniel Schwarz" userId="5bb35bb8-905a-4742-88d9-33d9089732e7" providerId="ADAL" clId="{6522DB22-9B34-43BC-AD9C-03E4ABD0BD6B}" dt="2020-10-18T11:09:15.888" v="11749"/>
          <ac:grpSpMkLst>
            <pc:docMk/>
            <pc:sldMk cId="2031995165" sldId="311"/>
            <ac:grpSpMk id="73" creationId="{3F9D6A84-AA01-4DC5-BCC5-B8767BA92D44}"/>
          </ac:grpSpMkLst>
        </pc:grpChg>
        <pc:grpChg chg="add del mod">
          <ac:chgData name="Daniel Schwarz" userId="5bb35bb8-905a-4742-88d9-33d9089732e7" providerId="ADAL" clId="{6522DB22-9B34-43BC-AD9C-03E4ABD0BD6B}" dt="2020-10-18T11:09:22.708" v="11756"/>
          <ac:grpSpMkLst>
            <pc:docMk/>
            <pc:sldMk cId="2031995165" sldId="311"/>
            <ac:grpSpMk id="75" creationId="{62A3EEDE-A5EB-4728-8BA2-FE9E3CC6AD31}"/>
          </ac:grpSpMkLst>
        </pc:grpChg>
        <pc:grpChg chg="mod">
          <ac:chgData name="Daniel Schwarz" userId="5bb35bb8-905a-4742-88d9-33d9089732e7" providerId="ADAL" clId="{6522DB22-9B34-43BC-AD9C-03E4ABD0BD6B}" dt="2020-10-18T11:09:19.877" v="11754"/>
          <ac:grpSpMkLst>
            <pc:docMk/>
            <pc:sldMk cId="2031995165" sldId="311"/>
            <ac:grpSpMk id="78" creationId="{901A4553-B865-49A8-ABC7-9715360C6FAA}"/>
          </ac:grpSpMkLst>
        </pc:grpChg>
        <pc:grpChg chg="del 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0" creationId="{E8120E68-78F7-4389-B81D-A4629A45D02A}"/>
          </ac:grpSpMkLst>
        </pc:grpChg>
        <pc:grpChg chg="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7" creationId="{9DB7742E-7070-436B-96B4-FA6D0F04A96F}"/>
          </ac:grpSpMkLst>
        </pc:grpChg>
        <pc:picChg chg="add mod">
          <ac:chgData name="Daniel Schwarz" userId="5bb35bb8-905a-4742-88d9-33d9089732e7" providerId="ADAL" clId="{6522DB22-9B34-43BC-AD9C-03E4ABD0BD6B}" dt="2020-10-18T11:10:25.074" v="11780" actId="1076"/>
          <ac:picMkLst>
            <pc:docMk/>
            <pc:sldMk cId="2031995165" sldId="311"/>
            <ac:picMk id="4" creationId="{4F1BAE2D-E4FE-4A59-A165-9B2B0E0E03D1}"/>
          </ac:picMkLst>
        </pc:pic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5" creationId="{3BDBBF0A-6D19-4A4D-A4A3-53581415C75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6" creationId="{1DD35479-375B-4868-93BD-CF5DAD611215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7" creationId="{142A7163-B76D-4486-AAC2-15EA40AE3521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8" creationId="{50595132-0E3F-406E-A136-A6F11E48851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9" creationId="{92157116-5FAB-4B65-8F35-C0719044E230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0" creationId="{3DC8AA57-3402-4A1B-B2C6-28BC74B407DC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1" creationId="{738CA6AB-4575-4031-9E03-25589D52B9A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2" creationId="{B5D0DDB6-B1E6-4FF0-B5CB-52EBD8D33D2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3" creationId="{1295B41E-D4FB-426A-B2A1-512CCD7241F9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4" creationId="{721F9E77-A025-49AC-8EE2-B55D2BB239D2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5" creationId="{9C7EEF89-3568-4C3D-854A-B7DBCCE62B66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6" creationId="{12A257BA-E9C4-4EF7-89E3-EFD556EAED8A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7" creationId="{B886480C-7058-42C2-8893-C0BC5297F44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8" creationId="{010F4794-A89D-4603-AA7A-0C1BC638528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9" creationId="{2E1E607E-C002-498E-97EA-14E13B2A84D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30" creationId="{F8F95F73-78C1-4003-9A3B-F022BE99B6D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2" creationId="{4B08487D-38B6-4F24-BA0D-828C2D4C9DF6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3" creationId="{D560D268-92DF-412B-A611-C495CD797B5D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4" creationId="{9AF70335-9867-4EDE-AE72-45B573512CA3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5" creationId="{53B9AB55-5807-4B63-8461-B1DD0F980EC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6" creationId="{496531F3-7012-44E2-B3B4-4F213DC6C77F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7" creationId="{DFDFB365-CDE5-4649-ACC9-6CAC021AEEC5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8" creationId="{65F41644-13F3-4A1C-A9A2-5CE7CCBA12E4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1" creationId="{FBFE3C81-D2E8-421A-9608-08073B08385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4" creationId="{2A5F74BC-176A-4EFE-BC4F-355DBC5BC42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5" creationId="{B0DD1E15-50D4-45A5-A0CA-B9E1216CC6CF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6" creationId="{4464890A-8CE4-47DC-8C46-DB2347AF5E72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7" creationId="{4296B720-B4D2-4E04-A941-9F1A03371A5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9" creationId="{8D892B9A-8DFC-4F44-AC28-078A13D0DA47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0" creationId="{882BCDC9-CEB3-4164-A552-B0CA6C2F04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1" creationId="{4F511915-F335-426E-BC92-668E9291571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2" creationId="{CF918984-038A-4259-B5FD-EE53F6019410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5" creationId="{D9912F16-152D-4F6C-85BF-352C6B6561AE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6" creationId="{79278664-B1EA-4C29-8704-5969BF8C714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7" creationId="{3310E6BC-BE13-41AE-9278-98B867FD853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8" creationId="{F17C0A2D-63AE-43E6-9A67-8EC449F779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9" creationId="{E9ABC9A9-1539-4339-A6A5-CC8B950E180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60" creationId="{2A04EB8E-D845-4F90-ACBF-9197EE02C26E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2" creationId="{36D3AAE4-B593-4493-A598-DC8303ED18AB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3" creationId="{97BA0DE6-0247-4253-B443-EDF3125BCA2C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4" creationId="{06DE04E2-D8C0-464B-95DF-DF6454D2707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5" creationId="{ADC102B0-0EC5-4212-AA51-8BDFB448361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6" creationId="{558F9D67-D5F8-4063-BC26-600BAE9396F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7" creationId="{FCD67CBB-AA26-45B1-9AF0-8E5CE0B2D58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9" creationId="{915579AE-34CE-4019-A45C-F5EAB4049A19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1" creationId="{C81AD948-EE27-4FF0-AA4D-098816516B8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2" creationId="{DDF50308-7F84-473F-8AA9-18143C8F93D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4" creationId="{3B69DCEE-8BF2-40FE-98C4-80984F85C69D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6" creationId="{4C705B78-94B3-4CBA-B8A8-262F7B4B0C47}"/>
          </ac:inkMkLst>
        </pc:inkChg>
        <pc:inkChg chg="add del mod">
          <ac:chgData name="Daniel Schwarz" userId="5bb35bb8-905a-4742-88d9-33d9089732e7" providerId="ADAL" clId="{6522DB22-9B34-43BC-AD9C-03E4ABD0BD6B}" dt="2020-10-18T11:09:19.877" v="11754"/>
          <ac:inkMkLst>
            <pc:docMk/>
            <pc:sldMk cId="2031995165" sldId="311"/>
            <ac:inkMk id="77" creationId="{5EF46CE5-2619-4AAE-ACE0-A5BCB0D51A7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9" creationId="{EC5F478E-8D3B-415D-A8ED-9AD3DFCE733B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3" creationId="{C76463F1-7846-4DE8-9367-A0DCBB37CD4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4" creationId="{DD64BD6D-8151-43E0-B775-F9035212AB3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5" creationId="{75F5B0E6-9E76-4472-AA7F-65CA1BB7311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6" creationId="{85848679-AD14-4F63-AEC4-868720F65ADC}"/>
          </ac:inkMkLst>
        </pc:inkChg>
        <pc:cxnChg chg="add mod">
          <ac:chgData name="Daniel Schwarz" userId="5bb35bb8-905a-4742-88d9-33d9089732e7" providerId="ADAL" clId="{6522DB22-9B34-43BC-AD9C-03E4ABD0BD6B}" dt="2020-10-18T11:10:55.092" v="11781" actId="693"/>
          <ac:cxnSpMkLst>
            <pc:docMk/>
            <pc:sldMk cId="2031995165" sldId="311"/>
            <ac:cxnSpMk id="7" creationId="{C939E8AC-C0D2-434A-99B4-65C46FF2CB0A}"/>
          </ac:cxnSpMkLst>
        </pc:cxnChg>
        <pc:cxnChg chg="add mod">
          <ac:chgData name="Daniel Schwarz" userId="5bb35bb8-905a-4742-88d9-33d9089732e7" providerId="ADAL" clId="{6522DB22-9B34-43BC-AD9C-03E4ABD0BD6B}" dt="2020-10-18T11:11:00.287" v="11782" actId="693"/>
          <ac:cxnSpMkLst>
            <pc:docMk/>
            <pc:sldMk cId="2031995165" sldId="311"/>
            <ac:cxnSpMk id="82" creationId="{EC3FA0CF-5A3E-4368-AF41-343DB16BD903}"/>
          </ac:cxnSpMkLst>
        </pc:cxnChg>
        <pc:cxnChg chg="add mod">
          <ac:chgData name="Daniel Schwarz" userId="5bb35bb8-905a-4742-88d9-33d9089732e7" providerId="ADAL" clId="{6522DB22-9B34-43BC-AD9C-03E4ABD0BD6B}" dt="2020-10-18T11:12:41.424" v="11795" actId="208"/>
          <ac:cxnSpMkLst>
            <pc:docMk/>
            <pc:sldMk cId="2031995165" sldId="311"/>
            <ac:cxnSpMk id="89" creationId="{99357446-84B3-4BD5-A281-9054E9299E6D}"/>
          </ac:cxnSpMkLst>
        </pc:cxnChg>
      </pc:sldChg>
      <pc:sldChg chg="addSp delSp modSp add mod modAnim">
        <pc:chgData name="Daniel Schwarz" userId="5bb35bb8-905a-4742-88d9-33d9089732e7" providerId="ADAL" clId="{6522DB22-9B34-43BC-AD9C-03E4ABD0BD6B}" dt="2020-10-18T11:24:24.389" v="12171" actId="1076"/>
        <pc:sldMkLst>
          <pc:docMk/>
          <pc:sldMk cId="907307255" sldId="312"/>
        </pc:sldMkLst>
        <pc:spChg chg="add mod">
          <ac:chgData name="Daniel Schwarz" userId="5bb35bb8-905a-4742-88d9-33d9089732e7" providerId="ADAL" clId="{6522DB22-9B34-43BC-AD9C-03E4ABD0BD6B}" dt="2020-10-18T11:24:24.389" v="12171" actId="1076"/>
          <ac:spMkLst>
            <pc:docMk/>
            <pc:sldMk cId="907307255" sldId="312"/>
            <ac:spMk id="77" creationId="{030AFBD4-08A2-458D-BA96-A9380573787F}"/>
          </ac:spMkLst>
        </pc:spChg>
        <pc:spChg chg="add del">
          <ac:chgData name="Daniel Schwarz" userId="5bb35bb8-905a-4742-88d9-33d9089732e7" providerId="ADAL" clId="{6522DB22-9B34-43BC-AD9C-03E4ABD0BD6B}" dt="2020-10-18T11:14:49.773" v="11816" actId="478"/>
          <ac:spMkLst>
            <pc:docMk/>
            <pc:sldMk cId="907307255" sldId="312"/>
            <ac:spMk id="92" creationId="{813FEC9D-35B9-4ABA-ADC5-EB88C53BCA4F}"/>
          </ac:spMkLst>
        </pc:spChg>
        <pc:inkChg chg="add">
          <ac:chgData name="Daniel Schwarz" userId="5bb35bb8-905a-4742-88d9-33d9089732e7" providerId="ADAL" clId="{6522DB22-9B34-43BC-AD9C-03E4ABD0BD6B}" dt="2020-10-18T11:15:30.044" v="11817" actId="9405"/>
          <ac:inkMkLst>
            <pc:docMk/>
            <pc:sldMk cId="907307255" sldId="312"/>
            <ac:inkMk id="5" creationId="{12B4792D-5F74-4165-AD2F-4D0BD4CB7C49}"/>
          </ac:inkMkLst>
        </pc:inkChg>
        <pc:cxnChg chg="add mod">
          <ac:chgData name="Daniel Schwarz" userId="5bb35bb8-905a-4742-88d9-33d9089732e7" providerId="ADAL" clId="{6522DB22-9B34-43BC-AD9C-03E4ABD0BD6B}" dt="2020-10-18T11:16:40.740" v="11823" actId="208"/>
          <ac:cxnSpMkLst>
            <pc:docMk/>
            <pc:sldMk cId="907307255" sldId="312"/>
            <ac:cxnSpMk id="8" creationId="{CBBF26EC-D89C-4834-BB0F-F111E5FB842B}"/>
          </ac:cxnSpMkLst>
        </pc:cxnChg>
        <pc:cxnChg chg="add del mod">
          <ac:chgData name="Daniel Schwarz" userId="5bb35bb8-905a-4742-88d9-33d9089732e7" providerId="ADAL" clId="{6522DB22-9B34-43BC-AD9C-03E4ABD0BD6B}" dt="2020-10-18T11:16:06.400" v="11820" actId="478"/>
          <ac:cxnSpMkLst>
            <pc:docMk/>
            <pc:sldMk cId="907307255" sldId="312"/>
            <ac:cxnSpMk id="73" creationId="{FF829CFA-4E97-42DF-83EE-7DC3C9C17C2B}"/>
          </ac:cxnSpMkLst>
        </pc:cxnChg>
        <pc:cxnChg chg="add del mod">
          <ac:chgData name="Daniel Schwarz" userId="5bb35bb8-905a-4742-88d9-33d9089732e7" providerId="ADAL" clId="{6522DB22-9B34-43BC-AD9C-03E4ABD0BD6B}" dt="2020-10-18T11:15:53.932" v="11818" actId="693"/>
          <ac:cxnSpMkLst>
            <pc:docMk/>
            <pc:sldMk cId="907307255" sldId="312"/>
            <ac:cxnSpMk id="89" creationId="{99357446-84B3-4BD5-A281-9054E9299E6D}"/>
          </ac:cxnSpMkLst>
        </pc:cxnChg>
      </pc:sldChg>
      <pc:sldChg chg="addSp delSp modSp add mod modNotesTx">
        <pc:chgData name="Daniel Schwarz" userId="5bb35bb8-905a-4742-88d9-33d9089732e7" providerId="ADAL" clId="{6522DB22-9B34-43BC-AD9C-03E4ABD0BD6B}" dt="2020-10-18T20:05:31.634" v="18373" actId="20577"/>
        <pc:sldMkLst>
          <pc:docMk/>
          <pc:sldMk cId="1494571397" sldId="313"/>
        </pc:sldMkLst>
        <pc:spChg chg="mod">
          <ac:chgData name="Daniel Schwarz" userId="5bb35bb8-905a-4742-88d9-33d9089732e7" providerId="ADAL" clId="{6522DB22-9B34-43BC-AD9C-03E4ABD0BD6B}" dt="2020-10-18T11:17:03.548" v="11828" actId="20577"/>
          <ac:spMkLst>
            <pc:docMk/>
            <pc:sldMk cId="1494571397" sldId="313"/>
            <ac:spMk id="10" creationId="{B7493768-B493-4012-AB6D-A341DF4A0DF7}"/>
          </ac:spMkLst>
        </pc:spChg>
        <pc:grpChg chg="mod">
          <ac:chgData name="Daniel Schwarz" userId="5bb35bb8-905a-4742-88d9-33d9089732e7" providerId="ADAL" clId="{6522DB22-9B34-43BC-AD9C-03E4ABD0BD6B}" dt="2020-10-18T11:17:38.259" v="11837"/>
          <ac:grpSpMkLst>
            <pc:docMk/>
            <pc:sldMk cId="1494571397" sldId="313"/>
            <ac:grpSpMk id="11" creationId="{47BD1D5F-767F-47B6-A986-4FA0A0E45F16}"/>
          </ac:grpSpMkLst>
        </pc:grpChg>
        <pc:grpChg chg="mod">
          <ac:chgData name="Daniel Schwarz" userId="5bb35bb8-905a-4742-88d9-33d9089732e7" providerId="ADAL" clId="{6522DB22-9B34-43BC-AD9C-03E4ABD0BD6B}" dt="2020-10-18T11:17:42.746" v="11841"/>
          <ac:grpSpMkLst>
            <pc:docMk/>
            <pc:sldMk cId="1494571397" sldId="313"/>
            <ac:grpSpMk id="48" creationId="{4BD36E36-BA3B-4110-9B3A-30F0D402E80C}"/>
          </ac:grpSpMkLst>
        </pc:grpChg>
        <pc:grpChg chg="del">
          <ac:chgData name="Daniel Schwarz" userId="5bb35bb8-905a-4742-88d9-33d9089732e7" providerId="ADAL" clId="{6522DB22-9B34-43BC-AD9C-03E4ABD0BD6B}" dt="2020-10-18T11:17:12.952" v="11829" actId="165"/>
          <ac:grpSpMkLst>
            <pc:docMk/>
            <pc:sldMk cId="1494571397" sldId="313"/>
            <ac:grpSpMk id="61" creationId="{BB52F191-ADD4-456B-B7B7-526CBD21D396}"/>
          </ac:grpSpMkLst>
        </pc:grpChg>
        <pc:grpChg chg="mod">
          <ac:chgData name="Daniel Schwarz" userId="5bb35bb8-905a-4742-88d9-33d9089732e7" providerId="ADAL" clId="{6522DB22-9B34-43BC-AD9C-03E4ABD0BD6B}" dt="2020-10-18T11:17:45.654" v="11847"/>
          <ac:grpSpMkLst>
            <pc:docMk/>
            <pc:sldMk cId="1494571397" sldId="313"/>
            <ac:grpSpMk id="73" creationId="{017370A4-2F18-4409-A12D-FC647F70777E}"/>
          </ac:grpSpMkLst>
        </pc:grpChg>
        <pc:grpChg chg="del 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81" creationId="{AD029EB2-CD7E-4903-B5B3-DAFB93CF9753}"/>
          </ac:grpSpMkLst>
        </pc:grpChg>
        <pc:grpChg chg="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90" creationId="{59EEBC5E-7DAF-4811-BB06-84031DA5D64A}"/>
          </ac:grpSpMkLst>
        </pc:grp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2" creationId="{1C6E45C6-8B8D-4340-9BC4-46411D554D33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3" creationId="{D2AD7C6E-B7A1-43A6-86B8-DB0F150E74A8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6" creationId="{F0F338B5-3E62-4017-AB51-C5D0F7651416}"/>
          </ac:inkMkLst>
        </pc:inkChg>
        <pc:inkChg chg="add del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9" creationId="{CE8FDEE6-BBD9-4362-90D1-867B8041266B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13" creationId="{0DDFF63C-0728-4C3C-A796-4FD8F5BBD7D5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8" creationId="{65F41644-13F3-4A1C-A9A2-5CE7CCBA12E4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0" creationId="{4ABC77CB-9B9F-446C-B157-0163DC3A2272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1" creationId="{FBFE3C81-D2E8-421A-9608-08073B083859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3" creationId="{43DF4C7D-7FD7-4014-8A17-CC5B6675D4A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4" creationId="{2A5F74BC-176A-4EFE-BC4F-355DBC5BC42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5" creationId="{B0DD1E15-50D4-45A5-A0CA-B9E1216CC6CF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6" creationId="{4464890A-8CE4-47DC-8C46-DB2347AF5E72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7" creationId="{4296B720-B4D2-4E04-A941-9F1A03371A5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9" creationId="{8D892B9A-8DFC-4F44-AC28-078A13D0DA4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0" creationId="{882BCDC9-CEB3-4164-A552-B0CA6C2F04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1" creationId="{4F511915-F335-426E-BC92-668E9291571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2" creationId="{CF918984-038A-4259-B5FD-EE53F6019410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54" creationId="{EE5FD42D-EA2B-4D46-A9C9-D97F9D348FB3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5" creationId="{D9912F16-152D-4F6C-85BF-352C6B6561AE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6" creationId="{79278664-B1EA-4C29-8704-5969BF8C714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7" creationId="{3310E6BC-BE13-41AE-9278-98B867FD853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8" creationId="{F17C0A2D-63AE-43E6-9A67-8EC449F779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9" creationId="{E9ABC9A9-1539-4339-A6A5-CC8B950E180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60" creationId="{2A04EB8E-D845-4F90-ACBF-9197EE02C26E}"/>
          </ac:inkMkLst>
        </pc:inkChg>
        <pc:inkChg chg="add del mod">
          <ac:chgData name="Daniel Schwarz" userId="5bb35bb8-905a-4742-88d9-33d9089732e7" providerId="ADAL" clId="{6522DB22-9B34-43BC-AD9C-03E4ABD0BD6B}" dt="2020-10-18T11:17:46.008" v="11848" actId="9405"/>
          <ac:inkMkLst>
            <pc:docMk/>
            <pc:sldMk cId="1494571397" sldId="313"/>
            <ac:inkMk id="68" creationId="{92BBCA1C-AC12-4287-B21C-74535D6E6035}"/>
          </ac:inkMkLst>
        </pc:inkChg>
        <pc:inkChg chg="add del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70" creationId="{3978B35A-0E93-4A6B-9AA9-65416F05551C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5" creationId="{7B30B58E-3BF0-4AF4-AA53-C2D76CEE7B69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7" creationId="{4AEDD2D4-5099-44F8-82AA-D04124B7B6B3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8" creationId="{5D20E164-DB13-4C11-BB45-A292F0032B94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0" creationId="{C4A740A8-CDE2-4AFE-B3BB-FF5DFE359C7D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8" creationId="{EFF97F7A-3E93-425D-A344-E61B5EA3C581}"/>
          </ac:inkMkLst>
        </pc:inkChg>
      </pc:sldChg>
      <pc:sldChg chg="modSp add mod modNotesTx">
        <pc:chgData name="Daniel Schwarz" userId="5bb35bb8-905a-4742-88d9-33d9089732e7" providerId="ADAL" clId="{6522DB22-9B34-43BC-AD9C-03E4ABD0BD6B}" dt="2020-10-18T11:55:50.478" v="13013" actId="20577"/>
        <pc:sldMkLst>
          <pc:docMk/>
          <pc:sldMk cId="4222635270" sldId="314"/>
        </pc:sldMkLst>
        <pc:spChg chg="mod">
          <ac:chgData name="Daniel Schwarz" userId="5bb35bb8-905a-4742-88d9-33d9089732e7" providerId="ADAL" clId="{6522DB22-9B34-43BC-AD9C-03E4ABD0BD6B}" dt="2020-10-18T11:18:59.543" v="11893" actId="20577"/>
          <ac:spMkLst>
            <pc:docMk/>
            <pc:sldMk cId="4222635270" sldId="31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1:55:50.478" v="13013" actId="20577"/>
          <ac:spMkLst>
            <pc:docMk/>
            <pc:sldMk cId="4222635270" sldId="314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6522DB22-9B34-43BC-AD9C-03E4ABD0BD6B}" dt="2020-10-18T12:52:11.399" v="13135" actId="27636"/>
        <pc:sldMkLst>
          <pc:docMk/>
          <pc:sldMk cId="3352037997" sldId="315"/>
        </pc:sldMkLst>
        <pc:spChg chg="mod">
          <ac:chgData name="Daniel Schwarz" userId="5bb35bb8-905a-4742-88d9-33d9089732e7" providerId="ADAL" clId="{6522DB22-9B34-43BC-AD9C-03E4ABD0BD6B}" dt="2020-10-18T12:45:18.959" v="13035" actId="20577"/>
          <ac:spMkLst>
            <pc:docMk/>
            <pc:sldMk cId="3352037997" sldId="315"/>
            <ac:spMk id="2" creationId="{DAB8393E-7BEA-4C0B-95FF-ED2B04BB2D7B}"/>
          </ac:spMkLst>
        </pc:spChg>
        <pc:spChg chg="mod">
          <ac:chgData name="Daniel Schwarz" userId="5bb35bb8-905a-4742-88d9-33d9089732e7" providerId="ADAL" clId="{6522DB22-9B34-43BC-AD9C-03E4ABD0BD6B}" dt="2020-10-18T12:52:11.399" v="13135" actId="27636"/>
          <ac:spMkLst>
            <pc:docMk/>
            <pc:sldMk cId="3352037997" sldId="315"/>
            <ac:spMk id="3" creationId="{98A71505-77D0-4C13-BEE8-0802E605E1FE}"/>
          </ac:spMkLst>
        </pc:spChg>
      </pc:sldChg>
      <pc:sldChg chg="addSp delSp modSp new mod chgLayout modNotesTx">
        <pc:chgData name="Daniel Schwarz" userId="5bb35bb8-905a-4742-88d9-33d9089732e7" providerId="ADAL" clId="{6522DB22-9B34-43BC-AD9C-03E4ABD0BD6B}" dt="2020-10-18T17:26:36.016" v="14962" actId="20577"/>
        <pc:sldMkLst>
          <pc:docMk/>
          <pc:sldMk cId="318208907" sldId="316"/>
        </pc:sldMkLst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2" creationId="{70390281-689F-4E80-B8A6-FA385BF6F016}"/>
          </ac:spMkLst>
        </pc:spChg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3" creationId="{B1338212-AB79-4BFC-9533-90973FA0FFCD}"/>
          </ac:spMkLst>
        </pc:spChg>
        <pc:spChg chg="add mod ord">
          <ac:chgData name="Daniel Schwarz" userId="5bb35bb8-905a-4742-88d9-33d9089732e7" providerId="ADAL" clId="{6522DB22-9B34-43BC-AD9C-03E4ABD0BD6B}" dt="2020-10-18T16:47:52.593" v="13565" actId="20577"/>
          <ac:spMkLst>
            <pc:docMk/>
            <pc:sldMk cId="318208907" sldId="316"/>
            <ac:spMk id="4" creationId="{109942E4-E5EC-409B-81F6-0AA8029AE2FB}"/>
          </ac:spMkLst>
        </pc:spChg>
        <pc:spChg chg="add mod ord">
          <ac:chgData name="Daniel Schwarz" userId="5bb35bb8-905a-4742-88d9-33d9089732e7" providerId="ADAL" clId="{6522DB22-9B34-43BC-AD9C-03E4ABD0BD6B}" dt="2020-10-18T17:26:36.016" v="14962" actId="20577"/>
          <ac:spMkLst>
            <pc:docMk/>
            <pc:sldMk cId="318208907" sldId="316"/>
            <ac:spMk id="5" creationId="{A898A89D-645B-47DD-8760-039A787F90A7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7:56:19.816" v="15531"/>
        <pc:sldMkLst>
          <pc:docMk/>
          <pc:sldMk cId="664957509" sldId="317"/>
        </pc:sldMkLst>
        <pc:spChg chg="mod">
          <ac:chgData name="Daniel Schwarz" userId="5bb35bb8-905a-4742-88d9-33d9089732e7" providerId="ADAL" clId="{6522DB22-9B34-43BC-AD9C-03E4ABD0BD6B}" dt="2020-10-18T17:56:08.613" v="15529" actId="1076"/>
          <ac:spMkLst>
            <pc:docMk/>
            <pc:sldMk cId="664957509" sldId="317"/>
            <ac:spMk id="2" creationId="{FA327C3F-F562-4E4F-85F5-70B825B07186}"/>
          </ac:spMkLst>
        </pc:spChg>
        <pc:spChg chg="mod">
          <ac:chgData name="Daniel Schwarz" userId="5bb35bb8-905a-4742-88d9-33d9089732e7" providerId="ADAL" clId="{6522DB22-9B34-43BC-AD9C-03E4ABD0BD6B}" dt="2020-10-18T17:56:04.984" v="15528" actId="404"/>
          <ac:spMkLst>
            <pc:docMk/>
            <pc:sldMk cId="664957509" sldId="317"/>
            <ac:spMk id="3" creationId="{D9265687-F948-43F6-9BE1-080421360F24}"/>
          </ac:spMkLst>
        </pc:spChg>
        <pc:spChg chg="add mod">
          <ac:chgData name="Daniel Schwarz" userId="5bb35bb8-905a-4742-88d9-33d9089732e7" providerId="ADAL" clId="{6522DB22-9B34-43BC-AD9C-03E4ABD0BD6B}" dt="2020-10-18T17:56:11.365" v="15530" actId="1076"/>
          <ac:spMkLst>
            <pc:docMk/>
            <pc:sldMk cId="664957509" sldId="317"/>
            <ac:spMk id="4" creationId="{32A3D362-9F3E-40D4-A603-F3E67AF7FB62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7:57:42.641" v="15537"/>
        <pc:sldMkLst>
          <pc:docMk/>
          <pc:sldMk cId="4042374777" sldId="318"/>
        </pc:sldMkLst>
        <pc:spChg chg="del">
          <ac:chgData name="Daniel Schwarz" userId="5bb35bb8-905a-4742-88d9-33d9089732e7" providerId="ADAL" clId="{6522DB22-9B34-43BC-AD9C-03E4ABD0BD6B}" dt="2020-10-18T16:29:32.697" v="13295" actId="700"/>
          <ac:spMkLst>
            <pc:docMk/>
            <pc:sldMk cId="4042374777" sldId="318"/>
            <ac:spMk id="2" creationId="{9AAA5646-AE7C-4D8E-93C8-38140D83E224}"/>
          </ac:spMkLst>
        </pc:spChg>
        <pc:spChg chg="add mod">
          <ac:chgData name="Daniel Schwarz" userId="5bb35bb8-905a-4742-88d9-33d9089732e7" providerId="ADAL" clId="{6522DB22-9B34-43BC-AD9C-03E4ABD0BD6B}" dt="2020-10-18T16:40:16.945" v="13466" actId="20577"/>
          <ac:spMkLst>
            <pc:docMk/>
            <pc:sldMk cId="4042374777" sldId="318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6:33:45.986" v="13306"/>
          <ac:grpSpMkLst>
            <pc:docMk/>
            <pc:sldMk cId="4042374777" sldId="318"/>
            <ac:grpSpMk id="9" creationId="{CD8E22A1-0405-4F59-9B38-6FEB9F4B42A5}"/>
          </ac:grpSpMkLst>
        </pc:grpChg>
        <pc:grpChg chg="del mod">
          <ac:chgData name="Daniel Schwarz" userId="5bb35bb8-905a-4742-88d9-33d9089732e7" providerId="ADAL" clId="{6522DB22-9B34-43BC-AD9C-03E4ABD0BD6B}" dt="2020-10-18T16:33:59.027" v="13313"/>
          <ac:grpSpMkLst>
            <pc:docMk/>
            <pc:sldMk cId="4042374777" sldId="318"/>
            <ac:grpSpMk id="12" creationId="{D3190CB4-925D-4CB1-A876-F560EECC8FFC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6:34:31.475" v="13330"/>
          <ac:grpSpMkLst>
            <pc:docMk/>
            <pc:sldMk cId="4042374777" sldId="318"/>
            <ac:grpSpMk id="30" creationId="{8A0738E9-FA3F-4A09-8A74-C0C7B117F18C}"/>
          </ac:grpSpMkLst>
        </pc:grpChg>
        <pc:grpChg chg="del mod">
          <ac:chgData name="Daniel Schwarz" userId="5bb35bb8-905a-4742-88d9-33d9089732e7" providerId="ADAL" clId="{6522DB22-9B34-43BC-AD9C-03E4ABD0BD6B}" dt="2020-10-18T16:34:48.857" v="13353"/>
          <ac:grpSpMkLst>
            <pc:docMk/>
            <pc:sldMk cId="4042374777" sldId="318"/>
            <ac:grpSpMk id="36" creationId="{85C0EDE3-6575-4E13-941D-F05262685CB2}"/>
          </ac:grpSpMkLst>
        </pc:grpChg>
        <pc:grpChg chg="del mod">
          <ac:chgData name="Daniel Schwarz" userId="5bb35bb8-905a-4742-88d9-33d9089732e7" providerId="ADAL" clId="{6522DB22-9B34-43BC-AD9C-03E4ABD0BD6B}" dt="2020-10-18T16:34:54.937" v="13362"/>
          <ac:grpSpMkLst>
            <pc:docMk/>
            <pc:sldMk cId="4042374777" sldId="318"/>
            <ac:grpSpMk id="40" creationId="{8DD627A9-C35A-40F5-B8C8-AD645883A6CD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6:35:15.815" v="13378"/>
          <ac:grpSpMkLst>
            <pc:docMk/>
            <pc:sldMk cId="4042374777" sldId="318"/>
            <ac:grpSpMk id="63" creationId="{F4E5981C-E585-4167-96FE-0DACD9201986}"/>
          </ac:grpSpMkLst>
        </pc:grpChg>
        <pc:grpChg chg="del mod">
          <ac:chgData name="Daniel Schwarz" userId="5bb35bb8-905a-4742-88d9-33d9089732e7" providerId="ADAL" clId="{6522DB22-9B34-43BC-AD9C-03E4ABD0BD6B}" dt="2020-10-18T16:35:31.206" v="13407"/>
          <ac:grpSpMkLst>
            <pc:docMk/>
            <pc:sldMk cId="4042374777" sldId="318"/>
            <ac:grpSpMk id="67" creationId="{079D8A81-C8B8-4F0C-AE26-0DDCBF21BCF0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1" creationId="{CEC23270-AA29-4371-9272-00323156665B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4" creationId="{E0719370-28B9-4634-BCC5-800724EF05C1}"/>
          </ac:grpSpMkLst>
        </pc:grpChg>
        <pc:grpChg chg="mod">
          <ac:chgData name="Daniel Schwarz" userId="5bb35bb8-905a-4742-88d9-33d9089732e7" providerId="ADAL" clId="{6522DB22-9B34-43BC-AD9C-03E4ABD0BD6B}" dt="2020-10-18T16:36:01.290" v="13414" actId="1076"/>
          <ac:grpSpMkLst>
            <pc:docMk/>
            <pc:sldMk cId="4042374777" sldId="318"/>
            <ac:grpSpMk id="85" creationId="{3DA3442B-6919-4003-9BA8-1CCCB5BEDF49}"/>
          </ac:grpSpMkLst>
        </pc:grpChg>
        <pc:grpChg chg="del mod">
          <ac:chgData name="Daniel Schwarz" userId="5bb35bb8-905a-4742-88d9-33d9089732e7" providerId="ADAL" clId="{6522DB22-9B34-43BC-AD9C-03E4ABD0BD6B}" dt="2020-10-18T16:37:31.441" v="13449"/>
          <ac:grpSpMkLst>
            <pc:docMk/>
            <pc:sldMk cId="4042374777" sldId="318"/>
            <ac:grpSpMk id="89" creationId="{7C004B47-55ED-4810-A418-508DF91B9104}"/>
          </ac:grpSpMkLst>
        </pc:grpChg>
        <pc:grpChg chg="del mod">
          <ac:chgData name="Daniel Schwarz" userId="5bb35bb8-905a-4742-88d9-33d9089732e7" providerId="ADAL" clId="{6522DB22-9B34-43BC-AD9C-03E4ABD0BD6B}" dt="2020-10-18T16:37:37.307" v="13453"/>
          <ac:grpSpMkLst>
            <pc:docMk/>
            <pc:sldMk cId="4042374777" sldId="318"/>
            <ac:grpSpMk id="92" creationId="{C986C162-C7EE-4586-AFA8-5D3775605499}"/>
          </ac:grpSpMkLst>
        </pc:grpChg>
        <pc:grpChg chg="del mod">
          <ac:chgData name="Daniel Schwarz" userId="5bb35bb8-905a-4742-88d9-33d9089732e7" providerId="ADAL" clId="{6522DB22-9B34-43BC-AD9C-03E4ABD0BD6B}" dt="2020-10-18T17:57:16.257" v="15532" actId="165"/>
          <ac:grpSpMkLst>
            <pc:docMk/>
            <pc:sldMk cId="4042374777" sldId="318"/>
            <ac:grpSpMk id="95" creationId="{2A57CF0C-C2F5-4698-A49D-BC3CB0B481CD}"/>
          </ac:grpSpMkLst>
        </pc:grpChg>
        <pc:grpChg chg="add mod">
          <ac:chgData name="Daniel Schwarz" userId="5bb35bb8-905a-4742-88d9-33d9089732e7" providerId="ADAL" clId="{6522DB22-9B34-43BC-AD9C-03E4ABD0BD6B}" dt="2020-10-18T17:57:23.565" v="15533" actId="164"/>
          <ac:grpSpMkLst>
            <pc:docMk/>
            <pc:sldMk cId="4042374777" sldId="318"/>
            <ac:grpSpMk id="96" creationId="{EE1189F9-5EAE-4834-A901-B04E6E157BB3}"/>
          </ac:grpSpMkLst>
        </pc:grpChg>
        <pc:grpChg chg="add mod">
          <ac:chgData name="Daniel Schwarz" userId="5bb35bb8-905a-4742-88d9-33d9089732e7" providerId="ADAL" clId="{6522DB22-9B34-43BC-AD9C-03E4ABD0BD6B}" dt="2020-10-18T17:57:37.451" v="15536" actId="164"/>
          <ac:grpSpMkLst>
            <pc:docMk/>
            <pc:sldMk cId="4042374777" sldId="318"/>
            <ac:grpSpMk id="97" creationId="{89AC20B1-1488-486C-BA22-BC7DCD9A5FAF}"/>
          </ac:grpSpMkLst>
        </pc:grpChg>
        <pc:picChg chg="add mod">
          <ac:chgData name="Daniel Schwarz" userId="5bb35bb8-905a-4742-88d9-33d9089732e7" providerId="ADAL" clId="{6522DB22-9B34-43BC-AD9C-03E4ABD0BD6B}" dt="2020-10-18T16:37:47.993" v="13454" actId="1076"/>
          <ac:picMkLst>
            <pc:docMk/>
            <pc:sldMk cId="4042374777" sldId="318"/>
            <ac:picMk id="3" creationId="{7899AABB-0D91-44BF-9085-DA1BA9248A04}"/>
          </ac:picMkLst>
        </pc:picChg>
        <pc:picChg chg="add mod">
          <ac:chgData name="Daniel Schwarz" userId="5bb35bb8-905a-4742-88d9-33d9089732e7" providerId="ADAL" clId="{6522DB22-9B34-43BC-AD9C-03E4ABD0BD6B}" dt="2020-10-18T16:32:49.761" v="13299" actId="1076"/>
          <ac:picMkLst>
            <pc:docMk/>
            <pc:sldMk cId="4042374777" sldId="318"/>
            <ac:picMk id="5" creationId="{0A24998F-DA95-441D-8761-396CB5023B68}"/>
          </ac:picMkLst>
        </pc:picChg>
        <pc:inkChg chg="add del">
          <ac:chgData name="Daniel Schwarz" userId="5bb35bb8-905a-4742-88d9-33d9089732e7" providerId="ADAL" clId="{6522DB22-9B34-43BC-AD9C-03E4ABD0BD6B}" dt="2020-10-18T16:33:32.242" v="13301" actId="9405"/>
          <ac:inkMkLst>
            <pc:docMk/>
            <pc:sldMk cId="4042374777" sldId="318"/>
            <ac:inkMk id="6" creationId="{C4992B43-3A06-42A5-8235-1ABEADE863FB}"/>
          </ac:inkMkLst>
        </pc:inkChg>
        <pc:inkChg chg="add del mod">
          <ac:chgData name="Daniel Schwarz" userId="5bb35bb8-905a-4742-88d9-33d9089732e7" providerId="ADAL" clId="{6522DB22-9B34-43BC-AD9C-03E4ABD0BD6B}" dt="2020-10-18T16:33:46.265" v="13307" actId="9405"/>
          <ac:inkMkLst>
            <pc:docMk/>
            <pc:sldMk cId="4042374777" sldId="318"/>
            <ac:inkMk id="7" creationId="{87BC7688-BE29-4731-A4E6-873CBE0DAA2B}"/>
          </ac:inkMkLst>
        </pc:inkChg>
        <pc:inkChg chg="add del mod">
          <ac:chgData name="Daniel Schwarz" userId="5bb35bb8-905a-4742-88d9-33d9089732e7" providerId="ADAL" clId="{6522DB22-9B34-43BC-AD9C-03E4ABD0BD6B}" dt="2020-10-18T16:33:45.986" v="13306"/>
          <ac:inkMkLst>
            <pc:docMk/>
            <pc:sldMk cId="4042374777" sldId="318"/>
            <ac:inkMk id="8" creationId="{E4106586-3129-46D3-A1E7-C8B53728D64B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0" creationId="{0D1B89FF-8C8D-45C5-8837-9055BC1883FA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1" creationId="{3085F9CD-51B8-4362-8D00-C832AA2EBA54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3" creationId="{A82FFF48-92CC-47C0-94E5-6C9F963FD960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4" creationId="{E1513140-B5EF-417C-AC9E-74C1A6C90D6E}"/>
          </ac:inkMkLst>
        </pc:inkChg>
        <pc:inkChg chg="add del mod">
          <ac:chgData name="Daniel Schwarz" userId="5bb35bb8-905a-4742-88d9-33d9089732e7" providerId="ADAL" clId="{6522DB22-9B34-43BC-AD9C-03E4ABD0BD6B}" dt="2020-10-18T16:34:35.441" v="13343" actId="9405"/>
          <ac:inkMkLst>
            <pc:docMk/>
            <pc:sldMk cId="4042374777" sldId="318"/>
            <ac:inkMk id="16" creationId="{3D984557-B316-4F80-A68F-5BA5D308CE22}"/>
          </ac:inkMkLst>
        </pc:inkChg>
        <pc:inkChg chg="add del mod">
          <ac:chgData name="Daniel Schwarz" userId="5bb35bb8-905a-4742-88d9-33d9089732e7" providerId="ADAL" clId="{6522DB22-9B34-43BC-AD9C-03E4ABD0BD6B}" dt="2020-10-18T16:34:34.042" v="13342" actId="9405"/>
          <ac:inkMkLst>
            <pc:docMk/>
            <pc:sldMk cId="4042374777" sldId="318"/>
            <ac:inkMk id="17" creationId="{5A538B55-CCD1-4775-9D9F-D96D916BD628}"/>
          </ac:inkMkLst>
        </pc:inkChg>
        <pc:inkChg chg="add del mod">
          <ac:chgData name="Daniel Schwarz" userId="5bb35bb8-905a-4742-88d9-33d9089732e7" providerId="ADAL" clId="{6522DB22-9B34-43BC-AD9C-03E4ABD0BD6B}" dt="2020-10-18T16:34:33.416" v="13341" actId="9405"/>
          <ac:inkMkLst>
            <pc:docMk/>
            <pc:sldMk cId="4042374777" sldId="318"/>
            <ac:inkMk id="18" creationId="{B24AA483-4F57-44B6-A0CF-6629A43693FF}"/>
          </ac:inkMkLst>
        </pc:inkChg>
        <pc:inkChg chg="add del mod">
          <ac:chgData name="Daniel Schwarz" userId="5bb35bb8-905a-4742-88d9-33d9089732e7" providerId="ADAL" clId="{6522DB22-9B34-43BC-AD9C-03E4ABD0BD6B}" dt="2020-10-18T16:34:33.225" v="13340" actId="9405"/>
          <ac:inkMkLst>
            <pc:docMk/>
            <pc:sldMk cId="4042374777" sldId="318"/>
            <ac:inkMk id="19" creationId="{6D590097-E950-4C3B-BB98-5D3552E337D0}"/>
          </ac:inkMkLst>
        </pc:inkChg>
        <pc:inkChg chg="add del mod">
          <ac:chgData name="Daniel Schwarz" userId="5bb35bb8-905a-4742-88d9-33d9089732e7" providerId="ADAL" clId="{6522DB22-9B34-43BC-AD9C-03E4ABD0BD6B}" dt="2020-10-18T16:34:33.076" v="13339" actId="9405"/>
          <ac:inkMkLst>
            <pc:docMk/>
            <pc:sldMk cId="4042374777" sldId="318"/>
            <ac:inkMk id="20" creationId="{68305DDD-5CE8-49BD-A1F0-480F913A1A00}"/>
          </ac:inkMkLst>
        </pc:inkChg>
        <pc:inkChg chg="add del mod">
          <ac:chgData name="Daniel Schwarz" userId="5bb35bb8-905a-4742-88d9-33d9089732e7" providerId="ADAL" clId="{6522DB22-9B34-43BC-AD9C-03E4ABD0BD6B}" dt="2020-10-18T16:34:32.862" v="13338" actId="9405"/>
          <ac:inkMkLst>
            <pc:docMk/>
            <pc:sldMk cId="4042374777" sldId="318"/>
            <ac:inkMk id="21" creationId="{BCEDFF6C-47AB-45CE-BFA6-BFBAE6B126E3}"/>
          </ac:inkMkLst>
        </pc:inkChg>
        <pc:inkChg chg="add del mod">
          <ac:chgData name="Daniel Schwarz" userId="5bb35bb8-905a-4742-88d9-33d9089732e7" providerId="ADAL" clId="{6522DB22-9B34-43BC-AD9C-03E4ABD0BD6B}" dt="2020-10-18T16:34:32.650" v="13337" actId="9405"/>
          <ac:inkMkLst>
            <pc:docMk/>
            <pc:sldMk cId="4042374777" sldId="318"/>
            <ac:inkMk id="22" creationId="{AF2C5B64-6134-4B2A-B229-A3390170F991}"/>
          </ac:inkMkLst>
        </pc:inkChg>
        <pc:inkChg chg="add del mod">
          <ac:chgData name="Daniel Schwarz" userId="5bb35bb8-905a-4742-88d9-33d9089732e7" providerId="ADAL" clId="{6522DB22-9B34-43BC-AD9C-03E4ABD0BD6B}" dt="2020-10-18T16:34:32.508" v="13336" actId="9405"/>
          <ac:inkMkLst>
            <pc:docMk/>
            <pc:sldMk cId="4042374777" sldId="318"/>
            <ac:inkMk id="23" creationId="{0FB004DB-3B91-42BC-AF70-EC5A9FB8DB52}"/>
          </ac:inkMkLst>
        </pc:inkChg>
        <pc:inkChg chg="add del mod">
          <ac:chgData name="Daniel Schwarz" userId="5bb35bb8-905a-4742-88d9-33d9089732e7" providerId="ADAL" clId="{6522DB22-9B34-43BC-AD9C-03E4ABD0BD6B}" dt="2020-10-18T16:34:32.362" v="13335" actId="9405"/>
          <ac:inkMkLst>
            <pc:docMk/>
            <pc:sldMk cId="4042374777" sldId="318"/>
            <ac:inkMk id="24" creationId="{A2662CA7-F611-491C-AB92-FE3ED12E020F}"/>
          </ac:inkMkLst>
        </pc:inkChg>
        <pc:inkChg chg="add del mod">
          <ac:chgData name="Daniel Schwarz" userId="5bb35bb8-905a-4742-88d9-33d9089732e7" providerId="ADAL" clId="{6522DB22-9B34-43BC-AD9C-03E4ABD0BD6B}" dt="2020-10-18T16:34:32.234" v="13334" actId="9405"/>
          <ac:inkMkLst>
            <pc:docMk/>
            <pc:sldMk cId="4042374777" sldId="318"/>
            <ac:inkMk id="25" creationId="{489478C9-A81D-426F-ADBA-766280140057}"/>
          </ac:inkMkLst>
        </pc:inkChg>
        <pc:inkChg chg="add del mod">
          <ac:chgData name="Daniel Schwarz" userId="5bb35bb8-905a-4742-88d9-33d9089732e7" providerId="ADAL" clId="{6522DB22-9B34-43BC-AD9C-03E4ABD0BD6B}" dt="2020-10-18T16:34:32.125" v="13333" actId="9405"/>
          <ac:inkMkLst>
            <pc:docMk/>
            <pc:sldMk cId="4042374777" sldId="318"/>
            <ac:inkMk id="26" creationId="{5D0D4462-65D4-4589-B4AE-E7AD9333D179}"/>
          </ac:inkMkLst>
        </pc:inkChg>
        <pc:inkChg chg="add del mod">
          <ac:chgData name="Daniel Schwarz" userId="5bb35bb8-905a-4742-88d9-33d9089732e7" providerId="ADAL" clId="{6522DB22-9B34-43BC-AD9C-03E4ABD0BD6B}" dt="2020-10-18T16:34:31.906" v="13332" actId="9405"/>
          <ac:inkMkLst>
            <pc:docMk/>
            <pc:sldMk cId="4042374777" sldId="318"/>
            <ac:inkMk id="27" creationId="{9129FD48-EC7E-4D1D-B6C3-3C81B890B0E3}"/>
          </ac:inkMkLst>
        </pc:inkChg>
        <pc:inkChg chg="add del mod">
          <ac:chgData name="Daniel Schwarz" userId="5bb35bb8-905a-4742-88d9-33d9089732e7" providerId="ADAL" clId="{6522DB22-9B34-43BC-AD9C-03E4ABD0BD6B}" dt="2020-10-18T16:34:31.731" v="13331" actId="9405"/>
          <ac:inkMkLst>
            <pc:docMk/>
            <pc:sldMk cId="4042374777" sldId="318"/>
            <ac:inkMk id="28" creationId="{B2AC4C95-F4DD-486E-907D-2CC5E0220F9B}"/>
          </ac:inkMkLst>
        </pc:inkChg>
        <pc:inkChg chg="add del mod">
          <ac:chgData name="Daniel Schwarz" userId="5bb35bb8-905a-4742-88d9-33d9089732e7" providerId="ADAL" clId="{6522DB22-9B34-43BC-AD9C-03E4ABD0BD6B}" dt="2020-10-18T16:34:31.475" v="13330"/>
          <ac:inkMkLst>
            <pc:docMk/>
            <pc:sldMk cId="4042374777" sldId="318"/>
            <ac:inkMk id="29" creationId="{01F33004-2EE9-45DE-B0B5-AF7601848F1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1" creationId="{AD9C54D5-2DF8-4D1E-8238-E76727F45688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2" creationId="{9C8E4168-69D5-4EF9-B15A-BA2AEB1C4A43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3" creationId="{09ECF8A4-8D1D-4BC3-BEF3-9BDAA8FF274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4" creationId="{8F93437B-F85D-4125-9687-30B1E3B75B3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5" creationId="{84E64A6B-6FB7-43DE-80E0-65255AB3A23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7" creationId="{C61834A8-3C09-45B1-8F64-F7BD144E3385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8" creationId="{3888D57B-0D40-4506-BAAB-43F8EFF1791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9" creationId="{88C06193-57BE-4019-A4DF-25421FFD40E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1" creationId="{F475C2A7-DEE6-48C4-8194-9406A151CC47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2" creationId="{797DE076-AC42-4D1D-94B1-3F086177FB4D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3" creationId="{616627CC-73E0-4CB2-8533-84B697FF8B5B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4" creationId="{9849DAD0-18DC-4394-9FBF-2B0D187642F6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5" creationId="{6DFB1F97-AB0F-423E-BD04-196C3D196E0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6" creationId="{6DB4AFCE-254A-49A8-AA5D-CFF78F94A35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7" creationId="{0E77E990-208C-4857-B2CA-ECAF050427F2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8" creationId="{B8DD2A25-0767-4B5D-B361-51B1581E9B93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50" creationId="{9A814CC4-C86D-47A2-9A5A-39C9FA62D3C0}"/>
          </ac:inkMkLst>
        </pc:inkChg>
        <pc:inkChg chg="add del mod">
          <ac:chgData name="Daniel Schwarz" userId="5bb35bb8-905a-4742-88d9-33d9089732e7" providerId="ADAL" clId="{6522DB22-9B34-43BC-AD9C-03E4ABD0BD6B}" dt="2020-10-18T16:35:18.504" v="13389" actId="9405"/>
          <ac:inkMkLst>
            <pc:docMk/>
            <pc:sldMk cId="4042374777" sldId="318"/>
            <ac:inkMk id="51" creationId="{C5D28320-5A73-422F-A2F4-B3142BE79FBE}"/>
          </ac:inkMkLst>
        </pc:inkChg>
        <pc:inkChg chg="add del mod">
          <ac:chgData name="Daniel Schwarz" userId="5bb35bb8-905a-4742-88d9-33d9089732e7" providerId="ADAL" clId="{6522DB22-9B34-43BC-AD9C-03E4ABD0BD6B}" dt="2020-10-18T16:35:18.083" v="13388" actId="9405"/>
          <ac:inkMkLst>
            <pc:docMk/>
            <pc:sldMk cId="4042374777" sldId="318"/>
            <ac:inkMk id="52" creationId="{27FE1D41-12A1-46AE-AA73-35004CE646E8}"/>
          </ac:inkMkLst>
        </pc:inkChg>
        <pc:inkChg chg="add del mod">
          <ac:chgData name="Daniel Schwarz" userId="5bb35bb8-905a-4742-88d9-33d9089732e7" providerId="ADAL" clId="{6522DB22-9B34-43BC-AD9C-03E4ABD0BD6B}" dt="2020-10-18T16:35:17.331" v="13387" actId="9405"/>
          <ac:inkMkLst>
            <pc:docMk/>
            <pc:sldMk cId="4042374777" sldId="318"/>
            <ac:inkMk id="53" creationId="{147A41A1-929D-41E8-BB96-E2E1BB789887}"/>
          </ac:inkMkLst>
        </pc:inkChg>
        <pc:inkChg chg="add del mod">
          <ac:chgData name="Daniel Schwarz" userId="5bb35bb8-905a-4742-88d9-33d9089732e7" providerId="ADAL" clId="{6522DB22-9B34-43BC-AD9C-03E4ABD0BD6B}" dt="2020-10-18T16:35:17.179" v="13386" actId="9405"/>
          <ac:inkMkLst>
            <pc:docMk/>
            <pc:sldMk cId="4042374777" sldId="318"/>
            <ac:inkMk id="54" creationId="{E17FA900-63A8-4D5B-BB95-1CD4F830DF10}"/>
          </ac:inkMkLst>
        </pc:inkChg>
        <pc:inkChg chg="add del mod">
          <ac:chgData name="Daniel Schwarz" userId="5bb35bb8-905a-4742-88d9-33d9089732e7" providerId="ADAL" clId="{6522DB22-9B34-43BC-AD9C-03E4ABD0BD6B}" dt="2020-10-18T16:35:17.074" v="13385" actId="9405"/>
          <ac:inkMkLst>
            <pc:docMk/>
            <pc:sldMk cId="4042374777" sldId="318"/>
            <ac:inkMk id="55" creationId="{6610D0AE-C442-4016-84B0-B2460EA21930}"/>
          </ac:inkMkLst>
        </pc:inkChg>
        <pc:inkChg chg="add del mod">
          <ac:chgData name="Daniel Schwarz" userId="5bb35bb8-905a-4742-88d9-33d9089732e7" providerId="ADAL" clId="{6522DB22-9B34-43BC-AD9C-03E4ABD0BD6B}" dt="2020-10-18T16:35:16.906" v="13384" actId="9405"/>
          <ac:inkMkLst>
            <pc:docMk/>
            <pc:sldMk cId="4042374777" sldId="318"/>
            <ac:inkMk id="56" creationId="{7F31BA29-49D9-46C6-A8E6-88EEEFEF9966}"/>
          </ac:inkMkLst>
        </pc:inkChg>
        <pc:inkChg chg="add del mod">
          <ac:chgData name="Daniel Schwarz" userId="5bb35bb8-905a-4742-88d9-33d9089732e7" providerId="ADAL" clId="{6522DB22-9B34-43BC-AD9C-03E4ABD0BD6B}" dt="2020-10-18T16:35:16.770" v="13383" actId="9405"/>
          <ac:inkMkLst>
            <pc:docMk/>
            <pc:sldMk cId="4042374777" sldId="318"/>
            <ac:inkMk id="57" creationId="{C87AE532-736C-4808-9D61-BE1247BDE28C}"/>
          </ac:inkMkLst>
        </pc:inkChg>
        <pc:inkChg chg="add del mod">
          <ac:chgData name="Daniel Schwarz" userId="5bb35bb8-905a-4742-88d9-33d9089732e7" providerId="ADAL" clId="{6522DB22-9B34-43BC-AD9C-03E4ABD0BD6B}" dt="2020-10-18T16:35:16.560" v="13382" actId="9405"/>
          <ac:inkMkLst>
            <pc:docMk/>
            <pc:sldMk cId="4042374777" sldId="318"/>
            <ac:inkMk id="58" creationId="{B93436C3-5B90-4E16-8690-2A5DBC078F86}"/>
          </ac:inkMkLst>
        </pc:inkChg>
        <pc:inkChg chg="add del mod">
          <ac:chgData name="Daniel Schwarz" userId="5bb35bb8-905a-4742-88d9-33d9089732e7" providerId="ADAL" clId="{6522DB22-9B34-43BC-AD9C-03E4ABD0BD6B}" dt="2020-10-18T16:35:16.395" v="13381" actId="9405"/>
          <ac:inkMkLst>
            <pc:docMk/>
            <pc:sldMk cId="4042374777" sldId="318"/>
            <ac:inkMk id="59" creationId="{F5D06598-026D-4CEC-AD75-A7D51E9DD448}"/>
          </ac:inkMkLst>
        </pc:inkChg>
        <pc:inkChg chg="add del mod">
          <ac:chgData name="Daniel Schwarz" userId="5bb35bb8-905a-4742-88d9-33d9089732e7" providerId="ADAL" clId="{6522DB22-9B34-43BC-AD9C-03E4ABD0BD6B}" dt="2020-10-18T16:35:16.234" v="13380" actId="9405"/>
          <ac:inkMkLst>
            <pc:docMk/>
            <pc:sldMk cId="4042374777" sldId="318"/>
            <ac:inkMk id="60" creationId="{6F0EDE22-AAF3-472A-BF09-FBB12CA3D13A}"/>
          </ac:inkMkLst>
        </pc:inkChg>
        <pc:inkChg chg="add del mod">
          <ac:chgData name="Daniel Schwarz" userId="5bb35bb8-905a-4742-88d9-33d9089732e7" providerId="ADAL" clId="{6522DB22-9B34-43BC-AD9C-03E4ABD0BD6B}" dt="2020-10-18T16:35:16.070" v="13379" actId="9405"/>
          <ac:inkMkLst>
            <pc:docMk/>
            <pc:sldMk cId="4042374777" sldId="318"/>
            <ac:inkMk id="61" creationId="{33D785D0-A090-4E12-A17C-3691C93602F5}"/>
          </ac:inkMkLst>
        </pc:inkChg>
        <pc:inkChg chg="add del mod">
          <ac:chgData name="Daniel Schwarz" userId="5bb35bb8-905a-4742-88d9-33d9089732e7" providerId="ADAL" clId="{6522DB22-9B34-43BC-AD9C-03E4ABD0BD6B}" dt="2020-10-18T16:35:15.815" v="13378"/>
          <ac:inkMkLst>
            <pc:docMk/>
            <pc:sldMk cId="4042374777" sldId="318"/>
            <ac:inkMk id="62" creationId="{090228CE-A14B-444D-9D36-6789EDB7028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4" creationId="{97E3E731-EE21-4884-83C0-138D86823C3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5" creationId="{DA8017E6-D548-4973-9CE8-863A0A436E4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6" creationId="{1DA21BC2-5017-4FDF-9FDD-0C913A7A97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8" creationId="{154B437F-6CBA-4589-BFFD-F66CC2653825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9" creationId="{C4087404-EC01-41E0-ACD0-B8A2131EEB31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0" creationId="{DAC1F920-BE46-432B-8883-787BB6AECC0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1" creationId="{4C93F155-4553-44C0-AF5A-827866B6FE6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2" creationId="{7FFC3A59-476D-4CDC-ABD7-CB452F8EEC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3" creationId="{16585F0A-6717-4BB7-BFF1-397DED40E52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4" creationId="{CE49102D-1F39-4C2F-84FC-659EA8322E7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5" creationId="{B0343A30-1627-4080-AC04-25E8CF02DCD0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6" creationId="{D47108EC-4DAF-48DA-B5AF-58A159DDEC5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7" creationId="{FFF4AF75-8FCC-4478-BD60-EB768E657E7F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8" creationId="{76267DE6-2FD3-48A6-B2F0-B2828F45319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9" creationId="{7AB7531B-4490-4AF3-81B1-4A755C03545B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0" creationId="{64B93DC3-756A-4F21-96BD-6F62B0201AA8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2" creationId="{C1173A82-D87E-49A6-A428-43B376DF6E54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83" creationId="{2BB700F6-7ECB-4F2C-A5BF-B9D3534159DC}"/>
          </ac:inkMkLst>
        </pc:inkChg>
        <pc:inkChg chg="add del">
          <ac:chgData name="Daniel Schwarz" userId="5bb35bb8-905a-4742-88d9-33d9089732e7" providerId="ADAL" clId="{6522DB22-9B34-43BC-AD9C-03E4ABD0BD6B}" dt="2020-10-18T16:36:27.117" v="13416" actId="9405"/>
          <ac:inkMkLst>
            <pc:docMk/>
            <pc:sldMk cId="4042374777" sldId="318"/>
            <ac:inkMk id="86" creationId="{63B1C41A-F8E5-4E97-996B-A63AD5784B4B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87" creationId="{0BEAB219-1E9D-4A70-9339-1033ED06ECC4}"/>
          </ac:inkMkLst>
        </pc:inkChg>
        <pc:inkChg chg="add mod topLvl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88" creationId="{B8518728-CB17-4896-8F55-D95AB4CDAA82}"/>
          </ac:inkMkLst>
        </pc:inkChg>
        <pc:inkChg chg="add mod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91" creationId="{C3F98B3A-436A-4D54-B469-40DDF35B521E}"/>
          </ac:inkMkLst>
        </pc:inkChg>
        <pc:inkChg chg="add del">
          <ac:chgData name="Daniel Schwarz" userId="5bb35bb8-905a-4742-88d9-33d9089732e7" providerId="ADAL" clId="{6522DB22-9B34-43BC-AD9C-03E4ABD0BD6B}" dt="2020-10-18T16:37:34.281" v="13451" actId="9405"/>
          <ac:inkMkLst>
            <pc:docMk/>
            <pc:sldMk cId="4042374777" sldId="318"/>
            <ac:inkMk id="93" creationId="{1CCACCEE-6CD0-4C7C-AA62-8E628E3E65F1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94" creationId="{F8F484B0-95F3-4B6B-930E-E9ACBF616F82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8:00:40.788" v="15569"/>
        <pc:sldMkLst>
          <pc:docMk/>
          <pc:sldMk cId="1605790671" sldId="319"/>
        </pc:sldMkLst>
        <pc:spChg chg="mod">
          <ac:chgData name="Daniel Schwarz" userId="5bb35bb8-905a-4742-88d9-33d9089732e7" providerId="ADAL" clId="{6522DB22-9B34-43BC-AD9C-03E4ABD0BD6B}" dt="2020-10-18T16:39:04.253" v="13458"/>
          <ac:spMkLst>
            <pc:docMk/>
            <pc:sldMk cId="1605790671" sldId="319"/>
            <ac:spMk id="90" creationId="{31243BF4-AA57-4B9C-A366-EF40D7F30965}"/>
          </ac:spMkLst>
        </pc:s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3" creationId="{D1799678-1D9D-4613-9908-2AF4D90A98CE}"/>
          </ac:grpSpMkLst>
        </pc:gr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6" creationId="{5B783303-DB2B-46B4-B048-CB9AE050FC43}"/>
          </ac:grpSpMkLst>
        </pc:grpChg>
        <pc:grpChg chg="del">
          <ac:chgData name="Daniel Schwarz" userId="5bb35bb8-905a-4742-88d9-33d9089732e7" providerId="ADAL" clId="{6522DB22-9B34-43BC-AD9C-03E4ABD0BD6B}" dt="2020-10-18T18:00:13.318" v="15563" actId="478"/>
          <ac:grpSpMkLst>
            <pc:docMk/>
            <pc:sldMk cId="1605790671" sldId="319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39:54.904" v="13463" actId="1076"/>
          <ac:picMkLst>
            <pc:docMk/>
            <pc:sldMk cId="1605790671" sldId="319"/>
            <ac:picMk id="2" creationId="{6BDD3A9C-29B8-48DD-A8EE-B02014FEC3B4}"/>
          </ac:picMkLst>
        </pc:pic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4" creationId="{EA862D29-CE34-4A56-A5BC-E0A03C4C7FE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5" creationId="{CD3D094A-77F9-46BC-AB14-E81F4E55286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7" creationId="{5B7C2AC2-A16E-4C07-B2AD-C6FDF70EBF6D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8" creationId="{011615B9-BF3E-4000-938C-06C9F1B96D13}"/>
          </ac:inkMkLst>
        </pc:inkChg>
        <pc:inkChg chg="del">
          <ac:chgData name="Daniel Schwarz" userId="5bb35bb8-905a-4742-88d9-33d9089732e7" providerId="ADAL" clId="{6522DB22-9B34-43BC-AD9C-03E4ABD0BD6B}" dt="2020-10-18T18:00:15.702" v="15564" actId="478"/>
          <ac:inkMkLst>
            <pc:docMk/>
            <pc:sldMk cId="1605790671" sldId="319"/>
            <ac:inkMk id="91" creationId="{C3F98B3A-436A-4D54-B469-40DDF35B521E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7:58:40.358" v="15545"/>
        <pc:sldMkLst>
          <pc:docMk/>
          <pc:sldMk cId="506725017" sldId="320"/>
        </pc:sldMkLst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4" creationId="{8305F4AF-0BBA-4FF5-B960-3988B04F00C4}"/>
          </ac:grpSpMkLst>
        </pc:grpChg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7" creationId="{BBAC29DF-FC8C-4D0A-8BCC-9A479C568C4B}"/>
          </ac:grpSpMkLst>
        </pc:grpChg>
        <pc:grpChg chg="del">
          <ac:chgData name="Daniel Schwarz" userId="5bb35bb8-905a-4742-88d9-33d9089732e7" providerId="ADAL" clId="{6522DB22-9B34-43BC-AD9C-03E4ABD0BD6B}" dt="2020-10-18T17:58:13.315" v="15541" actId="478"/>
          <ac:grpSpMkLst>
            <pc:docMk/>
            <pc:sldMk cId="506725017" sldId="320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42:18.171" v="13469" actId="1076"/>
          <ac:picMkLst>
            <pc:docMk/>
            <pc:sldMk cId="506725017" sldId="320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6:42:13.626" v="13467" actId="478"/>
          <ac:picMkLst>
            <pc:docMk/>
            <pc:sldMk cId="506725017" sldId="320"/>
            <ac:picMk id="3" creationId="{7899AABB-0D91-44BF-9085-DA1BA9248A04}"/>
          </ac:picMkLst>
        </pc:picChg>
        <pc:picChg chg="add del mod">
          <ac:chgData name="Daniel Schwarz" userId="5bb35bb8-905a-4742-88d9-33d9089732e7" providerId="ADAL" clId="{6522DB22-9B34-43BC-AD9C-03E4ABD0BD6B}" dt="2020-10-18T16:44:16.755" v="13473" actId="478"/>
          <ac:picMkLst>
            <pc:docMk/>
            <pc:sldMk cId="506725017" sldId="320"/>
            <ac:picMk id="4" creationId="{9709DC75-C1A6-4E3F-A776-D4F21943EC8C}"/>
          </ac:picMkLst>
        </pc:pic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5" creationId="{DF2A3066-FA7B-4FB8-92C8-7671B2D56CA9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6" creationId="{23461BCC-15BA-4E06-B770-EAF3FF5F0938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8" creationId="{91CA86CB-FA8A-491A-BCE4-4B87E35269F3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9" creationId="{E364091F-EB9B-49FE-8A33-C142FC530DB1}"/>
          </ac:inkMkLst>
        </pc:inkChg>
        <pc:inkChg chg="add del">
          <ac:chgData name="Daniel Schwarz" userId="5bb35bb8-905a-4742-88d9-33d9089732e7" providerId="ADAL" clId="{6522DB22-9B34-43BC-AD9C-03E4ABD0BD6B}" dt="2020-10-18T17:58:10.717" v="15540" actId="478"/>
          <ac:inkMkLst>
            <pc:docMk/>
            <pc:sldMk cId="506725017" sldId="320"/>
            <ac:inkMk id="88" creationId="{B8518728-CB17-4896-8F55-D95AB4CDAA82}"/>
          </ac:inkMkLst>
        </pc:inkChg>
        <pc:inkChg chg="del">
          <ac:chgData name="Daniel Schwarz" userId="5bb35bb8-905a-4742-88d9-33d9089732e7" providerId="ADAL" clId="{6522DB22-9B34-43BC-AD9C-03E4ABD0BD6B}" dt="2020-10-18T17:58:15.174" v="15542" actId="478"/>
          <ac:inkMkLst>
            <pc:docMk/>
            <pc:sldMk cId="506725017" sldId="320"/>
            <ac:inkMk id="91" creationId="{C3F98B3A-436A-4D54-B469-40DDF35B521E}"/>
          </ac:inkMkLst>
        </pc:inkChg>
      </pc:sldChg>
      <pc:sldChg chg="addSp delSp modSp add mod delAnim modAnim">
        <pc:chgData name="Daniel Schwarz" userId="5bb35bb8-905a-4742-88d9-33d9089732e7" providerId="ADAL" clId="{6522DB22-9B34-43BC-AD9C-03E4ABD0BD6B}" dt="2020-10-18T18:23:49.416" v="15784"/>
        <pc:sldMkLst>
          <pc:docMk/>
          <pc:sldMk cId="289691000" sldId="321"/>
        </pc:sldMkLst>
        <pc:spChg chg="add mod">
          <ac:chgData name="Daniel Schwarz" userId="5bb35bb8-905a-4742-88d9-33d9089732e7" providerId="ADAL" clId="{6522DB22-9B34-43BC-AD9C-03E4ABD0BD6B}" dt="2020-10-18T17:49:53.996" v="15470" actId="1076"/>
          <ac:spMkLst>
            <pc:docMk/>
            <pc:sldMk cId="289691000" sldId="321"/>
            <ac:spMk id="3" creationId="{7EBD9C13-020F-458A-AAA0-C04CE55FBCA4}"/>
          </ac:spMkLst>
        </pc:spChg>
        <pc:spChg chg="add mod">
          <ac:chgData name="Daniel Schwarz" userId="5bb35bb8-905a-4742-88d9-33d9089732e7" providerId="ADAL" clId="{6522DB22-9B34-43BC-AD9C-03E4ABD0BD6B}" dt="2020-10-18T16:46:26.654" v="13511" actId="1036"/>
          <ac:spMkLst>
            <pc:docMk/>
            <pc:sldMk cId="289691000" sldId="321"/>
            <ac:spMk id="55" creationId="{D9E3E30B-A321-4E7F-947D-17701F438A3A}"/>
          </ac:spMkLst>
        </pc:spChg>
        <pc:spChg chg="add mod">
          <ac:chgData name="Daniel Schwarz" userId="5bb35bb8-905a-4742-88d9-33d9089732e7" providerId="ADAL" clId="{6522DB22-9B34-43BC-AD9C-03E4ABD0BD6B}" dt="2020-10-18T16:47:09.250" v="13546" actId="1076"/>
          <ac:spMkLst>
            <pc:docMk/>
            <pc:sldMk cId="289691000" sldId="321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7:49:11.182" v="15469" actId="1076"/>
          <ac:spMkLst>
            <pc:docMk/>
            <pc:sldMk cId="289691000" sldId="321"/>
            <ac:spMk id="67" creationId="{91CBD7F4-0FA0-4282-AC93-97D9362F5AE9}"/>
          </ac:spMkLst>
        </pc:spChg>
        <pc:spChg chg="add mod">
          <ac:chgData name="Daniel Schwarz" userId="5bb35bb8-905a-4742-88d9-33d9089732e7" providerId="ADAL" clId="{6522DB22-9B34-43BC-AD9C-03E4ABD0BD6B}" dt="2020-10-18T18:22:47.525" v="15778" actId="20577"/>
          <ac:spMkLst>
            <pc:docMk/>
            <pc:sldMk cId="289691000" sldId="321"/>
            <ac:spMk id="81" creationId="{A88FF80B-B657-4F84-B72F-D16ADB4731EE}"/>
          </ac:spMkLst>
        </pc:spChg>
        <pc:spChg chg="del">
          <ac:chgData name="Daniel Schwarz" userId="5bb35bb8-905a-4742-88d9-33d9089732e7" providerId="ADAL" clId="{6522DB22-9B34-43BC-AD9C-03E4ABD0BD6B}" dt="2020-10-18T16:44:23.850" v="13475" actId="478"/>
          <ac:spMkLst>
            <pc:docMk/>
            <pc:sldMk cId="289691000" sldId="321"/>
            <ac:spMk id="90" creationId="{31243BF4-AA57-4B9C-A366-EF40D7F30965}"/>
          </ac:spMkLst>
        </pc:spChg>
        <pc:grpChg chg="add del mod">
          <ac:chgData name="Daniel Schwarz" userId="5bb35bb8-905a-4742-88d9-33d9089732e7" providerId="ADAL" clId="{6522DB22-9B34-43BC-AD9C-03E4ABD0BD6B}" dt="2020-10-18T17:49:05.411" v="15468" actId="1076"/>
          <ac:grpSpMkLst>
            <pc:docMk/>
            <pc:sldMk cId="289691000" sldId="321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7:47:58.285" v="15440"/>
          <ac:grpSpMkLst>
            <pc:docMk/>
            <pc:sldMk cId="289691000" sldId="321"/>
            <ac:grpSpMk id="16" creationId="{4F190F4D-48F1-49ED-9D52-7083977B069C}"/>
          </ac:grpSpMkLst>
        </pc:grpChg>
        <pc:grpChg chg="del">
          <ac:chgData name="Daniel Schwarz" userId="5bb35bb8-905a-4742-88d9-33d9089732e7" providerId="ADAL" clId="{6522DB22-9B34-43BC-AD9C-03E4ABD0BD6B}" dt="2020-10-18T16:44:22.309" v="13474" actId="478"/>
          <ac:grpSpMkLst>
            <pc:docMk/>
            <pc:sldMk cId="289691000" sldId="321"/>
            <ac:grpSpMk id="95" creationId="{2A57CF0C-C2F5-4698-A49D-BC3CB0B481CD}"/>
          </ac:grpSpMkLst>
        </pc:grp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6" creationId="{3FDFA309-1455-4B4D-B129-1C77B2276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7" creationId="{1A529CB7-F947-4AA5-86F5-DBF3106B2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9" creationId="{F5451ED0-72B6-47E9-9ECE-35F99B4B19E3}"/>
          </ac:inkMkLst>
        </pc:inkChg>
        <pc:inkChg chg="add del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12" creationId="{DB283ED9-AC63-4746-8295-BCB8AAE45C3D}"/>
          </ac:inkMkLst>
        </pc:inkChg>
        <pc:inkChg chg="add">
          <ac:chgData name="Daniel Schwarz" userId="5bb35bb8-905a-4742-88d9-33d9089732e7" providerId="ADAL" clId="{6522DB22-9B34-43BC-AD9C-03E4ABD0BD6B}" dt="2020-10-18T17:48:00.695" v="15441" actId="9405"/>
          <ac:inkMkLst>
            <pc:docMk/>
            <pc:sldMk cId="289691000" sldId="321"/>
            <ac:inkMk id="17" creationId="{1D7883C2-F4C9-4E10-9723-FF3F395719B6}"/>
          </ac:inkMkLst>
        </pc:inkChg>
        <pc:inkChg chg="del">
          <ac:chgData name="Daniel Schwarz" userId="5bb35bb8-905a-4742-88d9-33d9089732e7" providerId="ADAL" clId="{6522DB22-9B34-43BC-AD9C-03E4ABD0BD6B}" dt="2020-10-18T16:44:24.890" v="13476" actId="478"/>
          <ac:inkMkLst>
            <pc:docMk/>
            <pc:sldMk cId="289691000" sldId="321"/>
            <ac:inkMk id="91" creationId="{C3F98B3A-436A-4D54-B469-40DDF35B521E}"/>
          </ac:inkMkLst>
        </pc:inkChg>
      </pc:sldChg>
      <pc:sldChg chg="addSp delSp modSp new mod modAnim">
        <pc:chgData name="Daniel Schwarz" userId="5bb35bb8-905a-4742-88d9-33d9089732e7" providerId="ADAL" clId="{6522DB22-9B34-43BC-AD9C-03E4ABD0BD6B}" dt="2020-10-18T17:07:58.006" v="14416"/>
        <pc:sldMkLst>
          <pc:docMk/>
          <pc:sldMk cId="370582596" sldId="322"/>
        </pc:sldMkLst>
        <pc:spChg chg="mod">
          <ac:chgData name="Daniel Schwarz" userId="5bb35bb8-905a-4742-88d9-33d9089732e7" providerId="ADAL" clId="{6522DB22-9B34-43BC-AD9C-03E4ABD0BD6B}" dt="2020-10-18T16:59:01.523" v="14229" actId="20577"/>
          <ac:spMkLst>
            <pc:docMk/>
            <pc:sldMk cId="370582596" sldId="322"/>
            <ac:spMk id="2" creationId="{95F499D4-4827-45F0-BA0B-CCA80F623928}"/>
          </ac:spMkLst>
        </pc:spChg>
        <pc:spChg chg="mod">
          <ac:chgData name="Daniel Schwarz" userId="5bb35bb8-905a-4742-88d9-33d9089732e7" providerId="ADAL" clId="{6522DB22-9B34-43BC-AD9C-03E4ABD0BD6B}" dt="2020-10-18T17:03:23.572" v="14344" actId="20577"/>
          <ac:spMkLst>
            <pc:docMk/>
            <pc:sldMk cId="370582596" sldId="322"/>
            <ac:spMk id="3" creationId="{67DBCC2B-CD6F-473B-851C-7211AD13BA73}"/>
          </ac:spMkLst>
        </pc:spChg>
        <pc:grpChg chg="mod">
          <ac:chgData name="Daniel Schwarz" userId="5bb35bb8-905a-4742-88d9-33d9089732e7" providerId="ADAL" clId="{6522DB22-9B34-43BC-AD9C-03E4ABD0BD6B}" dt="2020-10-18T17:04:58.033" v="14356" actId="1076"/>
          <ac:grpSpMkLst>
            <pc:docMk/>
            <pc:sldMk cId="370582596" sldId="322"/>
            <ac:grpSpMk id="10" creationId="{3423936E-45C0-4132-904F-00E54C562801}"/>
          </ac:grpSpMkLst>
        </pc:grpChg>
        <pc:grpChg chg="add mod">
          <ac:chgData name="Daniel Schwarz" userId="5bb35bb8-905a-4742-88d9-33d9089732e7" providerId="ADAL" clId="{6522DB22-9B34-43BC-AD9C-03E4ABD0BD6B}" dt="2020-10-18T17:05:05.797" v="14358" actId="1076"/>
          <ac:grpSpMkLst>
            <pc:docMk/>
            <pc:sldMk cId="370582596" sldId="322"/>
            <ac:grpSpMk id="11" creationId="{80740DFB-949F-4E0A-B6F0-F8C46A5B0786}"/>
          </ac:grpSpMkLst>
        </pc:grpChg>
        <pc:grpChg chg="add mod">
          <ac:chgData name="Daniel Schwarz" userId="5bb35bb8-905a-4742-88d9-33d9089732e7" providerId="ADAL" clId="{6522DB22-9B34-43BC-AD9C-03E4ABD0BD6B}" dt="2020-10-18T17:05:12.396" v="14360" actId="1076"/>
          <ac:grpSpMkLst>
            <pc:docMk/>
            <pc:sldMk cId="370582596" sldId="322"/>
            <ac:grpSpMk id="14" creationId="{6E393927-6F99-4942-A700-FB191E9D6FC7}"/>
          </ac:grpSpMkLst>
        </pc:grpChg>
        <pc:grpChg chg="add mod">
          <ac:chgData name="Daniel Schwarz" userId="5bb35bb8-905a-4742-88d9-33d9089732e7" providerId="ADAL" clId="{6522DB22-9B34-43BC-AD9C-03E4ABD0BD6B}" dt="2020-10-18T17:05:19.844" v="14363" actId="1076"/>
          <ac:grpSpMkLst>
            <pc:docMk/>
            <pc:sldMk cId="370582596" sldId="322"/>
            <ac:grpSpMk id="17" creationId="{B5C8C694-6607-453D-83AA-68A2B80D6A78}"/>
          </ac:grpSpMkLst>
        </pc:grpChg>
        <pc:inkChg chg="add del">
          <ac:chgData name="Daniel Schwarz" userId="5bb35bb8-905a-4742-88d9-33d9089732e7" providerId="ADAL" clId="{6522DB22-9B34-43BC-AD9C-03E4ABD0BD6B}" dt="2020-10-18T17:04:20.570" v="14347" actId="9405"/>
          <ac:inkMkLst>
            <pc:docMk/>
            <pc:sldMk cId="370582596" sldId="322"/>
            <ac:inkMk id="4" creationId="{D12D6B79-BE3D-476B-A1AF-CACB26AE3D4A}"/>
          </ac:inkMkLst>
        </pc:inkChg>
        <pc:inkChg chg="add mod">
          <ac:chgData name="Daniel Schwarz" userId="5bb35bb8-905a-4742-88d9-33d9089732e7" providerId="ADAL" clId="{6522DB22-9B34-43BC-AD9C-03E4ABD0BD6B}" dt="2020-10-18T17:04:31.563" v="14349" actId="1076"/>
          <ac:inkMkLst>
            <pc:docMk/>
            <pc:sldMk cId="370582596" sldId="322"/>
            <ac:inkMk id="5" creationId="{D315855F-4E94-4008-8480-FBA9F0086869}"/>
          </ac:inkMkLst>
        </pc:inkChg>
        <pc:inkChg chg="add mod">
          <ac:chgData name="Daniel Schwarz" userId="5bb35bb8-905a-4742-88d9-33d9089732e7" providerId="ADAL" clId="{6522DB22-9B34-43BC-AD9C-03E4ABD0BD6B}" dt="2020-10-18T17:04:37.851" v="14351" actId="1076"/>
          <ac:inkMkLst>
            <pc:docMk/>
            <pc:sldMk cId="370582596" sldId="322"/>
            <ac:inkMk id="6" creationId="{F4B17874-B738-491A-9C6F-0EEF6353FFA2}"/>
          </ac:inkMkLst>
        </pc:inkChg>
        <pc:inkChg chg="add">
          <ac:chgData name="Daniel Schwarz" userId="5bb35bb8-905a-4742-88d9-33d9089732e7" providerId="ADAL" clId="{6522DB22-9B34-43BC-AD9C-03E4ABD0BD6B}" dt="2020-10-18T17:04:47.212" v="14352" actId="9405"/>
          <ac:inkMkLst>
            <pc:docMk/>
            <pc:sldMk cId="370582596" sldId="322"/>
            <ac:inkMk id="7" creationId="{4C71A6A5-3779-4DF7-A8EE-5A4AB543876F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8" creationId="{E644BDC5-85D5-4601-BE24-9125AD316BF2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9" creationId="{EA3BF598-7046-4D54-974B-E6C35D22B2D8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2" creationId="{E6053C72-8610-4309-8CB0-734A32F45D36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3" creationId="{2F586CAB-B292-4CF6-BEA3-B2F8C89707DC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5" creationId="{28AD199C-8A83-4BCD-AE3E-7018AA5E3151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6" creationId="{4D1B405B-5D53-4951-8A9A-D93B36C4A9E2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8" creationId="{05368F68-A675-4D8F-94EB-182C7B242193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9" creationId="{70A8DDD2-9830-4568-AEED-57A0B96F38B8}"/>
          </ac:inkMkLst>
        </pc:inkChg>
        <pc:inkChg chg="add">
          <ac:chgData name="Daniel Schwarz" userId="5bb35bb8-905a-4742-88d9-33d9089732e7" providerId="ADAL" clId="{6522DB22-9B34-43BC-AD9C-03E4ABD0BD6B}" dt="2020-10-18T17:05:34.973" v="14364" actId="9405"/>
          <ac:inkMkLst>
            <pc:docMk/>
            <pc:sldMk cId="370582596" sldId="322"/>
            <ac:inkMk id="20" creationId="{0A1AF8D1-5B5A-422E-81EF-8273C3ADE171}"/>
          </ac:inkMkLst>
        </pc:inkChg>
        <pc:inkChg chg="add">
          <ac:chgData name="Daniel Schwarz" userId="5bb35bb8-905a-4742-88d9-33d9089732e7" providerId="ADAL" clId="{6522DB22-9B34-43BC-AD9C-03E4ABD0BD6B}" dt="2020-10-18T17:05:42.932" v="14365" actId="9405"/>
          <ac:inkMkLst>
            <pc:docMk/>
            <pc:sldMk cId="370582596" sldId="322"/>
            <ac:inkMk id="21" creationId="{8A6BE43E-608C-4928-ACEF-EF89843D6870}"/>
          </ac:inkMkLst>
        </pc:inkChg>
        <pc:inkChg chg="add">
          <ac:chgData name="Daniel Schwarz" userId="5bb35bb8-905a-4742-88d9-33d9089732e7" providerId="ADAL" clId="{6522DB22-9B34-43BC-AD9C-03E4ABD0BD6B}" dt="2020-10-18T17:05:50.671" v="14366" actId="9405"/>
          <ac:inkMkLst>
            <pc:docMk/>
            <pc:sldMk cId="370582596" sldId="322"/>
            <ac:inkMk id="22" creationId="{210CC60C-99DE-47F7-AF0E-873E399E0B99}"/>
          </ac:inkMkLst>
        </pc:inkChg>
        <pc:inkChg chg="add del">
          <ac:chgData name="Daniel Schwarz" userId="5bb35bb8-905a-4742-88d9-33d9089732e7" providerId="ADAL" clId="{6522DB22-9B34-43BC-AD9C-03E4ABD0BD6B}" dt="2020-10-18T17:05:56.370" v="14368" actId="9405"/>
          <ac:inkMkLst>
            <pc:docMk/>
            <pc:sldMk cId="370582596" sldId="322"/>
            <ac:inkMk id="23" creationId="{D0777873-6875-4F31-8EA4-94AFBB1EC747}"/>
          </ac:inkMkLst>
        </pc:inkChg>
        <pc:inkChg chg="add">
          <ac:chgData name="Daniel Schwarz" userId="5bb35bb8-905a-4742-88d9-33d9089732e7" providerId="ADAL" clId="{6522DB22-9B34-43BC-AD9C-03E4ABD0BD6B}" dt="2020-10-18T17:06:00.166" v="14369" actId="9405"/>
          <ac:inkMkLst>
            <pc:docMk/>
            <pc:sldMk cId="370582596" sldId="322"/>
            <ac:inkMk id="24" creationId="{37BEBE4A-8213-4A94-AFD0-5753509AA3CF}"/>
          </ac:inkMkLst>
        </pc:inkChg>
      </pc:sldChg>
      <pc:sldChg chg="modSp new mod">
        <pc:chgData name="Daniel Schwarz" userId="5bb35bb8-905a-4742-88d9-33d9089732e7" providerId="ADAL" clId="{6522DB22-9B34-43BC-AD9C-03E4ABD0BD6B}" dt="2020-10-18T18:27:29.456" v="16036" actId="27636"/>
        <pc:sldMkLst>
          <pc:docMk/>
          <pc:sldMk cId="3930679725" sldId="323"/>
        </pc:sldMkLst>
        <pc:spChg chg="mod">
          <ac:chgData name="Daniel Schwarz" userId="5bb35bb8-905a-4742-88d9-33d9089732e7" providerId="ADAL" clId="{6522DB22-9B34-43BC-AD9C-03E4ABD0BD6B}" dt="2020-10-18T17:09:36.124" v="14564" actId="1037"/>
          <ac:spMkLst>
            <pc:docMk/>
            <pc:sldMk cId="3930679725" sldId="323"/>
            <ac:spMk id="2" creationId="{149E2637-A773-4CD2-BA34-BAD7D0957027}"/>
          </ac:spMkLst>
        </pc:spChg>
        <pc:spChg chg="mod">
          <ac:chgData name="Daniel Schwarz" userId="5bb35bb8-905a-4742-88d9-33d9089732e7" providerId="ADAL" clId="{6522DB22-9B34-43BC-AD9C-03E4ABD0BD6B}" dt="2020-10-18T18:27:29.456" v="16036" actId="27636"/>
          <ac:spMkLst>
            <pc:docMk/>
            <pc:sldMk cId="3930679725" sldId="323"/>
            <ac:spMk id="3" creationId="{F4C2FD48-5D9B-48DC-AF2C-559B02A9E2F0}"/>
          </ac:spMkLst>
        </pc:spChg>
      </pc:sldChg>
      <pc:sldChg chg="modSp new del mod">
        <pc:chgData name="Daniel Schwarz" userId="5bb35bb8-905a-4742-88d9-33d9089732e7" providerId="ADAL" clId="{6522DB22-9B34-43BC-AD9C-03E4ABD0BD6B}" dt="2020-10-18T17:24:30.177" v="14931" actId="47"/>
        <pc:sldMkLst>
          <pc:docMk/>
          <pc:sldMk cId="200216065" sldId="324"/>
        </pc:sldMkLst>
        <pc:spChg chg="mod">
          <ac:chgData name="Daniel Schwarz" userId="5bb35bb8-905a-4742-88d9-33d9089732e7" providerId="ADAL" clId="{6522DB22-9B34-43BC-AD9C-03E4ABD0BD6B}" dt="2020-10-18T17:10:13.394" v="14615" actId="20577"/>
          <ac:spMkLst>
            <pc:docMk/>
            <pc:sldMk cId="200216065" sldId="324"/>
            <ac:spMk id="2" creationId="{4419D066-D513-46AC-9471-70DA5AC60D93}"/>
          </ac:spMkLst>
        </pc:spChg>
      </pc:sldChg>
      <pc:sldChg chg="new del">
        <pc:chgData name="Daniel Schwarz" userId="5bb35bb8-905a-4742-88d9-33d9089732e7" providerId="ADAL" clId="{6522DB22-9B34-43BC-AD9C-03E4ABD0BD6B}" dt="2020-10-18T17:26:16.482" v="14942" actId="47"/>
        <pc:sldMkLst>
          <pc:docMk/>
          <pc:sldMk cId="2121631108" sldId="324"/>
        </pc:sldMkLst>
      </pc:sldChg>
      <pc:sldChg chg="new del">
        <pc:chgData name="Daniel Schwarz" userId="5bb35bb8-905a-4742-88d9-33d9089732e7" providerId="ADAL" clId="{6522DB22-9B34-43BC-AD9C-03E4ABD0BD6B}" dt="2020-10-18T17:24:20.847" v="14930" actId="47"/>
        <pc:sldMkLst>
          <pc:docMk/>
          <pc:sldMk cId="3347365745" sldId="325"/>
        </pc:sldMkLst>
      </pc:sldChg>
      <pc:sldChg chg="modSp add mod ord">
        <pc:chgData name="Daniel Schwarz" userId="5bb35bb8-905a-4742-88d9-33d9089732e7" providerId="ADAL" clId="{6522DB22-9B34-43BC-AD9C-03E4ABD0BD6B}" dt="2020-10-18T17:44:24.518" v="15431" actId="20577"/>
        <pc:sldMkLst>
          <pc:docMk/>
          <pc:sldMk cId="4216732440" sldId="325"/>
        </pc:sldMkLst>
        <pc:spChg chg="mod">
          <ac:chgData name="Daniel Schwarz" userId="5bb35bb8-905a-4742-88d9-33d9089732e7" providerId="ADAL" clId="{6522DB22-9B34-43BC-AD9C-03E4ABD0BD6B}" dt="2020-10-18T17:26:27.260" v="14957" actId="20577"/>
          <ac:spMkLst>
            <pc:docMk/>
            <pc:sldMk cId="4216732440" sldId="325"/>
            <ac:spMk id="4" creationId="{109942E4-E5EC-409B-81F6-0AA8029AE2FB}"/>
          </ac:spMkLst>
        </pc:spChg>
        <pc:spChg chg="mod">
          <ac:chgData name="Daniel Schwarz" userId="5bb35bb8-905a-4742-88d9-33d9089732e7" providerId="ADAL" clId="{6522DB22-9B34-43BC-AD9C-03E4ABD0BD6B}" dt="2020-10-18T17:44:24.518" v="15431" actId="20577"/>
          <ac:spMkLst>
            <pc:docMk/>
            <pc:sldMk cId="4216732440" sldId="325"/>
            <ac:spMk id="5" creationId="{A898A89D-645B-47DD-8760-039A787F90A7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8:02:07.845" v="15577"/>
        <pc:sldMkLst>
          <pc:docMk/>
          <pc:sldMk cId="543165389" sldId="326"/>
        </pc:sldMkLst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2" creationId="{9C7A5921-576A-4068-8D32-7EBF2C9EF0A8}"/>
          </ac:spMkLst>
        </pc:spChg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3" creationId="{3897C51C-A12D-4524-9B0D-A370F8A8355E}"/>
          </ac:spMkLst>
        </pc:spChg>
        <pc:spChg chg="add mod">
          <ac:chgData name="Daniel Schwarz" userId="5bb35bb8-905a-4742-88d9-33d9089732e7" providerId="ADAL" clId="{6522DB22-9B34-43BC-AD9C-03E4ABD0BD6B}" dt="2020-10-18T18:02:02.878" v="15576" actId="14100"/>
          <ac:spMkLst>
            <pc:docMk/>
            <pc:sldMk cId="543165389" sldId="326"/>
            <ac:spMk id="5" creationId="{48E0DE99-1CF9-4DFA-9809-15798FC769EC}"/>
          </ac:spMkLst>
        </pc:spChg>
        <pc:picChg chg="add mod">
          <ac:chgData name="Daniel Schwarz" userId="5bb35bb8-905a-4742-88d9-33d9089732e7" providerId="ADAL" clId="{6522DB22-9B34-43BC-AD9C-03E4ABD0BD6B}" dt="2020-10-18T18:01:41.141" v="15573" actId="1076"/>
          <ac:picMkLst>
            <pc:docMk/>
            <pc:sldMk cId="543165389" sldId="326"/>
            <ac:picMk id="4" creationId="{7CAFD673-7869-4ABB-B5D4-E0F6726752BB}"/>
          </ac:picMkLst>
        </pc:picChg>
      </pc:sldChg>
      <pc:sldChg chg="new del">
        <pc:chgData name="Daniel Schwarz" userId="5bb35bb8-905a-4742-88d9-33d9089732e7" providerId="ADAL" clId="{6522DB22-9B34-43BC-AD9C-03E4ABD0BD6B}" dt="2020-10-18T18:12:10.701" v="15580" actId="47"/>
        <pc:sldMkLst>
          <pc:docMk/>
          <pc:sldMk cId="771146669" sldId="327"/>
        </pc:sldMkLst>
      </pc:sldChg>
      <pc:sldChg chg="addSp delSp modSp add mod delAnim modAnim">
        <pc:chgData name="Daniel Schwarz" userId="5bb35bb8-905a-4742-88d9-33d9089732e7" providerId="ADAL" clId="{6522DB22-9B34-43BC-AD9C-03E4ABD0BD6B}" dt="2020-10-18T18:16:45.272" v="15681" actId="1037"/>
        <pc:sldMkLst>
          <pc:docMk/>
          <pc:sldMk cId="2484432896" sldId="327"/>
        </pc:sldMkLst>
        <pc:spChg chg="mod">
          <ac:chgData name="Daniel Schwarz" userId="5bb35bb8-905a-4742-88d9-33d9089732e7" providerId="ADAL" clId="{6522DB22-9B34-43BC-AD9C-03E4ABD0BD6B}" dt="2020-10-18T18:16:45.272" v="15681" actId="1037"/>
          <ac:spMkLst>
            <pc:docMk/>
            <pc:sldMk cId="2484432896" sldId="327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4" creationId="{8305F4AF-0BBA-4FF5-B960-3988B04F00C4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7" creationId="{BBAC29DF-FC8C-4D0A-8BCC-9A479C568C4B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3:56.087" v="15583" actId="478"/>
          <ac:picMkLst>
            <pc:docMk/>
            <pc:sldMk cId="2484432896" sldId="327"/>
            <ac:picMk id="2" creationId="{C6520F21-9662-40A4-B6AE-15AD8B476635}"/>
          </ac:picMkLst>
        </pc:picChg>
        <pc:picChg chg="add mod">
          <ac:chgData name="Daniel Schwarz" userId="5bb35bb8-905a-4742-88d9-33d9089732e7" providerId="ADAL" clId="{6522DB22-9B34-43BC-AD9C-03E4ABD0BD6B}" dt="2020-10-18T18:14:00.191" v="15585" actId="1076"/>
          <ac:picMkLst>
            <pc:docMk/>
            <pc:sldMk cId="2484432896" sldId="327"/>
            <ac:picMk id="3" creationId="{911683C9-3C11-41D4-BFF3-47D866E812CF}"/>
          </ac:picMkLst>
        </pc:picChg>
        <pc:picChg chg="mod">
          <ac:chgData name="Daniel Schwarz" userId="5bb35bb8-905a-4742-88d9-33d9089732e7" providerId="ADAL" clId="{6522DB22-9B34-43BC-AD9C-03E4ABD0BD6B}" dt="2020-10-18T18:16:45.272" v="15681" actId="1037"/>
          <ac:picMkLst>
            <pc:docMk/>
            <pc:sldMk cId="2484432896" sldId="327"/>
            <ac:picMk id="5" creationId="{0A24998F-DA95-441D-8761-396CB5023B68}"/>
          </ac:picMkLst>
        </pc:pic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83" creationId="{2BB700F6-7ECB-4F2C-A5BF-B9D3534159DC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02:40.880" v="16168"/>
        <pc:sldMkLst>
          <pc:docMk/>
          <pc:sldMk cId="3796534056" sldId="328"/>
        </pc:sldMkLst>
        <pc:spChg chg="del">
          <ac:chgData name="Daniel Schwarz" userId="5bb35bb8-905a-4742-88d9-33d9089732e7" providerId="ADAL" clId="{6522DB22-9B34-43BC-AD9C-03E4ABD0BD6B}" dt="2020-10-18T18:14:56.457" v="15618" actId="478"/>
          <ac:spMkLst>
            <pc:docMk/>
            <pc:sldMk cId="3796534056" sldId="328"/>
            <ac:spMk id="3" creationId="{7EBD9C13-020F-458A-AAA0-C04CE55FBCA4}"/>
          </ac:spMkLst>
        </pc:spChg>
        <pc:spChg chg="del">
          <ac:chgData name="Daniel Schwarz" userId="5bb35bb8-905a-4742-88d9-33d9089732e7" providerId="ADAL" clId="{6522DB22-9B34-43BC-AD9C-03E4ABD0BD6B}" dt="2020-10-18T18:14:28.814" v="15595" actId="478"/>
          <ac:spMkLst>
            <pc:docMk/>
            <pc:sldMk cId="3796534056" sldId="328"/>
            <ac:spMk id="55" creationId="{D9E3E30B-A321-4E7F-947D-17701F438A3A}"/>
          </ac:spMkLst>
        </pc:spChg>
        <pc:spChg chg="del">
          <ac:chgData name="Daniel Schwarz" userId="5bb35bb8-905a-4742-88d9-33d9089732e7" providerId="ADAL" clId="{6522DB22-9B34-43BC-AD9C-03E4ABD0BD6B}" dt="2020-10-18T18:14:30.256" v="15596" actId="478"/>
          <ac:spMkLst>
            <pc:docMk/>
            <pc:sldMk cId="3796534056" sldId="328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8:21:10.414" v="15766" actId="1076"/>
          <ac:spMkLst>
            <pc:docMk/>
            <pc:sldMk cId="3796534056" sldId="328"/>
            <ac:spMk id="61" creationId="{B150CB2D-C3B9-4AB5-AF64-9AAF7A9C4A72}"/>
          </ac:spMkLst>
        </pc:spChg>
        <pc:spChg chg="mod">
          <ac:chgData name="Daniel Schwarz" userId="5bb35bb8-905a-4742-88d9-33d9089732e7" providerId="ADAL" clId="{6522DB22-9B34-43BC-AD9C-03E4ABD0BD6B}" dt="2020-10-18T18:17:14.503" v="15742" actId="1037"/>
          <ac:spMkLst>
            <pc:docMk/>
            <pc:sldMk cId="3796534056" sldId="328"/>
            <ac:spMk id="67" creationId="{91CBD7F4-0FA0-4282-AC93-97D9362F5AE9}"/>
          </ac:spMkLst>
        </pc:s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15" creationId="{428B37CF-0B6F-4CF7-A20B-34E5BF18EFBE}"/>
          </ac:grpSpMkLst>
        </pc:grpChg>
        <pc:grpChg chg="add mod">
          <ac:chgData name="Daniel Schwarz" userId="5bb35bb8-905a-4742-88d9-33d9089732e7" providerId="ADAL" clId="{6522DB22-9B34-43BC-AD9C-03E4ABD0BD6B}" dt="2020-10-18T18:18:57.908" v="15751" actId="164"/>
          <ac:grpSpMkLst>
            <pc:docMk/>
            <pc:sldMk cId="3796534056" sldId="328"/>
            <ac:grpSpMk id="19" creationId="{D211AA2C-C88B-4FCA-84CE-DA5D43ABAA46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4:10.349" v="15588" actId="478"/>
          <ac:picMkLst>
            <pc:docMk/>
            <pc:sldMk cId="3796534056" sldId="328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8:14:27.343" v="15594" actId="478"/>
          <ac:picMkLst>
            <pc:docMk/>
            <pc:sldMk cId="3796534056" sldId="328"/>
            <ac:picMk id="4" creationId="{9709DC75-C1A6-4E3F-A776-D4F21943EC8C}"/>
          </ac:picMkLst>
        </pc:picChg>
        <pc:picChg chg="mod">
          <ac:chgData name="Daniel Schwarz" userId="5bb35bb8-905a-4742-88d9-33d9089732e7" providerId="ADAL" clId="{6522DB22-9B34-43BC-AD9C-03E4ABD0BD6B}" dt="2020-10-18T18:17:14.503" v="15742" actId="1037"/>
          <ac:picMkLst>
            <pc:docMk/>
            <pc:sldMk cId="3796534056" sldId="328"/>
            <ac:picMk id="5" creationId="{0A24998F-DA95-441D-8761-396CB5023B68}"/>
          </ac:picMkLst>
        </pc:picChg>
        <pc:picChg chg="add del mod">
          <ac:chgData name="Daniel Schwarz" userId="5bb35bb8-905a-4742-88d9-33d9089732e7" providerId="ADAL" clId="{6522DB22-9B34-43BC-AD9C-03E4ABD0BD6B}" dt="2020-10-18T18:14:19.101" v="15591" actId="478"/>
          <ac:picMkLst>
            <pc:docMk/>
            <pc:sldMk cId="3796534056" sldId="328"/>
            <ac:picMk id="12" creationId="{5093DAD0-EC95-4EE6-8706-B6773321A18D}"/>
          </ac:picMkLst>
        </pc:picChg>
        <pc:picChg chg="add del mod">
          <ac:chgData name="Daniel Schwarz" userId="5bb35bb8-905a-4742-88d9-33d9089732e7" providerId="ADAL" clId="{6522DB22-9B34-43BC-AD9C-03E4ABD0BD6B}" dt="2020-10-18T18:16:53.205" v="15682" actId="478"/>
          <ac:picMkLst>
            <pc:docMk/>
            <pc:sldMk cId="3796534056" sldId="328"/>
            <ac:picMk id="16" creationId="{2EBA74F6-666A-4777-B735-492E14490192}"/>
          </ac:picMkLst>
        </pc:picChg>
        <pc:picChg chg="add mod">
          <ac:chgData name="Daniel Schwarz" userId="5bb35bb8-905a-4742-88d9-33d9089732e7" providerId="ADAL" clId="{6522DB22-9B34-43BC-AD9C-03E4ABD0BD6B}" dt="2020-10-18T18:17:40.798" v="15746" actId="1076"/>
          <ac:picMkLst>
            <pc:docMk/>
            <pc:sldMk cId="3796534056" sldId="328"/>
            <ac:picMk id="18" creationId="{17A25611-AA08-4E17-BE4A-D9E7662105D1}"/>
          </ac:picMkLst>
        </pc:picChg>
        <pc:picChg chg="add mod modCrop">
          <ac:chgData name="Daniel Schwarz" userId="5bb35bb8-905a-4742-88d9-33d9089732e7" providerId="ADAL" clId="{6522DB22-9B34-43BC-AD9C-03E4ABD0BD6B}" dt="2020-10-18T18:21:35.957" v="15771" actId="732"/>
          <ac:picMkLst>
            <pc:docMk/>
            <pc:sldMk cId="3796534056" sldId="328"/>
            <ac:picMk id="20" creationId="{D28BD704-FA15-4AE5-B57E-3B0A7818F7FD}"/>
          </ac:picMkLst>
        </pc:picChg>
        <pc:picChg chg="add mod">
          <ac:chgData name="Daniel Schwarz" userId="5bb35bb8-905a-4742-88d9-33d9089732e7" providerId="ADAL" clId="{6522DB22-9B34-43BC-AD9C-03E4ABD0BD6B}" dt="2020-10-18T18:14:22.162" v="15592"/>
          <ac:picMkLst>
            <pc:docMk/>
            <pc:sldMk cId="3796534056" sldId="328"/>
            <ac:picMk id="57" creationId="{E68AAC95-428C-43D8-9398-F5ABD3A2206A}"/>
          </ac:picMkLst>
        </pc:pic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9" creationId="{F5451ED0-72B6-47E9-9ECE-35F99B4B19E3}"/>
          </ac:inkMkLst>
        </pc:ink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17" creationId="{1D7883C2-F4C9-4E10-9723-FF3F395719B6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83" creationId="{2BB700F6-7ECB-4F2C-A5BF-B9D3534159DC}"/>
          </ac:inkMkLst>
        </pc:inkChg>
      </pc:sldChg>
      <pc:sldChg chg="modSp add mod modAnim">
        <pc:chgData name="Daniel Schwarz" userId="5bb35bb8-905a-4742-88d9-33d9089732e7" providerId="ADAL" clId="{6522DB22-9B34-43BC-AD9C-03E4ABD0BD6B}" dt="2020-10-18T19:19:15.128" v="16600" actId="1076"/>
        <pc:sldMkLst>
          <pc:docMk/>
          <pc:sldMk cId="355301462" sldId="329"/>
        </pc:sldMkLst>
        <pc:spChg chg="mod">
          <ac:chgData name="Daniel Schwarz" userId="5bb35bb8-905a-4742-88d9-33d9089732e7" providerId="ADAL" clId="{6522DB22-9B34-43BC-AD9C-03E4ABD0BD6B}" dt="2020-10-18T19:17:35.241" v="16497" actId="14100"/>
          <ac:spMkLst>
            <pc:docMk/>
            <pc:sldMk cId="355301462" sldId="329"/>
            <ac:spMk id="70" creationId="{384D61BC-5624-4F68-9622-C90D085EBC17}"/>
          </ac:spMkLst>
        </pc:spChg>
        <pc:spChg chg="mod">
          <ac:chgData name="Daniel Schwarz" userId="5bb35bb8-905a-4742-88d9-33d9089732e7" providerId="ADAL" clId="{6522DB22-9B34-43BC-AD9C-03E4ABD0BD6B}" dt="2020-10-18T19:18:09.512" v="16557" actId="1076"/>
          <ac:spMkLst>
            <pc:docMk/>
            <pc:sldMk cId="355301462" sldId="329"/>
            <ac:spMk id="71" creationId="{230E122C-7479-4007-B006-1E557B8496AB}"/>
          </ac:spMkLst>
        </pc:spChg>
        <pc:spChg chg="mod">
          <ac:chgData name="Daniel Schwarz" userId="5bb35bb8-905a-4742-88d9-33d9089732e7" providerId="ADAL" clId="{6522DB22-9B34-43BC-AD9C-03E4ABD0BD6B}" dt="2020-10-18T19:19:15.128" v="16600" actId="1076"/>
          <ac:spMkLst>
            <pc:docMk/>
            <pc:sldMk cId="355301462" sldId="329"/>
            <ac:spMk id="72" creationId="{F6231725-2B37-4C29-9EDD-8D6D44BFA2B2}"/>
          </ac:spMkLst>
        </pc:spChg>
      </pc:sldChg>
      <pc:sldChg chg="new del">
        <pc:chgData name="Daniel Schwarz" userId="5bb35bb8-905a-4742-88d9-33d9089732e7" providerId="ADAL" clId="{6522DB22-9B34-43BC-AD9C-03E4ABD0BD6B}" dt="2020-10-18T19:43:55.152" v="17173" actId="47"/>
        <pc:sldMkLst>
          <pc:docMk/>
          <pc:sldMk cId="2260072284" sldId="330"/>
        </pc:sldMkLst>
      </pc:sldChg>
      <pc:sldChg chg="modSp add mod">
        <pc:chgData name="Daniel Schwarz" userId="5bb35bb8-905a-4742-88d9-33d9089732e7" providerId="ADAL" clId="{6522DB22-9B34-43BC-AD9C-03E4ABD0BD6B}" dt="2020-10-18T19:45:47.394" v="17267" actId="20577"/>
        <pc:sldMkLst>
          <pc:docMk/>
          <pc:sldMk cId="2101057785" sldId="331"/>
        </pc:sldMkLst>
        <pc:spChg chg="mod">
          <ac:chgData name="Daniel Schwarz" userId="5bb35bb8-905a-4742-88d9-33d9089732e7" providerId="ADAL" clId="{6522DB22-9B34-43BC-AD9C-03E4ABD0BD6B}" dt="2020-10-18T19:44:29.579" v="17178" actId="20577"/>
          <ac:spMkLst>
            <pc:docMk/>
            <pc:sldMk cId="2101057785" sldId="33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45:47.394" v="17267" actId="20577"/>
          <ac:spMkLst>
            <pc:docMk/>
            <pc:sldMk cId="2101057785" sldId="331"/>
            <ac:spMk id="4" creationId="{478AB046-1B68-488D-AE60-8F01F95A10E4}"/>
          </ac:spMkLst>
        </pc:spChg>
      </pc:sldChg>
      <pc:sldChg chg="add modAnim">
        <pc:chgData name="Daniel Schwarz" userId="5bb35bb8-905a-4742-88d9-33d9089732e7" providerId="ADAL" clId="{6522DB22-9B34-43BC-AD9C-03E4ABD0BD6B}" dt="2020-10-18T19:46:17.401" v="17272"/>
        <pc:sldMkLst>
          <pc:docMk/>
          <pc:sldMk cId="2908151649" sldId="332"/>
        </pc:sldMkLst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59.2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1 122 560,'0'0'10477,"34"-19"-5066,-28 17-5243,0 1 1,0-1 0,0 1-1,0 1 1,0-1 0,0 1 0,0 0-1,0 1 1,0-1 0,1 1 0,-1 0-1,8 3 1,37 3 484,109 3-116,-109-5-531,-1-2 0,1-2 0,57-7 1,-82 4-4,-1 1 0,0 1 0,27 4 0,23 0 5,-16-4 2,0 3 0,82 13 0,-91-7-12,1-2-1,78 1 0,-103-9 5,1 2-1,-1 1 1,0 2 0,39 9-1,-53-10 4,-6-1-7,1 1 1,-1-2 0,1 1 0,0-1 0,0 0 0,-1 0 0,1-1 0,0 0 0,0 0 0,11-2-1,0-4 4,0 2-1,0 0 0,1 0 1,-1 2-1,1 0 0,-1 2 1,36 2-1,-36 0 2,0-1 1,0 0-1,26-3 0,0 1 75,-23-1-73,0-1 1,-1-1-1,1-1 0,-1-1 1,23-9-1,15-4-14,39-17 85,-88 33-82,5-1-8,1 0 0,-1 1 0,0 1 0,17-1 0,47-9-4,-26 5 7,109-11 32,-96 24-35,-41-4 39,-17-1-25,0 0-1,0 0 0,0-1 1,0 0-1,0-1 0,13-2 1,-10 1-2,-1 0 0,0 1 1,1 0-1,15 0 0,-23 1-4,0 0 1,36 6-13,8 0 36,114 7 15,-74-7-39,-84-6 2,0 0 8,5 0-2,-5 0 13,-1-1-12,7-3-3,-7 3-3,34-12-28,15-10 47,-42 19-24,0 0 1,0 1-1,1 0 1,-1 0-1,1 1 1,-1 0-1,1 0 1,0 1-1,12 0 1,-19 1 21,30 0 1,-32 0-17,1 0 0,0 0 0,-1 0 0,1 0 0,-1 0 0,1 1 0,-1-1 0,1 0 1,-1 0-1,1 0 0,-1 1 0,0-1 0,1 0 0,-1 0 0,1 1 0,-1-1 0,1 1 0,-1-1 0,0 0 0,1 1 0,-1-1 0,0 1 0,0-1 0,1 1 0,-1-1 0,0 0 0,0 1 0,0-1 0,1 1 0,-1 0 0,0-1 0,0 1 1,0-1-1,0 1 0,0-1 0,0 1 0,0-1 0,0 1 0,0-1 0,-1 2 0,-6 27 61,3-13-77,1 2 21,3-17-3,-1-1 0,1 1 1,0 0-1,0 0 0,0 0 0,0 0 1,-1 0-1,1 0 0,0-1 0,0 1 1,1 0-1,-1 0 0,0 0 0,0 0 1,0 0-1,1 0 0,-1-1 0,0 1 1,1 1-1,10 53-11,-9-42 17,0 0-1,0 0 1,-2-1 0,0 1-1,-2 26 1,0 4 14,2 162 86,1-190-114,1-1 1,0 1-1,1-1 0,1 1 1,6 13-1,-6-14 14,1-1 0,-2 1 0,0 0 0,0 0 0,0 15 0,8 34 3,-1 8 6,-11-41-16,0-22 1,1-1 1,-1 1 0,1 0 0,1 0 0,-1-1 0,1 1-1,1-1 1,0 1 0,4 14 0,-5-20 0,0 1 1,0 0-1,-1 0 0,1 0 1,-1 0-1,0-1 1,0 1-1,0 0 1,0 0-1,-1 5 0,0 4-45,-10 7 14,1 24 124,-1 12-90,11 350-92,-11-379 147,11-21-63,0 1 0,0-1-1,0 1 1,1-1 0,0 0 0,0 1 0,0-1 0,4 10 0,-4-12 3,0-1 0,0 0 0,0 1 0,-1-1 1,1 1-1,-1-1 0,0 1 0,1 0 0,-1-1 1,0 1-1,0-1 0,-2 6 0,2-6 3,0 0 0,-1-1 1,1 1-1,0 0 0,0 0 0,0 0 0,0 0 0,0 0 1,1 0-1,-1 0 0,1 0 0,-1 0 0,1-1 0,0 1 1,-1 0-1,1 0 0,2 2 0,-2 0 1,0 1 0,0-1 1,0 1-1,-1-1 0,1 1 0,-1-1 0,0 1 0,-1-1 0,0 8 0,0 4 53,1 6-114,0-21 64,-1 0-5,1 0-1,0 0 1,-1 1 0,1-1 0,0 0 0,0 0-1,0 1 1,0-1 0,0 0 0,0 0 0,0 0-1,1 1 1,-1-1 0,0 0 0,1 0 0,-1 0-1,0 0 1,1 0 0,0 1 0,-1-1 0,1 0 0,0 0-1,0 1 1,3 5 11,-6-5-14,1-1 1,0 1-1,0 0 0,0 0 1,0-1-1,1 1 0,-1 0 0,0 0 1,1 0-1,-1 0 0,1 0 1,0 0-1,0 0 0,-1 0 1,1 0-1,0 0 0,1 0 0,0 3 1,-1-2-12,0-2 47,0 0-17,0 3-7,3 1-10,-2-5-1,-1 1-1,1-1 1,-1 1-1,1-1 1,-1 1 0,1-1-1,-1 1 1,1 0-1,-1-1 1,0 1-1,1 0 1,-1-1-1,0 1 1,1 0-1,-1-1 1,0 1-1,0 0 1,0-1 0,0 1-1,0 0 1,0 1-1,-10 32-22,10-33 28,0 25 39,0-24-113,0 1-1,0-1 1,0 1 0,0-1 0,0 1-1,0-1 1,-1 0 0,1 1 0,-1-1-1,1 1 1,-1-1 0,0 0 0,0 1-1,0-1 1,-2 3 0,-4 4-2562,-8 5-8508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3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61 20,'-20'5'2418,"8"-3"2732,11-6-3738,2 8 784,52-17-1595,-32 12-387,0-1 0,0-1 1,22-6-1,-22 5 17,0 0-1,1 0 1,24 1 0,-26 3-73,-10 1-125,-1-1 1,1 0-1,-1-1 0,19-4 0,8 3 3,-32 3-15,-1-1 1,1 0-1,0 0 0,-1 0 1,1 0-1,0-1 0,-1 0 1,1 1-1,4-3 1,-3 2 62,0 0 1,-1 0 0,1 1 0,0 0 0,0 0-1,-1 0 1,1 0 0,0 1 0,0 0-1,-1 0 1,1 0 0,5 2 0,29 4 130,89 11 897,-85-12-845,4 0-93,26 0 379,-51-6-178,-16-1-332,1 1 0,-1-1 0,1 1 0,-1 1 0,1-1 1,-1 1-1,0 0 0,9 3 0,14-1-34,-23-1 23,0 0-1,1-1 1,-1 1 0,0-1 0,1 0 0,10 0 0,27 5 299,53 12-240,-72-13-45,0-1 0,1-1 0,0-1 0,43-3 0,-25 1-34,21-12 87,118 12-41,-162-4-35,34-4-24,182 20-208,-106-18 350,-104 4-94,-21 1-58,0 0 1,1 1 0,-1-1 0,0 1 0,1 1 0,-1 0 0,7 1 0,-2-1 18,-1 1 0,1-2 0,-1 0 0,1 0 1,0 0-1,16-4 0,11 0-65,38-2 145,32-12-7,-95 16-85,0 1 0,-1-2 0,1 0 0,15-5 1,-18 5 0,1 0 0,-1 0 0,22-2 0,-29 5 0,1 0-1,0 0 1,-1 0-1,1-1 1,0 1-1,-1-1 0,1 0 1,4-2-1,-7 2 2,0 1 0,1-1 0,-1 1 0,0 0 0,1-1 0,-1 1 0,0 0 0,1 0 0,-1 0 0,0 0 0,1 0 0,-1 0 0,0 0 0,1 0 0,-1 1 0,0-1 0,2 1 0,-2 0 2,0-1 0,1 0-1,-1 1 1,0-1 0,0 0 0,0 0 0,0 0 0,0 0 0,0 0 0,0 0-1,1 0 1,-1 0 0,0 0 0,0 0 0,0-1 0,0 1 0,0 0 0,0-1 0,0 1-1,2-2 1,7-1 27,-1 3-46,0-1 0,0 0 0,0-1 0,17-5-1,8 0-132,-11 4 396,-19 2-239,-1 0-1,1 1 0,0-1 0,-1 1 0,1 0 0,0 0 0,0 0 1,5 1-1,-4 2-10,10 3-6,31-4-30,31 4 96,-66-6-60,0 0 1,0 1-1,-1 0 1,1 1-1,18 5 0,-22-9 22,-7 1-16,1 1 0,0-1 0,-1 1 0,1-1 0,0 1 0,-1 0 0,1-1 0,0 1 0,0 0 0,-1 0 0,1-1 0,0 1 0,0 0 0,-1 0 0,1 0 0,0 0 0,0 0 0,0 0 0,-1 0 0,1 0 0,0 0 0,1 1 0,20 5-8,-22-6 4,2 1 4,1-1 1,-1 1-1,0-1 0,0 0 0,1 0 0,-1 0 1,0 0-1,0 0 0,1 0 0,-1-1 0,0 1 0,0-1 1,0 0-1,1 1 0,2-3 0,-1 2-3,3 1 3,-4 0 3,6-1-2,2-3-2,-2 3-3,-7 1-4,32 0 21,-23 1-15,7-7-8,-16 5 18,21-11 52,-25 12-69,1 1 0,-1 0-1,1 0 1,-1 0 0,1 0 0,0 0 0,-1 0 0,1 0 0,0 0 0,0 0 0,-1 1 0,1-1-1,-1 2 1,-10 11-2108,-1-8-5569,5-10 2407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21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1 444,'0'0'1816,"-11"7"2188,7-2 29,4-5-3878,0 1 0,-1-1 0,1 0 0,-1 0-1,1 0 1,0 0 0,-1 1 0,1-1 0,0 0 0,-1 1 0,1-1 0,0 0 0,-1 0 0,1 1 0,0-1 0,0 0 0,-1 1 0,1-1 0,0 1 0,0-1 0,0 0 0,0 1-1,-1-1 1,1 1 0,0-1 0,0 0 0,0 1 0,0-1 0,0 1 0,0-1 0,0 1 0,0-1 0,0 0 0,0 1 0,1 0 0,-7 13 173,6-14-321,0 1 1,0-1-1,0 0 0,0 0 1,-1 0-1,1 0 0,0 1 1,0-1-1,0 0 0,0 0 1,0 0-1,0 1 0,-1-1 1,1 0-1,0 0 0,0 1 1,0-1-1,0 0 0,0 0 1,0 1-1,0-1 0,0 0 1,0 0-1,0 1 0,0-1 1,0 0-1,0 0 0,1 1 1,-1-1-1,0 0 0,0 0 1,0 0-1,0 1 0,0-1 1,0 0-1,0 0 0,1 0 1,-1 1-1,0-1 0,0 0 1,0 0-1,1 0 0,-1 0 1,0 0-1,0 1 0,0-1 1,1 0-1,-1 0 0,0 0 1,0 0-1,0 0 0,1 0 1,-1 0-1,0 0 0,1 0 1,0 5 100,0 0 0,0 1 0,-1-1 0,1 0 0,-1 0 0,0 1 0,-2 7 0,2-3 116,-11 57 144,22-2-107,-11 123 143,0-187-393,0 65 7,0-65 5,-1 0-22,-1 0-1,1 1 1,0-1-1,1 0 0,-1 1 1,0-1-1,0 1 1,1-1-1,-1 1 1,0-1-1,1 1 1,0 0-1,-1-1 1,1 1-1,0 0 1,0-1-1,0 3 1,0-3-7,2 16 1,5-10-11,-1-3-132,2-7-3410,-4 1 2216,-3 2 1138,-1 0 0,0 0 1,1 0-1,-1 0 0,0-1 1,1 1-1,-1 0 1,0 0-1,0 0 0,1-1 1,-1 1-1,0 0 0,0 0 1,0-1-1,1 1 1,-1 0-1,0 0 0,0-1 1,0 1-1,0 0 0,0-1 1,1 1-1,-1 0 0,0-1 1,0 1-1,0 0 1,0-1-1,0 1 0,0 0 1,0-1-1,0 1 0,0 0 1,0-1-1,0 1 1,-1-1-1,1-6-3246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6.5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61 188,'0'0'749,"-24"-11"7371,24 11-8055,-1 0-1,1 0 1,0 0 0,-1 0 0,1 0 0,0 0-1,-1 0 1,1 0 0,-1 0 0,1 0 0,0 0-1,-1 0 1,1 0 0,0 1 0,-1-1 0,1 0-1,0 0 1,-1 0 0,1 1 0,0-1 0,-1 0-1,1 0 1,0 1 0,0-1 0,-1 0 0,1 1-1,0-1 1,0 0 0,0 1 0,-1-1 0,1 0-1,0 1 1,0-1 0,0 0 0,0 1 0,0-1-1,0 1 1,0-1 0,0 0 0,0 1 0,0-1-1,0 1 1,0-1 0,0 0 0,0 1 0,0-1-1,1 1 1,-1 8 2536,0-13-277,3 5-2262,-1 0 1,1 0 0,-1 0 0,1 0 0,0 0 0,-1-1 0,1 1-1,0-1 1,0 1 0,-1-1 0,6-1 0,18 5 193,-22-3-193,-1 0-1,1 0 1,0 0 0,0-1 0,-1 1 0,1-1 0,7 0 0,10 1 184,-10 0-148,0-1 0,0 0-1,-1-1 1,22-4-1,20-1 114,119 12 177,-157-7-332,-1 0-1,1-1 1,23-7-1,-29 7-11,1-1-1,-1 2 1,1-1-1,-1 1 1,1 0 0,0 1-1,-1-1 1,1 2-1,0-1 1,12 4 0,67 10 243,-73-11-261,1 0 0,0-1 1,0-1-1,0 0 1,0-1-1,25-4 1,9-3 187,0 3 0,69 2-1,-88 2-217,-23-1 7,-1 0 0,1 0 0,0-1 1,-1 0-1,1-1 0,10-5 0,24-5 7,-11 5-14,-23 5 4,0 1 1,1 1 0,-1-1 0,0 1 0,10 0-1,31-2 42,-38 1-27,1 1 0,0 1 0,0 0 0,0 0 0,0 1 0,17 3 0,14 0 25,-39-4-34,1 0 0,0 0 0,0 0 1,0 1-1,0 0 0,0 0 0,-1 0 1,10 3-1,-11-2-1,0-2-1,1 1 1,-1 0-1,0-1 1,1 1 0,-1-1-1,1 0 1,-1 0-1,0-1 1,1 1-1,-1-1 1,1 1 0,5-3-1,15-2 18,23-2 64,-37 4-57,1 0 0,-1 1 1,1 1-1,19-1 0,77 14 37,44-12-82,-109 6 79,-37-5-53,1 0-1,0 0 1,-1 0 0,1 0-1,0-1 1,0 0 0,0-1 0,0 1-1,8-3 1,-8 2-1,0 1-1,1-1 0,-1 1 1,0 0-1,12 1 1,-13 0-10,-1 0 0,1-1 1,-1 0-1,0 0 0,1 0 0,-1 0 1,1-1-1,-1 0 0,0 0 1,0 0-1,5-2 0,-2 1 4,1 1-1,-1-1 1,1 1 0,0 1-1,11-1 1,120 1 39,-21-12-26,67 12-2,-124 0 11,-59 0-44,52 6 32,9 0-40,-38 0 30,4-6-2,-28 0-8,21 5-8,10-4 0,-21-1 15,0 0-5,45 0 21,-54 1-16,-1-1-1,0 1 0,0-1-1,0 0 1,1 0 0,-1 0 0,0 0 0,0 0 0,0 0 0,1 0 0,-1 0 0,0 0-1,0-1 1,0 1 0,1 0 0,-1-1 0,0 1 0,0-1 0,0 0 0,0 1 0,0-1 0,1-1-1,1 1 2,1 0-1,-1 1 0,0-1 0,1 1 0,-1-1 1,0 1-1,1 0 0,-1 0 0,0 1 0,6 0 1,3 0-2,-10-1-1,0 0 4,16-1-41,-17 1 39,-1 0 1,1-1-1,0 1 0,-1 0 1,1 0-1,0-1 0,-1 1 0,1 0 1,0 0-1,0 0 0,-1 0 1,1 0-1,0 0 0,-1 0 1,1 0-1,0 0 0,0 0 0,-1 1 1,1-1-1,0 0 0,-1 0 1,1 1-1,-1-1 0,1 0 1,0 1-1,-1-1 0,1 0 0,-1 1 1,1-1-1,-1 1 0,1-1 1,-1 1-1,1-1 0,-1 1 0,1 0 1,1 0-8,5-1 0,-5 2 4,-2-1 3,0-1 0,0 0 0,0 0 0,0 1 0,0-1 0,0 0 0,0 0 1,0 0-1,0 1 0,0-1 0,0 0 0,0 0 0,0 0 0,0 1 0,1-1 1,-1 0-1,0 0 0,0 0 0,0 1 0,0-1 0,0 0 0,1 0 0,-1 0 1,0 0-1,0 0 0,0 1 0,0-1 0,1 0 0,-1 0 0,0 0 0,0 0 1,0 0-1,1 0 0,-1 0 0,0 0 0,0 0 0,1 0 0,-1 0 0,0 0 1,0 0-1,0 0 0,1 0 0,-1 0 0,0 0 0,0 0 0,1 0 0,-1 0 1,0 0-1,0 0 0,0 0 0,1 0 0,-1-1 0,0 1 0,0 0 0,0 0 1,0 0-1,1-1 0,1 1 14,10 1-1450,-5-3 1287,-11 8-32,-13 9-3898,15-14 3581,-3 1-1828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8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16,'-11'0'15223,"11"42"-14566,0-26-377,-1-12-270,1 0-1,-1-1 1,1 1-1,0 0 1,1-1 0,-1 1-1,0 0 1,1-1-1,0 1 1,0-1-1,0 1 1,0-1 0,4 7-1,-4-6 14,0 1-1,0-1 0,0 1 1,0-1-1,-1 1 1,0-1-1,0 1 0,0-1 1,-2 8-1,1 2-8,12 48 26,-11 150 124,0-210-152,0-1-12,0-1-1,0 1 1,0 0-1,0 0 1,1 0-1,-1 0 0,0-1 1,-1 1-1,1 0 1,0 0-1,0 0 1,0 0-1,0-1 1,-1 1-1,1 0 1,0 0-1,-1 0 1,1-1-1,-1 1 1,1 0-1,-1-1 1,1 1-1,-1 0 1,1-1-1,-1 1 1,1 0-1,-1-1 1,0 1-1,0-1 1,0 1-1,1 0 0,-1 0 0,1 0 0,-1 0 0,1 0 0,0 0 0,0 0 0,0 0 0,-1 1 0,1-1 0,0 0 0,0 0 0,0 0 1,0 0-1,1 0 0,-1 0 0,1 2 0,-3 18 22,2-21-21,0 0 0,0 0 0,1 0 0,-1 0 0,0 0 0,0 0 0,0 0 0,0 0 0,0 1 0,0-1 0,0 0 0,1 0 0,-1 0 0,0 0 0,0 0 0,0 0 0,0 0 0,0 0 0,0 1 0,0-1 0,0 0 0,0 0 0,0 0 0,0 0 0,0 0 0,0 0 0,0 1 0,0-1 0,0 0 0,0 0 0,0 0-1,0 0 1,0 0 0,0 1 0,0-1 0,0 0 0,0 0 0,0 0 0,0 0 0,0 0 0,0 0 0,0 1 0,0-1 0,0 0 0,0 0 0,0 0 0,0 0 0,-1 0 0,1 0 0,0 0 0,0 0 0,0 1 0,0-1 0,0 0 0,0 0 0,0 0 0,-1 0 0,1 0 0,2 0 7,2 7-38,3 10-2,-7 19 81,0-35-47,0-1-54,1-1 6,-1 1 1,1 0-1,-1 0 0,1 0 0,-1 0 0,1 0 0,-1-1 1,0 1-1,1 0 0,-1 0 0,1-1 0,-1 1 0,1 0 0,-1-1 1,0 1-1,1-1 0,-1 1 0,0 0 0,0-1 0,1 1 0,-1-1 1,0 1-1,0-1 0,1 1 0,-1-1 0,0 1 0,0-1 0,0 1 1,0-1-1,0 1 0,0-1 0,1-23-6043,-2 15 2912,1-7-66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9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1 280,'6'0'12460,"-12"0"-10790,6 42 678,-1-17-2072,0-18-212,1 0 1,0 0 0,0 1 0,0-1-1,1 0 1,0 0 0,0 0-1,1 0 1,4 12 0,-5-16-60,0-1 0,0 1-1,0-1 1,0 1 0,-1 0 0,1-1-1,-1 1 1,0 0 0,0 0 0,0 3 0,0-3-6,0-1 0,0 1 0,0-1 0,0 1 0,0-1 0,1 1 0,-1-1 0,1 0 0,0 1 0,1 2 0,-1-3-5,-1 0 1,1 0-1,0 1 1,-1-1-1,0 0 1,1 0-1,-1 1 1,0-1-1,0 0 1,0 1-1,-1-1 1,1 0-1,-1 3 1,0-2-1,1 0-1,-1 0 1,1 0 0,0 0 0,0 0 0,0 0-1,0 0 1,1-1 0,-1 1 0,2 5 0,3 9 35,-2-1 0,0 1 1,-1-1-1,-1 1 1,0 0-1,-1 0 0,-4 23 1,2 16 18,2-51-56,0-3 4,0-1 1,0 0 0,-1 0-1,1 1 1,0-1 0,0 0-1,1 1 1,-1-1 0,0 0-1,0 0 1,0 1 0,1-1-1,-1 0 1,1 0 0,-1 1 0,1-1-1,0 0 1,-1 0 0,1 0-1,0 0 1,0 0 0,-1 0-1,2 1 1,-1-2 3,-1 1 1,0-1-1,1 1 1,-1-1-1,0 1 1,0-1-1,1 1 1,-1-1-1,0 1 1,0-1-1,0 1 1,0-1-1,0 1 1,1-1-1,-1 1 1,0-1-1,0 1 1,0-1-1,-1 1 1,1-1-1,0 1 1,0-1-1,0 1 1,0 0-1,1 10 20,0-10-19,0 0-1,0 0 1,-1 0 0,1 0 0,0 0-1,-1 0 1,1 0 0,0 1 0,-1-1-1,0 0 1,1 0 0,-1 0 0,0 1-1,1-1 1,-1 0 0,0 1-1,0-1 1,0 2 0,0-2 8,0 11-31,0-11 28,2-1-41,5 0 14,-5 0-28,0-3-486,0 1 1,-1 0-1,1 0 1,0-1-1,-1 1 1,0-1-1,1 0 1,-1 1-1,0-1 1,0 0-1,0 0 1,-1 1-1,1-5 1,4-9-3952,4-1 988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1.3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12 644,'22'-12'9803,"-24"23"-5941,-1-5-3641,0 0 1,0 1-1,1-1 1,0 0-1,0 1 1,0-1-1,1 1 1,-1 11-1,2 84-111,11-41-12,0-8-107,-1-8 54,1-5-13,-11 64 39,-4-97-81,4-6 10,-1 0-1,0-1 0,1 1 0,-1 0 0,1 0 1,-1-1-1,1 1 0,-1 0 0,1 0 1,0 0-1,-1 0 0,1 0 0,0-1 1,0 1-1,0 0 0,-1 0 0,1 0 1,0 1-1,1 0 1,-1-1 1,0 1-1,0 0 1,0-1-1,0 1 0,0-1 1,-1 1-1,1-1 1,0 1-1,-1-1 0,1 1 1,-1-1-1,0 1 1,1-1-1,-1 1 1,0-1-1,0 0 0,-2 3 1,2-2 1,0 1 0,1-1 0,-1 1 0,0-1 0,1 1 0,-1 0 0,1-1 0,0 1 1,0 0-1,0-1 0,0 1 0,0 0 0,2 4 0,0 24-31,-2 65 93,0-95-72,9 8-36,-1 1-550,-8-10 535,1 0 1,-1 0 0,0 0 0,0 0-1,0 0 1,0 0 0,0 0 0,1 0-1,-1 0 1,0 0 0,0 0-1,0 0 1,0 0 0,0 0 0,1 0-1,-1 0 1,0 0 0,0 0 0,0 0-1,0 0 1,0 0 0,0 0 0,1 0-1,-1 0 1,0-1 0,0 1 0,0 0-1,0 0 1,0 0 0,0 0 0,0 0-1,1 0 1,-1 0 0,0 0 0,0-1-1,0 1 1,0 0 0,0 0 0,0 0-1,0 0 1,0 0 0,0-1 0,0 1-1,0 0 1,0 0 0,0 0 0,0 0-1,0 0 1,0-1 0,0 1 0,0 0-1,0 0 1,0 0 0,0 0 0,0 0-1,0-1 1,0 1 0,0 0 0,0 0-1,0 0 1,0 0 0,-1 0 0,1 0-1,5-8-5141,1-4 1953,-6 0 208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2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48 28,'-3'-2'597,"-5"-3"6125,8 0-6408,0 5-288,0-1 0,1 1 0,-1 0 0,0-1 0,0 1 0,0 0 0,0-1 0,0 1 0,0-1 0,0 1 0,0 0 0,0-1 0,0 1 0,0-1 0,0 1 1,0 0-1,-1-1 0,1 1 0,0-1 0,0 1 0,0 0 0,-1-1 0,1 1 0,0 0 0,0-1 0,0 1 0,-1 0 0,1-1 0,0 1 0,-1 0 0,1 0 0,0-1 0,-1 1 1,1 0-1,0 0 0,-1 0 0,1 0 0,-1-1 0,1 1 0,0 0 0,-1 0 0,1 0 0,-1 0 0,1 0 0,0 0 0,-1 0 0,1 0 0,-1 0 0,1 0 0,-1 0 0,12-19 6024,-11 19-6036,0 0 1,0 0-1,0 1 1,-1-1-1,1 0 1,0 0-1,0 0 1,0 0-1,0 0 1,0 0-1,0 0 1,-1 0-1,1 0 1,0 0-1,0 0 1,0 0-1,0 0 1,0 0-1,-1 0 1,1 0-1,0 0 1,0 0-1,0 0 0,0 0 1,0 0-1,0 0 1,-1 0-1,1 0 1,0 0-1,0 0 1,0 0-1,0 0 1,0 0-1,0-1 1,-1 1-1,1 0 1,0 0-1,0 0 1,0 0-1,0 0 1,0 0-1,0 0 1,0-1-1,0 1 1,0 0-1,0 0 1,0 0-1,0 0 1,0 0-1,-1 0 1,1-1-1,0 1 1,0 0-1,0 0 1,0 0-1,0 0 1,0 0-1,0-1 1,1 1-1,-1 0 1,-6 17 786,6-15-778,0-1 0,0 1 0,0 0 1,0-1-1,0 1 0,0-1 0,1 1 1,-1-1-1,0 1 0,1-1 0,-1 1 1,1-1-1,0 1 0,-1-1 0,1 0 1,0 1-1,0-1 0,1 2 1,-1-2-11,0 1 1,-1-1-1,1 1 1,-1 0-1,0-1 1,1 1-1,-1 0 1,0-1-1,0 1 1,0 0-1,0 0 1,0-1-1,-1 4 1,2 16 37,2-9-17,1 0-1,-2-1 0,0 1 1,0 1-1,-1-1 0,0 0 1,-1 0-1,-1 0 1,-2 16-1,1 20 92,2-46-115,0-1 0,1 1-1,-1 0 1,0 0 0,0-1 0,-1 1 0,1 0 0,0 0-1,0-1 1,-1 1 0,1 0 0,-1-1 0,0 1 0,1-1-1,-1 1 1,0-1 0,0 1 0,0-1 0,-1 2 0,0-2 14,2 8 35,2-11-24,5-4-182,-5 5 4,6-3-1888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4.0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7 264,'-8'-3'9886,"2"3"-5451,10-3-4615,-4 46 1144,-5-12-762,4-29-184,1 1-1,-1 0 1,0-1-1,1 1 1,0 0-1,0-1 1,0 1-1,0 0 1,0-1-1,0 1 1,1-1-1,-1 1 1,1 0-1,0-1 1,-1 1-1,3 2 1,-2-2 27,0 1 0,0-1 0,0 0 0,-1 0 1,1 1-1,-1-1 0,0 0 0,0 6 0,0-6-23,0-1 0,0 1 1,0-1-1,0 1 0,0-1 0,0 1 0,1-1 0,0 1 0,-1-1 1,1 0-1,2 4 0,7 53 253,-9-57-271,0 1 1,0-1 0,0 1 0,-1-1-1,1 1 1,-1 0 0,0-1 0,0 1-1,0 0 1,0-1 0,0 1 0,-1 3 0,-1 19 77,6-20-86,-3-5 6,-1 1 0,0-1 0,1 0 0,-1 0 0,1 0 0,-1 1 0,0-1 0,1 0 0,-1 1 0,0-1 0,1 0 0,-1 1-1,0-1 1,1 0 0,-1 1 0,0-1 0,0 1 0,0-1 0,1 1 0,-1-1 0,0 0 0,0 1 0,0-1 0,0 1 0,0-1 0,0 1 0,0-1 0,0 1-1,0-1 1,0 1 0,0-1 0,0 1 0,0 0 2,1 0 0,-1-1-1,0 1 1,0 0 0,0-1-1,0 1 1,1 0 0,-1-1 0,0 1-1,0 0 1,0 0 0,-1-1-1,1 1 1,0 0 0,0-1-1,0 1 1,0 0 0,-1-1-1,1 1 1,0 0 0,0-1 0,-1 1-1,1-1 1,-1 1 0,1 0-1,0-1 1,-1 1 0,1-1-1,-1 1 1,1-1 0,-1 0 0,0 1-1,-2 1-15,1-1 2,4-1-63,5 0 72,-5 0 5,0 29-769,-2-29 528,1 0 1,-1 0-1,1 0 0,-1 0 1,1 0-1,-1 0 0,1 0 1,-1-1-1,1 1 0,-1 0 1,1 0-1,-1 0 0,1-1 1,-1 1-1,1 0 0,-1 0 1,1-1-1,-1 1 0,1 0 1,-1-1-1,0 1 0,1-1 1,-1 1-1,0-1 1,0 1-1,1 0 0,-1-1 1,0 1-1,0-1 0,1 1 1,-1-2-1,7-16-5484,-7 10 2942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5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12 548,'0'0'705,"-21"-12"5267,17 17-5403,3-4-417,1-1-1,0 0 1,-1 0 0,1 1 0,-1-1 0,1 0 0,0 0 0,-1 1 0,1-1 0,0 0 0,-1 1-1,1-1 1,0 0 0,-1 1 0,1-1 0,0 1 0,0-1 0,0 0 0,-1 1 0,1-1 0,0 1 0,0-1-1,0 1 1,0-1 0,0 1 0,0-1 0,0 1 0,0-1 0,0 0 0,0 1 0,0-1 0,0 2 0,0 124 2484,11-65-1926,-11-58-683,0 0 0,0 0 0,0 1 0,0-1 0,1 0-1,0 0 1,-1 0 0,1 0 0,1 1 0,-1-1 0,2 3 0,-12 37 419,-2 18-140,0-31 111,1 13 111,9-31-396,1-10-124,-1-1 0,1 1 0,0 0 0,0-1-1,0 1 1,0 0 0,0-1 0,0 1 0,0 0 0,1-1-1,-1 1 1,0 0 0,1-1 0,-1 1 0,1-1-1,0 1 1,0-1 0,-1 1 0,1-1 0,0 0-1,0 1 1,2 0 0,-3-1-33,0-1-1,1 0 1,-1 0 0,0 1-1,0-1 1,1 0 0,-1 1-1,0-1 1,0 1-1,1-1 1,-1 0 0,0 1-1,0-1 1,0 1 0,0-1-1,1 0 1,-1 1 0,0-1-1,0 1 1,0-1 0,0 1-1,0-1 1,0 0 0,0 1-1,0-1 1,-1 1-1,1-1 1,0 1 0,0-1-1,0 1 1,0-1-23,-1 0 1,1 1-1,0-1 0,0 0 0,0 1 1,0-1-1,0 0 0,0 0 1,0 1-1,0-1 0,-1 0 0,1 1 1,0-1-1,0 0 0,0 1 1,1-1-1,-1 0 0,0 0 0,0 1 1,0-1-1,0 0 0,0 1 1,0-1-1,0 0 0,0 0 0,1 1 1,-1-1-1,0 0 0,0 0 1,0 1-1,1-1 0,-1 0 0,0 0 1,0 0-1,0 1 0,1-1 1,-1 0-1,0 0 0,0 0 0,1 0 1,-1 0-1,0 0 0,1 1 1,-1-1-1,0 0 0,1 0 0,-1 0 1,0 0-1,0 0 0,1 0 1,-1 0-1,0 0 0,1 0 0,-1-1 1,8-12-9542,-5 9 8161,-1-3-1718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6.5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8 364,'0'0'577,"18"-7"1882,-21 8-720,8-3-968,-6 16 8136,2-6-8663,0 0 0,0 1 0,1-1 0,4 14 0,-4-18-214,-1-1 0,0 1 0,-1-1 0,1 1 0,-1-1 0,1 1 0,-1-1 0,0 1-1,0 0 1,-1-1 0,1 1 0,-2 5 0,1-5-10,0 0 1,1 0-1,-1 0 1,1 1-1,0-1 0,0 0 1,1 0-1,-1 0 0,1 1 1,1 3-1,0-2 17,0 0 0,-1 0-1,1 0 1,-1 1 0,-1-1 0,1 0-1,-1 11 1,11 31 231,-12-46-266,1-1 0,0 1 0,0-1 1,0 1-1,0 0 0,0-1 1,0 1-1,1-1 0,-1 1 1,0-1-1,1 1 0,-1-1 0,1 1 1,0-1-1,-1 0 0,1 1 1,0-1-1,0 0 0,2 3 1,-2 0 5,0 1 1,0 0-1,0 0 1,-1-1-1,0 1 1,0 0 0,0 0-1,0 0 1,-2 5-1,1 3 89,1 108 337,11-89-212,0-3-165,-7-26-45,-4-3-12,0 0 0,1 0 1,-1 0-1,0 0 1,0 0-1,1 0 1,-1 0-1,0 0 0,1 0 1,-1 0-1,0 0 1,0 0-1,1 0 0,-1 0 1,0 1-1,0-1 1,1 0-1,-1 0 1,0 0-1,0 1 0,0-1 1,1 0-1,-1 0 1,0 1-1,0-1 1,0 0-1,0 0 0,1 1 1,-1-1-1,0 0 1,0 0-1,0 1 0,0-1 1,0 0-1,0 1 1,0-1-1,0 0 1,0 0-1,0 1 0,0-1 1,0 0-1,0 1 1,0-1-1,0 1 3,2-14-110,-2 12-27,1 1 0,0-1 0,0 0 0,-1 0 0,1 1 0,0-1 0,-1 0 0,1 0 0,-1 0 0,1 0 0,-1 0 0,0 0 0,1 0 0,-1 0 0,0 0 0,0 0 0,1-2 0,-1-40-8170,0 27 4555,0 3 443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09.8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42 520,'1'5'2482,"7"-9"-2484,-7 3 54,-11 6-1914,10-5 1864,0-1-1,0 1 0,-1 0 1,1 0-1,0-1 1,0 1-1,0 0 1,0 0-1,0 0 0,0-1 1,0 1-1,0 0 1,-1 0-1,1 0 1,0-1-1,0 1 0,0 0 1,0 0-1,-1 0 1,1 0-1,0-1 1,0 1-1,0 0 0,-1 0 1,1 0-1,0 0 1,0 0-1,0 0 1,-1 0-1,1 0 0,0-1 1,0 1-1,-1 0 1,1 0-1,0 0 1,0 0-1,-1 0 0,1 0 1,0 1-1,0-1 1,-1 0-1,1 0 1,0 0-1,0 0 0,0 0 1,-1 0-1,1 0 1,0 0-1,0 1 1,-1-1-1,1 0 0,0 0 1,0 0-1,0 0 1,0 1-1,-1-1 1,1 0-1,0 0 0,0 0 1,0 1-1,0-1 25,0 0-1,-1 1 1,1-1-1,0 0 1,0 0-1,0 0 1,0 1 0,0-1-1,-1 0 1,1 0-1,0 0 1,0 0-1,0 0 1,-1 1-1,1-1 1,0 0-1,0 0 1,0 0-1,-1 0 1,1 0-1,0 0 1,0 0-1,-1 0 1,1 0-1,0 0 1,0 0-1,-1 0 1,1 0 0,0 0-1,0 0 1,-1 0-1,1 0 1,0 0-1,0 0 1,-1 0-1,1 0 1,0 0-1,0 0 1,0-1-1,-1 1 1,1 0-1,0 0 1,0 0-1,0 0 1,-1 0-1,1-1 1,0 1-1,0 0 1,0 0-1,0 0 1,0-1 0,0 1-1,-1 0 1,1 0-1,0-1 1,0 1-1,0 0 1,0 0-1,0-1 1,0 1-1,0-1 782,0-29 7157,0 18-1723,-7 23-5449,6-9-727,-1 0 0,1 0 0,-1 0-1,1 0 1,0 0 0,0 0 0,0 0 0,0 0-1,0 1 1,0-1 0,-1 5 0,7 27 391,-4-31-406,0 0-1,-1 0 0,1 0 1,-1 1-1,0-1 0,0 0 1,0 0-1,0 0 0,0 0 0,-1 0 1,1 0-1,-1 1 0,0-1 1,-2 5-1,2-4-11,0 1-1,-1 0 1,2-1 0,-1 1-1,1 0 1,-1 0 0,1-1-1,0 1 1,2 6 0,-2-7-38,1 0-1,-1 0 1,0 0 0,0 0-1,0 0 1,0 0 0,-1 0 0,1 0-1,-1 0 1,0 0 0,-1-1 0,-1 5-1,3-7 1,-1 1-1,0-1 1,1 1 0,-1-1-1,1 1 1,-1 0-1,1-1 1,0 1-1,0-1 1,0 1-1,0 0 1,0-1 0,0 1-1,0 0 1,1 2-1,-1 0 2,1-1 0,-1 1 0,0-1 0,0 1 0,0-1-1,0 1 1,-1-1 0,1 1 0,-1-1 0,0 1 0,0-1-1,-3 7 1,-7 62-32,8-45 33,2-4 7,-6 14 4,1 1-1,2-1 0,2 67 1,-9-62 3,11-41-21,-1-1-725,0 0 534,0-1-1,0 1 0,1-1 0,-1 1 0,0-1 1,0 0-1,1 1 0,-1-1 0,0 0 0,1 1 0,-1-1 1,1 0-1,-1 0 0,1 0 0,-1 1 0,1-1 1,0 0-1,-1 0 0,1 0 0,0 0 0,-1 0 1,1 0-1,0 0 0,0 0 0,0 0 0,0 0 1,0 0-1,0 1 0,0-1 0,1 0 0,-1 0 0,0 0 1,0 0-1,1-1 0,-2-17-4698,-6 7 1354,5 0 73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0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1 175 1484,'0'-1'187,"0"0"1,0 0-1,0 0 0,0 0 0,0 0 0,1 1 1,-1-1-1,0 0 0,0 0 0,1 0 0,-1 0 1,1 0-1,-1 1 0,1-1 0,-1 0 0,1 0 1,-1 1-1,2-2 0,2-5 1283,-2 4-1155,0 0-1,1 0 0,-1 1 0,1 0 1,0-1-1,0 1 0,0 0 0,0 0 1,0 0-1,0 1 0,1-1 0,-1 1 1,1-1-1,6 0 0,16-10 2198,48-17 99,-60 23-2381,1 0-1,0 1 0,0 0 1,1 1-1,-1 1 1,1 1-1,18-1 1,-19 4-41,-13 0-158,0-1 1,0 0-1,0 0 0,0 1 1,0-1-1,0 0 1,-1-1-1,1 1 0,0 0 1,0 0-1,0-1 1,0 1-1,3-2 0,59-16 512,-3-1-1877,-59 18 228,-2-3-1639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0.7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67 396,'0'0'1328,"13"-6"6306,26-6-1581,-31 9-5696,0-1-1,0 2 1,0-1-1,0 1 1,17-2-1,97-8 327,-92 11-728,-16 0-278,1 1 1,0 0-1,0 1 0,24 5 1,-34-6-688,0 0-1,0 0 1,0 0 0,0-1-1,0 0 1,0 0 0,0 0-1,0 0 1,0-1 0,0 0-1,4-2 1,2-6-2237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1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24 1000,'1'-3'4244,"9"-18"7403,-10 81-8677,8-47-2535,-7-11-381,1 0-1,-1 0 0,0 0 0,1 0 0,-1 1 0,0-1 1,0 0-1,0 0 0,0 1 0,-1-1 0,1 4 1,0 29 538,0-13-473,-1 1 1,-1 0-1,-1-1 1,-6 23 0,6-32-4,1 0 0,0-1 0,0 1 1,1 0-1,3 21 0,-1-20 57,-1-1 1,-1 1-1,0 0 0,-4 26 0,0-15-95,1 1-1,1-1 1,2 30-1,0-35-73,-11 47 38,11-56-35,-1-10-7,1 0-1,-1 0 0,1 0 1,0 0-1,0 0 0,-1 0 1,1 0-1,0 0 0,0 1 1,0-1-1,0 0 0,0 0 1,1 0-1,-1 0 0,0 0 1,0 0-1,1 0 0,-1 0 1,0 0-1,1 0 0,-1 0 1,1 0-1,0 0 0,-1 0 1,1-1-1,0 1 0,-1 0 1,1 0-1,0-1 0,0 1 1,1 1-1,0-2 6,0-4-2,0-1-1,0 1 1,0 0 0,1 1 0,-1-1-1,1 0 1,0 1 0,7-7 0,6-9-57,5-6 40,-17 18 32,-1 1-1,1-1 0,0 1 1,1 0-1,-1 0 1,10-9-1,-1 1-2,-8 2-32,4 1-11,-8 10 24,1 1 0,-1-1 1,0 1-1,1-1 0,-1 1 1,1-1-1,-1 1 0,1 0 1,-1 0-1,1 0 0,-1 0 1,1 0-1,-1 0 1,1 0-1,-1 0 0,1 1 1,-1-1-1,1 1 0,-1-1 1,0 1-1,1-1 0,0 2 1,32 23-24,-31-21 25,1-1 0,-1 0-1,0 0 1,1-1 0,-1 1 0,1-1 0,0 0 0,0 1 0,0-2-1,0 1 1,0 0 0,0-1 0,8 2 0,-7-4-1,0 0 1,0 0-1,0 0 1,-1-1-1,1 0 1,0 0-1,-1 0 1,1 0-1,-1-1 1,1 0-1,-1 0 1,0 0-1,0 0 1,-1-1-1,1 1 1,-1-1-1,5-6 1,4-6 7,0 0-1,-2-1 1,10-19 0,5-35 33,-21 61-33,-1 1 0,0 0 1,-1-1-1,0 1 0,-1-1 0,0 0 1,0 0-1,-1 1 0,0-1 0,-1 0 1,-2-12-1,-3-9 6,-2 1 1,-14-37-1,13 52-20,8 14 5,0-1 0,0 0 1,-1 1-1,1-1 0,0 0 1,1 0-1,-1 0 0,0 0 0,1 0 1,-1 0-1,0-3 0,-2-7 457,2 11-799,1 1 1,0-1-1,-1 1 0,1-1 0,-1 1 0,1-1 1,-1 1-1,1-1 0,-1 1 0,1-1 0,-1 1 1,0-1-1,1 1 0,-1 0 0,1 0 1,-1-1-1,0 1 0,1 0 0,-1 0 0,0 0 1,0-1-1,1 1 0,-1 0 0,0 0 1,-1 0-1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5:30.0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11 522 88,'0'-6'19634,"-11"13"-17533,18 3-1842,-5-8-222,-1-1-1,0 0 0,1 1 1,-1-1-1,0 1 0,0-1 1,0 1-1,0 0 0,0 0 1,-1-1-1,1 1 0,0 0 0,0 3 1,0-1-13,-1-1 1,2 1 0,-1-1 0,0 0-1,1 0 1,-1 1 0,1-1-1,0 0 1,0 0 0,0 0 0,3 2-1,-2-2-10,-1 0-1,0 0 0,0 0 1,0 0-1,0 0 0,0 0 0,-1 0 1,1 1-1,-1-1 0,0 0 0,1 5 1,-2-5-10,1-1 1,0 0 0,0 1-1,0-1 1,0 1-1,0-1 1,0 0 0,1 0-1,-1 0 1,1 0 0,2 3-1,-2-4 2,-1 1 0,1 1-1,0-1 1,-1 0 0,0 0-1,1 1 1,-1-1 0,0 0 0,0 1-1,0-1 1,0 5 0,12 18 84,37 35 265,-28-30-242,-19-18-98,-1-11-6,0 0 0,-1 1 0,1-1-1,-1 1 1,0-1 0,1 1 0,-1-1 0,0 1-1,0 0 1,0 0 0,0 0 0,0-1-1,0 1 1,-1 0 0,2 4 0,-2-5 12,20 18 59,-9-6-96,-10-9 18,-1-3 37,1-6 1993,7-52-1499,17-10-511,3 1 0,50-85-1,-2-1-20,84-114 101,-106 182 417,-54 83-467,1 0 0,0 0 0,0 0 0,-1 0 0,1 0 0,0 0 0,-1 0 0,1-1 0,-1 1 0,0 0 0,1 0-1,-1 0 1,0-1 0,0 1 0,0 0 0,0 0 0,0-1 0,0 1 0,0-2 0,-18-5-6582,-13-2-5395,20 5 7390,1 4 115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7 1008,'-3'-6'18325,"-3"6"-18436,4 0 495,2 3-313,0-3-52,1 1 0,-1 0 0,0 0 1,0 0-1,0-1 0,0 1 0,0 0 1,0 0-1,0 0 0,0-1 0,0 1 1,0 0-1,0 0 0,-1-1 0,1 1 1,0 0-1,-1 0 0,1-1 0,0 1 1,-1 0-1,1-1 0,-1 1 0,1 0 0,-1-1 1,1 1-1,-1-1 0,0 1 0,1 0 1,-1-1-1,-1 1 0,-9 36 179,-3 16-54,12-46-134,0 0-1,0 0 1,0 1-1,1-1 1,0 8-1,-7 30 100,3-4-59,5-37-53,0 0 0,0 0 0,0 0 0,-1 0 0,0 0 0,1 0 0,-4 7 0,-6 56 76,-1-25 69,9-37-116,1 1-1,0-1 1,0 1 0,0-1 0,0 1 0,1 0-1,0-1 1,1 7 0,0-7-5,-1 1 1,0-1-1,0 1 1,-1-1-1,1 0 0,-1 1 1,-3 9-1,-7 34 76,0 5-44,9-45-30,1 0-1,0 0 0,0 1 0,0-1 1,1 0-1,1 0 0,1 12 1,0 8 16,-2-5-23,1-19-8,0 0 1,-1 1 0,1-1 0,-1 0 0,-1 0 0,1 0-1,-1 0 1,0 0 0,0 0 0,0 0 0,-1 0 0,-3 8-1,1 18 23,2-28-20,1 0 1,-1 0-1,1 0 0,-1 1 1,1-1-1,0 1 0,0-1 1,1 1-1,-1 0 0,1-1 1,0 8-1,2 53 249,-1-32 60,0-21-223,-1-8-90,0-1-1,0 1 0,0-1 1,0 1-1,-1-1 0,1 1 1,-1-1-1,1 1 0,-1-1 1,0 0-1,0 1 0,0-1 1,-3 4-1,2 3-8,0 0-1,1-1 1,0 1-1,1 0 1,0-1-1,0 1 1,2 14-1,0 9 16,-2 52 60,-10-52-50,-1 16-44,11 35 180,-11-57-108,22 28 38,-11-35-42,1-13-36,-1 0-1,0 0 1,0 0-1,0 0 1,-1 0 0,0 0-1,0 0 1,0-1 0,-1 1-1,-2 6 1,2-6-9,1-1 0,0 1 0,0 0 0,0 0 0,1 0 0,0 0 0,0 0 0,1 0 0,1 6 0,-1 8 1,-1 4 26,1-15 4,0 0 0,-1 0 0,-1-1 0,0 1 0,0 0 0,0-1 0,-6 17 0,5-18-6,1 0 0,-1 0 0,1 0 0,1 1 0,-1-1 0,2 0 0,-1 0 0,2 11 0,0 22-26,-2-34-2,0-3 35,0 0 0,0-1 0,-1 1 0,1 0 0,-1 0 0,1-1-1,-1 1 1,0 0 0,0-1 0,0 1 0,-1-1 0,1 0 0,-1 1 0,1-1 0,-1 0-1,0 0 1,-2 3 0,1 14 170,1-17-183,0 0 0,0 0 0,0 0 1,1 1-1,-1-1 0,1 1 0,0-1 1,-1 1-1,1 0 0,0-1 0,0 1 1,1 0-1,-1 0 0,0 4 0,-20 55 192,21-55-204,0-7-5,0 1 0,1 0 0,-1-1-1,0 1 1,0 0 0,0-1 0,0 1-1,0 0 1,0-1 0,0 1 0,0 0-1,0 0 1,0-1 0,0 1 0,0 0-1,0-1 1,0 1 0,-1 0 0,1-1-1,0 1 1,-1 0 0,1-1 0,0 1-1,-1-1 1,1 1 0,-1 0 0,1-1-1,-1 1 1,1-1 0,-1 0 0,1 1-1,-1-1 1,1 1 0,-1-1 0,0 0-1,0 1 1,-1-1 37,2 1 189,0-2-160,-13-19-2345,8 12 476,0 1-1,0-1 1,0 0-1,1-1 1,1 1-1,-1-1 1,1 0 0,-2-14-1,3-1-2154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65 44,'-21'11'16968,"21"-12"-16904,0 1 0,-1 0-1,1-1 1,0 1 0,0 0-1,0-1 1,0 1 0,0-1 0,0 1-1,0 0 1,1-1 0,-1 1-1,0-1 1,0 1 0,0 0-1,0-1 1,0 1 0,1 0 0,-1-1-1,0 1 1,0 0 0,0-1-1,1 1 1,-1 0 0,0 0-1,1-1 1,-1 1 0,0 0 0,0 0-1,1 0 1,-1-1 0,0 1-1,1 0 1,-1 0 0,1 0-1,-1 0 1,0 0 0,1-1 0,-1 1-1,0 0 1,1 0 0,-1 0-1,1 0 1,-1 0 0,0 0-1,1 1 1,0-1 0,8-7 904,-8 6-943,0 0 0,0 0 1,-1 0-1,1 0 1,0 1-1,0-1 1,0 0-1,0 1 0,0-1 1,1 0-1,-1 1 1,0-1-1,0 1 1,0 0-1,0-1 0,1 1 1,1-1-1,63-11 701,84 31-49,-18-7-2,-92-10-509,-28-1-124,0 0 1,1-1-1,-1-1 1,14-1 0,93-16 109,-57 13-38,-50 5-102,0-1 0,0 0 0,21-5 0,-22 4-6,1 1 0,-1 0-1,1 1 1,-1 0 0,15 2 0,10-1 27,41 5-41,-40-7 5,-20 0 6,0 1-1,0 0 0,0 1 1,27 5-1,-27-1 2,1-2 1,0 0-1,24 0 0,24 3 6,-12-10-17,-41 2 5,0 1 0,0 1-1,0-1 1,0 2 0,0 0-1,17 4 1,-20-3-17,-1-1 0,1 0 1,-1 0-1,19-2 0,23 3-194,1 4 185,-1-3 1,83-3 0,-23-2 24,-55-3-13,-31 2 28,0 0-1,31 2 1,-17 2-21,-21 0 5,1-1 0,0 0 0,0-1 0,27-5 1,-26 1 9,0 2 0,37-3 1,7 13-10,-53-8 7,2-2-8,0 0 1,-1 2-1,1-1 0,0 2 1,0 0-1,18 2 1,12-1 16,22-1-17,10 2 12,11-27-20,-10 7 76,-52 14-147,-33 13-749,-40 15-3434,-59 8-9076,67-21 9567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44 230 36,'0'0'84,"-1"0"0,1 0 0,-1 0-1,1 0 1,-1 0 0,1 0 0,-1 0 0,1 0 0,-1-1 0,1 1 0,-1 0-1,1 0 1,0-1 0,-1 1 0,1 0 0,-1-1 0,1 1 0,0-1-1,-1 1 1,1 0 0,0-1 0,-1 1 0,1-1 0,0 1 0,0-1 0,-1 1-1,1-1 1,0 1 0,0-1 0,0 1 0,0-1 0,0 1 0,-1-1-1,1 1 1,0-1 0,0 1 0,0-1 0,1 1 0,-1-1 0,0 0 0,0 0 25,0 0 1,0 0-1,0 0 1,0 0-1,0 0 1,0 0-1,0 0 1,-1 1-1,1-1 1,0 0-1,0 0 1,-1 0-1,1 0 1,-1 1-1,1-1 1,-1 0-1,1 0 1,-1 1-1,1-1 1,-1 0-1,0 1 1,0-2-1,-1 1 738,-13-5 7066,15 6-7818,-1 0 1,1 0 0,0 0-1,-1 0 1,1 0 0,0 1-1,-1-1 1,1 0 0,0 0-1,-1 0 1,1 0 0,0 1-1,-1-1 1,1 0 0,0 0-1,0 1 1,-1-1-1,1 0 1,0 1 0,0-1-1,0 0 1,0 1 0,-1-1-1,1 0 1,0 1 0,0-1-1,0 0 1,0 1 0,0-1-1,0 0 1,0 1 0,0-1-1,0 0 1,0 1 0,0-1-1,0 1 1,0-1 0,0 0-1,0 1 1,0 0 173,4 0-171,0-1 1,0 0-1,0 1 0,0-2 1,-1 1-1,1 0 1,0-1-1,7-1 1,12-2 188,180-8 1551,25 6-576,-151 5-1084,0-4-1,134-25 1,-85-5-122,25-5-95,-131 37 74,1 0 0,0 1 0,0 1 0,0 1 0,30 4 0,-20 0 89,-11 0-67,1 0 0,-1-2 0,0-1 1,1 0-1,-1-1 0,1-2 1,32-5-1,-48 5-46,26-7 88,0 1 1,0 1-1,54-4 1,-8 20-147,9 1-95,-2-15 215,93-16 0,-149 17-69,-7 3-8,-1 0 0,1 1 1,24 4-1,21-1-4,105 3 68,-85 1-38,-8 0-48,-63-5 35,0 0 0,0 0 0,0-2 0,1 0 1,-1 0-1,0-1 0,18-4 0,-22 3 1,0 0 0,0 1 0,0 1 0,0 0-1,0 1 1,22 3 0,19 1 16,-36-4-23,-1 1 0,1 1 0,-1 0-1,0 1 1,28 12 0,-36-12 0,-2-2-2,-1 0 0,0 1 0,0 0 0,0 0 0,0 0 0,-1 0 0,5 5 0,9 5 88,-17-13-106,0 0 1,0 1-1,0-1 0,1 0 0,-1 0 0,0 1 0,0-1 1,1 0-1,-1 0 0,0 1 0,0-1 0,1 0 1,-1 0-1,0 0 0,1 1 0,-1-1 0,0 0 1,1 0-1,-1 0 0,0 0 0,1 0 0,-1 0 1,0 0-1,1 0 0,-1 0 0,0 0 0,1 0 1,-1 0-1,0 0 0,1 0 0,-1 0 0,0 0 0,1 0 1,-1 0-1,0 0 0,1 0 0,-1-1 0,0 1 1,0 0-1,1 0 0,-1 0 0,0-1 0,1 1 1,-1 0-1,0 0 0,0-1 0,0 1 0,1-1 1,-1 0-368,-2-46-7973,-16-8-1279,16 36 6073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1 872,'0'0'2590,"9"0"-637,-10 0-1739,0 1 1,-1 0-1,1-1 0,0 1 0,0 0 0,0 0 1,0 0-1,1 0 0,-1 0 0,0 0 1,0 0-1,0 0 0,1 0 0,-1 1 0,1-1 1,-1 0-1,1 0 0,-1 1 0,1-1 0,0 0 1,-1 1-1,1-1 0,0 0 0,0 1 0,0 1 1,-3 45 2909,3-40-2892,0-1 0,0 0 0,1 1 0,0-1 0,0 0 0,5 14 0,-4-14-92,-1 0 0,1 0 0,-2 0 0,1-1 0,-1 1 0,0 0 0,0 0 0,-2 10 0,0 10 259,2 179 1677,-11-139-1578,11-46-364,-1-9-58,1 0 0,1 0 0,-1 0 0,2 0 0,5 23 0,4 50 377,-6-44-242,-6-37-194,1 1-1,1 0 1,-1-1-1,1 1 1,0 0 0,0-1-1,2 7 1,-2-6-3,1 1 1,-1 0 0,-1-1-1,1 1 1,-1 0 0,0-1 0,0 1-1,-2 10 1,1 9 137,-10 21 76,0 40-124,0-19 470,12-43-403,0-19-127,0 1 1,-1 0 0,0-1 0,0 1-1,0 0 1,-1 0 0,0-1 0,0 1-1,0-1 1,0 1 0,-1-1 0,-3 7-1,4-7-8,0 0 0,0 1 0,0-1-1,1 1 1,-1-1 0,1 1-1,1-1 1,0 10 0,0-1-9,0-2-1,-1-10-24,0 1-1,0-1 1,0 1 0,0-1-1,0 1 1,0 0-1,0-1 1,-1 1-1,0-1 1,1 1-1,-1-1 1,0 1-1,0-1 1,0 0-1,-3 4 1,13 35 61,-9-20-70,-1-15 8,1 0-1,0-1 1,0 1 0,0 0-1,1 0 1,0 0 0,0-1-1,0 1 1,1 0 0,2 6-1,-3-8-1,0-1 1,0 1-1,0-1 0,-1 1 0,1-1 1,-1 1-1,0-1 0,0 1 1,-1-1-1,1 1 0,-1-1 0,0 1 1,0-1-1,0 0 0,0 1 0,0-1 1,-4 6-1,4-8 5,1 1-1,-1-1 1,0 0 0,1 1 0,-1-1-1,1 1 1,-1-1 0,1 1 0,0-1-1,0 1 1,0-1 0,0 1 0,0 0-1,0-1 1,0 1 0,0-1 0,0 1 0,1-1-1,-1 1 1,1-1 0,-1 1 0,1-1-1,-1 1 1,1-1 0,0 0 0,0 1-1,0-1 1,0 0 0,0 0 0,0 0-1,0 0 1,2 2 0,4 10 17,-9-5-13,2-7-9,-1-1-1,1 0 1,0 1 0,0-1 0,0 1 0,0-1 0,0 1 0,-1-1 0,1 1 0,0-1 0,0 1 0,0-1 0,0 1 0,0-1 0,1 1 0,-1-1-1,0 1 1,0-1 0,0 1 0,0-1 0,0 1 0,1-1 0,-1 0 0,0 1 0,0-1 0,1 1 0,-1-1 0,0 0 0,1 1 0,-1-1-1,0 1 1,1-1 0,-1 0 0,1 1 0,0 3 2,1 1 0,-2-1 0,1 1-1,0-1 1,-1 1 0,0-1 0,0 1-1,0-1 1,-2 8 0,1 2 33,1 35 9,0-49-76,0 0 1,0 1-1,0-1 1,0 0-1,0 0 0,0 0 1,0 1-1,0-1 1,0 0-1,1 0 0,-1 0 1,0 1-1,0-1 1,0 0-1,0 0 0,0 0 1,0 1-1,1-1 1,-1 0-1,0 0 0,0 0 1,0 0-1,1 0 1,-1 0-1,0 0 1,0 1-1,0-1 0,1 0 1,-1 0-1,0 0 1,0 0-1,0 0 0,1 0 1,-1 0-1,0 0 1,0 0-1,1 0 0,-1 0 1,0 0-1,0 0 1,0 0-1,1 0 1,-1 0-1,0-1 0,0 1 1,0 0-1,1 0 1,-1 0-1,0 0 0,0 0 1,0 0-1,0 0 1,1-1-1,-1 1 0,0 0 1,0 0-1,0 0 1,0-1-1,1 1 1,-1 0-23,0 0 1,0-1-1,1 1 1,-1 0 0,0 0-1,0 0 1,1-1 0,-1 1-1,0 0 1,0 0-1,0-1 1,0 1 0,1 0-1,-1-1 1,0 1 0,0 0-1,0 0 1,0-1-1,0 1 1,0 0 0,0-1-1,0 1 1,0 0 0,0-1-1,0 1 1,0 0-1,0-1 1,0 1 0,0 0-1,0-1 1,0 1 0,0 0-1,0 0 1,-1-1-1,1 1 1,0 0 0,0-1-1,0 1 1,0 0-1,-1 0 1,1-1 0,0 1-1,0 0 1,-1 0 0,1 0-1,0-1 1,0 1-1,-1 0 1,-1-2-711,1 1 0,-1-1 0,1 1 0,0-1 0,0 0 0,-1 0 0,1 1 0,0-1 0,1 0 0,-1 0 1,0 0-1,0 0 0,0-3 0,-5-11-3393,-3 4 912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12 607 712,'-2'0'3236,"-7"-18"4220,9-32-1779,0 38-5374,-1 7-203,1 0 1,0 0-1,0 0 1,1 0-1,-1-1 1,1 1-1,0 0 1,1 0-1,-1 0 1,3-5-1,-3 7-86,1-1-1,-1 0 0,0 0 1,-1 0-1,1 0 1,-1 0-1,1 0 1,-2-8-1,6-28-32,6-9 324,-1-11-116,1 11 44,-7 25-53,-4 23-169,0-1 0,0 1 1,0-1-1,0 1 0,0 0 1,0-1-1,0 1 1,1 0-1,-1-1 0,1 1 1,-1 0-1,1-1 1,-1 1-1,1 0 0,0 0 1,1-2-1,-1-16 108,-1 18-116,0 1 0,0-1 0,0 0 0,-1 0 0,1 0 0,0 1 0,0-1 0,0 0 0,0 0 0,0 0 0,1 1 0,-1-1 0,0 0 0,0 0 0,0 0 0,1 1 0,-1-1 0,0 0 0,2-1 0,-2 1 1,1 1 0,0-1 1,0 0-1,0 0 0,0 0 0,-1 0 1,1 0-1,-1 0 0,1-1 0,-1 1 1,1 0-1,-1 0 0,1 0 0,-1 0 1,0-1-1,0 1 0,1 0 0,-1 0 1,0 0-1,0-1 0,0 1 0,-1 0 1,1 0-1,0-2 0,-1-5 5,5 1-10,-3 6 4,0 0 0,-1 1-1,1-1 1,-1 0-1,1 0 1,-1 1 0,1-1-1,-1 0 1,1 0-1,-1 0 1,0 0 0,1 0-1,-1 0 1,0 0-1,0 0 1,0 1 0,0-1-1,0 0 1,0-1 0,0-45 475,-7 44-439,5 2-30,9-3 1,-3-2 718,-6 19-476,13 23-196,0 19-47,-10-51-9,-1 0-1,1-1 1,1 1-1,-1 0 1,0-1-1,1 1 1,0-1 0,0 1-1,0-1 1,4 4-1,8 17 3,-13-23-2,0 0 1,0 0 0,0 0-1,0 0 1,0 0 0,0 0-1,0 0 1,1-1 0,-1 1-1,0 0 1,1-1 0,-1 1-1,0-1 1,1 1 0,-1-1-1,0 0 1,1 1 0,-1-1-1,1 0 1,-1 0 0,1 0-1,-1 0 1,1 0 0,-1 0-1,3-1 1,-1-1 2,1 1 1,-1-1-1,0 0 1,1 1-1,-1-2 1,0 1-1,0 0 1,0-1-1,-1 1 0,4-4 1,7-10 18,-1-1 0,21-35 0,-28 43-20,-1 3-8,-1 1 1,0-1-1,-1 0 1,1 0-1,-1 0 1,0 0-1,-1 0 1,0-1-1,0 1 0,0 0 1,0-8-1,1 14 3,-1 1 0,1 0 0,0 0 0,-1 0 0,1 0 0,-1 0 0,1 0 0,-1 0-1,0 1 1,1-1 0,-1 0 0,0 1 0,1 1 0,-2-2-25,-1 36 59,-2-28-28,0 0 0,1 0 0,0 1 0,1-1 0,0 0 0,0 1 0,1-1 0,0 0 0,2 13 0,0 12 35,8 39 77,-10 61 269,4-129-328,3 3 32,-7-8-87,0 0 0,0 1 0,0-1 0,0 0 0,0 0 0,-1 1 0,1-1 0,0 0 0,0 0 0,0 0 0,0 1 0,0-1 0,-1 0 0,1 0 0,0 0 0,0 1 0,0-1 0,-1 0 0,1 0 0,0 0 0,0 0 0,0 0-1,-1 0 1,1 1 0,0-1 0,0 0 0,-1 0 0,1 0 0,0 0 0,0 0 0,-1 0 0,1 0 0,0 0 0,0 0 0,-1 0 0,1 0 0,0 0 0,0 0 0,-1 0 0,1-1 0,0 1 0,0 0 0,-1 0 0,-1 0 7,2 35-4231,4-40 2046,-4 4 1902,1 0 0,0 1 0,-1-1 1,1 0-1,0 0 0,-1 0 0,1 0 0,-1 0 1,0 0-1,1 0 0,-1 0 0,0 0 0,1 0 1,-1 0-1,0 0 0,0 0 0,0-1 0,0-21-5947,0 16 3094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96,'0'0'3156,"0"43"3084,2-38-5961,0 0 1,0 0-1,0 0 1,1-1-1,0 1 1,0-1-1,0 0 1,0 0-1,1 0 1,0 0-1,0-1 1,0 1 0,0-1-1,5 3 1,-6-4-213,1-1 0,-1 1 1,0-1-1,1 0 0,0 0 0,-1 0 1,1 0-1,0-1 0,-1 1 1,1-1-1,0 0 0,0 0 1,-1 0-1,1-1 0,0 1 0,-1-1 1,1 0-1,0 0 0,-1 0 1,1-1-1,2-1 0,0 0 31,-1 0 1,0-1-1,0 1 0,0-1 0,0 0 0,0 0 0,-1-1 0,0 1 1,0-1-1,6-10 0,-8 11 26,0 0 1,0 0-1,-1 0 0,1 0 1,-1-1-1,0 1 0,0 0 1,-1-1-1,1 1 0,-1-1 1,-1-8-1,0 10-77,-1 0-1,0 1 1,0-1 0,0 1-1,0 0 1,0-1 0,0 1-1,-1 0 1,-2-1 0,4 3-25,0 0 0,1 0 0,-1-1 0,0 1 1,0 0-1,0 0 0,1 0 0,-1-1 0,0 1 1,0 0-1,1 0 0,-1-1 0,0 1 0,0-1 1,1 1-1,-1-1 0,1 1 0,-1-1 0,0 1 1,1-1-1,-1 0 0,1 1 0,-1-1 0,1 0 1,-1 1-1,1-1 0,0 0 0,-1 0 0,1 0 1,0 1-1,0-1 0,0 0 0,-1-1 0,-33-17 716,30 19-684,4 0-45,-1 0-1,1-1 1,-1 1-1,1 0 1,-1 0-1,1 0 1,-1 0-1,1 0 1,-1 0-1,1 0 1,-1 0 0,1 0-1,-1 0 1,1 0-1,-1 0 1,1 0-1,-1 0 1,1 0-1,-1 1 1,1-1 0,-1 0-1,1 0 1,0 1-1,-1-1 1,1 0-1,-1 0 1,1 1-1,0-1 1,-1 1-1,1-1 1,0 0 0,-1 1-1,1-1 1,0 1-1,-33 7 534,33-7-537,0-1 0,0 1 1,0-1-1,-1 0 0,1 1 1,0-1-1,0 1 1,-1-1-1,1 0 0,0 1 1,0-1-1,-1 0 1,1 0-1,0 1 0,-1-1 1,1 0-1,0 0 0,-1 1 1,1-1-1,-1 0 1,1 0-1,0 0 0,-1 1 1,1-1-1,-1 0 1,1 0-1,-1 0 0,1 0 1,-1 0-6,0 0 1,1 0 0,-1 0 0,1 0 0,-1 0-1,1 1 1,-1-1 0,1 0 0,-1 0 0,1 0-1,-1 1 1,1-1 0,-1 0 0,1 1 0,0-1-1,-1 0 1,1 1 0,-1-1 0,1 1 0,0-1-1,0 1 1,-1-1 0,1 0 0,0 1 0,-1-1-1,1 1 1,0-1 0,0 1 0,0 1 0,-4 3-35,3-5 35,1 0 1,-1 0-1,1 0 0,0 1 1,-1-1-1,1 0 0,-1 0 1,1 1-1,0-1 0,-1 0 1,1 1-1,0-1 1,-1 0-1,1 1 0,0-1 1,0 1-1,0-1 0,-1 0 1,1 1-1,0-1 1,0 1-1,0-1 0,0 1 1,0-1-1,-1 1 0,1-1 1,0 1-1,0-1 0,0 1 1,1-1-1,-1 0 1,0 2-1,-10 8 16,10-10-15,-1 0 1,0 1 0,0-1 0,1 1-1,-1-1 1,0 0 0,1 1 0,-1-1-1,1 1 1,-1 0 0,0-1 0,1 1-1,-1-1 1,1 1 0,0 0 0,-1-1-1,1 1 1,-1 0 0,1 0 0,0-1-1,0 1 1,-1 1 0,1-1 0,1 1 0,-1-1 0,0 0 0,1 0 0,-1 1 0,1-1 0,-1 0 0,1 0 0,0 1 0,0-1 0,-1 0 0,1 0 0,0 0 0,0 0 0,0 0 0,0 0 0,0 0 0,0-1 0,0 1 0,0 0 0,1-1 0,-1 1 0,0 0 0,0-1 0,0 1 0,1-1 0,-1 0 0,0 1 0,1-1 0,-1 0 0,3 0 0,55 3 51,-44-4-140,-13 1 73,-5 10 673,-8-7-6720,-5-10-5089,14 1 8349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0 496,'0'0'5177,"-11"7"-968,15-1-3442,-4-5-679,1-1-1,0 1 1,-1 0 0,1 0-1,-1-1 1,1 1 0,-1 0-1,1 0 1,-1 0 0,1 0-1,-1 0 1,0-1 0,0 1-1,1 0 1,-1 0 0,0 0-1,0 0 1,0 2-1,0 0 138,0 0 1,0 0-1,0 0 0,0 0 0,1 0 0,-1 0 0,1 0 0,0 0 0,0 0 0,0 0 0,3 5 0,-3-6-144,0 0 0,-1 1 0,1-1 0,-1 0 0,1 1 1,-1-1-1,0 1 0,0-1 0,0 0 0,0 1 0,0-1 0,0 1 1,-1 2-1,0-3-44,0 1 1,1 0 0,0-1 0,0 1 0,0-1 0,0 1 0,0 0-1,1-1 1,-1 1 0,2 3 0,1 1 35,13 39 211,-15-44-274,0 1 1,0-1-1,0 0 0,0 0 1,0 0-1,0 0 1,0 0-1,1 0 1,-1-1-1,1 1 1,-1 0-1,1-1 1,0 1-1,0-1 1,0 0-1,0 1 1,3 1-1,29 13-115,-32-16-140,-2 0 170,1 0-1,-1 0 1,0 0-1,1 0 1,-1 0-1,0 0 1,1 0-1,-1 0 1,0 0 0,1 0-1,-1 0 1,0 0-1,1 0 1,-1 0-1,0 0 1,1 0-1,-1 0 1,0-1-1,1 1 1,-1 0-1,0 0 1,0 0-1,1 0 1,-1-1 0,0 1-1,0 0 1,1 0-1,-1-1 1,0 1-1,0 0 1,0 0-1,1-1 1,-1 1-1,0 0 1,0-1-1,0 1 1,0 0-1,0-1 1,0 1 0,0 0-1,1-1 1,-1 1-1,0 0 1,0-1-1,0 1 1,0 0-1,0-1 1,-1 1-1,1 0 1,0-1-1,0 1 1,0 0-1,0-1 1,0 1 0,0 0-1,-1-1 1,1 1-1,-11-25-8040,2 13 5127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1164,'0'0'2790,"-2"37"3170,0-35-5754,1 0-1,0 1 0,0-1 0,-1 1 1,1-1-1,1 1 0,-1 0 0,0-1 1,1 1-1,-1 0 0,1 3 0,0-1 98,-1-1 0,0 0 0,0 0 0,0 1 0,0-1 0,0 0 0,-4 5 0,1 0 24,1 1-1,0-1 0,0 1 0,1-1 0,0 1 1,0 12-1,2-18-270,-1 3 71,1 1 1,0-1-1,1 0 1,0 1-1,0-1 1,1 0-1,3 10 1,5 37 665,-3-37-604,-6-14-159,0 1-1,0-1 1,1 0-1,0 1 1,-1-1-1,1 0 0,0 0 1,0 0-1,1 0 1,-1-1-1,0 1 1,1 0-1,0-1 1,0 0-1,5 4 0,3-1 41,-1-1 0,1-1 0,-1 1 0,1-2 0,0 0 0,1 0-1,-1-1 1,19 0 0,-28-1-288,0 0-1,-1 0 1,1 0 0,0 0-1,0 0 1,0-1-1,-1 1 1,1-1 0,0 0-1,0 1 1,-1-1-1,1 0 1,-1 0 0,1 0-1,-1 0 1,1 0-1,-1 0 1,3-3 0,16-11-2359,-18 5-3999,-2 3 4214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0 320,'2'1'8860,"-1"2"-8531,1-1 1,-1 1 0,0-1-1,1 1 1,-1 0 0,0-1 0,-1 1-1,1 0 1,0 0 0,-1 0-1,1-1 1,-1 1 0,0 4 0,5 23 971,6 25-249,-1-32-883,-7-14-137,1-1 1,-1 0-1,1 0 0,1 0 1,9 13-1,-7-9 2,-6-12-48,-1 1 1,0-1 0,0 1-1,0 0 1,1-1 0,-1 1-1,0-1 1,1 1-1,-1-1 1,0 1 0,1 0-1,-1-1 1,1 0 0,-1 1-1,1-1 1,-1 1 0,1-1-1,-1 0 1,1 1-1,-1-1 1,1 0 0,-1 1-1,1-1 1,0 0 0,-1 0-1,1 0 1,0 1 0,-1-1-1,2 0 1,-10-11-9642,8 10 9375,-1 0 1,1 0 0,0 0-1,0 1 1,0-1 0,0-1-1,0-11-2350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31 692,'-10'-31'9032,"29"43"-9110,14 19-5435,-31-25 3348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1388,'-9'1'784,"1"5"5070,-5-1 1829,7-3-7517,0 0 0,1 0 0,-1 1 0,1-1 0,0 1-1,0 0 1,0 1 0,0-1 0,1 1 0,-1 0 0,1 0-1,0 1 1,-6 8 0,9-12-147,-2 2 63,1 1-1,-1-1 1,1 1 0,0 0-1,0 0 1,0 0-1,0 0 1,1 0-1,0 1 1,0-1 0,-1 7-1,-9 31 432,22-10-313,-10-28-198,-1-1 1,2 1 0,-1-1-1,0 1 1,1-1 0,-1 0-1,1 0 1,0 1-1,0-1 1,0 0 0,1-1-1,-1 1 1,1 0 0,-1-1-1,1 1 1,0-1 0,0 0-1,5 3 1,1-4-16,-1 0-1,1 0 1,0 0 0,0-1 0,0-1-1,0 1 1,0-1 0,-1-1 0,1 0 0,11-4-1,2-1-1526,-1-1 0,1-1-1,20-13 1,-37 19 254,0 0 0,0-1 0,0 0 0,-1 0 0,1 0 1,-1 0-1,5-7 0,-7 0-1560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0 832,'-11'1'5899,"22"45"-8,9-3-3822,1 14-1345,-18-53-786,-1 0-1,0 0 0,-1 1 0,1-1 1,-1 1-1,0-1 0,0 1 0,1 4 1,-2 2-3522,-2-1-3422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1800,'-22'5'9130,"22"-4"-8735,4 6 79,-3-6-514,0-1-1,-1 1 1,1 0 0,-1-1 0,1 1-1,-1 0 1,1 0 0,-1 0 0,0 0 0,1-1-1,-1 1 1,0 0 0,1 0 0,-1 0-1,0 0 1,0 0 0,0 0 0,0 1-1,0-1-134,0 1 0,0-1 0,1 0 0,-1 0 0,0 0-1,1 1 1,-1-1 0,1 0 0,-1 0 0,1 0 0,-1 0 0,1 0-1,0 0 1,0 0 0,-1 0 0,1 0 0,0 0 0,1 1 0,-1-1-59,0-1 1,0 1-1,0 0 1,-1 0 0,1 0-1,0 0 1,-1 0 0,1 0-1,0 0 1,-1 0-1,1 0 1,-1 0 0,0 0-1,1 0 1,-1 0-1,0 0 1,1 2 0,-1 5-1989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86 280,'0'4'752,"1"0"1,-1 0-1,1 0 0,0 0 1,0 0-1,0 0 0,0-1 1,3 6-1,-3-6-609,1-1 1,-1 1-1,1 0 0,-1-1 1,1 0-1,0 1 0,0-1 0,0 0 1,0 0-1,1 0 0,-1 0 1,0 0-1,1-1 0,0 1 0,-1-1 1,1 1-1,0-1 0,5 1 1,41 12 1275,-40-11-1222,0 1-1,1-2 1,-1 1 0,1-1-1,-1-1 1,1 0 0,0 0-1,0-1 1,-1 0 0,17-2 0,-22 0-145,0 0 0,-1 0 1,1-1-1,-1 1 1,0-1-1,0 0 1,0 0-1,0 0 0,0 0 1,-1 0-1,1-1 1,-1 1-1,0-1 1,0 0-1,0 0 0,-1 1 1,1-1-1,-1 0 1,0 0-1,1-7 1,8-17 335,-10 25-308,0-1-1,0 1 1,-1 0 0,1 0-1,-1 0 1,0 0-1,0 0 1,0 0 0,0 0-1,0 0 1,-1 0 0,1 1-1,-1-1 1,0 0-1,0 1 1,0-1 0,0 1-1,0 0 1,-1 0 0,-2-3-1,-4 1 88,0 0 0,1 1 1,-1 0-1,0 1 0,-18-3 0,-10-3 346,34 7-520,0 1 1,0 0-1,0 0 1,1 0 0,-1 0-1,0 0 1,0 1-1,0-1 1,0 1 0,1 0-1,-1 0 1,0 0 0,0 0-1,1 0 1,-1 0-1,1 1 1,-1-1 0,1 1-1,0 0 1,0 0-1,0 0 1,0 0 0,0 0-1,0 0 1,0 1-1,0-1 1,1 0 0,0 1-1,-1-1 1,1 1-1,-2 4 1,3-4-270,0 1-1,-1-1 1,0 0 0,1 0 0,-1 0-1,-1 0 1,1 0 0,-3 4-1,2-4-456,1 1 0,-1-1 0,1 0 0,0 0 0,0 1 0,0-1 0,0 1 0,0 6 0,-6 5-3861,5-13 3766,0 4-1887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1 216,'-22'18'6141,"11"36"-1414,11 30-1580,1-80-3110,-1 0 0,1 0 0,0-1 0,0 1-1,0 0 1,1-1 0,-1 1 0,1-1 0,0 0 0,0 1-1,0-1 1,0 0 0,0 0 0,1 0 0,0-1 0,4 5-1,4-4-8,-8-1-21,0-1 0,1 0 0,-1-1 0,0 1 1,1 0-1,-1-1 0,1 0 0,-1 0 0,1 0 1,-1 0-1,0 0 0,1-1 0,5-1 0,0-1 10,-1 0-1,0-1 0,-1 0 1,1 0-1,7-6 0,4-3-6,-16 11-9,0 0 0,-1-1 0,1 1-1,0-1 1,-1 0 0,0 1 0,0-1-1,0-1 1,0 1 0,0 0 0,2-6-1,9-13 103,-13 21-92,1 0 1,-1 1-1,0-1 0,1 0 1,-1 1-1,0-1 1,0 0-1,0 0 1,0 0-1,0 1 1,1-1-1,-1 0 0,-1 0 1,1 1-1,0-1 1,0 0-1,0 0 1,0 0-1,-1 1 1,1-1-1,0 0 0,0 1 1,-1-1-1,1 0 1,-1 1-1,1-1 1,-1 0-1,0 0 0,-5-15 590,6 16-577,0 0 0,0 0 0,0 0 0,0-1 0,-1 1 0,1 0 0,0 0 0,0 0 1,0 0-1,0-1 0,0 1 0,-1 0 0,1 0 0,0 0 0,0 0 0,0 0 0,-1 0 0,1 0 0,0-1 1,0 1-1,0 0 0,-1 0 0,1 0 0,0 0 0,0 0 0,0 0 0,-1 0 0,1 0 0,0 0 0,0 0 1,0 0-1,-1 0 0,1 0 0,0 0 0,0 0 0,-1 1 0,1-1 0,0 0 0,0 0 0,0 0 0,-1 0 0,1 0-17,0 1 0,0-1 0,0 0 0,0 0-1,-1 1 1,1-1 0,0 0 0,0 0-1,0 1 1,0-1 0,0 0 0,0 0 0,0 1-1,0-1 1,0 0 0,0 1 0,0-1-1,0 0 1,0 0 0,0 1 0,0-1 0,0 0-1,0 0 1,0 1 0,0-1 0,1 0-1,-1 0 1,0 1 0,0-1 0,0 0-1,0 0 1,1 1 0,-1-1 0,0 0 0,0 0-1,0 0 1,1 1 0,-1-1 0,0 0-1,0 0 1,1 0 0,-1 0 0,0 0 0,0 0-1,1 0 1,-1 0 0,0 1 0,0-1-1,1 0 1,-1 0 0,0 0 0,0 0 0,1 0-1,1 1-12,0 0 0,0 1 0,-1-1 0,1 1 0,0-1 0,-1 1 1,1 0-1,-1 0 0,0 0 0,0-1 0,0 1 0,0 1 0,0-1 0,0 0 0,0 0 0,0 0 0,0 3 0,-1-4-29,0 0-1,0 0 1,1 1-1,-1-1 1,0 0 0,1 0-1,-1 0 1,1 0 0,-1 0-1,1 0 1,0 0 0,0 0-1,-1 0 1,1 0 0,1 1-1,6 8-1377,-4 3-3377,4-12 2259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9 900,'-1'0'156,"1"-1"0,-1 0 0,1 1 0,-1-1 0,1 1 0,-1-1 0,0 1 0,1-1 0,-1 1 0,0-1 0,1 1 1,-1 0-1,0-1 0,0 1 0,1 0 0,-1 0 0,0-1 0,0 1 0,0 0 0,1 0 0,-1 0 0,0 0 0,0 0 0,0 0 0,1 0 0,-1 0 0,0 0 0,0 1 0,0-1 0,1 0 0,-1 0 0,0 1 0,0-1 0,0 1 0,-29 11 1897,-2 6 229,11 1-692,18-17-1492,1 0 0,0 0 0,-1 0 0,1 0 0,0 0 0,0 0 0,0 0 0,1 0 0,-1 1 0,1-1-1,-1 1 1,1-1 0,0 1 0,0 0 0,0 0 0,0-1 0,0 1 0,1 0 0,-1 0 0,1 0 0,0 5 0,1-4-85,0-1 0,1-1 1,-1 1-1,1 0 1,0 0-1,0-1 0,0 1 1,0-1-1,0 1 0,0-1 1,4 3-1,13 16-237,25 19 584,-5 4 151,-38-44-498,0 1-1,-1-1 0,1 1 1,0-1-1,0 1 1,-1 0-1,1-1 1,0 1-1,-1 0 0,1-1 1,-1 1-1,1 0 1,-1 0-1,1 0 1,-1-1-1,0 1 1,1 0-1,-1 0 0,0 0 1,0 0-1,0 0 1,1 0-1,-1 0 1,0 0-1,0-1 1,0 1-1,-1 0 0,1 0 1,0 0-1,0 0 1,0 0-1,-1 0 1,1 0-1,0-1 0,-1 1 1,1 0-1,-1 0 1,1 0-1,-1-1 1,1 1-1,-1 0 1,1 0-1,-2 0 0,-22 13 327,-44 0-640,46-11-3336,3-2-4987,10-1 5640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13 576,'0'0'5556,"-14"-5"1320,-14-2-3325,26 7-3255,-30 5 805,27-4-1000,1 1 0,-1-1 0,1 1 0,-1 0 0,1 1 0,0-1 0,0 1 0,0 0 0,0 0-1,0 0 1,1 1 0,-1-1 0,-5 8 0,8-9-75,-1 1-1,1-1 1,-1 0-1,1 1 1,0-1 0,0 1-1,0-1 1,0 1-1,0 0 1,1-1-1,-1 1 1,1 0 0,0-1-1,0 1 1,0 0-1,0 0 1,1 4-1,-1-3-22,0 0 2,1 1 0,0-1-1,0 1 1,1-1-1,-1 0 1,1 1 0,0-1-1,0 0 1,1 0-1,-1 0 1,1-1-1,0 1 1,-1-1 0,2 1-1,3 3 1,-2-2-8,0 0 1,-1 1-1,1 0 1,-1 0-1,3 7 0,-3-7 5,-1-1 0,1 1 0,0-1 0,1 1 0,0-1 0,-1-1 0,8 6-1,8 9 2,-19-17-4,0-1-1,0 1 0,-1-1 0,1 0 0,-1 1 0,1-1 1,-1 1-1,1-1 0,-1 1 0,0 0 0,0-1 0,0 1 0,0-1 1,0 1-1,0-1 0,0 1 0,0-1 0,-1 1 0,1 0 1,0-1-1,-1 1 0,1-1 0,-2 2 0,1 0 10,0-1 0,0 1 0,-1-1 1,1 1-1,-1-1 0,1 0 0,-1 0 0,0 0 0,0 0 0,0 0 0,-3 2 0,-57 40 100,38-31-317,12-5 310,-1-1 1,0 0 0,0-1 0,-25 8 0,35-13-219,0-1 0,-1 1 0,1-1 0,0 1 0,-1-1 0,1 0 0,-1 0 0,1-1 0,0 1 0,-1-1 0,1 0 0,0 0 0,-1 0 0,1 0-1,0 0 1,0-1 0,0 1 0,0-1 0,0 0 0,0 0 0,1 0 0,-1 0 0,1-1 0,-4-3 0,-5-12-4941,9 6-4891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66 102 1164,'0'0'1472,"12"-7"2259,-3 2-3059,-1 1-84,-1 0 1,0-1-1,0 1 1,0-1 0,9-10-1,-13 12-264,-1 1 0,1-2 0,-1 1 0,0 0 0,0 0 0,0-1 0,-1 1 0,1-1 0,-1 0-1,0 1 1,2-8 0,-3 10 53,-1 0-315,0 1 0,0-1 0,0 1 0,-1-1 0,1 1 1,0 0-1,0-1 0,0 1 0,0 0 0,0 0 0,-1 0 0,1 0 0,0 0 0,0 0 0,0 0 1,0 0-1,-1 0 0,1 1 0,0-1 0,0 0 0,0 1 0,0-1 0,0 1 0,0-1 0,0 1 0,0 0 1,-1 0-1,-38 27 297,15-10 147,20-14-447,0-1-1,0 1 0,1-1 0,-1 1 1,1 1-1,0-1 0,0 1 1,1-1-1,-1 1 0,1 0 0,0 0 1,0 1-1,1-1 0,0 0 1,0 1-1,0 0 0,0-1 0,1 1 1,0 0-1,0 0 0,1 0 1,0 0-1,0 8 0,1-12-48,-1 1 0,1 0 0,0-1-1,0 1 1,1 0 0,-1-1 0,0 1 0,1-1-1,-1 0 1,1 0 0,0 1 0,0-1 0,0 0 0,0 0-1,0-1 1,4 3 0,40 27 154,-40-28-155,-1-1 0,0 0 0,0 0-1,1 0 1,-1-1 0,1 0 0,0 0 0,-1 0-1,1 0 1,0-1 0,-1 0 0,1-1-1,0 1 1,8-3 0,6-2-543,1-1 1,31-14-1,11-4-6384,-29 7-582,-25 11 5435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44 146 196,'-2'-1'212,"2"1"-35,-1 0 0,1 0 0,-1-1 1,1 1-1,-1 0 0,1-1 0,-1 1 0,1 0 0,-1-1 0,1 1 0,-1-1 0,1 1 0,-1-1 0,1 1 0,0-1 0,-1 1 0,1-1 0,0 1 0,0-1 0,-1 1 0,1-1 0,0 1 0,0-1 0,0 0 0,0 1 0,0-1 0,0 1 0,0-1 0,0 0 0,0 1 0,0-1 1,0-1 1783,2 38 4293,-2-35-6205,1-1 0,0 1 0,-1 0 0,1-1 0,-1 1-1,1 0 1,-1 0 0,1-1 0,-1 1 0,1 0 0,-1 0 0,0 0-1,1-1 1,-1 1 0,0 0 0,0 0 0,0 0 0,0 0 0,0 0-1,0 0 1,0 0 0,0 0 0,0-1 0,0 1 0,0 0 0,0 0-1,-1 0 1,1 0 0,0 0 0,-1-1 0,1 1 0,-1 0 0,0 1-1,-4 17 974,3-19-949,1 0-1,0 0 1,-1 0 0,1 0-1,-1 0 1,1 0-1,0 0 1,-1 0 0,1-1-1,0 1 1,-1 0-1,1-1 1,0 1-1,-1-1 1,1 0 0,0 1-1,0-1 1,-1 0-1,1 0 1,0 0 0,0 0-1,0 0 1,-1-2-1,2-3-28,1 0-1,0 0 1,1 0-1,0 0 1,-1 0-1,2 1 1,-1-1-1,1 1 1,0-1 0,0 1-1,4-6 1,47-55-663,-50 62 532,0-1-454,1 1-1,0-1 1,0 1-1,0 0 1,1 0 0,8-4-1,39-12-11375,-42 19 9133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1408,'0'0'1456,"0"11"4619,2 14-3526,12 10 245,-12-28-2561,0-1-1,1 1 1,-1-1 0,1 0 0,0 0 0,1 0-1,4 6 1,26 49 968,-27-47-1005,-7-13-165,0 0 0,0-1 0,0 1-1,0 0 1,1 0 0,-1 0 0,0-1 0,1 1 0,-1 0-1,0 0 1,1-1 0,-1 1 0,1 0 0,-1-1 0,1 1-1,0 0 1,-1-1 0,1 1 0,-1-1 0,1 1 0,0-1-1,0 0 1,0 1 0,1-1 198,9-25 1373,-5 10-1426,0 0 1,1 0-1,1 0 0,19-27 1,-22 36-214,-1 0 0,1 0 1,-1-1-1,0 1 0,0-1 0,2-8 1,35-16-5158,-19 24-6426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44 110 672,'1'0'194,"-1"1"0,1-1 1,-1 1-1,1-1 0,-1 1 0,1-1 0,-1 1 0,1-1 1,-1 1-1,1-1 0,0 0 0,-1 1 0,1-1 0,0 0 1,-1 0-1,1 1 0,0-1 0,0 0 0,-1 0 0,1 0 1,0 0-1,0 0 0,-1 0 0,1 0 0,0 0 0,-1 0 1,1 0-1,0-1 0,0 1 0,-1 0 0,1 0 0,0-1 1,-1 1-1,2-1 0,30-10 2713,-27 8-2645,0 1 0,-1-1-1,1 0 1,-1 0 0,1-1 0,-1 1-1,4-6 1,-6 6-77,0 0 1,-1 0-1,0 0 0,1 0 1,-1 0-1,0 0 0,0-1 1,-1 1-1,1 0 0,-1-1 0,0 1 1,0-1-1,0-3 0,-1 6-155,1 0 0,-1 0-1,1-1 1,-1 1 0,0 0-1,0 1 1,1-1 0,-1 0-1,0 0 1,0 0 0,0 0 0,0 1-1,0-1 1,0 0 0,0 1-1,0-1 1,0 1 0,0-1-1,-1 1 1,1-1 0,0 1-1,0 0 1,-2 0 0,-36-6 698,37 6-705,-1 0-1,1 0 1,0 1 0,0 0-1,-1-1 1,1 1 0,0 0-1,0 0 1,0 0-1,0 0 1,0 0 0,0 1-1,0-1 1,0 1 0,0-1-1,1 1 1,-1 0 0,-2 2-1,-11 10 133,13-13-148,0 1 0,-1 0 0,1-1-1,0 1 1,0 0 0,0 0 0,0 0 0,0 0 0,1 0 0,-1 1 0,1-1 0,-1 0-1,1 1 1,0-1 0,0 1 0,0 0 0,0-1 0,0 1 0,1 0 0,-1-1 0,1 1-1,0 0 1,0 0 0,0 0 0,0-1 0,0 1 0,1 0 0,-1 0 0,1-1 0,-1 1 0,1 0-1,0-1 1,0 1 0,0-1 0,1 1 0,-1-1 0,1 0 0,-1 1 0,1-1 0,0 0-1,0 0 1,0 0 0,0 0 0,0 0 0,0-1 0,0 1 0,1-1 0,-1 1 0,1-1-1,4 2 1,7 1-65,45 9-58,-55-13 31,-1 0 0,0 0 0,1 0 0,-1 0 0,0-1 0,1 1 1,-1-1-1,0 0 0,0 0 0,0 0 0,0 0 0,0-1 0,0 1 0,0-1 1,0 0-1,2-2 0,71-40-6809,-53 26 4817,19-18-2642,-32 24 3118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67 524,'0'47'4680,"0"-45"-4621,1 0-1,-1 0 0,1 0 0,-1 0 0,1 0 0,0 0 0,0 0 0,0 0 0,0 0 0,0-1 0,2 4 0,-2-4 7,0 1 0,1-1 0,-1 1 1,0 0-1,0 0 0,-1 0 0,1 0 0,0 0 0,-1 0 0,1 0 0,0 3 1,10 42 1296,-12-53 4352,2-28-3457,-1 22-2113,1 1 0,0-1-1,1 1 1,0-1 0,4-11 0,-4 18-133,0 1-1,0-1 1,1 1 0,-1 0 0,1 0 0,0 0-1,0 0 1,0 0 0,1 0 0,-1 1 0,1 0 0,0 0-1,0 0 1,6-4 0,26-7-1288,-7 10-2397,-8-7-4566,-10 10 5254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08.3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18 520,'-2'0'464,"1"-1"-1,-1 1 1,1 0 0,-1-1-1,1 1 1,-1-1-1,1 0 1,-1 1 0,1-1-1,0 0 1,-1 0-1,-12-9 12026,14 10-12288,0 290 1151,10-204-1378,-10 162 70,-10-169-36,9-65 2,1 0 1,-2 0-1,-4 23 1,3-22 40,2 0 1,-1 0 0,2 0 0,2 25 0,0 5 37,9 16-60,-1-2 4,1 2-8,-11-53-21,0-3 8,0 0 1,0 0 0,0 0 0,0-1-1,1 1 1,0 0 0,0 0 0,0 0-1,1-1 1,1 6 0,-2-8-9,1 1 0,-1 0 0,-1 0 0,1 0 0,0 0 0,-1 0 0,1 1-1,-1-1 1,0 0 0,0 0 0,-1 5 0,1-6-6,-1 1-1,1 0 0,0 0 1,0 0-1,0 0 0,1 0 1,-1 0-1,1 0 0,0-1 1,0 1-1,1 3 0,0 0 6,-1 0 0,0 0 0,0 0 0,-1 0-1,1 0 1,-1 0 0,-1 0 0,-1 11 0,1 4-6,0-1-3,1-14 3,-1 0 0,1 0-1,0 1 1,1-1 0,-1 0 0,1 0 0,0 0 0,1 0 0,4 11 0,-5-11 11,1 1 0,-1-1 1,0 0-1,-1 1 0,1-1 1,-1 1-1,0-1 1,-3 13-1,2 7 18,1 94 26,-4-114-34,-3 9 27,-4 26 74,7-34-111,4-6-11,-1-1 1,0 1-1,1 0 0,-1 0 1,1-1-1,-1 1 0,1 0 1,-1 0-1,1 0 0,-1 0 1,1 0-1,0-1 0,0 1 1,-1 0-1,1 0 0,0 0 1,0 0-1,0 0 0,0 1 1,0 9-21,1-9 30,-1 0 1,0 0-1,1 0 1,-1 0 0,0 0-1,0 0 1,0 0-1,0 0 1,-1 0 0,1 0-1,-1 0 1,1 0-1,-1 0 1,1-1 0,-1 1-1,0 0 1,0 0-1,0 0 1,0-1 0,-2 3-1,1-3 35,2 3 21,1-2-58,-1-1-1,0 1 1,0-1 0,0 0 0,0 1 0,0-1 0,0 1 0,0-1 0,0 0 0,-1 1 0,1-1 0,0 0 0,-1 1 0,1-1 0,-1 0 0,0 0 0,1 1 0,-1-1 0,0 0 0,0 0 0,-2 2 0,2-2-12,1-81-14094,0 51 10152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0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1 207 108,'4'-7'1867,"-4"6"-1624,1 1 1,0-1 0,-1 0 0,1 0 0,-1 1 0,1-1 0,-1 0 0,1 0 0,-1 0 0,1 0 0,-1 0 0,0 1 0,0-1 0,1 0 0,-1 0 0,0 0-1,0 0 1,0 0 0,0-1 0,0 1-36,0 0-1,0 1 1,-1-1-1,2 0 1,-1 1-1,0-1 1,0 0-1,0 1 1,0-1-1,0 0 1,0 1-1,1-1 1,-1 0-1,0 1 1,0-1-1,1 1 1,-1-1-1,1 1 1,-1-1-1,0 0 1,1 1-1,-1 0 1,1-1-1,-1 1 1,1-1-1,0 1 1,-1 0-1,1-1 0,21 0 5126,-9 1-6480,109-12 2518,-91 13-1154,-1 0-81,-1-2 0,37-5-1,-54 5-91,0 0 0,0 1 0,-1 0 1,21 4-1,20-1 136,175 1 218,-96-20-210,-89 15-49,74-11 0,-52 3-89,1 4-1,79 2 1,123 3 191,-159-12-240,-13 6 87,-89 6-79,-1 0 1,1-1-1,-1 0 0,1 0 0,-1 0 0,7-2 0,0 0-9,0 0 0,0 1 0,0 0 0,0 1 0,0 0 0,13 2 0,1-1-15,-14 1 37,0-1 1,1-1-1,-1 1 0,21-5 0,-25 3-5,0 1 0,0 0-1,0 0 1,0 1 0,12 1-1,-12 0-35,0-1-1,0 1 1,0-2 0,-1 1-1,12-4 1,57-8-6,-72 11 29,0 0 0,0 0 1,0 1-1,0-1 0,0 1 0,0 0 0,0 0 1,0 0-1,7 2 0,7-1 49,16 5-29,-16 0-26,-17-6 8,43 0 214,42-12 813,-53 17-897,-29-4-107,0 1 0,0-2 0,0 1 0,0 0 0,0-1 0,1 0 0,-1 0-1,0 0 1,0 0 0,0-1 0,0 1 0,0-1 0,5-2 0,-4 1 33,0 0 0,-1 1 0,1-1 0,0 1 0,1 0 0,7-1 0,-11 2-46,32 1 36,-12-5-59,-20 4 8,1 0 0,0 0 0,-1 0 0,1 0-1,-1-1 1,1 1 0,0-1 0,-1 0 0,0 0 0,1 0-1,-1 0 1,1 0 0,-1 0 0,0-1 0,0 1-1,0-1 1,0 1 0,0-1 0,3-3 0,20-7-106,-20 12 1564,-20-3-13466,2 1 4618,2 1 3848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2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0 164 980,'0'0'8280,"34"5"-1733,-29-6-6338,-1 0 1,1 0-1,-1 0 0,1 0 0,-1 1 0,1-1 0,-1 1 0,1 1 0,0-1 0,-1 0 0,9 3 0,20 0 177,76 3 542,96 0 477,-179-7-1223,0-1 1,38-9-1,-37 5-86,-1 2-1,42-2 1,36 5 27,176 19 388,-233-15-369,52-3 1,-38-2-81,271-16 97,-280 21-126,1 1-1,58 14 0,-85-13-17,1-2-1,-1-1 1,1-2 0,0 0-1,34-6 1,-35 2 22,0 1-1,53-1 1,-58 2-81,-19 1 40,0 0-1,0 1 0,0 0 1,0-1-1,0 1 0,0 0 1,0 0-1,0 0 1,0 0-1,0 1 0,0-1 1,0 0-1,0 1 0,0 0 1,2 0-1,1 1 2,-1-1 0,1 0 0,0 0 0,-1-1 0,1 0 0,0 1-1,0-1 1,-1-1 0,9-1 0,28 0 0,15-7 57,-40 4-59,1 2 1,-1 0-1,29-1 0,-29 3 4,0-1-1,0-1 1,27-8 0,-37 9-3,32-11-28,-34 11 30,0 0-1,-1 1 1,1-1-1,0 1 1,0 1-1,0-1 1,7 0-1,64-11 8,-59 10-4,-1 0 0,1-1 0,-1 0 1,0-1-1,29-12 0,-42 15-2,7-1-19,41 4 2,-18-1 32,-30-2-16,6-1-11,27 4 16,10-2-43,-24 1-227,-16 0 320,1-1-1,0 0 1,-1 0-1,1 0 1,-1 0 0,1-1-1,-1 0 1,1 0 0,5-3-1,32-8 502,-41 11-515,50 1 14,-50 0-44,5-2 13,-5 1-117,-9-3-108,-5-2-2408,8 5 554,0-1 0,1 0 0,-1 0 0,0-1 0,1 1-1,-1-1 1,-5-5 0,0 2-1574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6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1 540,'0'0'511,"-11"19"8204,13-12-4614,5-3-4078,-1-1 12,-4-2 90,0 1 0,1-1 0,-1 0 0,0 0-1,0 0 1,1 0 0,-1-1 0,0 1 0,1-1 0,-1 1 0,1-1 0,-1 0 0,5 0 0,-5 0-90,43 0 305,5 0-13,-48 0-275,39-5 304,-35 8-296,5-1-284,5-2 462,-14 0-220,19-5-27,13-8 128,6 0-173,-38 13 109,39-6-24,-39 6 9,-7 0-45,2-1-8,9-3 13,-4 3 6,8 7-2,-1-12-63,-7 6 70,-2-1 45,0 2-5,0 0-42,0 3 2,0-3 64,5-1-54,-4 1-23,-1-1 0,1 0 0,-1 0 0,1 0 0,-1 0 0,1 1 0,-1-1 0,1 0 0,-1 0 0,1 0 0,-1 0 0,1 0 0,0 0 0,-1 0 0,1-1 0,-1 1 0,1 0 0,-1 0 0,1 0 0,-1 0-1,1-1 1,-1 1 0,0 0 0,1 0 0,-1-1 0,1 1 0,-1 0 0,1-1 0,-1 1 0,0-1 0,1 1 0,-1 0 0,1-2 0,9 10-29,-9-7 30,-1-1 1,0 0-1,0 0 0,0 0 1,1 0-1,-1 1 1,0-1-1,0 0 1,1 0-1,-1 0 0,0 0 1,0 0-1,1 0 1,-1 0-1,0 1 1,0-1-1,1 0 1,-1 0-1,0 0 0,0 0 1,1 0-1,-1 0 1,0 0-1,1 0 1,-1-1-1,0 1 0,0 0 1,1 0-1,-1 0 1,0 0-1,0 0 1,1 0-1,-1 0 0,0-1 1,0 1-1,0 0 1,1 0-1,-1 0 1,0 0-1,0-1 1,0 1-1,1 0 0,-1 0 1,0-1-1,0 1 1,0 0-1,0-1 1,0 0 16,16-1-33,-10 4 47,3 3-23,-7-4-5,2-1-21,-3 0 21,0 0 0,0-1 0,1 1 0,-1 0 0,0 0-1,1 0 1,-1 0 0,0 0 0,1 0 0,-1 0 0,0 0 0,0 1 0,1-1 0,-1 0 0,0 1 0,0-1 0,1 1 0,-1 0 0,0-1 0,2 2 0,-3 0 32,0-1-60,0 3 23,0-5 7,0 1-1,0 0 1,0 0 0,0 0 0,0 0-1,0-1 1,0 1 0,0 0 0,0 0-1,0 0 1,0 0 0,0-1 0,0 1-1,0 0 1,0 0 0,0 0 0,0 0-1,0-1 1,0 1 0,0 0 0,0 0-1,0 0 1,0 0 0,0-1 0,1 1 0,-1 0-1,0 0 1,0 0 0,0 0 0,0 0-1,0 0 1,1 0 0,-1 0 0,0-1-1,0 1 1,0 0 0,0 0 0,0 0-1,1 0 1,-1 0 0,0 0 0,0 0-1,0 0 1,1 0 0,-1 0 0,0 0-1,0 0 1,0 0 0,0 0 0,1 0-1,-1 0 1,0 0 0,0 0 0,6 14 214,4 27-105,-10-30-110,0-6-5,0-1 0,0 1 0,0-1 1,0 1-1,1 0 0,0-1 1,0 1-1,0-1 0,0 1 1,3 6-1,-2-5 6,-1 0 1,0 1-1,0-1 1,0 0-1,-1 1 1,0-1-1,0 1 1,-2 8-1,0 9 37,2 195-157,11-165 167,0 30-38,-11 223 117,11-238-130,-11 70-56,10-83 149,-10 39-106,-3-79-8,3-16 20,0 1 0,-1-1 1,1 1-1,0 0 0,0-1 0,0 1 1,0 0-1,0-1 0,0 1 1,0-1-1,0 1 0,0 0 0,0-1 1,0 1-1,0 0 0,0-1 1,0 1-1,0 0 0,1-1 0,-1 1 1,0-1-1,1 1 0,0 0 1,4 33-46,-6-32 45,1 1 1,0 0 0,0-1-1,1 1 1,-1-1-1,1 1 1,-1 0 0,1-1-1,0 1 1,1 3 0,0-2 5,-1 1 1,0-1-1,0 1 1,-1-1 0,1 1-1,-1 0 1,0-1-1,-1 1 1,0 8-1,-1 9 57,2 85 481,11-60-525,-11-44-20,0 0 6,0 1 1,1-1 0,-2 0 0,1 1 0,0-1 0,-1 1-1,1-1 1,-1 1 0,0-1 0,0 0 0,-1 0 0,-1 5-1,3-7-3,-1 0 0,1 0 0,0 0 0,0 1 0,0-1 0,0 0 0,0 0 0,0 0 0,0 1 0,0-1 0,0 0 0,1 0 0,-1 0 0,0 0 0,1 0 0,-1 0 0,1 2 0,6 28 3,-7-29-2,0 0 0,-1-1 0,1 1 0,0-1 1,1 1-1,-1-1 0,0 1 0,0 0 0,1-1 0,-1 1 1,1-1-1,-1 1 0,1-1 0,0 0 0,0 1 1,-1-1-1,1 0 0,2 3 0,-3-4-3,1 1 0,-1 0 0,1-1 0,-1 1 0,0 0-1,1 0 1,-1-1 0,0 1 0,0 0 0,0 0 0,1 0 0,-1-1 0,0 1 0,0 0 0,0 0-1,0 0 1,0-1 0,-1 1 0,1 0 0,0 0 0,0 0 0,0-1 0,-1 1 0,1 0 0,0 0-1,-1-1 1,1 1 0,-1 0 0,1-1 0,-1 1 0,1-1 0,-1 1 0,-1 1 0,2-2-1,-1 0 1,1 1-1,-1-1 1,1 1-1,-1 0 1,1-1 0,0 1-1,-1-1 1,1 1-1,-1 0 1,1-1-1,0 1 1,0 0 0,-1-1-1,1 1 1,0 0-1,0-1 1,0 1-1,0 0 1,0 0 0,0-1-1,0 1 1,0 0-1,0-1 1,0 1-1,0 0 1,1 0 0,-1-1-1,0 1 1,0 0-1,1-1 1,-1 1-1,1 0 1,17 48 84,-12-36-125,-2-7 22,-2 0 3,-2-6 17,0 1 0,-1-1 0,1 1 0,0-1 0,0 1 0,0-1 0,0 1 0,0-1 1,0 1-1,0 0 0,0-1 0,0 1 0,0-1 0,0 1 0,1-1 0,-1 0 0,0 1 0,0-1 0,0 1 0,1-1 0,-1 1 0,0-1 0,0 1 0,1-1 0,-1 0 0,0 1 0,1-1 0,-1 0 0,1 1 1,-1-1-1,0 0 0,1 1 0,-1-1 0,1 0 0,-1 0 0,1 0 0,-1 1 0,1-1 0,-1 0 0,1 0 0,1 1-7,-2 0 0,0 3 9,0-3 4,0 0 1,-1 0-1,1 0 0,0 0 1,0 0-1,0 0 0,0 0 1,0 0-1,0 0 0,0 0 1,1 0-1,-1 0 1,0 0-1,1 0 0,-1 0 1,0 0-1,1-1 0,-1 1 1,1 0-1,-1 0 0,1 0 1,0-1-1,-1 1 0,1 0 1,0 0-1,1 0 0,0-1-64,-9-1 396,-17-10-6095,13-1-2082,10 6 4907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55.8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4,'-1'-1'107,"1"1"-1,0-1 1,0 1-1,-1-1 1,1 1-1,-1-1 1,1 1-1,0 0 1,-1-1-1,1 1 1,-1 0-1,1-1 1,0 1-1,-1 0 1,1-1-1,-1 1 1,1 0-1,-1 0 1,1 0-1,-1 0 1,0-1-1,-11 9 10561,23 9-9417,0 26 75,-1-13-1113,1 1-106,-11-10 250,-1-15-324,0 1 0,1 0 0,0 0 0,1-1 1,0 1-1,0 0 0,0-1 0,1 1 0,3 10 0,-4-15-11,0 0 0,0 0 0,-1 0 0,1 0-1,-1 1 1,1-1 0,-1 0 0,0 0 0,0 1-1,0-1 1,0 0 0,-1 4 0,1-4-22,0 0 1,-1 0-1,1-1 0,0 1 1,0 0-1,0 0 1,1-1-1,-1 1 0,0 0 1,0 0-1,1-1 0,-1 1 1,1 0-1,0-1 0,-1 1 1,1-1-1,2 3 1,-2 1 32,0 0 1,0 0 0,0 1 0,0-1-1,-1 0 1,0 0 0,0 0-1,-1 0 1,0 6 0,0 4 9,-10 17 28,10-15-67,1-13 2,-1 0 1,1 0 0,0 0-1,0 1 1,0-1 0,1 0 0,-1 0-1,1 0 1,0 0 0,0 0-1,1 0 1,-1 0 0,3 4 0,-3-2-18,0-1 1,0 0 0,0 1 0,0-1 0,-1 1 0,0-1-1,0 1 1,-2 9 0,1-1 43,1-12-26,0-1 0,0 1 0,0-1 0,0 1 0,0-1-1,0 1 1,0-1 0,-1 1 0,1 0 0,-1-1 0,1 1 0,-1-1 0,1 0 0,-1 1 0,0-1 0,0 1 0,0-1 0,-1 2 0,0 3 1,1-1 1,0 1-1,1-1 1,-1 1 0,1 0-1,0-1 1,0 1 0,2 7-1,-1 1-11,-1-10 4,-1 0 0,2 0 0,-1 0 0,0-1 0,1 1 0,-1 0 0,1 0 0,0 0 0,1-1 0,2 7 0,-3-4-4,1 0 0,-1 0 0,0-1-1,-1 1 1,1 0 0,-1 0 0,-1 0 0,1-1 0,-2 8 0,1 8-14,1-19 16,0-1 0,0 1 0,0 0 0,0-1 0,0 1 0,0-1 0,0 1 0,-1-1 0,1 1 0,-1-1 0,1 1 0,-1-1 0,1 1 0,-1-1 0,0 1 0,0-1 0,0 0 0,-1 3 0,0 0 12,1 0 0,0 1 0,1-1 0,-1 1 0,1-1 0,0 1 0,0-1 0,0 1 0,2 7 0,-1 2-47,-1 149 219,4-157-177,3 7-2,-7-9 0,-9 10 12,7-9-17,1 1 0,0-1 0,0 0-1,1 0 1,0 1 0,0-1 0,0 0-1,0 0 1,2 7 0,-1 1-22,-1 0 5,-1-11 19,1 1-1,0-1 0,0 1 1,0-1-1,0 1 0,0-1 1,0 1-1,1-1 0,-1 0 1,1 1-1,0-1 0,0 0 1,0 1-1,0-1 1,0 0-1,2 3 0,-3-4 0,1 1-1,-1 0 1,0-1-1,0 1 0,0-1 1,0 1-1,0 0 1,0-1-1,0 1 0,-1 0 1,1-1-1,0 1 1,-1-1-1,0 1 1,1 0-1,-2 1 0,-3 15-14,5-5 6,1-11 9,-1 1 1,0-1-1,0 1 1,0-1-1,0 1 1,0-1-1,-1 1 1,1-1-1,-1 0 1,1 1-1,-1-1 1,0 0-1,0 1 1,0-1-1,0 0 1,-2 3-1,2-1 4,0 1-1,0-1 0,0 1 0,1 0 1,-1 0-1,1-1 0,0 1 0,1 0 1,0 5-1,0 4-29,-1-12 28,1-1 0,-1 1 0,0 0 0,0-1 0,-1 1 0,1-1 0,0 1 0,0-1 0,-1 1 0,1-1 0,-1 1 0,1-1 0,-1 1 0,0-1 0,1 1 0,-1-1 0,0 0 0,-2 3 0,2-2 1,0 1-1,0-1 1,1 1 0,-1-1 0,0 1-1,1-1 1,0 1 0,0-1-1,0 1 1,0 0 0,0-1 0,0 1-1,2 4 1,-1 25 13,-1 79-23,-4-101 1,3-9 6,1-1 1,-1 1-1,1-1 1,-1 1-1,1-1 1,-1 1-1,1 0 1,-1-1-1,1 1 1,0 0-1,-1-1 1,1 1 0,0 0-1,0 0 1,-1-1-1,1 1 1,0 0-1,0 0 1,0-1-1,0 1 1,0 0-1,0 0 1,0 0-1,0-1 1,1 2-1,-1 1-3,-1-3 5,1 1 1,0 0-1,0 0 1,0 0-1,0-1 1,0 1-1,0 0 0,0 0 1,0 0-1,0 0 1,0-1-1,0 1 1,0 0-1,1 0 1,-1 0-1,0-1 1,1 1-1,-1 0 1,1-1-1,-1 1 0,0 0 1,1-1-1,-1 1 1,1 0-1,0-1 1,-1 1-1,1-1 1,0 1-1,1 0 1,-1 5-3,0 0-1,-1 0 1,1 0 0,-1 0 0,-1 11 0,0-10 2,1 5 51,0-11-51,-1 0 1,1 1-1,0-1 1,0 0 0,0 0-1,0 1 1,0-1 0,0 0-1,0 0 1,0 1 0,0-1-1,1 0 1,-1 0 0,0 1-1,1-1 1,-1 0 0,1 0-1,0 0 1,-1 0-1,1 0 1,0 0 0,-1 0-1,1 0 1,0 0 0,1 1-1,0-2-4,-3 3 0,-7 5-12,7-6 14,1-1 1,-1 1-1,0-1 1,1 1-1,-1 0 0,1-1 1,0 1-1,0 0 1,0-1-1,-1 1 0,1 0 1,1 0-1,-1-1 1,0 1-1,0 0 1,1 2-1,0 3 29,-1-3-27,-1-2 3,-1-1-7,1 1 1,0 0 0,-1 0-1,1 0 1,0 0 0,0 0-1,0 0 1,1 0 0,-1 0-1,1 0 1,-1 1 0,1-1-1,-1 0 1,1 0-1,0 0 1,0 1 0,0-1-1,1 0 1,-1 0 0,0 0-1,2 4 1,-1 4 2,-1-9 0,0-1 0,-1 0 0,1 0 1,0 1-1,0-1 0,0 0 0,0 1 1,0-1-1,0 0 0,0 1 0,-1-1 1,1 0-1,0 0 0,0 1 1,0-1-1,-1 0 0,1 0 0,0 0 1,0 1-1,-1-1 0,1 0 0,0 0 1,0 0-1,-1 0 0,1 1 0,0-1 1,0 0-1,-1 0 0,1 0 0,0 0 1,-1 0-1,1 0 0,0 0 0,-1 0 1,0 0-1,0 1-2,9 4-7,-6 10 16,-2-8-2,0-10-25,0 2 13,1 14 471,3-12-429,0 0-1,0 0 1,0 0 0,0-1-1,1 1 1,-1-1 0,7 0-1,-9 0-36,41-7 216,65-28-116,-89 30-86,1 0 0,0 2 0,0 0-1,28 0 1,92-15 85,-30 0-95,-56 12-34,53-13 39,1 13-26,25 0 51,27-6-64,-34 24 60,-124-11-28,1-1 0,0 0 0,-1 1 0,1-1 0,0 1 0,-1 0 0,1 0 0,-1 0-1,5 3 1,18 5-3,-19-9 4,-1 1 0,1 0 0,-1 0 0,1 1 0,-1 0 0,0 0 0,7 3 0,-6-2 1,0-1 0,-1 1 0,1-1-1,0-1 1,0 1 0,0-1 0,9 1-1,9 3 42,-20-4-41,1 1 0,-1-1-1,1 0 1,0 0-1,-1-1 1,1 1-1,6-1 1,86 12 54,10 0-62,-79-14 22,-23 1-21,0 1-1,0-1 1,1 1 0,-1 0 0,0 1 0,0-1 0,7 2-1,15 2 1,-9 0 21,-6 1-25,1-1 0,-1 0 1,1-1-1,0 0 0,22 1 0,7 2 82,4-2-146,59-1 1,-64-9 224,45-13-75,-51 17-65,-28 1-14,-1 0 1,1 1 0,0 0 0,0 0 0,0 0 0,14 3-1,16-1 5,-33-2-1,-1-1 1,0 1-1,0 0 1,1 0-1,-1 1 1,0-1-1,1 0 0,-1 1 1,0 0-1,4 1 1,-5-1-16,0-1 1,0 1 0,0-1-1,0 0 1,-1 1 0,1-1-1,0 0 1,0-1-1,0 1 1,0 0 0,0 0-1,0-1 1,-1 1 0,1-1-1,0 1 1,2-3-1,34-15 293,-34 15-266,5-1-26,0 1 0,0 0-1,1 1 1,16-3 0,6-2-22,-11 3 25,-1 1 0,1 0 0,0 2 0,22 1 1,-42 0 6,1 0-1,11 0-14,0-1 25,1 1 0,0-2 1,18-4-1,-25 4-1,1 0 1,-1 1-1,1 0 1,-1 0-1,1 1 1,-1 0-1,1 1 1,10 1-1,11 1 25,-22-2-14,1-1 0,-1 1 0,0 1 0,1-1-1,-1 1 1,13 6 0,-8-6-9,-1-1 0,1 0 0,-1-1 0,1 0 0,13-2 0,-9 1 4,59-11-249,-56 10 211,-14 1 51,-1 1 0,1-1-1,0 1 1,-1 0 0,1 0 0,0 1-1,8 1 1,2 2-4,-8-1-14,-1-2-1,1 1 0,0-1 1,-1 0-1,1 0 0,12-1 0,-18 0-7,30-6 44,-47 15-3218,-9 5-6105,14-12 5973,0 3 149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59.2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1 122 560,'0'0'10477,"34"-19"-5066,-28 17-5243,0 1 1,0-1 0,0 1-1,0 1 1,0-1 0,0 1 0,0 0-1,0 1 1,0-1 0,1 1 0,-1 0-1,8 3 1,37 3 484,109 3-116,-109-5-531,-1-2 0,1-2 0,57-7 1,-82 4-4,-1 1 0,0 1 0,27 4 0,23 0 5,-16-4 2,0 3 0,82 13 0,-91-7-12,1-2-1,78 1 0,-103-9 5,1 2-1,-1 1 1,0 2 0,39 9-1,-53-10 4,-6-1-7,1 1 1,-1-2 0,1 1 0,0-1 0,0 0 0,-1 0 0,1-1 0,0 0 0,0 0 0,11-2-1,0-4 4,0 2-1,0 0 0,1 0 1,-1 2-1,1 0 0,-1 2 1,36 2-1,-36 0 2,0-1 1,0 0-1,26-3 0,0 1 75,-23-1-73,0-1 1,-1-1-1,1-1 0,-1-1 1,23-9-1,15-4-14,39-17 85,-88 33-82,5-1-8,1 0 0,-1 1 0,0 1 0,17-1 0,47-9-4,-26 5 7,109-11 32,-96 24-35,-41-4 39,-17-1-25,0 0-1,0 0 0,0-1 1,0 0-1,0-1 0,13-2 1,-10 1-2,-1 0 0,0 1 1,1 0-1,15 0 0,-23 1-4,0 0 1,36 6-13,8 0 36,114 7 15,-74-7-39,-84-6 2,0 0 8,5 0-2,-5 0 13,-1-1-12,7-3-3,-7 3-3,34-12-28,15-10 47,-42 19-24,0 0 1,0 1-1,1 0 1,-1 0-1,1 1 1,-1 0-1,1 0 1,0 1-1,12 0 1,-19 1 21,30 0 1,-32 0-17,1 0 0,0 0 0,-1 0 0,1 0 0,-1 0 0,1 1 0,-1-1 0,1 0 1,-1 0-1,1 0 0,-1 1 0,0-1 0,1 0 0,-1 0 0,1 1 0,-1-1 0,1 1 0,-1-1 0,0 0 0,1 1 0,-1-1 0,0 1 0,0-1 0,1 1 0,-1-1 0,0 0 0,0 1 0,0-1 0,1 1 0,-1 0 0,0-1 0,0 1 1,0-1-1,0 1 0,0-1 0,0 1 0,0-1 0,0 1 0,0-1 0,-1 2 0,-6 27 61,3-13-77,1 2 21,3-17-3,-1-1 0,1 1 1,0 0-1,0 0 0,0 0 0,0 0 1,-1 0-1,1 0 0,0-1 0,0 1 1,1 0-1,-1 0 0,0 0 0,0 0 1,0 0-1,1 0 0,-1-1 0,0 1 1,1 1-1,10 53-11,-9-42 17,0 0-1,0 0 1,-2-1 0,0 1-1,-2 26 1,0 4 14,2 162 86,1-190-114,1-1 1,0 1-1,1-1 0,1 1 1,6 13-1,-6-14 14,1-1 0,-2 1 0,0 0 0,0 0 0,0 15 0,8 34 3,-1 8 6,-11-41-16,0-22 1,1-1 1,-1 1 0,1 0 0,1 0 0,-1-1 0,1 1-1,1-1 1,0 1 0,4 14 0,-5-20 0,0 1 1,0 0-1,-1 0 0,1 0 1,-1 0-1,0-1 1,0 1-1,0 0 1,0 0-1,-1 5 0,0 4-45,-10 7 14,1 24 124,-1 12-90,11 350-92,-11-379 147,11-21-63,0 1 0,0-1-1,0 1 1,1-1 0,0 0 0,0 1 0,0-1 0,4 10 0,-4-12 3,0-1 0,0 0 0,0 1 0,-1-1 1,1 1-1,-1-1 0,0 1 0,1 0 0,-1-1 1,0 1-1,0-1 0,-2 6 0,2-6 3,0 0 0,-1-1 1,1 1-1,0 0 0,0 0 0,0 0 0,0 0 0,0 0 1,1 0-1,-1 0 0,1 0 0,-1 0 0,1-1 0,0 1 1,-1 0-1,1 0 0,2 2 0,-2 0 1,0 1 0,0-1 1,0 1-1,-1-1 0,1 1 0,-1-1 0,0 1 0,-1-1 0,0 8 0,0 4 53,1 6-114,0-21 64,-1 0-5,1 0-1,0 0 1,-1 1 0,1-1 0,0 0 0,0 0-1,0 1 1,0-1 0,0 0 0,0 0 0,0 0-1,1 1 1,-1-1 0,0 0 0,1 0 0,-1 0-1,0 0 1,1 0 0,0 1 0,-1-1 0,1 0 0,0 0-1,0 1 1,3 5 11,-6-5-14,1-1 1,0 1-1,0 0 0,0 0 1,0-1-1,1 1 0,-1 0 0,0 0 1,1 0-1,-1 0 0,1 0 1,0 0-1,0 0 0,-1 0 1,1 0-1,0 0 0,1 0 0,0 3 1,-1-2-12,0-2 47,0 0-17,0 3-7,3 1-10,-2-5-1,-1 1-1,1-1 1,-1 1-1,1-1 1,-1 1 0,1-1-1,-1 1 1,1 0-1,-1-1 1,0 1-1,1 0 1,-1-1-1,0 1 1,1 0-1,-1-1 1,0 1-1,0 0 1,0-1 0,0 1-1,0 0 1,0 1-1,-10 32-22,10-33 28,0 25 39,0-24-113,0 1-1,0-1 1,0 1 0,0-1 0,0 1-1,0-1 1,-1 0 0,1 1 0,-1-1-1,1 1 1,-1-1 0,0 0 0,0 1-1,0-1 1,-2 3 0,-4 4-2562,-8 5-8508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3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61 20,'-20'5'2418,"8"-3"2732,11-6-3738,2 8 784,52-17-1595,-32 12-387,0-1 0,0-1 1,22-6-1,-22 5 17,0 0-1,1 0 1,24 1 0,-26 3-73,-10 1-125,-1-1 1,1 0-1,-1-1 0,19-4 0,8 3 3,-32 3-15,-1-1 1,1 0-1,0 0 0,-1 0 1,1 0-1,0-1 0,-1 0 1,1 1-1,4-3 1,-3 2 62,0 0 1,-1 0 0,1 1 0,0 0 0,0 0-1,-1 0 1,1 0 0,0 1 0,0 0-1,-1 0 1,1 0 0,5 2 0,29 4 130,89 11 897,-85-12-845,4 0-93,26 0 379,-51-6-178,-16-1-332,1 1 0,-1-1 0,1 1 0,-1 1 0,1-1 1,-1 1-1,0 0 0,9 3 0,14-1-34,-23-1 23,0 0-1,1-1 1,-1 1 0,0-1 0,1 0 0,10 0 0,27 5 299,53 12-240,-72-13-45,0-1 0,1-1 0,0-1 0,43-3 0,-25 1-34,21-12 87,118 12-41,-162-4-35,34-4-24,182 20-208,-106-18 350,-104 4-94,-21 1-58,0 0 1,1 1 0,-1-1 0,0 1 0,1 1 0,-1 0 0,7 1 0,-2-1 18,-1 1 0,1-2 0,-1 0 0,1 0 1,0 0-1,16-4 0,11 0-65,38-2 145,32-12-7,-95 16-85,0 1 0,-1-2 0,1 0 0,15-5 1,-18 5 0,1 0 0,-1 0 0,22-2 0,-29 5 0,1 0-1,0 0 1,-1 0-1,1-1 1,0 1-1,-1-1 0,1 0 1,4-2-1,-7 2 2,0 1 0,1-1 0,-1 1 0,0 0 0,1-1 0,-1 1 0,0 0 0,1 0 0,-1 0 0,0 0 0,1 0 0,-1 0 0,0 0 0,1 0 0,-1 1 0,0-1 0,2 1 0,-2 0 2,0-1 0,1 0-1,-1 1 1,0-1 0,0 0 0,0 0 0,0 0 0,0 0 0,0 0 0,0 0-1,1 0 1,-1 0 0,0 0 0,0 0 0,0-1 0,0 1 0,0 0 0,0-1 0,0 1-1,2-2 1,7-1 27,-1 3-46,0-1 0,0 0 0,0-1 0,17-5-1,8 0-132,-11 4 396,-19 2-239,-1 0-1,1 1 0,0-1 0,-1 1 0,1 0 0,0 0 0,0 0 1,5 1-1,-4 2-10,10 3-6,31-4-30,31 4 96,-66-6-60,0 0 1,0 1-1,-1 0 1,1 1-1,18 5 0,-22-9 22,-7 1-16,1 1 0,0-1 0,-1 1 0,1-1 0,0 1 0,-1 0 0,1-1 0,0 1 0,0 0 0,-1 0 0,1-1 0,0 1 0,0 0 0,-1 0 0,1 0 0,0 0 0,0 0 0,0 0 0,-1 0 0,1 0 0,0 0 0,1 1 0,20 5-8,-22-6 4,2 1 4,1-1 1,-1 1-1,0-1 0,0 0 0,1 0 0,-1 0 1,0 0-1,0 0 0,1 0 0,-1-1 0,0 1 0,0-1 1,0 0-1,1 1 0,2-3 0,-1 2-3,3 1 3,-4 0 3,6-1-2,2-3-2,-2 3-3,-7 1-4,32 0 21,-23 1-15,7-7-8,-16 5 18,21-11 52,-25 12-69,1 1 0,-1 0-1,1 0 1,-1 0 0,1 0 0,0 0 0,-1 0 0,1 0 0,0 0 0,0 0 0,-1 1 0,1-1-1,-1 2 1,-10 11-2108,-1-8-5569,5-10 2407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21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1 444,'0'0'1816,"-11"7"2188,7-2 29,4-5-3878,0 1 0,-1-1 0,1 0 0,-1 0-1,1 0 1,0 0 0,-1 1 0,1-1 0,0 0 0,-1 1 0,1-1 0,0 0 0,-1 0 0,1 1 0,0-1 0,0 0 0,-1 1 0,1-1 0,0 1 0,0-1 0,0 0 0,0 1-1,-1-1 1,1 1 0,0-1 0,0 0 0,0 1 0,0-1 0,0 1 0,0-1 0,0 1 0,0-1 0,0 0 0,0 1 0,1 0 0,-7 13 173,6-14-321,0 1 1,0-1-1,0 0 0,0 0 1,-1 0-1,1 0 0,0 1 1,0-1-1,0 0 0,0 0 1,0 0-1,0 1 0,-1-1 1,1 0-1,0 0 0,0 1 1,0-1-1,0 0 0,0 0 1,0 1-1,0-1 0,0 0 1,0 0-1,0 1 0,0-1 1,0 0-1,0 0 0,1 1 1,-1-1-1,0 0 0,0 0 1,0 0-1,0 1 0,0-1 1,0 0-1,0 0 0,1 0 1,-1 1-1,0-1 0,0 0 1,0 0-1,1 0 0,-1 0 1,0 0-1,0 1 0,0-1 1,1 0-1,-1 0 0,0 0 1,0 0-1,0 0 0,1 0 1,-1 0-1,0 0 0,1 0 1,0 5 100,0 0 0,0 1 0,-1-1 0,1 0 0,-1 0 0,0 1 0,-2 7 0,2-3 116,-11 57 144,22-2-107,-11 123 143,0-187-393,0 65 7,0-65 5,-1 0-22,-1 0-1,1 1 1,0-1-1,1 0 0,-1 1 1,0-1-1,0 1 1,1-1-1,-1 1 1,0-1-1,1 1 1,0 0-1,-1-1 1,1 1-1,0 0 1,0-1-1,0 3 1,0-3-7,2 16 1,5-10-11,-1-3-132,2-7-3410,-4 1 2216,-3 2 1138,-1 0 0,0 0 1,1 0-1,-1 0 0,0-1 1,1 1-1,-1 0 1,0 0-1,0 0 0,1-1 1,-1 1-1,0 0 0,0 0 1,0-1-1,1 1 1,-1 0-1,0 0 0,0-1 1,0 1-1,0 0 0,0-1 1,1 1-1,-1 0 0,0-1 1,0 1-1,0 0 1,0-1-1,0 1 0,0 0 1,0-1-1,0 1 0,0 0 1,0-1-1,0 1 1,-1-1-1,1-6-3246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6.5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61 188,'0'0'749,"-24"-11"7371,24 11-8055,-1 0-1,1 0 1,0 0 0,-1 0 0,1 0 0,0 0-1,-1 0 1,1 0 0,-1 0 0,1 0 0,0 0-1,-1 0 1,1 0 0,0 1 0,-1-1 0,1 0-1,0 0 1,-1 0 0,1 1 0,0-1 0,-1 0-1,1 0 1,0 1 0,0-1 0,-1 0 0,1 1-1,0-1 1,0 0 0,0 1 0,-1-1 0,1 0-1,0 1 1,0-1 0,0 0 0,0 1 0,0-1-1,0 1 1,0-1 0,0 0 0,0 1 0,0-1-1,0 1 1,0-1 0,0 0 0,0 1 0,0-1-1,1 1 1,-1 8 2536,0-13-277,3 5-2262,-1 0 1,1 0 0,-1 0 0,1 0 0,0 0 0,-1-1 0,1 1-1,0-1 1,0 1 0,-1-1 0,6-1 0,18 5 193,-22-3-193,-1 0-1,1 0 1,0 0 0,0-1 0,-1 1 0,1-1 0,7 0 0,10 1 184,-10 0-148,0-1 0,0 0-1,-1-1 1,22-4-1,20-1 114,119 12 177,-157-7-332,-1 0-1,1-1 1,23-7-1,-29 7-11,1-1-1,-1 2 1,1-1-1,-1 1 1,1 0 0,0 1-1,-1-1 1,1 2-1,0-1 1,12 4 0,67 10 243,-73-11-261,1 0 0,0-1 1,0-1-1,0 0 1,0-1-1,25-4 1,9-3 187,0 3 0,69 2-1,-88 2-217,-23-1 7,-1 0 0,1 0 0,0-1 1,-1 0-1,1-1 0,10-5 0,24-5 7,-11 5-14,-23 5 4,0 1 1,1 1 0,-1-1 0,0 1 0,10 0-1,31-2 42,-38 1-27,1 1 0,0 1 0,0 0 0,0 0 0,0 1 0,17 3 0,14 0 25,-39-4-34,1 0 0,0 0 0,0 0 1,0 1-1,0 0 0,0 0 0,-1 0 1,10 3-1,-11-2-1,0-2-1,1 1 1,-1 0-1,0-1 1,1 1 0,-1-1-1,1 0 1,-1 0-1,0-1 1,1 1-1,-1-1 1,1 1 0,5-3-1,15-2 18,23-2 64,-37 4-57,1 0 0,-1 1 1,1 1-1,19-1 0,77 14 37,44-12-82,-109 6 79,-37-5-53,1 0-1,0 0 1,-1 0 0,1 0-1,0-1 1,0 0 0,0-1 0,0 1-1,8-3 1,-8 2-1,0 1-1,1-1 0,-1 1 1,0 0-1,12 1 1,-13 0-10,-1 0 0,1-1 1,-1 0-1,0 0 0,1 0 0,-1 0 1,1-1-1,-1 0 0,0 0 1,0 0-1,5-2 0,-2 1 4,1 1-1,-1-1 1,1 1 0,0 1-1,11-1 1,120 1 39,-21-12-26,67 12-2,-124 0 11,-59 0-44,52 6 32,9 0-40,-38 0 30,4-6-2,-28 0-8,21 5-8,10-4 0,-21-1 15,0 0-5,45 0 21,-54 1-16,-1-1-1,0 1 0,0-1-1,0 0 1,1 0 0,-1 0 0,0 0 0,0 0 0,0 0 0,1 0 0,-1 0 0,0 0-1,0-1 1,0 1 0,1 0 0,-1-1 0,0 1 0,0-1 0,0 0 0,0 1 0,0-1 0,1-1-1,1 1 2,1 0-1,-1 1 0,0-1 0,1 1 0,-1-1 1,0 1-1,1 0 0,-1 0 0,0 1 0,6 0 1,3 0-2,-10-1-1,0 0 4,16-1-41,-17 1 39,-1 0 1,1-1-1,0 1 0,-1 0 1,1 0-1,0-1 0,-1 1 0,1 0 1,0 0-1,0 0 0,-1 0 1,1 0-1,0 0 0,-1 0 1,1 0-1,0 0 0,0 0 0,-1 1 1,1-1-1,0 0 0,-1 0 1,1 1-1,-1-1 0,1 0 1,0 1-1,-1-1 0,1 0 0,-1 1 1,1-1-1,-1 1 0,1-1 1,-1 1-1,1-1 0,-1 1 0,1 0 1,1 0-8,5-1 0,-5 2 4,-2-1 3,0-1 0,0 0 0,0 0 0,0 1 0,0-1 0,0 0 0,0 0 1,0 0-1,0 1 0,0-1 0,0 0 0,0 0 0,0 0 0,0 1 0,1-1 1,-1 0-1,0 0 0,0 0 0,0 1 0,0-1 0,0 0 0,1 0 0,-1 0 1,0 0-1,0 0 0,0 1 0,0-1 0,1 0 0,-1 0 0,0 0 0,0 0 1,0 0-1,1 0 0,-1 0 0,0 0 0,0 0 0,1 0 0,-1 0 0,0 0 1,0 0-1,0 0 0,1 0 0,-1 0 0,0 0 0,0 0 0,1 0 0,-1 0 1,0 0-1,0 0 0,0 0 0,1 0 0,-1-1 0,0 1 0,0 0 0,0 0 1,0 0-1,1-1 0,1 1 14,10 1-1450,-5-3 1287,-11 8-32,-13 9-3898,15-14 3581,-3 1-1828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8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16,'-11'0'15223,"11"42"-14566,0-26-377,-1-12-270,1 0-1,-1-1 1,1 1-1,0 0 1,1-1 0,-1 1-1,0 0 1,1-1-1,0 1 1,0-1-1,0 1 1,0-1 0,4 7-1,-4-6 14,0 1-1,0-1 0,0 1 1,0-1-1,-1 1 1,0-1-1,0 1 0,0-1 1,-2 8-1,1 2-8,12 48 26,-11 150 124,0-210-152,0-1-12,0-1-1,0 1 1,0 0-1,0 0 1,1 0-1,-1 0 0,0-1 1,-1 1-1,1 0 1,0 0-1,0 0 1,0 0-1,0-1 1,-1 1-1,1 0 1,0 0-1,-1 0 1,1-1-1,-1 1 1,1 0-1,-1-1 1,1 1-1,-1 0 1,1-1-1,-1 1 1,1 0-1,-1-1 1,0 1-1,0-1 1,0 1-1,1 0 0,-1 0 0,1 0 0,-1 0 0,1 0 0,0 0 0,0 0 0,0 0 0,-1 1 0,1-1 0,0 0 0,0 0 0,0 0 1,0 0-1,1 0 0,-1 0 0,1 2 0,-3 18 22,2-21-21,0 0 0,0 0 0,1 0 0,-1 0 0,0 0 0,0 0 0,0 0 0,0 0 0,0 1 0,0-1 0,0 0 0,1 0 0,-1 0 0,0 0 0,0 0 0,0 0 0,0 0 0,0 0 0,0 1 0,0-1 0,0 0 0,0 0 0,0 0 0,0 0 0,0 0 0,0 0 0,0 1 0,0-1 0,0 0 0,0 0 0,0 0-1,0 0 1,0 0 0,0 1 0,0-1 0,0 0 0,0 0 0,0 0 0,0 0 0,0 0 0,0 0 0,0 1 0,0-1 0,0 0 0,0 0 0,0 0 0,0 0 0,-1 0 0,1 0 0,0 0 0,0 0 0,0 1 0,0-1 0,0 0 0,0 0 0,0 0 0,-1 0 0,1 0 0,2 0 7,2 7-38,3 10-2,-7 19 81,0-35-47,0-1-54,1-1 6,-1 1 1,1 0-1,-1 0 0,1 0 0,-1 0 0,1 0 0,-1-1 1,0 1-1,1 0 0,-1 0 0,1-1 0,-1 1 0,1 0 0,-1-1 1,0 1-1,1-1 0,-1 1 0,0 0 0,0-1 0,1 1 0,-1-1 1,0 1-1,0-1 0,1 1 0,-1-1 0,0 1 0,0-1 0,0 1 1,0-1-1,0 1 0,0-1 0,1-23-6043,-2 15 2912,1-7-66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9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1 280,'6'0'12460,"-12"0"-10790,6 42 678,-1-17-2072,0-18-212,1 0 1,0 0 0,0 1 0,0-1-1,1 0 1,0 0 0,0 0-1,1 0 1,4 12 0,-5-16-60,0-1 0,0 1-1,0-1 1,0 1 0,-1 0 0,1-1-1,-1 1 1,0 0 0,0 0 0,0 3 0,0-3-6,0-1 0,0 1 0,0-1 0,0 1 0,0-1 0,1 1 0,-1-1 0,1 0 0,0 1 0,1 2 0,-1-3-5,-1 0 1,1 0-1,0 1 1,-1-1-1,0 0 1,1 0-1,-1 1 1,0-1-1,0 0 1,0 1-1,-1-1 1,1 0-1,-1 3 1,0-2-1,1 0-1,-1 0 1,1 0 0,0 0 0,0 0 0,0 0-1,0 0 1,1-1 0,-1 1 0,2 5 0,3 9 35,-2-1 0,0 1 1,-1-1-1,-1 1 1,0 0-1,-1 0 0,-4 23 1,2 16 18,2-51-56,0-3 4,0-1 1,0 0 0,-1 0-1,1 1 1,0-1 0,0 0-1,1 1 1,-1-1 0,0 0-1,0 0 1,0 1 0,1-1-1,-1 0 1,1 0 0,-1 1 0,1-1-1,0 0 1,-1 0 0,1 0-1,0 0 1,0 0 0,-1 0-1,2 1 1,-1-2 3,-1 1 1,0-1-1,1 1 1,-1-1-1,0 1 1,0-1-1,1 1 1,-1-1-1,0 1 1,0-1-1,0 1 1,0-1-1,0 1 1,1-1-1,-1 1 1,0-1-1,0 1 1,0-1-1,-1 1 1,1-1-1,0 1 1,0-1-1,0 1 1,0 0-1,1 10 20,0-10-19,0 0-1,0 0 1,-1 0 0,1 0 0,0 0-1,-1 0 1,1 0 0,0 1 0,-1-1-1,0 0 1,1 0 0,-1 0 0,0 1-1,1-1 1,-1 0 0,0 1-1,0-1 1,0 2 0,0-2 8,0 11-31,0-11 28,2-1-41,5 0 14,-5 0-28,0-3-486,0 1 1,-1 0-1,1 0 1,0-1-1,-1 1 1,0-1-1,1 0 1,-1 1-1,0-1 1,0 0-1,0 0 1,-1 1-1,1-5 1,4-9-3952,4-1 988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1.3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12 644,'22'-12'9803,"-24"23"-5941,-1-5-3641,0 0 1,0 1-1,1-1 1,0 0-1,0 1 1,0-1-1,1 1 1,-1 11-1,2 84-111,11-41-12,0-8-107,-1-8 54,1-5-13,-11 64 39,-4-97-81,4-6 10,-1 0-1,0-1 0,1 1 0,-1 0 0,1 0 1,-1-1-1,1 1 0,-1 0 0,1 0 1,0 0-1,-1 0 0,1 0 0,0-1 1,0 1-1,0 0 0,-1 0 0,1 0 1,0 1-1,1 0 1,-1-1 1,0 1-1,0 0 1,0-1-1,0 1 0,0-1 1,-1 1-1,1-1 1,0 1-1,-1-1 0,1 1 1,-1-1-1,0 1 1,1-1-1,-1 1 1,0-1-1,0 0 0,-2 3 1,2-2 1,0 1 0,1-1 0,-1 1 0,0-1 0,1 1 0,-1 0 0,1-1 0,0 1 1,0 0-1,0-1 0,0 1 0,0 0 0,2 4 0,0 24-31,-2 65 93,0-95-72,9 8-36,-1 1-550,-8-10 535,1 0 1,-1 0 0,0 0 0,0 0-1,0 0 1,0 0 0,0 0 0,1 0-1,-1 0 1,0 0 0,0 0-1,0 0 1,0 0 0,0 0 0,1 0-1,-1 0 1,0 0 0,0 0 0,0 0-1,0 0 1,0 0 0,0 0 0,1 0-1,-1 0 1,0-1 0,0 1 0,0 0-1,0 0 1,0 0 0,0 0 0,0 0-1,1 0 1,-1 0 0,0 0 0,0-1-1,0 1 1,0 0 0,0 0 0,0 0-1,0 0 1,0 0 0,0-1 0,0 1-1,0 0 1,0 0 0,0 0 0,0 0-1,0 0 1,0-1 0,0 1 0,0 0-1,0 0 1,0 0 0,0 0 0,0 0-1,0-1 1,0 1 0,0 0 0,0 0-1,0 0 1,0 0 0,-1 0 0,1 0-1,5-8-5141,1-4 1953,-6 0 208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2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48 28,'-3'-2'597,"-5"-3"6125,8 0-6408,0 5-288,0-1 0,1 1 0,-1 0 0,0-1 0,0 1 0,0 0 0,0-1 0,0 1 0,0-1 0,0 1 0,0 0 0,0-1 0,0 1 0,0-1 0,0 1 1,0 0-1,-1-1 0,1 1 0,0-1 0,0 1 0,0 0 0,-1-1 0,1 1 0,0 0 0,0-1 0,0 1 0,-1 0 0,1-1 0,0 1 0,-1 0 0,1 0 0,0-1 0,-1 1 1,1 0-1,0 0 0,-1 0 0,1 0 0,-1-1 0,1 1 0,0 0 0,-1 0 0,1 0 0,-1 0 0,1 0 0,0 0 0,-1 0 0,1 0 0,-1 0 0,1 0 0,-1 0 0,12-19 6024,-11 19-6036,0 0 1,0 0-1,0 1 1,-1-1-1,1 0 1,0 0-1,0 0 1,0 0-1,0 0 1,0 0-1,0 0 1,-1 0-1,1 0 1,0 0-1,0 0 1,0 0-1,0 0 1,0 0-1,-1 0 1,1 0-1,0 0 1,0 0-1,0 0 0,0 0 1,0 0-1,0 0 1,-1 0-1,1 0 1,0 0-1,0 0 1,0 0-1,0 0 1,0 0-1,0-1 1,-1 1-1,1 0 1,0 0-1,0 0 1,0 0-1,0 0 1,0 0-1,0 0 1,0-1-1,0 1 1,0 0-1,0 0 1,0 0-1,0 0 1,0 0-1,-1 0 1,1-1-1,0 1 1,0 0-1,0 0 1,0 0-1,0 0 1,0 0-1,0-1 1,1 1-1,-1 0 1,-6 17 786,6-15-778,0-1 0,0 1 0,0 0 1,0-1-1,0 1 0,0-1 0,1 1 1,-1-1-1,0 1 0,1-1 0,-1 1 1,1-1-1,0 1 0,-1-1 0,1 0 1,0 1-1,0-1 0,1 2 1,-1-2-11,0 1 1,-1-1-1,1 1 1,-1 0-1,0-1 1,1 1-1,-1 0 1,0-1-1,0 1 1,0 0-1,0 0 1,0-1-1,-1 4 1,2 16 37,2-9-17,1 0-1,-2-1 0,0 1 1,0 1-1,-1-1 0,0 0 1,-1 0-1,-1 0 1,-2 16-1,1 20 92,2-46-115,0-1 0,1 1-1,-1 0 1,0 0 0,0-1 0,-1 1 0,1 0 0,0 0-1,0-1 1,-1 1 0,1 0 0,-1-1 0,0 1 0,1-1-1,-1 1 1,0-1 0,0 1 0,0-1 0,-1 2 0,0-2 14,2 8 35,2-11-24,5-4-182,-5 5 4,6-3-1888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4.0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7 264,'-8'-3'9886,"2"3"-5451,10-3-4615,-4 46 1144,-5-12-762,4-29-184,1 1-1,-1 0 1,0-1-1,1 1 1,0 0-1,0-1 1,0 1-1,0 0 1,0-1-1,0 1 1,1-1-1,-1 1 1,1 0-1,0-1 1,-1 1-1,3 2 1,-2-2 27,0 1 0,0-1 0,0 0 0,-1 0 1,1 1-1,-1-1 0,0 0 0,0 6 0,0-6-23,0-1 0,0 1 1,0-1-1,0 1 0,0-1 0,0 1 0,1-1 0,0 1 0,-1-1 1,1 0-1,2 4 0,7 53 253,-9-57-271,0 1 1,0-1 0,0 1 0,-1-1-1,1 1 1,-1 0 0,0-1 0,0 1-1,0 0 1,0-1 0,0 1 0,-1 3 0,-1 19 77,6-20-86,-3-5 6,-1 1 0,0-1 0,1 0 0,-1 0 0,1 0 0,-1 1 0,0-1 0,1 0 0,-1 1 0,0-1 0,1 0 0,-1 1-1,0-1 1,1 0 0,-1 1 0,0-1 0,0 1 0,0-1 0,1 1 0,-1-1 0,0 0 0,0 1 0,0-1 0,0 1 0,0-1 0,0 1 0,0-1 0,0 1-1,0-1 1,0 1 0,0-1 0,0 1 0,0 0 2,1 0 0,-1-1-1,0 1 1,0 0 0,0-1-1,0 1 1,1 0 0,-1-1 0,0 1-1,0 0 1,0 0 0,-1-1-1,1 1 1,0 0 0,0-1-1,0 1 1,0 0 0,-1-1-1,1 1 1,0 0 0,0-1 0,-1 1-1,1-1 1,-1 1 0,1 0-1,0-1 1,-1 1 0,1-1-1,-1 1 1,1-1 0,-1 0 0,0 1-1,-2 1-15,1-1 2,4-1-63,5 0 72,-5 0 5,0 29-769,-2-29 528,1 0 1,-1 0-1,1 0 0,-1 0 1,1 0-1,-1 0 0,1 0 1,-1-1-1,1 1 0,-1 0 1,1 0-1,-1 0 0,1-1 1,-1 1-1,1 0 0,-1 0 1,1-1-1,-1 1 0,1 0 1,-1-1-1,0 1 0,1-1 1,-1 1-1,0-1 1,0 1-1,1 0 0,-1-1 1,0 1-1,0-1 0,1 1 1,-1-2-1,7-16-5484,-7 10 2942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5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12 548,'0'0'705,"-21"-12"5267,17 17-5403,3-4-417,1-1-1,0 0 1,-1 0 0,1 1 0,-1-1 0,1 0 0,0 0 0,-1 1 0,1-1 0,0 0 0,-1 1-1,1-1 1,0 0 0,-1 1 0,1-1 0,0 1 0,0-1 0,0 0 0,-1 1 0,1-1 0,0 1 0,0-1-1,0 1 1,0-1 0,0 1 0,0-1 0,0 1 0,0-1 0,0 0 0,0 1 0,0-1 0,0 2 0,0 124 2484,11-65-1926,-11-58-683,0 0 0,0 0 0,0 1 0,0-1 0,1 0-1,0 0 1,-1 0 0,1 0 0,1 1 0,-1-1 0,2 3 0,-12 37 419,-2 18-140,0-31 111,1 13 111,9-31-396,1-10-124,-1-1 0,1 1 0,0 0 0,0-1-1,0 1 1,0 0 0,0-1 0,0 1 0,0 0 0,1-1-1,-1 1 1,0 0 0,1-1 0,-1 1 0,1-1-1,0 1 1,0-1 0,-1 1 0,1-1 0,0 0-1,0 1 1,2 0 0,-3-1-33,0-1-1,1 0 1,-1 0 0,0 1-1,0-1 1,1 0 0,-1 1-1,0-1 1,0 1-1,1-1 1,-1 0 0,0 1-1,0-1 1,0 1 0,0-1-1,1 0 1,-1 1 0,0-1-1,0 1 1,0-1 0,0 1-1,0-1 1,0 0 0,0 1-1,0-1 1,-1 1-1,1-1 1,0 1 0,0-1-1,0 1 1,0-1-23,-1 0 1,1 1-1,0-1 0,0 0 0,0 1 1,0-1-1,0 0 0,0 0 1,0 1-1,0-1 0,-1 0 0,1 1 1,0-1-1,0 0 0,0 1 1,1-1-1,-1 0 0,0 0 0,0 1 1,0-1-1,0 0 0,0 1 1,0-1-1,0 0 0,0 0 0,1 1 1,-1-1-1,0 0 0,0 0 1,0 1-1,1-1 0,-1 0 0,0 0 1,0 0-1,0 1 0,1-1 1,-1 0-1,0 0 0,0 0 0,1 0 1,-1 0-1,0 0 0,1 1 1,-1-1-1,0 0 0,1 0 0,-1 0 1,0 0-1,0 0 0,1 0 1,-1 0-1,0 0 0,1 0 0,-1-1 1,8-12-9542,-5 9 8161,-1-3-1718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6.5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8 364,'0'0'577,"18"-7"1882,-21 8-720,8-3-968,-6 16 8136,2-6-8663,0 0 0,0 1 0,1-1 0,4 14 0,-4-18-214,-1-1 0,0 1 0,-1-1 0,1 1 0,-1-1 0,1 1 0,-1-1 0,0 1-1,0 0 1,-1-1 0,1 1 0,-2 5 0,1-5-10,0 0 1,1 0-1,-1 0 1,1 1-1,0-1 0,0 0 1,1 0-1,-1 0 0,1 1 1,1 3-1,0-2 17,0 0 0,-1 0-1,1 0 1,-1 1 0,-1-1 0,1 0-1,-1 11 1,11 31 231,-12-46-266,1-1 0,0 1 0,0-1 1,0 1-1,0 0 0,0-1 1,0 1-1,1-1 0,-1 1 1,0-1-1,1 1 0,-1-1 0,1 1 1,0-1-1,-1 0 0,1 1 1,0-1-1,0 0 0,2 3 1,-2 0 5,0 1 1,0 0-1,0 0 1,-1-1-1,0 1 1,0 0 0,0 0-1,0 0 1,-2 5-1,1 3 89,1 108 337,11-89-212,0-3-165,-7-26-45,-4-3-12,0 0 0,1 0 1,-1 0-1,0 0 1,0 0-1,1 0 1,-1 0-1,0 0 0,1 0 1,-1 0-1,0 0 1,0 0-1,1 0 0,-1 0 1,0 1-1,0-1 1,1 0-1,-1 0 1,0 0-1,0 1 0,0-1 1,1 0-1,-1 0 1,0 1-1,0-1 1,0 0-1,0 0 0,1 1 1,-1-1-1,0 0 1,0 0-1,0 1 0,0-1 1,0 0-1,0 1 1,0-1-1,0 0 1,0 0-1,0 1 0,0-1 1,0 0-1,0 1 1,0-1-1,0 1 3,2-14-110,-2 12-27,1 1 0,0-1 0,0 0 0,-1 0 0,1 1 0,0-1 0,-1 0 0,1 0 0,-1 0 0,1 0 0,-1 0 0,0 0 0,1 0 0,-1 0 0,0 0 0,0 0 0,1-2 0,-1-40-8170,0 27 4555,0 3 443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09.8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42 520,'1'5'2482,"7"-9"-2484,-7 3 54,-11 6-1914,10-5 1864,0-1-1,0 1 0,-1 0 1,1 0-1,0-1 1,0 1-1,0 0 1,0 0-1,0 0 0,0-1 1,0 1-1,0 0 1,-1 0-1,1 0 1,0-1-1,0 1 0,0 0 1,0 0-1,-1 0 1,1 0-1,0-1 1,0 1-1,0 0 0,-1 0 1,1 0-1,0 0 1,0 0-1,0 0 1,-1 0-1,1 0 0,0-1 1,0 1-1,-1 0 1,1 0-1,0 0 1,0 0-1,-1 0 0,1 0 1,0 1-1,0-1 1,-1 0-1,1 0 1,0 0-1,0 0 0,0 0 1,-1 0-1,1 0 1,0 0-1,0 1 1,-1-1-1,1 0 0,0 0 1,0 0-1,0 0 1,0 1-1,-1-1 1,1 0-1,0 0 0,0 0 1,0 1-1,0-1 25,0 0-1,-1 1 1,1-1-1,0 0 1,0 0-1,0 0 1,0 1 0,0-1-1,-1 0 1,1 0-1,0 0 1,0 0-1,0 0 1,-1 1-1,1-1 1,0 0-1,0 0 1,0 0-1,-1 0 1,1 0-1,0 0 1,0 0-1,-1 0 1,1 0-1,0 0 1,0 0-1,-1 0 1,1 0 0,0 0-1,0 0 1,-1 0-1,1 0 1,0 0-1,0 0 1,-1 0-1,1 0 1,0 0-1,0 0 1,0-1-1,-1 1 1,1 0-1,0 0 1,0 0-1,0 0 1,-1 0-1,1-1 1,0 1-1,0 0 1,0 0-1,0 0 1,0-1 0,0 1-1,-1 0 1,1 0-1,0-1 1,0 1-1,0 0 1,0 0-1,0-1 1,0 1-1,0-1 782,0-29 7157,0 18-1723,-7 23-5449,6-9-727,-1 0 0,1 0 0,-1 0-1,1 0 1,0 0 0,0 0 0,0 0 0,0 0-1,0 1 1,0-1 0,-1 5 0,7 27 391,-4-31-406,0 0-1,-1 0 0,1 0 1,-1 1-1,0-1 0,0 0 1,0 0-1,0 0 0,0 0 0,-1 0 1,1 0-1,-1 1 0,0-1 1,-2 5-1,2-4-11,0 1-1,-1 0 1,2-1 0,-1 1-1,1 0 1,-1 0 0,1-1-1,0 1 1,2 6 0,-2-7-38,1 0-1,-1 0 1,0 0 0,0 0-1,0 0 1,0 0 0,-1 0 0,1 0-1,-1 0 1,0 0 0,-1-1 0,-1 5-1,3-7 1,-1 1-1,0-1 1,1 1 0,-1-1-1,1 1 1,-1 0-1,1-1 1,0 1-1,0-1 1,0 1-1,0 0 1,0-1 0,0 1-1,0 0 1,1 2-1,-1 0 2,1-1 0,-1 1 0,0-1 0,0 1 0,0-1-1,0 1 1,-1-1 0,1 1 0,-1-1 0,0 1 0,0-1-1,-3 7 1,-7 62-32,8-45 33,2-4 7,-6 14 4,1 1-1,2-1 0,2 67 1,-9-62 3,11-41-21,-1-1-725,0 0 534,0-1-1,0 1 0,1-1 0,-1 1 0,0-1 1,0 0-1,1 1 0,-1-1 0,0 0 0,1 1 0,-1-1 1,1 0-1,-1 0 0,1 0 0,-1 1 0,1-1 1,0 0-1,-1 0 0,1 0 0,0 0 0,-1 0 1,1 0-1,0 0 0,0 0 0,0 0 0,0 0 1,0 0-1,0 1 0,0-1 0,1 0 0,-1 0 0,0 0 1,0 0-1,1-1 0,-2-17-4698,-6 7 1354,5 0 73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0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1 175 1484,'0'-1'187,"0"0"1,0 0-1,0 0 0,0 0 0,0 0 0,1 1 1,-1-1-1,0 0 0,0 0 0,1 0 0,-1 0 1,1 0-1,-1 1 0,1-1 0,-1 0 0,1 0 1,-1 1-1,2-2 0,2-5 1283,-2 4-1155,0 0-1,1 0 0,-1 1 0,1 0 1,0-1-1,0 1 0,0 0 0,0 0 1,0 0-1,0 1 0,1-1 0,-1 1 1,1-1-1,6 0 0,16-10 2198,48-17 99,-60 23-2381,1 0-1,0 1 0,0 0 1,1 1-1,-1 1 1,1 1-1,18-1 1,-19 4-41,-13 0-158,0-1 1,0 0-1,0 0 0,0 1 1,0-1-1,0 0 1,-1-1-1,1 1 0,0 0 1,0 0-1,0-1 1,0 1-1,3-2 0,59-16 512,-3-1-1877,-59 18 228,-2-3-1639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0.7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67 396,'0'0'1328,"13"-6"6306,26-6-1581,-31 9-5696,0-1-1,0 2 1,0-1-1,0 1 1,17-2-1,97-8 327,-92 11-728,-16 0-278,1 1 1,0 0-1,0 1 0,24 5 1,-34-6-688,0 0-1,0 0 1,0 0 0,0-1-1,0 0 1,0 0 0,0 0-1,0 0 1,0-1 0,0 0-1,4-2 1,2-6-2237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1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24 1000,'1'-3'4244,"9"-18"7403,-10 81-8677,8-47-2535,-7-11-381,1 0-1,-1 0 0,0 0 0,1 0 0,-1 1 0,0-1 1,0 0-1,0 0 0,0 1 0,-1-1 0,1 4 1,0 29 538,0-13-473,-1 1 1,-1 0-1,-1-1 1,-6 23 0,6-32-4,1 0 0,0-1 0,0 1 1,1 0-1,3 21 0,-1-20 57,-1-1 1,-1 1-1,0 0 0,-4 26 0,0-15-95,1 1-1,1-1 1,2 30-1,0-35-73,-11 47 38,11-56-35,-1-10-7,1 0-1,-1 0 0,1 0 1,0 0-1,0 0 0,-1 0 1,1 0-1,0 0 0,0 1 1,0-1-1,0 0 0,0 0 1,1 0-1,-1 0 0,0 0 1,0 0-1,1 0 0,-1 0 1,0 0-1,1 0 0,-1 0 1,1 0-1,0 0 0,-1 0 1,1-1-1,0 1 0,-1 0 1,1 0-1,0-1 0,0 1 1,1 1-1,0-2 6,0-4-2,0-1-1,0 1 1,0 0 0,1 1 0,-1-1-1,1 0 1,0 1 0,7-7 0,6-9-57,5-6 40,-17 18 32,-1 1-1,1-1 0,0 1 1,1 0-1,-1 0 1,10-9-1,-1 1-2,-8 2-32,4 1-11,-8 10 24,1 1 0,-1-1 1,0 1-1,1-1 0,-1 1 1,1-1-1,-1 1 0,1 0 1,-1 0-1,1 0 0,-1 0 1,1 0-1,-1 0 1,1 0-1,-1 0 0,1 1 1,-1-1-1,1 1 0,-1-1 1,0 1-1,1-1 0,0 2 1,32 23-24,-31-21 25,1-1 0,-1 0-1,0 0 1,1-1 0,-1 1 0,1-1 0,0 0 0,0 1 0,0-2-1,0 1 1,0 0 0,0-1 0,8 2 0,-7-4-1,0 0 1,0 0-1,0 0 1,-1-1-1,1 0 1,0 0-1,-1 0 1,1 0-1,-1-1 1,1 0-1,-1 0 1,0 0-1,0 0 1,-1-1-1,1 1 1,-1-1-1,5-6 1,4-6 7,0 0-1,-2-1 1,10-19 0,5-35 33,-21 61-33,-1 1 0,0 0 1,-1-1-1,0 1 0,-1-1 0,0 0 1,0 0-1,-1 1 0,0-1 0,-1 0 1,-2-12-1,-3-9 6,-2 1 1,-14-37-1,13 52-20,8 14 5,0-1 0,0 0 1,-1 1-1,1-1 0,0 0 1,1 0-1,-1 0 0,0 0 0,1 0 1,-1 0-1,0-3 0,-2-7 457,2 11-799,1 1 1,0-1-1,-1 1 0,1-1 0,-1 1 0,1-1 1,-1 1-1,1-1 0,-1 1 0,1-1 0,-1 1 1,0-1-1,1 1 0,-1 0 0,1 0 1,-1-1-1,0 1 0,1 0 0,-1 0 0,0 0 1,0-1-1,1 1 0,-1 0 0,0 0 1,-1 0-1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5:30.0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11 522 88,'0'-6'19634,"-11"13"-17533,18 3-1842,-5-8-222,-1-1-1,0 0 0,1 1 1,-1-1-1,0 1 0,0-1 1,0 1-1,0 0 0,0 0 1,-1-1-1,1 1 0,0 0 0,0 3 1,0-1-13,-1-1 1,2 1 0,-1-1 0,0 0-1,1 0 1,-1 1 0,1-1-1,0 0 1,0 0 0,0 0 0,3 2-1,-2-2-10,-1 0-1,0 0 0,0 0 1,0 0-1,0 0 0,0 0 0,-1 0 1,1 1-1,-1-1 0,0 0 0,1 5 1,-2-5-10,1-1 1,0 0 0,0 1-1,0-1 1,0 1-1,0-1 1,0 0 0,1 0-1,-1 0 1,1 0 0,2 3-1,-2-4 2,-1 1 0,1 1-1,0-1 1,-1 0 0,0 0-1,1 1 1,-1-1 0,0 0 0,0 1-1,0-1 1,0 5 0,12 18 84,37 35 265,-28-30-242,-19-18-98,-1-11-6,0 0 0,-1 1 0,1-1-1,-1 1 1,0-1 0,1 1 0,-1-1 0,0 1-1,0 0 1,0 0 0,0 0 0,0-1-1,0 1 1,-1 0 0,2 4 0,-2-5 12,20 18 59,-9-6-96,-10-9 18,-1-3 37,1-6 1993,7-52-1499,17-10-511,3 1 0,50-85-1,-2-1-20,84-114 101,-106 182 417,-54 83-467,1 0 0,0 0 0,0 0 0,-1 0 0,1 0 0,0 0 0,-1 0 0,1-1 0,-1 1 0,0 0 0,1 0-1,-1 0 1,0-1 0,0 1 0,0 0 0,0 0 0,0-1 0,0 1 0,0-2 0,-18-5-6582,-13-2-5395,20 5 7390,1 4 115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30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483 50 172,'0'0'3041,"11"-7"-1200,-11-16 9845,0 22-11646,0 1 0,0-1 0,0 1 0,0 0 0,0-1 0,0 1 0,0-1 0,-1 1 0,1 0 0,0-1 0,0 1 0,0 0 0,-1-1 0,1 1 0,0 0 0,0-1 0,-1 1 0,1 0 0,0-1 0,-1 1 0,1 0 0,0 0 0,-1-1 0,1 1 0,0 0 0,-1 0 0,1 0 0,0 0 0,-1 0 0,1-1 0,-1 1 0,1 0 0,0 0 0,-1 0 0,1 0 0,-1 0 0,0 0 0,-18-2 551,17 2-504,-32-7 1122,26 7-1051,0 0 0,0 0 0,0 1 0,0 0 0,0 0 0,0 1 0,0 0 0,1 0 0,-1 1 0,1 0 0,-1 0 0,-6 5 0,9-5-152,1-2 4,1 0 1,0 1 0,0 0-1,0-1 1,0 1-1,1 0 1,-1 1 0,0-1-1,1 0 1,0 1-1,-3 3 1,-30 29 13,-4 20-85,37-49 65,2-5-4,1-1 0,-1 1 0,0-1 0,0 1 0,0-1 1,0 1-1,0-1 0,0 1 0,0 0 0,0-1 0,0 1 0,0-1 0,0 1 1,0-1-1,0 1 0,0-1 0,0 1 0,-1 0 0,1-1 0,0 1 1,0-1-1,-1 1 0,1-1 0,0 0 0,-1 1 0,1-1 0,0 1 0,-1-1 1,1 1-1,-1-1 0,1 0 0,-1 1 0,0-1 0,1 0 0,0 1 0,-1-1 1,1 0-1,0 0 0,-1 0 0,1 1 0,0-1 0,-1 0 0,1 0 0,0 1 0,0-1 0,-1 0 1,1 1-1,0-1 0,0 0 0,0 1 0,-1-1 0,1 0 0,0 1 0,0-1 0,0 0 0,0 1 0,0-1 1,0 1-1,0-1 0,0 0 0,0 1 0,0-1 0,0 1 0,0-1 0,0 0 0,0 1 0,0-1 1,0 1-1,0-1 0,2 2-3,5 3-1,-6-4 4,-1-1 0,0 0 0,1 0 0,-1 0-1,0 1 1,0-1 0,1 0 0,-1 1 0,0-1 0,0 0 0,0 1 0,1-1 0,-1 0-1,0 1 1,0-1 0,0 0 0,0 1 0,0-1 0,0 0 0,0 1 0,0-1 0,0 0-1,0 1 1,0-1 0,0 0 0,0 1 0,0-1 0,0 1 0,0-1 0,0 0 0,0 1-1,0-1 1,0 0 0,-1 1 0,1-1 0,0 1 0,1 4 1,40 32-5,67 30-29,-105-65 26,0 0 1,0 0-1,0 0 1,0 1-1,0-1 1,0 1-1,-1 0 1,0 0-1,1 0 0,-1 0 1,0 0-1,-1 1 1,1-1-1,0 0 1,-1 1-1,0-1 1,0 1-1,0 0 0,0-1 1,-1 1-1,1 0 1,-1 0-1,0 3 1,-2-2-2,0 0 0,0 0-1,-1-1 1,1 1 0,-1-1 0,0 0 0,0 1 0,-1-2 0,-4 6 0,-25 21 29,20-22-17,0 0 0,-1-1-1,-1-1 1,1 0 0,-1-1 0,0-1 0,0 0 0,-30 3 0,13-6 4,22-1 7,0 1-1,0-2 0,0 1 0,0-1 1,-18-4-1,-24-13-1727,52 18 1560,-1 0 1,1 0-1,-1 0 0,1 0 0,-1-1 1,1 1-1,0 0 0,-1 0 0,1 0 1,-1 0-1,1 0 0,0 0 0,-1-1 0,1 1 1,0 0-1,-1 0 0,1 0 0,0-1 1,-1 1-1,1 0 0,0-1 0,-1 1 1,1 0-1,0-1 0,0 1 0,-1 0 1,1-1-1,0 1 0,0 0 0,0-1 0,-1 1 1,1-1-1,0 1 0,0 0 0,0-1 1,0 1-1,0-1 0,0 1 0,0-1 1,0 1-1,0 0 0,0-1 0,0 1 0,0-1 1,1 1-1,-1 0 0,0-1 0,0 1 1,0-1-1,0 1 0,1 0 0,-1-1 1,0 1-1,1-1 0,3-8-1690,0-4-1762,5-4-86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31.7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63 1056,'0'-5'2431,"-1"5"-2300,1-1-1,0 1 0,0 0 0,0-1 0,0 1 0,0-1 0,0 1 0,0 0 1,0-1-1,0 1 0,0-1 0,0 1 0,0 0 0,0-1 0,0 1 1,0-1-1,0 1 0,0 0 0,0-1 0,0 1 0,1-1 0,-1 1 0,0 0 1,0-1-1,1 1 0,-1 0 0,0-1 0,0 1 0,1 0 0,-1 0 1,0-1-1,1 1 0,-1 0 0,0 0 0,1-1 0,-1 1 0,0 0 1,1 0-1,-1 0 0,1 0 0,-1 0 0,0 0 0,1 0 0,-1-1 0,1 1 1,-1 0-1,0 0 0,1 0 0,-1 1 0,1-1 0,10 24 3007,-11-16-2829,-1 7 31,1 0 0,1-1 1,0 1-1,0 0 0,2 0 0,0-1 1,9 27-1,-9-35-178,-1 1 1,0 0-1,0 0 1,-1 0 0,0 1-1,1 11 1,-7-7-154,4-10-8,1-1 0,-1 1 1,0-1-1,0 1 0,1-1 1,-1 1-1,1 0 1,-1-1-1,1 1 0,0 0 1,0-1-1,0 1 1,0 2-1,0-187 923,2 175-876,1 1 0,0 0 0,0 0-1,1 1 1,4-8 0,-4 10-62,-1 0 21,0 0 0,1 0 0,0 0 1,-1 1-1,1-1 0,1 1 0,-1 0 0,0 0 1,10-4-1,42-30-42,-55 36 31,0 1 3,0-1 0,0 1 0,0-1 0,0 0 0,0 1 0,0 0 0,0-1 0,0 1 0,0 0 0,0-1 0,0 1 0,0 0 0,0 0 0,0 0 0,0 0 0,1 0 0,-1 0 0,0 0 0,0 0 0,0 0-1,0 1 1,0-1 0,0 0 0,0 1 0,0-1 0,0 1 0,0-1 0,0 1 0,0 0 0,0-1 0,-1 1 0,1 0 0,0-1 0,0 1 0,-1 0 0,1 0 0,0 0 0,0 1 0,0 0 1,0 0 1,0 0-1,-1 0 1,1 1-1,0-1 1,-1 0-1,0 0 1,0 0-1,0 0 1,0 0-1,0 0 1,0 1-1,0-1 1,0 0-1,-1 0 1,1 0-1,-1 0 1,0 0-1,0 0 1,0 0-1,0 0 1,-1 2-1,-4 13-3,6-14 4,0-1-1,0 1 0,-1-1 0,1 1 0,-1-1 1,0 1-1,0-1 0,0 1 0,0-1 0,0 0 0,-2 3 1,1-3-2,1 1 1,0-1-1,-1 1 1,1-1-1,0 1 1,1 0-1,-1-1 0,0 1 1,1 0-1,-1 0 1,1 3-1,-1-4 13,1 0 0,0 1 0,-1-1-1,0 0 1,0 0 0,0 0 0,0 1 0,0-1-1,0 0 1,0-1 0,-1 1 0,1 0 0,-1 0-1,1 0 1,-1-1 0,-3 3 0,29-46 231,-19 36-176,0 0 0,1 1 0,0 0 0,0 0 0,0 0 0,12-6 0,-16 10-52,1-1 0,0 1 1,-1-1-1,1 1 0,0 0 1,0 0-1,0 0 0,0 0 1,0 1-1,0-1 0,0 1 1,0 0-1,0 0 0,0 0 0,0 0 1,0 0-1,0 1 0,0-1 1,0 1-1,0 0 0,0 0 1,0 0-1,-1 0 0,1 0 1,0 1-1,-1-1 0,1 1 1,-1 0-1,4 2 0,-3 0 9,1-1 0,-1 0 0,1 1 0,-1 0 0,0 0 0,-1 0 0,1 0 0,-1 0 0,0 1 0,0-1 0,0 1 0,0-1 0,-1 1 0,0 0 0,0-1 0,0 1 0,0 0 0,-1 0 0,0 0 0,0 0 0,0 0 0,-1-1 0,0 1 0,0 0 0,0 0 0,-3 8 0,-7 35-509,7-36-32,-3 3-1423,-3-12-2268,8-22-4725,2 8 5718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33.0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1 168,'0'0'1536,"-11"6"5996,9-7-7009,1 1 0,-1 0 0,0 0 0,0 1 0,0-1-1,0 0 1,0 1 0,0-1 0,0 1 0,0-1 0,1 1 0,-1 0 0,-2 1-1,2-1-989,-12 22 1236,5-14-646,6-6-44,0 0-1,0-1 1,0 1-1,0 1 1,1-1-1,0 0 1,-1 1-1,1-1 1,0 1-1,1-1 1,-1 1-1,1 0 1,-2 5-1,-8 33-187,12-39 109,-1 0 0,1 0-1,0 0 1,0 0 0,0 0 0,0 0 0,0 0 0,1 0-1,-1 0 1,1-1 0,-1 1 0,1-1 0,0 1 0,0-1-1,1 0 1,-1 0 0,0 0 0,1 0 0,-1 0 0,5 2-1,-2-1 7,0 0 0,0 0 0,1 0 0,-1-1 0,1 0 0,0 0 0,-1-1 0,1 0 0,0 0-1,9 1 1,13-2 28,-25 1-45,0-1 0,0 0 1,0 0-1,0 1 0,1-2 0,-1 1 1,0 0-1,0-1 0,0 1 1,0-1-1,0 0 0,0 0 0,0 0 1,0-1-1,4-1 0,-3 1 11,8-3 48,1-3 2,15-17-33,-22 19-15,-3 4 0,-1-1 0,1 1-1,-1-1 1,1 0 0,-1 1 0,0-1-1,0 0 1,-1 0 0,1-1 0,-1 1 0,1 0-1,-1-1 1,0 1 0,1-4 0,8-25 5,-10 32-15,1-1 0,-1 0 0,0 0 0,-1 0 0,1 0 1,0 0-1,0 0 0,0 0 0,0 0 0,-1 0 0,1 0 0,0 1 0,-1-1 0,1 0 0,-1 0 0,1 0 1,-1 1-1,1-1 0,-1 0 0,0 0 0,1 1 0,-1-1 0,0 1 0,0-1 0,1 1 0,-1-1 0,0 1 1,0-1-1,0 1 0,0 0 0,0-1 0,-1 1 0,-11-7 141,9 5-31,0 1-92,1 0 1,-1 0 0,1-1-1,0 0 1,0 1-1,0-1 1,0 0 0,0-1-1,0 1 1,0 0 0,-3-5-1,-28 0-36,-16 7 536,48 0-486,0 0-17,-5 0-4,5 0-4,0 0 3,-5 0 1,12 0 4,-4 0-18,-2 0 9,0 0 0,0 1 0,1-1 0,-1 0 0,0 0 0,0 1 0,0-1 0,0 1 0,0-1 0,1 1 0,-1-1 0,0 1 0,0-1 0,1 1 0,-1 0 0,0-1 0,1 1 0,-1 0 0,1-1 0,-1 1 0,1 0 0,-1 0 0,1 0 0,0 0 0,-1-1 0,1 1 0,-1 2 0,-9 27 32,9-10-58,1 19 31,0-38-2,0 0 1,0 1 0,1-1 0,-1 0 0,0 1-1,1-1 1,-1 0 0,1 1 0,-1-1 0,1 0-1,0 0 1,-1 1 0,1-1 0,0 0-1,0 0 1,0 0 0,0 0 0,0 0 0,1 1-1,1 0-1,0-1-1,0 0 1,-1 1-1,1-1 1,0 0-1,0-1 0,0 1 1,1-1-1,-1 1 1,0-1-1,0 0 0,0 0 1,0 0-1,0 0 1,0-1-1,5 0 1,3-3-3,-1 0 1,0 0 0,16-11 0,-20 12 2,35-22 64,-41 26-65,0 3-1,-1-1 1,1 1 0,0 0 0,0 0-1,0 0 1,1 0 0,0 0-1,-1 0 1,1-1 0,1 1 0,-1 0-1,0-1 1,1 1 0,0 0 0,0-1-1,0 0 1,4 5 0,12 18-22,-16-22 24,0 0 1,1 0-1,-1-1 0,1 1 0,0-1 0,0 0 1,0 0-1,0 0 0,1 0 0,5 4 0,47 24-1651,-48-22 301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40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1 300,'0'0'365,"14"9"10585,-10-6-9971,-4-3-893,0 0 0,0-1 0,-1 1 0,1 0 1,0 0-1,0 0 0,-1 0 0,1 0 0,0 0 0,0 0 1,0 0-1,-1 0 0,1 0 0,0 0 0,0 0 0,-1 1 1,1-1-1,0 0 0,0 0 0,0 0 0,-1 0 0,1 0 0,0 0 1,0 0-1,0 1 0,-1-1 0,1 0 0,0 0 0,0 0 1,0 0-1,0 1 0,0-1 0,-1 0 0,1 0 0,0 0 1,0 1-1,0-1 0,0 0 0,0 0 0,0 0 0,0 1 1,0-1-1,0 0 0,0 0 0,0 1 0,0-1 0,0 0 0,0 0 1,0 0-1,0 1 0,0 22-198,0-10 540,0 127-42,-11-110-367,11-18-28,0 16-2,0-27 11,-1-1 0,1 1 0,0-1 0,0 1 0,1-1 0,-1 1 0,0 0 0,0-1 0,0 1 1,0-1-1,0 1 0,1-1 0,-1 1 0,0-1 0,0 1 0,1-1 0,-1 1 0,0-1 0,1 0 0,-1 1 1,0-1-1,1 1 0,-1-1 0,1 0 0,-1 1 0,1-1 0,-1 0 0,1 0 0,-1 1 0,1-1 0,-1 0 1,1 0-1,1 1 1,-2 3 0,0-3 31,-1-1-28,0 0 0,1-1-1,-1 1 1,0-1 0,0 1-1,1-1 1,-1 0 0,0 1-1,1-1 1,-1 0 0,1 1-1,-1-1 1,1 0 0,-1 0-1,1 1 1,0-1 0,-1 0-1,1 0 1,0 0 0,-1 0-1,1 0 1,0 1 0,0-1 0,0 0-1,0 0 1,0 0 0,0 0-1,0-2 1,1-38 49,-1 28-69,11-19-29,-8 24 38,0 1 0,0-1 1,1 0-1,6-10 0,-3 8 2,-4 6 9,0 1 1,-1-1-1,0 1 0,1-1 0,-1 0 0,-1 0 0,1 0 1,-1 0-1,1-1 0,-1 1 0,1-9 0,-2 13-2,0-1-1,0 0 0,0 0 1,0 1-1,1-1 0,-1 0 1,0 1-1,0-1 0,1 0 1,-1 1-1,0-1 0,1 1 1,-1-1-1,1 0 0,-1 1 1,0-1-1,1 1 0,0-1 1,-1 1-1,1 0 0,-1-1 1,1 1-1,-1-1 0,1 1 1,0 0-1,-1-1 0,1 1 1,0 0-1,-1 0 0,2 0 1,29-2-15,23 14-58,-47-9-327,0-1-4961,-23-9-2316,5 2 4473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41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1 252,'-2'0'421,"0"1"0,0 0-1,0 0 1,0 0 0,0 0 0,0 0-1,1 0 1,-1 0 0,0 1 0,1-1 0,-1 1-1,1-1 1,-1 1 0,1-1 0,0 1-1,0 0 1,0 0 0,0-1 0,-1 5 946,2 38 4956,10 27-5010,-10 270 1319,-1-336-2632,0-4 0,0-1 0,0 1 0,0 0 0,0 0 0,0 0 0,0 0 0,1 0 0,-1 0 1,0 0-1,1 1 0,-1-1 0,1 0 0,-1 0 0,1 0 0,0 1 0,-1-1 0,1 0 0,0 3 0,-6 4 2,0 1-819,6-10 780,0 1-1,0 0 1,0 0-1,0 0 1,0-1-1,0 1 1,1 0-1,-1 0 1,0 0-1,0 0 1,0-1-1,0 1 1,0 0-1,0 0 0,-1 0 1,1-1-1,0 1 1,0 0-1,0 0 1,0 0-1,0-1 1,0 1-1,0 0 1,0 0-1,0 0 1,0 0-1,-1-1 0,1 1 1,0 0-1,0 0 1,0 0-1,0 0 1,0 0-1,-1 0 1,1-1-1,0 1 1,0 0-1,0 0 1,0 0-1,-1 0 0,1 0 1,0 0-1,0 0 1,0 0-1,-1 0 1,1 0-1,0 0 1,0 0-1,0 0 1,-1 0-1,1 0 1,0 0-1,0 0 1,0 0-1,0 0 0,-1 0 1,1 0-1,0 0 1,0 1-1,0-1 1,0 0-1,-1 0 1,1 0-1,-13-53-13092,4 35 9994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42.0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5 592,'-9'0'5366,"41"-2"-379,-23 1-4479,0 0 1,0 1-1,-1 0 1,1 0-1,0 1 1,12 3-1,26 10 800,-24-6-1053,-1-1 0,1-2 0,0 0 0,44 3 0,-49-5-194,-16-3-64,-1 1-1,0-1 0,1 0 0,-1 0 1,1 1-1,-1-1 0,0 0 1,1 0-1,-1 0 0,1 0 0,-1-1 1,1 1-1,-1 0 0,0-1 0,1 1 1,1-2-1,11-4-428,-13 6 269,0 0-1,-1 0 1,1 0 0,-1 0-1,1 0 1,0-1 0,-1 1-1,1 0 1,-1 0-1,1-1 1,-1 1 0,1 0-1,-1-1 1,1 1 0,-1-1-1,1 1 1,-1 0-1,0-1 1,1 1 0,-1-1-1,1 1 1,-1-1-1,0 0 1,0 1 0,1-1-1,-1 1 1,0-1 0,0 1-1,0-1 1,0 0-1,1 1 1,-1-1 0,0 1-1,0-1 1,0 0 0,0 1-1,-1-1 1,1 0-1,0 1 1,0-1 0,0 1-1,0-1 1,-1 1-1,1-1 1,0 0 0,0 1-1,-1-1 1,1 1 0,0-1-1,-1 1 1,1-1-1,-1 1 1,0-1 0,-1-10-3108,2 4 7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43.6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0 340,'0'0'1729,"0"16"7958,0 18-6635,-1 1-1967,0-19-909,0-1-1,1 0 1,1 0 0,1 0 0,0 0 0,5 16 0,-5-20-119,-1-1 1,1 1-1,-2 0 1,1-1 0,-1 1-1,-3 14 1,1 13 43,2-10-8,-1-18-36,0 0 0,1 0 0,1 1 0,0-1 1,0 0-1,1 0 0,4 16 0,-4-23-41,-1 1 1,0 0 0,-1 0 0,1 0-1,-1 0 1,1 0 0,-2 8 0,-1-8-1437,1-26-3251,2 13 2208,-4-8-2202,-6 6 1924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47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11 396,'0'0'4393,"11"1"-334,-11-2-3557,0 1-386,1 1 0,-1-1 0,0 0 1,1 0-1,-1 0 0,0 0 1,1 0-1,-1 0 0,0 0 1,1 0-1,-1 0 0,0 0 0,1 0 1,-1 0-1,0 0 0,0 0 1,1 0-1,-1 0 0,0 0 1,1 0-1,-1 0 0,0-1 0,1 1 1,-1 0-1,0 0 0,0 0 1,1 0-1,-1-1 0,0 1 1,0 0-1,1 0 0,-1-1 1,0 1-1,0 0 0,0 0 0,0-1 1,1 1-1,-1 0 0,0-1 1,0 1-1,0 0 0,0 0 1,0-1-1,0 1 0,0 0 0,0-1 1,0 1-1,0 0 0,0-1 1,0 1-1,0 0 0,1-4 2558,7 8-3477,-6-3 999,-2 164 1912,11-118-2074,-1 50 397,-10 38 539,11-105-444,-11-11-361,0-16-288,0-15-511,-11-27-2939,-21-24-7580,21 45 7430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47.8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1 240,'21'5'7683,"-21"-4"-7241,10-3 1957,-9 1-2317,-1 1 0,1-1 0,-1 1 0,1-1 0,-1 1 0,1 0 0,-1 0 0,1-1 0,-1 1 0,1 0 0,0 0 0,-1-1 0,1 1 0,0 0 0,-1 0 0,1 0 0,-1 0 0,1 0 0,0 0 0,-1 0 0,1 0 0,0 0 0,-1 1 0,1-1 0,-1 0 0,1 0 0,0 0 0,-1 1 0,1-1 0,-1 0 0,1 1 0,-1-1 1,1 0-1,-1 1 0,1-1 0,-1 1 0,1-1 0,-1 1 0,4 1 122,-1-1 1,0 1 0,0-1-1,1 0 1,-1 0-1,0-1 1,1 1 0,-1 0-1,1-1 1,-1 0 0,5 0-1,12 2 285,-3 2-222,0 0 0,0-2 0,29 1 0,-41-1-399,-1-1 0,1 1 0,0-1 0,0-1-1,0 1 1,7-1 0,-16 1-887,0 0 0,0 0 0,-1-1 1,1 0-1,0 0 0,-1 0 0,1 0 0,0-1 0,-1 0 0,-4-1 0,8 1 684,-19-4-3168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48.7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1 1132,'0'0'6498,"-30"12"-571,12 5-4135,-11 16-253,27-28-1500,0 0 1,0 0-1,0 0 0,1 0 0,0 1 1,0-1-1,1 0 0,-1 1 0,1-1 0,0 1 1,0-1-1,1 1 0,0-1 0,0 0 1,0 1-1,3 6 0,2 4 6,0 1 0,1-1-1,14 23 1,-20-37-43,0-1-1,0 1 0,1-1 1,-1 1-1,0-1 1,1 0-1,-1 0 0,1 0 1,-1 0-1,1 0 1,0 0-1,-1 0 0,1 0 1,0-1-1,0 1 0,-1-1 1,1 1-1,0-1 1,0 0-1,0 1 0,0-1 1,0 0-1,-1 0 1,1-1-1,3 1 0,1-1 7,0-1 1,0 1-1,0-1 0,0 0 0,0 0 0,8-6 1,6-2 18,-15 8-25,0 0 1,-1-1-1,1 0 0,0 0 0,-1 0 1,0-1-1,0 1 0,5-6 1,7-7-17,-12 13 14,-1 1 1,0-1-1,0 0 0,0 1 0,0-2 0,-1 1 1,1 0-1,-1 0 0,0-1 0,0 1 0,0-1 1,0 0-1,2-6 0,1-11 23,-4 20-21,-1 0-1,1 0 0,-1 0 0,1 0 0,-1 0 0,0 0 0,1 0 0,-1 0 0,0 0 0,0 0 0,0 0 0,0-1 0,0 1 0,0 0 1,0 0-1,0 0 0,0 0 0,0 0 0,-1 0 0,1 0 0,0-1 0,-1 1 0,1 0 0,-1 0 0,1 0 0,-1 0 0,1 0 0,-1 1 1,0-1-1,-1-1 0,-1-2 11,-1 1 1,1 0 0,-1-1-1,0 2 1,0-1 0,0 0 0,-1 1-1,1 0 1,-1 0 0,1 0-1,-1 0 1,1 1 0,-1 0 0,0 0-1,0 0 1,0 0 0,0 1-1,0 0 1,0 0 0,1 0 0,-1 1-1,-8 1 1,-3 2-15,0 1 0,1 0-1,-1 1 1,1 0 0,-21 14 0,-3-2-1880,28-16-1924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50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50 800,'0'0'7220,"11"-5"-3008,-11 62-549,0 79-2553,0-135-1100,-1 0 1,1 0-1,0 0 1,-1 0-1,1 1 1,-1-1 0,1 0-1,-1 0 1,1 0-1,-1 0 1,0-1-1,1 1 1,-1 0-1,0 0 1,0 0-1,0 0 1,0-1-1,-1 2 1,2-2-4,0 0 1,0 0 0,0 0-1,0 0 1,1 0 0,-1 0-1,0 0 1,0 0-1,0 1 1,0-1 0,0 0-1,0 0 1,1 0 0,-1 0-1,0 0 1,0 0 0,0 0-1,0 1 1,0-1-1,0 0 1,0 0 0,0 0-1,0 0 1,0 0 0,0 0-1,1 1 1,-1-1-1,0 0 1,0 0 0,0 0-1,0 0 1,0 1 0,0-1-1,0 0 1,0 0 0,0 0-1,-1 1 804,1-49-237,11 5-518,-11 39-55,1 0 0,0 0 0,0 0-1,1 0 1,-1 0 0,1 0-1,-1 0 1,1 0 0,0 1 0,1-1-1,-1 0 1,1 1 0,-1 0-1,5-4 1,6-29 28,9 11-16,-21 23-17,0-1 0,1 1 1,-1 0-1,1 0 0,0-1 0,0 1 0,0 0 1,0 1-1,0-1 0,4-2 0,3-3-10,-7 5 15,0 0-1,0 1 0,0-1 1,0 1-1,1 0 0,-1 0 1,0 0-1,1 0 0,-1 0 0,1 0 1,4 0-1,4 1 1,9-1 18,-20 1-19,0-1 0,1 1 0,-1 0 0,0 0-1,1 0 1,-1 0 0,1 0 0,-1-1 0,0 1 0,1 0 0,-1 0 0,0 0 0,1 0 0,-1 0-1,0 0 1,1 0 0,-1 0 0,1 0 0,-1 0 0,0 1 0,1-1 0,-1 0 0,0 0 0,1 0-1,-1 0 1,0 0 0,1 1 0,-1-1 0,0 0 0,0 0 0,1 1 0,-1-1 0,0 0 0,0 0 0,1 1-1,-1-1 1,0 0 0,0 1 0,0-1 0,1 0 0,-1 1 0,0-1 0,0 0 0,0 1 0,0-1-1,0 0 1,0 1 0,0-1 0,0 1 0,0-1 0,0 0 0,0 1 0,0-1 0,0 0 0,0 1-1,0-1 1,0 0 0,0 1 0,-1 0 0,3 0-6,-1-1 7,-1 0 0,0 0 1,1 0-1,-1 0 0,0 0 0,1 0 0,-1 0 0,1 0 0,-1 0 1,0 0-1,1 0 0,-1 0 0,0 0 0,1 1 0,-1-1 0,0 0 1,1 0-1,-1 0 0,0 1 0,1-1 0,-1 0 0,0 0 0,0 1 1,1-1-1,-1 0 0,0 1 0,0-1 0,1 0 0,-1 1 1,0-1-1,0 0 0,0 1 0,0-1 0,0 1 0,0-1 0,0 0 1,1 1-1,-1-1 0,0 0 0,0 1 0,0-1 0,-1 1 0,1-1 1,0 0-1,0 1 0,0-1 0,1 6 12,0-5-15,0 0-1,0 1 0,0-1 0,0 1 0,0-1 0,0 1 0,-1-1 0,1 1 1,-1-1-1,1 1 0,-1 0 0,1-1 0,-1 1 0,0 0 0,0-1 0,0 1 1,0 2-1,0 43 35,-1-26 57,-4-15-42,5-6-43,0 1 0,-1-1-1,1 0 1,-1 0-1,1 0 1,0 1 0,-1-1-1,1 0 1,0 0 0,0 1-1,-1-1 1,1 0 0,0 1-1,0-1 1,-1 0 0,1 1-1,0-1 1,0 1 0,0-1-1,-1 0 1,1 1 0,0-1-1,0 0 1,0 1 0,0-1-1,0 1 1,0-1-1,0 1 1,0-1 0,0 1-1,0 1 1312,1-3-1239,0 1-69,-1 0 0,1 0 0,-1 0 0,1-1 0,-1 1 0,1 0-1,-1-1 1,1 1 0,-1-1 0,1 1 0,-1 0 0,1-1 0,-1 1 0,0-1 0,1 1 0,-1-1 0,0 1 0,1-1 0,-1 1 0,0-1 0,0 0 0,0 1 0,1-1 0,-1 1 0,0-1 0,0 0 0,0 0 0,2-4-1,0 0-1,1 0 1,-1 1 0,1-1 0,0 1 0,1 0-1,-1-1 1,1 2 0,-1-1 0,1 0-1,0 1 1,8-5 0,2-5-12,-15 10 10,25-12-1,39-22-307,-49 31 428,-14 6-122,0 0 1,1 0-1,-1 0 1,0 0-1,1 0 1,-1 0-1,0 0 1,0-1 0,1 1-1,-1 0 1,0 1-1,1-1 1,-1 0-1,0 0 1,0 0-1,1 0 1,-1 0-1,0 0 1,0 0-1,1 0 1,-1 0-1,0 0 1,0 1-1,1-1 1,-1 0-1,0 0 1,0 0-1,1 1 1,-1-1 0,0 0-1,0 0 1,0 0-1,0 1 1,1-1-1,-1 0 1,0 1-1,0-1 1,0 0-1,0 0 1,0 1-1,0-1 1,0 0-1,0 0 1,0 1-1,0 0 1,8 13 12,-6-13-13,-1 1 1,1 0-1,-1 0 0,0 0 1,0 1-1,1-1 1,-2 0-1,1 0 0,0 1 1,0-1-1,0 3 0,-1 104-43,-1-106 38,0 0-1,0 0 1,0 0-1,0 0 1,0 0 0,-1-1-1,1 1 1,-1-1-1,1 1 1,-1-1 0,-4 4-1,4-2-906,2-7 71,0-23-12741,0 15 10044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51.1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35 134 992,'-2'2'16096,"4"-10"-17283,4 4 1903,0 0-444,1 0 0,-1 0 0,1 0 0,0 1-1,10-4 1,-15 6-247,0 0-1,0 0 0,0 0 0,1 0 0,-1 0 0,0 0 1,0-1-1,0 1 0,-1-1 0,1 1 0,0-1 0,-1 0 1,1 0-1,-1 0 0,2-2 0,5-5 9,-4-12-21,-2 20 6,-1-2 0,1 1 0,0 0 0,0 0 0,-1 0 0,1-1 0,-1 1 0,0-1 0,0 1 0,0-1-1,0 0 1,0 1 0,-1-1 0,1-5 0,-1 7 77,-41 1 1197,39 0-1251,1 0-26,0 0-1,-1 0 0,1 0 0,0 0 1,-1 0-1,1 1 0,0-1 1,0 0-1,-1 1 0,1-1 1,0 1-1,0-1 0,0 1 1,-1-1-1,1 1 0,-1 1 1,-10 3 365,11-5-347,-1 1 1,0-1 0,1 1 0,-1-1-1,1 1 1,-1 0 0,1 0 0,-1 0 0,1 0-1,-1-1 1,1 2 0,0-1 0,0 0-1,0 0 1,-1 0 0,1 1 0,-1 2 0,-22 34 216,2-4-100,21-30-113,0-1 1,1 1-1,-1-1 0,1 1 0,-1-1 0,1 1 0,0 0 0,0-1 0,1 1 0,-1 0 1,1-1-1,0 1 0,0-1 0,0 1 0,0-1 0,1 0 0,1 5 0,8 15 276,-9-19-278,-1 0 0,0-1 0,1 1 0,0-1 0,0 1 0,0-1 0,0 0 0,0 0 0,1 0 1,-1 0-1,1 0 0,0-1 0,4 4 0,-4-4-26,-1 0 0,1-1 0,-1 0-1,1 1 1,-1-1 0,1 0 0,0-1 0,-1 1 0,1 0 0,0-1 0,0 1 0,-1-1 0,1 0-1,0 0 1,0 0 0,0 0 0,-1-1 0,1 1 0,0-1 0,0 0 0,-1 1 0,6-3 0,28-13-1679,54-30 1,-81 38-633,1-1 0,-2 0-1,1-1 1,-1 0 0,10-16-1,-14 8-1546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3:51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2 616,'0'-1'13459,"0"2"-13119,11 6 1673,-11 356-591,11-256-1126,-11 405 1270,-11-405-1388,12-70-161,1-24 16,-2 0-1,0 0 1,-1 0 0,-3 19 0,3-23-9,0-1 1,0 1 0,1 0-1,1 15 1,-1-15-10,1 0 0,-1 0 1,-1 0-1,0 0 0,-3 15 0,3-19-10,0 1-1,1-1 1,0 0 0,0 1-1,0-1 1,0 0 0,1 1-1,0-1 1,0 0 0,3 10-1,-2-10 1,-1 0 0,1-1 0,-1 1 1,-1 0-1,1 1 0,-1-1 0,0 0 0,0 0 0,-1 8 0,-10 68 143,7-33-34,4-41-93,0 1-1,-1 0 0,0-1 0,0 1 0,-3 7 0,3-9-10,0-1 1,-1 1-1,2 0 1,-1-1-1,1 12 1,-5 25-9,2-29 0,1-1 0,1 1 0,0-1 1,1 1-1,0 0 0,3 14 0,-1 14-1,-2-41-1,0 13 3,0-1 1,0 1-1,-2-1 0,1 1 1,-5 15-1,0 17-6,1-4 20,4-36-13,0 0-1,0 0 1,1 0-1,0 0 0,0 0 1,0 0-1,0 0 1,1 0-1,-1 0 0,1 0 1,1-1-1,1 6 1,-1-5 23,-1 1 1,1-1-1,-1 0 1,0 1-1,-1-1 0,1 0 1,-1 1-1,0-1 1,-1 1-1,1-1 1,-1 1-1,-2 6 1,0 1 40,0 1 0,1 0 0,1 0 0,0-1 0,2 25 0,-1-13-30,-10 19-45,10 33 524,0-76-235,0 0-276,-1-1 0,1 0 0,0 0 0,0 1 0,0-1 0,0 0 0,0 0 0,0 1 0,0-1-1,0 0 1,0 0 0,0 0 0,0 1 0,-1-1 0,1 0 0,0 0 0,0 0 0,0 0 0,0 1 0,-1-1 0,1 0-1,0 0 1,0 0 0,0 0 0,-1 0 0,1 0 0,0 1 0,0-1 0,-1 0 0,1 0 0,0 0 0,0 0-1,0 0 1,-1 0 0,1 0 0,0 0 0,0 0 0,-1 0 0,1 0 0,0 0 0,0 0 0,-1 0 0,1 0-1,0-1 1,0 1 0,0 0 0,-1 0 0,1 0 0,0 0 0,0 0 0,0 0 0,-1-1 0,1 1 0,0 0-1,0 0 1,0 0 0,0 0 0,-1-1 0,1 1 0,0 0 0,0 0 0,0 0 0,0-1 0,0 1 0,0-1-1,0 0-122,-13-19-5867,-7-51-5820,10 35 7662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3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0 136 532,'0'0'1169,"2"12"5986,-1-12-7051,-1 0 0,0 0 1,1 0-1,-1 0 0,1 0 0,-1 0 0,0 0 0,1 0 0,-1-1 0,0 1 0,1 0 1,-1 0-1,0 0 0,1 0 0,-1-1 0,0 1 0,1 0 0,-1 0 0,0 0 1,1-1-1,-1 1 0,0 0 0,0-1 0,0 1 0,1 0 0,-1-1 0,0 1 1,0 0-1,0-1 0,1 1 0,-1 0 0,0-1 0,0 1 0,0 0 0,0-1 1,0 1-1,0 0 0,0-1 0,0 1 0,0-1 0,-1-1 2167,10 6 3197,-5-2-5806,233-20 2132,-211 16-1731,-1-1 1,1-1-1,-1-1 0,42-14 0,-33 9-45,10-1 4,1 2 1,0 2-1,1 2 0,65 1 0,6-2 7,-76-1 6,-37 5-31,0 1 1,1 0-1,-1 0 1,0 0-1,1 1 1,-1-1 0,1 1-1,-1 0 1,1 1-1,-1-1 1,5 2-1,35 1-3,-36-3 4,0 0-1,1 0 0,-1 1 0,0 0 0,15 4 0,-17-5-2,1 1 0,-1-1-1,1 0 1,-1 0-1,0-1 1,1 0-1,-1 0 1,7-2-1,31-3 10,85 12 46,-43 0 37,22 6-192,-9-6 210,-77-6-73,-9 1-15,0-1-1,0 0 1,0-1-1,19-4 0,-26 4-7,0 0 1,0 1-1,0 0 0,0 0 0,0 1 0,0 0 0,0 0 0,9 2 0,30 4 21,73 11 71,-102-17-78,0 1 0,0 1 1,-1 0-1,1 1 1,-1 1-1,0 0 0,27 15 1,-37-19-32,-1 1 0,1-1 0,-1 0 1,1 0-1,0 0 0,0-1 1,0 0-1,0 0 0,-1 0 1,10-1-1,-9 0 3,-1 0 1,1 1-1,-1 0 1,0 0-1,1 0 1,-1 1 0,1-1-1,-1 1 1,1 0-1,6 3 1,34-2 49,-32 0-48,0 0 0,0-1 0,1 0 0,-1-1 0,18-1 0,-18 0 1,0 0 0,1 1 0,-1 1 0,0 0 0,18 4 0,-19-2-5,0 0 0,0 0 0,0-1 0,15 0 0,102-2 37,-115 6-61,-13-5 24,0 0 1,-1-1 0,1 1-1,0 0 1,1-1 0,-1 1 0,0-1-1,0 1 1,0-1 0,0 1-1,0-1 1,1 0 0,-1 0-1,0 1 1,0-1 0,0 0 0,1 0-1,-1 0 1,0 0 0,0-1-1,0 1 1,1 0 0,-1 0-1,0-1 1,2 0 0,9-3 7,-1 1 0,1 0 1,0 1-1,18-2 0,10-2-12,35 0-4,-21 0 49,54-25-54,-73 23 19,-7-2-16,-25 9 3,7 1 11,0-1 0,0 0-1,0 0 1,-1-1 0,1-1 0,14-5 0,-1 1-2,0 2-4,-1 1 0,1 1 0,0 1 0,0 1 1,26 2-1,6 0 24,-39-4-25,-14 3 1,0-1 1,0 1-1,-1-1 0,1 1 1,0 0-1,0 0 1,0 0-1,0 0 0,0 0 1,0 0-1,0 0 1,0 1-1,0-1 0,0 1 1,0-1-1,-1 1 0,5 2 1,0-2 1,0 0 1,0-1-1,0 0 0,0 0 0,0 0 1,0 0-1,0-1 0,8-2 1,-14 3-3,19-4 1,0 1 0,0 1 0,0 1 0,0 0 0,33 4 0,30 0 61,13-3-80,-11-6 217,-16 0 538,-3-7 537,-64 13-1278,0 0 0,-1 0 1,1 0-1,0 0 0,0 0 1,-1-1-1,1 1 0,0 0 1,-1 0-1,1-1 0,0 1 1,-1-1-1,1 1 0,-1-1 1,1 1-1,0-1 0,-1 1 1,1-1-1,-1 1 1,1-1-1,0-1 0,-1 2-83,0-1 1,-1 1-1,1 0 0,0-1 0,0 1 1,0-1-1,0 1 0,0-1 0,0 1 1,-1-1-1,1 1 0,0 0 0,0-1 1,-1 1-1,1 0 0,0-1 0,0 1 0,-1-1 1,1 1-1,-1 0 0,1 0 0,0-1 1,-1 1-1,1 0 0,0 0 0,-1-1 1,1 1-1,-1 0 0,1 0 0,-1 0 1,1 0-1,-1 0 0,1 0 0,-1 0 1,1 0-1,0 0 0,-1 0 0,1 0 0,-1 0 1,1 0-1,-1 0 0,1 0 0,-1 0 1,1 0-1,0 1 0,-1-1 0,0 0 1,-74 7-17466,53-2 13647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3:56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1 121 272,'8'5'11509,"-4"-4"-10688,58-1 3106,142 6-1764,-183-5-1950,-1-1 0,34-3 0,4-1 138,189-8 707,-172 10-888,-28 1-32,47 3 1,37 11 330,0-6-1,178-13 1,-15-1-186,-213 7-256,-25-2 16,-35 1-24,0 0-1,34 4 1,64 3 40,-105-5-59,0-1 0,0 0-1,0-2 1,0 0-1,0 0 1,20-7 0,11-1 14,-13 4-6,-13 1-6,0 1-1,0 1 1,0 1 0,0 1 0,1 0 0,-1 2 0,20 2-1,-23-1 6,1-1-1,-1-1 0,0 0 1,26-4-1,20 0 26,60-8-10,25 6-10,-109 4-17,21 3-29,-30 2 33,1-1 0,-1-1-1,33-4 1,5 1 10,-10 4-20,-36 0 15,0-1 1,0-1-1,33-4 0,20 0-10,-9 2-17,-20-3 31,50 3-1,13-4 21,-85 4-34,-19 1 5,0 0-1,0 1 1,0 0-1,0 0 0,0 0 1,0 0-1,0 1 1,5 1-1,-4-1 4,1-1-1,-1 1 1,0-1 0,1 0-1,-1 0 1,0-1 0,1 1-1,6-3 1,19 0-8,142-10 22,-139 13-28,-28 0 13,3 1 7,0-1-1,0-1 1,0 0 0,12-3-1,-19 3-7,0 1-1,1-1 1,-1 0-1,1 1 1,-1-1-1,1 1 1,-1 0-1,1 0 1,-1 0-1,1 0 1,3 1-1,27 1 31,-24-3-39,34-4-56,-32 8 63,-11-2 2,0-1 1,0 0-1,0 0 1,0 1 0,0-1-1,1 0 1,-1 0-1,0 0 1,0 0 0,0 1-1,1-1 1,-1 0-1,0 0 1,0 0 0,1 0-1,-1 0 1,0 0-1,0 0 1,1 1 0,-1-1-1,0 0 1,0 0 0,1 0-1,-1 0 1,0 0-1,0 0 1,1 0 0,-1 0-1,0-1 1,1 1-1,-1 0 1,0 0 0,0 0-1,1 0 1,-1 0-1,0 0 1,0 0 0,0 0-1,1-1 1,-1 1-1,0 0 1,0 0 0,0 0-1,1-1 1,-1 1-1,0 0 1,0 0 0,0 0-1,0-1 1,0 1-1,1 0 1,-1 0 0,0-1-1,0 1 1,0-1-1,17 6 70,-12-1-101,-16-2-98,-15 0-1102,22-2 257,0 1-1,0-1 0,0 0 0,0 0 1,0 0-1,-1 0 0,1-1 0,0 1 0,0-1 1,0 0-1,0-1 0,1 1 0,-1-1 0,0 1 1,-6-5-1,-2-6-2835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3:58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6 416,'-19'-6'5805,"43"15"-448,-20-7-5144,-2-1 516,18 25 2535,-19-23-3173,0 0 0,0 1 0,0-1 0,-1 0 0,1 1 0,-1-1-1,0 1 1,0-1 0,0 1 0,-1-1 0,0 5 0,2 30 552,7-8-239,-1 0 0,-1 0-1,-2 0 1,1 37-1,6 42 314,-11-103-682,-1 18 163,2 0 1,1-1-1,5 29 0,4 63 416,-3-65-420,5 20-9,-12-66-175,0-1-1,0 1 1,-1-1-1,0 1 1,1-1-1,-1 1 1,0-1-1,-1 5 1,2 25 25,17 106 75,-16-123-95,0-1 0,-1 1 0,-1-1 0,-2 24 0,1 5-30,-10 77 278,11 67-32,11-127-44,-1 22-192,-10-74 25,0-4-10,0 0 1,0 0 0,0 0-1,0-1 1,1 1 0,0 0-1,0-1 1,0 1 0,0 0-1,3 5 1,-2-5-8,-1 1 0,0-1 0,0 0 0,-1 1-1,1-1 1,-1 1 0,-1-1 0,1 1 0,-2 5 0,1 9 13,1 125 35,11-89-97,-11-44 50,-1-7-3,1-1 1,0 1 0,0 0 0,1 0-1,-1 0 1,1 0 0,0-1 0,0 1-1,1 0 1,2 6 0,-3-6-1,1 1 0,-1-1 1,0 1-1,-1 0 0,1 0 0,-1-1 1,0 1-1,-1 0 0,-1 8 0,1 5 5,1 91-8,10-72-18,-10 82 124,-10-70-120,5-33 44,-1 12 10,6-28-13,-2 17 313,2-18-339,0 0 1,0 0 0,0 0 0,0 0 0,0-1 0,0 1 0,1 0 0,-1 0 0,0 0 0,0 0 0,0 0 0,0-1 0,0 1 0,0 0 0,0 0 0,0 0 0,-1 0 0,1 0 0,0-1 0,0 1 0,0 0 0,0 0 0,0 0 0,0 0-1,0 0 1,0 0 0,0-1 0,0 1 0,0 0 0,0 0 0,-1 0 0,1 0 0,0 0 0,0 0 0,0 0 0,0 0 0,0-1 0,0 1 0,-1 0 0,1 0 0,0 0 0,0 0 0,0 0 0,0 0 0,0 0 0,-1 0 0,1 0 0,0 0 0,0 0-1,0 0 1,0 0 0,0 0 0,-1 0 0,1 0 0,0 0 0,0 0 0,0 0 0,0 0 0,-1 1 0,2-2-24,-1 1 1,0 0-1,0 0 0,1 0 1,-1-1-1,0 1 1,0 0-1,0 0 0,0-1 1,1 1-1,-1 0 0,0-1 1,0 1-1,0 0 1,0 0-1,0-1 0,0 1 1,0 0-1,0-1 0,0 1 1,0 0-1,0-1 0,0 1 1,0 0-1,0 0 1,0-1-1,0 1 0,0 0 1,0-1-1,0 1 0,0 0 1,-1-1-1,1 1 1,0 0-1,0 0 0,0-1 1,-1 1-1,1 0 0,0 0 1,0 0-1,0-1 0,-1 1 1,1 0-1,0 0 1,0 0-1,-1 0 0,1-1 1,0 1-1,-1 0 0,0-1-139,1 0-1,0 0 1,0-1-1,-1 1 1,1 0-1,0 0 1,0 0-1,0-1 1,0 1-1,0 0 1,0 0-1,1 0 1,-1-1-1,0 1 1,0 0-1,1 0 0,-1 0 1,1 0-1,-1 0 1,1 0-1,0 0 1,-1 0-1,3-2 1,0-4-1264,8-55-12093,-11 50 10736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1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32 632,'0'0'7805,"21"-5"379,-21 1-4635,0-11-2580,-3 13-934,-15-3 140,18 5-173,0 0 0,-1 0 0,1 0 0,0 0 0,-1 0 0,1-1 0,0 1 0,-1 0 0,1 0 0,0 0 0,-1 0 0,1 0 0,0 0 0,-1 0 0,1 0 0,0 1 0,-1-1 0,1 0 0,0 0 0,0 0 1,-1 0-1,1 0 0,0 0 0,-1 1 0,1-1 0,0 0 0,0 0 0,-1 0 0,1 1 0,0-1 0,0 0 0,-1 0 0,1 1 0,0-1 0,0 0 0,0 0 0,0 1 0,0-1 0,-1 0 0,1 1 0,0-1 0,0 1 0,-30 13-29,26-12 22,3-2 7,1 0-1,-1 0 0,1 1 0,-1-1 0,1 0 0,-1 1 0,1-1 0,-1 0 0,1 1 1,-1-1-1,1 1 0,0-1 0,-1 0 0,1 1 0,0-1 0,-1 1 0,1-1 1,0 1-1,-1 0 0,1-1 0,0 1 0,0-1 0,0 1 0,0-1 0,0 1 0,0 0 1,0-1-1,0 1 0,0-1 0,0 1 0,0-1 0,0 2 0,-8 8 17,5-7-14,0 1-1,0 0 1,0 0-1,0 0 1,0 1 0,1-1-1,-2 5 1,-7 21-6,0 24 36,22-11 11,-11-41-47,-1 0 0,1 0 1,0 0-1,0 0 0,0 0 0,0 0 1,1 0-1,-1 0 0,0 0 1,1 0-1,0 0 0,-1 0 0,1 0 1,0 0-1,0-1 0,0 1 1,2 2-1,0 0 0,0 1 0,1-2-1,0 1 1,0 0 0,0-1 0,0 1-1,0-1 1,9 4 0,43 35-54,-52-40 57,1 1 0,0-1 1,0 0-1,0-1 0,1 1 0,-1-1 1,0 0-1,0 0 0,1-1 0,-1 1 1,1-1-1,-1-1 0,0 1 0,1-1 0,-1 0 1,0 0-1,0 0 0,1-1 0,-1 1 1,0-1-1,0-1 0,-1 1 0,1-1 0,0 0 1,5-4-1,5-6 2,0 0 0,-2-1 0,1-1 1,12-19-1,11-11-9,-32 39 4,-1-1 1,-1 1-1,1-1 1,-1 0-1,0 0 1,-1-1-1,0 1 1,0-1-1,0 1 1,-1-1-1,0 1 1,0-10-1,-3 14 4,1 0 0,-1 0 0,0 0 0,0 0 0,0 0 0,0 0 0,0 1 0,0-1 0,-1 1 0,1-1 0,-1 1 0,0 0-1,0 0 1,0 0 0,0 0 0,0 1 0,-6-3 0,4 1-12,-5-2 2,0 1 1,0 0-1,0 0 0,-1 1 0,1 1 0,-1 0 0,-13-1 1,-80-1-45,77 5 36,24-1-39,-1 1 0,0 0-1,1 0 1,-1 0 0,1 0 0,-1 1-1,1-1 1,-1 1 0,1 0-1,0 0 1,0 0 0,-4 4 0,5-5-319,1 0 1,0 0 0,-1 0 0,1 1 0,0-1 0,0 0 0,0 1 0,0-1 0,0 1-1,0-1 1,1 1 0,-1-1 0,0 1 0,1-1 0,-1 4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2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0 216,'-11'7'4965,"11"-5"-4557,0 1 0,0-1-1,0 0 1,0 0 0,0 0 0,1 0-1,-1 0 1,1 1 0,-1-1 0,1 0-1,0 0 1,0 0 0,0 0 0,0-1-1,1 4 1,0 0 34,-1 1 0,0 0-1,-1 0 1,0 0 0,0 0 0,0 0-1,0 0 1,-1 0 0,-2 7 0,1-4-353,0-1-1,0 1 1,0 0 0,1-1-1,0 1 1,1 0 0,0 0 0,1 0-1,-1 0 1,2-1 0,-1 1 0,5 14-1,5 49 274,-9-62-308,0 1-1,-1-1 0,0 0 1,-1 13-1,5 33 202,-3-46-210,-1-1 1,0 1-1,0-1 1,-2 13 0,1-14-19,0-1 1,0 1 0,0 0 0,1-1 0,0 1 0,4 10-1,-4-14-1,0 1 0,0 0 1,-1 0-1,0 0 0,1-1 0,-1 1 0,-1 0 0,1 0 0,-1 0 0,0-1 0,0 1 0,0 0 0,-1-1 0,-3 8 0,3 3 96,2-8-90,1-10-148,-1 2-41,1-37-8267,2 35 7519,3-17-4662,-6 8 2425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3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98 696,'0'-4'1124,"1"0"2614,7 6-2915,-6 18 7733,-4 2-6587,1-22-1952,0 1-1,0-1 1,1 1 0,-1 0-1,0-1 1,1 1-1,-1 0 1,1 0-1,-1 0 1,1-1 0,-1 1-1,1 0 1,-1 0-1,1 0 1,0 0-1,-1 0 1,1 0 0,0 0-1,0-1 1,0 1-1,0 0 1,0 0-1,0 0 1,0 1 0,6 31 124,0 0-153,-6-29 15,1-1 0,0 1 1,1 0-1,-1 0 1,1-1-1,-1 1 1,1-1-1,0 1 0,1-1 1,-1 0-1,1 0 1,-1 0-1,1 0 1,0 0-1,0-1 0,0 1 1,5 3-1,16 15 62,-22-19-53,1 0-1,-1-1 0,1 0 1,0 1-1,-1-1 0,1 0 0,0 0 1,0-1-1,0 1 0,0-1 1,-1 1-1,1-1 0,0 0 1,4 0-1,43-5 200,-35 1-125,-13 4-70,0 0-1,-1-1 0,1 1 0,0-1 1,0 1-1,0-1 0,-1 0 1,1 1-1,0-1 0,0 0 0,-1 0 1,1-1-1,-1 1 0,1 0 0,-1 0 1,2-3-1,13-11 99,-13 13-101,0-1-1,0 1 0,0-1 0,-1 0 1,0 0-1,1 0 0,-1 0 1,0 0-1,2-5 0,9-13 22,-11 19-31,0 0-1,0-1 1,-1 1 0,1-1 0,-1 1 0,1-1 0,-1 0 0,0 1 0,0-1 0,0 0 0,-1 0 0,1 0 0,0-3 0,9-54 83,-9 54-79,-1 1 0,0-1 0,0 1 0,-1-1-1,0 1 1,0 0 0,0-1 0,-1 1 0,-2-6 0,0-3 99,4 14-99,0-1-1,0 1 1,0 0 0,0-1-1,0 1 1,0-1-1,0 1 1,0-1 0,0 1-1,0-1 1,-1 1 0,1 0-1,0-1 1,0 1-1,-1-1 1,1 1 0,0 0-1,0-1 1,-1 1 0,1 0-1,-1-1 1,1 1 0,0 0-1,-1 0 1,1-1-1,-1 1 1,-24-24 643,19 21-623,0 1-1,0 0 0,0 0 1,0 0-1,0 1 1,0 0-1,0 1 0,0-1 1,-1 1-1,1 0 1,0 0-1,0 1 0,0 0 1,0 0-1,-1 1 1,2-1-1,-1 1 0,0 1 1,-9 4-1,-7 7 34,-19 10-69,39-23 7,0 0-1,1 0 1,-1 0 0,0 0 0,0 1 0,0-1 0,1 0-1,-1 1 1,1 0 0,-1-1 0,1 1 0,0 0-1,0-1 1,-1 1 0,1 0 0,0 0 0,1 0-1,-1 0 1,0 0 0,1 0 0,-1 1 0,1-1-1,-1 0 1,1 0 0,0 0 0,0 0 0,0 1-1,0-1 1,0 0 0,1 0 0,-1 0 0,1 0-1,-1 0 1,1 0 0,0 0 0,0 0 0,1 3 0,18 25-1184,-17-23-3244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4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11 936,'-9'-10'3722,"9"10"-3581,0 1-1,-1-1 0,1 1 0,-1-1 0,1 1 1,0-1-1,-1 1 0,1-1 0,0 1 0,0 0 1,0-1-1,-1 1 0,1 0 0,0-1 1,0 1-1,0 0 0,0-1 0,0 1 0,0-1 1,0 1-1,0 0 0,0-1 0,1 1 0,-1 0 1,0-1-1,0 1 0,0 0 0,1-1 0,-1 1 1,0-1-1,1 1 0,-1-1 0,1 2 0,8 16 3484,-8-17-3516,-1 0 0,0 0 0,0 0 0,1 0 0,-1 0 0,0 0 1,1-1-1,-1 1 0,1 0 0,-1 0 0,1 0 0,-1-1 1,1 1-1,0 0 0,-1 0 0,1-1 0,0 1 0,0-1 1,1 2-1,-2-2-64,1 0 0,0 1 0,0 0 0,-1-1 1,1 1-1,0-1 0,-1 1 0,1 0 0,-1-1 0,1 1 1,-1 0-1,1 0 0,-1-1 0,1 1 0,-1 0 0,0 0 0,0 0 1,1 1-1,7 10 305,-7-11-334,1 1 1,-1-1-1,0 0 0,0 0 1,0 0-1,0 0 1,-1 1-1,1-1 0,0 0 1,0 1-1,-1-1 1,1 1-1,-1-1 0,1 1 1,-1-1-1,1 3 1,9 27 250,-10-11-95,-1-14-136,1 1 0,0-1-1,0 1 1,0-1-1,1 1 1,0-1-1,0 0 1,1 1-1,3 10 1,-1 16-886,-5-28-2720,0-24-2123,1 7 2396,0 0 75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4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86 684,'-11'-7'8206,"11"6"-8061,0 1 0,0-1 1,0 1-1,0 0 0,0-1 0,0 1 0,0 0 0,0-1 0,0 1 0,0-1 1,0 1-1,0 0 0,0-1 0,0 1 0,0-1 0,0 1 0,0 0 1,0-1-1,1 1 0,-1 0 0,0-1 0,0 1 0,0 0 0,1-1 0,-1 1 1,0 0-1,1-1 0,-1 1 0,0 0 0,0 0 0,1 0 0,-1-1 1,0 1-1,1 0 0,-1 0 0,1 0 0,-1 0 0,0-1 0,1 1 0,-1 0 1,0 0-1,1 0 0,-1 0 0,1 0 0,-1 0 0,0 0 0,1 0 1,-1 0-1,1 0 0,-1 1 686,2 13-7,-1-12-790,1 0 0,-1 0 0,0 0-1,0 1 1,0-1 0,0 0 0,0 1-1,0-1 1,0 1 0,-1 0-1,0-1 1,1 1 0,-1-1 0,0 6-1,6 23 100,5 11-59,-1 7 48,-7-26-110,-3-22-11,0 0 0,0-1 0,-1 1 0,1 0 0,0 0 0,0 0 0,0 0-1,0 0 1,0 0 0,0 0 0,1 0 0,-1 0 0,0 0 0,0-1-1,1 1 1,-1 0 0,0 0 0,1 0 0,-1 0 0,1-1 0,-1 1 0,1 0-1,0 0 1,-1-1 0,1 1 0,0 0 0,0 0 0,3 12 74,-4-13-70,-1 0 1,1 0-1,0 0 0,0 1 1,0-1-1,0 0 0,0 0 1,0 0-1,0 0 0,0 1 1,0-1-1,0 0 0,0 0 1,0 0-1,0 0 0,0 1 1,0-1-1,0 0 1,0 0-1,0 0 0,0 1 1,0-1-1,0 0 0,0 0 1,0 0-1,0 0 0,0 0 1,1 1-1,-1-1 0,0 0 1,0 0-1,0 0 0,0 0 1,0 0-1,0 0 0,1 1 1,-1-1-1,0 0 0,0 0 1,0 0-1,0 0 0,0 0 1,1 0-1,-1 0 0,0 0 1,0 0-1,0 0 0,1 0 1,-1 0-1,0 0 0,0 0 1,0 0-1,0 0 0,1 0 1,-1 0-1,0 0 0,0 0 1,0 0-1,0 0 0,1 0 1,-1 0-1,0 0 0,0 0 1,0-1-1,0 2 17,0-1 1,0 0-1,0 0 0,-1 0 1,1 0-1,0 0 0,0 0 1,0 0-1,-1 0 0,1 0 0,0 0 1,0 0-1,-1 0 0,1 0 1,0 0-1,0 0 0,-1 0 1,1 0-1,0 0 0,0 0 0,0 0 1,-1 0-1,1 0 0,0 0 1,0-1-1,0 1 0,-1 0 1,1 0-1,0 0 0,0 0 0,0 0 1,0-1-1,-1 1 0,1 0 1,0 0-1,0 0 0,0-1 1,0 1-1,0 0 0,0 0 0,0 0 1,0-1-1,0 1 0,-1 0 1,1 0-1,0-1 0,0 1 1,0 0-1,0 0 0,0 0 0,0-1 1,1 1-1,-1 0 0,0 0 1,0-1-1,0 1 0,-7-11 512,6 10-495,-1-1-1,1 0 1,-1 0 0,1 0-1,0 0 1,0 0-1,0 0 1,0 0 0,0 0-1,0-1 1,1 1 0,-1 0-1,0-4 1,-9-35 231,10 31-265,0 0 0,1 0 0,1 0 0,-1 0 0,2 0 0,-1 0 0,2 1 0,-1-1 0,1 1 0,0 0 0,1 0 0,0 0 0,1 1 0,7-11 0,6-5-11,-18 22 1,1-1-1,-1 0 0,1 0 1,0 1-1,0-1 1,0 1-1,0-1 0,0 1 1,1 0-1,-1 0 0,1 0 1,-1 0-1,1 1 1,0-1-1,0 1 0,0-1 1,0 1-1,0 0 0,0 0 1,0 1-1,0-1 1,0 0-1,0 1 0,4 0 1,9 12-622,-2-1-1168,-14-10 1574,1-1-1,0 0 1,-1 1-1,1-1 1,0 0-1,-1 0 1,1 0-1,0 0 1,-1 1-1,1-1 1,0 0-1,-1 0 1,1 0-1,0-1 1,0 1-1,-1 0 1,1 0-1,0 0 1,-1 0-1,1-1 1,0 1-1,-1 0 1,2-1-1,16-10-6826,-17 5 3265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5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1 352,'0'6'13201,"2"17"-10618,-1-20-2492,1 0 0,-1 0 1,-1 0-1,1 0 0,0 0 0,-1 1 0,1-1 0,-1 0 1,0 0-1,0 0 0,0 1 0,-1-1 0,1 0 0,-1 0 1,0 0-1,-1 3 0,-2 30 208,4-21-195,1-4-51,-1 0 1,0 0-1,-1 0 0,-1 0 1,-5 21-1,6-25-27,-1 1 0,1-1 1,0 0-1,0 1 0,1 11 0,-4 29 137,0-33-121,1-1-1,0 1 1,2 0-1,-1 22 1,-9 20-16,11-44 7,1-17 79,7-25-985,-5 1-2381,-3 17-1089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7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0 1032,'-7'17'2822,"3"-8"-733,-16 19 1010,-34 20 3983,49-44-6516,3-4-485,0 1 0,1-1 0,-1 1 0,0 0 0,1 0 0,-1 0 0,1 0 0,-1 0 0,1 0 0,0 0 0,-1 1 0,1-1 1,0 0-1,0 1 0,0-1 0,0 1 0,0-1 0,0 1 0,0-1 0,1 1 0,-2 3 0,-2 0-60,4-5-12,0 0 0,0 0 1,0 0-1,0 0 0,1 0 0,-1 0 0,0 0 0,0 0 0,0 0 0,0 0 0,1 0 0,-1 0 0,0 1 0,0-1 0,0 0 0,0 0 0,0 0 0,0 0 0,1 0 0,-1 0 0,0 1 0,0-1 0,0 0 0,0 0 0,0 0 1,0 0-1,0 1 0,0-1 0,0 0 0,0 0 0,0 0 0,0 1 0,0-1 0,0 0 0,0 0 0,0 0 0,0 0 0,0 1 0,0-1 0,0 0 0,0 0 0,0 0 0,0 0 0,0 1 0,-1-1 0,3 0 135,29-23 810,-29 22-843,-2 1-165,0 0 53,0 0 1,0-1 0,0 1-1,0 0 1,0 0 0,0 0-1,0 0 1,0 0 0,1 0-1,-1 0 1,0 0 0,0 0-1,0 0 1,0 0 0,0 0-1,0 0 1,0 0-1,0 0 1,0 0 0,0 0-1,1 0 1,-1 1 0,0-1-1,0 0 1,0 0 0,0 0-1,0 0 1,0 0 0,0 0-1,0 0 1,0 0 0,0 0-1,0 0 1,0 0-1,0 0 1,1 0 0,-1 0-1,0 1 1,0-1 0,0 0-1,0 0 1,0 0 0,0 0-1,7-6-3,-7 5 58,-34 20-78,10 0 19,16-9 5,-1 1-3,9-10 5,-13 10 15,15-10 340,22 25 90,-20-23-422,0 0 0,0 1 0,0-1 0,0 1 0,-1 0 0,0 1-1,6 8 1,-6-9-12,0 1 0,0-1-1,1 1 1,-1-1 0,1 0-1,0-1 1,8 7 0,10 19 141,-12-16 99,-8-10-435,-2-11-1322,0-11-10143,0 7 8001,0 5 119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8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25 780,'-2'-24'13840,"-23"27"-9354,13 0-4270,0 1 0,0 0 0,-20 11 1,30-14-82,-1 0-60,0 0-1,-1-1 1,1 2 0,0-1-1,0 0 1,0 1 0,0-1-1,0 1 1,0 0 0,1 0-1,-1 0 1,1 1 0,-1-1-1,1 0 1,0 1 0,0 0-1,-3 3 1,5-5-74,-1 0-1,1-1 1,0 1-1,-1-1 1,1 1-1,0 0 1,-1-1-1,1 1 1,0 0 0,0-1-1,0 1 1,0 0-1,0 0 1,0-1-1,0 1 1,0 0-1,0-1 1,0 1 0,0 0-1,0 0 1,0-1-1,0 1 1,1 0-1,-1-1 1,0 1-1,1 0 1,-1-1 0,0 1-1,1-1 1,-1 1-1,1-1 1,-1 1-1,1-1 1,-1 1-1,1-1 1,-1 1 0,2 0-1,2 5 33,-4-4-31,0-1 0,0 1 1,1 0-1,-1 0 0,0 0 0,1 0 0,-1 0 0,1-1 1,0 1-1,0 0 0,-1 0 0,1-1 0,0 1 1,1-1-1,-1 1 0,0-1 0,0 1 0,1-1 0,1 2 1,33 17-20,-13-9 46,9 9-27,-24-17 0,-1 1 0,1 0 0,-1 0 0,0 0 0,0 1 0,-1 1 0,7 5 0,-13-10-2,0-1 0,1 1 1,-1-1-1,0 1 0,0 0 0,0 0 1,1-1-1,-1 1 0,0 0 0,0-1 0,0 1 1,0 0-1,0-1 0,0 1 0,-1 0 1,1-1-1,0 1 0,0 0 0,0-1 0,-1 1 1,1 0-1,0-1 0,-1 1 0,1 0 0,0-1 1,-1 1-1,1-1 0,-1 1 0,1-1 1,-1 1-1,-20 20 10,13-14-5,5-3-3,-1-1 0,0 0 0,0 0 0,0 0-1,0-1 1,0 1 0,0-1 0,-1 0 0,1-1 0,-1 1 0,0-1 0,0 0 0,-7 1 0,-69 3 163,71-5-154,-54-6-1365,62 6 850,2-3-41,-1-3-1168,1-1 0,1 1 0,-1 0 0,1-1 0,0 1-1,0 0 1,0 0 0,4-8 0,-3 2-1397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8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1120,'9'0'6685,"-9"0"-6575,0 0-1,-1 0 1,1 0-1,-1 0 1,1 0-1,0 0 1,-1 0-1,1 1 1,0-1-1,-1 0 0,1 0 1,0 0-1,-1 0 1,1 0-1,0 1 1,-1-1-1,1 0 1,0 0-1,-1 0 1,1 1-1,0-1 1,0 0-1,0 1 0,-1-1 1,1 0-1,0 0 1,0 1-1,0-1 1,-1 0-1,1 1 1,0-1-1,0 1 1,0-1-1,0 0 1,0 1-1,0-1 0,0 0 1,0 1-1,0-1 1,0 0-1,0 1 1,0-1-1,0 0 1,0 1-1,0 0 651,11 6 1174,-4 5-827,-5-10-1054,-1 0-1,1-1 1,-1 1 0,0 0 0,0 0 0,0 0 0,0 0 0,0 0 0,0 0 0,0 0 0,-1 0-1,1 0 1,0 4 0,9 60 791,1 1-463,-10-61-362,1-1-1,0 0 1,-1 0-1,2 0 1,-1 0 0,0 0-1,1 0 1,0-1 0,0 1-1,6 5 1,-7 11 13,-3-7-29,0-12-6,-7 2 1,8-3-66,0-1-1,-1 0 1,1 0 0,0 0 0,-1 0 0,1 0 0,0 1 0,-1-1 0,1 0 0,0 0-1,-1 0 1,1 0 0,-1 0 0,1 0 0,0 0 0,-1 0 0,1 0 0,0 0-1,-1-1 1,1 1 0,-1 0 0,1 0 0,0 0 0,-1 0 0,1 0 0,0-1-1,-1 1 1,1 0 0,0 0 0,0-1 0,-1 1 0,1 0 0,0 0 0,0-1-1,-1 1 1,1 0 0,0-1 0,0 1 0,0 0 0,-1-1 0,1 0 0,-7-22-6458,2 5 2696,-4 5 519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9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1100,'0'-11'8871,"3"22"-6148,3 1-3497,-3-3-274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0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35 1732,'-4'-4'8808,"-15"-11"-4233,16 16-4515,1-1 0,0 1 0,0-1 1,0 1-1,0 0 0,0 0 0,0 0 1,0 0-1,0 0 0,0 0 0,0 0 1,1 1-1,-1-1 0,0 1 0,1-1 1,-2 3-1,-27 36 412,11-15 105,8 18-78,11-42-495,-1 0 0,1 0 1,0 1-1,-1-1 0,1 0 0,0 1 0,0-1 1,0 0-1,0 1 0,0-1 0,0 0 1,0 0-1,1 1 0,-1-1 0,0 0 0,1 0 1,-1 1-1,1-1 0,-1 0 0,2 2 1,4 17 85,-5-17-71,-1-1-1,1 1 1,-1-1-1,1 0 1,0 1-1,0-1 1,0 0-1,0 0 1,1 0-1,-1 0 0,1 0 1,-1 0-1,1 0 1,-1 0-1,1 0 1,0-1-1,0 1 1,0-1-1,0 1 1,0-1-1,0 0 1,1 0-1,-1 0 0,5 1 1,-4 0 7,0-1 0,1 0-1,-1 0 1,1 0 0,-1 0 0,1-1-1,0 1 1,-1-1 0,1 0 0,-1 0 0,1 0-1,0-1 1,-1 1 0,1-1 0,-1 0 0,7-2-1,2-3-16,-1 0-1,1-1 1,-1 0-1,-1-1 1,0 0-1,0 0 1,0-1-1,-1 0 1,0-1 0,-1 0-1,0-1 1,10-18-1,-15 24-8,-2 3 0,0 1 0,0 0 0,0-1 0,0 1 0,-1-1 0,1 1 0,0-1 0,-1 0 0,1 1 0,-1-1 0,0 0 0,1 1 0,-1-1 0,0 0 0,0 0 0,0 1 0,0-1 0,0 0 0,-1 1 0,1-1 0,0 0 1,-1 1-1,0-1 0,1 0 0,-1 1 0,0-1 0,1 1 0,-3-3 0,-6-6 2,7 6-1,0 1 0,-1 0 1,1 0-1,-1 0 1,0 0-1,0 0 0,0 0 1,0 1-1,-1-1 1,1 1-1,-1 0 1,1 0-1,-1 1 0,0-1 1,0 1-1,0-1 1,0 1-1,-6-1 0,-17 0 4,22 1-11,0 1 0,-1-1 0,1 1-1,0 0 1,0 1 0,-1-1-1,-6 2 1,-13 4-140,15-4-799,1 0 1,0 1 0,0 0 0,-13 6-1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0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1396,'0'0'3000,"0"13"4357,0 17-4885,-1 9-1039,0-19-1124,1 0 0,1 0 1,0 1-1,8 34 0,2 42 557,-1-44-435,-4-14-50,-1-4-76,-4-32-290,0-1-1,0 0 1,-1 1-1,1-1 1,-1 1 0,0-1-1,0 1 1,0-1-1,0 1 1,0-1-1,0 1 1,-1-1 0,1 1-1,-1-1 1,0 1-1,1-1 1,-1 0-1,0 1 1,-1-1 0,1 0-1,-2 3 1,-1 0-55,-2 1-830,4-18-4215,-9-14-4200,11 15 6009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1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0 116 948,'0'0'1348,"44"6"4485,8-12-2611,-51 6-3134,1 0-1,0 0 1,-1 0 0,1 0 0,0-1-1,-1 1 1,1-1 0,-1 1-1,1-1 1,0 0 0,-1 1-1,0-1 1,1 0 0,-1 0 0,1 0-1,-1 0 1,0 0 0,0-1-1,0 1 1,1 0 0,-1 0-1,0-1 1,-1 1 0,1-1 0,0 1-1,0-1 1,0-1 0,1-2 286,-1 0 1,1-1-1,-1 1 1,-1 0 0,1-1-1,0-8 1,-1 13-331,0 0 1,0 0 0,0 0-1,0 0 1,0 0-1,0 1 1,0-1-1,0 0 1,0 0 0,0 0-1,0 0 1,0 0-1,-1 0 1,1 1 0,0-1-1,-1 0 1,1 0-1,0 0 1,-1 1-1,1-1 1,-1 0 0,1 1-1,-1-1 1,0 0-1,1 1 1,-1-1-1,0 1 1,0-2 0,-5-8 647,6 10-686,0 0 0,0 0 1,1 0-1,-1 0 0,0-1 1,0 1-1,0 0 1,0 0-1,0 0 0,0-1 1,0 1-1,-1 0 1,1 0-1,0 0 0,0 0 1,0-1-1,0 1 0,0 0 1,0 0-1,0 0 1,0 0-1,0-1 0,0 1 1,-1 0-1,1 0 1,0 0-1,0 0 0,0 0 1,0 0-1,0-1 0,-1 1 1,1 0-1,0 0 1,0 0-1,0 0 0,0 0 1,-1 0-1,1 0 0,0 0 1,0 0-1,0 0 1,0 0-1,-1 0 0,1 0 1,0 0-1,0 0 1,0 0-1,-1 0 0,1 0 1,0 0-1,0 0 0,0 0 1,0 0-1,-1 0 1,1 0-1,0 0 0,0 0 1,0 1-1,0-1 1,-1 0-1,1 0 0,0 0 1,0 0 5,0 0 0,0-1 0,0 1 1,-1 0-1,1-1 0,0 1 0,0 0 1,0 0-1,-1-1 0,1 1 0,0 0 0,0 0 1,0 0-1,-1-1 0,1 1 0,0 0 1,-1 0-1,1 0 0,0 0 0,0-1 1,-1 1-1,1 0 0,0 0 0,-1 0 0,1 0 1,0 0-1,-1 0 0,1 0 0,0 0 1,-1 0-1,1 0 0,0 0 0,-1 0 0,1 0 1,0 0-1,-1 0 0,1 0 0,0 0 1,0 1-1,-1-1 0,1 0 0,0 0 1,-1 0-1,1 0 0,0 1 0,0-1 0,-1 0 1,1 0-1,0 1 0,0-1 0,0 0 1,0 0-1,-1 1 0,-21 15 56,17-13-8,3-2-28,-20 19 198,13-13-72,8-7-142,1 0 0,-1 0 0,1 1 0,-1-1 0,0 0 0,1 0 0,-1 0 0,1 1 0,-1-1 0,1 0 0,-1 0 0,1 1 0,-1-1 0,1 1 0,0-1 0,-1 0 0,1 1 0,-1-1 0,1 1 0,0-1 0,-1 1-1,1-1 1,0 1 0,0-1 0,-1 1 0,1-1 0,0 2 0,-7 7 322,6-8-309,0 0-1,-1 0 0,1 0 0,0 0 0,0 0 0,0 1 0,0-1 0,0 0 0,1 1 0,-1-1 1,0 0-1,1 1 0,-1-1 0,1 1 0,-1-1 0,1 1 0,-1 2 0,1-1-8,0-1-4,0 1 0,0-1 0,0 0 1,0 1-1,0-1 0,0 1 0,1-1 0,-1 0 0,1 1 0,-1-1 1,1 0-1,0 0 0,0 0 0,0 1 0,2 2 0,19 43 190,-14-38-258,-7-8 50,1 0 0,-1 0 0,1 0 0,0 0 0,0-1 0,0 1 0,0 0 0,0-1 0,0 1 1,0-1-1,0 0 0,0 0 0,1 0 0,-1 0 0,1 0 0,-1 0 0,0 0 0,1-1 0,-1 1 0,1-1 0,0 0 0,-1 0 0,1 0 1,3-1-1,1 2-232,0-1-1,0-1 1,0 0 0,0 0 0,0 0 0,0-1 0,0 0 0,10-4 0,11-13-4644,1-9-3651,-19 16 4732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1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4,'-9'3'15732,"-1"3"-9161,1-1-9866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3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1 304,'5'11'12177,"1"-10"-9048,-2 5-1486,-4-6-1566,1 0 1,-1 1-1,1-1 1,-1 0-1,0 0 1,1 1-1,-1-1 1,1 0 0,-1 0-1,0 1 1,0-1-1,1 1 1,-1-1-1,0 0 1,1 1-1,-1-1 1,0 0 0,0 1-1,0-1 1,0 1-1,1-1 1,-1 1-1,0-1 1,0 1-1,0-1 1,0 0-1,0 1 1,0-1 0,0 1-1,0-1 1,0 1-1,-1 0 1,1 0-11,0 1-1,0-1 1,0 1 0,0-1-1,0 1 1,0-1 0,1 1-1,-1-1 1,0 1 0,1-1 0,-1 1-1,1-1 1,-1 1 0,1-1-1,0 0 1,0 0 0,0 1 0,-1-1-1,2 1 1,0 1-27,-2-1 1,1 1-1,0-1 0,0 1 0,-1-1 1,0 1-1,1 0 0,-1-1 0,0 1 1,0 0-1,0-1 0,-1 1 1,1 0-1,-1-1 0,1 1 0,-1-1 1,0 1-1,0-1 0,-2 5 1,-4 17 55,8-2-48,0-13-46,-1 0-1,0 0 0,-1 1 1,0-1-1,0 0 1,-1 0-1,-3 13 0,0-1 35,5-20-34,0 1 1,0-1-1,0 1 1,0-1-1,0 0 0,-1 1 1,1-1-1,-1 1 1,1-1-1,-1 1 0,1-1 1,-1 0-1,-1 3 1,4-1-73,2 5 329,-10-8-21,3-13 15,4 11-204,-1 11 7,0-8 169,-11-8 145,11 3-328,0 0-1,0 0 0,0 0 0,0 1 0,1-1 1,-1 0-1,1 0 0,0 1 0,0-1 0,1 0 0,1-3 1,-2-14-35,-1 19-5,-1 1 0,1-1 0,0 1 1,0-1-1,0 1 0,0-1 0,0 0 1,0 1-1,0-1 0,0 1 0,1-1 0,-1 1 1,1 0-1,-1-1 0,2-1 0,-1 0 1,1 0 0,-1 1-1,0-1 1,0 0 0,0 0-1,0 0 1,0 0 0,-1 0-1,1 0 1,-1 0 0,0 1-1,0-1 1,0 0 0,-1-5 0,1-5-19,3 6 16,-2 7 0,0-1 0,-1 0 1,1 0-1,0 0 1,-1 1-1,1-1 1,-1 0-1,1 0 1,-1 0-1,1 0 0,-1 0 1,0 0-1,1 0 1,-1 0-1,0 0 1,0 0-1,0-1 1,0 1-1,0 0 1,0 0-1,0 0 0,-1-1 1,2 0-2,-1 1 0,1-1 0,-1 1-1,1 0 1,0-1 0,-1 1 0,1 0 0,0-1 0,0 1 0,0 0 0,0 0-1,0 0 1,0 0 0,0 0 0,0 0 0,2-1 0,12-13-7,-12 12 3,0 1 0,0-1 0,1 1 0,-1-1 1,0 1-1,1 0 0,0 0 0,0 1 0,-1-1 1,8-1-1,0 0 9,-2 6-4,2 2-21,-10-5 20,-1 0 0,1 0 0,-1 0 0,1 0 0,-1 0 0,1 0 0,-1 0 0,1 1 0,-1-1-1,1 0 1,-1 0 0,1 0 0,-1 1 0,1-1 0,-1 0 0,0 1 0,1-1 0,-1 0 0,0 1-1,1-1 1,-1 1 0,0-1 0,1 0 0,-1 1 0,0-1 0,0 1 0,1-1 0,-1 1 0,0 0 0,4 4-1,-4-5 2,1 1-1,-1-1 0,1 0 1,-1 0-1,1 1 0,-1-1 0,1 0 1,-1 1-1,1-1 0,-1 1 0,0-1 1,1 1-1,-1-1 0,0 1 1,1-1-1,-1 1 0,0-1 0,0 1 1,1-1-1,-1 1 0,0-1 0,0 1 1,0-1-1,0 1 0,0 0 1,1-1-1,-1 1 0,0-1 0,-1 1 1,1 0-1,0-1 0,0 1 0,0-1 1,0 1-1,0-1 0,0 1 1,-1 0-1,1 4 2,0 0 0,0 0 0,0-1 0,-1 1 0,0 0 0,0-1 0,0 1 0,0-1 0,-3 7 1,-7 20 10,-11 0 1,18-23 7,-2 0 7,4-17 9,13-10-32,-8 13-5,1-1 0,0 1 1,1 0-1,0 0 0,-1 0 0,2 0 0,-1 1 0,13-9 0,4-9 16,-19 19-20,0 0 0,1 0-1,0 0 1,0 0 0,0 0-1,1 1 1,-1 0-1,1 0 1,-1 0 0,9-3-1,28-1-46,-30 38 84,-13-26-25,0-1 0,1 0 0,0 1 0,0-1 0,0 1-1,0-1 1,0 1 0,1-1 0,0 8 0,0-7-7,0 1 1,-1 0 0,1-1-1,-1 1 1,0-1-1,-4 10 1,4-12-4,0 0 0,0 0 0,0 0 0,1 1 1,-1-1-1,1 0 0,0 0 0,0 6 0,0-7 0,0 1 1,0-1-1,0 0 1,0 0-1,0 1 0,-1-1 1,1 0-1,-1 0 0,1 0 1,-1 1-1,-2 2 1,0 11-65,3-15 38,0-1 0,0 1 0,0-1 0,0 1 0,0-1 0,0 1 0,0 0 0,0-1 0,0 1 0,-1-1 0,1 1 0,0-1 0,0 1 0,0-1 0,-1 1 0,1-1 0,0 1 0,-1-1 0,1 1 0,0-1 0,-1 1 0,1-1 0,-1 0 0,1 1 0,0-1 0,-1 0 0,1 1 0,-1-1 0,10-26-17022,-9 15 13408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3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29 134 924,'-11'9'4071,"20"-6"-11,-7-3-3415,41-1 3172,-38 0-3642,0-1 0,0 0 0,-1 0 0,1 0-1,-1 0 1,0-1 0,1 1 0,-1-1 0,0 0-1,0-1 1,-1 1 0,1-1 0,-1 1 0,5-7-1,20-21 18,-20 20-165,-6 8-1,0 0 1,-1 0-1,1 0 1,-1 0-1,1 0 1,-1 0-1,0 0 1,0 0-1,0-1 0,0 1 1,-1 0-1,1-1 1,-1-4-1,0 7 72,-2 0-24,0 0 0,0 0 0,0 0 0,0 1 0,0-1 1,0 0-1,0 1 0,0 0 0,0 0 0,0-1 0,0 1 0,0 0 0,0 1 0,0-1 0,-2 1 0,-8 7 44,0 0 1,1 1 0,-11 12-1,-6 3-47,-11 14 177,36-36-221,1 1 0,-1-1 0,1 1 0,0 0-1,0 0 1,0 0 0,0 0 0,0 1 0,1-1 0,-1 0 0,0 6-1,-3 6 62,5-14-87,-1-1 0,1 1 1,0-1-1,0 1 1,-1-1-1,1 1 1,0-1-1,0 1 1,0-1-1,0 1 1,0-1-1,0 1 1,0-1-1,0 1 1,0-1-1,0 1 1,0-1-1,0 1 1,0-1-1,0 1 0,0-1 1,1 1-1,-1-1 1,0 1-1,0-1 1,1 1-1,-1-1 1,0 1-1,0-1 1,1 1-1,-1-1 1,1 0-1,-1 1 1,1-1-1,6 22 55,-6-20-52,-1 1-1,1-1 1,0 0 0,0 0-1,-1 1 1,1-1 0,1 0 0,-1 0-1,0 0 1,0 0 0,1 0-1,2 3 1,0-1-17,1-1 0,-1 1-1,1-1 1,0 0 0,0 0 0,0-1 0,0 1-1,0-1 1,1 0 0,-1-1 0,1 1 0,-1-1-1,1 0 1,-1 0 0,1-1 0,0 0 0,-1 0-1,1 0 1,0-1 0,6-1 0,58-15-2867,-61 14 1253,-1-1 0,1 0 0,-1 0-1,0-1 1,9-7 0,-4 0-1794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08.0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47 172,'0'0'942,"24"-11"5381,-22 10-6448,-1 1 339,-1-1 0,1 1 0,-1 0 0,1-1 0,-1 1 0,1 0 0,-1-1 0,0 1 0,1-1 0,-1 1 0,0-1 0,1 1 0,-1-1 0,0 1 0,1-1 0,-1 1 0,0-1 0,0 1 0,0-1 0,1 1 0,-1-1 1,0 0-1,0 1 0,0-1 0,0 1 0,0-1 0,0 1 0,0-1 0,0 0 0,0 1 0,-1-1 0,1 1 0,0-1 0,0 0 0,10-8 1326,0 1-74,-18 12-1267,6-3 620,9-2-521,-14 7 564,7-5-622,-3 1-254,0 1 40,0 0 0,0 0-1,0 0 1,0 0 0,0 0 0,1 1 0,-4 4-1,-6 8 3,10-12-44,0-1 0,1 1 1,-1-1-1,1 1 1,0 0-1,0-1 1,0 1-1,0 5 1,-10 44 105,0 8-125,0-2 16,0-15-20,1 17 37,10 101 14,0-159-10,1-1 0,-1 1 1,1-1-1,0 0 0,0 1 0,0-1 1,0 0-1,1 0 0,-1 0 1,1 0-1,-1 0 0,3 3 0,-2-4-3,-1 1 0,1 0 0,-1 0 0,1 0 0,-1 0 0,0 1 0,0-1 0,0 0 0,0 1 0,0-1 0,0 0 0,0 4 0,0-4 1,-1 1 1,1 0-1,0-1 1,0 1-1,0-1 1,0 1-1,1-1 1,-1 0-1,1 1 1,-1-1 0,1 0-1,0 0 1,0 0-1,0 0 1,0-1-1,0 1 1,0 0-1,0-1 1,1 1-1,-1-1 1,5 2-1,-3-1 7,0 0 0,0 0 0,0-1 0,0 1-1,1-1 1,-1 0 0,0 0 0,1-1 0,-1 1 0,1-1 0,-1 0-1,1 0 1,7-2 0,-10 2-5,1 0 0,0-1 0,-1 0 0,1 0 0,-1 0 0,1 0 0,-1 0 0,1 0 0,-1 0 0,0-1 0,0 1 0,1-1 0,-1 0 0,0 0 0,-1 0 0,1 0 0,0 0 0,2-3 0,8-7-64,-11 12-17,0-1 0,0 0 0,0 1 0,0-1 0,0 0 0,0 1 0,0-1 0,0 0 0,0 0 0,-1 0 0,1 0-1,0 0 1,-1 0 0,1 0 0,0 0 0,-1 0 0,1 0 0,-1 0 0,1 0 0,-1-1 0,0 1 0,0 0 0,1 0 0,-1 0 0,0-1 0,0 1-1,0 0 1,-1-2 0,-17-54-11252,17 40 7546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3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104 37 720,'-1'-1'89,"1"0"1,0 0-1,0 0 0,0 0 0,0 0 1,0 0-1,0 1 0,0-1 0,0 0 1,0 0-1,0 0 0,0 0 0,1 0 1,-1 1-1,0-1 0,1 0 0,-1 0 1,1 0-1,-1 1 0,1-1 0,-1 0 1,1 0-1,-1 1 0,1-1 0,0 1 1,-1-1-1,1 0 0,0 0 0,-1 1-31,0 0 0,0 0 0,0 0 1,-1 0-1,1 0 0,0 0 0,0 0 0,0 0 0,-1 0 0,1-1 0,0 1 0,0 0 0,0 0 0,-1 0 0,1 0 0,0-1 0,0 1 0,0 0 0,0 0 1,0 0-1,0-1 0,-1 1 0,1 0 0,0 0 0,0 0 0,0-1 0,0 1 0,0 0 0,0 0 0,0 0 0,0-1 0,0 1 0,0 0 0,0 0 0,0-1 0,0 1 1,0 0-1,0 0 0,0-1 0,0 1 0,0 0 0,1 0 0,-1 0 0,0-1 0,0 1 0,0 0 0,0 0 0,0 0 0,1 0 0,-1-1 0,0 1 0,0 0 0,0 0 1,0 0-1,1 0 0,-1 0 0,0-1 0,0 1 0,0 0 0,1 0 0,-1 0 0,1 0 0,-19-3 8878,25 3-8118,-5 0-622,-2 15 294,0-9-427,1-1 0,-1 0 0,-1 0 0,1 0 0,-1 0 0,1 1 0,-1-1 0,-1 0-1,1 0 1,-3 6 0,3-8-47,0-1 0,0 1 1,1-1-1,0 1 0,-1-1 0,1 1 0,0 0 0,0-1 0,0 1 0,1-1 0,-1 1 0,1 0 0,-1-1 0,1 1 0,0-1 0,1 4 0,5 22 182,-8-7-67,0 1 1,-6 37-1,5-50-94,2 1-1,-1-1 0,1 0 1,1 1-1,0-1 1,3 15-1,2 29 86,4 219 534,-10-17-158,-10-109-391,-1-6-98,0-55 36,8-59-27,0-1 0,-2 1 0,-1-1 0,-16 45 0,5-18-41,8-8 26,2 1-1,2 0 1,2 0 0,2 1 0,4 45 0,0 12 9,7-61 9,1 7-14,-11 27 29,0-75-21,11 31-124,-12-29 127,11 11 28,-7 28-186,-2-41 143,0-1 0,-1 0 0,1 0-1,-1 0 1,1 1 0,-1-1 0,1 0 0,-1 0-1,0 1 1,1-1 0,-1 1 0,1-1-1,-1 0 1,0 1 0,1-1 0,-1 1 0,0-1-1,1 1 1,-1-1 0,0 1 0,0-1 0,1 1-1,-1-1 1,0 1 0,0-1 0,0 1 0,0-1-1,0 1 1,0 0 0,0-1 0,0 1-1,0-1 1,0 1 0,0-1 0,0 1 0,0-1-1,-1 2 1,1-1 3,0 0 0,1-1-6,-1 0 0,0 1 0,0-1 1,0 1-1,0-1 0,0 1 1,1-1-1,-1 0 0,0 1 0,0-1 1,0 1-1,0-1 0,0 1 1,0-1-1,-1 1 0,1-1 0,0 0 1,0 1-1,0-1 0,0 1 1,0-1-1,-1 1 0,1-1 0,0 0 1,0 1-1,-1-1 0,1 0 1,0 1-1,-1-1 0,1 0 0,0 1 1,-1-1-1,1 0 0,0 0 1,-1 1-1,1-1 0,-1 0 0,1 0 1,-1 0-1,1 0 0,0 0-1,-1 1 1,1-1 0,0 0-1,0 0 1,-1 0-1,1 0 1,0 0 0,0 0-1,0 0 1,-1 0 0,1 0-1,0 1 1,0-1-1,0 0 1,0 0 0,-1 0-1,1 0 1,0 1 0,0-1-1,0 0 1,0 0 0,0 0-1,0 1 1,0-1-1,-1 0 1,1 0 0,0 1-1,0-1 1,0 0 0,0 0-1,0 0 1,0 1-1,0-1 1,0 0 0,0 0-1,0 1 1,0-1 0,0 0-1,0 0 1,1 1 0,-1 0-10,0 0-16,0 3 18,0-3 10,0 0 16,0 3-11,0-3-3,0 10-41,0-10 50,43 17 32,5-15-21,-36-1-28,0-1-1,0 0 1,0-1 0,0-1 0,0 0-1,19-4 1,9-5 19,1 2-1,1 2 0,-1 1 0,1 2 1,0 2-1,-1 2 0,1 2 1,0 2-1,-1 1 0,42 12 1,192 23 28,-252-38-57,79 12 7,-74-9 50,0-1-1,1-1 1,0-2 0,0-1-1,-1-1 1,1-2 0,39-6 0,9-10 303,83-31 1,-138 43-300,0 0 0,38-4 1,-16 3-24,-27 5-14,0 1-1,0 0 0,0 1 1,30 4-1,24 1 35,-6-6-26,-31-1-5,1 2 0,68 8 0,-78-5-27,0-1-1,1-1 1,-1-1-1,0-1 1,0-1-1,29-7 1,-18 3 31,0 1 1,0 2-1,1 1 0,-1 2 1,0 2-1,1 1 1,40 9-1,245 35-7,-242-38 3,-11 0 47,-38-4 18,0 0-1,0-3 1,1 0-1,-1-2 1,42-5 0,-37 0-63,1 3 1,-1 0 0,1 3-1,40 5 1,48 1 16,-62-5 7,-42 0-50,0-1 1,-1-1-1,1-1 0,0-1 0,26-5 0,-33 4 26,0 0 1,0 2-1,17-1 0,15-1 10,80-12 48,62-9 364,60-28-276,-76 32-137,-14-9 125,-95 22-63,-46 6 7,1-1-1,26-6 0,42-4 269,-77 10-312,-1 1-1,1 0 1,0 1-1,-1 0 1,15 1-1,10 1 247,-31-3-402,-8 0-17,-22-7-2966,13 0-3472,-15-18-4748,19 15 7610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0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13 412,'11'-11'8261,"-20"10"-7288,7 9 3506,2-5-2151,0-7-2417,-3 13 173,-4 12 46,-4 63 108,11 67 585,11-96-660,-11-53-148,1 19 87,-1-21-97,0 1 0,0-1 0,0 1 0,0-1-1,0 1 1,0-1 0,-1 1 0,1-1 0,0 1-1,0-1 1,0 1 0,0-1 0,-1 1-1,1-1 1,0 1 0,0-1 0,-1 1 0,1-1-1,0 0 1,-1 1 0,1-1 0,-1 1 0,1-1-1,0 0 1,-1 1 0,1-1 0,-1 0 0,1 0-1,-1 1 1,1-1 0,-1 0 0,1 0 0,-1 0-1,-1 2-23,1-1-1,-1 0 0,1 0 0,-1 1 0,1-1 0,0 1 1,-1-1-1,1 1 0,0 0 0,0-1 0,0 1 1,-1 3-1,-5 8-2206,5-12 1483,-8 3-1497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1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1608,'0'0'9839,"11"-11"-5123,-11 23-5723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24 44,'-5'4'7338,"5"-5"-7229,-12-10 5207,-6-4-1340,18 15-3966,0 0-1,0 0 0,-1 0 1,1 0-1,0-1 0,-1 1 1,1 0-1,0 0 0,-1 0 0,1 0 1,0 0-1,0 0 0,-1 0 1,1 1-1,0-1 0,-1 0 1,1 0-1,0 0 0,0 0 1,-1 0-1,1 0 0,0 0 0,0 1 1,-1-1-1,1 0 0,0 0 1,0 0-1,-1 1 0,1-1 1,0 0-1,0 0 0,0 1 0,0-1 1,-1 0-1,1 0 0,0 1 1,0-1-1,0 0 0,0 0 1,0 1-1,0-1 0,0 0 0,0 1 1,0-1-1,0 0 0,0 0 1,0 1-1,0-1 0,0 0 1,0 1-1,0-1 0,0 0 0,0 1 1,0-1-1,0 0 0,0 0 1,1 1-1,-1-1 0,-34 14 1149,24-8-1123,0 0 0,1 0 0,-1 0 1,2 2-1,-17 15 0,22-18-28,0 0 0,0 0 0,0 1-1,1-1 1,0 1 0,0 0 0,1-1 0,-1 1-1,1 0 1,0 0 0,1 0 0,0 10 0,0-12-3,1 1 1,1 0 0,-1-1 0,1 1-1,0 0 1,0-1 0,0 0 0,6 8-1,2 7-4,-7-12 1,0 0 1,1-1 0,0 0-1,0 1 1,0-2 0,1 1-1,9 9 1,-12-13-3,1 0 0,-1 0-1,1 0 1,0 0 0,0-1 0,0 1 0,0-1 0,0 1 0,0-1 0,1 0 0,-1-1-1,0 1 1,0 0 0,1-1 0,-1 0 0,1 1 0,-1-2 0,0 1 0,6-1-1,0-1-5,-1-1 0,1-1 0,-1 1 1,0-1-1,0 0 0,0-1 0,-1 0 0,0-1 0,1 1 0,11-13 0,-9 6-118,0 0-1,16-25 1,-23 31-139,0 1-1,-1-1 0,0 0 0,0 1 0,0-1 0,-1 0 1,1 0-1,-2-1 0,1 1 0,-1-7 0,0 12 74,0-1-1,0 1 0,-1-1 1,1 1-1,0-1 0,-1 1 1,0 0-1,1-1 0,-1 1 1,0-1-1,0 1 0,1 0 1,-1 0-1,0 0 0,0 0 1,0-1-1,-1 1 0,1 0 1,0 1-1,0-1 0,-1 0 1,1 0-1,0 0 0,-1 1 1,1-1-1,0 1 0,-1-1 1,1 1-1,-1 0 0,-2-1 1,-60-5-3601,20 2 2547,-8-14 1581,41 7-61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3.2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0 260,'3'11'4850,"9"11"-2652,-3-6-1127,-3-2-384,0-2-292,0 0 0,-1 0 0,-1 0 0,0 1 0,-1 0 0,0-1 0,1 15 0,7 46 724,-12-54-787,-1 1 1,-1-1-1,-1 0 1,0 0 0,-2 0-1,-8 22 1,8-31-262,0-1-1,0-1 1,0 1 0,-1-1 0,-1 0-1,1-1 1,-10 8 0,10-12-12,1-1 0,0 0 0,-1 0 1,1 0-1,-1-1 0,0 0 0,1-1 1,-1 1-1,-11-2 0,-22-6-1915,38 6 1273,0 0 0,0 0 0,1 0 1,-1 0-1,0 0 0,0 0 0,0 0 1,1 0-1,-1-1 0,1 1 0,-1-1 0,1 1 1,-2-3-1,-4-6-2449,5 3 96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4.3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0 868,'1'8'10153,"0"-8"-10062,-1 0 1,0 0-1,0 0 1,0 1-1,0-1 1,0 0-1,0 0 0,0 0 1,1 0-1,-1 0 1,0 0-1,2-2 2104,-2 2-2104,1 0 1,4 16 972,6 99-271,0-23-778,-11-89-12,0 22 34,-1 0-1,-1 0 1,-4 25 0,-5 41 53,7-79 4,1 1 0,1-1 0,0 1 0,0 15 0,-3-15 444,1-12 124,2-9-272,4-4-328,-1 0 0,2 0 0,0 0 0,6-17-1,-3 9-49,-2 8-10,2 1 0,-1-1-1,2 1 1,-1 0 0,2 0 0,-1 1-1,14-15 1,-16 21 2,-1 0 0,1 0 0,-1 1 0,1-1-1,0 1 1,0 0 0,1 1 0,-1-1 0,1 1 0,8-3-1,-12 4 11,1 1 0,0-1 0,-1 0-1,1 1 1,0-1 0,0 1-1,-1 0 1,1 0 0,0 0-1,0 0 1,-1 1 0,1-1-1,0 1 1,-1 0 0,1 0-1,0 0 1,-1 0 0,1 0-1,-1 0 1,1 0 0,-1 1-1,0 0 1,4 2 0,-3 1 8,-1 0 1,1 0 0,-1 0 0,0 0-1,0 1 1,-1-1 0,1 0-1,-1 1 1,0 0 0,-1-1 0,1 1-1,-1-1 1,-1 1 0,1-1-1,-1 1 1,1 0 0,-2-1-1,1 1 1,-3 7 0,3-9-22,0 0 0,1 0 0,0 1 0,0-1 0,0 0 0,0 0 0,1 0 0,0 0 0,0 0 0,1 4 0,3 26 41,-5-25 51,0-8-140,0-1 1,-1 1-1,1 0 1,0-1-1,0 1 1,0 0-1,0-1 1,-1 1 0,1 0-1,0-1 1,0 1-1,0 0 1,0-1-1,1 1 1,-1 0-1,0-1 1,0 1 0,0 0-1,0-1 1,1 1-1,-1 0 1,0-1-1,1 1 1,-1-1 0,0 1-1,1-1 1,-1 1-1,1-1 1,-1 1-1,1-1 1,-1 1-1,1-1 1,-1 1 0,1-1-1,0 0 1,-1 1-1,1-1 1,0 0-1,10-30-8836,-7 17 5342,5-4 3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4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29 216,'-1'-8'5262,"-4"0"-4137,0 0 1127,2 6-1643,-2 0 2061,2 12-321,4-5-2123,-1 0-1,0 0 1,-1 0-1,1 0 0,-1 0 1,0 0-1,-1 0 1,-3 9-1,4-9-161,0 1 1,0-1-1,0 1 0,1-1 0,-1 1 1,1-1-1,1 1 0,0 8 0,-1 30 225,-11 38-9,4-18-209,6-54-62,0 0 1,1 0 0,0 0 0,1 0 0,0 0 0,2 10-1,3 34 43,6 0 53,-5-26-176,-8-25-299,-5-10-349,-15-41-6038,14 29 4160,7 16 2048,-1 0 1,0 0-1,0 0 0,-1-1 1,1 1-1,-1 0 0,1 0 1,-1 1-1,-3-5 0,-6 0-1157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5.2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37 1100,'-20'-7'12447,"50"-3"-8266,24 8-3041,-30 3-888,24 4-265,14 1-2518,-58-6 1831,0-1 0,0 0 1,0 1-1,-1-1 0,1-1 0,0 1 1,0 0-1,4-3 0,22-8-6200,-17 6 3598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6.1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335 6 796,'-35'-5'5540,"31"5"-5221,0 0 0,0 0 1,0 1-1,0 0 0,0-1 0,0 2 1,0-1-1,0 0 0,0 1 1,0 0-1,0 0 0,-5 4 0,-18 6 1833,19-10-1727,0 1 0,0 0 0,0 0 0,0 1 0,1 0 0,-1 1 0,1-1 0,0 1 0,-6 7 0,9-9-359,1 1 0,0 0 0,0-1 1,0 1-1,0 0 0,0 0 0,1 0 0,0 1 0,0-1 1,0 1-1,1-1 0,-1 1 0,1-1 0,0 1 1,1 0-1,-1 8 0,1-8-92,2 0-1,-1-1 1,1 1 0,-1-1-1,1 1 1,0-1 0,1 0 0,-1 1-1,1-1 1,4 4 0,2 6-37,-7-11 63,1 0 0,0-1 0,-1 1 0,1-1 0,1 1 0,-1-1 0,0 0 0,0 0 0,1-1 0,-1 1 0,1 0 0,0-1 0,-1 0 0,1 0 0,5 0 0,-5 0 10,1 0 0,-1 1 0,0-1 0,0 1 1,1-1-1,-1 1 0,0 0 0,-1 1 1,1-1-1,5 5 0,5 5 21,-13-11-28,0-1 1,-1 0-1,1 1 1,0-1-1,0 1 1,0-1-1,-1 1 1,1-1-1,0 1 1,0-1-1,-1 1 1,1 0-1,0-1 1,-1 1-1,1 0 1,-1 0-1,1-1 1,-1 1-1,0 0 1,1 0-1,-1 0 1,0 0-1,1 0 1,-1 0-1,0-1 1,0 1-1,0 0 1,0 0-1,0 0 1,0 0-1,0 0 1,0 0-1,0 0 1,0 0-1,-1 0 1,1 0-1,0-1 1,-1 1-1,1 0 1,0 0-1,-1 0 1,1 0-1,-1-1 1,1 1-1,-1 0 1,0-1-1,0 2 1,-4 2 75,0 0 1,0 0 0,-1 0 0,1 0 0,-1-1 0,0 0 0,0 0-1,0-1 1,0 0 0,0 0 0,-1 0 0,1 0 0,0-1-1,-9 0 1,-18 2-146,-53-4-1,42 0-1665,43 1 380,13-9-8923,-3 6 7761,2-3-437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6.4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1 1228,'-2'1'411,"1"0"0,0 0-1,0 0 1,0 0 0,-1 0-1,1 0 1,0 0 0,1 0-1,-1 1 1,0-1 0,0 0 0,0 1-1,1-1 1,-1 1 0,1-1-1,-1 1 1,1-1 0,0 1 0,-1-1-1,1 3 1,-7 14 1911,5-13-2098,0 0 1,1 0-1,-1 0 0,1 0 0,0 1 0,1-1 1,-1 0-1,1 0 0,0 1 0,0-1 0,1 0 1,-1 1-1,1-1 0,0 0 0,1 0 0,-1 0 1,3 5-1,7 33-3,-10-30-194,-1-12-26,0 1 1,0-1-1,-1 0 1,1 1-1,1-1 1,-1 0-1,0 1 1,0-1-1,0 0 1,1 1-1,-1-1 1,1 0-1,-1 0 1,1 1 0,-1-1-1,1 0 1,0 0-1,-1 0 1,1 0-1,0 0 1,2 2-1,-1-1 316,8 8-2660,-9-21-5271,-2-8 3432,1 7 1568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6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50 868,'-3'-3'912,"1"1"0,-1 0 0,1-1 0,-1 1 0,1-1 0,0 0 0,0 0 0,-2-4 0,-14-15 5357,24 45-4672,-5-20-2348,1-1 0,-1 1 1,0 0-1,1-1 1,-1 1-1,1-1 1,0 1-1,0-1 1,0 0-1,0 0 1,1 0-1,2 3 1,4-1-2497,2-3 93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7.4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0 36,'-35'27'9739,"5"7"-5636,10-10-2704,10 11-534,20-16-708,-7-12-143,1-1 0,-1 1 0,1-1 0,1 0 0,-1-1 0,1 1 0,9 7 1,-10-9-5,0-1 1,0 0-1,1 0 1,-1 0-1,1 0 1,0-1 0,0 0-1,0 0 1,0 0-1,0-1 1,0 1 0,0-1-1,0-1 1,1 1-1,-1-1 1,0 1 0,1-2-1,-1 1 1,1-1-1,-1 1 1,0-1 0,0-1-1,0 1 1,0-1-1,6-2 1,2-3 14,-1 0 0,1-1 0,-1 0 1,-1-1-1,1 0 0,-1-1 0,17-20 0,-26 28-11,-1-1-1,1 1 1,-1 0 0,0 0-1,0-1 1,0 1-1,0 0 1,0-1-1,0 1 1,-1-1 0,1 1-1,-1-1 1,0 1-1,1-1 1,-1 0 0,-1 1-1,1-1 1,0 1-1,0-1 1,-1 1-1,0-1 1,1 1 0,-1-1-1,0 1 1,0 0-1,-1-1 1,-1-2 0,1 2 22,0-1 0,0 1 0,0 0 1,-1 0-1,0 0 0,1 0 0,-1 0 1,0 1-1,-1-1 0,1 1 0,0-1 0,-1 1 1,1 1-1,-1-1 0,0 0 0,1 1 1,-5-2-1,-5 2-2,0 0 0,0 0 0,1 1 0,-1 1 0,0 0 0,0 1 0,1 0 0,-1 1 0,1 0 0,0 1 0,0 1 0,0 0 0,0 0 1,1 1-1,0 1 0,0 0 0,-17 14 0,27-20-107,0 0 0,0 0 0,1 0 0,-1 0 0,0 0 1,0 1-1,0-1 0,1 0 0,-1 0 0,0 1 0,1-1 0,0 0 1,-1 1-1,1-1 0,0 1 0,-1-1 0,1 1 0,0-1 0,0 0 1,0 1-1,0-1 0,1 1 0,-1-1 0,0 0 0,0 1 0,1-1 1,0 3-1,-1-4-138,1 1 0,-1-1 1,0 1-1,1 0 0,-1-1 1,0 1-1,1-1 0,-1 1 1,0-1-1,1 1 0,-1-1 1,1 1-1,-1-1 0,1 1 1,0-1-1,-1 0 0,1 1 0,-1-1 1,1 0-1,0 0 0,-1 1 1,1-1-1,-1 0 0,1 0 1,0 0-1,-1 0 0,1 0 1,0 0-1,-1 0 0,1 0 1,0 0-1,-1 0 0,1 0 1,0 0-1,-1 0 0,1-1 1,0 1-1,-1 0 0,1 0 1,-1-1-1,1 1 0,0 0 1,-1-1-1,1 1 0,-1-1 1,1 1-1,-1-1 0,1 1 1,-1-1-1,0 1 0,1-1 1,1-6-3029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7.9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1 256,'0'0'3158,"0"31"2335,0-7-3806,-1-3-791,1-1 0,1 1 0,8 38-1,-7-45-720,0 0-1,-1 1 0,0 21 1,4 37 250,5 23 5,-5-59-325,-5-32-97,0 0-1,0-1 1,0 1-1,1-1 1,0 1-1,0-1 1,2 6-1,1 9-4,-4-18-18,0 0 1,0-1 0,0 1-1,0 0 1,1 0-1,-1-1 1,0 1-1,0 0 1,0-1 0,1 1-1,-1 0 1,0-1-1,1 1 1,-1 0-1,1-1 1,-1 1 0,1-1-1,-1 1 1,1 0-1,-1-1 1,1 1-1,-1-1 1,1 0-1,0 1 1,-1-1 0,1 0-1,0 1 1,-1-1-1,1 0 1,0 1-1,0-1 1,-1 0 0,1 0-1,0 0 1,0 0-1,-1 0 1,2 0-1,6 2-121,-8-2-45,0 0-1,0-1 1,1 1 0,-1 0 0,0 0 0,0 0 0,1 0 0,-1 0 0,2-4-3442,-2 3 3442,0 1 0,0 0 0,0 0 0,0-1 0,0 1 0,0 0 0,0 0-1,0-1 1,0 1 0,0 0 0,0 0 0,0-1 0,0 1 0,0 0 0,-1 0 0,1-6-791,0-6-2275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8.4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22 120 1152,'21'1'7296,"7"-9"-5626,-1-2-1,-1 0 1,32-18 0,-57 26-1553,0 1 0,0-1 0,0 1-1,0-1 1,0 1 0,0-1 0,0 0 0,-1 0 0,1 1 0,-1-1 0,1 0 0,-1 0 0,0 0 0,1-3 0,-5 4-11,3 1-91,1-1-1,0 1 0,-1 0 1,1 0-1,0 0 0,-1-1 0,1 1 1,0 0-1,0 0 0,-1 0 1,1-1-1,0 1 0,0 0 0,-1-1 1,1 1-1,0 0 0,0-1 1,0 1-1,-1 0 0,1-1 1,0 1-1,0 0 0,0-1 0,0 1 1,0 0-1,0-1 0,0 1 1,0 0-1,0-1 0,0 1 1,0-1-1,0 1 0,0 0 0,0-1 1,0 1-1,1-1 0,-2 0 21,1 0-1,0 0 0,-1-1 1,1 1-1,-1 0 1,0 0-1,1 0 1,-1 0-1,0 0 0,0 0 1,1 0-1,-1 0 1,0 0-1,0 0 0,0 0 1,0 1-1,0-1 1,0 0-1,0 1 0,-1-1 1,1 1-1,0-1 1,0 1-1,0-1 0,-1 1 1,1 0-1,0 0 1,0-1-1,-1 1 0,1 0 1,0 0-1,-1 0 1,1 1-1,-1-1 1,-3 0 55,0 0 0,0 0 0,0 1 1,0 0-1,0 0 0,1 0 1,-1 0-1,-8 4 0,7-1-39,0 0-1,-1 0 0,2 0 1,-1 1-1,0 0 1,1 0-1,0 0 0,0 1 1,0-1-1,1 1 1,0 1-1,0-1 1,1 0-1,-1 1 0,-2 10 1,1 0-9,1 0 1,1 0 0,1 0 0,1 1-1,0 24 1,2-36-45,0-1 0,0 1-1,0-1 1,1 0 0,-1 0 0,1 0 0,1 0 0,-1 0 0,1 0-1,-1 0 1,1-1 0,1 0 0,-1 1 0,1-1 0,-1 0 0,1-1-1,0 1 1,1-1 0,-1 1 0,0-1 0,1 0 0,9 3 0,-8-4-315,1-1 0,0 0 0,0 0 0,-1-1 0,1 0-1,0 0 1,0-1 0,-1 0 0,1 0 0,0-1 0,-1 1 0,10-5 0,-2 0-2235,-1 0-1,1-1 1,-1 0-1,18-15 1,-18 10-719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8.9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2652,'0'0'4821,"-11"11"3800,0 3-6011,14-3-2604,4-15-3806,7-16-5793,-5 8 5992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30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1508,'0'0'334,"0"-1"0,0 0 1,0 1-1,0-1 0,0 0 0,0 1 0,0-1 0,0 1 0,0-1 0,0 0 1,-1 1-1,1-1 0,0 0 0,0 1 0,-1-1 0,1 1 0,0-1 0,-1 1 1,1-1-1,-1 1 0,1-1 0,0 1 0,-1-1 0,1 1 0,-1 0 0,0-1 1,1 1-1,-1 0 0,1-1 0,-1 1 0,1 0 0,-2-1 0,-9 0 1880,15 4-2051,0-1 0,-1 1 0,0 0 0,0 1 0,0-1 0,0 0-1,0 1 1,-1 0 0,1-1 0,-1 1 0,0 0 0,0 0 0,-1 0 0,1 1 0,-1-1 0,1 6 0,9 50 433,-11-49-513,0 0 0,-1-1 0,0 1 0,-6 19 0,5-20-72,1 1 0,0-1 0,0 1-1,1-1 1,2 16 0,-1 6 11,4-19 39,-5-13-59,0 0 0,0 0 0,0 0 0,0 0 0,1 1 0,-1-1 0,0 0 0,0 0-1,0 0 1,0 0 0,0 0 0,0 0 0,0 1 0,0-1 0,0 0 0,0 0 0,0 0 0,0 0-1,0 0 1,0 0 0,0 1 0,0-1 0,0 0 0,0 0 0,0 0 0,0 0 0,0 0 0,0 1-1,0-1 1,0 0 0,0 0 0,0 0 0,0 0 0,0 0 0,0 0 0,-1 0 0,1 1-1,0-1 1,0 0 0,0 0 0,0 0 0,0 0 0,0 0 0,0 0 0,-1 0 0,1 0 0,0 0-1,0 0 1,0 0 0,0 0 0,0 0 0,0 1 0,-1-1 0,1 0 0,0 0 0,0 0 0,0 0-1,0 0 1,0 0 0,-1-1 0,-2 7 292,3-5-283,0-1 1,0 0-1,0 0 1,0 0-1,0 1 1,0-1-1,0 0 1,0 0-1,-1 1 1,1-1-1,0 0 1,0 0-1,0 0 1,0 1 0,0-1-1,0 0 1,-1 0-1,1 0 1,0 1-1,0-1 1,0 0-1,-1 0 1,1 0-1,0 0 1,0 0-1,0 0 1,-1 1-1,1-1 1,0 0 0,0 0-1,0 0 1,-1 0-1,1 0 1,0 0-1,0 0 1,-1 0-1,1 0 1,0 0-1,0 0 1,-1 0-1,1 0 1,-1 0-1,0 0 180,-1-14 121,0 12-306,0 0 0,0 0 0,0-1-1,0 1 1,0-1 0,1 1 0,-1-1-1,1 0 1,0 0 0,0 0 0,-1-3 0,2-134 831,2 128-737,0 1 1,1 0-1,0 0 1,1 0-1,0 1 1,1-1-1,0 1 1,8-13-1,-8 14 22,-4 8-103,-1-1 1,1 0-1,0 1 1,0-1 0,0 1-1,0-1 1,0 1-1,0-1 1,1 1-1,-1 0 1,0 0-1,1 0 1,-1 0-1,1 0 1,-1 0-1,1 0 1,-1 0-1,1 0 1,0 1 0,3-2-1,0 0 9,0 1 0,0 0 1,1 0-1,-1 0 0,1 0 0,10 1 1,-14 0-27,0 1 0,0-1 1,0 1-1,0 0 1,-1-1-1,1 1 1,0 0-1,0 0 0,-1 0 1,1 0-1,0 0 1,-1 1-1,0-1 1,1 0-1,-1 1 1,0-1-1,1 1 0,-1 0 1,0-1-1,0 1 1,0 0-1,-1-1 1,2 3-1,2 9 16,-1 1 0,0-1 0,-1 0 0,0 1 0,-1-1 0,-1 1 0,-2 24 0,2-1 99,32-48 458,-23 5-502,1 1 0,0 0 0,1 1-1,-1 0 1,1 0 0,-1 1 0,23-3 0,-29 6-61,0 0 0,0 0 0,0 0 0,0 1-1,0-1 1,-1 1 0,1 0 0,0 0 0,0 0 0,-1 1 0,1-1 0,0 1 0,-1 0 0,0 0 0,1 0 0,-1 0 0,0 1-1,0-1 1,0 1 0,-1 0 0,1 0 0,-1 0 0,1 0 0,-1 0 0,2 4 0,-2-4-13,-1 1 0,0-1 0,1 1 0,-1-1 0,0 1-1,-1 0 1,1-1 0,-1 1 0,0 0 0,0 0 0,0-1 0,0 1 0,0 0 0,-1-1 0,-1 7 0,-2 25-605,-1-11-523,-1 5-6233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30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65 136 96,'14'-1'5983,"4"-4"-3776,24-26 3085,-30 21-4226,4-1-228,-14 10-780,-1 0-1,1 0 1,0 0-1,0 0 0,-1 0 1,1 0-1,-1-1 1,1 1-1,-1 0 1,0-1-1,1 1 0,-1-1 1,0 0-1,0 1 1,0-1-1,0 0 0,0 0 1,0 1-1,-1-1 1,1-3-1,5-3 345,-4 6-104,-8-6-114,5 6-129,-1 0 0,1 0 0,-1 0 0,0 0 0,0 0 0,0 1 0,0-1 0,0 1 1,0-1-1,-1 1 0,1 0 0,0 0 0,-1 0 0,1 0 0,-1 0 0,1 0 0,-1 1 0,1-1 1,-1 1-1,1 0 0,-1 0 0,1 0 0,-1 0 0,0 0 0,1 0 0,-1 1 0,1-1 1,-1 1-1,1 0 0,-1 0 0,1 0 0,0 0 0,-1 0 0,1 0 0,0 1 0,-4 2 0,-2 2 77,0 0 0,0 0 0,0 1 0,1 0 0,0 0 0,0 1 0,0 0 0,1 0 0,1 0 0,-1 1 0,1 0 0,1 0 0,0 0 0,0 1 0,1-1 0,0 1 0,1 0-1,0 0 1,-2 15 0,5-21-88,0 1 0,0-1-1,1 0 1,-1 0-1,1 1 1,0-1 0,0 0-1,0-1 1,0 1-1,1 0 1,0-1 0,-1 1-1,1-1 1,1 0 0,-1 0-1,0 0 1,1 0-1,-1 0 1,1-1 0,0 0-1,7 4 1,4-1-343,0-1 0,0 0 0,1 0 0,-1-2 1,1 0-1,-1-1 0,1 0 0,0-1 0,0-1 1,25-5-1,22-13-5552,-6-15-4450,-37 22 6991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37.5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33 236,'0'-2'132,"1"1"0,0-1 1,0 1-1,0-1 0,0 1 0,0-1 1,1 1-1,-1 0 0,0 0 0,0 0 0,1 0 1,-1 0-1,1 0 0,-1 0 0,1 0 1,-1 0-1,1 1 0,0-1 0,-1 1 0,3-1 1,1-2 1067,28 30 4919,-30-23-5744,1-1-1,-1 0 1,1 0 0,0 0 0,-1 0-1,1-1 1,0 1 0,1-1-1,-1 0 1,0 0 0,1 0 0,-1-1-1,9 2 1,11 0-87,-1-2 1,1 0-1,0-2 0,0-1 1,0 0-1,27-8 0,-15 4 193,66-3 0,190-14 1097,-203 12-1042,177 1 1,-79 10-253,14 0-154,-85 2-102,24 2 36,79 8-88,177 14-240,-123-5 257,-234-17 9,-1 2-3,0 3 0,65 22 0,-21-5 1,38-1 53,-85-19 18,0 1 0,0 2 0,41 15-1,-65-20-105,0 0 0,0-1-1,1-1 1,12 1-1,26 7-25,-13-2 57,1-1 0,44 2 0,28 4-17,-97-11 18,-5-1 6,-1 1 0,1-1 1,-1 1-1,0 1 0,10 3 1,-10-5 10,0 0 0,0 0 1,0-1-1,1 0 0,-1-1 1,0 0-1,0 0 0,0 0 1,0-1-1,13-5 0,9 0 100,14-2-124,-22 4-63,-1 1 0,1 1 0,21-1 1,55-2 67,-71 4 5,-1-2 1,1 0-1,-1-2 1,41-14-1,-20 6 154,-21 9-111,0 0 0,0 2 0,0 0 0,40 2 0,-38 3-21,-22-1-25,0 0 1,0-1-1,0 0 0,0 0 0,-1 0 0,1 0 1,0-1-1,5-1 0,98-10-46,-99 11 45,0 0-1,0 0 0,0 1 1,0 0-1,0 1 0,14 2 1,16 1 26,73-10-10,15 12-132,-62 0 179,43 0-82,-102-6 25,-2 0-5,-1 1 1,1-1 0,0-1 0,-1 1 0,1 0 0,-1-1 0,0 0-1,7-2 1,-8 2 8,-1 1 0,0-1 0,0 1 0,0-1 0,0 1 0,1 0 0,-1-1 0,0 1 0,1 0-1,-1 0 1,0 0 0,0 0 0,1 0 0,-1 0 0,0 0 0,1 0 0,-1 1 0,0-1 0,0 0 0,0 1-1,2 0 1,-1-1 0,30-6-101,53 6 122,-84 0 7,21-1 106,-23 0-116,-7-10 28,8 8-34,7 6-2,-5-2 13,-2-11-274,0 21 464,0-11-219,0 0 0,0 0 0,0 0 0,0 1 1,0-1-1,0 0 0,0 0 0,0 0 0,0 0 0,0 0 0,0 1 0,0-1 1,0 0-1,0 0 0,0 0 0,0 0 0,0 0 0,0 1 0,0-1 0,0 0 0,0 0 1,0 0-1,0 0 0,0 0 0,1 0 0,-1 1 0,0-1 0,0 0 0,0 0 1,0 0-1,0 0 0,0 0 0,0 0 0,1 0 0,-1 0 0,0 0 0,0 0 0,0 0 1,0 1-1,0-1 0,1 0 0,-1 0 0,0 0 0,0 0 0,0 0 0,0 0 1,0 0-1,1 0 0,-1 0 0,0 0 0,0-1 0,0 1 0,0 0 0,0 0 0,1 0 1,-1 0-1,0 0 0,0 0 0,0 0 0,0 0 0,10-8 6,-3 4 3,-7 3-9,1 0 0,0 0 0,-1 0 0,1 0 0,0 1 0,0-1 0,0 0 0,0 0 0,-1 1 0,1-1 1,0 0-1,0 1 0,1 0 0,-1-1 0,0 1 0,0-1 0,0 1 0,0 0 0,0 0 0,0-1 0,0 1 0,1 0 0,-1 0 0,0 0 0,0 1 0,0-1 0,0 0 0,2 1 0,-1-1 2,9 18-74,-15-12 76,3-6-4,1 1 0,-1-1 1,1 0-1,-1 1 0,1-1 0,-1 0 0,1 1 1,-1-1-1,1 1 0,0-1 0,-1 1 1,1-1-1,0 1 0,-1-1 0,1 1 1,0-1-1,0 1 0,-1-1 0,1 1 0,0-1 1,0 1-1,0 0 0,0-1 0,0 1 1,0-1-1,0 1 0,0 0 0,0-1 1,0 1-1,0-1 0,0 1 0,0-1 0,1 2 1,-12 72 65,0-14-25,11 280-160,1-331 120,0 0 0,0 0 0,1 0 0,5 14 0,-5-16-1,0-1 1,0 1 0,-1 0-1,1 0 1,-2 0 0,1 1 0,-1-1-1,0 0 1,0 0 0,-2 8-1,-3 24-3,1-1 0,1 1-1,5 54 1,-1-23 26,-2-53-7,-1 1 0,-6 25 0,5-26-5,0 1 0,-1 27 0,3-36-11,0 0 0,0 0 1,-1 0-1,-4 12 0,3-12-16,1 0 0,0-1-1,0 1 1,0 13 0,-9 52 84,11 54-90,-11-80 26,11 138 37,-10-141-79,-1 15 22,11 42-50,4-94 54,-3-8 16,-1 1 0,1 0 0,-1-1-1,1 1 1,-1 0 0,1 0 0,-1 0 0,1-1-1,-1 1 1,0 0 0,1 0 0,-1 0 0,0 0-1,0 0 1,1 0 0,-1 0 0,0-1 0,0 3-1,-1 15-14,1-14 9,-1 0 0,1 0 1,0 0-1,0 0 0,0 0 0,0 0 1,1 0-1,0 0 0,0 0 0,0-1 1,0 1-1,0 0 0,4 6 0,-4-8-20,0 1 0,-1-1-1,1 1 1,0 0 0,-1-1-1,0 1 1,1 0 0,-1-1-1,0 1 1,0 0 0,-1 0-1,1-1 1,-1 1 0,0 2-1,0-2 30,1-1-1,-1 1 1,1-1-1,0 0 1,0 1-1,0-1 0,0 1 1,0-1-1,0 1 1,1-1-1,-1 0 1,1 1-1,0 1 1,1-1 2,-1-1 0,0 0 1,0 1-1,0-1 0,0 1 1,0-1-1,-1 1 0,1 0 1,-1-1-1,1 1 0,-1 0 1,0-1-1,0 1 0,-1 4 1,12 6-26,-11-5-143,0-12 266,-12-3-1360,9 4-39,-1 1 0,1-1-1,1 0 1,-1 0-1,0 0 1,1 0-1,0 0 1,-1-1-1,-1-5 1,2-8-2662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7:3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280 857 532,'-10'-7'13243,"9"4"-13144,0 0 1,-1 0 0,1 0-1,0 0 1,-1 0 0,1 0 0,-1 0-1,0 1 1,0-1 0,-3-2-1,-8-22 210,3 1-181,9 23-121,-1 1-1,1-1 1,-1 0-1,1 0 1,0 0-1,0 0 0,0 0 1,1 0-1,-1-3 1,0 4-8,1 0 0,0 0 0,-1 0 1,1 0-1,-1 0 0,0 1 0,1-1 1,-1 0-1,0 0 0,0 1 0,0-1 0,-3-2 1,3 2-3,0 1 0,0 0 0,0-1 0,0 1 1,0-1-1,1 1 0,-1-1 0,0 1 0,1-1 0,-1 0 1,1 1-1,-1-4 0,-10-31-48,10 30 62,0 1 0,0-1 0,-1 1 0,0-1 0,0 1-1,0 0 1,-4-6 0,0-2 48,-44-108 705,25 59-609,8 39-154,12 18 33,0-1 0,1 0 1,0 0-1,0 0 0,1 0 1,0-1-1,-5-10 1,-1-8-22,7 23-11,1 0 0,-1-1 0,1 1 0,0 0 0,0 0 0,0-1 0,0 1 0,1-1 0,-1 1 0,1 0 0,-1-5 1,-4 3 9,5 4-11,0 0-1,-1 0 1,1 0-1,0 0 1,0 0 0,-1 0-1,1 0 1,0 0-1,0 0 1,0 0-1,-1 0 1,1-1 0,0 1-1,0 0 1,-1 0-1,1 0 1,0 0-1,0 0 1,0-1 0,0 1-1,-1 0 1,1 0-1,0 0 1,0-1-1,0 1 1,0 0-1,0 0 1,0 0 0,-1-1-1,1 1 1,0 0-1,0 0 1,0-1-1,0 1 1,0 0 0,0 0-1,0-1 1,0 1-1,0-1-3,22 14-62,-22-9 61,1-3 5,0 0 0,-1 0 0,1 0 0,0-1 0,1 1 0,-1 0 0,0-1 0,0 1 0,0 0 0,0-1 1,0 0-1,1 1 0,-1-1 0,0 0 0,0 1 0,1-1 0,-1 0 0,0 0 0,1 0 0,-1 0 0,0 0 0,0 0 0,1-1 0,-1 1 0,0 0 0,2-2 0,39-5 43,-24 1-26,-1-1 0,0-1 1,31-19-1,-19 9 15,40-22 76,80-41 94,0 8-171,-130 67 91,-19 6-161,0 0 1,1 0-1,-1-1 1,0 1-1,1 0 1,-1 0-1,1 0 1,-1 0-1,1 0 1,-1 0-1,0 0 1,1 0-1,-1 0 1,1 0-1,-1 0 1,0 0-1,1 0 1,-1 1-1,0-1 1,1 0-1,-1 0 0,1 0 1,-1 0-1,0 1 1,1-1-1,-1 0 1,0 0-1,0 1 1,1-1-1,-1 0 1,0 1-1,1-1 1,-1 0-1,0 1 1,0-1-1,0 0 1,0 1-1,1-1 1,-1 1-1,0-1 0,0 0 1,0 1-1,0 0-316,-1 0-1,0-1 0,0 1 1,1-1-1,-1 1 0,0-1 0,0 1 1,1-1-1,-1 1 0,0-1 0,0 0 1,0 0-1,0 1 0,0-1 1,0 0-1,0 0 0,1 0 0,-1 0 1,0 0-1,0 0 0,0 0 0,0 0 1,0-1-1,-1 1 0,-6-1-1057,-5-5-2051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6:32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7 292,'0'0'2112,"-21"-4"1450,12 2 2566,11 2-5919,0 1 0,0 0 0,1 0 0,-1 0 0,0 0 0,0 0 0,0 0 0,0 0 0,0 1 0,0-1 0,3 4 0,-2-2-122,1 0 1,-1-1-1,1 1 1,0-1-1,-1 0 1,1 0 0,5 2-1,54 20 496,6 1-174,-11-8-241,11 2 111,92 17-36,1 1-489,-116-28 290,-1 2 0,66 26 0,-56-17 126,-29-10-60,-1 1 0,0 1 0,-1 1 1,-1 1-1,0 1 0,-1 2 0,29 26 1,143 113 428,-79-66-341,-27-23 153,-46-36-91,-29-22-202,0 1 0,0 0 0,14 16 0,48 47 209,-42-43-179,-25-23-78,0-1-1,-1 1 1,13 16-1,-2-1 0,1-1-1,38 32 1,-24-23 6,129 133 592,-106-112-604,73 75 28,-64-59 224,30 30-251,23 31 401,-53-55-334,-12-10-53,-18-18-2,-3 3 14,-19-29-28,7 6-9,12 17-27,-25-35 29,-1 0 0,0 0 0,0 1 0,0-1 0,7 15 0,8 11 27,31 50 59,-43-63-7,7 10-26,-7-19-98,-1 2-1,0-1 1,9 20 0,2 4 57,-17-31-14,0 0 0,0 0 1,0 0-1,-1 0 0,0 1 1,0-1-1,0 0 0,-1 1 0,0 5 1,10 12 59,-8-21-48,-1-1 1,0 1-1,0 0 0,0 0 1,0 0-1,0 0 1,0 0-1,0 0 0,-1 0 1,1 0-1,-1 0 1,1 3-1,-1-3-3,1 0 0,-1 0-1,0 0 1,1 1 0,0-1 0,-1 0 0,1 0 0,0 0-1,0 0 1,0 0 0,2 2 0,-1-2-1,-1 0 0,0 0 0,0 0 1,1 1-1,-1-1 0,-1 1 0,1-1 0,0 1 0,-1-1 1,1 1-1,0 3 0,3 4 8,-4-10-10,1 1 0,0 0 0,-1 0 0,1 0-1,-1-1 1,1 1 0,-1 0 0,1 0 0,-1 0 0,1 0-1,-1 0 1,0 0 0,0 0 0,1 0 0,-1 0-1,0 0 1,0 0 0,0 0 0,0 0 0,0 0-1,-1 1 1,12 28 18,0 13-19,1-11 35,-9-26-34,1 0 1,-2 1-1,1-1 1,-1 1-1,0-1 1,2 14-1,7 23 25,-2-31-27,-9-12-3,1 1 0,-1-1 0,0 0 1,1 1-1,-1-1 0,0 1 0,1-1 0,-1 0 0,0 1 1,0-1-1,0 1 0,1-1 0,-1 1 0,0-1 0,0 1 0,0-1 1,0 1-1,0-1 0,0 1 0,0-1 0,0 1 0,0-1 1,0 1-1,0-1 0,0 1 0,0-1 0,-1 1 0,1-1 1,0 1-1,0-1 0,0 1 0,-1-1 0,1 1 0,0-1 0,-1 0 1,0 1-1,1 0-6,0-1-1,0 0 1,0 0 0,0 0 0,-1 0-1,1 0 1,0 1 0,0-1 0,0 0-1,-1 0 1,1 0 0,0 0 0,0 0-1,0 0 1,-1 0 0,1 0 0,0 0-1,0 0 1,-1 1 0,1-1 0,0 0-1,0 0 1,0-1 0,-1 1 0,1 0-1,0 0 1,0 0 0,-1 0 0,1 0-1,0 0 1,0 0 0,0 0 0,-1 0-1,1 0 1,0-1 0,0 1 0,0 0-1,-1 0 1,1 0 0,0 0 0,0 0-1,0-1 1,0 1 0,0 0 0,0 0-1,-1 0 1,1-1 0,0 1 0,0 0-1,0 0 1,0 0 0,0-1 0,0 1-1,0 0 1,0 0 0,0-1 0,0 1 0,0 0-1,0 0 1,0-1 0,0 1 0,-23-18-7361,-10-6 134,14 10 3484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6:29.6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10 32,'0'0'45,"1"0"1,-1 0-1,0 0 0,0 0 0,0 0 1,1 0-1,-1 0 0,0 0 0,0 0 1,0 0-1,0-1 0,1 1 0,-1 0 1,0 0-1,0 0 0,0 0 0,0 0 1,0-1-1,1 1 0,-1 0 1,0 0-1,0 0 0,0 0 0,0-1 1,0 1-1,0 0 0,0 0 0,0 0 1,0 0-1,0-1 0,0 1 0,0 0 1,0 0-1,0 0 0,0-1 0,0 1 1,0 0-1,0 0 0,0 0 0,0-1 1,0 1-1,0 0 0,0 0 1,0 0-1,0 0 0,0-1 0,-1 1 1,1 0-1,0 0 0,0 0 0,0 0 1,0-1-1,0 1 0,0 0 0,-1 0 1,1 0-1,0 0 0,0 0 0,0 0 1,0 0-1,-1 0 0,1-1 1,0 1-1,0 0 0,0 0 0,-1 0 1,1 0-1,0 0 81,-1 0-1,1 0 1,0 0 0,-1 0 0,1 0 0,0 0-1,-1 0 1,1 0 0,0 0 0,-1 0-1,1 0 1,0 0 0,-1 0 0,1 0 0,0 0-1,-1 0 1,1 1 0,0-1 0,-1 0 0,1 0-1,0 0 1,0 0 0,-1 1 0,1-1-1,0 0 1,0 0 0,-1 1 0,1-1 0,0 0-1,0 0 1,0 1 0,-1-1 0,1 0 0,0 1-1,0-1 1,0 0 0,0 0 0,0 1-1,0-1 1,0 0 0,-1 1 0,1-1 0,0 0-1,0 1 1,-5 3 235,4-4-342,0 1 0,0-1 0,0 1 0,0-1 0,0 1 0,0 0 0,0-1 0,0 1 0,0 0 0,1 0 0,-1-1 0,0 1 0,0 0 1,1 0-1,-1 0 0,1 0 0,-1 0 0,0 1 0,1 5 76,0 0 0,0 0 1,1 0-1,0-1 0,0 1 0,1 0 1,2 6-1,21 44 1025,-17-38-1057,-5-10-25,0-1 1,1 0-1,0 0 1,0 0-1,1-1 1,5 8-1,0 5 252,-9-18-247,-1 0 0,1 0 0,0 0 1,-1 0-1,1 0 0,0-1 0,0 1 0,1 0 0,-1-1 0,0 1 0,3 2 0,8 9 268,-1 1-1,0 0 0,-1 1 0,16 30 0,19 28-36,9 14-148,-11-17-98,-5-3 48,-12-18 115,1-1 93,-22-37-205,1 0 1,0-1-1,15 20 0,9 14 23,-26-37-85,1 1 0,-1-1 0,1 0 0,12 11-1,36 54 373,12 13 239,-11-12-503,0-13 59,-4 2-1,65 102 1,-39-57 98,-42-54-209,2-2 1,64 70-1,-79-100-9,45 34-1,-24-21-43,-41-34-20,40 35 49,47 50-1,-13-12-40,-50-52-1,4 6 16,-13-9-15,0 0 0,2 0 0,0-2-1,0 0 1,42 26 0,20 17 39,60 34-74,-107-67 210,64 36 1,194 122-458,-256-162 303,-21-13 27,0 0 1,29 12-1,-1-1 93,4 1-277,-14-9 119,119 31 48,-65-25 2,-69-13-28,7 1-4,-1 1-1,42 18 1,-26-11-25,-31-12 16,0 0 0,0 1 0,-1 0 0,1 0 0,10 6 0,-15-8 8,83-1 5,-84-1 32,-1 1-1,1 0 1,0 0-1,-1 0 1,1 0-1,-1 0 1,1 0-1,-1 0 1,1 1-1,-1-1 1,1 1-1,-1-1 1,1 1-1,-1-1 1,0 1-1,1 0 1,-1 0-1,0-1 1,1 1-1,-1 0 1,0 0-1,0 0 0,0 1 1,0-1-1,0 0 1,0 0-1,0 0 1,0 1-1,0-1 1,-1 1-1,2 1 1,-4 24 59,-6-9-3829,6-16 3261,1-1 0,-1 0 0,0 0 0,1 0 0,-1 0 0,0 0 0,0 0 0,0-1 0,0 1-1,1-1 1,-1 1 0,0-1 0,0 0 0,0 1 0,0-1 0,0 0 0,0 0 0,0-1 0,0 1-1,0 0 1,-3-1 0,-17-5-3303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7:36.3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0 660 508,'10'-4'14526,"-10"5"-14417,16 5 1070,36 3-1165,-29-10 89,-11 1 41,1 0-1,0 0 0,0 1 0,19 4 1,-18-3-118,0 0 0,1-1 0,-1 0 0,0-1 0,19-3 1,13 1 240,-40 2-229,-5 1-28,0-1 0,0 0 0,0 0 0,1 0 0,-1 1 0,0-1 1,0 0-1,0 0 0,1-1 0,-1 1 0,0 0 0,0 0 0,0 0 0,1-1 0,-1 1 0,0-1 0,0 1 0,0-1 0,0 1 0,0-1 1,2-1-1,-3 1 128,23-12 270,-21 10-290,-1 0 1,1 0-1,-1-1 0,1 1 0,-1 0 0,0-1 0,-1 1 0,1 0 1,-1-1-1,1 1 0,-1-1 0,0 1 0,0-1 0,0 1 0,-1-1 1,0-3-1,0-9 219,-10-2 52,11 17-338,-12-30 243,-13-21-185,-24-59 37,36 80 15,-2 2 0,-1-1 1,-31-41-1,29 44 0,-32-33 226,37 45-16,-1 0 1,-17-29-1,13 28 4,16 15-329,0 0 1,0-1-1,0 1 0,1 0 0,-1-1 0,0 1 0,1 0 0,0-1 0,-1 0 0,1 1 1,0-1-1,0 0 0,-1 0 0,0-2 0,-1 3 216,3 0-303,0 1-1,0 0 1,0 0-1,0 0 1,0 0-1,0-1 1,0 1 0,0 0-1,0 0 1,0 0-1,0 0 1,0 0-1,0-1 1,-1 1-1,1 0 1,0 0 0,0 0-1,0 0 1,0 0-1,0 0 1,0 0-1,-1-1 1,1 1-1,0 0 1,0 0 0,0 0-1,0 0 1,-1 0-1,1 0 1,0 0-1,0 0 1,0 0 0,0 0-1,-1 0 1,1 0-1,0 0 1,0 0-1,0 0 1,0 0-1,-1 0 1,1 0 0,0 0-1,0 0 1,0 0-1,0 0 1,-1 1-1,1-1 1,0 0-1,0 0 1,0 0 0,0 0-1,0 0 1,0 0-1,-1 0 1,1 1-1,0-1 1,0 0-1,0 0 1,0 0 0,0 0-1,0 0 1,0 1-1,0-1 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9346 32 376,'-1'-16'6849,"0"16"-6879,1 1 170,-1-1 0,1 0-1,-1 0 1,0 0 0,1 0 0,-1 0-1,1 0 1,-1 0 0,1 0 0,-1 0-1,1 0 1,-1 0 0,1 0 0,-1 0 0,0 0-1,1 0 1,-1-1 0,1 1 0,-1 0-1,1 0 1,-1-1 0,1 1 0,0 0-1,-1-1 1,1 1 0,-1 0 0,1-1-1,0 1 1,-1-1 0,1 1 0,0-1 0,-1 1-1,1 0 1,0-1 0,0 1 0,-1-1-1,1 1 1,0-1 0,0 0 0,0 1-1,0-1 1,0 1 0,0-1 0,0 1-1,0-1 1,0 1 0,0-1 0,0 1 0,0-2-1,0 1 89,0 1-10,0 0-7,0 0-10,0 0-21,0 0-16,0 0-37,0 0-18,0 0-22,0 0-11,0 0-10,-1 1-54,-1-1 0,0 1 0,1-1 0,-1 1 0,1 0 0,0 0 1,-1 0-1,1 0 0,0 0 0,-1 0 0,1 0 0,0 0 0,0 1 0,0-1 0,-1 2 0,-16 13 114,-76 48 593,60-39-666,28-20-37,0 0-1,0 0 0,0 0 0,0-1 0,-1 0 1,0 0-1,0 0 0,0-1 0,-1 0 0,1-1 1,-1 0-1,-11 2 0,-48 17 565,-9 10-401,64-24-169,0-1 0,0-1 0,-1 0-1,0-1 1,0 0 0,0-1 0,-24 3 0,23-5-5,1 1 0,-1 0-1,0 1 1,-21 8 0,11-4-17,-62 9 207,64-13-114,0 1 1,-38 11-1,45-10-90,0-1 0,-29 4 0,-29 8 30,14 3 157,-100 18 1,6-2 88,128-30-148,1-1 0,-1-1 0,-38 0 0,-30 3 90,-53 0 252,139-6-441,-281 5 439,173 6-634,96-10 242,1 1 0,-1 1-1,-18 5 1,-22 4-103,-113 21 40,141-25 19,-1-1-1,1-2 1,-1-1 0,-52-1 0,57-1-12,0 1 0,-38 8-1,39-5 11,-1-1 1,-39 1-1,-68 4 95,99-7-76,28-2-39,0 0 0,0-1 0,1 0 0,-1 0 0,0 0 0,0-1 0,-7-2 0,7 2-4,-1 0-1,1 0 1,0 1-1,-1 0 1,1 0-1,-1 1 1,-10 2-1,-27 1-10,-336-4 65,209 16-60,8-5 58,12-1-2,5 7-119,7-1 2,-22 0-284,134-15 315,0 1 0,0 1 1,-43 11-1,45-8 64,0-1 1,-29 0-1,-1 1-2,-77 7-18,-41 6-15,-200 40-13,303-49 20,-1-4 1,-90-4 0,115-3-19,-114 12-61,-32 0 496,-178-11-77,206-11-318,71 0-90,74 10 157,0-1 0,1-1 1,-1-1-1,0-1 0,1-1 0,-23-10 1,13 6 46,-53-13 1,39 13-126,24 5 0,0 1 1,0 1-1,-21-1 0,-27-8 19,60 11-26,-30-7 10,-72-4-1,48 7 128,6 0-129,13-5 1,34 7-8,0 1 0,1 0-1,-1 0 1,-17-1 0,11 2-4,1 0 1,-1-2 0,0 1 0,1-2-1,-1 0 1,1 0 0,-16-8 0,-44-4 15,33 9 2,-48-4-489,83 11 471,-1-2 1,1 1-1,-1-1 0,1 0 1,0 0-1,-6-3 0,-30-12 13,-82-17-187,94 27 270,-20-1-546,-76-8-120,30 5 321,86 10 245,0 1 0,0-2 0,1 1 0,-1-1 0,0-1 0,1 1-1,-10-6 1,-18-5-14,19 9 44,0-2-1,0 0 1,-17-10-1,-52-27-115,73 36 106,-1 1 1,-1 0 0,1 1 0,-27-6 0,12 3-104,18 4 75,0 0 1,1 0-1,-19-12 1,22 12 3,-8-1 25,13 5-15,0-1 1,0 1 0,0-1-1,0 0 1,0 1-1,1-1 1,-1 0 0,0 0-1,1 0 1,-1 0 0,0 0-1,1 0 1,-1-1-1,1 1 1,0 0 0,-2-3-1,-2-1 27,2 2-36,0 0 0,-1 0 0,1-1 0,1 0-1,-1 1 1,0-1 0,1 0 0,0 0 0,0-1 0,0 1-1,0 0 1,1-1 0,-2-4 0,1 4 10,1 4 0,0 0-1,0 0 0,1 0 0,-1 1 1,1-1-1,-1 0 0,1 0 0,-1 0 1,1 0-1,-1 0 0,1 0 0,0-1 1,0 1-1,0 0 0,-1 0 0,1 0 1,0 0-1,0 0 0,1-2 1,-20-19 4,9-9-15,-7 2-17,14 25 29,2 0 0,-1-1 0,1 1 0,-1 0 0,1-1 0,0 0 0,1 1 0,-1-1 0,1 1 0,0-10 0,-6 4-23,4 10 21,1-1 1,1 0 0,-1 0-1,0 0 1,0 0 0,0 0-1,0 0 1,1 0 0,-1 0-1,0 0 1,1 0 0,-1 0-1,1-1 1,-1 1 0,1 0-1,0 0 1,0-1 0,-1 0 0,1 1 14,-19 1-1192,18 5 733,0 0-1,-1 0 1,0 0 0,0-1 0,0 1-1,0 0 1,-1-1 0,-5 8-1,-7 13-1928,-12 32-6037,25-44 5209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29 856 80,'0'0'1195,"-19"-21"3347,10-8-451,9-15 395,0-24-2253,0 46-1932,9-32-92,1-20-191,-5 46-28,-4 25 13,0 0-1,0-1 0,0 1 0,0 0 1,-1-1-1,1 1 0,-1-1 0,0 1 1,0-1-1,0 1 0,-1-1 0,1 1 1,-2-6-1,-1-2 3,0 1 0,1-1 0,1 0 0,0 0 0,0 0 0,1 0 0,2-15 0,-1-7 28,8-4 81,-9-43 288,-9 52-274,-1-10-136,5 39-1,9-2 10,-3 1 4,-1 0 6,0 0 4,0 0-1,0 0 5,0 0 0,0 0-2,6 0-7,-1 0 1,1-1-1,-1 0 1,0-1 0,1 1-1,-1-1 1,0 0-1,8-5 1,17-3 0,86-29 141,34-9-62,55 17-228,-201 31 15,1 0 0,0 0-1,0 0 1,0 1-1,0 0 1,8 2 0,18 2-4473,-30-5 2012,1 0-1450,4 0 1859,-4 0-917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4 580,'0'0'872,"0"0"-99,0 0-113,0 0-93,0 0-73,0 0-68,0 0-64,0 0-46,0 0-37,0 0-22,0 0-16,0-2 11022,0 1-11611,0 0 418,0 1-11,0 0-13,0 0-7,0 0-12,0 0-12,0 0 0,0 0-5,0 0-11,0 0-1,0 0 4,0 0-12,0 0 3,0 0 0,0 0-1,0 0 6,0 0 15,0 6 34,-6 8-63,6-1 78,0-10-65,-1 0-1,1 0 0,0 0 0,0 0 0,0 0 0,0 0 0,1 0 0,-1 0 0,1 0 0,0 0 0,0 0 0,1 3 1,-1-3 1,-1-1 1,1 0 0,-1 0-1,0 0 1,0 0 0,0 0-1,0 0 1,0 1 0,0 3-1,-1 1 0,1 82 446,-6-31-461,6 138 128,-5-167-148,-1 10 26,0 11-53,0-8 138,0 4 27,6-4-126,0-42 9,0 3-13,1-3 27,-1 0 1,0 1-1,0 0 1,0-1-1,0 1 1,0-1-1,0 0 1,0 1-1,0 0 1,0-1-1,0 1 1,0-1-1,0 0 1,0 1-1,-1 0 1,1-1-1,0 1 1,-1-1-1,1 1 1,0-1-1,0 0 1,0 1-1,-1-1 1,1 0-1,0 1 1,-1 0-1,1-1 1,-1 0-1,0 1 1,1-1-47,0 0 2,0 0-86,0 0-212,-7-8-5109,-3-4-644,9 2 2875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0 263 1080,'0'0'1524,"0"-23"3407,1 18-4619,0-1 1,-1 1 0,2 0-1,-1 0 1,1-1 0,0 1-1,1 1 1,-1-1 0,0 0 0,1 0-1,0 1 1,1-1 0,-1 1-1,1 0 1,-1 0 0,8-5-1,5-5 388,0 2 1,0 1-1,23-13 0,-6 7-489,1 1 1,1 2 0,48-13 0,-55 21-195,0 1 1,0 1 0,0 1 0,1 2 0,-2 1-1,2 2 1,-1 0 0,0 2 0,38 9 0,-59-11-35,-1 0 0,0 0 1,1 1-1,-1 0 1,8 4-1,-11-5 22,-1-1-1,1 1 1,0 0 0,-1 0 0,0 0-1,0 0 1,1 1 0,-2-1 0,1 1-1,0-1 1,0 1 0,2 5 0,1 5 20,-3-8-30,0 1 0,0-1 0,0 1 0,-1-1 0,0 1 0,0-1 0,0 9 0,-1-5 9,-2 1 0,1-1 0,-1 0 0,0 0 0,0 0-1,-1 0 1,-1 0 0,1 0 0,-1-1 0,-1 0 0,1 1 0,-1-1 0,-7 7 0,-6 7 5,-2-1 1,0-1-1,-24 19 1,35-32-2,2-1 1,-3-1 0,2 1 0,-1-2 0,-1 1 0,1 0 0,-1-2 0,0 0 0,0 0 0,0 0 0,0-1-1,0-1 1,-20 1 0,-38-5 1143,67 3-1088,1 0 6,0 0 4,-8-3 417,4 0-322,9 6-130,-3-3 1,-2 0-14,0 0-3,0 0 7,0 0 5,0 0-3,0 0-1,-12-10 282,12 7-310,0 2-11,0-1 1,0 1-1,1 0 0,-1 0 1,0-1-1,-1 1 0,1 0 1,0 0-1,-1 0 0,1-1 1,0 1-1,0 0 0,-1 0 1,1 0-1,-1 0 0,0 0 0,0-2 1,0 3 30,2 0-2,0 0-1,0 0 0,0 0 1,0 0-1,-1 0 1,2 0-1,-2 0 0,1 0 1,0 0-1,0 0 1,0 0-1,0 1 1,0-1-1,-1 1 0,2-1 1,-2 0-1,1 1 1,0-1-1,0 1 0,0 0 1,27 14-55,-20-10 47,1 1 0,-1 1-1,-1 0 1,1 0-1,-1 1 1,9 11 0,14 13 44,-21-21-26,0 0 1,11 17 0,11 13 48,26 33 30,-33-44 8,34 49 233,-41-53-304,-17-26-169,0 1 1,0 0 0,0-1 0,0 1 0,0-1-1,0 1 1,0 0 0,0-1 0,0 1 0,0-1 0,0 1-1,0-1 1,0 1 0,0-1 0,0 1 0,-1-1-1,1 1 1,0 0 0,0-1 0,0 0 0,-1 1 0,1-1-1,-1 1 1,1-1 0,0 1 0,-1-1 0,1 0-1,0 1 1,-1-1 0,0 0 0,1 0 0,-1 1 0,1-1-1,0 0 1,-1 1 0,-1-1 0,1 0-1888,-6-7-7043,2 1 5742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1 198 1224,'0'0'166,"0"1"0,0-1 0,0 0 0,0 0 0,0 1 0,0-1-1,1 0 1,-1 0 0,0 0 0,0 1 0,0-1 0,0 0 0,0 1 0,0-1 0,1 0 0,-1 0-1,0 0 1,0 1 0,0-1 0,0 0 0,1 0 0,-1 0 0,1 0 0,-1 0 0,0 0 0,0 0-1,0 0 1,1 1 0,-1-1 0,0 0 0,0 0 0,1 0 0,14 0 1456,16-7-945,-31 7-574,22-6 390,-1-2 0,1 0-1,-2 0 1,0-2 0,0-1 0,0 0 0,-1-2 0,19-16 0,-33 24-413,-1 1-1,0-1 1,0 0 0,3-6 0,-6 9 13,0 1 0,0 0 0,0-1 0,0 1-1,0-1 1,-1 1 0,1-1 0,-1 0 0,0 1-1,1-1 1,-1 0 0,0 1 0,1-1 0,-1 0-1,0 1 1,-1-1 0,0-3 0,-1-1 342,1 5-402,1-1 0,0 1 0,0 0 1,-1 0-1,0 0 0,1-1 0,-1 2 1,1-1-1,-1-1 0,0 2 0,0-1 0,1 0 1,-1 0-1,0 0 0,0 0 0,0 0 1,0 1-1,0-1 0,0 0 0,0 1 0,0-1 1,0 1-1,0 0 0,-1-1 0,-1 0 1,-2 0 2,-1 1 1,0-1-1,1 1 1,0 0 0,-1 1-1,1-1 1,-1 1 0,1-1-1,-1 2 1,1-1-1,-1 1 1,-6 3 0,3-1 20,0 2 1,0-1 0,1 1 0,0 0 0,0 1-1,-7 7 1,8-7-2,-1 1-1,2 0 1,-1-1-1,1 2 0,0-1 1,-6 15-1,10-19-38,1-1 0,-1 1 0,1-1 0,0 1 0,0 0 0,0 0 0,1 0 0,-1 0 0,1 0 0,0 0 0,0-1 0,1 2 0,-1-2 0,1 1 0,-1 0 0,1 0 0,0 0 0,1-1 0,-1 1 0,1-1-1,0 1 1,3 4 0,-1 1 19,1-1 0,0 0 0,1 0 0,0 0 0,0 0 0,1-1 0,0 0 0,0-1 1,1 0-1,-1 0 0,1 0 0,14 7 0,-10-8-40,0 0 0,1 0 0,0-2 1,0 1-1,-1-2 0,2 1 1,-1-1-1,25 0 0,-28-2-441,0-1 0,0 0 0,-1-1-1,1 1 1,0-1 0,13-5 0,29-18-9365,-36 17 6437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73 12,'-4'6'3935,"2"-5"-3754,1-1-1,1 1 0,-2 0 0,2 0 0,-1 0 1,0-1-1,0 2 0,1-2 0,-1 1 0,0 1 1,1-1-1,-1-1 0,1 2 0,-1-1 0,0 3 1,-2 5 423,3-9-575,0 1 1,-1-1-1,1 1 0,0 0 1,0-1-1,0 1 0,-1 0 1,1 0-1,0-1 0,0 1 1,0 0-1,0-1 0,0 1 0,0 0 1,0 0-1,1 0 0,2 14 377,-2-10-285,0 0 0,0-1-1,0 1 1,1-1 0,0 0 0,0 1-1,0-1 1,0 0 0,1 0 0,0 1-1,-1-2 1,1 1 0,0-1 0,5 5-1,1-2 129,-1-1-1,1 0 0,0-1 0,0 1 1,1-2-1,0 1 0,13 2 1,-16-4-106,-1-2 1,1 2 0,0-2 0,0 0-1,0 0 1,-1 0 0,2-2-1,-2 2 1,1-2 0,0 1 0,11-6-1,-10 3 51,0 1 1,-1-1-1,1-1 0,0 0 0,-2 0 0,2-1 1,-2 0-1,0 0 0,6-7 0,-8 8-105,0 0-1,-1 0 1,0 0 0,0 0-1,0 0 1,-1-1-1,1 0 1,-1 1 0,-1-1-1,1 0 1,-1 0-1,0 0 1,0-10 0,-1 13-48,0 0 0,0-1 0,-1 1 1,0 0-1,0 0 0,0 0 0,0 0 1,0 0-1,-1 0 0,1 0 0,-1 0 1,0 1-1,0-1 0,0 0 0,0 1 1,-3-3-1,1 1 18,-1 1 1,1 0 0,0 0-1,0 0 1,-1 0 0,0 0-1,0 1 1,0 0-1,-5-2 1,1 2-30,1 1 1,-1 1-1,0-1 1,1 1-1,-1 0 1,0 1-1,1 0 1,-1 1-1,1-1 1,-1 1-1,1 1 1,0 0-1,-1 0 1,1 0-1,1 2 1,-1-1-1,1 0 1,0 1-1,0 0 1,0 1-1,1-1 0,0 1 1,-8 11-1,12-15-30,1 0-1,-1-1 0,1 1 1,1 1-1,-2-2 0,2 2 0,-1-1 1,0 0-1,0 1 0,1-1 1,0 0-1,0 0 0,-1 1 0,1-1 1,0 0-1,0 1 0,1-1 1,-1 0-1,0 1 0,1-1 0,0 0 1,-1 0-1,1 1 0,0-1 1,0 0-1,0 0 0,1 0 0,-1 0 1,0 0-1,0 0 0,1-1 1,-1 1-1,1 0 0,0-1 0,0 1 1,0-1-1,-1 0 0,2 0 1,-1 0-1,4 2 0,1 0 9,0-1 0,1 0 0,-1-1-1,1 1 1,0-2 0,0 1 0,-1-1 0,1 0-1,0-1 1,-1 1 0,1-2 0,-1 1 0,1-1-1,-1 0 1,1-1 0,-1 0 0,0 0 0,0 0-1,-1 0 1,1-2 0,-1 1 0,0 0 0,0-1 0,0 0-1,0 0 1,-1-1 0,8-9 0,-4 3 38,-8 11-39,1 0 1,-1-1-1,0 1 1,0 0-1,1 0 0,-2-1 1,1 1-1,0-1 1,0 1-1,-1-1 0,1 1 1,-1-1-1,1 0 1,0 0-1,-1 1 0,0-4 1,4-2 131,-5 7-132,1 0 1,0 0-1,0 0 0,0 0 1,0 0-1,0 0 0,0 0 1,-1 0-1,1 0 1,0 0-1,0 0 0,-1 0 1,1 0-1,0 0 1,0 0-1,0 0 0,0 0 1,0 0-1,0 0 0,0-1 1,-1 1-1,1 0 1,0 0-1,0 0 0,0 0 1,0 0-1,0 0 0,0 0 1,0 0-1,0-1 1,0 1-1,0 0 0,0 0 1,0 0-1,0-1 0,-1 1 1,1 0-1,0 0 1,0 0-1,0 0 0,0 0 1,0 0-1,0-1 0,0 1 1,0 0-1,0 0 1,1 0-1,-1 0 0,0 0 1,0 0-1,0-1 1,0 1-1,0 0 0,0 0 1,0-1-1,0 1 0,0 0 1,0 0-1,0 0 1,0 0-1,0 0 0,1 0 1,-1 0-1,0 0 0,0 0 1,-1 0 92,1 0-11,-1 11 85,-1-3-118,0 1 0,1-1 0,-1 1 0,2-1 0,0 1 0,0 0 0,0-1 0,1 1 0,2 12 0,1 26 331,-3-36-227,0-1 0,4 20 0,1-2 72,11 43 66,5-5-257,-20-58-54,-2-5-5,1 0 1,-1-1-1,2 1 0,-2 0 1,1-1-1,1 1 0,1 3 1,0-2-216,-3-4 150,0 0-1,0 0 0,0-1 1,0 1-1,0 0 0,1 0 1,-1 0-1,0 0 0,0 0 1,0 0-1,0 0 0,0 0 1,0 0-1,0 0 0,0 0 1,0 0-1,0 0 0,0 0 0,0 0 1,0 0-1,0 0 0,1 0 1,-1 0-1,0 0 0,0 0 1,0 0-1,0 0 0,0 0 1,0 0-1,0 0 0,0 0 1,0 0-1,0 0 0,0 0 1,0 0-1,0 0 0,0 0 0,0 0 1,0 0-1,0 0 0,0 0 1,0 0-1,0 0 0,0 0 1,0 0-1,0 0 0,0 0 1,0 0-1,0 1 0,3-8-3858,1-7-3359,-4 5 3446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5 100,'0'0'1738,"-1"-4"6640,-8 12-4804,3 10-2726,4-7-355,-1 0-367,1 0-1,1 0 0,1 0 0,-1 0 0,1 0 0,1 0 1,0 0-1,1 0 0,-1 0 0,2 0 0,1-1 0,-1 0 1,1 1-1,7 12 0,-9-18-111,1 0 8,-1 1 0,1 0 1,0-1-1,1 0 0,-1 1 0,1-2 0,0 1 1,1-1-1,-1 1 0,1-1 0,-1 0 0,9 5 1,-9-7-7,0 0 1,-1 0-1,1-1 1,1 1 0,-1-1-1,0 0 1,0 0-1,1 0 1,-1 0-1,0-1 1,0 0 0,1 0-1,0 0 1,-1 0-1,0-1 1,0 0 0,1 0-1,-1 0 1,0 0-1,0-1 1,0 1 0,0-1-1,0 0 1,5-4-1,-2 1 34,0 0 0,0 0 0,-1-1-1,1 0 1,-2 0 0,1 0 0,0-1 0,-1 0-1,0 0 1,-1 0 0,0-1 0,3-8 0,7-15 94,-11 24-46,0 0 0,0 0-1,1 0 1,-2 0 0,0-1-1,0 1 1,1-13 0,2-10 1444,-5 30-1361,0 0-41,-1 1-128,1 0-1,-1 0 0,1 0 1,0 0-1,-1-1 0,0 2 0,1-2 1,0 1-1,0 0 0,-1 0 1,1 0-1,0 0 0,0 0 1,0 0-1,0 0 0,0 0 1,0 0-1,0 0 0,0 0 0,0 1 1,1 0-1,4 28-13,0-16 36,-1 1 1,2-1-1,0 0 1,1 0-1,1 0 1,-1-1-1,19 22 1,-24-32-155,0-1 0,0-1 0,0 1 0,0 0 0,1-1 0,-1 1 0,0-1 0,1 0 0,-1 1 1,1-1-1,-1-1 0,1 2 0,0-2 0,-1 1 0,1 0 0,0-1 0,0 0 0,5 0 0,-5 0-947,1 0 0,0-2 0,0 2 0,-1-1 0,2 0 0,-2-1 0,1 1 0,-1-1-1,1 0 1,-1 0 0,0 1 0,6-7 0,3-1-3028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39 113 72,'-5'-6'5337,"10"6"-3984,-2 0-1117,0 0 1,-1 1-1,1-1 0,0-1 1,-1 1-1,1 0 0,3-1 1,24-8 705,-19 5-342,-1 1-1,0 0 1,14-8-1,-23 10-445,1 0-1,-1 0 1,1-1 0,-1 1-1,1 0 1,-1-1 0,1 0-1,-1 1 1,0-1 0,0 0-1,0 0 1,1-1 0,0-5 781,-1 8-913,-1 0 0,0 0-1,0 0 1,0 0 0,0 0-1,0-1 1,0 1 0,0 0 0,0 0-1,0 0 1,0 0 0,0-1 0,0 1-1,0 0 1,0-1 0,0 1 0,0 0-1,0 0 1,0 0 0,0 0 0,0-1-1,0 1 1,0 0 0,0-1 0,0 1-1,0 0 1,0 0 0,0 0 0,0 0-1,-1-1 1,1 1 0,0 0 0,0 0-1,0 0 1,0 0 0,0 0 0,0 0-1,-1-1 1,-5-9 589,6 8-591,-1 1 1,1-1-1,-2 1 0,2-1 0,-1 1 1,0-1-1,0 1 0,0-1 1,-1 1-1,1 0 0,0 0 0,0 0 1,0 0-1,-1 0 0,-1-1 1,0 1 13,0-1 0,0 1 0,0 0 0,-1 0 0,1 1 0,0-1 0,0 1 0,0-1 0,0 1 0,0 0 0,-1 0 0,1 1 0,0-1 0,0 0 0,-1 1 0,-3 1 0,2-1-10,0 1 0,0 1 0,1-1 0,-1 0 1,1 1-1,0-1 0,0 1 0,0 0 0,0 1 0,-5 5 0,1-1 19,7-8-39,0 1 0,0 0 0,1 0 1,-2 0-1,2 0 0,-1 0 0,1 0 0,-2 0 1,2 0-1,-1 0 0,1 1 0,-1 0 0,-6 14 44,6-14-37,0 0 0,0 0-1,1 0 1,-2 0 0,2 1 0,-1-2 0,1 2-1,0-1 1,-1 1 0,1-1 0,0 0 0,0 0-1,0 1 1,0-1 0,1 0 0,-1 1 0,1 2-1,4 12 35,-2-6-11,0 0-1,10 20 1,-10-26-25,-2-2 0,2 1 0,-1-1 0,1 1 1,0-1-1,0 0 0,0 0 0,0 0 0,0-1 0,1 1 0,5 3 1,3 1-7,-8-5-7,-1 1 0,1-1 0,-1-1 0,1 1 0,0 0 0,0-1-1,7 2 1,3 0-30,-10-2-8,0 0 0,0 0 0,1 0 0,0-1-1,-1 1 1,0-1 0,1 0 0,-1 0 0,0-1-1,1 0 1,0 1 0,-1-1 0,5-2 0,8-4-669,-5 3-1083,0-2 0,0 1-1,0-1 1,-1-1 0,12-9-1,-12 8-1106,1-1 89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0 684,'-10'1'2763,"0"1"-1,-1 0 1,-11 4 0,-11 2 248,17-5-2174,1 0 0,-18 7 0,27-7-742,1-1 1,0 0-1,-1 2 1,2-1-1,-1 0 0,0 0 1,1 1-1,-1 0 1,-3 5-1,7-8-90,0 1 0,0-1-1,0 1 1,1 0 0,-2-1 0,2 1 0,0-1-1,-1 1 1,1 0 0,0 0 0,-1 0 0,1-1-1,0 1 1,0 0 0,0-1 0,0 1 0,1 0 0,-1 0-1,0 0 1,1-1 0,-1 1 0,0-1 0,2 1-1,-2 0 1,1-1 0,0 1 0,0-1 0,2 3-1,-1 0 5,1 1-1,1-1 0,-1-1 1,0 1-1,2 0 0,-2-1 0,2 1 1,6 3-1,26 17 45,-23-15-35,26 14 1,5 3 51,-19-10 3,-25-15-48,-1-1 0,1 0 1,0 0-1,-1 1 0,1-1 1,0 0-1,-1 1 0,1 0 1,-1-1-1,1 1 0,0-1 1,-1 1-1,0 0 0,1-1 1,-1 1-1,0 0 0,1-1 0,-1 1 1,1-1-1,-1 1 0,0 0 1,0 0-1,0-1 0,0 1 1,1 0-1,-1 0 0,0-1 1,0 1-1,0 0 0,0 0 1,-1-1-1,1 1 0,0 0 1,0 0-1,0-1 0,0 1 1,-1 0-1,1-1 0,-1 1 1,1 0-1,0 0 0,-1-1 1,1 1-1,-1 0 0,0 0 0,-16 11 842,12-9-766,2 0 0,-1-1 1,-1 1-1,-7 3 0,-3 0 44,12-4-133,-1 0 0,0-1 0,0 1-1,1-1 1,-1 0 0,0 0-1,0 0 1,0 0 0,0-1-1,0 0 1,0 0 0,0 0-1,-7-1 1,0-2 2,-17-5-541,27 7 404,0 1 0,0-1 0,0 1 0,-1-2 0,1 2 0,0-1 0,0 0 0,0 0 0,0 0 0,0 0 0,-1 0 0,2-1 0,-1 1 0,0 0 0,0 0 0,0-2 0,-2-5-1977,1 0 1,-1-1-1,2 2 1,-1-2-1,1 1 1,0-9-1,1 4-1147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1 460,'0'0'1489,"-6"0"6755,7 15-6901,0-1 0,6 22-1,-4-21-861,0-2-1,0 24 1,-2-8 64,2 0 0,7 28 1,0 5-135,-3-1-184,9 61 218,7-30-279,-21-86-166,0 0-2,0 0 1,-1 1-1,1-1 0,0 14 0,-2-19-8,0-1-1,0 0 1,-5-14-1060,0 3-1556,-9-24-6433,9 23 6034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57 512,'-1'-2'335,"0"1"1,-1 0-1,1-1 0,0 1 0,0-1 1,0 0-1,0 1 0,1-1 0,-1 0 1,1 0-1,-1 1 0,0-1 0,1 0 1,0 0-1,0 0 0,0 1 0,0-1 1,0-2-1,-3-2 728,3 6-1011,0 0 0,0 0 0,-1 0 0,1 0 0,0 0 0,0-1 0,0 1 0,0 0 0,0 0 0,0 0 0,0 0 0,0 0 0,0 0 0,0 0 0,0-1 0,0 1-1,-1 0 1,1 0 0,0 0 0,0 0 0,0 0 0,0 0 0,0-1 0,0 1 0,0 0 0,0 0 0,0-1 0,0 1 0,0 0 0,1 0 0,-1 0 0,0 0 0,0 0 0,0 0 0,0-1 0,0 1 0,0 0 0,0 0 0,0 0 0,0 0 0,0 0 0,0 0 0,0 0 0,0 0 0,1 0 0,-1-1 0,0 1 0,0 0 0,0 0 0,0 0 0,0 0 0,0 0 0,1 0 0,-1 0 0,0 0 0,0-1 0,1 1 0,-1 0 0,0 0 0,0 0 0,0 0 0,3-5 4609,-3 5-4618,0 0-1,0 0 1,0-1-1,0 1 1,0 0 0,1 0-1,-1 0 1,0-1-1,0 1 1,0 0-1,0-1 1,0 1 0,0 0-1,0 0 1,1 0-1,-1 0 1,0 0-1,0-1 1,1 1 0,-1 0-1,0 0 1,0 0-1,0 0 1,0 0-1,1 0 1,-1 0 0,1 0-1,-1 0 1,0 0-1,0-1 1,0 1-1,1 0 1,-1 0 0,0 0-1,0 0 1,0 0-1,1 0 1,-1 1-1,0-1 1,1 0 0,-1 0-1,0 0 1,0 0-1,0 0 1,1 0-1,-1 0 1,0 0 0,0 0-1,0 0 1,1 1-1,75 18 1475,-38-7-1499,0-1 1,64 11-1,-91-21-674,16 2-2858,-12-7-4655,-14 1 4348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1 588,'5'0'7190,"-10"4"-4902,5-4-1876,-6 13 7074,6-12-7486,0 3 64,-1-4-63,1 0 0,0 1 0,0-1 0,0 1 0,0-1 0,0 0 0,0 1 0,1-1 0,-1 0 0,0 1 0,0-1 0,0 0 0,0 1 0,0-1 0,1 0 0,-1 1 0,0-1 0,0 0 0,1 1 0,-1-1 1,0 0-1,1 0 0,-1 1 0,1-1 0,-1 0 0,1 1 0,-1-1 1,1 1-1,-1-1 1,1 1 0,-1-1 0,1 0 0,-1 1 0,0 0 0,0-1 0,1 1 0,-1-1 0,0 1 0,0-1-1,0 1 1,0-1 0,0 1 0,0-1 0,0 1 0,0 0 0,0-1 0,0 2 0,-1-2-1,1 1 1,0 0 0,0-1 0,0 1-1,0 0 1,0 0 0,0-1 0,0 1-1,0 0 1,1-1 0,-1 1 0,0 0-1,1-1 1,-1 1 0,1 0 0,0 2 13,1 0-1,-1 1 1,0-1 0,0 0 0,-1 0 0,1 0 0,-1 1 0,0 2 0,0 97-113,5-74 160,1-2-26,0 6-45,-5-14-14,0-14 30,-1 1 0,0-1 0,0 1-1,0 0 1,-1-1 0,0 1 0,-4 8-1,3-9-3,1 0 1,-1 0-1,1 0 0,1 0 0,-1 1 0,1 6 0,0-9-4,-3 11-7,3-13 9,-1 0 0,1 0 0,-1 0-1,1 0 1,-1 0 0,1 0 0,0 0 0,0 0-1,0 0 1,0 1 0,0-1 0,0 0-1,0 0 1,1 0 0,-1 0 0,0 0-1,1 0 1,-1 0 0,1 0 0,0 0 0,0 1-1,0 1 3,0 0-1,0 0 1,-1 0-1,1 0 1,-1 0-1,0 0 1,-1 0-1,0 3 1,0 3 6,-4 36 408,-1-21-205,6 3-230,6-10 11,-6-17-46,0 1 1,0 0-1,0 0 0,0 0 1,-1-1-1,1 1 1,0 0-1,0 0 0,-1-1 1,1 1-1,0 0 1,-1-1-1,1 1 1,-1 0-1,0-1 0,1 1 1,-1 0-1,1-1 1,-1 1-1,0-1 0,0 1 1,0-1-1,1 1 1,-1-1-1,0 1 0,0-1 1,0 0-1,0 1 1,0-1-1,0 0 1,-1 1-1,-1-1-713,1 0 1,0 0-1,-1 0 1,1 0-1,-1 0 1,1 0-1,-1 0 0,1 0 1,0-1-1,-1 1 1,1-1-1,-3 0 1,-6-3-3034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11 197 508,'-11'9'12931,"16"-10"-11174,-5 0-1526,11-8 635,-10 8-832,0 0-1,0 0 0,0 0 1,0 0-1,0 0 0,0 0 1,0 0-1,0 0 0,0 0 1,-1 0-1,1 0 0,0-1 1,-1 1-1,1-1 1,10-12 282,-7 10-292,-1 0 0,1 0-1,0 0 1,9-7 0,-12 11-3,27-29 455,13 0-150,-37 26-275,-4 2-19,1 0 0,0 1 0,0-1 0,0 0 0,0 0 0,0 0 0,0 1 0,1-1 0,-1 0 0,0 1 0,0-1 1,1 1-1,-1-1 0,3 0 0,10-7-24,37-9 51,-44 14-68,4 0 14,28-9 96,-38 12-107,12-5 76,-10 5-63,-1-1-1,1 1 0,0 0 1,0-1-1,-1 1 0,1 0 1,0 0-1,0 1 0,3-1 0,3 1 40,26-8-22,4 2-31,3 0 41,-8 7 115,-33-2-104,27 8 59,-27-8-107,17 4 52,-2 2 5,2 6-54,-13-8 0,4 8 24,-9-11-22,0-1 0,1 1 0,-1 0 0,0-1 0,1 1 0,-1-1 0,0 1 0,1-1 0,-1 1 0,1-1 0,0 1-1,-1-1 1,1 1 0,-1-1 0,2 1 0,0 0 6,-1 0 0,1 0 0,-1-1-1,1 1 1,-1 0 0,0 0 0,0 0 0,0 0 0,0 0-1,0 1 1,0-1 0,0 0 0,0 0 0,1 3-1,3 20-38,1 0 2,-6-19 13,0-4 18,0-1 1,-1 1-1,1 0 0,0 0 0,0 0 0,0-1 0,0 1 0,0 0 0,1 0 0,-1 0 0,0-1 0,0 1 0,1 0 0,-1 0 0,1-1 0,-1 1 1,1 0-1,-1 0 0,1-1 0,0 2 0,0 0-9,0 1 1,-1 0 0,0 0-1,1 0 1,-2 0-1,0 5 1,1-3 27,0 0 0,0-4-18,1 1 0,-1-1 0,0 0 0,0 0 0,0 0 0,-1 1 0,1-1 0,0 0 0,-1 0 0,1 0 0,-1 1 0,1-1 0,-1 0 0,-1 1 0,-5 22-37,-4 0 10,-7 3 72,14-23-42,4-4-6,-1 0 0,1 0 1,-1 0-1,1 1 0,-1-1 1,1 0-1,0 0 1,-1 0-1,1 1 0,0-1 1,-1 0-1,1 1 0,0-1 1,-1 0-1,1 1 1,0-1-1,0 0 0,0 1 1,-1-1-1,1 0 0,0 1 1,0-1-1,0 0 1,0 1-1,0-1 0,0 1 1,-8 11 37,7-11-44,0 0 0,0 0 0,0 0 0,0 0 0,0 0 1,1 0-1,-1 0 0,0 0 0,1 0 0,-1 0 0,1 0 1,-1 2-1,0-1 8,-1 0-1,0 0 1,0 0 0,0-1 0,0 1-1,0 0 1,-1-1 0,1 1 0,-1-1 0,1 1-1,-5 0 1,-8 6-43,13-7 66,1 0 0,-1 0 0,0 0 0,0 0 0,0 0 0,0-1 0,0 1 0,-1 0 0,-2 0 0,4-1 67,0 1-70,0-1 0,1 1 0,-1 0 1,0 0-1,0 0 0,0-1 0,0 1 0,0 0 0,0-1 1,0 1-1,0-1 0,0 1 0,0-1 0,0 1 0,0-1 1,-1 0-1,1 1 0,0-1 0,0 0 0,-1 1 1,-1-1-1,2 0-23,0 0 1,0 0 0,0 0-1,0 1 1,0-1-1,1 0 1,-1 0 0,0 1-1,0-1 1,0 0-1,0 1 1,0-1 0,1 1-1,-1-1 1,0 1-1,0-1 1,0 2 0,1-2 11,-28 2 194,27-2-211,-22-2 250,23 0-244,0 2-2,-3-2 2,2 2-1,0-1 1,0 1-1,0-1 1,0 1-1,0-1 0,0 1 1,0-1-1,0 1 1,-1 0-1,1-1 1,0 1-1,-1 0 1,1 0-1,-3-1 1,3 1-8,-15-4 17,15 4-14,-17-8-17,-4 8 35,21 0 186,14 5-387,-13-5 187,1 0 0,-1 0 0,0 0 0,1 0 0,-1 0 0,0 0 0,1 0 0,-1 0 1,0 0-1,1 0 0,-1 0 0,0 1 0,1-1 0,-1 0 0,0 0 0,1 0 0,-1 0 1,0 0-1,0 0 0,1 1 0,-1-1 0,0 0 0,0 0 0,1 0 0,-1 1 1,0-1-1,0 0 0,0 0 0,1 0 0,-1 1 0,6 2 43,6 3-19,-12-5-22,1 0 0,0-1 0,0 1-1,-1-1 1,1 1 0,0 0 0,0-1-1,0 1 1,0-1 0,0 0 0,0 1-1,0-1 1,0 0 0,0 1 0,0-1-1,0 0 1,0 0 0,0 1-1,1-1 1,2 1 1,-1 0 0,0 0 0,0 1 0,0-1 0,0 1 0,0-1 0,0 1 0,0 0 0,-1 0 0,1 0 0,-1 0 0,2 3 0,2 0-2,6 7 49,5 12-70,-9-2 388,7 16-224,-2-15-109,9 4 432,-20-25-459,0 0-1,0 0 1,0 0-1,0 0 1,-1 0-1,1 0 0,-1 0 1,0 0-1,0 0 1,0 0-1,1 3 1,-2-4-7,0 0 0,1 0 1,-1 0-1,1 0 1,-1 0-1,1 0 0,0 0 1,0 0-1,0 0 0,-1 0 1,1 0-1,0-1 1,0 1-1,1 0 0,-1-1 1,1 2-1,0-1-1,-1-1 1,0 1-1,0-1 0,0 1 1,0 0-1,0 0 0,0 0 1,0-1-1,-1 1 1,1 0-1,0 0 0,-1 0 1,1 0-1,-1 0 0,2 2 1,3 4 3,-4-7 0,-1 0 0,0 0 1,1 1-1,-1-1 1,1 0-1,-1 1 1,0-1-1,1 0 0,-1 1 1,0-1-1,1 0 1,-1 1-1,0-1 0,0 1 1,1-1-1,-1 0 1,0 1-1,0-1 1,0 1-1,0 0 0,9 4-24,4-1-8,-12-2 31,11 3 19,-12-5-23,0 0 1,0 0-1,0 0 1,0 0-1,-1 1 0,1-1 1,0 0-1,0 0 1,0 0-1,0 0 1,0 0-1,0 0 0,0 0 1,0 0-1,0 0 1,0 1-1,0-1 0,0 0 1,0 0-1,0 0 1,0 0-1,0 0 1,0 0-1,0 0 0,0 1 1,0-1-1,0 0 1,0 0-1,0 0 0,0 0 1,0 0-1,0 0 1,0 0-1,0 0 1,1 0-1,-1 1 0,0-1 1,0 0-1,0 0 1,0 0-1,0 0 0,0 0 1,0 0-1,0 0 1,1 0-1,-1 0 0,0 0 1,0 0-1,0 0 1,0 0-1,0 0 1,1 0-1,-1 0 0,0 0 1,0 0-1,0 0 1,0 0-1,0 0 0,1 0 1,-1 0-1,0 0 1,0 0-1,0 0 0,8 3 204,-7-3-197,9 8 31,-20-2-811,-4 1-3725,3-8-7486,7 0 8392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6 159 792,'0'0'6315,"30"0"-353,-13-1-4946,0-1 1,0 0-1,24-6 0,-29 5-939,0 0 1,0 0-1,0-1 0,-1-1 0,0 1 0,0-1 0,-1-1 0,1 0 0,-2 0 1,1 0-1,-1-1 0,12-11 0,-20 17-61,0 1 1,0-1-1,-1 0 0,1 0 0,0 0 1,-1 0-1,1 0 0,0 0 0,-1 0 1,0 0-1,1 0 0,-1 0 1,0 0-1,0 0 0,0 0 0,0 0 1,0 0-1,0 0 0,0 0 1,0 0-1,-1 0 0,1 0 0,0 0 1,-1 0-1,1 0 0,-1 0 0,0 0 1,1 0-1,-1 0 0,0 0 1,0 1-1,1-1 0,-1 0 0,-3-1 1,-1-1 106,0 0 1,-1 0 0,0 0-1,0 1 1,-10-3 0,5 1-92,7 2 19,0 0 0,0 1 0,0-1 0,0 1 0,0 0 0,0 0 0,0 0 0,-1 1 0,1-1 0,-1 1 0,1-1 0,-1 1 0,1 0 0,0 0 0,-1 1 0,1-1 0,-1 1 0,1 0 0,-8 1 0,-27 12 346,36-13-391,0 1-1,0-1 1,0 1 0,1-1 0,-1 1-1,0 0 1,1 0 0,-1-1 0,1 2-1,0-1 1,0 0 0,0 0 0,1 0-1,-1 1 1,1-1 0,-1 0-1,0 4 1,0-3 10,1 0-1,-1-1 1,0 1 0,0-1-1,0 1 1,-4 2-1,0 2 18,4-5-14,-1 1-1,1 0 1,0 1 0,0-1 0,1 0 0,-1 0 0,1 1 0,0-1 0,-1 4 0,-4 24 524,12 22 455,-6-9-813,1-40-150,1 1 0,-1 0 0,1-1 0,5 8 0,-5-8-7,2 0-1,-1-1 0,0 0 0,1 1 0,0-1 1,5 3-1,42 18 137,-40-20-113,-1 0 1,1-1-1,0 0 1,1 0-1,-1-1 0,1 0 1,-1-1-1,1 0 0,0 0 1,0-1-1,0 0 0,-1 0 1,1-1-1,20-3 0,-28 3-469,0 0-1,0 0 1,0-1-1,0 1 0,-1-1 1,7-3-1,-8 4 165,-1 0-1,1 0 0,-1 0 1,1 0-1,-1 0 0,0 0 1,0 0-1,0 0 0,0 0 1,0-1-1,0 1 0,0 0 1,0 0-1,-1-1 0,1 1 1,-1 0-1,1-3 0,5-20-11911,-6 15 8048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276 7 284,'-24'-7'8885,"17"8"-7884,1-1 0,-1 1 0,0 0 1,0 1-1,1-1 0,-11 5 0,-13 2 974,18-5-1284,1 0 1,-1 1 0,-12 6 0,20-9-522,2 0-110,1 0 0,-1 1-1,0-1 1,1 0 0,-1 0-1,1 0 1,0 1 0,-1-1-1,1 1 1,0-1 0,0 1-1,0-1 1,1 1 0,-1-1-1,0 1 1,1-1-1,-1 4 1,-2 32 478,3-32-479,0-3-52,1 1 0,-1 0-1,1-1 1,0 1 0,0 0 0,0-1 0,1 1-1,-1-1 1,1 1 0,0-1 0,0 0 0,0 1 0,4 2-1,-1 0 1,1-1 0,-1-1 0,1 1 0,0-1 0,0 1 0,7 1 0,-3 0-25,-1-1 0,1 1-1,-1 0 1,-1 0 0,1 1 0,-1-1-1,0 2 1,-1-1 0,0 0 0,0 1-1,-1 0 1,0 0 0,8 15 0,-4-3 72,-9-17-44,0-1 0,1 1 0,-1-1 0,0 1 0,0 0 0,-1 0 0,1-1 0,0 1 0,-1 0 0,0 0 0,1 0 0,-1 0 0,0-1 0,0 1 0,-1 0 0,1 0 0,0 0 0,-1 0 0,0-1 0,1 1 0,-1 0 0,0 0 0,-2 2 0,-1-1 51,0 0 0,1 0 0,-1-1 0,0 1 0,-1-1 0,1 0 0,0 0-1,-1 0 1,0 0 0,1-1 0,-1 1 0,0-1 0,-8 1 0,-12 5 316,-68 19 1212,89-25-1529,1-1 1,-1 1 0,1 0-1,-1-1 1,1 0 0,-1 0-1,1 1 1,-1-2 0,0 1-1,1 0 1,-1 0-1,1-1 1,-1 0 0,1 1-1,0-1 1,-5-1 0,6 1-153,1 0-1,-1 1 1,0-1 0,0 0 0,1 0 0,-1 0 0,1 0-1,-1 0 1,1 0 0,0 0 0,-1-1 0,-1-1 0,3 2-186,-1-1 0,0 1 1,1 0-1,-1 0 0,1-1 1,0 1-1,0 0 0,-1 0 1,1-1-1,0 1 0,1 0 1,-1 0-1,0-1 0,0 1 1,1 0-1,-1 0 0,1-2 1,22-40-15012,-17 34 11613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11 724,'6'-11'15227,"-6"16"-15691,3 0 713,-3-5-240,0 0 0,0 1 0,0-1 0,1 0 0,-1 0 0,0 0 0,0 1 0,0-1 0,0 0 0,0 0 0,0 1 0,0-1 0,0 0 0,0 0 0,0 1 0,0-1 0,0 0 0,0 0 0,0 1-1,0-1 1,0 0 0,0 0 0,0 1 0,0-1 0,0 0 0,0 0 0,0 0 0,-1 1 0,1-1 0,0 0 0,0 0 0,0 0 0,-1 1 0,1-1 0,0 0 0,0 0 0,-1 1 0,0 0 22,0 0 1,0 1 0,0-1-1,0 1 1,0-1 0,1 1-1,-1-1 1,1 1 0,0-1-1,-1 4 1,-3 9 63,-2 13 19,1 11 32,-1 5 102,3-30-196,2-1 0,0 1-1,1 0 1,2 12 0,0 10 66,4 23-104,-1-25 86,-3-24-150,-3 4 23,-1 9 19,2-20 10,1 0 0,-1 1 0,-1-1 0,1 1-1,0-1 1,-1 0 0,0 1 0,0 1 0,0-1-1,0-1 1,1 1-1,-1 0 0,1-1 1,0 1-1,0 0 1,0-1-1,1 1 0,-1-1 1,1 1-1,0-1 1,2 5-1,-1-4 0,-1-1 1,0 1 0,0-1-1,0 0 1,-1 1-1,1-1 1,-1 1-1,0 4 1,0-2-10,1-3 16,-1 0-1,0 0 1,0 0 0,0 0 0,0 0-1,-1 0 1,1 0 0,-1 0-1,1 0 1,-1 0 0,-2 2 0,2-1-15,1-1 1,-1 1 0,1-1-1,-1 1 1,1 0 0,0-1-1,0 1 1,1-1-1,0 3 1,-1 3-8,-1 3-1723,-4-9-2254,-12-15-3443,11 6 4058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70 68,'12'-21'4861,"-6"8"-3331,0 0 2792,-6 12-3935,1 1-99,1-1 0,-1 1-1,1-1 1,-1 1 0,0-1-1,1 0 1,-1 0 0,0 0-1,0 1 1,0-1 0,2-1-1,-2 1-257,0-1 1,0 1-1,1 0 0,-1 0 0,1 0 1,-1 1-1,1-1 0,0 0 0,-1 0 1,1 1-1,0-1 0,2 0 0,7 0 33,0 1-1,-1 1 0,1-1 0,-1 1 0,1 1 0,-1 0 0,1 0 1,-1 0-1,0 1 0,0 0 0,-1 0 0,1 1 0,14 7 0,-5-3 96,-16-7-141,-1-1-1,0 1 0,0 0 1,0 0-1,0-1 1,-1 1-1,1 0 1,0 0-1,0 1 1,1 0-1,10 7 50,-12-9-57,0 1-1,0-1 0,0 1 1,0-1-1,0 1 0,-1-1 1,1 1-1,0 0 0,0-1 1,0 1-1,-1 0 0,1-1 1,0 1-1,-1 0 0,1 0 1,-1 0-1,1-1 0,-1 1 1,0 0-1,1 1 1,5 28 222,-6-23-212,0-3 10,0-1-1,0 1 1,0 0-1,-1-1 1,1 1-1,-1-1 1,-2 5-1,2-6-18,1 0 0,-1-1 0,1 1-1,0 0 1,-1-1 0,1 1 0,0 0-1,0-1 1,1 4 0,0-4-6,-1 0 0,0 0 1,0 0-1,0 1 0,1-1 0,-2 0 0,1 0 0,0 0 1,0 1-1,0-1 0,-1 0 0,1 0 0,-1 0 0,1 0 1,-1 0-1,-1 2 0,-28 28 667,17-22-369,-1 0-1,-1 0 1,0-1-1,-27 10 1,9-2 132,29-13-248,-1-1-1,0 1 1,-1-1 0,1 1-1,0-1 1,-1 0 0,1-1-1,-1 1 1,0-1-1,0 0 1,0 0 0,-11 1-1,17-2-180,-1 0-1,1 0 0,-1 0 0,1 0 1,-1 0-1,1 0 0,0 0 0,-1 0 0,1 0 1,-1 0-1,1 0 0,0 0 0,-1-1 1,1 1-1,-1 0 0,1 0 0,0 0 1,-1 0-1,1-1 0,0 1 0,-1 0 0,1 0 1,0 0-1,-1-1 0,1 1 0,0 0 1,0 0-1,0-1 0,-1 1 0,1 0 1,0-1-1,0 1 0,0 0 0,0 0 1,0-1-1,-1 1 0,1 0 0,0-1 0,0 1 1,0 0-1,0-1 0,0 1 0,1-1 1,4-9-4131,12-7-7749,-12 10 8028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169 35 328,'-1'-1'422,"1"0"0,0 0-1,-1 0 1,1 0 0,-1 0 0,0 0 0,1 0-1,-1 1 1,0-1 0,0 0 0,0 0 0,0 0-1,-1-1 1,0 1 282,0 0 1,-1 1-1,1-1 0,-1 0 0,1 0 0,-1 1 1,1-1-1,-1 1 0,-2-1 0,-14 5 1178,3 2-1004,14-6-801,-1 1-1,1 0 1,-1 0 0,1 0 0,-1 0 0,1 0-1,0 0 1,0 1 0,0-1 0,0 0 0,0 1 0,0-1-1,-2 3 1,-25 25 83,12-7-92,9-10-56,7-10 12,-1 0 0,1 0 0,0 1 1,0-1-1,0 0 0,1 0 0,-1 0 0,1 1 0,-1-1 0,1 2 0,0 4 18,1 0-1,0 0 1,0 0-1,1-1 1,4 10-1,-5-16-32,0 3 4,0-1 0,0 0 1,1 0-1,-1 0 0,1 0 1,0 0-1,1 0 1,-1-1-1,6 6 0,14 16 12,-20-21-22,1 1 1,0-1 0,0 0-1,0 0 1,0 0-1,0 0 1,1 0-1,0 0 1,0-1-1,5 3 1,-4-2 9,1-1 0,0-1 1,-1 1-1,1 0 1,0-1-1,0 0 0,0 0 1,0 0-1,0-1 1,1 0-1,-1 1 0,0-2 1,0 1-1,0 0 1,0-1-1,1 0 0,-1 0 1,-1 0-1,12-4 1,-7 2 1,1 0 0,-1-1 0,0-1 0,0 1-1,-1-1 1,1 0 0,-1 0 0,-1-1 0,0 0 0,0 0 0,0-1 0,-1 1 0,-1-1 0,1 0 0,6-11 0,-11 14-3,0 1 0,-1-1 0,0 0 0,1 1 1,-2-1-1,1 0 0,-1 0 0,1 1 0,-1-1 0,-1 0 0,1 0 0,-1 1 0,0-1 0,0 0 1,0 1-1,-1-1 0,0 0 0,0 1 0,-3-4 0,-6-6 200,7 8-138,0 0 0,-1 1 0,0-1 0,-7-5-1,-2 1 105,1 1 0,-2 0-1,1 0 1,-2 1 0,-20-7-1,28 11-157,-1 0 0,0 1 0,0 0 1,0 0-1,0 1 0,0-1 0,-1 1 0,1 1 0,-1-1 0,1 1 0,-1 1 0,-9 0 0,15 0-283,1 0 0,-1-1 0,0 1 0,0 1 1,1-1-1,-1 0 0,1 1 0,-1-1 0,1 1 0,0 0 0,0 0 0,0 0 0,0 0 0,0 0 0,-2 3 0,3-3-703,0 0 0,1 0-1,-1 0 1,1 0 0,0 0-1,-1 0 1,2 1 0,-1-1 0,0 0-1,0 1 1,1-1 0,0 3-1,0 4-2335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3 56,'0'0'324,"-14"3"6751,11 11-5076,8 49 481,-5-44-1834,-1-11-303,1 0 0,0 0 0,1 1 0,0-1-1,3 9 1,-2-10-240,-1 1-1,0-1 1,0 1 0,-1 0-1,-2 10 1,0 7 252,8-1-90,-6-24 156,-6-7 423,0-37-880,12 14 539,-4 22-436,0 0 1,1 0 0,0 0-1,0 0 1,1 0-1,1 0 1,0 1-1,0 0 1,10-11-1,-10 12-62,2-1 1,0 1 1,0 0-1,1 0 0,0 1 1,0-1-1,1 1 1,18-8-1,4-3 7,1 2-75,-30 13 67,0 0 0,0 1 0,-1-1 0,1 0 0,0 1 0,0-1 0,0 1 0,0 0 0,0 0 0,0-1 0,0 1 0,0 0 1,0 0-1,0 0 0,0 0 0,0 1 0,3-1 0,-4 1-7,0 0 0,1 0 1,-1 1-1,0-1 0,0 0 0,1 0 1,-1 0-1,-1 1 0,1-1 1,0 0-1,0 1 0,-1-1 1,1 0-1,-1 1 0,1-1 0,-1 1 1,0-1-1,0 2 0,1 34 14,-1-26-32,-6 30 33,0 24 136,6 12-13,-5-68-767,6-10-1216,2-3 661,5-20-9750,-3 15 7661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317 29 572,'-5'-7'6351,"2"5"-3818,-5-1 634,-23-9 1155,28 11-4205,0 0-1,0 1 1,0-1 0,0 0 0,-1 1-1,1 0 1,0-1 0,-1 1-1,1 0 1,0 0 0,-5 1 0,-40 5 1029,30-3-509,15-3-588,1 0 1,-1 1-1,1-1 1,-1 1-1,1 0 1,-1-1 0,1 1-1,0 0 1,-1 0-1,1 0 1,0 0 0,0 0-1,0 1 1,0-1-1,0 0 1,0 1 0,-1 1-1,1 0-40,0-1-1,1 1 1,0-1 0,-1 1-1,1-1 1,1 1 0,-1 0-1,0 0 1,1-1-1,0 1 1,0 3 0,-2 7 1,1-12-13,1 1 0,0 0 0,-1-1 0,1 1 1,0 0-1,0 0 0,0-1 0,1 1 0,-1 0 1,1-1-1,-1 1 0,1 0 0,1 1 0,2 4 4,0-1 0,0 0 1,1 0-1,0-1 0,12 11 0,42 32-32,-30-16 17,-26-29 16,0 0 1,-1 1 0,1-1 0,-1 1 0,0-1 0,0 1 0,-1 0 0,1 0-1,-1 0 1,0-1 0,-1 1 0,1 5 0,-2-7-4,1-1 0,-1 1 0,1 0 0,-1-1 1,0 1-1,0 0 0,0-1 0,0 1 0,-1-1 0,1 1 0,-1-1 0,1 1 1,-1-1-1,0 0 0,1 0 0,-1 1 0,0-1 0,-4 1 0,-2 2 13,0 0 0,0-1 0,-17 5 0,22-7 15,0 0 0,-1-1 0,0 1 0,1-1 0,-1 0 0,1 1 0,-1-1 0,1 0 0,-1-1 0,0 1 1,1 0-1,-1-1 0,1 0 0,-1 1 0,-4-3 0,-4-1 57,0-1 0,-21-10 0,2 0-269,22 10 91,8 5 22,0-1 1,-1 0 0,1 0 0,0 1-1,-1-1 1,1 1 0,0-1 0,-1 1-1,1-1 1,-1 1 0,1 0 0,-3-1 0,4 1 17,0 0 1,0 0 0,0 0 0,1 0-1,-1 0 1,0 0 0,0 0-1,0 0 1,0 0 0,0-1 0,0 1-1,0 0 1,0 0 0,0 0 0,0 0-1,0 0 1,0 0 0,0 0 0,0 0-1,0 0 1,0-1 0,0 1 0,-1 0-1,1 0 1,0 0 0,0 0 0,0 0-1,0 0 1,0 0 0,0 0 0,0 0-1,0 0 1,0 0 0,0 0 0,0 0-1,-1-1 1,1 1 0,0 0-1,0 0 1,0 0 0,0 0 0,0 0-1,0 0 1,0 0 0,-1 0 0,1 0-1,0 0 1,0 0 0,0 0 0,0 0-1,0 0 1,0 0 0,-1 0 0,1 0-1,0 0 1,0 0 0,0 0 0,0 0-1,0 0 1,0 0 0,0 0 0,-1 0-1,1 1 1,10-6-7470,-6 3 3147,-3-1 1063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18 141 1596,'0'-1'253,"1"0"1,-1 1-1,1-1 0,-1 1 1,1-1-1,0 1 0,-1-1 1,1 1-1,0-1 0,0 1 1,-1 0-1,1-1 0,0 1 1,0 0-1,0-1 0,-1 1 1,1 0-1,0 0 0,0 0 1,0-1-1,0 1 0,1 0 1,34-5 1868,-15 2-615,9-3 18,42-14 0,-64 17-1418,1 0-1,-1 0 1,-1 0 0,1-1-1,-1 0 1,1 0 0,-2 0-1,1-1 1,9-8 0,-15 12-80,0 1-1,0-1 1,0 0 0,0 0 0,0 1 0,0-1-1,-1 0 1,1 0 0,-1 0 0,1 0 0,-1 0 0,1 0-1,-1 0 1,0 0 0,1 0 0,-1 0 0,0 0 0,0 0-1,0 0 1,0 0 0,0 0 0,0 0 0,0 0 0,-1 0-1,1 0 1,-1 0 0,1 0 0,-1 0 0,0-1-1,-1 0 50,0 1-1,0-1 0,0 0 0,0 0 1,-1 1-1,1-1 0,-1 1 0,0 0 1,1-1-1,-1 1 0,0 0 0,0 0 0,0 0 1,0 1-1,0-1 0,0 0 0,0 1 1,0 0-1,-1-1 0,1 1 0,0 0 0,0 0 1,0 0-1,-1 1 0,1-1 0,-6 1 1,-4 2 37,1-1 0,-1 1 0,1 0 0,0 1 0,-18 7 0,22-7 15,0-1 1,0 1-1,0 1 1,1-1-1,0 1 1,1 0-1,-1 0 1,1 1-1,1-1 0,-1 1 1,1 0-1,0 0 1,1 0-1,0 0 1,1 1-1,-1-1 0,2 1 1,-1 0-1,1 0 1,1 0-1,-2 13 1,4-16-25,-1 1-1,1-1 1,0 0 0,0 1 0,1-1 0,0 0 0,0 0 0,0 0 0,0 0-1,1 0 1,0 0 0,0-1 0,1 1 0,-1 0 0,1-1 0,0 0 0,0 0-1,10 5 1,-3-2 50,0 0-1,1-1 0,0 0 0,1 0 0,-1-1 0,1 0 0,16 2 1,-12-2-238,1-2 0,-1 1 0,1-2 0,0 0 1,33-1-1,-39-1-1115,0 0-1,-1 0 1,23-6 0,-26 5-583,-1 0 0,1-1 0,-1 0 0,0 0 0,0 0 1,8-5-1,-3 1-2173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 0 12,'-10'13'548,"-1"-1"-200,0 0-180,11-6-196,-11 0-292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0:09.74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280 5 464,'11'-5'12509,"-31"22"-10083,17 8-2286,0-24-123,1 1 1,-1 0-1,1 1 0,0-1 0,0 0 0,0 1 0,0-1 0,0 1 0,0-1 0,1 1 0,-1 0 0,1 0 0,0-1 0,0 1 1,0 0-1,0 0 0,0 4 0,-9 24 103,8-27-110,0 0 0,1 0 0,-1 0 0,1 0 0,0 0 0,0 1 0,-1 6 0,-19 57 56,21-66-60,0 4 1,0 1 1,0-1 0,0 1-1,-1-1 1,0 0 0,0 0-1,-1 1 1,-2 6-1,-4 30 20,2-8 54,1-24-39,2 0 1,-1 0-1,2 0 1,-1 1-1,0 18 1,-8 25 10,0-8-54,0-4-19,11-29 124,-1-1 0,0 0 0,-1 0-1,-1 0 1,0 0 0,-6 17 0,-2 20 11,9-46-105,0 1 1,1-1 0,-1 1 0,1-1 0,0 1-1,0 0 1,0 4 0,1-4-6,-1 0 1,0 0-1,0-1 1,0 1-1,0-1 1,-1 1-1,-2 4 1,3-7-12,0 1 0,0 0 0,1-1 0,-1 1 0,0 0 0,1 0 0,0 0 0,-1 0 0,2 4 0,-6 23-11,3-26 11,1 0 0,0 0 1,0 0-1,0 0 0,1-1 1,-1 1-1,1 0 0,0 0 0,0 5 1,-4 31 62,-7 14 98,9-43-173,0 0 1,1 1-1,0-1 0,1 1 0,0-1 1,2 17-1,0 10 26,-1-20-23,-1-12 11,1 0 0,-1-1 1,0 1-1,-1 0 0,1-1 0,-1 1 0,0-1 0,-1 1 1,1-1-1,-4 7 0,4-5 7,-1 0 0,1 0-1,0 0 1,1 0 0,-1 0 0,1 0 0,1 0 0,1 10-1,0 5 15,8 100-12,-10-107-6,1-8 5,-1 0 1,0 0 0,0 0-1,-1 0 1,0 0-1,-1 0 1,1 0-1,-4 7 1,-5 59-19,8-69 13,1 0 1,0-1 0,0 1 0,1 0 0,-1 0-1,1 0 1,0 7 0,-5 24-24,4-34 24,1 1 0,0 0-1,-1 0 1,1 0-1,0 0 1,0 0 0,0-1-1,0 1 1,1 0 0,-1 0-1,0 0 1,1 0 0,-1-1-1,1 1 1,1 3-1,4 17 7,-6-9 30,-1-5-86,1-1 1,0 1 0,1-1 0,-1 0-1,2 1 1,-1-1 0,5 13 0,-5-13 87,1-1 1,-1 1-1,-1 0 1,1 0-1,-1 0 1,0 0 0,-2 11-1,1 6 31,11 19-54,-3-31 9,-5-9-1,-9 2-15,5-1-3,1-1-669,-3-8-1399,-1-17-3656,3 9 2408,-7-4-172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0:10.845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22 25 592,'0'-2'490,"-1"1"-1,1-1 1,-1 1 0,0-1 0,0 1-1,1-1 1,-1 1 0,0 0-1,0-1 1,0 1 0,0 0 0,-1 0-1,1 0 1,0 0 0,0 0-1,-1 0 1,-2-1 0,3 2-207,6 5 610,-4-4-750,1 0 0,-1 0 0,0 0 0,0 0 0,0 0 1,0 0-1,0 1 0,0-1 0,0 0 0,0 1 0,0-1 0,-1 1 0,1-1 0,-1 1 0,1-1 0,-1 1 1,0-1-1,1 1 0,-1 0 0,0 2 0,11 33 1572,0 12-968,-11-43-722,1 0 1,0 0-1,0 1 0,0-1 1,1 0-1,2 6 0,-2-6 3,1 0 0,-2 1 0,1-1 0,-1 1 0,0 0 0,0 7 0,1-7 30,0 0 0,1-1 1,0 1-1,0 0 0,0-1 0,1 0 1,-1 0-1,2 0 0,6 8 0,6 10 90,-14-19-129,1 1 1,0-1-1,0 0 0,1 0 1,-1 0-1,1-1 1,0 0-1,0 0 0,1 0 1,-1 0-1,9 3 0,5 1-6,-1 0 0,29 6-1,-35-11-10,31 20-25,-23-10 46,-19-12-3,1-1 49,-2 0-57,0 0 1,1 0 0,-1 0-1,0 0 1,1 0 0,-1 0-1,0 0 1,1 0 0,-1 0-1,0 0 1,1 0 0,-1 0-1,0 0 1,1 1 0,-1-1-1,0 0 1,0 0 0,1 0-1,-1 0 1,0 1 0,0-1-1,1 0 1,-1 0 0,0 0-1,0 1 1,1-1 0,-1 0-1,0 0 1,0 1 0,0-1-1,0 0 1,1 1 0,-1-1-1,0 0 1,0 1 0,0-1-1,0 0 1,0 1 0,0-1-1,0 0 16,0 0 1,0 0-1,0 0 0,0 0 0,0 0 0,0 0 0,0-1 0,0 1 0,0 0 0,0 0 1,0 0-1,0 0 0,0 0 0,-1 0 0,1 0 0,0 0 0,0 0 0,0 0 0,0-1 1,0 1-1,0 0 0,0 0 0,0 0 0,0 0 0,-1 0 0,1 0 0,0 0 1,0 0-1,0 0 0,0 0 0,0 0 0,0 0 0,0 0 0,-1 0 0,1 0 0,0 0 1,0 0-1,0 0 0,0 0 0,0 0 0,0 0 0,0 0 0,0 0 0,-1 0 0,1 0 1,0 1-1,0-1 0,0 0 0,0 0 0,0 0 0,0 0 0,0 0 0,0 0-13,0 0-1,-1 1 1,1-1-1,0 0 0,0 0 1,0 0-1,0 0 0,0 0 1,0 0-1,0 1 1,0-1-1,0 0 0,-1 0 1,1 0-1,0 0 1,0 0-1,0 0 0,0 0 1,0 0-1,-1 0 1,1 0-1,0 0 0,0 1 1,0-1-1,0 0 0,-1 0 1,1 0-1,0 0 1,0 0-1,0 0 0,0 0 1,0 0-1,-1-1 1,1 1-1,0 0 0,0 0 1,0 0-1,0 0 0,-1 0 1,1 0-1,0 0 1,0 0-1,0 0 0,0 0 1,0 0-1,-1-1 1,12 23-40,-11-21 30,0 23-9,0-27 8,0 0 0,1 0 0,-1 0 1,1 1-1,-1-1 0,1 0 0,0 1 1,0-1-1,0 0 0,0 1 0,1-1 1,-1 1-1,1-1 0,-1 1 1,3-3-1,13-22-1,-12 19 1,0 0 1,0 0-1,0 1 1,12-13-1,11-14-12,47-62-29,-51 68 22,15-24-35,-20 26-8,-15 22-61,0 0 0,-1-1-1,1 0 1,-1 1 0,0-1 0,0 0 0,-1-1 0,0 1-1,1 0 1,1-12 0,2 3-1305,-5 14 1210,-1-1 0,1 0 0,-1 1 0,1-1 0,-1 0-1,0 1 1,1-1 0,-1 0 0,0 0 0,1 0 0,-1 1 0,0-1 0,0 0 0,0 0 0,1 0 0,-1 0 0,0 1 0,0-1 0,0 0 0,-1 0-1,1 0 1,0 0 0,0 1 0,0-1 0,-1 0 0,1 0 0,-1-1 0,0 0-365,0 0-1,0 0 1,0 0 0,0 0 0,0 0-1,0 0 1,1 0 0,-1-1 0,1 1-1,-1 0 1,1-3 0,0-8-3005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32.565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108 6 840,'0'-2'12848,"0"4"-13317,-10-7 4534,10 6-3977,0 1 0,0-1 0,0 1 0,0 0 0,0-1 1,-1 1-1,1-1 0,0 1 0,-1-1 0,1 1 0,-1-1 0,1 1 0,-1-1 0,0 1 0,0-1 0,1 0 0,-1 0 0,-1 2 0,0 1-96,1 0 0,0 1 1,1-1-1,-1 0 0,1 0 0,0 1 0,0-1 1,0 0-1,0 1 0,2 3 0,-1 9 32,-1-4 3,-1-2 4,1-1 0,1 0-1,-1 1 1,2-1 0,0 0-1,3 12 1,-3-13-10,-1 0 0,0 0-1,-1 0 1,1 0 0,-2 1 0,1-1 0,-1 0-1,-4 17 1,-2 32 18,7-51-38,0 7 5,0 1 0,-1-1-1,0 1 1,-6 22-1,5-27 0,0-1-1,1 0 0,0 1 0,1 12 0,-5 34 43,-6 28 176,0 19-298,1-25 65,-1-22 12,7-32-6,4-23 4,0 0 0,0 1 0,0-1 0,0 1 0,0-1 0,0 0 0,0 1 1,-1-1-1,1 1 0,-1-1 0,1 0 0,-1 0 0,1 1 0,-1-1 0,0 0 0,-1 2 0,1 0-3,0 0 1,1 0-1,-1 0 0,1-1 0,0 1 0,-1 0 1,1 0-1,1 0 0,0 6 0,-1 5-5,-10 16 3,10-7-11,0-22 24,0 0-8,0 3 8,0-3-2,0 0-2,0 4 1,0 0-11,0-4 75,53-55 99,-23 20-130,1 2 0,58-48-1,-40 39-55,-34 27 2,1 1 0,0 1 1,19-11-1,-33 22 12,1-1 2,-1 0 0,0 1 0,1 0 0,0-1 0,-1 1 0,1 0 0,0 0 0,0 0 0,-1 0 0,1 1 0,0-1 0,0 1 0,0 0 0,0 0 0,0 0 0,0 0 0,0 0 0,-1 0 0,6 2 0,-2 1 3,0 0-1,-1 1 0,0-1 1,1 1-1,-1 0 0,-1 0 0,1 1 1,-1 0-1,0-1 0,0 2 1,0-1-1,0 0 0,3 8 0,-3-6-5,1 1 0,0-1-1,0 0 1,0-1 0,1 1-1,0-1 1,7 5-1,13 15-5,-23-25 10,0 1 0,0 0-1,0-1 1,0 0-1,0 0 1,0 0-1,1 0 1,-1-1-1,0 1 1,1-1-1,-1 0 1,0 1-1,0-2 1,1 1 0,-1 0-1,0-1 1,1 1-1,-1-1 1,0 0-1,5-2 1,-5 0 8,1 0 1,-1-1-1,0 1 0,-1-1 1,1 1-1,-1-1 1,1 0-1,-1 0 1,0 0-1,0 0 0,-1 0 1,1-1-1,-1 1 1,1-8-1,1-4 12,0 0 0,-1 0 0,0-16-1,-2 23 3,1-24 245,-1 0-1,-2 0 1,-1 1-1,-1-1 0,-2 1 1,-12-41-1,3 26-76,10 30-122,0 0 0,-1 1 1,-1-1-1,-9-15 0,-15-28 307,29 58-385,1 0-1,-1-1 1,1 0 0,0 1-1,0-1 1,0 0 0,0 0-1,0 1 1,0-6 0,-5 2-824,10 11-786,19 8-16136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33.610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130 1 1100,'-2'1'275,"1"0"1,-1 1-1,1-1 1,-1 1-1,1-1 0,0 1 1,0 0-1,-1 0 1,1-1-1,0 1 0,1 0 1,-1 0-1,0 0 1,1 0-1,-1 0 0,1 0 1,-1 0-1,1 2 0,-3 44 1477,3-40-1437,1 13 581,0 1-1,6 38 0,-3-35-68,-2 0-1,-1 0 1,-3 47-1,-1-6 1103,3-46-1394,1-8-381,-1 0 0,0 0 0,-1 1 0,-1-1 0,-5 22 0,-4 14-80,8-32-62,3-14-13,0 0 0,0-1 0,0 1 0,-1 0 0,1 0 0,-1-1 0,1 1 0,-1 0 0,0-1 0,1 1-1,-1-1 1,0 1 0,-2 2 0,-49 81 339,19-62 391,32-22-518,33-68 233,-3 11-406,-23 42-33,0 0-1,1 1 1,0 0 0,1 1 0,1 0-1,14-16 1,22-23 34,-39 42-32,-5 8-8,-1-1 0,1 1 0,0 0 1,0 0-1,0-1 0,0 1 0,0 0 0,0 0 0,0 0 0,0 0 0,0 0 0,0 0 0,1 0 0,-1 1 1,0-1-1,1 0 0,-1 1 0,1-1 0,-1 1 0,0-1 0,1 1 0,-1 0 0,1-1 0,-1 1 0,1 0 0,-1 0 1,1 0-1,-1 0 0,3 1 0,-2-1 1,1 1-1,-1-1 1,1 1 0,-1 0 0,0 0 0,1 0-1,-1 0 1,0 0 0,0 0 0,0 1 0,0-1-1,0 1 1,0-1 0,0 1 0,0 0 0,0 0-1,-1 0 1,1 0 0,-1 0 0,0 0 0,1 0-1,-1 1 1,0-1 0,1 4 0,1 1 10,-1 0 0,1 1 0,-1 0 0,-1-1 0,1 1 0,0 15 0,9 37 16,10-5-47,-20-52 21,0-1 0,0 1 0,0-1 0,0 1-1,0-1 1,1 0 0,-1 0 0,1 1-1,-1-1 1,4 2 0,-4-2-25,1 0-1,0 0 1,-1 0 0,1 0-1,-1 0 1,1 0 0,-1 1 0,0-1-1,0 1 1,0 2 0,10 16-1851,-3-14-1758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34.114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33 37 1272,'-4'4'486,"1"1"1,0-1-1,0 1 0,0 0 0,0 0 0,1 0 1,-1 0-1,1 0 0,-2 10 0,3-10-418,0 0 0,1 0 0,-1 0-1,1 0 1,0 0 0,1 0 0,-1 0 0,1 1-1,0-1 1,0 0 0,1 0 0,-1-1 0,1 1-1,0 0 1,0 0 0,1-1 0,3 6 0,0-2 62,0-1 0,0 0 0,1 0 0,0-1 0,0 0 1,1 0-1,0-1 0,-1 0 0,2 0 0,-1-1 0,1 0 1,-1 0-1,1-1 0,12 3 0,-14-4-4,-1-1-1,1 0 0,0 0 1,-1-1-1,1 0 1,0 0-1,-1 0 1,1-1-1,-1 0 1,1-1-1,-1 1 1,1-1-1,-1 0 1,0-1-1,0 1 0,0-1 1,0 0-1,0-1 1,-1 0-1,10-7 1,6-7 543,15-16 850,-34 32-1421,-1 1 0,0-1 0,0 0 0,0 0 0,0 0 0,-1-1 0,1 1 0,0 0 0,-1 0 0,1 0 0,-1 0 0,0-1 0,0 1 0,0 0 1,0 0-1,0 0 0,0-1 0,-1 1 0,0-4 0,-3-2 60,1 1 1,-1 0 0,0 0-1,0 0 1,-1 1 0,0-1-1,0 1 1,-1 0 0,1 1-1,-1-1 1,-1 1 0,1 0-1,-1 1 1,0-1-1,0 1 1,0 1 0,0-1-1,-1 1 1,-11-3 0,-4-1-144,1 1 0,-1 1 0,-1 1 0,1 1 0,-36-1 0,57 5-69,0-1 0,0 0-1,0 1 1,0-1 0,0 1-1,0 0 1,0 0 0,0-1-1,0 1 1,0 0 0,1 1-1,-3 0 1,-12 6-6370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2.99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37 304,'22'-12'4154,"-11"-12"-1155,-9 36 2832,6-10-3686,-6-1-756,-5-3-1695,3 2 317,0 0 0,0-1-1,-1 1 1,1 0 0,0 0-1,0 0 1,0 0 0,0 0 0,0 0-1,0 0 1,0 0 0,0 0-1,0 0 1,-1-1 0,1 1 0,0 0-1,0 0 1,0 0 0,0 0-1,0 0 1,0 0 0,-1 0 0,1 0-1,0 0 1,0 0 0,0 0-1,0 0 1,0 0 0,0 0 0,-1 0-1,1 0 1,0 0 0,0 0-1,0 0 1,0 1 0,0-1-1,0 0 1,0 0 0,-1 0 0,1 0-1,0 0 1,0 0 0,0 0-1,0 0 1,0 0 0,0 0 0,0 1-1,0-1 1,0 0 0,0 0-1,0 0 1,0 0 0,-1 0 0,1 0-1,0 0 1,0 1 0,0-1-1,0 0 1,0 0 0,0 0 0,0 0-1,0 0 1,0 1 0,3 12 253,2 7 123,-5 173 280,10-136-645,-10-18 414,0-30-1063,0-29-3324,-12-20-5059,3 26 5528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3.394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22 0 944,'-2'4'6802,"-7"11"-92,8-15-6654,1-1 1,0 1 0,-1 0 0,1 0 0,0 0-1,-1 0 1,1 0 0,-1 0 0,1 0 0,0 0 0,-1 0-1,1 1 1,0-1 0,0 0 0,-1 0 0,1 0-1,0 0 1,-1 0 0,1 0 0,0 1 0,-1-1-1,1 0 1,0 0 0,0 0 0,-1 1 0,1-1 0,0 0-1,0 1 1,0-1 0,-1 0 0,1 0 0,0 1-1,0-1 1,0 0 0,0 1 0,0-1 0,0 0-1,-1 1 1,1-1 0,0 1 0,0 1-54,0 1 0,0 0 0,1-1 0,-1 1 0,0 0 0,1-1 0,0 1 0,-1-1 0,1 1 0,0-1 0,0 1 0,2 2 0,0 26-1922,-4-20-6637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4.111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371 12 896,'-41'-12'9012,"7"13"-4736,30-1-4054,-1 1 0,1-1 0,0 1 0,0 0 0,-1 0-1,1 0 1,0 1 0,-4 1 0,-35 9 689,22-2-23,-23 11-333,43-20-551,-1 0-1,1 0 0,-1 0 0,1 0 0,-1 0 1,1 0-1,0 0 0,-1 1 0,1-1 1,0 0-1,0 1 0,0-1 0,0 1 0,0 0 1,0-1-1,1 1 0,-1 0 0,1-1 1,-1 1-1,0 3 0,2-1-2,0 0-1,0 0 1,0 0-1,0 0 1,1 0 0,0 0-1,0-1 1,0 1 0,0-1-1,0 1 1,3 2-1,7 13 0,-7-14-5,0 1 0,1-1 1,-1 0-1,1 0 1,0-1-1,1 0 0,-1 0 1,10 4-1,16 11-13,-14-5 12,-1 1 0,23 23 0,-31-24-6,-15-8 35,-8 4 0,8-6-23,0-1 1,-1-1 0,1 1-1,-1-1 1,0 0-1,0-1 1,-9 2 0,-6 2-3,6-1-2,0 0 0,0-2-1,0 1 1,0-2 0,0 0 0,-1-1 0,1-1-1,0 0 1,-24-5 0,35 5 726,-27-9-4542,32 9 3514,-1 1 0,0-1 0,0 1 0,1-1 0,-1 0 0,1 1 0,-1-1 0,1 0 0,-1 0 1,1 1-1,-1-1 0,1 0 0,0 0 0,-1 0 0,1 0 0,0 0 0,0 1 0,0-1 0,-1 0 0,1 0 0,0 0 0,0 0 1,0 0-1,1 0 0,-1 0 0,0 0 0,0 1 0,0-1 0,1 0 0,-1 0 0,0 0 0,1 0 0,-1 1 0,1-1 0,-1 0 1,1 0-1,0-1 0,8-5-3006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5.346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67 1 952,'10'-1'13547,"-14"6"-13135,-2 4-140,6 252 1876,-2-229-2026,-7 43 0,4-43 15,-1 45 0,-5 51 52,1-37-43,5-74-113,4-15-31,0 1-1,0-1 1,0 1 0,1-1 0,-1 1 0,1 0 0,-1-1-1,1 1 1,0 5 0,0-7-19,0-1-4,0-1 20,0 1 0,0 0 1,0 0-1,0-1 0,0 1 0,0 0 0,0 0 1,0-1-1,0 1 0,1 0 0,-1 0 0,0 0 1,0-1-1,0 1 0,0 0 0,0 0 1,1 0-1,-1 0 0,0-1 0,0 1 0,0 0 1,1 0-1,-1 0 0,0 0 0,0 0 0,0 0 1,1 0-1,-1 0 0,0-1 0,0 1 0,1 0 1,-1 0-1,0 0 0,0 0 0,0 0 1,1 0-1,-1 0 0,0 0 0,0 0 0,1 1 1,-1-1-1,0 0 0,0 0 0,1 0 0,-1 0 1,0 0-1,0 0 0,0 0 0,1 0 1,-1 1-1,0-1 0,0 0 0,0 0 0,0 0 1,1 0-1,-1 1 0,0-1 0,0 0 0,0 0 1,0 0-1,0 1 0,0-1 0,0 0 1,1 1-1,-1 0-63,-11 17-5,8-11 149,-2-2-58,2 19-55,2-7 10,0-2 58,2-15-47,-1 0-1,0 1 1,0-1-1,0 0 1,1 0-1,-1 0 1,0 1-1,0-1 1,1 0-1,-1 0 1,0 0-1,0 0 1,1 0-1,-1 0 1,0 0-1,1 0 1,-1 1-1,0-1 1,0 0-1,1 0 1,-1 0-1,0 0 1,1 0-1,-1-1 1,0 1-1,0 0 1,1 0-1,-1 0 1,0 0-1,0 0 1,1 0-1,-1 0 1,0 0-1,0-1 0,1 1 1,-1 0-1,0 0 1,0 0-1,0-1 1,1 1-1,-1 0 1,1-5-791,0 1 0,0 0-1,-1-1 1,0 1 0,1 0 0,-2-1 0,0-8 0,1 7-361,0-30-5034,0 18 3116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5.875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 1 1592,'0'0'3596,"-11"7"1905,12-5-5264,0 0 1,0 0-1,0 0 1,1 0-1,-1-1 1,0 1-1,1 0 1,0-1-1,-1 1 1,1-1-1,0 0 1,-1 1-1,1-1 1,0 0-1,0 0 1,0 0-1,0 0 1,0-1-1,0 1 1,1 0-1,-1-1 1,3 1-1,5 2-55,1 0-1,-1-1 0,1-1 1,15 1-1,3 1-12,1 1-1,-1 1 1,43 13-1,-57-12-2360,10 5-3985,-25-11 6069,0 0 0,0-1 0,0 1 0,0 0-1,0 0 1,0 0 0,0 0 0,0 0 0,0-1 0,0 1 0,0 0 0,0 0 0,0 0 0,0 0 0,0 0 0,0-1-1,1 1 1,-1 0 0,1-1-1297,-1 1 1297,1 0 0,-1 0 0,0 0 0,0 0 0,0 0 0,0 0 0,0 0-1,1 0 1,-1 0 0,0 0 0,0 0 0,0 0 0,-1-6-3163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6.493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129 1 1368,'-10'49'6143,"10"-15"-4583,-2 1 1,-9 54-1,4-50-826,2-9-66,-2 0 1,-15 47-1,-2 2 70,-4 10-229,15-53-282,13-36-217,1 0 1,-1 0-1,0 1 1,1-1-1,-1 0 1,0 0-1,1 0 1,-1 0-1,0 1 0,1-1 1,-1 0-1,0 0 1,1 0-1,-1 0 1,1 0-1,-1 0 1,0 0-1,1 0 1,-1 0-1,0 0 1,1 0-1,-1 0 1,1 0-1,-1-1 0,0 1 1,1 0-1,-1 0 1,0 0-1,1 0 1,-1-1-1,0 1 1,1 0-1,-1 0 1,0-1-1,0 1 1,1 0-1,-1 0 0,0-1 1,0 1-1,1 0 1,-1-1-1,0 1 1,0-1-1,18-13 384,-18 13-378,54-58 220,-24 33-299,-20 16 60,0 1 0,1 0 1,0 0-1,0 2 0,1-1 0,0 1 1,0 1-1,1 0 0,17-5 0,-27 10 21,0 1-1,0 0 1,0 0-1,0 0 0,0 1 1,0-1-1,0 1 1,0 0-1,0-1 1,0 1-1,0 1 1,0-1-1,-1 0 1,1 1-1,0-1 0,-1 1 1,1 0-1,-1 0 1,0 0-1,0 0 1,1 0-1,-1 0 1,-1 1-1,1-1 0,0 1 1,0-1-1,-1 1 1,0 0-1,2 4 1,-3 11 35,1-11-70,-1 0-1,0 1 1,0-1-1,-1 1 1,0-1-1,0 0 1,-1 0-1,-3 8 1,-5 52-53,9-64 72,0 0-1,0 0 0,0 0 1,1 0-1,0 0 0,0 1 0,0-1 1,0 0-1,0 0 0,0 0 1,1 0-1,0 0 0,-1 1 1,1-1-1,2 4 0,4 23-645,-7-30 574,0 0 0,0 0 0,1 0 0,-1 0 1,0 0-1,0 0 0,1 0 0,-1 0 0,0 0 0,0 1 0,1-1 0,-1 0 0,0-1 1,1 1-1,-1 0 0,0 0 0,0 0 0,1 0 0,-1 0 0,0 0 0,1 0 1,-1 0-1,0 0 0,0-1 0,1 1 0,-1 0 0,0 0 0,0 0 0,0 0 1,1-1-1,-1 1 0,0 0 0,0 0 0,0-1 0,0 1 0,1 0 0,-1 0 1,0-1-1,0 1 0,0 0 0,0 0 0,0-1 0,0 1 0,0-1 0,10-11-2250,1-13-3395,-9 8 2572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6.82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 0 232,'0'0'8031,"0"11"-3803,0 14-2162,0-8-1456,2-1-1,7 31 1,-6-31-547,0-1 0,1 31 0,-3-41-87,0 1 0,0-1 0,1 0 0,-1 0 0,1 0 0,0 0 1,0 0-1,1 0 0,0-1 0,0 1 0,0-1 0,4 5 0,-7-9-59,0 0 1,1 0-1,-1 0 0,0 0 0,0 0 0,1 0 1,-1 0-1,0 1 0,1-1 0,-1 0 0,0 0 1,1 0-1,-1 0 0,0 0 0,0-1 0,1 1 0,-1 0 1,0 0-1,1 0 0,-1 0 0,0 0 0,0 0 1,1 0-1,-1 0 0,0-1 0,0 1 0,1 0 1,-1 0-1,0 0 0,0-1 0,0 1 0,1 0 1,-1 0-1,0-1 0,0 1 0,0 0 0,0 0 1,1-1-1,-1 1 0,0 0 0,0-1 0,0 1 1,0 0-1,0 0 0,0-1 0,0 1 0,0 0 1,0-1-1,0 1 0,0 0 0,0-1 0,0 1 1,0 0-1,0 0 0,0-1 0,-1 1 0,4-28-6342,-3 16 3402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7.17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21 50 1132,'-1'-1'424,"-1"0"-1,1 0 1,-1 0 0,1-1 0,-1 1-1,1 0 1,0-1 0,0 0-1,-1 1 1,1-1 0,0 0-1,1 1 1,-1-1 0,-1-2-1,2 3-320,0 0 0,-1 0-1,1 0 1,0 1 0,0-1-1,-1 0 1,1 0-1,0 0 1,0 0 0,0 0-1,0 1 1,0-1 0,1 0-1,-1 0 1,0 0 0,0 0-1,0 1 1,1-1-1,-1 0 1,0 0 0,1 1-1,-1-1 1,1 0 0,-1 0-1,1 1 1,-1-1-1,1 0 1,0 1 0,-1-1-1,2 0 1,-1 1-115,0 0 0,1-1-1,-1 1 1,0 0 0,0 0 0,1 0-1,-1 1 1,0-1 0,1 0 0,-1 0 0,0 1-1,0-1 1,0 0 0,1 1 0,-1 0-1,0-1 1,0 1 0,0 0 0,0-1 0,1 2-1,26 22-6696,-26-18 4318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7.497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302 48 1100,'0'0'236,"1"-1"0,0 1-1,-1 0 1,1 0 0,0-1-1,-1 1 1,1-1 0,-1 1-1,1 0 1,-1-1 0,1 1 0,-1-1-1,1 0 1,-1 1 0,0-1-1,1 1 1,-1-1 0,0 1-1,1-1 1,-1 0 0,0 1 0,0-1-1,0 0 1,0 1 0,1-1-1,-1 0 1,0 1 0,0-1 0,0 0-1,0 0 1,-15-16 5132,12 15-5080,0 0-1,0 1 1,0-1 0,0 1-1,0 0 1,0 0-1,-1 0 1,1 0 0,0 0-1,0 1 1,-1-1-1,1 1 1,-6 0 0,3 2-227,-1 0 1,1 0-1,0 0 0,0 0 1,0 1-1,0 0 1,1 1-1,-1-1 1,1 1-1,0 0 0,0 0 1,0 1-1,1-1 1,-1 1-1,1 0 1,0 0-1,0 1 0,1-1 1,0 1-1,0 0 1,0 0-1,1 0 1,-1 0-1,1 0 0,1 0 1,-1 1-1,0 7 1,2-6-62,0 0-1,0 1 1,1-1 0,0 0 0,0 0-1,1 1 1,0-1 0,0 0 0,1-1-1,7 16 1,21 32 9,60 80 1,-73-109 12,14 23 94,-34-48-80,0 1-1,-1-1 0,1 1 0,-1-1 0,1 0 0,-1 0 0,0 0 0,1 0 0,-1-1 1,0 1-1,0-1 0,0 1 0,1-1 0,-7 0 0,-27 0-204,5 1 375,1-1 0,-34-5 0,57 4-506,-1-1-1,1 1 1,0-1 0,0 0-1,0-1 1,0 0 0,0 0-1,0 0 1,1-1 0,-1 0-1,1 0 1,0-1 0,-9-9 0,12 10-1329,1-1 1,1 0 0,-1 0 0,1 0-1,-1 1 1,0-10 0,2 2-1798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8.97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370 155 124,'-2'1'302,"1"0"0,-1 0 0,1 0 1,-1 0-1,1 0 0,-1 0 0,1 1 0,0-1 0,0 0 0,0 1 0,0-1 1,0 1-1,0-1 0,0 1 0,0 0 0,0-1 0,1 1 0,-1 0 1,1-1-1,-1 1 0,1 3 0,0-1-62,0 0 1,0-1-1,1 1 1,-1 0-1,1 0 1,0 0-1,0 0 1,1-1-1,2 7 1,4 4-30,0-1 1,0 0 0,2 0 0,12 14-1,-18-23-35,1 0-1,0-1 0,0 1 1,1-1-1,-1 0 1,1 0-1,-1-1 1,1 0-1,0 0 0,0 0 1,0 0-1,0-1 1,0 0-1,0-1 0,1 1 1,-1-1-1,0 0 1,0-1-1,0 1 0,0-1 1,1 0-1,-1-1 1,0 0-1,-1 0 0,1 0 1,0 0-1,-1-1 1,1 0-1,-1 0 0,0-1 1,0 1-1,0-1 1,0 0-1,8-10 0,-9 6-112,1-1 0,-1 1-1,-1-1 1,0-1 0,0 1-1,0 0 1,-1-1-1,-1 1 1,0-1 0,0 1-1,0-1 1,-2 0 0,1 1-1,-1-1 1,0 0-1,-1 1 1,0-1 0,-1 1-1,0 0 1,0 0 0,-1 0-1,0 0 1,-1 1-1,-8-13 1,10 17-38,0-1 0,-1 1 0,1 0 0,-1 0 0,0 0 0,0 1 0,0 0 0,0-1 0,-1 1 0,0 1 0,1-1 1,-1 1-1,0 0 0,0 0 0,0 0 0,0 0 0,0 1 0,-1 0 0,1 0 0,0 1 0,-1-1 0,1 1 0,0 0 0,-1 1 0,1-1 0,0 1 0,-1 0 0,1 1 0,0-1 0,0 1 0,0 0 0,0 0 1,0 0-1,0 1 0,1 0 0,-1 0 0,1 0 0,0 0 0,0 1 0,0 0 0,0-1 0,1 1 0,-1 1 0,1-1 0,0 0 0,0 1 0,1 0 0,0 0 0,-1-1 0,1 1 0,1 1 0,-3 7 0,-1 8 31,1 0 0,1 0 0,1 0 0,1 1 0,1-1-1,5 41 1,35 164 26,-9-54-108,-27-151 58,-2-1 1,0 0-1,-1 1 0,-2 25 0,0-39 56,0-1-1,0 0 0,0 1 1,-1-1-1,0 0 1,0 0-1,-1 0 0,1 0 1,-1-1-1,0 1 1,-1-1-1,0 0 0,1 1 1,-2-2-1,1 1 1,0 0-1,-11 7 0,7-7-34,0-1-1,-1 0 1,0 0-1,0-1 1,0 0-1,0 0 1,-1-1-1,1 0 1,0-1-1,-1 0 0,0 0 1,1-1-1,-1 0 1,1-1-1,-1 0 1,1-1-1,-1 0 1,1 0-1,-15-7 1,3 2-186,1-2 1,1 0 0,0-1-1,0-1 1,0-1 0,2 0-1,-25-23 1,40 34-20,1-1-1,0 1 1,0-1-1,-1 1 1,1-1 0,0 1-1,0-1 1,0 0-1,1 1 1,-1-1 0,0 0-1,1 0 1,-1 0-1,1 0 1,-1 1 0,1-1-1,0 0 1,0 0-1,0 0 1,0 0 0,0 0-1,0 0 1,0 0-1,1 0 1,-1 1 0,1-1-1,0 0 1,-1 0-1,1 0 1,0 1 0,0-1-1,1-2 1,4-4-1554,1-1-1,0 1 1,0 0 0,13-11 0,-8 8-679,10-13-1244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50.07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75 28 324,'0'-3'901,"1"3"-817,-1-1 0,0 1 1,0-1-1,0 1 0,0 0 1,1-1-1,-1 1 0,0-1 1,0 1-1,0-1 0,0 1 1,0 0-1,0-1 0,0 1 1,0-1-1,0 1 0,-1-1 1,1 1-1,0 0 0,0-1 1,0 1-1,0-1 0,0 1 1,-1 0-1,1-1 0,0 1 1,0 0-1,-1-1 0,1 1 1,0 0-1,-1-1 0,1 1 1,0 0-1,-1 0 0,1-1 1,0 1-1,-1 0 0,1 0 0,-1 0 1,1-1-1,-1 1 0,1 0 1,0 0-1,-1 0 0,1 0 1,-1 0-1,0 0 0,-1-9 3531,3 19 259,-10 0-2438,7-8-1325,0 1 0,-1-1 1,1 0-1,0 1 0,0-1 1,1 1-1,-1-1 0,0 1 1,1 0-1,0 0 0,0 0 1,-2 4-1,-7 41 304,7-42-377,1 0 0,0 1 0,1-1 0,0 1 0,-1 8 0,-4 16 56,5-28-88,0 0 1,1 0 0,-1 0 0,0 0 0,1-1-1,0 1 1,0 0 0,0 0 0,0 0 0,1 5 0,4 21 39,-5-24-41,0 0-1,1 1 1,0-1-1,0 1 1,0-1-1,0 0 1,1 0 0,0 0-1,0 0 1,0 0-1,1 0 1,0 0-1,0-1 1,0 1 0,0-1-1,1 0 1,-1 0-1,9 6 1,-5-5 0,-6-5 7,0 1 0,1 0 0,-1 0 0,0-1-1,0 1 1,1-1 0,-1 1 0,0-1 0,1 1 0,-1-1 0,1 0 0,-1 0 0,0 1 0,1-1 0,-1 0 0,1-1 0,-1 1 0,0 0 0,1 0 0,-1 0 0,1-1-1,-1 1 1,0-1 0,1 1 0,-1-1 0,2-1 0,6-3 47,1 0-1,-1-1 1,-1 0-1,1-1 0,-1 1 1,0-2-1,-1 1 1,1-1-1,-1-1 1,-1 1-1,7-12 1,21-24 38,-21 18 46,-2 2 57,-8 19-80,0-1-1,0 0 1,-1 0-1,0 0 1,0 0-1,0 0 1,-1-1-1,0 1 0,0 0 1,0-1-1,-1-8 1,0 15-60,-1 0-23,0 1 0,0 0 0,1 0 0,-1-1 1,0 1-1,0 0 0,1 0 0,-1 0 0,1 0 0,-1 0 1,1 0-1,-1 0 0,1 0 0,-1 0 0,1 0 1,-1 2-1,-8 43 703,8-42-711,-1 0 0,1 0-1,0 0 1,0 0 0,0 0-1,1 1 1,0-1-1,-1 0 1,1 1 0,1-1-1,-1 0 1,1 1 0,-1-1-1,3 5 1,3 8-12,-5-12-12,1 1 0,-1-1 0,2 1-1,-1-1 1,0 0 0,1 0 0,0 0 0,0 0-1,1 0 1,-1-1 0,9 8 0,2 2-211,-10-10 217,0-1 1,0 1-1,0-1 1,0 1-1,0-1 1,1 0-1,6 3 1,-9-5-245,1-1 1,-1 1 0,0-1 0,0 0-1,0 0 1,1 0 0,-1 0-1,0 0 1,0 0 0,1 0 0,-1-1-1,0 1 1,0-1 0,0 0 0,0 1-1,0-1 1,0 0 0,0 0-1,0 0 1,0-1 0,0 1 0,0 0-1,2-4 1,9-5-2894,-9 7 2139,0 1 0,-1-1-1,0-1 1,1 1 0,-1 0 0,0-1 0,4-5-1,3-9-2896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50.87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108 1 780,'-22'11'9872,"35"9"-7758,28 57-369,-31-62-1556,1-1 1,0 0-1,1-1 1,20 18-1,-25-25-246,-2-2 69,0 1-1,0-1 1,0 0 0,1 0 0,-1-1 0,1 0-1,7 3 1,-11-5-70,1-1 0,0 0 0,-1 1 0,1-1 0,0 0-1,0 0 1,-1 0 0,1 0 0,0-1 0,-1 1 0,1-1 0,0 0-1,-1 0 1,1 1 0,-1-2 0,1 1 0,-1 0 0,0 0 0,1-1-1,-1 1 1,0-1 0,3-3 0,1-1-636,0 0 0,-1 0 0,1 0 0,6-13 0,20-21-1914,-24 32 2286,0-1 0,-1-1-1,1 1 1,-2-1 0,7-12 0,-12 21 365,0-1 1,0 1-1,0-1 1,-1 0 0,1 0-1,0 0 1,-1 1 0,0-1-1,1 0 1,-1 0 0,0 0-1,0 0 1,0 0 0,0 0-1,0 1 1,0-1-1,0 0 1,-1 0 0,1 0-1,-1 0 1,-1-2 0,2 3 75,-1 1-1,0-1 1,0 1 0,0-1 0,0 1 0,1 0 0,-1-1 0,0 1 0,0 0 0,0-1-1,0 1 1,0 0 0,0 0 0,0 0 0,0 0 0,0 0 0,0 0 0,0 0 0,0 0 0,0 0-1,0 1 1,0-1 0,0 0 0,0 1 0,0-1 0,0 1 0,1-1 0,-1 1 0,0-1-1,0 1 1,0-1 0,1 1 0,-2 1 0,-33 31 1740,22-19-737,-15 11-71,16-16-724,1 1 0,0 0 0,1 1 1,-15 19-1,-104 141 673,32-45-909,96-124-213,-1 0-1,0-1 1,1 1-1,-1-1 1,0 1-1,0-1 1,0 0-1,0 0 1,0 0-1,0 0 1,0 0-1,0-1 1,0 1-1,0 0 1,0-1-1,-1 0 1,-3 1-1,-5-27-8718,9 16 5668,2 3 76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52.280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 61 2368,'0'-2'345,"0"0"1,0 0-1,0 0 0,1 0 1,-1 1-1,1-1 0,-1 0 0,1 0 1,0 0-1,0 1 0,0-1 0,0 0 1,0 1-1,0-1 0,0 1 1,1-1-1,-1 1 0,0 0 0,1-1 1,2 0-1,1-1 20,-1 0 0,1 0 0,0 1 0,0 0 0,1 0 0,-1 1 0,8-2 0,-2 1-168,0 0 0,0 1 0,0 1 0,0 0 0,0 0 0,0 1 0,16 3 0,-18-1-173,0 1 0,1-1-1,-2 1 1,1 1 0,0 0 0,-1 0-1,0 0 1,0 1 0,-1 0 0,0 1-1,7 7 1,-11-11 6,-1 0-1,1 1 0,-1-1 1,1 0-1,-1 1 1,0 0-1,-1-1 1,1 1-1,-1 0 1,1 0-1,-1 0 0,0 0 1,-1 0-1,1 0 1,-1 0-1,1 0 1,-1 0-1,-1 0 1,1 1-1,0-1 0,-1 0 1,0 0-1,0 0 1,0 0-1,-1 0 1,1-1-1,-1 1 1,-2 4-1,-28 41 552,-3-3 0,-45 51 0,-12 13 220,83-98-717,1 0-1,0 0 0,1 0 0,1 1 1,-9 24-1,12-30-66,1 0 0,1 0 0,-1 0 0,1 1 1,1-1-1,-1 0 0,1 1 0,1-1 0,-1 0 0,1 1 0,0-1 0,1 0 1,2 7-1,1 8 35,-4-20-45,-1 0 0,0 0 0,1 1 1,0-1-1,-1 0 0,1 0 0,0 1 1,0-1-1,0 0 0,0 0 0,1 0 1,-1-1-1,1 1 0,-1 0 0,3 2 1,17 16 47,-18-17-63,-1 0-1,1 0 1,0-1 0,0 1-1,0-1 1,0 0-1,0 0 1,1 0 0,-1 0-1,1 0 1,-1-1-1,1 1 1,0-1 0,-1 0-1,1 0 1,0 0 0,0-1-1,0 1 1,-1-1-1,6 0 1,30-3-2263,-2-6-5233,-28 8 4167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52.766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 57 124,'5'-1'547,"0"0"0,0 0-1,0-1 1,0 1 0,0-1 0,0 0 0,0 0-1,-1-1 1,1 1 0,6-6 0,6-3 492,-9 10-610,-7 2-405,-1-1 1,0 0-1,1 0 1,-1 0 0,0 0-1,1 0 1,-1 0 0,0 0-1,1 0 1,-1 0-1,1 0 1,-1 0 0,0 0-1,1 0 1,-1 0 0,0 0-1,1 0 1,-1 0-1,0-1 1,1 1 0,-1 0-1,0 0 1,1 0 0,-1 0-1,0-1 1,0 1-1,1 0 1,-1 0 0,0-1-1,0 1 1,1 0 0,-1-1-1,0 1 1,0 0-1,0-1 1,0 1 0,1 0-1,-1-1 1,0 1-1,0-1 1,8-8 2189,-7 5-31,-8 6-1228,-14 6 1627,18-7-2532,0-1 1,1 1-1,-1 0 1,0 0-1,1 0 1,-1 1-1,1-1 1,-1 1-1,1-1 1,0 1-1,0 0 1,0 0-1,-3 2 1,3-1-45,0 0-1,0 0 1,0-1 0,0 1 0,1 0-1,-1 1 1,1-1 0,0 0 0,0 0 0,0 0-1,0 1 1,0-1 0,1 5 0,0-7-2,3 0 4,0-1 0,0 1 0,0-1 0,0 0 0,0 0 1,0 0-1,1 0 0,-1 0 0,0-1 0,0 1 0,4-2 1,-4 1-37,0 0 0,0 0 1,0 0-1,0 0 1,0 1-1,0-1 0,0 1 1,0 0-1,0 0 1,0 0-1,0 0 0,0 0 1,4 2-1,-9-8-4449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8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8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8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8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98 56,'-11'-33'2857,"11"-30"-814,17 65-1051,-14-2-650,-10-4-420,7 4 147,-1 0-1,1 0 1,0 0 0,-1 0 0,1 0-1,0 0 1,-1 1 0,1-1-1,0 0 1,-1 0 0,1 0 0,0 0-1,-1 0 1,1 0 0,0 1 0,-1-1-1,1 0 1,0 0 0,0 1-1,-1-1 1,1 0 0,0 0 0,0 1-1,0-1 1,-1 0 0,1 1-1,0-1 1,0 0 0,0 1 0,0-1-1,-1 0 1,1 1 0,0-1 0,0 0-1,0 1 1,0-1 0,0 1-1,0-1 1,0 0 0,0 1 0,0 0-1,-4 34 923,3 55-1173,2-71 415,-2-2-241,1-8-2,0 0 0,0 0 0,0 0 0,1 0 0,1 0 0,-1 0 0,5 14 0,-3-13 34,-1 1 0,-1 0 0,1 0 0,-2 1 0,0-1 0,0 0 0,-3 21-1,0 11 7,-8 297 1513,-1-187-1486,12 89-36,6-214-20,-5-24 2,1 0 0,-1 0 1,0 0-1,0 0 0,0 0 1,-1 0-1,0 1 0,1-1 0,-1 0 1,0 0-1,-1 0 0,1 0 1,-1 1-1,-1 5 0,-2 2-7,1 1-1,0 0 1,1 0-1,1 0 1,0 0-1,0 0 1,3 26-1,-1-23 8,-1 0 0,0 0 1,-1 0-1,0 0 0,-5 17 0,4-24-3,1 1 0,0 0 0,0-1 1,1 1-1,1 18 0,0-20-2,-1 0 0,1-1 0,-2 1 0,1 0 1,-1 0-1,0-1 0,0 1 0,-5 13 0,4-9 10,0 1 0,0-1 0,1 0 0,0 1 1,1-1-1,1 1 0,2 16 0,-1 14-46,-13 74 48,-1-33-30,12-66 44,1-12-19,-1 0 0,0-1 1,0 1-1,0 0 0,-1 0 0,0-1 0,0 1 1,0-1-1,-1 1 0,-3 8 0,-6 57-52,8-62 46,2-1 0,-1 1 0,1-1 0,1 1 0,-1 0 0,2-1 0,-1 1 0,3 13 0,-1 11-6,-3-14 10,1-13-9,-1 0 1,1 0-1,0-1 0,1 1 1,-1 0-1,1-1 1,0 1-1,0 0 0,1-1 1,3 10-1,-2 24 41,-4-16-6,8-15 0,-12-2-41,9-1 65,0 0-4829,-14-9 774,-1-3 1387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91 84,'0'0'391,"0"0"-7,0 0-10,0 0-18,0 0-19,2 0 2825,-4 0-3085,2 0 2,0 0-1,0 0 4,0 0-1,-20 0 190,40-1 369,-21-2-644,11 0 12,29-19 10,28 1-60,-58 13 50,0 4-3,33 3-9,108-6 58,-146 9-64,1 0 34,0 1 1,0-1-1,0 0 0,0-1 0,1 1 0,-1-1 1,0 0-1,1-1 0,4 1 0,13 2 146,9 3 17,1-2-1,-1-1 1,1-2 0,54-4 0,-13 0-225,-35 6 66,-32-1-26,-1-1 1,0-1 0,1 1 0,-1-1-1,0 0 1,1-1 0,-1 0 0,0 0-1,7-2 1,53-2 15,-29 3-3,-28 1-8,0-1-1,-1 1 1,1 0 0,-1 1 0,1 0 0,12 2 0,14 0-37,129-23-84,9 15 226,38 12-42,-206-6-74,1 0-1,-1 0 1,0 1-1,1-1 0,-1 1 1,0 0-1,1 1 1,8 3-1,-7-2 8,-1-1 0,1 0 0,0 0 0,0-1 0,0 0 0,0 0 0,0-1 0,12-1 0,166 8-11,213 0 136,-305-14-132,106-14 586,129 14-466,-281 7-126,26-9 43,29-2-36,16 11 9,199 7-57,-283-7 102,94 13-38,-46-6-2,-70-7-5,-8-1-9,-1 1 1,1-1 0,-1 1 0,1 0 0,0 1-1,-1-1 1,1 1 0,-1-1 0,1 1 0,-1 0-1,7 3 1,0-3-1,95-1 29,-49-7 18,-54 7-24,32 7-58,-33-7 35,-1 0 6,49 0 756,-41 0-757,44-5-111,-20 5 4293,-65-9-3892,31 9-254,-20 2 162,21 0-200,1 0 0,-1 1 0,0-1 0,1 1 0,-1-1 0,1 1 0,0-1 0,0 1 0,0 0 0,0-1-1,0 1 1,1-1 0,-1 1 0,1-1 0,-1 1 0,1-1 0,0 0 0,0 1 0,0-1 0,0 0 0,2 4 0,1 6-12,-16 264-3,12 90 71,12-207-75,-13-113 42,0-29-26,0 1 0,1-1 0,1 0 0,1 1 0,0-1 1,6 22-1,-5-23 10,-1 0 0,0 1 0,-1-1 0,-1 1 0,0-1 0,-3 22 0,0 18 1,3 352 152,-12-344-329,12 329-406,0-392 542,2 0-16,-1 1 1,0 0 0,0 0 0,1 0-1,-1 0 1,0 0 0,0 0-1,-1 1 1,1-1 0,0 0 0,-1 0-1,1 1 1,-1-1 0,0 0 0,0 1-1,0-1 1,0 3 0,9 31-550,-9-34 553,1 0 0,0 0 0,-1 0 0,1 0 0,-1 0-1,1 0 1,-1 1 0,0-1 0,0 0 0,0 0 0,0 0-1,0 0 1,0 0 0,-1 1 0,1-1 0,-1 0 0,1 0-1,-1 0 1,0 0 0,0 0 0,0 0 0,-2 3 0,-2 12-175,5 5 455,0 39-10935,0-61 10443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10 146 168,'-9'0'3983,"52"7"-1352,-29-6-2498,1 1 1,0 0-1,-1 0 1,20 8-1,-18-5 16,1-1 1,0-1-1,1 0 0,25 0 0,282-24-45,-91-6 1470,-175 20-1602,-48 5 5,0 0 0,0 1-1,0 0 1,0 0-1,0 2 1,0-1 0,17 4-1,-11-1-72,1 0 0,-1-2-1,0 0 1,1-1 0,-1-1 0,25-5 0,33 0 84,170-1 48,235 0-61,-150 7 446,-84 0-334,-220 1-102,-14 0-1,1-1 0,0 0 0,-1-1 0,1-1 0,15-3 0,-7 1 28,1 0 1,-1 1 0,1 2-1,40 2 1,-37 0 3,0-1 1,44-6-1,-38-2-9,-24 6-4,0 0-1,0 1 1,0 0 0,0 0 0,1 0 0,-1 1-1,0 0 1,14 2 0,-5 0-13,-1-2 0,1 0-1,28-4 1,17 0-41,-5 5 77,0-4 1,0-1-1,0-4 0,70-18 1,-114 23-28,1 0 1,0 1-1,0 1 1,0 0-1,20 2 1,12 0 12,82-22-32,13 28 2,47 0 49,-178-9-20,29-3 16,-33 5-29,-1 0 0,0 1-1,0-1 1,1 1 0,-1 0 0,0 1 0,0-1 0,0 1-1,0 0 1,0 0 0,0 0 0,5 4 0,-7-5 6,6-1 1,-7 0 1,-1 0-3,0 0-8,24-1-10,11 8 72,-35-6-63,0-1 4,0 0 10,-6 0-75,5 1 200,8 24-2178,-27-16-2043,17-9 2979,-9 6-1207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9346 32 376,'-1'-16'6849,"0"16"-6879,1 1 170,-1-1 0,1 0-1,-1 0 1,0 0 0,1 0 0,-1 0-1,1 0 1,-1 0 0,1 0 0,-1 0-1,1 0 1,-1 0 0,1 0 0,-1 0 0,0 0-1,1 0 1,-1-1 0,1 1 0,-1 0-1,1 0 1,-1-1 0,1 1 0,0 0-1,-1-1 1,1 1 0,-1 0 0,1-1-1,0 1 1,-1-1 0,1 1 0,0-1 0,-1 1-1,1 0 1,0-1 0,0 1 0,-1-1-1,1 1 1,0-1 0,0 0 0,0 1-1,0-1 1,0 1 0,0-1 0,0 1-1,0-1 1,0 1 0,0-1 0,0 1 0,0-2-1,0 1 89,0 1-10,0 0-7,0 0-10,0 0-21,0 0-16,0 0-37,0 0-18,0 0-22,0 0-11,0 0-10,-1 1-54,-1-1 0,0 1 0,1-1 0,-1 1 0,1 0 0,0 0 1,-1 0-1,1 0 0,0 0 0,-1 0 0,1 0 0,0 0 0,0 1 0,0-1 0,-1 2 0,-16 13 114,-76 48 593,60-39-666,28-20-37,0 0-1,0 0 0,0 0 0,0-1 0,-1 0 1,0 0-1,0 0 0,0-1 0,-1 0 0,1-1 1,-1 0-1,-11 2 0,-48 17 565,-9 10-401,64-24-169,0-1 0,0-1 0,-1 0-1,0-1 1,0 0 0,0-1 0,-24 3 0,23-5-5,1 1 0,-1 0-1,0 1 1,-21 8 0,11-4-17,-62 9 207,64-13-114,0 1 1,-38 11-1,45-10-90,0-1 0,-29 4 0,-29 8 30,14 3 157,-100 18 1,6-2 88,128-30-148,1-1 0,-1-1 0,-38 0 0,-30 3 90,-53 0 252,139-6-441,-281 5 439,173 6-634,96-10 242,1 1 0,-1 1-1,-18 5 1,-22 4-103,-113 21 40,141-25 19,-1-1-1,1-2 1,-1-1 0,-52-1 0,57-1-12,0 1 0,-38 8-1,39-5 11,-1-1 1,-39 1-1,-68 4 95,99-7-76,28-2-39,0 0 0,0-1 0,1 0 0,-1 0 0,0 0 0,0-1 0,-7-2 0,7 2-4,-1 0-1,1 0 1,0 1-1,-1 0 1,1 0-1,-1 1 1,-10 2-1,-27 1-10,-336-4 65,209 16-60,8-5 58,12-1-2,5 7-119,7-1 2,-22 0-284,134-15 315,0 1 0,0 1 1,-43 11-1,45-8 64,0-1 1,-29 0-1,-1 1-2,-77 7-18,-41 6-15,-200 40-13,303-49 20,-1-4 1,-90-4 0,115-3-19,-114 12-61,-32 0 496,-178-11-77,206-11-318,71 0-90,74 10 157,0-1 0,1-1 1,-1-1-1,0-1 0,1-1 0,-23-10 1,13 6 46,-53-13 1,39 13-126,24 5 0,0 1 1,0 1-1,-21-1 0,-27-8 19,60 11-26,-30-7 10,-72-4-1,48 7 128,6 0-129,13-5 1,34 7-8,0 1 0,1 0-1,-1 0 1,-17-1 0,11 2-4,1 0 1,-1-2 0,0 1 0,1-2-1,-1 0 1,1 0 0,-16-8 0,-44-4 15,33 9 2,-48-4-489,83 11 471,-1-2 1,1 1-1,-1-1 0,1 0 1,0 0-1,-6-3 0,-30-12 13,-82-17-187,94 27 270,-20-1-546,-76-8-120,30 5 321,86 10 245,0 1 0,0-2 0,1 1 0,-1-1 0,0-1 0,1 1-1,-10-6 1,-18-5-14,19 9 44,0-2-1,0 0 1,-17-10-1,-52-27-115,73 36 106,-1 1 1,-1 0 0,1 1 0,-27-6 0,12 3-104,18 4 75,0 0 1,1 0-1,-19-12 1,22 12 3,-8-1 25,13 5-15,0-1 1,0 1 0,0-1-1,0 0 1,0 1-1,1-1 1,-1 0 0,0 0-1,1 0 1,-1 0 0,0 0-1,1 0 1,-1-1-1,1 1 1,0 0 0,-2-3-1,-2-1 27,2 2-36,0 0 0,-1 0 0,1-1 0,1 0-1,-1 1 1,0-1 0,1 0 0,0 0 0,0-1 0,0 1-1,0 0 1,1-1 0,-2-4 0,1 4 10,1 4 0,0 0-1,0 0 0,1 0 0,-1 1 1,1-1-1,-1 0 0,1 0 0,-1 0 1,1 0-1,-1 0 0,1 0 0,0-1 1,0 1-1,0 0 0,-1 0 0,1 0 1,0 0-1,0 0 0,1-2 1,-20-19 4,9-9-15,-7 2-17,14 25 29,2 0 0,-1-1 0,1 1 0,-1 0 0,1-1 0,0 0 0,1 1 0,-1-1 0,1 1 0,0-10 0,-6 4-23,4 10 21,1-1 1,1 0 0,-1 0-1,0 0 1,0 0 0,0 0-1,0 0 1,1 0 0,-1 0-1,0 0 1,1 0 0,-1 0-1,1-1 1,-1 1 0,1 0-1,0 0 1,0-1 0,-1 0 0,1 1 14,-19 1-1192,18 5 733,0 0-1,-1 0 1,0 0 0,0-1 0,0 1-1,0 0 1,-1-1 0,-5 8-1,-7 13-1928,-12 32-6037,25-44 5209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29 856 80,'0'0'1195,"-19"-21"3347,10-8-451,9-15 395,0-24-2253,0 46-1932,9-32-92,1-20-191,-5 46-28,-4 25 13,0 0-1,0-1 0,0 1 0,0 0 1,-1-1-1,1 1 0,-1-1 0,0 1 1,0-1-1,0 1 0,-1-1 0,1 1 1,-2-6-1,-1-2 3,0 1 0,1-1 0,1 0 0,0 0 0,0 0 0,1 0 0,2-15 0,-1-7 28,8-4 81,-9-43 288,-9 52-274,-1-10-136,5 39-1,9-2 10,-3 1 4,-1 0 6,0 0 4,0 0-1,0 0 5,0 0 0,0 0-2,6 0-7,-1 0 1,1-1-1,-1 0 1,0-1 0,1 1-1,-1-1 1,0 0-1,8-5 1,17-3 0,86-29 141,34-9-62,55 17-228,-201 31 15,1 0 0,0 0-1,0 0 1,0 1-1,0 0 1,8 2 0,18 2-4473,-30-5 2012,1 0-1450,4 0 1859,-4 0-917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1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4 436,'-24'0'4674,"7"0"3491,15 0-7589,-9 0 4427,11 0-4950,0 1 1,0-1-1,0 1 1,0-1-1,0 1 1,0-1-1,0 1 1,0-1-1,0 1 1,0-1-1,0 0 1,1 1-1,-1-1 1,0 1 0,0-1-1,0 1 1,1-1-1,-1 0 1,0 1-1,1-1 1,-1 0-1,0 1 1,1-1-1,-1 0 1,0 0-1,1 1 1,-1-1-1,0 0 1,1 0-1,-1 1 1,1-1-1,-1 0 1,1 0-1,-1 0 1,0 0-1,1 0 1,-1 0-1,1 0 1,-1 0 0,1 0-1,-1 0 1,1 0-1,0 0 1,169 12 239,-159-11-288,0 1 0,-1 0 1,1 1-1,16 6 0,0 0 2,16 15 0,-31-19-3,-11-4-2,1 0 0,0 0 0,-1 0-1,1 0 1,0 0 0,0-1 0,-1 1-1,1-1 1,0 1 0,0-1 0,0 0-1,0 1 1,0-1 0,0 0 0,0 0-1,0-1 1,0 1 0,0 0 0,-1-1-1,1 1 1,0-1 0,2 0 0,2-4-4,-6 5 2,1-1 0,-1 1 0,1-1 0,0 1 0,-1-1 0,1 1 0,0-1 1,-1 1-1,1-1 0,0 1 0,0 0 0,0 0 0,-1-1 0,1 1 0,0 0 0,0 0 0,0 0 0,0 0 1,1 0-1,8-7-14,-1 3 6,2 1-13,0-1 0,0 0-1,19-10 1,-27 13 25,0-1 0,0 0-1,0 1 1,0 0 0,1-1 0,-1 1-1,0 0 1,1 1 0,-1-1 0,1 1 0,3-1-1,-5 1 6,1-3-9,-3 3 1,0 0 1,0 0-1,0 0 0,-1 0 0,1-1 1,0 1-1,0 0 0,0 0 1,0 0-1,-1 0 0,1 0 1,0 0-1,0-1 0,0 1 1,0 0-1,0 0 0,-1 0 1,1 0-1,0 0 0,0-1 0,0 1 1,0 0-1,0 0 0,0 0 1,0-1-1,0 1 0,0 0 1,0 0-1,0 0 0,0-1 1,0 1-1,0 0 0,0 0 0,0 0 1,0-1-1,0 1 0,0 0 1,0 0-1,0 0 0,0-1 1,0 1-1,0 0 0,0 0 1,0 0-1,0-1 0,1 1 0,-1 0 1,0 0-1,0 0 0,0 0 1,0 0-1,0-1 0,1 1 1,-3 0 1,2-1-10,0-4-2,0 0 10,0 4 21,0 0-26,0-2 4,0 7-4,2 8 3,-1-11 5,0 1 0,0-1 1,0 1-1,0-1 0,0 1 0,0-1 0,0 1 0,0 0 1,-1-1-1,1 1 0,-1 0 0,1 0 0,-1-1 1,0 1-1,0 0 0,0 0 0,0 2 0,7 24 10,14 28 81,-6-14-54,13 60 26,-6-4-6,-19-83-53,-1 0 0,-1 1 0,0-1 1,-1 1-1,-3 22 0,1 10 132,-9 1 123,10-44-221,1-1 0,-1 1 0,0-1 0,-1 1 0,1-1 0,-1 1 0,0-1 0,0 0 0,-4 7 0,-10 23 308,12-26-234,-1 1 0,1-1 0,-2 0 0,1-1 0,-1 1 0,0-1 0,-1 0 0,1 0 0,-1-1 0,-1 0 0,1 0 0,-1-1 0,0 0 0,-13 6 0,15-9-46,1 0 1,-1 0-1,0 0 1,0-1-1,0 0 1,0 0-1,0-1 1,0 0-1,0 0 1,0 0-1,0-1 0,-10-1 1,8 0-47,-1 1 0,1-2 0,-1 1 0,1-1 0,0 0 0,0-1-1,0 0 1,-8-5 0,3-2-368,0 0-1,0-1 0,-18-22 0,-8-19-4189,10-3-8180,24 45 8814,-4-1 475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2.0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76 195 500,'0'0'199,"0"1"0,0-1 0,1 0 0,-1 1 0,0-1 0,0 0-1,0 1 1,1-1 0,-1 0 0,0 1 0,0-1 0,1 0 0,-1 0 0,0 1 0,1-1 0,-1 0 0,0 0-1,1 0 1,-1 1 0,1-1 0,-1 0 0,0 0 0,1 0 0,-1 0 0,0 0 0,1 0 0,-1 0 0,1 0 0,-1 0-1,0 0 1,1 0 0,-1 0 0,1 0 0,-1 0 0,0 0 0,1 0 0,-1 0 0,1-1 0,-1 1 0,0 0-1,1 0 1,-1-1 0,33-11 2666,28-24-1122,-48 25-1358,0-1 1,0 0-1,-1-1 1,0-1-1,9-15 0,-20 28-344,-1-1 1,1 0-1,0 0 0,-1 0 0,0 1 0,1-1 0,-1 0 0,0 0 0,0 0 0,0 0 0,0 0 0,-1 0 0,1 1 0,0-1 0,-1 0 0,1 0 0,-1 0 0,0 1 0,0-1 0,1 0 0,-1 1 0,0-1 0,-1 1 0,1-1 0,0 1 0,0-1 0,0 1 0,-1 0 0,1-1 0,-1 1 0,1 0 0,-1 0 0,0 0 0,1 0 1,-1 1-1,0-1 0,1 0 0,-4 0 0,-2 0 24,1 1 0,0 1 0,0-1 0,0 1 0,0 0 0,0 0 0,0 1 0,0 0 0,0 0 0,1 0 0,-1 1 0,1-1 0,-6 5 0,-4 2 85,2 1-1,0 0 0,0 1 1,0 0-1,2 1 0,-1 0 1,-15 24-1,22-27-87,0 1-1,1-1 0,0 1 1,1 0-1,0 0 1,0 1-1,1-1 0,0 0 1,1 1-1,1-1 0,0 13 1,-1-14 22,1 0-1,1 0 1,0 0 0,4 17-1,-4-22-52,1-1 0,0 1 0,-1 0 1,1-1-1,0 0 0,1 1 0,-1-1 0,1 0 0,-1 0 0,1 0 0,0 0 0,6 4 0,-5-5-2,3 5-9,1-1 1,-1 0 0,2-1-1,-1 1 1,1-2 0,-1 1 0,1-1-1,0-1 1,1 0 0,-1 0 0,14 2-1,-7-3-331,0 0 0,1-1 0,26-3 0,-38 2-165,0-1 0,-1 1 0,1-1-1,0 0 1,-1-1 0,1 1-1,0-1 1,-1 0 0,0 0-1,1 0 1,-1-1 0,0 1-1,0-1 1,-1 0 0,1 0-1,0-1 1,3-3 0,21-29-6604,-24 18 3634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2.7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33 199 1356,'-11'6'3106,"11"-3"-2836,0 1 1,1 0-1,-1 0 0,1 0 1,0-1-1,0 1 1,0-1-1,0 1 0,1 0 1,-1-1-1,1 0 0,0 1 1,0-1-1,0 0 1,1 0-1,4 4 0,-2-2 48,1 0-1,0-1 1,0 0-1,0 0 1,0-1-1,1 1 1,-1-2 0,11 4-1,-1-1 29,0-1-1,0-1 1,0-1-1,0 0 1,0-1-1,0-1 1,28-3-1,-37 2-292,0-1-1,-1 1 1,1-1-1,0-1 1,-1 1 0,1-1-1,-1 0 1,0-1 0,0 0-1,0 0 1,0 0-1,-1 0 1,0-1 0,1 0-1,-2 0 1,1 0-1,6-11 1,-6 8 33,0-1-1,0 0 1,-1 0-1,0-1 0,-1 1 1,0-1-1,0 0 1,-1 0-1,-1 0 1,1 0-1,-1-13 1,-2 18-33,1 0 1,-1 0 0,0 1-1,-1-1 1,1 0-1,-1 1 1,0-1-1,0 1 1,0 0 0,0 0-1,-1-1 1,0 2-1,0-1 1,0 0 0,0 0-1,-1 1 1,1 0-1,-1 0 1,0 0-1,0 0 1,0 0 0,0 1-1,-1 0 1,1 0-1,-8-3 1,1 1-2,1 1 0,-1-1 0,0 2 0,0 0-1,0 0 1,0 1 0,-1 0 0,1 1 0,0 0 0,-18 3 0,13 0-25,8-3-27,0 2 1,0-1-1,0 1 1,0 0 0,0 1-1,1 0 1,-1 0-1,1 1 1,0 0-1,-1 0 1,-7 7-1,7-5-59,1 1 1,0 0-1,0 0 0,1 0 0,0 1 0,0 0 0,1 0 0,0 0 0,1 1 0,-5 12 0,4-7-921,2 0 1,0 1-1,0-1 0,2 1 0,0 0 0,0 15 1,2-28 709,-1-1 0,1 1 0,0 0 1,-1-1-1,1 1 0,0-1 0,0 1 0,0-1 1,0 0-1,0 1 0,0-1 0,0 0 0,0 0 1,0 0-1,1 0 0,-1 0 0,1 0 0,-1 0 1,0 0-1,1-1 0,0 1 0,-1 0 0,1-1 1,-1 1-1,4 0 0,6 0-1855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1636,'0'0'1795,"0"6"4115,0 26-2304,0-14-2306,0 14-199,1 1 1,7 47-1,3 33-146,-5-69-567,-6-35-299,1 0 1,0 0 0,1 0 0,0 0-1,1 0 1,5 14 0,12 31 235,2 1-193,-19-38-131,-3-17-5,0 1 0,0-1 0,0 1 0,0-1 0,0 1 0,0-1 0,0 1 0,0-1 0,0 1 0,0-1 0,1 1 0,-1-1 0,0 1-1,0-1 1,0 1 0,1-1 0,-1 1 0,0-1 0,1 1 0,-1-1 0,0 1 0,1-1 0,-1 0 0,1 1 0,-1-1 0,0 0 0,1 1 0,0-1-1,-9 3-7063,8-3 6932,0-1-1,-1 1 1,1 0-1,0-1 1,0 1 0,0 0-1,-1-1 1,1 1-1,0 0 1,0-1-1,0 1 1,0 0 0,0-1-1,-1 1 1,1 0-1,0-1 1,0 1-1,0 0 1,0-1-1,0 1 1,0-1 0,0 1-1,1 0 1,-1-1-1,0 1 1,0 0-1,0-1 1,0 1-1,0 0 1,0-1 0,1 1-1,-1 0 1,0-1-1,0 1 1,1 0-1,-1-1 1,0 1 0,0 0-1,1-1 1,6-10-3067,-5 4 117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3.5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1800,'1'0'426,"0"-1"-1,0 1 1,0 0-1,0-1 1,0 1-1,0 0 1,0 0 0,0 0-1,0 0 1,1 0-1,-1 0 1,0 0-1,0 0 1,0 1-1,0-1 1,0 0-1,0 1 1,0-1 0,0 1-1,0-1 1,0 1-1,0-1 1,0 1-1,1 1 1,27 28 3524,-18-14-3521,-1 1 0,12 24 0,-6-10-64,-13-26-333,0 0-1,0 0 1,0 0 0,-1 0 0,1 1 0,-2 0 0,1-1 0,0 1 0,-1 0 0,0 0 0,0 6 0,10 49-38,-12-57-16,1 0 0,1 0 0,-1 0 0,0 0 0,1 0 0,0 0 0,0 0 0,0 0 0,4 7 0,-14-29-13504,9 1 10506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3.8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54 2376,'-11'-30'12347,"9"25"-11077,-6-11 649,8 16-1913,0 1 0,1-1 0,-1 0 1,0 0-1,0 0 0,0 0 0,0 0 0,0 1 0,0-1 0,1 0 0,-1 0 0,0 0 1,0 0-1,0 0 0,0 0 0,1 0 0,-1 0 0,0 0 0,0 1 0,0-1 1,0 0-1,1 0 0,-1 0 0,0 0 0,0 0 0,0 0 0,1 0 0,-1 0 1,0 0-1,0 0 0,0 0 0,0-1 0,1 1 0,-1 0 0,0 0 0,0 0 0,0 0 1,0 0-1,1 0 0,-1 0 0,0 0 0,0 0 0,0-1 0,0 1 0,0 0 1,1 0-1,-1 0 0,0 0 0,0 0 0,0-1 0,0 1 0,0 0 0,0 0 0,0 0 1,0 0-1,0-1 0,0 1 0,0 0 0,0 0 0,0 0 0,0-1 0,0 1 1,0 0-1,0 3-830,0 0 0,0 0 0,0 0 1,-1 0-1,1 0 0,-1 0 0,0 0 1,0 0-1,0 0 0,0-1 1,-3 6-1,-4 0-2363,7 3 55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6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12 198 956,'-9'1'11570,"11"2"-11168,-1-1 0,1 1-1,-1-1 1,0 1 0,0 0 0,0-1 0,-1 1 0,1 0 0,-1 0-1,1 0 1,-1 0 0,0 3 0,7 28 114,-5-32-482,-1 1 0,0 0 0,-1-1 0,1 1 0,0 0 0,-1-1 0,1 1 0,-1 0 0,0-1 0,0 1 0,0 0 0,0 0 0,-1-1 0,1 1 0,-1 3 0,-2 15 129,3 177 562,6-183-695,-6-15-29,0 0 1,1 0 0,-1 1 0,0-1 0,0 0-1,0 0 1,0 1 0,1-1 0,-1 0 0,0 1 0,0-1-1,0 0 1,0 1 0,0-1 0,0 0 0,0 1-1,0-1 1,0 0 0,0 0 0,0 1 0,0-1-1,0 0 1,0 1 0,0-1 0,0 0 0,0 1 0,-1-1-1,1 0 1,0 0 0,0 1 0,0-1 0,0 0-1,-1 0 1,1 1 0,0-1 0,0 0 0,0 0 0,-1 1-1,1-1 1,0 0 0,0 0 0,-1 0 0,1 0-1,0 0 1,-1 1 0,1-1 0,0 0 0,-1 0-1,0 2 11,0 1 0,0-1-1,0 0 1,1 1-1,-1-1 1,0 1 0,1-1-1,0 1 1,0-1-1,0 1 1,0-1 0,0 1-1,1 4 1,0-4-12,-1 0 1,0-1 0,1 1-1,-1 0 1,0 0-1,0-1 1,-1 1 0,1 0-1,-1-1 1,1 1-1,-1 0 1,0-1 0,0 1-1,-2 3 1,0 12 57,4-17 10,-1-15-24,0-117 100,-10 68-135,10-197-57,1 251 50,1 0 0,1 1 0,0-1 0,0 0 0,0 1 0,1 0 0,1 0 0,7-12 0,-7 12-8,3-9-19,-7 14 22,-1 1 1,1 0-1,0 0 0,0 0 1,0 0-1,0 0 1,1 0-1,-1 1 0,0-1 1,1 0-1,1-1 1,18-19-26,-19 19 26,-1 1 1,1-1-1,0 1 0,0 0 0,0 0 0,0 0 0,0 0 1,1 0-1,-1 0 0,1 0 0,-1 1 0,1-1 0,0 1 1,-1 0-1,1 0 0,0 0 0,0 0 0,0 1 0,5-2 1,2 1 2,-7 0-3,1 1 0,0-1 0,-1 1 0,1 0 0,0 0 0,0 0 0,-1 1 0,1-1 0,0 1 0,5 1 1,-4 1-1,1 0 0,-1 1 0,1-1 0,-1 1 1,0 0-1,-1 0 0,1 1 0,-1-1 0,8 11 1,-3-4 1,-6-8 0,0-1 1,-1 1 0,1 0 0,-1 1 0,1-1 0,-1 0 0,0 1 0,0-1 0,-1 1 0,1 0 0,1 5 0,-3-6 3,-1-1 0,1 1 0,0 0 0,-1-1 0,0 1 0,0-1 0,0 0 0,0 1 0,0-1 0,0 0 0,-1 1 0,-2 3 0,-3 5-2,-68 92 239,62-92-171,12-11-56,-1 1-1,1 0 1,0 0 0,-1 0-1,1 0 1,0 0 0,0 0-1,0 0 1,0 0 0,0 0-1,0 1 1,0-1 0,0 0-1,-1 3 1,-10 12 225,7-10-138,10-4-44,-2 1 32,-3-2-86,0-1 0,0 0-1,0 0 1,0 1 0,1-1-1,-1 0 1,0 0 0,0 0-1,0 1 1,1-1 0,-1 0-1,0 0 1,0 0 0,1 1-1,-1-1 1,0 0 0,0 0-1,1 0 1,-1 0 0,0 0-1,0 0 1,1 0 0,-1 1-1,0-1 1,1 0 0,-1 0 0,0 0-1,0 0 1,1 0 0,-1 0-1,0 0 1,1-1 0,-1 1-1,0 0 1,0 0 0,1 0-1,-1 0 1,0 0 0,1 0-1,-1 0 1,0-1 0,0 1-1,0 0 1,1-1 0,49-15 230,-46 15-218,-1 0 0,0 0 0,1 0 0,-1 1 0,1-1 0,-1 1 0,1 0 0,-1 0 0,6 1 0,18-3 67,-19 1-77,1-1 0,-1 1 0,1 1-1,-1 0 1,1 0 0,-1 0 0,1 1 0,-1 1 0,12 2 0,-15-3 3,0 1 0,-1-1 0,1 0 0,-1 1 0,1 0 1,-1 0-1,0 1 0,0-1 0,0 1 0,0 0 0,0 0 0,-1 0 1,1 0-1,-1 1 0,0-1 0,0 1 0,3 5 0,-4-5 36,0 1-1,0-1 1,-1 1-1,0-1 0,0 1 1,0 0-1,0-1 1,-1 1-1,0 0 1,0 0-1,0 0 0,-1-1 1,1 1-1,-1 0 1,0-1-1,-1 1 1,1 0-1,-1-1 0,0 0 1,0 1-1,0-1 1,0 0-1,-1 0 1,-6 7-1,-5 5 144,-1-1-1,-1-1 1,-1-1-1,-27 18 1,6-4-33,25-20-115,0 0 0,0-1 0,-1-1 0,0 0 0,0-1-1,-15 3 1,1 1-6,19-6-102,1-1-1,0 0 1,-1 0-1,1-1 1,-1 0 0,1 0-1,0-1 1,-1 0-1,1 0 1,0-1 0,0 0-1,0-1 1,-12-4-1,18 6-136,1 0-1,0 0 0,-1 1 0,1-1 1,-1 0-1,1 0 0,0 0 0,0 0 1,-1 0-1,1-1 0,0 1 0,0 0 1,0 0-1,0-1 0,1 1 0,-1-1 1,0 1-1,1-1 0,-1 1 0,1-1 1,-1 1-1,1-1 0,-1 0 0,1 1 1,0-1-1,0 1 0,0-1 0,0 0 1,0 1-1,0-1 0,1 1 0,-1-1 1,0 0-1,1 1 0,-1-1 0,2-1 1,1-5-1860,0-1 1,1 1 0,0 1 0,0-1 0,7-9-1,0 4-1224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7.9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61 664,'0'0'2325,"-23"12"2020,10 1-3073,11-11-1009,-1 1 0,1-1 0,0 1 0,-1-1-1,1 1 1,0-1 0,1 1 0,-1 0 0,0 0 0,1 0-1,0 0 1,0 0 0,0 1 0,0-1 0,0 0 0,0 0 0,1 1-1,0-1 1,-1 0 0,2 5 0,-2-5-70,1 1-1,1-1 1,-1 1-1,0 0 1,1-1 0,0 0-1,-1 1 1,2-1 0,-1 1-1,3 4 1,6 11 244,-8-14-380,1 0-1,0 0 1,0-1 0,0 1 0,0-1 0,1 1 0,0-1 0,0 0-1,0 0 1,0-1 0,0 1 0,1-1 0,5 3 0,-6-3-27,1-1 1,-1 1 0,1-1 0,-1 0 0,1-1 0,0 1 0,-1-1 0,1 0-1,0 0 1,0 0 0,0-1 0,0 1 0,0-1 0,0-1 0,0 1-1,5-2 1,-7 2-19,3-1 22,-1 0 0,1-1 0,0 0 0,-1 1 0,1-2 0,-1 1 0,0-1 0,0 1 0,0-1 0,0-1 0,0 1 0,-1-1 0,1 0 0,-1 0 0,4-5 0,3-2 1,-11 11-36,1-1 1,0 1-1,-1-1 1,1 1 0,0-1-1,-1 0 1,1 1 0,-1-1-1,1 0 1,-1 1-1,1-1 1,-1 0 0,1 0-1,-1 1 1,0-1-1,1 0 1,-1 0 0,0 0-1,0 0 1,0 1 0,0-1-1,0 0 1,0 0-1,0 0 1,0 0 0,0 0-1,11-30 295,-11 15-146,1 12-125,-1 1-1,1-1 1,-1 0 0,0 1-1,-1-1 1,1 0-1,-1 1 1,1-1 0,-1 0-1,0 1 1,0-1-1,-1 1 1,-2-7-1,0-14 118,2 22-129,0-1 0,0 0 0,0 1-1,0-1 1,0 0 0,1 0 0,-1 0 0,1-1 0,0 1 0,-2-4 0,2 4 9,-1 0 1,0 0-1,-1 1 1,1-1-1,0 1 1,-1-1-1,0 1 1,1 0-1,-1 0 1,-4-2-1,2 1 27,1 0 0,-1 1 0,0 0 0,0 0 0,-1 0 0,1 0 0,0 1 0,0 0 0,-1 0 0,-8 0 0,13 1-24,-24 2 31,8 2-57,15-2 1,-1-1 0,1 1 0,-1-1 0,1 1 1,0 0-1,0 0 0,-1 0 0,1 0 0,1 0 0,-1 1 1,0-1-1,1 0 0,-1 1 0,1-1 0,-1 1 0,1 0 1,0 0-1,-1 3 0,-5 9 13,5-10 0,-1 1 0,1-1 1,1 1-1,-1 0 0,1 0 1,0-1-1,0 1 0,1 0 1,0 0-1,0 11 0,1-5 4,-2-11-17,1 0-1,1 0 1,-1 0 0,0 0-1,0 0 1,0 0-1,0-1 1,1 1-1,-1 0 1,0 0 0,1 0-1,-1 0 1,1 0-1,-1 0 1,1-1 0,-1 1-1,1 0 1,-1 0-1,1-1 1,0 1 0,0 0-1,-1-1 1,1 1-1,0-1 1,0 1-1,0-1 1,-1 1 0,3-1-1,0 1 10,1 0-1,-1 0 1,1-1-1,-1 0 1,0 0-1,1 0 1,-1 0-1,6-1 0,56-17 200,-58 15-199,-1 0-1,0-1 1,-1 1-1,1-1 1,-1 0-1,9-8 1,-10 8-17,0 0 1,0 0 0,1 1-1,0 0 1,0-1 0,0 2-1,0-1 1,8-3 0,15 3 33,-27 4-5,0-1-1,0 0 1,0 1 0,0-1 0,0 1 0,-1-1-1,1 1 1,0-1 0,0 1 0,-1 0 0,1-1 0,0 1-1,-1 0 1,1-1 0,-1 1 0,1 0 0,-1 0 0,1 0-1,-1 0 1,0 0 0,1-1 0,-1 1 0,0 0 0,0 0-1,0 0 1,1 0 0,-1 0 0,0 0 0,0 0 0,0 0-1,-1 2 1,2 3 111,1 0 0,-1 0 0,1 0 0,0 0-1,1 0 1,-1-1 0,7 10 0,0 2-17,-1 7-15,-7-22-96,-1 1 0,1-1 0,0 1 0,0-1-1,0 0 1,0 1 0,0-1 0,0 0 0,1 0 0,-1 0 0,1 0-1,-1 0 1,1 0 0,0 0 0,0 0 0,2 1 0,2 2-208,-5-4 42,-1-1 0,1 1 0,-1-1 0,1 1 0,0-1 0,-1 1 0,1-1 0,-1 0 0,1 1 0,0-1 0,-1 0 0,1 0-1,0 1 1,-1-1 0,1 0 0,0 0 0,-1 0 0,1 0 0,0 0 0,0 0 0,1 0 0,-1-19-15027,-1 8 11910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9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24,'10'-4'3513,"3"-2"1730,-13 5-5226,0 1 1,0 0 0,0 0 0,0 0 0,1 0 0,-1 0 0,0 0 0,0 0 0,0 0 0,1 0 0,-1 0 0,0 0 0,0 0-1,0 0 1,0 0 0,1 0 0,-1 0 0,0 0 0,0 0 0,0 0 0,1 0 0,-1 1 0,0-1 0,0 0 0,0 0 0,0 0-1,0 0 1,1 0 0,-1 0 0,0 1 0,0-1 0,0 0 0,0 0 0,0 0 0,0 0 0,1 0 0,-1 1 0,0-1-1,0 0 1,0 0 0,0 0 0,0 1 0,0-1 0,0 0 0,0 0 0,0 0 0,0 0 0,0 1 0,0-1 0,0 0 0,-1 1 90,1-1 0,-1 1 0,0 0 1,1-1-1,-1 1 0,1-1 1,-1 1-1,1 0 0,-1 0 1,1-1-1,0 1 0,-1 0 0,1 0 1,0-1-1,-1 1 0,1 0 1,0 0-1,0 0 0,0 0 1,0-1-1,0 1 0,0 0 0,0 0 1,0 0-1,0 0 0,0-1 1,1 1-1,-1 0 0,0 0 1,0 0-1,1 1 0,2 3 92,-1 1 0,0-1 0,0 1 0,-1 0 0,1 0 0,-1 0 1,-1 0-1,1 10 0,-4 62 743,1-31-311,-8 2 37,4-40-466,5-7-123,6-2 34,-3 0 1,-2-30 201,0 18-187,1 1-1,0 0 0,1-1 0,6-20 1,-1 17-168,0 0-1,0 1 1,11-15 0,-3 5-76,-13 21 134,1 1 1,0 0-1,-1-1 0,1 1 1,0 0-1,0 0 1,0 1-1,0-1 1,0 0-1,0 1 0,1 0 1,-1 0-1,0 0 1,1 0-1,-1 1 0,1-1 1,-1 1-1,1 0 1,-1 0-1,1 0 1,4 1-1,28 6 400,-29-6-291,0 0 0,1 1-1,-1-1 1,0 2 0,-1-1 0,13 6 0,-8-2 67,-8-5-156,0 0 1,0 0 0,0 1-1,0-1 1,0 1 0,-1 0-1,1 0 1,0 0-1,-1 0 1,1 0 0,-1 0-1,0 0 1,0 1-1,0-1 1,0 1 0,0 0-1,-1 0 1,1 0-1,-1-1 1,0 1 0,1 1-1,-1-1 1,-1 0-1,1 0 1,0 0 0,-1 4-1,6 12-7,-5-18-30,0 0 0,-1 1 0,1-1 0,-1 0-1,1 0 1,-1 1 0,1-1 0,-1 0 0,0 1-1,0-1 1,1 0 0,-1 1 0,0-1 0,0 0-1,-1 1 1,1-1 0,0 0 0,0 1 0,-1-1-1,0 2 1,-1 3-124,0 0 0,1 1-1,0-1 1,-1 0 0,2 1-1,-1-1 1,1 12 0,-6 1-1122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9.8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11 516,'22'-11'8383,"-26"16"-7135,3-5-1142,1 0 0,-1 1 0,1-1 0,0 0 0,-1 0 0,1 1 0,0-1 1,-1 0-1,1 0 0,0 1 0,-1-1 0,1 0 0,0 1 0,-1-1 0,1 1 0,0-1 0,0 0 0,0 1 0,-1-1 0,1 1 0,0-1 1,0 1-1,0-1 0,0 0 0,0 1 0,0-1 0,0 1 0,0-1 0,0 1 0,0-1 0,0 1 0,11 48 2551,0 49-1231,-11-87-1298,0-1 0,1 1 0,0 0 0,6 17 0,-5-12 37,0-1 0,-1 0 0,0 0 0,-1 1 0,-3 19 0,1 10 68,3-11-82,0-23-59,0 0 0,-1 1 0,-1-1 0,1 0 0,-2 1-1,0-1 1,-5 16 0,6-21-42,0-1 0,0 0 0,0 1 0,1-1 0,0 1 0,0-1 0,1 10 0,1 5 196,2-22-266,1 0-255,-13-5 58,7 6 48,-19-28-16276,18 22 13544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20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159 3 1268,'10'-3'2022,"0"4"5524,-10 7-1753,-11 0-6955,-30 34 2579,-34 23-532,70-62-765,0 1 0,1 0 0,0 1 0,0-1 0,0 1 0,1-1 1,-1 1-1,1 0 0,-4 10 0,7-15-113,0 1 1,0-1-1,0 0 0,0 0 1,0 1-1,-1-1 1,1 0-1,0 0 0,0 0 1,0 1-1,0-1 1,0 0-1,0 0 0,0 0 1,0 1-1,0-1 1,-1 0-1,1 0 0,0 0 1,0 0-1,0 1 1,0-1-1,-1 0 1,1 0-1,0 0 0,0 0 1,0 0-1,0 0 1,-1 1-1,1-1 0,0 0 1,0 0-1,-1 0 1,1 0-1,0 0 0,0 0 1,0 0-1,-1 0 1,1 0-1,0 0 0,0 0 1,-1 0-1,1 0 1,0 0-1,0 0 1,0 0-1,-1-1 0,1 1 49,6 3 57,5 2 242,1 0-1,-1-1 1,1-1 0,13 3 0,-13-4-191,-1 0 1,1 1-1,-1 0 0,0 1 1,0 1-1,-1 0 0,1 0 0,14 10 1,-5-2-20,-18-12-124,0 0-1,0 1 1,0-1-1,0 0 1,0 1-1,0-1 1,0 1 0,0 0-1,0 0 1,-1 0-1,3 2 1,25 28 252,-25-29-251,0 0 0,0 1 0,-1-1 0,0 1 0,0 0 0,0 0 0,5 7-1,-5-5-36,0 0-1,1 0 0,0-1 1,0 0-1,1 1 0,0-2 1,-1 1-1,2 0 0,10 7 1,-5-10-2339,-13-12-3539,1 8 4915,0 0 0,-1 0 0,1 0 0,-1 0 1,1 1-1,-1-1 0,1 0 0,-1 0 0,0 1 1,-3-3-1,-15-2-2822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22 385 640,'0'0'5497,"-10"7"42,10-3-5039,-2 0 1739,-5-7-1631,5 3 917,3 0-1460,-1 0-60,0 0 0,1 1 1,-1-1-1,0 0 0,1 0 1,-1 0-1,0 0 1,1 0-1,-1 0 0,0 0 1,1 0-1,-1-1 0,0 1 1,1 0-1,-1 0 1,0 0-1,0 0 0,1 0 1,-1-1-1,0 1 0,1 0 1,-1 0-1,0 0 1,0-1-1,1 1 0,-1 0 1,0 0-1,0-1 0,0 1 1,1 0-1,-1 0 0,0-1 1,0 1-1,0 0 1,0-1-1,0 1 0,1 0 1,-1-1-1,0 1 0,0-1 1,0 1 2,-1-1 0,1 1 1,0-1-1,0 1 0,0-1 1,0 0-1,0 1 0,0-1 0,0 1 1,0-1-1,0 1 0,0-1 1,0 0-1,0 1 0,0-1 0,0 1 1,1-1-1,-1 1 0,0-1 1,0 1-1,1-1 0,-1 1 0,0-1 1,1 1-1,-1-1 0,0 1 1,1 0-1,-1-1 0,1 1 0,-1 0 1,1-1-1,-1 1 0,1 0 1,0-1-1,1 0-15,-1-3 19,0 2-6,0-1 0,0 1 0,0-1 0,1 1 0,-1 0 1,0 0-1,1 0 0,0 0 0,-1 0 0,1 0 0,0 0 0,0 0 0,0 1 0,0-1 0,0 1 0,0-1 0,1 1 0,-1 0 0,0 0 0,1 0 0,2-1 0,-2 1 14,0-1-1,1 1 1,-1-1 0,0 0-1,0 0 1,0-1-1,0 1 1,4-6 0,6-5-16,0-1 1,0 2-1,2 0 1,-1 0-1,1 2 0,22-13 1,26-24 155,34-32-186,-54 29 26,-42 50 0,-1-1 0,0 1-1,0 0 1,0 0 0,1 0 0,-1 0 0,0 0 0,0 0-1,0 0 1,0-1 0,0 1 0,1 0 0,-1 0 0,0 0-1,0 0 1,0-1 0,0 1 0,0 0 0,0 0 0,0 0-1,1-1 1,-1 1 0,0 0 0,0 0 0,0 0 0,0-1-1,0 1 1,0 0 0,0 0 0,0-1 0,0 1 0,0 0-1,0 0 1,0 0 0,-1-1 0,1 1 0,0 0 0,0 0-1,0 0 1,0-1 0,0 1 0,0 0 0,0 0 0,-1-1-1,3-2-4,5 2 1,-10-1-17,0 0 3,9 1 17,-4 1 10,-2 0-7,1 0 0,-1 0 1,1 0-1,-1 0 0,0 0 0,1-1 0,-1 1 1,1 0-1,-1 0 0,0-1 0,1 1 0,-1 0 1,0-1-1,0 1 0,1 0 0,-1-1 0,0 1 1,0 0-1,1-1 0,-1 1 0,0 0 0,0-1 1,0 1-1,0-1 0,0 1 0,1 0 0,-1-1 1,0 1-1,0-1 0,0 0 0,2-4 5,-1 9-1,-5 2-26,4-5 20,-1-1 0,0 1 0,1 0 0,-1 0 1,1-1-1,-1 1 0,1 0 0,-1 0 0,1 0 0,-1 0 0,1 0 0,0-1 1,0 1-1,-1 0 0,1 0 0,0 0 0,0 0 0,0 2 0,-11 28 60,1 4-13,-1 2 6,0 24 99,0 54 158,5-87-274,5-25-33,0 0 1,0 0 0,0 0-1,0 1 1,1-1-1,-1 0 1,1 0-1,0 1 1,0-1 0,0 0-1,0 0 1,1 1-1,0-1 1,0 3 0,-1-6-4,1 2 3,0 0-1,0-1 1,-1 1 0,1 0 0,-1-1-1,1 1 1,-1 0 0,0 0 0,0 0 0,1-1-1,-1 1 1,0 0 0,-1 0 0,1 0 0,0 0-1,0-1 1,-1 1 0,1 0 0,-1 0-1,0-1 1,-1 4 0,0 3 53,0 0 1,1 1-1,0-1 0,1 1 1,0-1-1,0 1 0,2 14 1,0 10 465,-1-20-292,-1-2 321,-10-12-1196,10 0 522,0 1 0,-1-1 1,1 1-1,0-1 0,0 1 0,-1-1 0,1 1 0,0-1 0,0 0 0,0 1 0,0-1 0,0 0 0,0 1 0,0-1 0,0 1 0,0-1 0,0 0 0,0 1 0,0-1 0,0 1 0,0-1 0,1 0 0,-1 1 0,0-1 0,0 1 0,1-1 0,-1 1 0,0-1 0,1 1 0,-1-1 0,1 1 0,0-1 0,4-15-3816,-14-9-2553,9 13 3257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2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 2168,'3'-6'2744,"3"-6"5765,-6 12-8405,0-1 1,0 1-1,0 0 0,0-1 0,-1 1 0,1 0 0,0 0 1,0-1-1,0 1 0,0 0 0,0 0 0,0-1 1,0 1-1,0 0 0,-1 0 0,1-1 0,0 1 1,0 0-1,0 0 0,-1 0 0,1-1 0,0 1 1,0 0-1,-1 0 0,1 0 0,0 0 0,0 0 0,-1-1 1,1 1-1,0 0 0,0 0 0,-1 0 0,1 0 1,0 0-1,0 0 0,-1 0 0,1 0 0,0 0 1,-1 0-1,1 0 0,0 0 0,0 0 0,-1 0 0,1 0 340,0 10-758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3.7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183 0 1360,'0'0'1261,"-24"13"5756,23-13-6878,0 0 1,0 1 0,0-1 0,0 1 0,0-1 0,0 1 0,0 0 0,0 0 0,0-1 0,0 1 0,0 0 0,0 0 0,1 0 0,-1 0 0,0 0 0,1 0 0,-1 0-1,0 0 1,1 0 0,-1 0 0,1 0 0,0 0 0,-1 0 0,1 1 0,0-1 0,0 2 0,-24 32 2319,12-19-2328,1 0 0,0 1 0,2 1 0,0-1 0,0 1 0,-5 21 0,5-23-90,8-14-18,-1 0 0,1 1 0,0-1 0,0 0 0,0 0 0,0 1 0,0-1 0,1 1 0,-1-1 0,0 5 0,-10 55 462,6-37-304,4-24-167,0 0 1,1 0-1,-1 0 0,1 0 1,-1 1-1,1-1 0,0 0 1,0 0-1,-1 1 0,1-1 0,0 0 1,0 0-1,0 1 0,0-1 1,0 0-1,1 0 0,-1 1 1,0-1-1,1 0 0,-1 0 1,1 0-1,-1 1 0,1-1 0,-1 0 1,1 0-1,0 0 0,-1 0 1,2 1-1,3 14 224,-5-16-233,0 1-1,0-1 1,0 1 0,0 0-1,0-1 1,0 1 0,0-1-1,0 1 1,0-1-1,0 1 1,0-1 0,0 1-1,1-1 1,-1 1 0,0-1-1,0 1 1,0-1 0,1 1-1,-1-1 1,0 0 0,1 1-1,-1-1 1,1 1-1,-1-1 1,0 0 0,1 1-1,-1-1 1,1 1 0,1 0 46,1 2 9,-1 1 0,1-1 1,0 0-1,0 0 0,1 0 0,-1 0 1,1 0-1,-1-1 0,1 1 0,0-1 0,0 0 1,5 2-1,9 5 58,-12-8-99,0 0 1,0 0-1,0-1 0,0 0 1,1 0-1,-1-1 0,0 0 1,0 0-1,0 0 1,0-1-1,0 0 0,8-3 1,13-3 4,-1 3-185,30-5 199,-15 8-2984,-39 2 2239,0-1 1,1 1-1,-1-1 0,1 1 1,-1-1-1,0 0 1,1 0-1,-1 0 0,0 0 1,0 0-1,0 0 1,2-2-1,6-3-3158,1 0 793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4.1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86 676,'21'25'4413,"-12"-17"-4042,-5-4-278,0 0 0,1-1 0,-1 0-1,1 0 1,-1 0 0,1 0 0,0-1 0,0 1 0,10 2 0,-8-3 20,0-1 1,-1 1 0,1-1-1,0-1 1,1 1 0,-1-1-1,0-1 1,0 1 0,0-1-1,0 0 1,0-1 0,9-2-1,-13 3 97,0-1 0,0 1 0,0-1 0,0 0 0,0 1 0,-1-1 0,1-1 0,0 1 0,-1 0 0,0 0 0,1-1 0,-1 0 0,0 1 0,0-1 0,-1 0 0,1 0 0,-1 0 0,1 0 0,-1 0 0,0 0 0,0-1-1,0 1 1,0 0 0,-1 0 0,0-1 0,1 1 0,-1-5 0,-1 5-83,1 0 0,-1 1 0,1-1 0,-1 0-1,0 1 1,0-1 0,-1 0 0,1 1 0,0-1-1,-1 1 1,1 0 0,-1-1 0,0 1 0,0 0 0,0 0-1,0 0 1,0 0 0,0 1 0,0-1 0,-1 1 0,1-1-1,-1 1 1,1 0 0,-1 0 0,-4-2 0,-2 0 41,-1 0 1,1 0 0,-1 1-1,0 0 1,0 1-1,-15-1 1,17 2-224,1 0-1,0 0 1,0 0 0,0 1 0,-1 0-1,1 1 1,0 0 0,0 0 0,1 0-1,-1 1 1,0 0 0,1 0 0,-1 1-1,1-1 1,0 1 0,1 1 0,-1-1-1,1 1 1,-1 0 0,1 1 0,1-1-1,-1 1 1,1 0 0,-4 7 0,-1 14-4250,5 0-3817,4-20 4967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5.0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410 109 1500,'-5'7'3856,"5"-7"-3744,-1 0 1,1 0 0,-1 1 0,1-1 0,0 0 0,-1 0 0,1 0 0,0 1-1,-1-1 1,1 0 0,0 0 0,0 1 0,-1-1 0,1 0 0,0 1-1,0-1 1,-1 0 0,1 1 0,0-1 0,0 0 0,0 1 0,0-1 0,0 0-1,0 1 1,-1-1 0,1 1 0,0-1 0,0 0 0,0 1 0,0-1 0,0 1-1,0-1 1,0 0 0,1 1 0,-1-1 0,0 2 78,0 0 0,1-1 1,-1 1-1,1-1 0,0 1 0,-1-1 1,1 1-1,0-1 0,0 0 0,0 1 1,0-1-1,0 0 0,0 0 0,0 0 1,0 0-1,1 0 0,-1 0 0,0 0 1,1 0-1,-1 0 0,1 0 1,-1-1-1,1 1 0,-1-1 0,1 1 1,-1-1-1,1 1 0,0-1 0,-1 0 1,1 0-1,-1 0 0,1 0 0,2 0 1,1 0-70,1 0 0,-1 0 0,0 0 0,1-1 0,-1 0 0,1 0 0,-1 0 0,0-1 0,1 1 0,6-4 0,-10 2-71,1 1 0,0-1 0,-1 1 0,1-1 0,-1 0 0,0 0 0,0 0 1,0 0-1,0 0 0,-1 0 0,1-1 0,-1 1 0,2-7 0,-2 8-32,0 0 1,-1 0-1,1 0 0,-1-1 1,1 1-1,-1 0 0,0 0 0,0-1 1,0 1-1,0 0 0,0-1 0,-1 1 1,1 0-1,-1 0 0,1-1 1,-1 1-1,0 0 0,0 0 0,0 0 1,0 0-1,0 0 0,0 0 0,-3-2 1,-9-9 153,-19-13 199,30 25-359,1 0 0,-1 1 0,0-1 0,1 1 0,-1-1 0,0 1 0,0-1 0,1 1 0,-1 0 0,0 0 0,0 0 0,0 0 0,1 0 0,-1 1 0,0-1 0,0 0 0,1 1 0,-1-1 0,0 1 0,1 0 0,-1-1 0,-1 2 0,-5 3 43,0 0 0,1 1 0,0 0 0,0 0 1,0 0-1,1 1 0,0 0 0,0 0 0,1 1 0,0-1 1,0 1-1,1 0 0,0 1 0,0-1 0,-4 17 1,1 0-27,0-1 1,2 1 0,1 0 0,-1 31 0,-1 6-13,-1 0-14,-12 69-81,16-118 86,-1 1 0,0-1-1,-1 0 1,0 0 0,-1 0 0,0-1 0,-9 13 0,12-21 12,-1-1 0,0 1 0,1-1 0,-1 0 0,-1 0 0,1 0-1,0 0 1,-1-1 0,1 0 0,-1 0 0,0 0 0,0 0 0,1-1 0,-1 0 0,0 0 0,0 0-1,-1-1 1,1 1 0,0-1 0,-9-1 0,5 0-282,-1 0 0,1-1-1,0 1 1,-15-7 0,17 6-430,0-1 0,1 0 1,0 0-1,-1-1 0,1 0 0,-5-4 1,8 5-264,1 1 1,0-1-1,0 0 1,0 0-1,0 0 1,0 0-1,1 0 1,-1-1-1,1 1 1,0 0-1,-1-5 1,2 1-2026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5.4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1788,'0'0'233,"1"-1"-1,-1 0 1,0 0-1,0 0 1,1 0-1,-1 1 1,0-1-1,1 0 1,-1 0-1,1 1 1,-1-1-1,1 0 1,-1 1-1,1-1 1,0 0-1,-1 1 1,1-1-1,0 1 1,-1-1-1,1 1 1,0-1-1,0 1 0,-1 0 1,1-1-1,0 1 1,0 0-1,0-1 1,0 1-1,-1 0 1,1 0-1,0 0 1,0 0-1,0 0 1,0 0-1,0 0 1,-1 0-1,1 0 1,0 1-1,0-1 1,1 1-1,-1-1-119,0 0 0,0 0-1,-1 0 1,1 1 0,0-1-1,0 0 1,-1 1 0,1-1-1,0 1 1,-1-1 0,1 1-1,-1-1 1,1 1 0,0-1 0,-1 1-1,1-1 1,-1 1 0,1 0-1,-1-1 1,0 1 0,1 0-1,-1-1 1,0 1 0,1 0-1,-1 0 1,0-1 0,0 1-1,0 1 1,10 30 1547,-8-27-1553,0 0 0,0 0-1,-1 1 1,1-1 0,-1 0 0,0 0-1,0 6 1,10 98 345,-11-70-690,0-12-3597,5-23 1261,-1-9 240,-2-1-2297,-2-5 1849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1056,'0'-1'11269,"0"2"-10448,11 31-462,-11 27-10320,0-47 7229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6.1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79 504,'-11'0'11989,"44"-48"-6580,-16 36-4673,-13 10-655,-1 0 0,0 0 0,0 0 0,1 0 0,-1 1-1,1-1 1,0 1 0,-1 0 0,1 0 0,0 0-1,0 0 1,0 1 0,7-1 0,-3 1-31,1 1 0,-1 0 1,1 0-1,-1 1 1,0 0-1,0 0 0,0 1 1,0 0-1,0 1 0,0 0 1,-1 0-1,0 0 0,0 1 1,0 0-1,0 0 0,-1 1 1,0 0-1,0 0 0,0 0 1,-1 1-1,0 0 0,0 0 1,5 11-1,19 22-277,-8-14-787,-17-11-691,-4-13 1123,0-1 0,0 1 0,0-1-1,0 1 1,0-1 0,-1 1 0,1-1 0,-1 0-1,1 1 1,-1-1 0,0 1 0,1-1-1,-1 0 1,0 0 0,0 1 0,0-1 0,0 0-1,0 0 1,-2 1 0,-7 5-2942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53.2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130 122 496,'0'0'157,"0"1"-1,-1-1 1,1 1-1,-1-1 1,1 1-1,-1-1 1,1 0-1,-1 1 1,1-1-1,-1 1 1,0-1-1,1 0 1,-1 0 0,1 1-1,-1-1 1,0 0-1,1 0 1,-1 0-1,0 0 1,1 1-1,-1-1 1,0 0-1,1 0 1,-1-1-1,0 1 1,1 0 0,-1 0-1,0 0 1,1 0-1,-1 0 1,0-1-1,1 1 1,-1 0-1,1-1 1,-1 1-1,0 0 1,1-1-1,-1 1 1,-8-3 7656,11-28-5736,9 13-1857,7-5 136,-4 15-183,-6 2-152,1 1 1,0 0 0,1 0 0,-1 1-1,1 1 1,-1 0 0,1 0-1,0 0 1,0 1 0,0 1 0,13-1-1,-18 3-8,-1 0-1,0 0 1,0 0-1,0 0 1,0 1-1,0-1 1,-1 1-1,1 0 1,6 4-1,-8-4-2,1-1 0,-1 1-1,0-1 1,0 1 0,-1-1 0,1 1-1,0 0 1,0 0 0,-1 0-1,1 0 1,-1 0 0,0 0 0,0 1-1,0-1 1,0 0 0,0 1-1,0-1 1,0 0 0,0 4 0,4 5 84,-4-11-90,-1 0 0,1 1 1,-1-1-1,1 1 0,-1-1 0,0 1 1,1-1-1,-1 1 0,0-1 1,1 1-1,-1-1 0,0 1 1,0-1-1,0 1 0,1 0 0,-1-1 1,0 1-1,0-1 0,0 1 1,0 0-1,0-1 0,0 1 1,0-1-1,0 1 0,0 0 1,0-1-1,-1 1 0,1-1 0,0 1 1,0-1-1,-1 1 0,1 0 1,-14 32 237,12-27-204,0 0 0,0 0 0,-1 0 0,0-1 0,0 1 1,0-1-1,-7 8 0,-22 43 397,23-43-440,0 0 0,-1 0 0,-1-1 0,0 0 0,0 0 0,-23 16-1,-41 31 270,-22 7 458,95-65-538,1-1-167,0 0-16,1 0 1,0-1 0,0 1 0,-1 0 0,1 0 0,0 0-1,0 0 1,-1 0 0,1 0 0,0 0 0,-1 0-1,1 0 1,0 0 0,0 0 0,-1 0 0,1 0 0,0 0-1,-1 0 1,1 0 0,0 0 0,0 1 0,-1-1 0,1 0-1,0 0 1,0 0 0,0 0 0,-1 0 0,1 1 0,0-1-1,0 0 1,-1 0 0,1 0 0,0 1 0,0-1-1,0 0 1,0 0 0,0 1 0,-1-1 0,1 0 0,0 0-1,0 1 1,0-1 0,0 0 0,0 1 0,0-1 0,54-12 132,-35 8-23,0 1 0,0 1-1,30 0 1,9 5 151,-40-2-161,-1 0 0,0-1 0,1 0 1,19-4-1,-23 2-90,-1 2 0,1-1 0,-1 2 0,20 2 0,17 1-174,-30 3-1156,-14-4-3391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53.5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2604,'0'0'3293,"21"3"9047,-8-1-12116,-9-1-1081,0 1-123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57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28 756,'-1'-1'242,"1"0"0,0 0 0,0-1 0,-1 1 1,1 0-1,-1 0 0,1 0 0,-1 0 0,1 0 0,-1 0 0,0 0 0,1 0 0,-1 0 1,0 0-1,0 0 0,0 0 0,0 0 0,0 1 0,0-1 0,0 0 0,0 1 0,0-1 0,0 1 1,0-1-1,0 1 0,-1-1 0,1 1 0,0 0 0,-2-1 0,-1 1 223,1-1 1,-1 0-1,0 1 0,1 0 0,-1 0 0,0 0 0,0 0 1,-5 2-1,-7 1 982,13-2-1225,0-1 0,0 0 1,0 1-1,0 0 0,1 0 1,-1-1-1,0 2 0,1-1 1,-1 0-1,0 0 0,1 1 1,-5 3-1,-34 18 1013,18 1-715,21-21-468,0 0-1,0-1 1,-1 1 0,1-1-1,-1 1 1,0-1-1,1 0 1,-1 0 0,-4 2-1,-4 2 110,1 0 0,0 1 0,1 1 0,0-1 0,0 1 0,-9 10 0,17-16-133,0 0 0,0 0-1,0 0 1,1 0 0,-1 0 0,0 0-1,1 0 1,-1 0 0,1 0 0,0 1 0,-1-1-1,1 0 1,0 0 0,1 0 0,-1 0-1,0 1 1,0-1 0,1 0 0,0 0-1,-1 0 1,2 2 0,6 14 98,7 7-83,4-6-18,1 0-1,1-2 0,43 28 1,-6-5-22,-9 4-36,-47-42 37,-1-1 1,1 1-1,-1-1 1,1 1-1,-1 0 0,0 0 1,1 0-1,-1 0 1,0 0-1,0 0 1,0 0-1,-1 0 1,1 0-1,0 0 1,-1 0-1,1 0 1,-1 0-1,0 1 1,0-1-1,0 0 1,0 4-1,-8 16 161,7-18-133,0-1 0,-1 1 0,1-1 0,-1 1 0,0-1 0,0 1 0,0-1 0,0 0 0,0 0 0,-1 0 0,1 0 1,-4 2-1,-13 14 66,-36 29-21,38-36-11,-1 0 0,-1-1 0,-27 11 0,38-18-77,-1-1 1,1-1-1,-1 0 0,1 0 1,-1 0-1,0-1 0,0-1 1,0 1-1,1-1 0,-1-1 1,-9-1-1,11 0-260,0 0 0,1 0 1,-1 0-1,1-1 0,-10-6 0,-5-7-3095,13-3-4644,8 9 4661,0 3 71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57.9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99 1960,'0'0'2951,"12"-13"1447,3 5-3111,-3 0-545,0 1-1,0 1 1,22-8-1,-33 14-621,1-1 0,-1 1 0,0-1 0,0 0-1,1 0 1,-1 0 0,0 1 0,0-1 0,0-1 0,0 1 0,0 0 0,0 0 0,0 0 0,-1 0 0,1-1 0,0 1-1,0 0 1,-1 0 0,1-1 0,-1 1 0,0-1 0,1 1 0,-1-1 0,0 1 0,0 0 0,0-1 0,0-2 0,0 4-101,0-1 0,-1 0 0,1 1 0,0-1 0,-1 1 0,1-1 0,-1 1 0,1 0 0,0-1 0,-1 1 0,1-1 0,-1 1 0,0 0 0,1-1 0,-1 1 0,1 0 0,-1 0 0,1-1 0,-1 1 0,0 0 0,1 0 0,-1 0 0,0 0 0,1 0 0,-1 0 0,1 0 0,-1 0 0,0 0 0,1 0 0,-1 0 0,0 0 0,1 0 0,-1 1 0,0-1 1,-22 5 321,22-5-335,-9 3 122,7-3-77,0 1 0,-1 0-1,1 0 1,0 0 0,0 0-1,0 0 1,0 1-1,0-1 1,0 1 0,0 0-1,0 0 1,0 0-1,1 0 1,-1 0 0,1 1-1,0-1 1,0 1-1,-3 3 1,-14 16 366,-5 10 151,22-29-540,1-1 1,0 1-1,-1 0 0,1-1 1,0 1-1,1 0 0,-1 0 1,0 0-1,1 0 1,0-1-1,0 1 0,0 0 1,0 0-1,0 0 0,0 0 1,1 0-1,-1 0 1,1 0-1,0 0 0,0-1 1,0 1-1,0 0 0,1-1 1,2 5-1,17 14 192,-18-17-207,0-1 0,0 0-1,0 0 1,0 0 0,1 0-1,-1 0 1,1-1 0,0 1-1,7 2 1,67 38-134,-75-41-56,0 0 0,1-1 0,-1 1 0,0-1 0,1 1 0,0-1 0,-1 0 0,1-1 0,0 1 0,0-1 0,-1 1 0,1-1 0,0 0 0,0 0-1,-1-1 1,1 1 0,0-1 0,0 0 0,6-2 0,-6 1-577,0-1-1,0 1 0,-1-1 1,1 1-1,-1-1 1,1 0-1,-1 0 1,0-1-1,-1 1 0,1-1 1,0 1-1,-1-1 1,0 0-1,0 0 1,0 0-1,2-7 0,5-2-2303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58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12 1780,'-3'-11'7636,"-3"10"-6980,4 17 3571,4 17-2542,10 18-679,-6-16-668,5 36 23,-1-3-187,1-8-144,0-7-29,-10-50-1,10 44-24,-2-27-132,-8-11-104,-9-14 47,-6-31-762,4 22 811,-1 0 0,0 0 0,-24-21 0,-2-4 488,26 21 630,16 10 230,-3 7-1147,1 1 0,-1 0 0,0 0 1,0 0-1,0 1 0,1-1 0,-1 0 1,0 1-1,0-1 0,0 1 0,0 0 1,1 0-1,-1 0 0,3 2 0,11 6-706,0-2-1,0 0 0,31 10 0,-36-15-1529,1 1 0,-1-2 0,22 2 0,-22-2-841,-1 4 93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59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 28,'0'0'2529,"1"0"-962,-2 0-223,-21 19 7360,25-18-8457,-1 1 0,1-1 0,0 1 0,0-1-1,0 0 1,0 0 0,0 0 0,0-1 0,0 1 0,0-1 0,0 0 0,0 0-1,0 0 1,0 0 0,0 0 0,4-1 0,58-6 645,-54 7-842,-1-1 0,0 0 0,0 0 0,1-1 0,10-3 0,-12 2-127,0 1 1,0 0-1,0 0 1,14 0-1,17 1-3223,-33-1 2284,6-8-9408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2:00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364 5 1928,'-35'-5'11585,"-12"21"-7270,38-14-4044,-1 0 0,1 1 0,0 0 1,-12 6-1,7-2-9,1 1 1,0 0 0,1 0 0,0 1-1,1 1 1,0 0 0,0 0-1,1 1 1,-13 18 0,-31 48 499,46-61-628,1-1 0,0 1 0,-7 27 1,13-39-117,0 1 1,0-1-1,1 1 1,-1-1 0,1 1-1,0 0 1,0-1 0,1 1-1,-1-1 1,1 1-1,0-1 1,1 1 0,-1-1-1,1 1 1,0-1 0,0 0-1,0 0 1,3 4-1,4 5 1,-6-7-51,0-1 0,1 1 0,-1-1-1,1 0 1,1 0 0,-1 0 0,1 0-1,0-1 1,0 0 0,0 0 0,0 0 0,1-1-1,-1 1 1,1-1 0,0-1 0,0 1-1,11 2 1,-9-3-280,0-1 0,1-1 0,-1 1-1,1-1 1,-1 0 0,0-1 0,1 0 0,-1-1 0,0 1-1,0-2 1,0 1 0,0-1 0,0 0 0,0-1 0,-1 0-1,0 0 1,0 0 0,12-10 0,22-18-979,-40 32 1315,0-1-1,0 0 0,0 1 1,0-1-1,0 0 1,-1 0-1,1 1 0,0-1 1,0 0-1,-1 0 1,1 0-1,-1 0 0,1 0 1,-1 0-1,1 0 1,-1 0-1,0 0 1,0 0-1,1 0 0,-1-1 1,0 1-1,0 0 1,0 0-1,0 0 0,0 0 1,0 0-1,0 0 1,-1 0-1,1 0 1,0 0-1,-1-1 0,1 1 1,0 0-1,-1 0 1,1 0-1,-1 0 0,0 1 1,1-1-1,-1 0 1,0 0-1,-1-1 1,0 1 1092,-7 1-619,54 29 69,-38-27-545,3 2-11,0-1 1,0 0-1,0-1 0,0 0 1,1-1-1,-1 0 1,0 0-1,1-1 1,-1-1-1,1 0 1,15-3-1,-5-2-8,-18 5-3,0 0 1,1 0 0,-1 0-1,0 0 1,0-1-1,0 1 1,0-1-1,0 0 1,3-3-1,-1 1 25,-1 1 0,0-1-1,0 0 1,0-1 0,0 1-1,-1-1 1,1 0 0,-1 0-1,3-8 1,-5 11 11,0 0 1,-1 0-1,1-1 0,-1 1 1,0 0-1,0 0 0,0 0 1,0-1-1,0 1 0,0 0 1,0 0-1,-1 0 0,1 0 1,-1-1-1,0 1 0,0 0 0,0 0 1,0 0-1,0 0 0,0 1 1,0-1-1,0 0 0,-1 0 1,1 1-1,-1-1 0,1 1 1,-1-1-1,-2-1 0,0 0 51,0 0 0,0 0-1,-1 0 1,1 1 0,-1 0-1,1-1 1,-1 2 0,0-1-1,0 0 1,0 1 0,0 0-1,0 0 1,0 1 0,0 0-1,-9 0 1,4 1-33,2 0-1,-1 1 1,0 0 0,0 1-1,1-1 1,-1 2 0,1-1-1,-11 7 1,15-7-136,-1 0 1,1 0-1,-1 0 0,1 1 1,0 0-1,0 0 0,0 0 0,1 0 1,-1 0-1,1 1 0,-2 4 1,4-7-204,0 0 0,0 0 0,1 0 0,-1-1 0,0 1 1,1 0-1,0 0 0,-1 0 0,1 0 0,0 0 0,0 0 0,0 0 1,1 3-1,-1-4-220,1 1 0,0-1-1,-1 1 1,1-1 0,0 1 0,0-1 0,0 1 0,0-1 0,0 0 0,0 1 0,0-1 0,0 0 0,0 0-1,1 0 1,-1 0 0,0 0 0,3 1 0,0 3-2736,5 1 120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2:00.9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0 896,'-2'1'286,"0"0"0,0 1 0,0-1 0,0 0 0,0 1 0,0-1 0,0 1 0,1 0-1,-1 0 1,0 0 0,1 0 0,0 0 0,-1 0 0,1 0 0,0 0 0,0 0 0,0 0 0,1 1 0,-1-1 0,0 0 0,1 1 0,0-1 0,-1 1 0,1-1-1,0 0 1,0 1 0,1 3 0,1 3 110,0 1 0,1 0 0,0-1 0,1 0 0,6 13 0,-1-4 228,-6-15-527,0 1-1,0-1 1,0 0 0,1 0 0,0 0 0,0 0 0,6 3-1,8 7 261,-15-11-285,1 1 1,0-1-1,0 0 1,0-1 0,0 1-1,0-1 1,0 1 0,1-1-1,-1-1 1,0 1 0,1-1-1,-1 1 1,0-1 0,1 0-1,-1-1 1,0 1 0,8-2-1,-3 0 112,-1 0 0,0-1-1,0 1 1,0-1 0,0-1-1,0 0 1,13-8-1,-18 9-100,0 2-23,0-1-1,0 0 1,0 0 0,0-1 0,-1 1-1,1 0 1,-1-1 0,1 0 0,-1 1-1,0-1 1,0 0 0,0 0 0,0 0 0,-1 0-1,1-1 1,-1 1 0,1-5 0,2-9 246,-4 16-291,0 1 0,1-1 0,-1 0 0,0 1 0,0-1 0,0 0 0,1 0 0,-1 1 0,0-1 0,0 0 0,0 0 0,0 1 0,0-1 0,0 0 0,-1 1 0,1-1 0,0 0 0,0 0 0,-1 1-1,1-1 1,0 0 0,0 1 0,-1-1 0,0 0 0,-6-18 508,7 17-489,0 1 1,-1 0-1,1-1 0,0 1 1,-1 0-1,1-1 1,-1 1-1,1 0 0,-1-1 1,0 1-1,0 0 0,1 0 1,-1 0-1,0 0 1,0 0-1,0 0 0,0 0 1,0 0-1,-1 0 1,1 0-1,0 1 0,0-1 1,0 0-1,-1 1 0,1-1 1,0 1-1,-1-1 1,1 1-1,-3-1 0,-4 0 61,0 1-1,-1-1 0,1 1 0,0 1 0,-1-1 0,1 2 0,0-1 0,-1 1 0,-9 4 1,-2 1-78,1 1 0,-28 16 0,38-18-457,0 1 1,0 0-1,1 0 0,0 1 0,-9 11 0,12-14-664,3 11-1686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2:01.5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 0 480,'-1'1'156,"1"-1"-1,0 1 1,0-1-1,0 1 1,0-1-1,0 1 1,-1-1-1,1 0 1,0 1-1,0-1 1,-1 1-1,1-1 1,0 0-1,0 1 1,-1-1-1,1 0 1,-1 1-1,1-1 1,0 0-1,-1 0 1,1 1-1,-1-1 1,1 0-1,0 0 1,-1 0-1,1 1 1,-1-1-1,1 0 1,-1 0-1,1 0 1,-1 0-1,1 0 1,-1 0-1,1 0 1,-1 0-1,1 0 1,0 0-1,-1 0 1,1-1-1,-1 1 1,1 0-1,-1 0 1,1 0-1,-1 0 1,1-1-1,0 1 1,-1 0-1,1-1 1,0 1-1,-1 0 1,1 0-1,0-1 1,-1 1-1,1-1 1,0 1-1,-1 0 1,1-1-1,0 1 1,0-1-1,0 1 1,-1-1-1,1 1 1,0 0-1,0-2 1,-11 45 3885,11-23-3411,0-1-1,-2 1 1,-5 23 0,4-28-402,1 1 0,1-1 0,0 1 0,2 21-1,0-21-60,-1 0 1,-1 0-1,-4 26 0,-5 36 336,8-72-439,1 1 0,0 0 0,0 0 0,1 0 0,0-1 0,0 1 0,3 13 0,4-23-16,0-1-1,-1 0 0,1-1 1,9-8-1,13-11 27,59-37 0,-87 61-73,-1-1 1,1 1-1,0 0 1,0-1-1,0 1 1,-1 0-1,1 0 1,0 0-1,0 0 1,0-1-1,0 1 1,0 0-1,-1 0 1,1 1-1,0-1 1,0 0-1,0 0 0,0 0 1,0 1-1,-1-1 1,1 0-1,0 1 1,0-1-1,-1 1 1,1-1-1,0 1 1,0-1-1,-1 1 1,1-1-1,-1 1 1,1 0-1,0-1 1,-1 1-1,1 0 1,-1-1-1,1 2 1,14 33 175,-12-25-124,1-4-2,-1 0 0,0-1 0,1 1 1,0-1-1,7 7 0,14 21 40,-23-29-179,1-1 0,-1 0 0,0 0 1,1-1-1,0 1 0,-1 0 1,1-1-1,0 0 0,0 1 0,1-1 1,-1 0-1,6 2 0,16-2-4677,-24-2 4151,1-1 0,-1 1-1,0-1 1,0 1 0,1-1-1,-1 0 1,0 1-1,0-1 1,0 0 0,0 0-1,0 0 1,0 0 0,0 0-1,0 0 1,0 0-1,1-2 1,7-8-2535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2:01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2208,'21'-12'11676,"-20"27"-7944,-2 0-4822,0 23 1446,0-25-355,0-1 1,1 1-1,1 0 1,0 0-1,0 0 1,1 0 0,5 17-1,-5-1-1052,-2-7-1642,0-22 2574,0 1 0,0-1 1,0 0-1,0 1 0,0-1 1,0 1-1,1-1 0,-1 0 1,0 1-1,0-1 0,0 0 1,0 1-1,1-1 0,-1 1 1,0-1-1,0 0 0,1 0 1,-1 1-1,0-1 0,1 0 1,-1 1-1,0-1 0,1 0 1,-1 0-1,0 0 0,1 1 1,-1-1-1,0 0 0,1 0 1,-1 0-1,1 0 0,-1 0 1,0 0-1,1 0 0,1-12-8497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2:02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43 1384,'-11'-20'4393,"11"19"-4042,0 0-1,0 0 0,0 0 0,-1 0 0,1 0 1,0 0-1,-1 0 0,1 0 0,-1 0 0,1 0 1,-1 0-1,0 0 0,1 0 0,-1 0 0,0 1 0,0-1 1,1 0-1,-1 1 0,0-1 0,0 0 0,0 1 1,0-1-1,0 1 0,0-1 0,0 1 0,0 0 1,-2-1-1,-9 32-773,22 11-7943,-8-30 5369,7 0 96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2:02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0 123 160,'3'0'870,"0"-1"-1,0 0 1,0 0-1,0 0 1,-1-1-1,1 1 1,0-1-1,-1 1 1,0-1-1,1 0 1,2-2-1,-1 0-348,0 1 0,1-1 0,0 1-1,0 0 1,0 1 0,8-4 0,19-12 934,-30 18-1396,0-1 0,0 1 1,0-1-1,0 0 0,0 1 1,0-1-1,0 0 0,0 0 1,0 0-1,0 0 0,0 0 1,-1-1-1,1 1 0,-1-1 1,1 1-1,-1-1 0,1 1 0,-1-1 1,0 0-1,0 0 0,0 1 1,0-1-1,0 0 0,0 0 1,0 0-1,-1 0 0,1 0 1,-1 0-1,1 0 0,-1-5 1,0 7-43,0-1 0,0 1 1,0-1-1,0 1 1,0-1-1,0 0 0,0 1 1,0-1-1,0 1 1,-1-1-1,1 1 0,0-1 1,0 1-1,-1-1 1,1 1-1,0-1 1,0 1-1,-1 0 0,1-1 1,-1 1-1,1-1 1,0 1-1,-1 0 0,1-1 1,-1 1-1,1 0 1,-1-1-1,1 1 0,-1 0 1,1 0-1,-1 0 1,1-1-1,-1 1 0,0 0 1,-26 4 452,21-1-367,1-1 0,-1 1 0,0 0 0,1 0 0,0 0 0,-10 9 0,-3 7 190,14-16-241,0 0 0,0 1 0,0 0 0,1 0 0,0 0 0,-1 0 0,2 1 0,-1-1 0,0 1 0,1 0 0,0 0 0,0 0 0,0 0 0,1 0 0,-1 0 0,0 8 0,3-9-40,-1 1-1,1-1 1,0 0-1,0 1 1,0-1 0,0 0-1,1 1 1,0-1-1,0 0 1,0 0-1,0 0 1,1-1-1,-1 1 1,1 0-1,0-1 1,0 0 0,0 0-1,1 0 1,-1 0-1,1 0 1,0 0-1,0-1 1,-1 0-1,7 2 1,-2 0-267,0 0 0,0-1 0,0-1 0,0 1-1,1-1 1,-1-1 0,1 0 0,-1 0 0,1 0 0,-1-1 0,1-1 0,16-2 0,-9 1-1455,0-2-1,0 0 1,-1-1 0,0-1 0,0 0 0,17-10 0,-2-1-1595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25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7 1008,'-3'-6'18325,"-3"6"-18436,4 0 495,2 3-313,0-3-52,1 1 0,-1 0 0,0 0 1,0 0-1,0-1 0,0 1 0,0 0 1,0 0-1,0 0 0,0-1 0,0 1 1,0 0-1,0 0 0,-1-1 0,1 1 1,0 0-1,-1 0 0,1-1 0,0 1 1,-1 0-1,1-1 0,-1 1 0,1 0 0,-1-1 1,1 1-1,-1-1 0,0 1 0,1 0 1,-1-1-1,-1 1 0,-9 36 179,-3 16-54,12-46-134,0 0-1,0 0 1,0 1-1,1-1 1,0 8-1,-7 30 100,3-4-59,5-37-53,0 0 0,0 0 0,0 0 0,-1 0 0,0 0 0,1 0 0,-4 7 0,-6 56 76,-1-25 69,9-37-116,1 1-1,0-1 1,0 1 0,0-1 0,0 1 0,1 0-1,0-1 1,1 7 0,0-7-5,-1 1 1,0-1-1,0 1 1,-1-1-1,1 0 0,-1 1 1,-3 9-1,-7 34 76,0 5-44,9-45-30,1 0-1,0 0 0,0 1 0,0-1 1,1 0-1,1 0 0,1 12 1,0 8 16,-2-5-23,1-19-8,0 0 1,-1 1 0,1-1 0,-1 0 0,-1 0 0,1 0-1,-1 0 1,0 0 0,0 0 0,0 0 0,-1 0 0,-3 8-1,1 18 23,2-28-20,1 0 1,-1 0-1,1 0 0,-1 1 1,1-1-1,0 1 0,0-1 1,1 1-1,-1 0 0,1-1 1,0 8-1,2 53 249,-1-32 60,0-21-223,-1-8-90,0-1-1,0 1 0,0-1 1,0 1-1,-1-1 0,1 1 1,-1-1-1,1 1 0,-1-1 1,0 0-1,0 1 0,0-1 1,-3 4-1,2 3-8,0 0-1,1-1 1,0 1-1,1 0 1,0-1-1,0 1 1,2 14-1,0 9 16,-2 52 60,-10-52-50,-1 16-44,11 35 180,-11-57-108,22 28 38,-11-35-42,1-13-36,-1 0-1,0 0 1,0 0-1,0 0 1,-1 0 0,0 0-1,0 0 1,0-1 0,-1 1-1,-2 6 1,2-6-9,1-1 0,0 1 0,0 0 0,0 0 0,1 0 0,0 0 0,0 0 0,1 0 0,1 6 0,-1 8 1,-1 4 26,1-15 4,0 0 0,-1 0 0,-1-1 0,0 1 0,0 0 0,0-1 0,-6 17 0,5-18-6,1 0 0,-1 0 0,1 0 0,1 1 0,-1-1 0,2 0 0,-1 0 0,2 11 0,0 22-26,-2-34-2,0-3 35,0 0 0,0-1 0,-1 1 0,1 0 0,-1 0 0,1-1-1,-1 1 1,0 0 0,0-1 0,0 1 0,-1-1 0,1 0 0,-1 1 0,1-1 0,-1 0-1,0 0 1,-2 3 0,1 14 170,1-17-183,0 0 0,0 0 0,0 0 1,1 1-1,-1-1 0,1 1 0,0-1 1,-1 1-1,1 0 0,0-1 0,0 1 1,1 0-1,-1 0 0,0 4 0,-20 55 192,21-55-204,0-7-5,0 1 0,1 0 0,-1-1-1,0 1 1,0 0 0,0-1 0,0 1-1,0 0 1,0-1 0,0 1 0,0 0-1,0 0 1,0-1 0,0 1 0,0 0-1,0-1 1,0 1 0,-1 0 0,1-1-1,0 1 1,-1 0 0,1-1 0,0 1-1,-1-1 1,1 1 0,-1 0 0,1-1-1,-1 1 1,1-1 0,-1 0 0,1 1-1,-1-1 1,1 1 0,-1-1 0,0 0-1,0 1 1,-1-1 37,2 1 189,0-2-160,-13-19-2345,8 12 476,0 1-1,0-1 1,0 0-1,1-1 1,1 1-1,-1-1 1,1 0 0,-2-14-1,3-1-2154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27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65 44,'-21'11'16968,"21"-12"-16904,0 1 0,-1 0-1,1-1 1,0 1 0,0 0-1,0-1 1,0 1 0,0-1 0,0 1-1,0 0 1,1-1 0,-1 1-1,0-1 1,0 1 0,0 0-1,0-1 1,0 1 0,1 0 0,-1-1-1,0 1 1,0 0 0,0-1-1,1 1 1,-1 0 0,0 0-1,1-1 1,-1 1 0,0 0 0,0 0-1,1 0 1,-1-1 0,0 1-1,1 0 1,-1 0 0,1 0-1,-1 0 1,0 0 0,1-1 0,-1 1-1,0 0 1,1 0 0,-1 0-1,1 0 1,-1 0 0,0 0-1,1 1 1,0-1 0,8-7 904,-8 6-943,0 0 0,0 0 1,-1 0-1,1 0 1,0 1-1,0-1 1,0 0-1,0 1 0,0-1 1,1 0-1,-1 1 1,0-1-1,0 1 1,0 0-1,0-1 0,1 1 1,1-1-1,63-11 701,84 31-49,-18-7-2,-92-10-509,-28-1-124,0 0 1,1-1-1,-1-1 1,14-1 0,93-16 109,-57 13-38,-50 5-102,0-1 0,0 0 0,21-5 0,-22 4-6,1 1 0,-1 0-1,1 1 1,-1 0 0,15 2 0,10-1 27,41 5-41,-40-7 5,-20 0 6,0 1-1,0 0 0,0 1 1,27 5-1,-27-1 2,1-2 1,0 0-1,24 0 0,24 3 6,-12-10-17,-41 2 5,0 1 0,0 1-1,0-1 1,0 2 0,0 0-1,17 4 1,-20-3-17,-1-1 0,1 0 1,-1 0-1,19-2 0,23 3-194,1 4 185,-1-3 1,83-3 0,-23-2 24,-55-3-13,-31 2 28,0 0-1,31 2 1,-17 2-21,-21 0 5,1-1 0,0 0 0,0-1 0,27-5 1,-26 1 9,0 2 0,37-3 1,7 13-10,-53-8 7,2-2-8,0 0 1,-1 2-1,1-1 0,0 2 1,0 0-1,18 2 1,12-1 16,22-1-17,10 2 12,11-27-20,-10 7 76,-52 14-147,-33 13-749,-40 15-3434,-59 8-9076,67-21 9567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29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44 230 36,'0'0'84,"-1"0"0,1 0 0,-1 0-1,1 0 1,-1 0 0,1 0 0,-1 0 0,1 0 0,-1-1 0,1 1 0,-1 0-1,1 0 1,0-1 0,-1 1 0,1 0 0,-1-1 0,1 1 0,0-1-1,-1 1 1,1 0 0,0-1 0,-1 1 0,1-1 0,0 1 0,0-1 0,-1 1-1,1-1 1,0 1 0,0-1 0,0 1 0,0-1 0,0 1 0,-1-1-1,1 1 1,0-1 0,0 1 0,0-1 0,1 1 0,-1-1 0,0 0 0,0 0 25,0 0 1,0 0-1,0 0 1,0 0-1,0 0 1,0 0-1,0 0 1,-1 1-1,1-1 1,0 0-1,0 0 1,-1 0-1,1 0 1,-1 1-1,1-1 1,-1 0-1,1 0 1,-1 1-1,1-1 1,-1 0-1,0 1 1,0-2-1,-1 1 738,-13-5 7066,15 6-7818,-1 0 1,1 0 0,0 0-1,-1 0 1,1 0 0,0 1-1,-1-1 1,1 0 0,0 0-1,-1 0 1,1 0 0,0 1-1,-1-1 1,1 0 0,0 0-1,0 1 1,-1-1-1,1 0 1,0 1 0,0-1-1,0 0 1,0 1 0,-1-1-1,1 0 1,0 1 0,0-1-1,0 0 1,0 1 0,0-1-1,0 0 1,0 1 0,0-1-1,0 0 1,0 1 0,0-1-1,0 1 1,0-1 0,0 0-1,0 1 1,0 0 173,4 0-171,0-1 1,0 0-1,0 1 0,0-2 1,-1 1-1,1 0 1,0-1-1,7-1 1,12-2 188,180-8 1551,25 6-576,-151 5-1084,0-4-1,134-25 1,-85-5-122,25-5-95,-131 37 74,1 0 0,0 1 0,0 1 0,0 1 0,30 4 0,-20 0 89,-11 0-67,1 0 0,-1-2 0,0-1 1,1 0-1,-1-1 0,1-2 1,32-5-1,-48 5-46,26-7 88,0 1 1,0 1-1,54-4 1,-8 20-147,9 1-95,-2-15 215,93-16 0,-149 17-69,-7 3-8,-1 0 0,1 1 1,24 4-1,21-1-4,105 3 68,-85 1-38,-8 0-48,-63-5 35,0 0 0,0 0 0,0-2 0,1 0 1,-1 0-1,0-1 0,18-4 0,-22 3 1,0 0 0,0 1 0,0 1 0,0 0-1,0 1 1,22 3 0,19 1 16,-36-4-23,-1 1 0,1 1 0,-1 0-1,0 1 1,28 12 0,-36-12 0,-2-2-2,-1 0 0,0 1 0,0 0 0,0 0 0,0 0 0,-1 0 0,5 5 0,9 5 88,-17-13-106,0 0 1,0 1-1,0-1 0,1 0 0,-1 0 0,0 1 0,0-1 1,1 0-1,-1 0 0,0 1 0,0-1 0,1 0 1,-1 0-1,0 0 0,1 1 0,-1-1 0,0 0 1,1 0-1,-1 0 0,0 0 0,1 0 0,-1 0 1,0 0-1,1 0 0,-1 0 0,0 0 0,1 0 1,-1 0-1,0 0 0,1 0 0,-1 0 0,0 0 0,1 0 1,-1 0-1,0 0 0,1 0 0,-1-1 0,0 1 1,0 0-1,1 0 0,-1 0 0,0-1 0,1 1 1,-1 0-1,0 0 0,0-1 0,0 1 0,1-1 1,-1 0-368,-2-46-7973,-16-8-1279,16 36 6073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0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1 872,'0'0'2590,"9"0"-637,-10 0-1739,0 1 1,-1 0-1,1-1 0,0 1 0,0 0 0,0 0 1,0 0-1,1 0 0,-1 0 0,0 0 1,0 0-1,0 0 0,1 0 0,-1 1 0,1-1 1,-1 0-1,1 0 0,-1 1 0,1-1 0,0 0 1,-1 1-1,1-1 0,0 0 0,0 1 0,0 1 1,-3 45 2909,3-40-2892,0-1 0,0 0 0,1 1 0,0-1 0,0 0 0,5 14 0,-4-14-92,-1 0 0,1 0 0,-2 0 0,1-1 0,-1 1 0,0 0 0,0 0 0,-2 10 0,0 10 259,2 179 1677,-11-139-1578,11-46-364,-1-9-58,1 0 0,1 0 0,-1 0 0,2 0 0,5 23 0,4 50 377,-6-44-242,-6-37-194,1 1-1,1 0 1,-1-1-1,1 1 1,0 0 0,0-1-1,2 7 1,-2-6-3,1 1 1,-1 0 0,-1-1-1,1 1 1,-1 0 0,0-1 0,0 1-1,-2 10 1,1 9 137,-10 21 76,0 40-124,0-19 470,12-43-403,0-19-127,0 1 1,-1 0 0,0-1 0,0 1-1,0 0 1,-1 0 0,0-1 0,0 1-1,0-1 1,0 1 0,-1-1 0,-3 7-1,4-7-8,0 0 0,0 1 0,0-1-1,1 1 1,-1-1 0,1 1-1,1-1 1,0 10 0,0-1-9,0-2-1,-1-10-24,0 1-1,0-1 1,0 1 0,0-1-1,0 1 1,0 0-1,0-1 1,-1 1-1,0-1 1,1 1-1,-1-1 1,0 1-1,0-1 1,0 0-1,-3 4 1,13 35 61,-9-20-70,-1-15 8,1 0-1,0-1 1,0 1 0,0 0-1,1 0 1,0 0 0,0-1-1,0 1 1,1 0 0,2 6-1,-3-8-1,0-1 1,0 1-1,0-1 0,-1 1 0,1-1 1,-1 1-1,0-1 0,0 1 1,-1-1-1,1 1 0,-1-1 0,0 1 1,0-1-1,0 0 0,0 1 0,0-1 1,-4 6-1,4-8 5,1 1-1,-1-1 1,0 0 0,1 1 0,-1-1-1,1 1 1,-1-1 0,1 1 0,0-1-1,0 1 1,0-1 0,0 1 0,0 0-1,0-1 1,0 1 0,0-1 0,0 1 0,1-1-1,-1 1 1,1-1 0,-1 1 0,1-1-1,-1 1 1,1-1 0,0 0 0,0 1-1,0-1 1,0 0 0,0 0 0,0 0-1,0 0 1,2 2 0,4 10 17,-9-5-13,2-7-9,-1-1-1,1 0 1,0 1 0,0-1 0,0 1 0,0-1 0,0 1 0,-1-1 0,1 1 0,0-1 0,0 1 0,0-1 0,0 1 0,0-1 0,1 1 0,-1-1-1,0 1 1,0-1 0,0 1 0,0-1 0,0 1 0,1-1 0,-1 0 0,0 1 0,0-1 0,1 1 0,-1-1 0,0 0 0,1 1 0,-1-1-1,0 1 1,1-1 0,-1 0 0,1 1 0,0 3 2,1 1 0,-2-1 0,1 1-1,0-1 1,-1 1 0,0-1 0,0 1-1,0-1 1,-2 8 0,1 2 33,1 35 9,0-49-76,0 0 1,0 1-1,0-1 1,0 0-1,0 0 0,0 0 1,0 1-1,0-1 1,0 0-1,1 0 0,-1 0 1,0 1-1,0-1 1,0 0-1,0 0 0,0 0 1,0 1-1,1-1 1,-1 0-1,0 0 0,0 0 1,0 0-1,1 0 1,-1 0-1,0 0 1,0 1-1,0-1 0,1 0 1,-1 0-1,0 0 1,0 0-1,0 0 0,1 0 1,-1 0-1,0 0 1,0 0-1,1 0 0,-1 0 1,0 0-1,0 0 1,0 0-1,1 0 1,-1 0-1,0-1 0,0 1 1,0 0-1,1 0 1,-1 0-1,0 0 0,0 0 1,0 0-1,0 0 1,1-1-1,-1 1 0,0 0 1,0 0-1,0 0 1,0-1-1,1 1 1,-1 0-23,0 0 1,0-1-1,1 1 1,-1 0 0,0 0-1,0 0 1,1-1 0,-1 1-1,0 0 1,0 0-1,0-1 1,0 1 0,1 0-1,-1-1 1,0 1 0,0 0-1,0 0 1,0-1-1,0 1 1,0 0 0,0-1-1,0 1 1,0 0 0,0-1-1,0 1 1,0 0-1,0-1 1,0 1 0,0 0-1,0-1 1,0 1 0,0 0-1,0 0 1,-1-1-1,1 1 1,0 0 0,0-1-1,0 1 1,0 0-1,-1 0 1,1-1 0,0 1-1,0 0 1,-1 0 0,1 0-1,0-1 1,0 1-1,-1 0 1,-1-2-711,1 1 0,-1-1 0,1 1 0,0-1 0,0 0 0,-1 0 0,1 1 0,0-1 0,1 0 0,-1 0 1,0 0-1,0 0 0,0-3 0,-5-11-3393,-3 4 912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3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12 607 712,'-2'0'3236,"-7"-18"4220,9-32-1779,0 38-5374,-1 7-203,1 0 1,0 0-1,0 0 1,1 0-1,-1-1 1,1 1-1,0 0 1,1 0-1,-1 0 1,3-5-1,-3 7-86,1-1-1,-1 0 0,0 0 1,-1 0-1,1 0 1,-1 0-1,1 0 1,-2-8-1,6-28-32,6-9 324,-1-11-116,1 11 44,-7 25-53,-4 23-169,0-1 0,0 1 1,0-1-1,0 1 0,0 0 1,0-1-1,0 1 1,1 0-1,-1-1 0,1 1 1,-1 0-1,1-1 1,-1 1-1,1 0 0,0 0 1,1-2-1,-1-16 108,-1 18-116,0 1 0,0-1 0,0 0 0,-1 0 0,1 0 0,0 1 0,0-1 0,0 0 0,0 0 0,0 0 0,1 1 0,-1-1 0,0 0 0,0 0 0,0 0 0,1 1 0,-1-1 0,0 0 0,2-1 0,-2 1 1,1 1 0,0-1 1,0 0-1,0 0 0,0 0 0,-1 0 1,1 0-1,-1 0 0,1-1 0,-1 1 1,1 0-1,-1 0 0,1 0 0,-1 0 1,0-1-1,0 1 0,1 0 0,-1 0 1,0 0-1,0-1 0,0 1 0,-1 0 1,1 0-1,0-2 0,-1-5 5,5 1-10,-3 6 4,0 0 0,-1 1-1,1-1 1,-1 0-1,1 0 1,-1 1 0,1-1-1,-1 0 1,1 0-1,-1 0 1,0 0 0,1 0-1,-1 0 1,0 0-1,0 0 1,0 1 0,0-1-1,0 0 1,0-1 0,0-45 475,-7 44-439,5 2-30,9-3 1,-3-2 718,-6 19-476,13 23-196,0 19-47,-10-51-9,-1 0-1,1-1 1,1 1-1,-1 0 1,0-1-1,1 1 1,0-1 0,0 1-1,0-1 1,4 4-1,8 17 3,-13-23-2,0 0 1,0 0 0,0 0-1,0 0 1,0 0 0,0 0-1,0 0 1,1-1 0,-1 1-1,0 0 1,1-1 0,-1 1-1,0-1 1,1 1 0,-1-1-1,0 0 1,1 1 0,-1-1-1,1 0 1,-1 0 0,1 0-1,-1 0 1,1 0 0,-1 0-1,3-1 1,-1-1 2,1 1 1,-1-1-1,0 0 1,1 1-1,-1-2 1,0 1-1,0 0 1,0-1-1,-1 1 0,4-4 1,7-10 18,-1-1 0,21-35 0,-28 43-20,-1 3-8,-1 1 1,0-1-1,-1 0 1,1 0-1,-1 0 1,0 0-1,-1 0 1,0-1-1,0 1 0,0 0 1,0-8-1,1 14 3,-1 1 0,1 0 0,0 0 0,-1 0 0,1 0 0,-1 0 0,1 0 0,-1 0-1,0 1 1,1-1 0,-1 0 0,0 1 0,1 1 0,-2-2-25,-1 36 59,-2-28-28,0 0 0,1 0 0,0 1 0,1-1 0,0 0 0,0 1 0,1-1 0,0 0 0,2 13 0,0 12 35,8 39 77,-10 61 269,4-129-328,3 3 32,-7-8-87,0 0 0,0 1 0,0-1 0,0 0 0,0 0 0,-1 1 0,1-1 0,0 0 0,0 0 0,0 0 0,0 1 0,0-1 0,-1 0 0,1 0 0,0 0 0,0 1 0,0-1 0,-1 0 0,1 0 0,0 0 0,0 0 0,0 0-1,-1 0 1,1 1 0,0-1 0,0 0 0,-1 0 0,1 0 0,0 0 0,0 0 0,-1 0 0,1 0 0,0 0 0,0 0 0,-1 0 0,1 0 0,0 0 0,0 0 0,-1 0 0,1-1 0,0 1 0,0 0 0,-1 0 0,-1 0 7,2 35-4231,4-40 2046,-4 4 1902,1 0 0,0 1 0,-1-1 1,1 0-1,0 0 0,-1 0 0,1 0 0,-1 0 1,0 0-1,1 0 0,-1 0 0,0 0 0,1 0 1,-1 0-1,0 0 0,0 0 0,0-1 0,0-21-5947,0 16 3094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4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96,'0'0'3156,"0"43"3084,2-38-5961,0 0 1,0 0-1,0 0 1,1-1-1,0 1 1,0-1-1,0 0 1,0 0-1,1 0 1,0 0-1,0-1 1,0 1 0,0-1-1,5 3 1,-6-4-213,1-1 0,-1 1 1,0-1-1,1 0 0,0 0 0,-1 0 1,1 0-1,0-1 0,-1 1 1,1-1-1,0 0 0,0 0 1,-1 0-1,1-1 0,0 1 0,-1-1 1,1 0-1,0 0 0,-1 0 1,1-1-1,2-1 0,0 0 31,-1 0 1,0-1-1,0 1 0,0-1 0,0 0 0,0 0 0,-1-1 0,0 1 1,0-1-1,6-10 0,-8 11 26,0 0 1,0 0-1,-1 0 0,1 0 1,-1-1-1,0 1 0,0 0 1,-1-1-1,1 1 0,-1-1 1,-1-8-1,0 10-77,-1 0-1,0 1 1,0-1 0,0 1-1,0 0 1,0-1 0,0 1-1,-1 0 1,-2-1 0,4 3-25,0 0 0,1 0 0,-1-1 0,0 1 1,0 0-1,0 0 0,1 0 0,-1-1 0,0 1 1,0 0-1,1 0 0,-1-1 0,0 1 0,0-1 1,1 1-1,-1-1 0,1 1 0,-1-1 0,0 1 1,1-1-1,-1 0 0,1 1 0,-1-1 0,1 0 1,-1 1-1,1-1 0,0 0 0,-1 0 0,1 0 1,0 1-1,0-1 0,0 0 0,-1-1 0,-33-17 716,30 19-684,4 0-45,-1 0-1,1-1 1,-1 1-1,1 0 1,-1 0-1,1 0 1,-1 0-1,1 0 1,-1 0-1,1 0 1,-1 0 0,1 0-1,-1 0 1,1 0-1,-1 0 1,1 0-1,-1 0 1,1 0-1,-1 1 1,1-1 0,-1 0-1,1 0 1,0 1-1,-1-1 1,1 0-1,-1 0 1,1 1-1,0-1 1,-1 1-1,1-1 1,0 0 0,-1 1-1,1-1 1,0 1-1,-33 7 534,33-7-537,0-1 0,0 1 1,0-1-1,-1 0 0,1 1 1,0-1-1,0 1 1,-1-1-1,1 0 0,0 1 1,0-1-1,-1 0 1,1 0-1,0 1 0,-1-1 1,1 0-1,0 0 0,-1 1 1,1-1-1,-1 0 1,1 0-1,0 0 0,-1 1 1,1-1-1,-1 0 1,1 0-1,-1 0 0,1 0 1,-1 0-6,0 0 1,1 0 0,-1 0 0,1 0 0,-1 0-1,1 1 1,-1-1 0,1 0 0,-1 0 0,1 0-1,-1 1 1,1-1 0,-1 0 0,1 1 0,0-1-1,-1 0 1,1 1 0,-1-1 0,1 1 0,0-1-1,0 1 1,-1-1 0,1 0 0,0 1 0,-1-1-1,1 1 1,0-1 0,0 1 0,0 1 0,-4 3-35,3-5 35,1 0 1,-1 0-1,1 0 0,0 1 1,-1-1-1,1 0 0,-1 0 1,1 1-1,0-1 0,-1 0 1,1 1-1,0-1 1,-1 0-1,1 1 0,0-1 1,0 1-1,0-1 0,-1 0 1,1 1-1,0-1 1,0 1-1,0-1 0,0 1 1,0-1-1,-1 1 0,1-1 1,0 1-1,0-1 0,0 1 1,1-1-1,-1 0 1,0 2-1,-10 8 16,10-10-15,-1 0 1,0 1 0,0-1 0,1 1-1,-1-1 1,0 0 0,1 1 0,-1-1-1,1 1 1,-1 0 0,0-1 0,1 1-1,-1-1 1,1 1 0,0 0 0,-1-1-1,1 1 1,-1 0 0,1 0 0,0-1-1,0 1 1,-1 1 0,1-1 0,1 1 0,-1-1 0,0 0 0,1 0 0,-1 1 0,1-1 0,-1 0 0,1 0 0,0 1 0,0-1 0,-1 0 0,1 0 0,0 0 0,0 0 0,0 0 0,0 0 0,0 0 0,0-1 0,0 1 0,0 0 0,1-1 0,-1 1 0,0 0 0,0-1 0,0 1 0,1-1 0,-1 0 0,0 1 0,1-1 0,-1 0 0,3 0 0,55 3 51,-44-4-140,-13 1 73,-5 10 673,-8-7-6720,-5-10-5089,14 1 8349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5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0 496,'0'0'5177,"-11"7"-968,15-1-3442,-4-5-679,1-1-1,0 1 1,-1 0 0,1 0-1,-1-1 1,1 1 0,-1 0-1,1 0 1,-1 0 0,1 0-1,-1 0 1,0-1 0,0 1-1,1 0 1,-1 0 0,0 0-1,0 0 1,0 2-1,0 0 138,0 0 1,0 0-1,0 0 0,0 0 0,1 0 0,-1 0 0,1 0 0,0 0 0,0 0 0,0 0 0,3 5 0,-3-6-144,0 0 0,-1 1 0,1-1 0,-1 0 0,1 1 1,-1-1-1,0 1 0,0-1 0,0 0 0,0 1 0,0-1 0,0 1 1,-1 2-1,0-3-44,0 1 1,1 0 0,0-1 0,0 1 0,0-1 0,0 1 0,0 0-1,1-1 1,-1 1 0,2 3 0,1 1 35,13 39 211,-15-44-274,0 1 1,0-1-1,0 0 0,0 0 1,0 0-1,0 0 1,0 0-1,1 0 1,-1-1-1,1 1 1,-1 0-1,1-1 1,0 1-1,0-1 1,0 0-1,0 1 1,3 1-1,29 13-115,-32-16-140,-2 0 170,1 0-1,-1 0 1,0 0-1,1 0 1,-1 0-1,0 0 1,1 0-1,-1 0 1,0 0 0,1 0-1,-1 0 1,0 0-1,1 0 1,-1 0-1,0 0 1,1 0-1,-1 0 1,0-1-1,1 1 1,-1 0-1,0 0 1,0 0-1,1 0 1,-1-1 0,0 1-1,0 0 1,1 0-1,-1-1 1,0 1-1,0 0 1,0 0-1,1-1 1,-1 1-1,0 0 1,0-1-1,0 1 1,0 0-1,0-1 1,0 1 0,0 0-1,1-1 1,-1 1-1,0 0 1,0-1-1,0 1 1,0 0-1,0-1 1,-1 1-1,1 0 1,0-1-1,0 1 1,0 0-1,0-1 1,0 1 0,0 0-1,-1-1 1,1 1-1,-11-25-8040,2 13 5127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5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1164,'0'0'2790,"-2"37"3170,0-35-5754,1 0-1,0 1 0,0-1 0,-1 1 1,1-1-1,1 1 0,-1 0 0,0-1 1,1 1-1,-1 0 0,1 3 0,0-1 98,-1-1 0,0 0 0,0 0 0,0 1 0,0-1 0,0 0 0,-4 5 0,1 0 24,1 1-1,0-1 0,0 1 0,1-1 0,0 1 1,0 12-1,2-18-270,-1 3 71,1 1 1,0-1-1,1 0 1,0 1-1,0-1 1,1 0-1,3 10 1,5 37 665,-3-37-604,-6-14-159,0 1-1,0-1 1,1 0-1,0 1 1,-1-1-1,1 0 0,0 0 1,0 0-1,1 0 1,-1-1-1,0 1 1,1 0-1,0-1 1,0 0-1,5 4 0,3-1 41,-1-1 0,1-1 0,-1 1 0,1-2 0,0 0 0,1 0-1,-1-1 1,19 0 0,-28-1-288,0 0-1,-1 0 1,1 0 0,0 0-1,0 0 1,0-1-1,-1 1 1,1-1 0,0 0-1,0 1 1,-1-1-1,1 0 1,-1 0 0,1 0-1,-1 0 1,1 0-1,-1 0 1,3-3 0,16-11-2359,-18 5-3999,-2 3 4214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6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0 320,'2'1'8860,"-1"2"-8531,1-1 1,-1 1 0,0-1-1,1 1 1,-1 0 0,0-1 0,-1 1-1,1 0 1,0 0 0,-1 0-1,1-1 1,-1 1 0,0 4 0,5 23 971,6 25-249,-1-32-883,-7-14-137,1-1 1,-1 0-1,1 0 0,1 0 1,9 13-1,-7-9 2,-6-12-48,-1 1 1,0-1 0,0 1-1,0 0 1,1-1 0,-1 1-1,0-1 1,1 1-1,-1-1 1,0 1 0,1 0-1,-1-1 1,1 0 0,-1 1-1,1-1 1,-1 1 0,1-1-1,-1 0 1,1 1-1,-1-1 1,1 0 0,-1 1-1,1-1 1,0 0 0,-1 0-1,1 0 1,0 1 0,-1-1-1,2 0 1,-10-11-9642,8 10 9375,-1 0 1,1 0 0,0 0-1,0 1 1,0-1 0,0-1-1,0-11-2350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6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31 692,'-10'-31'9032,"29"43"-9110,14 19-5435,-31-25 3348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6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1388,'-9'1'784,"1"5"5070,-5-1 1829,7-3-7517,0 0 0,1 0 0,-1 1 0,1-1 0,0 1-1,0 0 1,0 1 0,0-1 0,1 1 0,-1 0 0,1 0-1,0 1 1,-6 8 0,9-12-147,-2 2 63,1 1-1,-1-1 1,1 1 0,0 0-1,0 0 1,0 0-1,0 0 1,1 0-1,0 1 1,0-1 0,-1 7-1,-9 31 432,22-10-313,-10-28-198,-1-1 1,2 1 0,-1-1-1,0 1 1,1-1 0,-1 0-1,1 0 1,0 1-1,0-1 1,0 0 0,1-1-1,-1 1 1,1 0 0,-1-1-1,1 1 1,0-1 0,0 0-1,5 3 1,1-4-16,-1 0-1,1 0 1,0 0 0,0-1 0,0-1-1,0 1 1,0-1 0,-1-1 0,1 0 0,11-4-1,2-1-1526,-1-1 0,1-1-1,20-13 1,-37 19 254,0 0 0,0-1 0,0 0 0,-1 0 0,1 0 1,-1 0-1,5-7 0,-7 0-1560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7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0 832,'-11'1'5899,"22"45"-8,9-3-3822,1 14-1345,-18-53-786,-1 0-1,0 0 0,-1 1 0,1-1 1,-1 1-1,0-1 0,0 1 0,1 4 1,-2 2-3522,-2-1-3422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7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1800,'-22'5'9130,"22"-4"-8735,4 6 79,-3-6-514,0-1-1,-1 1 1,1 0 0,-1-1 0,1 1-1,-1 0 1,1 0 0,-1 0 0,0 0 0,1-1-1,-1 1 1,0 0 0,1 0 0,-1 0-1,0 0 1,0 0 0,0 0 0,0 1-1,0-1-134,0 1 0,0-1 0,1 0 0,-1 0 0,0 0-1,1 1 1,-1-1 0,1 0 0,-1 0 0,1 0 0,-1 0 0,1 0-1,0 0 1,0 0 0,-1 0 0,1 0 0,0 0 0,1 1 0,-1-1-59,0-1 1,0 1-1,0 0 1,-1 0 0,1 0-1,0 0 1,-1 0 0,1 0-1,0 0 1,-1 0-1,1 0 1,-1 0 0,0 0-1,1 0 1,-1 0-1,0 0 1,1 2 0,-1 5-1989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7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86 280,'0'4'752,"1"0"1,-1 0-1,1 0 0,0 0 1,0 0-1,0 0 0,0-1 1,3 6-1,-3-6-609,1-1 1,-1 1-1,1 0 0,-1-1 1,1 0-1,0 1 0,0-1 0,0 0 1,0 0-1,1 0 0,-1 0 1,0 0-1,1-1 0,0 1 0,-1-1 1,1 1-1,0-1 0,5 1 1,41 12 1275,-40-11-1222,0 1-1,1-2 1,-1 1 0,1-1-1,-1-1 1,1 0 0,0 0-1,0-1 1,-1 0 0,17-2 0,-22 0-145,0 0 0,-1 0 1,1-1-1,-1 1 1,0-1-1,0 0 1,0 0-1,0 0 0,0 0 1,-1 0-1,1-1 1,-1 1-1,0-1 1,0 0-1,0 0 0,-1 1 1,1-1-1,-1 0 1,0 0-1,1-7 1,8-17 335,-10 25-308,0-1-1,0 1 1,-1 0 0,1 0-1,-1 0 1,0 0-1,0 0 1,0 0 0,0 0-1,0 0 1,-1 0 0,1 1-1,-1-1 1,0 0-1,0 1 1,0-1 0,0 1-1,0 0 1,-1 0 0,-2-3-1,-4 1 88,0 0 0,1 1 1,-1 0-1,0 1 0,-18-3 0,-10-3 346,34 7-520,0 1 1,0 0-1,0 0 1,1 0 0,-1 0-1,0 0 1,0 1-1,0-1 1,0 1 0,1 0-1,-1 0 1,0 0 0,0 0-1,1 0 1,-1 0-1,1 1 1,-1-1 0,1 1-1,0 0 1,0 0-1,0 0 1,0 0 0,0 0-1,0 0 1,0 1-1,0-1 1,1 0 0,0 1-1,-1-1 1,1 1-1,-2 4 1,3-4-270,0 1-1,-1-1 1,0 0 0,1 0 0,-1 0-1,-1 0 1,1 0 0,-3 4-1,2-4-456,1 1 0,-1-1 0,1 0 0,0 0 0,0 1 0,0-1 0,0 1 0,0 6 0,-6 5-3861,5-13 3766,0 4-1887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8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1 216,'-22'18'6141,"11"36"-1414,11 30-1580,1-80-3110,-1 0 0,1 0 0,0-1 0,0 1-1,0 0 1,1-1 0,-1 1 0,1-1 0,0 0 0,0 1-1,0-1 1,0 0 0,0 0 0,1 0 0,0-1 0,4 5-1,4-4-8,-8-1-21,0-1 0,1 0 0,-1-1 0,0 1 1,1 0-1,-1-1 0,1 0 0,-1 0 0,1 0 1,-1 0-1,0 0 0,1-1 0,5-1 0,0-1 10,-1 0-1,0-1 0,-1 0 1,1 0-1,7-6 0,4-3-6,-16 11-9,0 0 0,-1-1 0,1 1-1,0-1 1,-1 0 0,0 1 0,0-1-1,0-1 1,0 1 0,0 0 0,2-6-1,9-13 103,-13 21-92,1 0 1,-1 1-1,0-1 0,1 0 1,-1 1-1,0-1 1,0 0-1,0 0 1,0 0-1,0 1 1,1-1-1,-1 0 0,-1 0 1,1 1-1,0-1 1,0 0-1,0 0 1,0 0-1,-1 1 1,1-1-1,0 0 0,0 1 1,-1-1-1,1 0 1,-1 1-1,1-1 1,-1 0-1,0 0 0,-5-15 590,6 16-577,0 0 0,0 0 0,0 0 0,0-1 0,-1 1 0,1 0 0,0 0 0,0 0 1,0 0-1,0-1 0,0 1 0,-1 0 0,1 0 0,0 0 0,0 0 0,0 0 0,-1 0 0,1 0 0,0-1 1,0 1-1,0 0 0,-1 0 0,1 0 0,0 0 0,0 0 0,0 0 0,-1 0 0,1 0 0,0 0 0,0 0 1,0 0-1,-1 0 0,1 0 0,0 0 0,0 0 0,-1 1 0,1-1 0,0 0 0,0 0 0,0 0 0,-1 0 0,1 0-17,0 1 0,0-1 0,0 0 0,0 0-1,-1 1 1,1-1 0,0 0 0,0 0-1,0 1 1,0-1 0,0 0 0,0 0 0,0 1-1,0-1 1,0 0 0,0 1 0,0-1-1,0 0 1,0 0 0,0 1 0,0-1 0,0 0-1,0 0 1,0 1 0,0-1 0,1 0-1,-1 0 1,0 1 0,0-1 0,0 0-1,0 0 1,1 1 0,-1-1 0,0 0 0,0 0-1,0 0 1,1 1 0,-1-1 0,0 0-1,0 0 1,1 0 0,-1 0 0,0 0 0,0 0-1,1 0 1,-1 0 0,0 1 0,0-1-1,1 0 1,-1 0 0,0 0 0,0 0 0,1 0-1,1 1-12,0 0 0,0 1 0,-1-1 0,1 1 0,0-1 0,-1 1 1,1 0-1,-1 0 0,0 0 0,0-1 0,0 1 0,0 1 0,0-1 0,0 0 0,0 0 0,0 0 0,0 3 0,-1-4-29,0 0-1,0 0 1,1 1-1,-1-1 1,0 0 0,1 0-1,-1 0 1,1 0 0,-1 0-1,1 0 1,0 0 0,0 0-1,-1 0 1,1 0 0,1 1-1,6 8-1377,-4 3-3377,4-12 2259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8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9 900,'-1'0'156,"1"-1"0,-1 0 0,1 1 0,-1-1 0,1 1 0,-1-1 0,0 1 0,1-1 0,-1 1 0,0-1 0,1 1 1,-1 0-1,0-1 0,0 1 0,1 0 0,-1 0 0,0-1 0,0 1 0,0 0 0,1 0 0,-1 0 0,0 0 0,0 0 0,0 0 0,1 0 0,-1 0 0,0 0 0,0 1 0,0-1 0,1 0 0,-1 0 0,0 1 0,0-1 0,0 1 0,-29 11 1897,-2 6 229,11 1-692,18-17-1492,1 0 0,0 0 0,-1 0 0,1 0 0,0 0 0,0 0 0,0 0 0,1 0 0,-1 1 0,1-1-1,-1 1 1,1-1 0,0 1 0,0 0 0,0 0 0,0-1 0,0 1 0,1 0 0,-1 0 0,1 0 0,0 5 0,1-4-85,0-1 0,1-1 1,-1 1-1,1 0 1,0 0-1,0-1 0,0 1 1,0-1-1,0 1 0,0-1 1,4 3-1,13 16-237,25 19 584,-5 4 151,-38-44-498,0 1-1,-1-1 0,1 1 1,0-1-1,0 1 1,-1 0-1,1-1 1,0 1-1,-1 0 0,1-1 1,-1 1-1,1 0 1,-1 0-1,1 0 1,-1-1-1,0 1 1,1 0-1,-1 0 0,0 0 1,0 0-1,0 0 1,1 0-1,-1 0 1,0 0-1,0-1 1,0 1-1,-1 0 0,1 0 1,0 0-1,0 0 1,0 0-1,-1 0 1,1 0-1,0-1 0,-1 1 1,1 0-1,-1 0 1,1 0-1,-1-1 1,1 1-1,-1 0 1,1 0-1,-2 0 0,-22 13 327,-44 0-640,46-11-3336,3-2-4987,10-1 5640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0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13 576,'0'0'5556,"-14"-5"1320,-14-2-3325,26 7-3255,-30 5 805,27-4-1000,1 1 0,-1-1 0,1 1 0,-1 0 0,1 1 0,0-1 0,0 1 0,0 0 0,0 0-1,0 0 1,1 1 0,-1-1 0,-5 8 0,8-9-75,-1 1-1,1-1 1,-1 0-1,1 1 1,0-1 0,0 1-1,0-1 1,0 1-1,0 0 1,1-1-1,-1 1 1,1 0 0,0-1-1,0 1 1,0 0-1,0 0 1,1 4-1,-1-3-22,0 0 2,1 1 0,0-1-1,0 1 1,1-1-1,-1 0 1,1 1 0,0-1-1,0 0 1,1 0-1,-1 0 1,1-1-1,0 1 1,-1-1 0,2 1-1,3 3 1,-2-2-8,0 0 1,-1 1-1,1 0 1,-1 0-1,3 7 0,-3-7 5,-1-1 0,1 1 0,0-1 0,1 1 0,0-1 0,-1-1 0,8 6-1,8 9 2,-19-17-4,0-1-1,0 1 0,-1-1 0,1 0 0,-1 1 0,1-1 1,-1 1-1,1-1 0,-1 1 0,0 0 0,0-1 0,0 1 0,0-1 1,0 1-1,0-1 0,0 1 0,0-1 0,-1 1 0,1 0 1,0-1-1,-1 1 0,1-1 0,-2 2 0,1 0 10,0-1 0,0 1 0,-1-1 1,1 1-1,-1-1 0,1 0 0,-1 0 0,0 0 0,0 0 0,0 0 0,-3 2 0,-57 40 100,38-31-317,12-5 310,-1-1 1,0 0 0,0-1 0,-25 8 0,35-13-219,0-1 0,-1 1 0,1-1 0,0 1 0,-1-1 0,1 0 0,-1 0 0,1-1 0,0 1 0,-1-1 0,1 0 0,0 0 0,-1 0 0,1 0-1,0 0 1,0-1 0,0 1 0,0-1 0,0 0 0,0 0 0,1 0 0,-1 0 0,1-1 0,-4-3 0,-5-12-4941,9 6-4891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1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66 102 1164,'0'0'1472,"12"-7"2259,-3 2-3059,-1 1-84,-1 0 1,0-1-1,0 1 1,0-1 0,9-10-1,-13 12-264,-1 1 0,1-2 0,-1 1 0,0 0 0,0 0 0,0-1 0,-1 1 0,1-1 0,-1 0-1,0 1 1,2-8 0,-3 10 53,-1 0-315,0 1 0,0-1 0,0 1 0,-1-1 0,1 1 1,0 0-1,0-1 0,0 1 0,0 0 0,0 0 0,-1 0 0,1 0 0,0 0 0,0 0 0,0 0 1,0 0-1,-1 0 0,1 1 0,0-1 0,0 0 0,0 1 0,0-1 0,0 1 0,0-1 0,0 1 0,0 0 1,-1 0-1,-38 27 297,15-10 147,20-14-447,0-1-1,0 1 0,1-1 0,-1 1 1,1 1-1,0-1 0,0 1 1,1-1-1,-1 1 0,1 0 0,0 0 1,0 1-1,1-1 0,0 0 1,0 1-1,0 0 0,0-1 0,1 1 1,0 0-1,0 0 0,1 0 1,0 0-1,0 8 0,1-12-48,-1 1 0,1 0 0,0-1-1,0 1 1,1 0 0,-1-1 0,0 1 0,1-1-1,-1 0 1,1 0 0,0 1 0,0-1 0,0 0 0,0 0-1,0-1 1,4 3 0,40 27 154,-40-28-155,-1-1 0,0 0 0,0 0-1,1 0 1,-1-1 0,1 0 0,0 0 0,-1 0-1,1 0 1,0-1 0,-1 0 0,1-1-1,0 1 1,8-3 0,6-2-543,1-1 1,31-14-1,11-4-6384,-29 7-582,-25 11 5435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1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44 146 196,'-2'-1'212,"2"1"-35,-1 0 0,1 0 0,-1-1 1,1 1-1,-1 0 0,1-1 0,-1 1 0,1 0 0,-1-1 0,1 1 0,-1-1 0,1 1 0,-1-1 0,1 1 0,0-1 0,-1 1 0,1-1 0,0 1 0,0-1 0,-1 1 0,1-1 0,0 1 0,0-1 0,0 0 0,0 1 0,0-1 0,0 1 0,0-1 0,0 0 0,0 1 0,0-1 1,0-1 1783,2 38 4293,-2-35-6205,1-1 0,0 1 0,-1 0 0,1-1 0,-1 1-1,1 0 1,-1 0 0,1-1 0,-1 1 0,1 0 0,-1 0 0,0 0-1,1-1 1,-1 1 0,0 0 0,0 0 0,0 0 0,0 0 0,0 0-1,0 0 1,0 0 0,0 0 0,0-1 0,0 1 0,0 0 0,0 0-1,-1 0 1,1 0 0,0 0 0,-1-1 0,1 1 0,-1 0 0,0 1-1,-4 17 974,3-19-949,1 0-1,0 0 1,-1 0 0,1 0-1,-1 0 1,1 0-1,0 0 1,-1 0 0,1-1-1,0 1 1,-1 0-1,1-1 1,0 1-1,-1-1 1,1 0 0,0 1-1,0-1 1,-1 0-1,1 0 1,0 0 0,0 0-1,0 0 1,-1-2-1,2-3-28,1 0-1,0 0 1,1 0-1,0 0 1,-1 0-1,2 1 1,-1-1-1,1 1 1,0-1 0,0 1-1,4-6 1,47-55-663,-50 62 532,0-1-454,1 1-1,0-1 1,0 1-1,0 0 1,1 0 0,8-4-1,39-12-11375,-42 19 9133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1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1408,'0'0'1456,"0"11"4619,2 14-3526,12 10 245,-12-28-2561,0-1-1,1 1 1,-1-1 0,1 0 0,0 0 0,1 0-1,4 6 1,26 49 968,-27-47-1005,-7-13-165,0 0 0,0-1 0,0 1-1,0 0 1,1 0 0,-1 0 0,0-1 0,1 1 0,-1 0-1,0 0 1,1-1 0,-1 1 0,1 0 0,-1-1 0,1 1-1,0 0 1,-1-1 0,1 1 0,-1-1 0,1 1 0,0-1-1,0 0 1,0 1 0,1-1 198,9-25 1373,-5 10-1426,0 0 1,1 0-1,1 0 0,19-27 1,-22 36-214,-1 0 0,1 0 1,-1-1-1,0 1 0,0-1 0,2-8 1,35-16-5158,-19 24-6426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2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44 110 672,'1'0'194,"-1"1"0,1-1 1,-1 1-1,1-1 0,-1 1 0,1-1 0,-1 1 0,1-1 1,-1 1-1,1-1 0,0 0 0,-1 1 0,1-1 0,0 0 1,-1 0-1,1 1 0,0-1 0,0 0 0,-1 0 0,1 0 1,0 0-1,0 0 0,-1 0 0,1 0 0,0 0 0,-1 0 1,1 0-1,0-1 0,0 1 0,-1 0 0,1 0 0,0-1 1,-1 1-1,2-1 0,30-10 2713,-27 8-2645,0 1 0,-1-1-1,1 0 1,-1 0 0,1-1 0,-1 1-1,4-6 1,-6 6-77,0 0 1,-1 0-1,0 0 0,1 0 1,-1 0-1,0 0 0,0-1 1,-1 1-1,1 0 0,-1-1 0,0 1 1,0-1-1,0-3 0,-1 6-155,1 0 0,-1 0-1,1-1 1,-1 1 0,0 0-1,0 1 1,1-1 0,-1 0-1,0 0 1,0 0 0,0 0 0,0 1-1,0-1 1,0 0 0,0 1-1,0-1 1,0 1 0,0-1-1,-1 1 1,1-1 0,0 1-1,0 0 1,-2 0 0,-36-6 698,37 6-705,-1 0-1,1 0 1,0 1 0,0 0-1,-1-1 1,1 1 0,0 0-1,0 0 1,0 0-1,0 0 1,0 0 0,0 1-1,0-1 1,0 1 0,0-1-1,1 1 1,-1 0 0,-2 2-1,-11 10 133,13-13-148,0 1 0,-1 0 0,1-1-1,0 1 1,0 0 0,0 0 0,0 0 0,0 0 0,1 0 0,-1 1 0,1-1 0,-1 0-1,1 1 1,0-1 0,0 1 0,0 0 0,0-1 0,0 1 0,1 0 0,-1-1 0,1 1-1,0 0 1,0 0 0,0 0 0,0-1 0,0 1 0,1 0 0,-1 0 0,1-1 0,-1 1 0,1 0-1,0-1 1,0 1 0,0-1 0,1 1 0,-1-1 0,1 0 0,-1 1 0,1-1 0,0 0-1,0 0 1,0 0 0,0 0 0,0 0 0,0-1 0,0 1 0,1-1 0,-1 1 0,1-1-1,4 2 1,7 1-65,45 9-58,-55-13 31,-1 0 0,0 0 0,1 0 0,-1 0 0,0-1 0,1 1 1,-1-1-1,0 0 0,0 0 0,0 0 0,0 0 0,0-1 0,0 1 0,0-1 1,0 0-1,2-2 0,71-40-6809,-53 26 4817,19-18-2642,-32 24 3118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2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67 524,'0'47'4680,"0"-45"-4621,1 0-1,-1 0 0,1 0 0,-1 0 0,1 0 0,0 0 0,0 0 0,0 0 0,0 0 0,0-1 0,2 4 0,-2-4 7,0 1 0,1-1 0,-1 1 1,0 0-1,0 0 0,-1 0 0,1 0 0,0 0 0,-1 0 0,1 0 0,0 3 1,10 42 1296,-12-53 4352,2-28-3457,-1 22-2113,1 1 0,0-1-1,1 1 1,0-1 0,4-11 0,-4 18-133,0 1-1,0-1 1,1 1 0,-1 0 0,1 0 0,0 0-1,0 0 1,0 0 0,1 0 0,-1 1 0,1 0 0,0 0-1,0 0 1,6-4 0,26-7-1288,-7 10-2397,-8-7-4566,-10 10 5254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1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25 420,'0'0'980,"-1"-25"7486,-5 27-9142,3 11 10789,3-10-10083,0-2 77,1 40 304,1-39-397,-1 0 0,0 1 0,0-1-1,0 0 1,0 1 0,0-1 0,-1 1 0,1-1-1,-1 0 1,1 1 0,-1 0 0,0-1 0,-1 5 0,5 8 5,-3-15-19,-1 0 0,0 1-1,0-1 1,1 1-1,-1-1 1,0 1-1,0-1 1,0 1-1,0 0 1,0-1-1,0 1 1,0-1-1,0 1 1,0-1-1,0 1 1,0-1-1,0 1 1,0-1-1,0 1 1,0-1 0,-1 1-1,1-1 1,0 1-1,0-1 1,-1 1-1,1-1 1,0 1-1,0-1 1,-1 1-1,0 0 1,10 41 56,-9 145-95,-11-156 185,13-31-132,-1-1 1,1 0-1,-1 0 0,1 0 1,-1 0-1,0 0 0,0-1 0,0 1 1,1 0-1,-1 0 0,0-1 0,-1 1 1,1-1-1,0 1 0,0-1 1,-1 1-1,1-1 0,0 1 0,-1-1 1,0 1-1,1-3 0,3-6 6,1 1 0,1 0-1,-1 0 1,9-10 0,26-35-91,-33 42 70,-7 12 2,0 0 0,0-1-1,0 1 1,0-1 0,0 1-1,0 0 1,1-1 0,-1 1-1,0-1 1,0 1-1,0 0 1,1-1 0,-1 1-1,0 0 1,0-1 0,1 1-1,-1 0 1,0 0 0,1-1-1,-1 1 1,0 0 0,1 0-1,-1-1 1,0 1 0,1 0-1,-1 0 1,1 0 0,-1 0-1,0 0 1,1 0 0,-1-1-1,1 1 1,-1 0 0,0 0-1,1 0 1,-1 0 0,1 0-1,-1 1 1,0-1 0,1 0-1,-1 0 1,1 0 0,-1 0-1,0 0 1,1 1 0,1 0-49,9 17-27,-2 5 61,-7-21 11,-1 0 1,1 1-1,-1-1 1,0 0-1,0 1 1,0 0-1,0-1 1,0 1-1,-1 0 0,1 3 1,0-3-1,-1-1 0,0 0-1,1 1 1,0-1 0,0 0 0,0 0 0,0 1 0,0-1-1,0 0 1,2 3 0,8 21 45,-11-25-37,1 1 0,-1 0 1,1-1-1,-1 0 1,1 1-1,0-1 1,-1 1-1,1-1 1,0 0-1,0 0 0,0 1 1,0-1-1,0 0 1,0 0-1,1 0 1,0 1-1,0-1-7,-1 0 0,0 0 0,1 0 0,-1 0 0,0 1 0,0-1 0,0 0 0,0 1 0,0-1 0,0 1 0,0-1 0,-1 1 0,1-1 0,0 1 0,-1-1 0,1 3 0,-1-3 2,1-1 0,-1 0 0,0 1 0,0-1 0,0 0 0,1 0 0,-1 1 0,0-1 0,0 0 0,1 0 0,-1 0 0,0 0 0,0 1 0,1-1 0,-1 0 0,0 0 0,1 0 0,-1 0 0,0 0 0,1 0 0,-1 0 0,0 0 0,1 0 0,-1 0 0,0 0-1,1 0 1,-1 0 0,0 0 0,1 0 0,-1 0 0,0 0 0,0 0 0,1 0 0,-1 0 0,0 0 0,1-1 0,-1 1 0,0 0 0,0 0 0,1 0 0,-1-1 0,0 1 0,0 0 0,1 0 0,-1-1 0,0 1 0,0 0 0,17-11-13,-16 10-1,3-6 50,-1-1 1,0 1-1,0-1 1,0 0 0,-1 0-1,0-1 1,-1 1-1,1-14 1,-2-4 115,1 14-59,-1-1-1,0 1 1,-1 0-1,0 0 1,-1 0-1,-4-15 1,1 6 35,5 18-114,0 1-1,0 0 1,0 0 0,-1 0-1,1 0 1,-1-1 0,0 1-1,1 0 1,-1 0 0,0 0-1,0 0 1,0 1 0,0-1-1,-1 0 1,1 0 0,0 1-1,-1-1 1,1 0 0,-4-1-1,4 2-15,-18-6-1543,18 7 1483,0 0 1,1 1 0,-1-1-1,0 0 1,1 1 0,-1-1 0,1 1-1,-1-1 1,1 0 0,-1 1 0,1-1-1,-1 1 1,1 0 0,-1-1-1,1 1 1,0-1 0,-1 1 0,1 0-1,0-1 1,-1 1 0,1 0 0,0-1-1,0 1 1,0 0 0,0-1-1,-1 1 1,1 0 0,0-1 0,0 1-1,1 0 1,-1-1 0,0 1 0,0 0-1,0 1 1,-4 4-2085,-3 7 182,9-7-2208,-1-6 3922,0 1 0,-1-1 0,1 1 0,-1-1 0,1 0 0,0 1 0,-1 0 0,1-1 0,-1 1 0,0-1 1,1 1-1,-1-1 0,1 1 0,-1 0 0,0-1 0,0 1 0,1 0 0,-1 0 0,0-1 0,0 1 0,0 0 0,0-1 0,0 1 0,0 1 0,0 5-2750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2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72 252,'0'-43'7741,"0"38"-3434,0-3-855,0 7-3426,0 1-1,0-1 1,0 1 0,0 0 0,0-1 0,0 1 0,0 0-1,0-1 1,0 1 0,0-1 0,0 1 0,0 0 0,0-1 0,1 1-1,-1 0 1,0-1 0,0 1 0,0 0 0,1-1 0,-1 1-1,0 0 1,0 0 0,1-1 0,-1 1 0,0 0 0,1 0-1,-1 0 1,0-1 0,1 1 0,-1 0 0,0 0 0,1 0-1,-1 0 1,1 0 0,-1 0 0,0 0 0,1 0 0,0 0 0,0 0 264,-4-6 110,-1 15 132,2-3-73,1-9 41,1 2-489,0 1 0,1 0 1,-1 0-1,1 0 0,-1 0 0,0 0 0,1 0 1,-1 0-1,1 0 0,-1 0 0,0 1 0,1-1 1,-1 0-1,0 0 0,1 0 0,-1 0 0,0 0 1,1 1-1,-1-1 0,0 0 0,1 0 0,-1 1 1,0-1-1,0 0 0,1 0 0,-1 1 0,0-1 1,0 0-1,1 1 0,-1-1 0,0 0 0,0 1 1,0 0-1,11 19 348,0 1-196,-1-1-16,-9-19-138,0 1 1,1-1-1,-1 1 1,0-1 0,-1 1-1,1-1 1,0 1-1,0-1 1,-1 1-1,1 0 1,-1-1-1,1 1 1,0 3 0,9 54 110,1-4-87,-10-53-30,-1 0 0,1 0 1,0 0-1,-1 0 0,1 0 1,0 0-1,0 0 0,1-1 0,-1 1 1,0 0-1,1 0 0,-1-1 1,1 1-1,-1-1 0,3 2 1,10-34 182,-9 23-164,-3 5-17,0 1 0,0 0 0,-1-1 0,0 0 0,1 1 0,-1-1 0,0 0 0,0 1-1,0-1 1,0-4 0,-1 6-3,0 0-1,1 0 1,-1 0-1,0 0 1,0 0-1,1 0 1,-1 0 0,1 0-1,-1 0 1,1 0-1,0 0 1,-1 0-1,1 0 1,0 0-1,-1 1 1,2-2-1,0 1-10,-1 0 0,0 0 0,0 0 0,0-1 0,-1 1 0,1 0 0,0 0 0,0 0 0,-1-1 0,1 1-1,0-1 1,-1 1 0,0 0 0,1-1 0,-1 1 0,0-1 0,1-1 0,-1 2-37,21 25 73,-11-5-10,-9-18-15,0 1-1,1-1 1,-1 1-1,0-1 0,0 1 1,0 0-1,-1 0 1,1-1-1,0 1 0,-1 0 1,2 3-1,-2-3-1,1 0 0,0 0-1,0-1 1,0 1 0,0-1 0,0 1-1,0-1 1,0 1 0,0-1 0,0 0-1,1 1 1,-1-1 0,1 0 0,-1 0-1,1 0 1,-1 0 0,1 0 0,0-1-1,-1 1 1,1 0 0,0-1-1,0 1 1,-1-1 0,1 0 0,0 1-1,0-1 1,0 0 0,-1 0 0,1 0-1,0 0 1,0-1 0,0 1 0,0 0-1,-1-1 1,3 0 0,9-6-1,-10 6 8,1-1 1,-1 1 0,0-1-1,-1 0 1,1 0 0,0 0-1,0 0 1,-1 0 0,0 0 0,1-1-1,-1 1 1,3-5 0,-2 0 4,-1-1-1,1 1 1,-1-1 0,-1 0 0,1 0 0,-1 0 0,-1 0 0,0 0 0,0 0 0,-1-10 0,0-7 17,0 24-35,1-1 0,-1 1-1,0-1 1,0 1 0,0 0-1,0 0 1,0-1 0,0 1-1,-1 0 1,1 0 0,0 0-1,-1 0 1,1 0 0,0 0-1,-3 0 1,3 1-108,-5 29-3143,1 2-4722,5-17 1726,0-3 3292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4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30 368,'0'0'891,"11"-18"6908,-20 7-676,9 11-7111,1 0-1,-1 0 0,0 0 0,0 0 0,0 0 0,0 0 0,0 0 1,1 0-1,-1 0 0,0 0 0,0 0 0,0 1 0,0-1 0,0 0 1,1 0-1,-1 0 0,0 0 0,0 0 0,0 0 0,0 0 0,0 1 0,0-1 1,0 0-1,0 0 0,1 0 0,-1 0 0,0 0 0,0 1 0,0-1 1,0 0-1,0 0 0,0 0 0,0 0 0,0 1 0,0-1 0,0 0 0,0 0 1,0 0-1,0 0 0,0 0 0,0 1 0,0-1 0,0 0 0,0 0 1,0 0-1,-1 0 0,1 1 0,0-1 0,0 0 0,0 0 0,0 0 0,0 0 1,0 0-1,0 1 0,-1-1 20,1 0 0,0 0 0,0 0 1,0 1-1,0-1 0,0 0 0,-1 0 0,1 0 0,0 1 0,0-1 1,0 0-1,0 0 0,0 1 0,0-1 0,0 0 0,0 0 1,0 1-1,0-1 0,0 0 0,0 0 0,0 1 0,0-1 0,0 0 1,0 0-1,0 1 0,1-1 0,-1 0 0,0 0 0,0 1 1,0-1-1,0 0 0,0 0 0,1 0 0,-1 0 0,0 1 1,0-1-1,0 0 0,0 0 0,1 0 0,-1 0 0,0 1 0,0-1 1,1 0-1,-1 0 0,0 0 0,0 0 0,1 0 0,-1 0 1,0 0-1,0 0 0,1 0 0,-1 0 0,0 0 0,2 1 198,-2 162 543,-11-125-680,11-38-91,0 1-1,0-1 1,0 0-1,0 0 1,0 0-1,0 1 1,0-1-1,0 0 1,0 0-1,0 1 1,0-1-1,0 0 1,0 0-1,0 1 1,0-1-1,0 0 1,0 0-1,0 0 1,0 1-1,0-1 1,0 0 0,0 0-1,0 1 1,1-1-1,-1 0 1,0 0-1,0 0 1,0 0-1,0 1 1,1-1-1,-1 0 1,0 0-1,0 0 1,0 0-1,0 0 1,1 1-1,-1-1 1,0 0-1,0 0 1,1 0-1,-1 0 1,0 0-1,0 0 1,0 0-1,1 0 1,-1 0-1,0 0 1,0 0-1,1 0 1,-1 0 0,0 0-1,0 0 1,1 0-1,-1 0 1,0 0-1,0 0 1,0 0-1,1 0 1,-1-1-1,0 1 1,0 0-1,0 0 1,1 0-1,-1 0 1,0 0-1,0-1 1,0 1-1,1 0 1,15-17 95,-9 10-72,2-2-11,0-1 0,-1 0 0,0 0 1,0-1-1,5-12 0,20-8-64,-26 31 40,-5 0 3,8 29-8,-9-24 15,1 0 0,-1 0-1,1 0 1,0 0 0,0 0 0,0 0 0,1-1 0,-1 1 0,1-1 0,0 1 0,5 4-1,-4-4 8,-3-3-6,0-1 0,0 0 0,0 1 0,0-1-1,0 0 1,0 0 0,0 0 0,0 0 0,1 0 0,-1 0 0,0 0 0,1 0 0,-1-1 0,0 1 0,1 0 0,-1-1 0,1 1 0,-1-1 0,1 1 0,1-1-1,-1 2 52,-2-3-50,0 1-1,0 0 1,0 0 0,0-1 0,0 1-1,0 0 1,0 0 0,0-1 0,0 1-1,0 0 1,1 0 0,-1-1 0,0 1-1,0 0 1,0 0 0,0 0 0,0 0-1,0-1 1,1 1 0,-1 0 0,0 0 0,0 0-1,0 0 1,1-1 0,-1 1 0,0 0-1,0 0 1,0 0 0,1 0 0,-1 0-1,0 0 1,0 0 0,1 0 0,-1 0-1,0 0 1,0 0 0,1 0 0,-1 0-1,0 0 1,0 0 0,1 0 0,-1 0-1,0 0 1,0 0 0,0 0 0,1 0 0,-1 0-1,0 0 1,0 0 0,1 0 0,-1 1-1,0-1 1,0 0 0,0 0 0,0 0-1,1 0 1,-1 1 0,0-1 0,0 0-1,0 0 1,0 0 0,0 1 0,1-1-1,-1 0 1,0 0 0,0 0 0,0 1-1,20-14-4,-6-27 103,-12 36-99,-1 1-1,1-1 1,-1 1-1,0-1 0,0 1 1,-1-1-1,1 0 1,-1 1-1,1-1 1,-1 0-1,0 1 1,-1-1-1,1 0 1,-1 1-1,1-1 1,-1 0-1,0 1 0,0-1 1,-1 1-1,-1-4 1,-4-9-55,7 15 38,0 0-1,0 1 0,-1-1 0,1 0 1,0 0-1,-1 0 0,1 1 1,-1-1-1,1 0 0,-1 0 0,1 1 1,-1-1-1,1 0 0,-1 1 1,1-1-1,-1 1 0,0-1 1,0 0-1,1 1 0,-1 0 0,0-1 1,0 1-1,1-1 0,-1 1 1,0 0-1,-1-1 0,-12-4-381,13 5 56,1-1 0,-1 1 0,0-1 1,0 1-1,0 0 0,0-1 0,0 1 1,0 0-1,1 0 0,-1-1 0,0 1 0,0 0 1,0 0-1,0 0 0,0 0 0,0 0 0,0 0 1,0 1-1,0-1 0,0 0 0,0 0 0,0 1 1,1-1-1,-1 0 0,0 1 0,0-1 0,0 1 1,1-1-1,-1 1 0,0-1 0,0 1 0,1 0 1,-1-1-1,0 1 0,0 1 0,-6 3-2628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4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30 168,'-6'-23'5555,"1"17"-6977,5 10-1963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5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52,'-23'11'4764,"21"-10"-4626,1-1-57,1 1 0,-1-1 0,1 0 0,-1 1 0,1-1 0,-1 0 0,1 1 0,-1-1 0,1 1 0,0-1 0,-1 1 0,1-1 0,0 1 0,-1-1 0,1 1 0,0-1 0,0 1 0,0-1-1,-1 1 1,1-1 0,0 1 0,0 0 0,0-1 0,0 1 0,0-1 0,0 1 0,0-1 0,0 1 0,0 0 0,0-1 0,0 1 0,0-1 0,1 1 0,-1 0 0,4 2-760,7-8 4289,-5-1 153,-14 9-2698,-1 2-545,-12 8-28,21-13-487,0 0 0,0 0 0,0 0 1,0 0-1,0-1 0,1 1 0,-1 0 0,0 0 0,0 0 1,0 0-1,1 0 0,-1 0 0,0 0 0,0 1 0,0-1 1,0 0-1,0 0 0,1 0 0,-1 0 0,0 0 0,0 0 1,0 0-1,0 0 0,1 0 0,-1 0 0,0 0 0,0 1 1,0-1-1,0 0 0,0 0 0,0 0 0,0 0 1,1 0-1,-1 1 0,0-1 0,0 0 0,0 0 0,0 0 1,0 0-1,0 0 0,0 1 0,0-1 0,0 0 0,0 0 1,0 0-1,0 0 0,0 1 0,0-1 0,0 0 0,0 0 1,0 0-1,0 0 0,0 1 0,0-1 0,0 0 0,0 0 1,1 1-12,-1 3-3,0-3 34,0-1 0,0 0-1,0 0 1,0 1 0,0-1 0,0 0 0,0 0 0,0 1-1,0-1 1,0 0 0,0 0 0,0 1 0,1-1 0,-1 0 0,0 0-1,0 1 1,0-1 0,0 0 0,0 0 0,0 0 0,1 1-1,-1-1 1,0 0 0,0 0 0,0 0 0,0 0 0,1 1 0,-1-1-1,0 0 1,0 0 0,1 0 0,-1 0 0,0 0 0,0 0-1,1 0 1,-1 1 0,0-1 0,0 0 0,1 0 0,-1 0 0,0 0-1,4 1-2503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6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1 580,'9'1'7179,"-10"-1"-7291,1 1 259,-1-1-1,1 0 1,-1 0-1,1 1 1,-1-1-1,1 0 0,-1 1 1,1-1-1,0 1 1,-1-1-1,1 1 1,-1-1-1,1 1 1,0-1-1,-1 1 1,1-1-1,0 1 1,0-1-1,-1 1 1,1-1-1,0 1 1,0 0-1,0-1 0,0 1 1,0-1-1,0 1 1,0-1-1,0 1 1,0 0-1,0 0 1,-3 4 1065,2-4-1101,0-1 1,1 1 0,-1-1 0,1 1-1,-1-1 1,1 1 0,-1-1 0,1 1-1,0 0 1,-1-1 0,1 1 0,0 0-1,-1-1 1,1 1 0,0 0 0,0-1-1,0 1 1,-1 0 0,1 0 0,0-1-1,0 2 1,1 0-34,-1-1-1,0 1 1,0 0-1,0-1 1,-1 1-1,1-1 1,0 1 0,0-1-1,-1 1 1,1-1-1,-1 1 1,0-1-1,1 1 1,-1-1-1,0 0 1,0 1-1,0-1 1,-1 2 0,-9 10 252,0 1 0,0 1 0,2 0 0,0 0 1,0 1-1,-6 18 0,4 7-60,0 16 69,9-44-254,1 1 1,0-1-1,0 1 0,3 25 0,0-2 8,-2-33-86,0 0 1,1 0-1,0 0 0,0 0 1,0 0-1,1 0 0,-1 0 0,1-1 1,0 1-1,0-1 0,0 1 0,0-1 1,0 0-1,1 1 0,0-1 0,0-1 1,0 1-1,0 0 0,0-1 0,0 1 1,4 1-1,0 0-2,-1 0 1,1-1 0,0 0-1,0 0 1,1 0 0,-1-1-1,1 0 1,-1-1-1,1 1 1,13-1 0,-4 2-15,7 0-3295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17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2 608,'0'0'1178,"-11"-1"2178,11 2-3157,-22 17 11201,22-1-11282,-4-8-104,-2 7 10,6 159 491,0-174-496,-1 8 329,1 4-1944,0-13 1553,0 0 0,0 0 0,0 1 0,0-1 0,0 0 0,0 0 1,0 0-1,0 0 0,-1 1 0,1-1 0,0 0 0,0 0 1,0 0-1,0 0 0,-1 1 0,1-1 0,0 0 0,0 0 1,0 0-1,0 0 0,-1 0 0,1 0 0,0 0 0,0 0 1,-1 0-1,1 0 0,0 0 0,0 0 0,0 0 0,-1 0 1,1 0-1,0 0 0,0 0 0,0 0 0,-1 0 0,1 0 1,0 0-1,0 0 0,0 0 0,-1 0 0,1 0 0,0 0 0,0 0 1,0-1-1,-1 1 0,1 0 0,0 0 0,0 0 0,0-1 1,-33-16-10916,31 11 7951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18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1116,'0'-1'351,"0"0"0,0 0-1,0 0 1,0 0 0,0 0 0,0 0-1,1 0 1,-1 0 0,0 0 0,1 0 0,-1 0-1,1 0 1,-1 0 0,1 0 0,0 1-1,-1-1 1,1 0 0,0 0 0,0 1-1,-1-1 1,1 0 0,0 1 0,0-1-1,0 0 1,0 1 0,0-1 0,0 1-1,0 0 1,0-1 0,0 1 0,0 0 0,0 0-1,0-1 1,0 1 0,0 0 0,0 0-1,0 0 1,0 0 0,0 1 0,2-1-1,-1 0 893,2 7 36,-3-7-1245,-1 0-1,1 0 1,-1 0 0,0 0-1,1 1 1,-1-1-1,0 0 1,1 1-1,-1-1 1,0 0 0,1 0-1,-1 1 1,0-1-1,0 1 1,1-1 0,-1 0-1,0 1 1,0-1-1,0 0 1,0 1-1,1-1 1,-1 1 0,0-1-1,0 1 1,0-1-1,0 0 1,0 1-1,0-1 1,0 1 0,0-1-1,0 1 1,-3 26-2354,3-24 1063,-1 0 1,-1-1 0,1 1-1,0-1 1,-1 0 0,1 1-1,-1-1 1,0 0 0,-3 4-1,3 0-2149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19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25 700,'-5'15'4835,"-1"6"-3229,-5 9 445,11-27-1812,0-1-1,0 0 1,0 0-1,0 0 1,0 0 0,0 0-1,0 0 1,1 0-1,-1 0 1,1 0-1,0 0 1,-1 0 0,1-1-1,0 1 1,0 0-1,2 3 1,9 8 1163,-6-5-1122,1 0 0,0 0 1,0-1-1,1 0 0,0 0 1,9 5-1,-14-11-271,-1 1 0,1-1-1,0 0 1,-1 0 0,1 0 0,0-1 0,0 1 0,0-1 0,-1 1 0,1-1-1,0 0 1,0 0 0,0 0 0,0 0 0,0-1 0,0 1 0,-1-1-1,1 0 1,0 0 0,0 0 0,-1 0 0,1 0 0,-1 0 0,1-1-1,-1 1 1,1-1 0,-1 0 0,3-3 0,-1 2 20,0 0 0,-1-1 1,1 0-1,-1 0 0,0 0 0,0 0 0,0-1 1,-1 1-1,0-1 0,0 0 0,0 1 1,0-1-1,0 0 0,-1 0 0,0 0 1,0 0-1,-1 0 0,1-1 0,-1 1 1,0 0-1,-1 0 0,1 0 0,-1 0 0,0 0 1,0 0-1,-1 0 0,1 0 0,-1 0 1,0 0-1,0 1 0,-5-7 0,6 9 7,0-1-1,-1 1 0,0 0 0,0 0 1,1 0-1,-1 0 0,0 0 0,0 1 1,-1-1-1,1 1 0,0-1 0,-1 1 1,1 0-1,0-1 0,-1 1 1,1 1-1,-1-1 0,0 0 0,1 1 1,-1-1-1,0 1 0,1 0 0,-1 0 1,0 0-1,1 0 0,-1 0 0,0 0 1,1 1-1,-1 0 0,0-1 0,1 1 1,-1 0-1,1 0 0,-3 2 1,0-1-3,-1 1 0,1 0 0,0 0 0,1 0 0,-1 1 1,1 0-1,-1 0 0,1 0 0,0 0 0,0 0 0,1 1 0,-1 0 1,1 0-1,0 0 0,-3 8 0,2 6-42,1-1 0,0 1 0,2 0 1,0 0-1,1 0 0,1 0 0,0 0 0,9 35 0,1 50 6,-9-90 130,-1 1 0,0 0 1,-2 26-1,0-6 579,0-33-660,1 1 0,-1-1 1,1 0-1,-1 1 1,0-1-1,0 0 1,0 0-1,0 0 0,0 1 1,-1-1-1,1 0 1,0-1-1,-1 1 0,0 0 1,1 0-1,-1-1 1,0 1-1,0-1 1,0 1-1,0-1 0,0 0 1,0 1-1,0-1 1,-1-1-1,1 1 0,0 0 1,-1 0-1,1-1 1,0 1-1,-1-1 1,-3 0-1,-7 1-904,1-1 0,0 0 0,-1-1 1,1-1-1,0 0 0,0 0 0,0-1 0,0-1 0,-15-6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0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2 364,'7'-1'7566,"-4"2"-4377,0 2-2858,0-1-1,0 0 1,-1 1 0,0-1-1,1 1 1,-1 0 0,0 0-1,0 0 1,0 0 0,-1 0-1,1 0 1,-1 1 0,0-1-1,0 0 1,0 1 0,1 4-1,9 33 362,-11-28-614,0 1 21,0 1 0,-1-1 0,0 1 0,-6 25 0,4-26-51,1 1 1,1 0-1,0 0 1,1 0-1,3 22 1,-1 8 236,-2 59 626,0-104-894,0 0-1,0-1 0,0 1 0,0 0 1,1 0-1,-1 0 0,0-1 0,0 1 1,0 0-1,1 0 0,-1 0 0,0-1 0,0 1 1,0 0-1,1 0 0,-1 0 0,0 0 1,0 0-1,1 0 0,-1 0 0,0 0 0,0 0 1,1-1-1,-1 1 0,0 0 0,1 0 1,-1 0-1,0 0 0,0 1 0,1-1 1,-1 0-1,0 0 0,0 0 0,1 0 0,-1 0 1,0 0-1,0 0 0,1 0 0,-1 0 1,0 1-1,0-1 0,0 0 0,1 0 0,-1 0 1,0 1-1,1-1 0,-2-4 76,1-1-1,0 0 1,1 1-1,-1-1 1,1 1-1,0-1 1,0 1 0,0-1-1,4-6 1,9-24 184,-13 31-261,1 0-1,-1 0 1,1 0-1,0 0 1,0 0-1,0 0 1,0 0-1,1 1 1,-1-1-1,1 1 1,5-5-1,-2 2 9,1 1 0,-1 0 0,1 1 0,0-1 0,14-6 0,-19 11-17,0-1 0,0 0 0,0 1 0,0 0 0,0-1 0,0 1 0,0 0 0,1 0 0,-1 0 0,0 0 0,0 1 0,0-1-1,0 1 1,0-1 0,0 1 0,0-1 0,0 1 0,0 0 0,0 0 0,-1 0 0,1 0 0,0 1 0,0-1 0,-1 0 0,1 1 0,-1-1 0,3 4 0,1 0-29,0 1 6,0 0-1,0 0 1,0 0-1,-1 0 1,6 13-1,-6-11 19,-1-1 3,0-1 0,0 1-1,0-1 1,-1 1 0,-1 0-1,1 0 1,-1 0 0,1 11 0,-2-14-2,1 1 0,-1-1 0,1 0 0,0 0 0,1 0 0,-1 1 1,3 4-1,-2-5-18,0 1 0,0-1 0,-1 1 0,0-1 0,0 1 0,0 0 0,0 7 0,-1-11-72,-5-4-2569,5 3 2550,-1 0 1,1 0-1,0 0 1,0 0-1,-1 0 1,1 0-1,0 0 1,-1 0-1,1 0 1,0-1 0,0 1-1,-1 0 1,1 0-1,0 0 1,0 0-1,0 0 1,-1-1-1,1 1 1,0 0-1,0 0 1,0 0-1,-1-1 1,1 1-1,0 0 1,0 0-1,0-1 1,0 1-1,0 0 1,0 0 0,-1-1-1,1 1 1,0 0-1,0-1 1,0 1-1,0 0 1,0 0-1,0-1 1,0 1-1,0 0 1,0 0-1,0-1 1,0 1-1,1 0 1,-1-1-1,0 1 1,0 0-1,0 0 1,0-1 0,0 1-1,1 0 1,9-36-9263,-10 24 6115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1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2 1504,'0'-2'13154,"0"3"-13620,0 0 1093,11 17 1008,-11-9-1351,0-1 0,1 1 0,0-1 0,0 0 0,5 16 0,5 42 522,10 33-117,-10-39-445,0 8-105,0-32-137,-10-33-1,-1 1 0,1-1 0,-1 1 0,1-1 0,-1 1 0,0-1 0,0 0 0,-1 5 0,0 4 19,1-11-12,-9-20-179,5 14-50,0-1 0,0 0 0,0 0 0,1-1 0,-4-9 0,4 8-87,0 1 0,-1 1 0,1-1 0,-1 1 0,-8-11 0,-21-30-1148,27 41 1340,4 5 106,1-1 0,-1 1 0,0-1-1,0 1 1,0 0 0,0 0 0,0 0 0,0 0 0,0 0 0,0 0 0,-3 0 0,-5-4 480,-1 0 1,1 0-1,0-1 1,0 0-1,1-1 1,0 0-1,0-1 1,-8-9-1,17 17-439,-1-1 1,1 1-1,0-1 0,0 1 1,0-1-1,0 1 0,-1-1 1,1 1-1,0-1 0,0 1 0,0-1 1,0 1-1,0-1 0,0 1 1,0-1-1,0 1 0,0-1 1,0 1-1,1-1 0,-1 1 0,0-1 1,0 1-1,0-1 0,1 1 1,-1 0-1,0-1 0,0 1 1,1-1-1,-1 1 0,0 0 1,1-1-1,-1 1 0,1 0 0,-1-1 1,0 1-1,1 0 0,-1-1 1,1 1-1,-1 0 0,1 0 1,-1 0-1,1 0 0,-1-1 0,1 1 1,-1 0-1,1 0 0,-1 0 1,1 0-1,0 0 0,31-6 677,41 1-200,-51 2-889,1 2-1,0 0 1,-1 1 0,31 5 0,-50-5 373,32 5-3951,-32-5 3086,0 0 1,-1 0-1,1 0 1,0 0-1,0-1 0,0 1 1,0-1-1,0 0 1,0 1-1,3-3 1,5-3-2657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2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11 1064,'-3'-2'546,"0"1"0,0-1-1,0 1 1,0 0 0,0 0-1,0 0 1,0 1 0,0-1 0,0 1-1,0-1 1,-1 1 0,1 0 0,0 0-1,0 1 1,0-1 0,0 1 0,-4 0-1,-3 3 562,1 0 0,-1 0 0,1 1 0,-9 7 0,-7 3-523,20-13-480,1 1-1,0 0 1,0 0-1,1 0 1,-1 0-1,0 0 1,1 1-1,0-1 1,0 1-1,0 0 1,0 0-1,-3 7 1,6-9-82,-1 0-1,0 0 1,1 0 0,-1 0 0,1 0 0,-1 0 0,1 1 0,0-1 0,0 0 0,0 0 0,0 0 0,0 0 0,1 0-1,-1 0 1,1 1 0,-1-1 0,1 0 0,0 0 0,0 0 0,0-1 0,0 1 0,0 0 0,0 0 0,0 0-1,1-1 1,-1 1 0,1-1 0,-1 1 0,3 1 0,11 10 13,-1-1-8,1 0 0,27 17 0,-32-23-21,-1 0 0,0 1 0,-1 1 0,1-1 0,9 13 0,-17-19 2,-1 0-1,0 0 1,1 0 0,-1 0-1,0 0 1,0-1 0,0 1-1,0 0 1,0 0-1,0 0 1,0 0 0,0 0-1,0 0 1,0 0 0,0 0-1,-1-1 1,1 1-1,0 0 1,-1 0 0,1 0-1,-1 0 1,1-1 0,-1 1-1,1 0 1,-1 0 0,1-1-1,-1 1 1,0 0-1,1-1 1,-1 1 0,0-1-1,1 1 1,-1-1 0,0 1-1,-1 0 1,-28 19 403,30-20-408,-14 6 22,0-1 0,-1 0 0,1-1 0,-1 0 0,0-1 0,0-1 0,0 0 0,-1-1 0,1-1-1,-17-2 1,9 2-349,23 0 225,-1 0-1,1 0 1,0 0 0,-1 0 0,1 0 0,0 0-1,-1 0 1,1 0 0,-1 0 0,1 0 0,0 0-1,-1 0 1,1 0 0,0 0 0,-1 0 0,1 0-1,0 0 1,-1-1 0,1 1 0,0 0 0,0 0-1,-1 0 1,1-1 0,0 1 0,-1 0 0,1 0-1,0-1 1,0 1 0,0 0 0,-1-1 0,1 1-1,0 0 1,0-1 0,0 1 0,0 0 0,0-1-1,-1 0 1,8-14-4861,17-10-2676,-13 18 4670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2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96 1152,'-2'18'5002,"1"-17"-4941,1 0 0,-1 1 0,0-1 0,1 1 0,-1-1 0,1 0 0,0 1 0,-1-1 0,1 1 0,0-1 0,0 1 0,0-1 0,0 1 0,0-1 0,0 1 0,0-1 0,1 1 0,-1-1 0,0 1 0,1-1 0,-1 1 0,1-1 0,0 0 0,-1 1 0,1-1 0,0 0 0,0 0 0,0 1 0,0-1 0,0 0 0,0 0 0,0 0 0,0 0 0,0 0 0,1 0 0,-1-1 0,2 2 0,3 3 64,1 0 0,0-1 0,-1 0 0,2 0 0,-1-1 0,14 6 1,-17-8 3,0 0 0,0 0 1,1-1-1,-1 1 1,0-1-1,0 0 1,0 0-1,0-1 0,0 1 1,0-1-1,1 0 1,-1 0-1,0 0 1,-1 0-1,1-1 1,0 1-1,0-1 0,-1 0 1,1 0-1,4-5 1,5-3 491,7-11 297,-9 3-466,-9 15-368,1 0 0,-1 0 0,0 0 1,-1 0-1,1-1 0,-1 1 0,1-1 0,-1 0 1,0 1-1,0-1 0,-1 0 0,1 1 0,-1-1 1,0 0-1,0-4 0,0 7-58,1 1-1,-1-1 0,0 0 1,0 0-1,0 0 1,0 0-1,0 0 1,0 0-1,0 0 1,0 0-1,-1 1 1,1-1-1,0 0 0,-1 0 1,1 0-1,0 0 1,-1 0-1,1 1 1,-1-1-1,1 0 1,-1 0-1,1 1 1,-1-1-1,0 0 0,1 1 1,-1-1-1,-1 0 1,-23-23 681,22 22-632,-2-1 95,1 0-1,-1 1 1,1 0 0,-1 0 0,0 0 0,-7-1 0,0 1 24,10 1-172,0 1 0,0-1-1,0 1 1,0 0 0,0 0 0,0 0 0,0 0 0,0 0-1,0 0 1,0 1 0,0-1 0,-3 2 0,0-1-49,-72 25 1196,72-24-1069,1 0 0,-1 1 1,0-1-1,1 1 0,-1 0 1,1 0-1,0 1 0,0-1 0,0 1 1,1 0-1,-7 8 0,6-4-130,2-6 21,1 0 0,-1 0 0,0 1-1,1-1 1,-1 0 0,1 1 0,0 0 0,0-1 0,0 1 0,0 0-1,1-1 1,-1 1 0,1 0 0,-1 0 0,1 0 0,0-1 0,0 1-1,0 0 1,1 0 0,-1 0 0,1 0 0,-1-1 0,1 1 0,0 0-1,2 3 1,0 8-8,-3-13 16,0 0 1,0-1-1,0 1 1,0 0-1,0-1 1,0 1-1,0 0 1,0-1-1,1 1 1,-1 0-1,0-1 0,1 1 1,-1 0-1,0-1 1,1 1-1,-1-1 1,0 1-1,1-1 1,-1 1-1,1-1 1,-1 1-1,1-1 1,-1 1-1,1-1 1,0 1-1,-1-1 1,2 1-1,10 6 10,-9-5-4,0 0 1,-1 0-1,1-1 1,0 1-1,0-1 1,0 1-1,1-1 1,-1 0 0,0 0-1,0-1 1,1 1-1,-1-1 1,1 1-1,-1-1 1,0 0-1,1 0 1,3-1-1,6-2 13,0-1 0,0 0 0,-1-1 0,17-9 0,24-10 58,-51 23-75,0 0-1,1 0 1,-1 0-1,0 0 1,0 0-1,1 0 1,-1 1-1,1-1 1,-1 1 0,0-1-1,1 1 1,-1 0-1,1 0 1,-1 0-1,1 1 1,2-1-1,4 2 3,-6-1-1,1 0 0,-1 1 0,0-1 0,0 1 0,0 0 0,-1-1 0,1 1 0,0 1 0,-1-1 0,1 0 0,-1 0 0,0 1 0,0 0 0,0-1 0,3 5 0,32 51-376,-34-54 268,0 8-227,1 0-1818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3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1224,'0'0'3836,"10"13"-1389,-9-3-1854,1 0-1,-1-1 0,2 1 0,-1-1 0,5 11 1,-3-11-215,-1 1 0,0 0 0,-1 0 0,0 0 1,1 12-1,7 74 1881,-10 19-372,0-114-1737,0 2 480,0-5-343,0 1-100,13-31 546,-9 27-649,0 0 0,0 0 0,1 0 0,0 0 0,-1 0 1,2 1-1,10-7 0,10-8 23,-23 16-98,1 1 0,-1 0 0,1 0 0,0 1 1,-1-1-1,1 1 0,0 0 0,0 0 0,0 0 1,0 0-1,0 1 0,0 0 0,1 0 0,-1 0 1,0 0-1,0 0 0,0 1 0,0 0 0,0 0 1,4 1-1,-5-1-7,0 0 0,-1 0 0,1 0 0,0 0 0,0 0 0,-1 0 0,1 1 1,-1-1-1,1 1 0,-1 0 0,0 0 0,0 0 0,0 0 0,0 0 0,0 0 0,0 1 0,0-1 1,-1 0-1,1 1 0,-1 0 0,0-1 0,0 1 0,1 0 0,-2-1 0,1 1 0,0 0 0,0 3 1,-2 3 50,1 1 0,-2-1 0,1 0 0,-1 0 0,-1 0 0,1-1 0,-1 1 0,-1 0 0,0-1 0,0 0 0,-6 8 0,0-1 220,-1-1 1,0 0 0,-1-1-1,-27 23 1,37-33-270,-1-1 0,0 0 0,0 0 0,1 0 0,-1 0 0,-1 0 0,1-1 0,0 1 0,0-1 0,0 0 1,-1 0-1,1 0 0,-1 0 0,1-1 0,-1 1 0,1-1 0,-1 0 0,1 0 0,-1 0 0,1-1 0,-1 1 0,1-1 0,0 0 1,-1 0-1,1 0 0,0 0 0,-1 0 0,-3-3 0,2 1-404,0-1-1,1 1 1,0-1-1,0 1 1,0-1 0,0-1-1,-3-3 1,-18-37-7451,15 3-449,8 30 5513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4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65 103 636,'5'-3'8736,"7"-2"-4615,25-12-1562,-32 15-2412,1 0-1,-1 0 1,1 0-1,-1-1 0,0 1 1,0-1-1,-1 0 1,1-1-1,0 1 1,-1-1-1,7-8 1,-10 12-128,-1 0 1,1-1 0,-1 1-1,1 0 1,-1-1 0,1 1-1,-1-1 1,1 1 0,-1 0-1,1-1 1,-1 1 0,0-1-1,1 1 1,-1-1 0,0 0-1,0 1 1,1-1 0,-1 1-1,0-1 1,0 1 0,0-1-1,0 0 1,0 1 0,0-1 0,0 1-1,0-1 1,0 0 0,0 1-1,0-1 1,0 1 0,0-1-1,0 0 1,0 1 0,-1-1-1,1 1 1,0-1 0,0 1-1,-1-1 1,1 1 0,0-1-1,-1 1 1,1-1 0,-1 1-1,1-1 1,0 1 0,-1 0-1,1-1 1,-1 1 0,1 0-1,-2-1 1,1 0 17,-1-1 0,0 1 0,0 0 1,0 0-1,0 0 0,-1 0 0,1 1 0,0-1 0,0 0 0,0 1 0,-1-1 0,1 1 1,0 0-1,0 0 0,-1 0 0,1 0 0,0 0 0,0 1 0,-1-1 0,1 1 0,0-1 1,0 1-1,-3 1 0,-39 11 860,37-9-828,1 0 0,-1 1 1,2 0-1,-1 0 0,0 1 1,1-1-1,0 1 0,0 0 1,1 0-1,0 1 1,0-1-1,0 1 0,1 0 1,0 0-1,0 1 0,1-1 1,0 0-1,0 1 1,0-1-1,1 1 0,1 0 1,-1-1-1,1 10 0,1-14-64,0 0-1,0 0 0,0 1 0,0-1 0,0 0 0,1 0 1,0 0-1,-1 0 0,1-1 0,0 1 0,0 0 0,0-1 0,1 1 1,-1-1-1,1 0 0,-1 0 0,1 0 0,0 0 0,0 0 1,0-1-1,0 1 0,0-1 0,5 2 0,7 3-7,1 0 0,0-1 0,24 5 0,-23-7-52,76 12-1109,-32-10-2472,-58-6 2683,0 1 0,-1-1 0,1 0 0,0 0 0,-1 0-1,1 0 1,0-1 0,-1 1 0,0-1 0,1 0 0,-1 1 0,0-1 0,0 0 0,4-4 0,-4-1-1933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4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29 1056,'-3'-4'10956,"-3"14"-9776,5-5-980,0-1-1,0 1 1,0-1-1,1 0 1,0 1 0,0 0-1,0-1 1,0 0 0,1 5-1,0 2 14,-1 12 51,-1-17-242,0 1 1,1-1-1,0 1 0,1-1 1,-1 0-1,1 1 0,0-1 0,1 0 1,0 1-1,2 5 0,-1 1-36,-1-5 237,8-19 170,-4-2-193,-1 0 0,0 0 0,-1 0 0,4-20 0,-6 22-164,1 0 0,0 0-1,0 0 1,1 1 0,0 0 0,1 0 0,0 0 0,9-14 0,-13 23-187,1 0-1,-1 0 1,0 0 0,0 0-1,1 0 1,-1 1 0,0-1-1,1 0 1,-1 1 0,1-1-1,-1 1 1,1 0 0,-1-1-1,1 1 1,-1 0-1,1 0 1,-1 0 0,1 0-1,-1 0 1,1 0 0,-1 0-1,1 0 1,-1 1 0,3 0-1,14 1-9790,-7-2 6913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5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30 600,'-15'-10'3669,"-14"-6"3344,28 15-6786,-1 1-1,0-1 1,0 1 0,0-1 0,1 1 0,-1 0 0,0-1 0,0 1 0,0 0 0,0 0 0,0 0-1,0 1 1,0-1 0,0 0 0,1 1 0,-1-1 0,0 1 0,0-1 0,0 1 0,1 0 0,-1 0-1,0 0 1,1 0 0,-1 0 0,1 0 0,-1 1 0,-1 1 0,1 1-204,0 0-1,0 0 1,1-1 0,-1 1 0,1 0 0,0 1 0,0-1-1,0 0 1,1 0 0,0 0 0,-1 0 0,2 5 0,-1-5-15,0 1 0,1-1 0,0 0 0,-1 0 0,2 0-1,-1 1 1,0-1 0,1 0 0,0-1 0,0 1 0,0 0 0,0 0 0,0-1 0,4 5 0,47 40 73,-33-32-60,10 19 148,-29-35-137,-1 0 0,0 1 0,1-1 1,-1 1-1,1-1 0,-1 1 0,0-1 0,0 1 1,1-1-1,-1 1 0,0-1 0,0 1 1,0 0-1,0-1 0,0 1 0,1-1 0,-1 1 1,0-1-1,0 1 0,-1 0 0,1-1 1,0 1-1,0-1 0,0 1 0,0-1 0,0 1 1,0-1-1,-1 1 0,1-1 0,0 1 1,-1-1-1,1 1 0,0-1 0,-1 1 1,1-1-1,0 1 0,-1-1 0,1 1 0,-1-1 1,1 0-1,-1 1 0,-16 14 758,7-12-593,5-1-153,0-1 0,0 0-1,0 1 1,0-1-1,0-1 1,0 1 0,0-1-1,0 0 1,0 0 0,0-1-1,0 1 1,0-1 0,-7-2-1,-40-14-1517,50 12-450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5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2800,'0'-6'10225,"0"12"-11133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7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8 408,'9'-6'5794,"-13"6"-5598,4-1-165,-1 1-1,1 0 0,-1 0 0,1 0 0,-1 0 0,1-1 0,-1 1 0,1 0 0,-1 0 0,1 0 0,-1 0 0,1 0 0,-1 0 0,1 0 0,-1 1 0,1-1 1,-1 0-1,1 0 0,-1 0 0,1 0 0,-1 1 0,1-1 0,-1 0 0,1 0 0,0 1 0,-1-1 0,1 0 0,0 1 0,-1-1 0,1 1 0,0-1 0,-1 0 1,1 1-1,-1 0 0,-4 1 203,3-1-220,0 0 0,0-1 0,0 1 0,0 0 0,0 0 0,0 0 0,1 0 0,-1 0 0,0 1 0,1-1-1,-1 0 1,1 1 0,-3 2 0,4-2-107,0-1 0,0 0 0,-1 1 0,1-1 0,-1 1 0,1-1 0,-1 1-1,1-1 1,-1 0 0,0 1 0,1-1 0,-1 0 0,0 0 0,0 0 0,0 0-1,0 1 1,0-1 0,0 0 0,0-1 0,0 1 0,-1 0 0,1 0 0,-2 0 0,1-1-315,2-6-4326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7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37 152,'1'-1'246,"0"-1"0,0 1 1,0-1-1,0 1 0,0-1 0,0 1 0,0 0 1,0 0-1,1-1 0,-1 1 0,0 0 0,1 0 0,1-1 1,7-6 1562,-10 8-1801,0 0 0,0 0-1,0 0 1,0 0 0,0 0 0,0 0 0,0-1 0,0 1-1,0 0 1,0 0 0,0 0 0,0 0 0,0 0-1,0 0 1,0 0 0,0-1 0,0 1 0,0 0-1,0 0 1,0 0 0,0 0 0,0 0 0,0 0-1,0 0 1,0 0 0,0-1 0,0 1 0,0 0-1,0 0 1,0 0 0,0 0 0,-1 0 0,1 0-1,0 0 1,0 0 0,0 0 0,0 0 0,0-1-1,0 1 1,0 0 0,0 0 0,0 0 0,0 0-1,-1 0 1,1 0 0,0 0 0,0 0 0,0 0-1,0 0 1,0 0 0,0 0 0,0 0 0,-1 0-1,1 0 1,0 0 0,0 0 0,0 0 0,0 0 0,0 0-1,0 0 1,0 0 0,-1 0 0,1 0 0,0 0-1,0 1 1,0-1 0,0 0 0,0 0 0,-15-6 5435,11 7-5112,-1 0 1,1 1-1,0-1 0,-1 1 0,1 0 0,0 1 0,0-1 0,0 1 0,0 0 1,1-1-1,-1 2 0,1-1 0,0 0 0,0 1 0,-3 3 0,-27 35 143,19-17-182,12-23-258,0 1-1,0-1 1,1 1 0,-1-1 0,1 1 0,0 0-1,0 0 1,0-1 0,0 1 0,0 0-1,1 0 1,-1 0 0,1 0 0,0 0 0,0 3-1,0 1-20,1 0 0,0 0 0,0 0 0,1 0 0,0 0 0,0-1 0,1 1 0,-1-1 0,1 0 0,1 0 0,-1 0 0,1 0 0,6 7 0,-7-9-9,0 0 0,1 0-1,0 0 1,0-1-1,0 0 1,0 1 0,0-1-1,1-1 1,-1 1 0,1-1-1,0 0 1,0 0-1,-1 0 1,2 0 0,-1-1-1,0 0 1,0 0-1,5 0 1,-4-2 2,0 0 1,-1 0-1,1 0 1,-1-1-1,0 0 0,0 0 1,1 0-1,-1-1 0,0 0 1,-1 0-1,1 0 1,-1 0-1,1-1 0,-1 0 1,0 0-1,0 0 0,-1 0 1,1-1-1,-1 1 1,4-8-1,6-16 15,-11 25-10,1-1-1,-1 0 0,0-1 0,0 1 0,0 0 0,0-1 0,-1 1 0,0-1 0,0 1 0,0-1 0,-1 1 0,1-1 0,-1 0 0,0 1 0,0-1 0,-1 0 0,1 1 0,-3-9 0,-6-19 336,9 29-311,0 0-1,-1 1 1,1-1 0,-1 0 0,0 1 0,0-1-1,0 1 1,0-1 0,0 1 0,0-1 0,-1 1-1,1-1 1,-1 1 0,1 0 0,-1 0 0,0 0-1,0 0 1,0 0 0,0 1 0,0-1 0,-5-2-1,-4-3 157,8 5-158,1 0 0,-1 1 0,0-1 0,0 0 0,0 1 0,0 0 0,0-1 0,0 1 0,0 1 0,0-1 0,0 0 1,-1 1-1,1-1 0,0 1 0,0 0 0,-1 0 0,1 1 0,0-1 0,0 0 0,-1 1 0,1 0 0,-6 2 0,1 0-196,0 1-1,0 0 1,1 0-1,-1 1 1,1-1-1,0 2 1,0-1 0,-11 12-1,-18 33-8146,25-37 1686,9-7 3368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8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1400,'4'0'9251,"1"1"-8295,-3 22 1472,-1-4-1746,4-3-358,-1-1 1,0 1-1,-1 0 0,-1 0 0,0 32 0,4-37-205,-2-1 1165,-12-12-451,-3-23 382,9 17-1092,1 1 0,0 0 0,1-1 0,-1 1 0,1-1 0,1 1 0,-1-1 0,1 1 0,1 0 0,-1 0 0,1-1 0,1 1 0,-1 0-1,5-8 1,-3 4 54,-2 6-274,1 0-1,0 0 1,0 0 0,1 0-1,-1 1 1,1-1 0,0 1-1,0 0 1,0 0 0,1 1-1,0-1 1,-1 1 0,1 0-1,0 0 1,0 0 0,1 1-1,10-4 1,24-1-5088,-2 10-5062,-27 3 7145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8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55 1816,'0'0'1699,"-9"1"3521,24 12-1402,-14-12-3639,1 1 0,0 0 0,-1-1 0,1 1-1,0-1 1,0 1 0,0-1 0,0 0-1,0 0 1,0 0 0,5 2 0,-4-3-96,6 3 41,0 0-1,0-1 1,1-1 0,12 1 0,-21-2-116,0 1 0,1-1-1,-1 0 1,0 0 0,1-1 0,-1 1-1,0 0 1,1 0 0,-1-1-1,0 1 1,0 0 0,1-1 0,-1 1-1,0-1 1,0 0 0,0 1 0,0-1-1,0 0 1,0 0 0,0 0-1,0 0 1,0 0 0,0 0 0,0 0-1,0 0 1,-1 0 0,1 0-1,0 0 1,-1 0 0,1 0 0,-1-1-1,0 1 1,1 0 0,-1 0 0,0-1-1,1 1 1,-1 0 0,0-1-1,0-1 1,-2-1 106,0-1 1,0 1-1,0-1 0,-1 1 0,1 0 1,-1 0-1,0 0 0,0 0 0,-1 0 1,1 1-1,-1 0 0,1-1 0,-1 1 1,0 1-1,-8-5 0,10 6-96,1 1 0,-1 0 0,1 0 0,-1 0 0,1 0 0,-1 0 0,1 0-1,-1 0 1,1 0 0,-1 1 0,1-1 0,-1 0 0,1 1 0,-1-1 0,1 1 0,-1 0 0,1 0-1,0-1 1,-1 1 0,1 0 0,0 0 0,0 0 0,0 0 0,0 0 0,0 1 0,0-1-1,0 0 1,0 0 0,0 1 0,0-1 0,0 3 0,-2 0-3,0 0 1,1 0-1,0 0 1,-1 1-1,2-1 0,-1 1 1,0 0-1,1 0 1,-1 5-1,2-1-5,0 21 29,1 1 1,7 45-1,3 2-22,-9-66 23,-1 0 0,0 0 0,-2 24-1,0-6 597,0-30-596,1 1 1,-1 0-1,1-1 0,-1 1 0,0-1 0,1 1 1,-1-1-1,0 1 0,1-1 0,-1 1 0,0-1 1,1 0-1,-1 1 0,0-1 0,0 0 0,0 0 1,1 0-1,-1 0 0,0 1 0,0-1 0,0 0 1,1 0-1,-1 0 0,0-1 0,-1 1 0,-21-1 330,12-2-496,0 0 0,1-1-1,-1 0 1,1-1 0,-12-7 0,19 11-219,1-1 0,0 0-1,0 1 1,0-1 0,0 0 0,1 0 0,-1 0-1,0-1 1,1 1 0,0 0 0,-3-5-1,3 4-235,1 1 0,-1 0 0,1 0-1,0-1 1,0 1 0,-1 0 0,1-1-1,1 1 1,-1 0 0,0-1 0,1 1-1,-1 0 1,1 0 0,0-1 0,-1 1-1,2-2 1,7-4-2866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9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1 880,'9'6'12017,"-15"-5"-8719,8 6-3277,3 1 2045,-4-1 3003,-1-7-5045,0 0 0,0 1 0,0-1 0,0 0 0,0 0 0,0 0 0,0 1 0,0-1 0,0 0 0,0 0 1,0 0-1,-1 0 0,1 1 0,0-1 0,0 0 0,0 0 0,0 0 0,0 0 0,0 1 0,-1-1 0,1 0 0,0 0 0,0 0 0,0 0 0,-1 0 1,1 0-1,0 0 0,0 1 0,0-1 0,-1 0 0,1 0 0,0 0 0,0 0 0,0 0 0,-1 0 0,1 0 0,0 0 0,0 0 0,0 0 0,-1 0 1,1 0-1,0 0 0,0-1 0,0 1 0,-1 0 0,1 0 0,0 0 0,0 0 0,0 0 0,0 0 0,-1 0 0,1 0 0,0-1 0,0 1 0,0 0 0,0 0 1,-1 0-1,1 0 0,0-1 0,0 1 0,0 0 0,0 0 0,0 0 0,0-1 0,0 1 0,0 0 0,0 0 0,-1 0 11,1 0-1,0 0 1,0 1-1,0-1 1,-1 0-1,1 0 1,0 1-1,0-1 1,0 0-1,0 1 0,0-1 1,0 0-1,0 1 1,-1-1-1,1 0 1,0 1-1,0-1 1,0 0-1,0 1 1,0-1-1,0 0 1,1 0-1,-1 1 1,0-1-1,0 0 1,0 1-1,0-1 1,0 0-1,0 1 1,1-1-1,-1 0 1,0 0-1,0 1 0,0-1 1,1 0-1,-1 0 1,0 1-1,0-1 1,1 0-1,-1 0 1,0 0-1,0 1 1,1-1-1,-1 0 1,0 0-1,1 0 1,-1 0-1,0 0 1,1 0-1,-1 0 1,0 0-1,1 0 1,-1 0-1,0 0 0,0 0 1,1 0-1,-1 0 1,0 0-1,1 0 1,0 0 713,0-3-48,-1-5-3013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5:41.2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489 0 556,'9'6'20151,"-16"-6"-22016,5 0 2251,1 3-328,0-1 1,-1 1 0,1-1-1,-1 1 1,1-1 0,-1 0-1,0 0 1,0 0-1,0 0 1,0 0 0,0 0-1,-1-1 1,1 1 0,0-1-1,-4 2 1,-13 12 372,-24 52-79,41-64-321,0 0 0,1 1 1,-1-1-1,1 1 1,0 0-1,0-1 0,0 1 1,0 0-1,0 6 1,-10 19 384,1 9-64,-12 22-94,22-57-255,0 0 0,-1-1 0,0 1 0,1-1 0,-1 1 0,0-1 0,0 1 1,0-1-1,-1 1 0,-1 2 0,2-3 1,-1 0 0,1 0 0,0 1 0,0-1-1,0 1 1,0-1 0,0 1 0,1-1 0,-1 1 0,1 3 0,-11 36 69,11-39-70,-1 1 1,1-1-1,-1 0 0,0 0 1,0 0-1,0 0 1,0-1-1,-4 7 1,4-7 12,-1 1 0,1 1 1,-1-1-1,1 0 0,0 0 1,0 0-1,1 1 1,-1-1-1,0 4 0,-8 23 301,7-26-268,0 0-1,0 0 1,1-1-1,0 1 1,0 1-1,0-1 1,0 0-1,0 7 1,1-8-33,-1 1 1,1 0-1,-1-1 1,0 1-1,0 0 1,0-1-1,0 0 1,-4 7-1,3-6 0,1-1-1,-1 0 1,1 1-1,0 0 1,0-1-1,0 1 1,0-1-1,0 8 1,1-1 70,-2-1-1,1 1 1,-1-1 0,-4 12-1,-4 35 392,9-48-409,0 0-1,0 0 0,-1 1 1,-4 12-1,3-13-52,1 1-1,0-1 1,0 0 0,0 15-1,-9 32 50,1 23-107,9-47 203,-2-1-1,0 1 1,-2-1-1,-14 48 1,8-23 72,10-51-233,0 0 0,0 1 0,0-1 0,0 1 0,1-1 0,0 1 0,0-1-1,1 9 1,-1-9 1,1 0-1,-1-1 0,0 1 0,0 0 0,-1 0 1,1 0-1,-1-1 0,1 1 0,-1 0 0,0-1 1,-3 6-1,3-6 4,0 1 0,0 0-1,1 0 1,-1 0 0,1 0 0,-1 0 0,1 0 0,1-1 0,0 9 0,0-9-2,-1 1 0,1-1 0,-1 1 0,0-1 0,0 1 0,0 0 0,-1-1 0,1 1 0,-1-1 0,0 1 0,0-1 0,0 1 0,0-1 0,-2 4 0,2-6 0,0 0 0,1 1-1,-1-1 1,1 0-1,0 1 1,-1-1-1,1 0 1,0 1-1,0-1 1,0 1 0,0-1-1,0 0 1,0 1-1,1 2 1,-2 15 2,-2-12-2,0-1 1,0 1-1,1 0 1,-1 0-1,2 0 1,-1 0-1,1 0 1,0 0-1,0 0 1,1 10-1,-10 49 278,6-52-200,2-1 0,-1 1 0,1 17-1,2-26-75,0-1-1,0 1 0,0-1 0,0 1 0,-1-1 0,0 0 0,0 1 0,0-1 0,0 0 0,-3 6 0,2-5-1,1 1 0,0-1 0,0 1-1,0-1 1,1 1 0,0 0 0,0-1 0,0 1 0,2 8 0,0 8 5,-2-4 16,1-5-14,-1 0 0,-1 0 0,0 0 0,-1-1-1,-4 17 1,-5 72 371,10-95-345,0 0-1,0 0 0,1 0 0,-1 1 0,2 9 1,0-12-28,-1 1 0,0-1 1,0 0-1,0 0 0,0 0 1,-1 0-1,0 0 0,1 1 1,-2-1-1,1 0 1,-3 5-1,3-1-4,-1-1-1,1 1 1,0 0 0,1-1-1,0 1 1,0 0 0,2 12-1,0-2 6,-2 10-26,-1-1-1,-7 46 1,-3 30 21,9-88 3,0 1 1,1-1-1,1 0 1,2 21-1,-1 5-3,10-3 0,-11-23 14,-1-10-14,1 1 0,0-1 0,0 0 0,0 0 0,1 1 0,0-1 0,0 0 0,0 0 1,0 0-1,4 7 0,-4-6 0,0-1 0,0 1 0,0 0 0,-1 0 0,1 0 0,-1 0 0,-2 12 0,1 1 5,1 247 65,10-205-66,-10 265 567,11-277-556,0-7-1,0-10-6,0 34 31,-1 31 0,1-48-37,0-6 6,0-2-23,-1-3 18,1 22 6,0-5 0,0-23 0,-10-29-12,1 0 1,-1 0 0,1 0-1,-1 1 1,0-1 0,0 0-1,-1 1 1,2 4 0,-2-3-1,1 0 0,-1 1 0,2-1 1,-1 0-1,1 0 0,2 6 1,-2-5-2,0-1-1,0 1 1,-1 0 0,1 0 0,-1-1 0,0 10 0,10 22 1,-2-7-14,-7-26 15,0 0-1,0 0 1,-1 0 0,1 0 0,-1 1 0,0-1-1,0 9 1,0-10 0,-1 0 1,0 0-1,1-1 0,0 1 0,0 0 1,0 0-1,0 0 0,0-1 0,3 5 1,-2-4 1,-1 0 0,0-1 0,1 1 0,-1 0 0,0 0 1,0 0-1,-1 0 0,1 0 0,0 5 0,20 36-9,-20-40 6,1 1-1,-1-1 1,1 1 0,-1-1-1,1 1 1,1-1 0,2 5-1,11 28 28,-16-35-24,1 1 0,0-1 0,-1 0 0,1 1 0,0-1 0,1 1 0,-1-1 0,0 0 0,1 0 0,-1 0-1,4 4 1,-3-4-4,-1 0 0,1 0-1,-1 0 1,1 0-1,-1 0 1,0 0-1,1 1 1,-1-1-1,0 0 1,-1 1-1,2 4 1,-2-5 2,0-1 0,1 0 0,-1 1 0,0-1 0,1 0 0,-1 1 0,1-1 0,0 0 0,-1 0 0,1 0 0,0 1 0,-1-1 0,1 0 0,0 0 1,0 0-1,0 0 0,0 0 0,2 1 0,-1-1 2,-1 0 1,0 0-1,1 1 0,-1-1 1,0 1-1,1-1 1,-1 1-1,0 0 0,0-1 1,0 1-1,0 0 1,-1-1-1,1 1 1,0 0-1,-1 0 0,1 0 1,-1 0-1,0 0 1,0 3-1,4 2 10,-3-6-8,0-1-1,-1 1 1,1 0-1,-1 0 1,1-1-1,-1 1 0,1 0 1,-1 0-1,1 0 1,-1 0-1,0 0 1,1-1-1,-1 1 1,0 0-1,0 0 1,0 0-1,0 0 0,0 1 1,1 2 14,0-1 0,1 1 0,-1 0 0,1-1 0,0 1 0,0-1 0,0 0 0,0 0 0,3 3 0,-5-5-18,1-1 1,-1 0-1,0 0 0,0 0 1,0 1-1,1-1 0,-1 0 0,0 0 1,0 1-1,0-1 0,1 0 1,-1 0-1,0 1 0,0-1 1,0 0-1,0 0 0,0 1 1,0-1-1,0 0 0,1 1 1,-1-1-1,0 0 0,0 1 0,0-1 1,0 0-1,0 1 0,0-1 1,-1 0-1,1 0 0,0 1 1,0-1-1,0 0 0,0 1 1,0-1-1,0 0 0,-1 1 1,3 7 163,19 16 133,-19-23-292,-1 0 1,1 0 0,-1 0 0,0 1 0,1-1-1,-1 0 1,0 1 0,0-1 0,0 1-1,0-1 1,0 1 0,0 0 0,0-1 0,-1 1-1,1 0 1,-1 0 0,1-1 0,-1 1-1,1 0 1,-1 2 0,3-2 10,-3-2-15,0 0 0,0 0 1,0 0-1,0 1 0,0-1 1,0 0-1,0 0 0,0 0 1,0 0-1,1 1 0,-1-1 1,0 0-1,0 0 0,0 0 1,0 0-1,0 0 0,0 0 1,0 1-1,1-1 0,-1 0 1,0 0-1,0 0 0,0 0 1,0 0-1,0 0 0,1 0 1,-1 0-1,0 0 0,0 0 0,0 0 1,0 0-1,1 0 0,-1 0 1,0 0-1,0 0 0,0 0 1,0 0-1,1 0 0,-1 0 1,0 0-1,0 0 0,0 0 1,0 0-1,1 0 0,-1 0 1,0 0-1,0 0 0,0 0 1,0 0-1,0-1 0,1 1 1,-1 0-1,0 0 0,0 0 1,0 0-1,0 0 0,0 0 1,0-1-1,0 1 0,0 0 1,0 0-1,1 0 0,-1 0 1,0-1-1,-1 2 0,1-1 0,0 0 0,0 1 0,0-1 1,0 1-1,0-1 0,0 1 0,-1-1 0,1 1 0,0-1 0,0 0 0,0 1 0,1-1 0,-1 1 0,0-1 1,0 1-1,0-1 0,0 1 0,0-1 0,0 0 0,1 1 0,-1-1 0,0 1 0,0-1 0,0 0 1,1 1-1,-1-1 0,0 0 0,1 1 0,-1-1 0,0 0 0,1 1 0,-1-1 0,0 0 0,1 0 1,-1 0-1,1 1 0,-1-1 0,1 0 0,-1 0-17,0 0 1,1 0-1,-1 0 0,0 0 0,0 0 1,1 0-1,-1 1 0,0-1 1,0 0-1,0 0 0,1 0 1,-1 0-1,0 0 0,0 0 1,0 1-1,0-1 0,1 0 1,-1 0-1,0 0 0,0 0 1,0 1-1,0-1 0,0 0 1,0 0-1,1 1 0,-1-1 1,0 0-1,0 0 0,0 0 0,0 1 1,0-1-1,0 0 0,0 0 1,0 1-1,0-1 0,0 0 1,0 0-1,0 0 0,0 1 1,0-1-1,-1 0 0,1 1-200,-1-1 0,0 0 0,0 0 0,1 0 0,-1 0 0,0 0-1,0 0 1,0 0 0,1 0 0,-1-1 0,0 1 0,0 0 0,1 0 0,-1-1 0,0 1-1,0 0 1,1-1 0,-1 1 0,0-1 0,1 1 0,-1-1 0,1 1 0,-1-1-1,0 1 1,1-1 0,-1 1 0,1-1 0,0 0 0,-1 0 0,1 1 0,0-1-1,-1-1 1,-11-36-8471,4 17 3385,6 3 1164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5:42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11 596 476,'0'0'1193,"-2"-17"1460,1 16-2605,1 1-1,-1 0 0,1 0 0,-1-1 0,1 1 1,-1 0-1,1-1 0,-1 1 0,1-1 0,0 1 1,-1 0-1,1-1 0,0 1 0,-1-1 0,1 1 1,0-1-1,-1 1 0,1-1 0,0 1 0,0-1 1,0 1-1,0-1 0,0 0 0,-1 1 0,1-1 1,0 1-1,0-1 0,0 1 0,0-1 0,0 1 1,1-1-1,-1 0 0,0 1 0,0-1 0,0 1 1,0-1-1,1 1 0,-1-1 0,0 1 0,0-1 1,1 1-1,-1-1 0,0 1 0,1 0 0,-1-1 1,1 1-1,-1-1 0,1 1 0,-1 0 0,0-1 1,1 1-1,-1 0 0,2-1 0,0 0 799,-3 1-739,1 0 0,0-1-1,0 1 1,0 0 0,0-1-1,0 1 1,0 0 0,0-1-1,0 1 1,-1-1 0,1 1-1,1 0 1,-1-1 0,0 1 0,0 0-1,0-1 1,0 1 0,0 0-1,0-1 1,0 1 0,0 0-1,1-1 1,-1 1 0,0 0-1,0-1 1,0 1 0,1 0-1,-1 0 1,0-1 0,0 1-1,1 0 1,-1 0 0,0-1-1,1 1 1,-1 0 0,0 0-1,0 0 1,1 0 0,-1-1-1,1 1 1,-1 0 0,0 0-1,1 0 1,-1 0 0,0 0-1,1 0 1,-1 0 0,0 0 0,1 0-1,-1 0 1,2 0 1292,14-11 1773,-16 10-3146,1 1 0,-1 0 0,1 0 0,-1-1-1,1 1 1,-1 0 0,0 0 0,1 0 0,-1 0 0,1 0 0,-1 0-1,1 0 1,-1 0 0,1 0 0,-1 0 0,0 0 0,1 0 0,-1 0 0,1 0-1,-1 0 1,1 0 0,-1 0 0,1 0 0,-1 1 0,0-1 0,1 0-1,-1 0 1,1 1 0,-1-1 0,0 0 0,1 0 0,-1 1 0,0-1-1,1 0 1,-1 1 0,0-1 0,0 1 0,1-1 0,-1 0 0,0 1 0,0-1-1,0 1 1,0-1 0,1 1 0,-1-1 0,0 0 0,0 1 0,0-1-1,0 1 1,0-1 0,0 1 0,0-1 0,0 1 0,30 7 1179,2 20 763,-30-26-1882,29 17 399,-22-14-353,-7-3-73,0-1 0,0 0 1,0 0-1,0 1 0,0-1 1,1-1-1,-1 1 1,0 0-1,1 0 0,-1-1 1,1 0-1,-1 1 0,3-1 1,-3 0-34,1 0 0,-1 0 0,0 1 0,1-1 0,-1 1 1,0 0-1,1 0 0,-1-1 0,0 1 0,0 1 0,0-1 0,0 0 0,0 0 0,0 1 0,0-1 1,3 4-1,9 6 86,-8-7-107,-5-3-2,0 0 1,0-1-1,0 1 0,0 0 1,1 0-1,-1-1 1,0 1-1,1-1 0,-1 1 1,0-1-1,1 0 0,-1 1 1,0-1-1,1 0 1,-1 0-1,0 0 0,1 0 1,-1 0-1,1 0 0,-1 0 1,0-1-1,1 1 0,-1 0 1,0-1-1,1 1 1,1-2-1,51-17 98,-52 19-107,13-9 40,-15 8-24,1 0 1,-1 1 0,1-1 0,-1 0-1,1 1 1,0-1 0,-1 1-1,1-1 1,0 1 0,-1-1 0,1 1-1,0 0 1,-1-1 0,1 1 0,0 0-1,0-1 1,0 1 0,-1 0-1,1 0 1,1 0 0,0 0 320,19-5 182,-21 4-448,3-1-5,-1 1 0,0-1 0,1 1 0,-1-1 0,0 0 0,0 0 0,0 0 0,-1 0 0,1 0 0,0-1 0,-1 1 1,0 0-1,1-1 0,-1 1 0,0-1 0,0 1 0,0-1 0,-1 0 0,2-5 0,9-96 910,-12 86-909,1-5 21,0 0-1,2 0 0,6-33 1,13-104 82,-10 81 23,-10 72-141,0 0-1,0 0 1,-1-1-1,0 1 0,-1-10 1,1 0 65,0 16-91,-3-1-758,-7 3-2509,3 2 2089,-15 1-16932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07.1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209 61 976,'-18'-2'4891,"6"2"-840,10 8 2331,-7-10-5571,8 2-806,1 0 1,0 0-1,0 0 1,0 0 0,-1 0-1,1 0 1,0 0-1,0 0 1,0-1 0,0 1-1,-1 0 1,1 0 0,0 0-1,0 0 1,0 0-1,0-1 1,0 1 0,-1 0-1,1 0 1,0 0 0,0 0-1,0-1 1,0 1-1,0 0 1,0 0 0,0 0-1,0-1 1,0 1-1,0 0 1,0 0 0,0 0-1,0-1 1,0 1 0,0 0-1,0 0 1,0 0-1,0-1 1,0 1 0,0 0-1,0 0 1,0 0 0,0 0-1,1-1 1,-1 1-1,0 0 1,0 0 0,0 0-1,0 0 1,0-1-1,0 1 1,1 0 0,-1 0-1,0 0 1,0 0 0,0 0-1,0 0 1,1 0-1,-1-1 1,0 1 0,0 0-1,1 0 1,18-25 348,-16 22-348,0 1 0,-1 0 0,1 0-1,0 0 1,0 0 0,0 0 0,0 1 0,0-1 0,1 1 0,-1 0 0,0 0-1,1 0 1,-1 0 0,0 0 0,5 1 0,69-6 73,-74 6-76,0 0-1,0 0 0,0 0 0,0 1 0,-1-1 1,1 1-1,0 0 0,0-1 0,-1 1 0,1 1 1,-1-1-1,5 3 0,5 0-20,-11-4 17,0 0 0,0 1 0,1-1 0,-1 1 0,0-1 0,0 1 0,0-1 0,1 1 0,-1 0 0,0 0 0,0 0 0,0 0 0,0-1 0,0 1 0,-1 0 0,1 1 0,0-1 0,0 1 0,1-1 3,-1 1 0,0-1 0,0 0-1,1 1 1,-1-1 0,0 1-1,0 0 1,-1-1 0,1 1 0,0 0-1,0-1 1,-1 1 0,1 0 0,-1 0-1,0 0 1,1 0 0,-1-1 0,0 1-1,0 0 1,0 0 0,0 0 0,-1 0-1,1 0 1,0-1 0,-1 1 0,0 0-1,0 1 1,-1 1-1,-2 3-2,0-1 0,0 0 0,1 1-1,0-1 1,0 1 0,1 0 0,0 0-1,-1 8 1,-7 15 13,8-27-15,0 0-1,1 0 0,0 0 1,-1 0-1,1 1 1,0-1-1,1 0 0,-1 1 1,0 5-1,-9 16 52,8-23-14,1 0 1,0 0 0,0 0 0,0 0 0,0 0 0,0 1 0,0-1 0,0 0 0,1 0 0,-1 1 0,0 2 0,-3 1 111,4-6-137,-1 0 0,1 0 0,0 1 0,-1-1 0,1 0-1,0 0 1,-1 1 0,1-1 0,0 0 0,-1 0 0,1 1 0,0-1 0,-1 0 0,1 1-1,0-1 1,0 0 0,0 1 0,-1-1 0,1 1 0,0-1 0,0 0 0,0 1 0,0-1 0,0 1-1,0-1 1,0 0 0,0 1 0,0-1 0,0 1 0,0 0 0,0 0 263,45 23-252,-5 5-30,-36-26 10,1-1 0,-1 1 1,0-1-1,0 1 0,0 0 1,0 1-1,0-1 0,-1 1 1,1-1-1,-1 1 0,0 0 0,4 8 1,-6-11-4,0 1 0,0 0 0,0 0 1,0-1-1,0 1 0,-1 0 0,1 0 0,0 0 0,-1 0 1,0 0-1,1 0 0,-1 0 0,0 0 0,0 0 1,0 0-1,-1 0 0,1 0 0,0 0 0,-1 0 1,1 0-1,-1 0 0,1 0 0,-2 2 0,-9 45-23,7-41 99,0-1-1,0 1 1,-1 0-1,0-1 0,0 0 1,-1 0-1,0-1 1,0 0-1,0 0 1,-1 0-1,0 0 0,0-1 1,0-1-1,-1 1 1,0-1-1,0 0 0,0-1 1,0 0-1,0 0 1,-1-1-1,0 0 1,-9 1-1,-2-1-130,1-1 1,-1-1-1,0-1 1,1 0-1,-1-2 1,1 0-1,0-2 1,0 0-1,-24-9 1,42 13 41,-6-2-598,-1 0 0,1 0 0,-1-1 0,-10-7-1,2-9-4191,16 18 4368,-1 1-1,1 0 1,0-1-1,0 1 1,0 0-1,0-1 1,0 1-1,0-1 1,0 1-1,0 0 1,0-1-1,1 1 0,-1 0 1,1 0-1,-1-1 1,1 1-1,-1 0 1,2-2-1,7-4-2633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07.4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43 2444,'-11'-18'9280,"3"12"-6902,6 6-1882,2 0-770,0-1 200,0 1 0,0 0 0,0 0 1,0 0-1,0-1 0,0 1 0,0 0 0,0 0 0,0-1 0,0 1 0,0 0 0,-1 0 0,1 0 0,0 0 0,0-1 1,0 1-1,0 0 0,0 0 0,0 0 0,-1-1 0,1 1 0,0 0 0,0 0 0,0 0 0,0 0 0,-1 0 1,1 0-1,0 0 0,0-1 0,0 1 0,-1 0 0,1 0 0,0 0 0,0 0 0,-1 0 0,1 0 0,0 0 1,-1 0-1,1 0-98,0 0 0,0 0 0,0 0 0,-1 0 0,1 0 0,0 0 0,0 0 0,-1 0 0,1 0 0,0 0 0,0 0 0,0 0 0,-3-6-4644,3 0 1818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08.4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27 504,'0'0'1556,"0"-17"7384,0 19-8648,0 0-1,0 0 0,0 0 0,0 0 0,0 0 1,0 0-1,1 0 0,-1 0 0,1 0 0,-1 0 1,1 0-1,0-1 0,0 1 0,-1 0 0,1 0 1,2 2-1,31 63 1244,-30-62-1489,0 1 0,-1 0 1,1-1-1,-2 1 0,1 1 1,-1-1-1,2 8 0,14 28 114,5 7 21,7 10-60,-1-7-68,-24-42-54,0 0-1,0-1 1,1 1 0,7 9-1,-8-13-1,-5-6 6,0 0 0,0 0-1,0 0 1,0 1 0,0-1 0,0 0 0,0 0 0,1 0 0,-1 0-1,0 1 1,0-1 0,0 0 0,0 0 0,0 0 0,0 0-1,0 0 1,0 0 0,1 1 0,-1-1 0,0 0 0,0 0 0,0 0-1,0 0 1,0 0 0,1 0 0,-1 0 0,0 0 0,0 0-1,0 0 1,0 1 0,1-1 0,-1 0 0,0 0 0,0 0 0,0 0-1,1 0 1,-1 0 0,0 0 0,0-1 0,0 1 0,0 0 0,1 0-1,-1 0 1,0 0 0,0 0 0,0 0 0,0 0 0,0 0-1,1 0 1,-1 0 0,0 0 0,0-1 0,0 1 0,0 0 0,0 0-1,1 0 1,10-8 123,-9 6-92,0-1 0,1 0-1,-1 1 1,0-1 0,0 0 0,-1 0 0,1 0-1,-1 0 1,1 0 0,-1-1 0,0 1-1,1-5 1,7-17 92,23-71-12,-25 77-117,-1 0 1,0 0-1,-2-1 1,0 0-1,-1 0 1,0-37-1,7-17 11,-10 59-800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08.9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1 176,'0'0'3273,"21"24"2624,-20-19-5620,0 0 1,0 1 0,0-1 0,1 0 0,0 0-1,0 0 1,0-1 0,0 1 0,1 0-1,6 7 1,35 43 288,-40-51-496,1 4-245,0 0 434,-4-22-9198,-10 12 6493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09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15 1608,'-6'-15'6144,"10"19"-3465,10 26-2845,15 18-5550,-27-42 3431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09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11 864,'0'0'226,"0"-1"1,0 0-1,-1 1 0,1-1 1,0 1-1,-1-1 0,1 1 1,0-1-1,-1 1 0,1-1 1,-1 1-1,1-1 0,-1 1 1,1-1-1,-1 1 0,1 0 0,-1-1 1,1 1-1,-1 0 0,1-1 1,-1 1-1,0 0 0,1 0 1,-1 0-1,0-1 0,1 1 1,-1 0-1,1 0 0,-1 0 1,0 0-1,1 0 0,-1 0 1,0 0-1,1 0 0,-1 1 0,0-1 1,1 0-1,-1 0 0,1 0 1,-1 1-1,0-1 0,1 0 1,-1 1-1,0 0 0,-27 12 3244,26-11-3377,0 0 0,0 0 0,0 0 0,0 0 1,1 0-1,-1 1 0,1-1 0,-1 0 0,1 1 0,0-1 0,0 1 0,0-1 1,0 1-1,0 0 0,1-1 0,-1 1 0,1 0 0,0-1 0,0 1 0,0 0 1,0 0-1,0-1 0,0 1 0,1 0 0,-1 0 0,1-1 0,0 1 0,0-1 0,0 1 1,0 0-1,0-1 0,3 3 0,8 15-4,-11-17-84,1 0 1,-1-1-1,1 1 1,-1 0 0,1-1-1,0 1 1,0-1-1,0 0 1,5 4 0,28 26 2,-28-24-6,0-1 0,1 0 0,0 0 0,9 5 0,28 30 53,-43-41-52,0 0 0,-1 0 0,1 1 0,-1-1-1,1 1 1,-1-1 0,0 1 0,0-1 0,0 1 0,1 0 0,-1 0 0,1 3 0,-2-4 1,1-1 0,-1 1 0,0 0 1,0 0-1,1-1 0,-1 1 0,0 0 1,0 0-1,0 0 0,0-1 0,0 1 1,0 0-1,0 0 0,0 0 0,0-1 1,0 1-1,-1 0 0,1 0 0,0 0 1,0-1-1,-1 1 0,1 0 0,0-1 1,-1 1-1,1 0 0,-1-1 0,1 1 1,-1 0-1,1-1 0,-1 1 0,0-1 1,0 1-1,-14 5 61,0-1 1,0 0-1,0-1 0,-1-1 0,1-1 1,-1 0-1,0-1 0,0-1 0,-25-2 1,5 2-417,34 0-134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09.9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0 364,'1'0'296,"0"1"-1,0-1 1,-1 0 0,1 1 0,0-1-1,0 0 1,0 1 0,0-1-1,0 1 1,-1-1 0,1 1-1,0 0 1,0-1 0,-1 1 0,1 0-1,-1-1 1,1 1 0,0 0-1,-1 0 1,1 0 0,-1-1-1,0 1 1,1 0 0,-1 0 0,0 0-1,1 0 1,-1 1 0,8 38 3479,0-2-2023,21 28-1004,-8-18-1646,-19-44-299,5 10 149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10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49 752,'0'-6'2624,"-11"-7"-399,11 7-449,0 0-356,-10 0-272,10 0 488,-11 0-612,22 12-1356,-11 0-1224,0 0 208,0 6-3033,-11-6 1717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10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0 1652,'-2'5'6999,"-7"15"-3850,16 32 793,16 30-2641,0 1-996,-14-33-168,-6-24-103,2 0-1,1-1 1,0 0 0,2 0 0,19 40 0,-22-54-29,0 0-8,-2-16-1,-5-3 9,-1 0 0,1 0 0,-1 1 0,-1-1 0,0 1 1,0-1-1,-7-8 0,-19-15 317,21 23-130,0-1 1,0 0-1,1 0 1,0-1-1,-7-11 1,5 3 344,5 4 1057,7 13-1558,-1 0 0,1 0 0,0 1 0,0-1 0,-1 1-1,1-1 1,0 1 0,0 0 0,0 0 0,0 0 0,0 0 0,-1 0 0,4 0 0,0 0-21,43 0-1965,65-8-1,-97 6-412,1-1 0,-1-2 0,0 1 0,21-10 0,-14 2-1350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29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927 1 1848,'21'10'9637,"-14"-21"-4608,-7 12-5007,0-1 1,-1 0 0,1 0 0,0 0-1,0 0 1,0 0 0,0 1 0,0-1 0,0 0-1,0 0 1,0 0 0,0 0 0,0 0 0,0 1-1,0-1 1,0 0 0,0 0 0,0 0 0,0 0-1,0 1 1,0-1 0,0 0 0,0 0 0,0 0-1,0 0 1,0 1 0,0-1 0,0 0-1,0 0 1,0 0 0,1 0 0,-1 0 0,0 0-1,0 1 1,0-1 0,0 0 0,0 0 0,0 0-1,0 0 1,1 0 0,-1 0 0,0 0 0,0 0-1,0 0 1,0 0 0,0 1 0,1-1-1,-1 0 1,0 0 0,0 0 0,0 0 0,0 0-1,1 0 1,-1 0 0,0 0 0,0 0 0,0 0-1,0 0 1,1-1 0,-1 1 0,0 0 0,0 0-1,0 0 1,1 0 0,-1 1 662,1 1-540,1-1-1,0 1 1,-1 0 0,1 0 0,-1 0 0,0 0 0,1 0 0,-1 0-1,0 0 1,0 1 0,-1-1 0,1 0 0,0 1 0,-1-1 0,1 0-1,-1 1 1,0 4 0,5 11 494,-2-8-474,0 0-1,0 1 1,-1-1 0,-1 1-1,1 13 1,5 32 134,37 121 514,-12-43-586,-22-85-201,4 19 55,-2 1 1,4 101 0,-15-148-24,1 1 1,6 23-1,-4-23 36,-1-1 0,0 26 1,8 83 80,-12-63-46,-4 1 1,-19 97-1,13-81-26,-11 72-100,19-132 4,1-1 0,1 0 1,1 26-1,1-25 16,-1 0 0,-5 40 1,-3-27-3,3-11-24,0 1 1,-1 43-1,-5 6 21,11-65-24,-2 0 0,0 0 1,0 0-1,-8 22 0,6-23 2,1 0 0,0 0-1,1 1 1,-2 20 0,3-21 15,0-1 1,-1 1-1,0 0 0,-8 19 1,6-20-18,1 1-1,0-1 1,1 1 0,-2 20 0,2-11-14,-1-1 1,0 0-1,-1 0 1,-10 27-1,-1 5 37,5-20-28,7-21 9,0-1 0,1 1 1,0 0-1,-2 18 0,3-13 30,-1 0 0,-1 0 0,0 0 0,-10 26 1,5-15-40,-25 107 16,-35 74 254,59-187-259,7-17 0,1 0 0,0-1-1,-1 1 1,1 0-1,0 0 1,1 0 0,-1-1-1,0 1 1,0 5-1,1-4 1,0-1 0,-1 0-1,0 0 1,1 1-1,-1-1 1,0 0 0,-1 0-1,1 0 1,-3 4-1,3-4 1,-1-1 0,1 1-1,0 0 1,0 0 0,0 0-1,0-1 1,0 1 0,1 0-1,-1 4 1,0-4 2,1 1 0,-1-1 0,1 0-1,-1 1 1,0-1 0,-1 0 0,1 0 0,-3 5-1,2-5 1,1 0-1,-1 0 0,1 0 0,0 0 0,0 0 0,0 0 0,0 0 1,0 6-1,0-3-7,-1 0 1,0 0-1,0 0 1,0 0 0,-1-1-1,0 1 1,-5 7-1,-10 23-1,9-12 9,-40 127 39,10-64 11,31-68-40,5-14-13,1 0 0,0 1 1,0-1-1,0 1 1,0-1-1,0 10 1,-9 24 6,0 0-3,0 16 5,10-46-1,-1 0 1,0 0-1,-1-1 0,0 1 0,-1-1 1,1 1-1,-2-1 0,-8 14 0,8-15-9,-40 72-28,2 5 17,9-10 28,-38 45 105,62-98-141,-5 7-38,-12 7 70,20-24-10,-1-1 1,0 0 0,-16 14-1,19-18-1,0 0 1,0 0-1,0 1 0,1-1 1,0 1-1,0 0 0,-4 14 0,6-16-3,0 0-1,-1 1 0,1-1 0,-1 0 0,0 0 1,0 0-1,-1 0 0,1-1 0,-1 0 0,0 1 1,-7 5-1,-11 18 62,8-8-6,-15 8-70,26-9 49,-26 5-16,27-23 71,1-16-5224,0 1 6,-1 0 1,-7-23-1,0 14 1105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33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17 831 1136,'0'1'180,"1"0"1,-1-1-1,0 1 1,0 0-1,0 0 0,0 0 1,0 0-1,0 0 0,0 0 1,0 0-1,-1 0 0,1-1 1,0 1-1,-1 0 0,1 0 1,0 0-1,-1 0 0,1-1 1,-1 1-1,1 0 0,-1 0 1,-11 12 11705,20-19-8118,2-10-4900,19-42 1483,16-40-254,-36 71-67,0-1 1,7-44-1,-9 36 35,20-58 0,0 0-25,-23 76-35,-1 1 1,0-1 0,-1-27-1,9-21 332,-10 62-300,0 1-1,1-1 1,-1 1 0,1-1-1,0 1 1,0-1 0,0 1 0,0 0-1,1 0 1,-1 0 0,1 0 0,0 0-1,3-2 1,-1 1 12,-1 1 1,0-1-1,0 0 0,-1 0 1,1-1-1,-1 1 0,0-1 0,0 1 1,-1-1-1,4-7 0,16-25 570,-20 35-534,-1-1 0,1 1 0,-1 0 0,0-1 0,0 1 0,0 0 0,0-1 0,0 0 0,0 1-1,0-5 908,1 20-308,50 34-296,-10-7 139,-33-29-441,2-1 0,-1 0 0,2-1 0,-1 0 0,14 7 0,262 116 776,-209-100-832,49 26-169,-115-51-899,-6-5 146,-1 1 0,0-1 0,0 1 1,0 1-1,8 6 0,-4 8-4970,-9-16 5196,0 0 0,0-1 0,0 1 0,0-1 0,0 1 1,-1 0-1,1-1 0,0 1 0,-1-1 0,0 1 0,1-1 0,-1 1 0,-1 1 1,-7 4-3304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38.5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17 84,'17'-17'12072,"-17"17"-11953,-1 10 3976,-3-3-4410,4-5 360,-1 0-1,0-1 0,1 1 1,-1 0-1,1 0 0,-1 0 0,1 0 1,0-1-1,0 1 0,0 0 1,0 0-1,0 0 0,0 0 0,1 0 1,0 2-1,-1-2-10,1 0-1,-1 0 1,0 0 0,0 0 0,0 1-1,0-1 1,0 0 0,0 0 0,-1 0-1,1 0 1,-1 3 0,-40 93 689,36-90-648,1 1 0,1 1 1,0-1-1,0 0 1,-3 18-1,4-16 3,0 0 0,-1 0-1,0 0 1,-7 13 0,4-9 57,1 0 0,0 1 0,0 0-1,-2 20 1,-6 23 301,12-56-414,1 0 0,-1 1 0,1-1 0,0 1 0,0-1 1,0 1-1,0-1 0,1 0 0,-1 1 0,1-1 0,0 1 0,1 3 0,4 23 199,-6-27-197,1 0 0,-1-1 0,1 1 0,0-1 0,-1 1 0,1-1 0,0 0 0,1 1 0,-1-1 0,0 0 0,1 0 0,-1 0 0,1 0 0,0 0 0,-1 0 0,1 0 0,0 0 0,0-1 0,0 1 0,0-1 0,1 0 0,-1 1-1,0-1 1,1 0 0,-1 0 0,0 0 0,1-1 0,-1 1 0,1-1 0,0 1 0,-1-1 0,4 0 0,8 2 65,-1-1 0,1-1 0,0 0 0,22-3 0,50-19 67,-9 2-134,-52 13-43,-19 4 3,1 1-1,0 1 1,0-1 0,0 1 0,10-1 0,-9-1-302,-8-10-8368,3-8-361,6 10 6219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39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28 64,'0'-22'4392,"0"16"-228,0 15 2245,0-8-5681,-11 29 664,11-13-992,0-1 0,1 1 0,7 31-1,3 24 347,10 91 668,-10-79-789,-10-62-486,-1-21-136,0-1-1,-1 1 1,1 0 0,0-1-1,0 1 1,0-1-1,0 1 1,-1 0-1,1-1 1,0 1 0,0 0-1,0-1 1,0 1-1,0 0 1,1-1 0,-1 1-1,0-1 1,0 1-1,0 0 1,1-1-1,-1 1 1,0-1 0,0 1-1,1 0 1,-1-1-1,0 1 1,1-1-1,-1 1 1,1-1 0,-1 1-1,1-1 1,-1 0-1,1 1 1,-1-1 0,1 0-1,-1 1 1,1-1-1,0 0 1,-1 0-1,2 1 1,-1-1-60,1-43-4712,-2 33 2212,-1 1-1,0 0 1,-1 0 0,-5-15 0,6 7-1053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39.5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2080,'11'6'14729,"-2"0"-8608,-10-6-6106,1 1 0,-1-1 0,1 0 0,-1 0-1,1 1 1,-1-1 0,1 0 0,-1 0 0,1 1 0,-1-1-1,1 0 1,-1 1 0,1-1 0,0 1 0,-1-1 0,1 1 0,0-1-1,-1 1 1,1-1 0,0 1 0,0-1 0,-1 1 0,1-1 0,0 1-1,0-1 1,0 1 0,0-1 0,0 1 0,0 0 0,0-1-1,0 1 1,0-1 0,0 1 0,0 0 0,0-1-235,0 1 1,0-1-1,0 1 0,0-1 1,0 0-1,1 1 0,-1-1 1,0 1-1,0-1 0,0 0 1,1 1-1,-1-1 1,0 0-1,0 1 0,1-1 1,-1 0-1,0 0 0,1 1 1,-1-1-1,0 0 0,1 0 1,-1 1-1,0-1 1,1 0-1,-1 0 0,0 0 1,1 0-1,-1 0 0,1 0 1,-1 1-1,0-1 0,1 0 1,0 0-1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7.4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21 864,'5'-18'4688,"-1"15"-1482,-3 12 2243,-5-5-4824,4-3-535,-1-1-1,0 1 1,1 0 0,-1-1-1,1 1 1,-1 0-1,1-1 1,-1 1-1,1 0 1,-1 0-1,1-1 1,0 1 0,0 0-1,-1 0 1,1 0-1,0 0 1,0 0-1,0-1 1,0 1 0,0 0-1,0 0 1,0 0-1,0 0 1,0 0-1,1 0 1,-5 4 160,3-4-228,1-1 1,-1 0-1,1 0 0,0 0 1,-1 1-1,1-1 0,-1 0 1,1 1-1,0-1 0,-1 0 0,1 1 1,0-1-1,-1 0 0,1 1 1,0-1-1,0 0 0,-1 1 1,1-1-1,0 1 0,0-1 0,0 1 1,0-1-1,0 1 0,-1-1 1,1 1-1,0-1 0,0 0 0,0 1 1,0-1-1,0 1 0,1-1 1,-1 2-1,-11 27 571,0 25-235,12-28-240,-1-14-101,1-1 0,-2 1 1,1 0-1,-2-1 1,0 1-1,-4 15 1,-5 68-40,1-28-116,8-59 141,1-1 0,0 1 0,0-1 0,1 1-1,1 10 1,-1-13 32,0 1-1,0 0 1,0 0-1,0 0 1,-1 0-1,0 0 1,0 0-1,-3 6 1,3-7-18,0 0 0,0-1 0,1 1 0,-1 0 0,1-1 0,0 1 0,1 7 0,0 3 60,-1-14 64,3-4-105,-1-1 0,0 0-1,0 1 1,0-1-1,0 0 1,-1 0-1,3-8 1,1-3 10,37-60-33,-1 3 10,-35 58 8,-6 14-34,0-1 0,0 1 1,1-1-1,-1 1 0,0-1 1,0 1-1,0-1 0,1 0 1,-1 1-1,0-1 1,1 1-1,-1 0 0,0-1 1,1 1-1,-1-1 0,1 1 1,-1-1-1,0 1 0,1 0 1,-1-1-1,1 1 0,-1 0 1,1 0-1,0-1 0,-1 1 1,1 0-1,-1 0 1,1 0-1,-1 0 0,1 0 1,-1 0-1,1-1 0,0 1 1,-1 0-1,1 1 0,-1-1 1,1 0-1,0 0 0,-1 0 1,1 0-1,0 1 1,1 0-4,0 0 0,0 1 0,0-1 0,0 1 0,0-1 0,0 1 0,0 0 0,-1 0 1,1-1-1,-1 1 0,0 0 0,1 1 0,-1-1 0,0 0 0,0 0 0,0 0 0,0 4 1,22 53-43,-20-50 35,3 3-14,0-1 1,1 0-1,15 21 1,-19-29 28,1 0 1,-1 1-1,0-1 1,1 0-1,-1-1 0,1 1 1,0-1-1,5 3 1,-7-4-1,-1-1 1,0 1-1,1-1 1,-1 0 0,1 1-1,-1-1 1,1 0-1,-1 0 1,1 0 0,-1 0-1,0 0 1,1 0-1,-1-1 1,1 1 0,-1 0-1,1-1 1,-1 1 0,0-1-1,1 1 1,-1-1-1,0 0 1,1 0 0,-1 0-1,0 1 1,0-1-1,0 0 1,0 0 0,2-2-1,4-6 9,-4 7-7,0-1 0,-1 0-1,1 0 1,-1 0 0,0 0 0,0 0-1,0-1 1,-1 1 0,1 0-1,1-7 1,29-88 196,-30 91-118,0 0 1,-1-1 0,0 1 0,0-1 0,-1 0 0,0 1 0,0-1 0,-1 1 0,0-1 0,-4-13 0,1-3 215,-2-5 16,-2 10-193,7 17-160,1 1 0,0 0 0,-1 0 0,1 0 0,0 0 0,-1 0 0,0 0 0,1 0 0,-1 0 0,1 0 0,-1 0 0,0 0 0,0 0 0,0 0 0,1 1 0,-1-1 0,0 0 0,-2-1 0,-8 1-2682,9 8-1852,-15 0-3946,15-7 7015,0 7-1854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8.3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 1008,'11'-19'3492,"-11"19"-3456,0 1-1,0-1 0,0 0 0,0 0 0,0 1 0,0-1 0,0 0 1,0 0-1,0 1 0,0-1 0,0 0 0,0 0 0,0 1 0,0-1 1,0 0-1,0 1 0,0-1 0,0 0 0,0 0 0,0 0 0,1 1 1,-1-1-1,0 0 0,0 0 0,0 1 0,0-1 0,1 0 1,-1 0-1,0 0 0,0 0 0,0 1 0,1-1 0,-1 0 0,0 0 1,0 0-1,1 0 0,-1 0 0,0 0 0,0 0 0,1 0 0,-1 0 1,0 0-1,0 1 0,1-1 0,-1 0 0,0-1 0,1 1 0,-1 0 1,0 0-1,0 0 0,1 0 0,-1 0 0,0 0 0,0 0 1,1 0-1,-1 0 0,0 0 0,0-1 0,0 1 0,1 0 0,-1 0 1,0 0-1,0 0 0,0-1 0,1 1 0,-1 0 0,0 1 282,0-1-292,0-1 0,1 1-1,-1 0 1,0 0 0,0 0 0,0 0 0,1 0-1,-1 0 1,0 0 0,0 0 0,1 0-1,-1 0 1,0 0 0,0 0 0,1 0 0,-1 1-1,0-1 1,0 0 0,0 0 0,1 0 0,-1 0-1,0 0 1,0 0 0,0 0 0,1 1 0,-1-1-1,0 0 1,0 0 0,0 0 0,0 0 0,0 1-1,1-1 1,-1 0 0,0 0 0,0 0-1,0 1 1,0-1 0,0 0 0,0 0 0,0 1-1,0-1 1,4 18 1334,-4 24 975,0-35-2046,10 55 355,1 22-107,-10-76-380,0 0-1,0 0 1,0 0-1,1 0 0,3 9 1,-2-10-6,-1 0-1,0 0 1,-1 1 0,0-1-1,1 9 1,-2-14-113,0-1-1,1 1 0,-1-1 1,1 1-1,-1 0 1,1-1-1,0 1 1,0-1-1,-1 0 0,1 1 1,0-1-1,0 0 1,0 1-1,1-1 1,-1 0-1,0 0 0,2 1 1,-3-1-11,1-1 1,0 1-1,-1-1 0,1 1 1,0-1-1,0 1 0,-1-1 1,1 0-1,0 1 1,0-1-1,0 0 0,0 0 1,0 1-1,-1-1 0,1 0 1,0 0-1,0 0 1,0 0-1,0 0 0,0 0 1,-1 0-1,1-1 0,0 1 1,0 0-1,0 0 1,0-1-1,-1 1 0,1-1 1,0 1-1,0 0 0,-1-1 1,1 1-1,0-1 0,1-1 1,3-3 111,-3 3-75,1-1 0,-1 1 0,0 0 0,0-1 0,0 1 0,0-1-1,-1 0 1,1 0 0,-1 0 0,1 0 0,-1 0 0,0 0 0,1-5 0,-2 7-50,0 1 0,0-1 0,-1 1 0,1-1 0,0 0 0,0 1 0,0-1 0,0 1 0,0-1 0,0 1 0,0-1 0,0 0 0,0 1 0,0-1 0,1 1 0,-1-1 0,0 1 0,0-1 0,0 1 0,1-1 0,-1 1 1,0-1-1,1 1 0,-1-1 0,0 1 0,1-1 0,-1 1 0,1-1 0,-1 1 0,0 0 0,1-1 0,-1 1 0,1 0 0,-1 0 0,1-1 0,-1 1 0,1 0 0,0 0 0,-1 0 0,1-1 0,-1 1 0,1 0 0,-1 0 0,1 0 0,0 0 0,-1 0 1,1 0-1,-1 0 0,1 0 0,-1 1 0,1-1 0,-1 0 0,1 0 0,0 0 0,-1 1 0,1-1 0,-1 0 0,1 0 0,-1 1 0,1-1 0,-1 0 0,0 1 0,1-1 0,-1 1 0,1-1 0,-1 1 0,1 0 0,20 16-7,-20-17-5,-1 1 0,1-1 0,-1 0 0,1 0 0,-1 1 0,1-1 0,-1 0 0,0 1 0,1-1 0,-1 0 0,1 1 0,-1-1 1,0 1-1,1-1 0,-1 1 0,0-1 0,1 0 0,-1 1 0,0 0 0,0-1 0,1 1 0,-1-1 0,0 1 0,0-1 0,0 1 1,0-1-1,0 2 0,1-1-1,-1 1 1,1 0 0,-1-1-1,1 0 1,0 1-1,0-1 1,0 1-1,0-1 1,0 0 0,0 0-1,0 0 1,0 1-1,0-1 1,1 0 0,-1 0-1,0-1 1,3 2-1,31 18-31,-25-15 10,-6-3 24,0 0 0,1-1 1,-1 1-1,1-1 1,-1 0-1,1-1 0,-1 1 1,1-1-1,0 0 1,-1 0-1,1 0 0,-1-1 1,1 1-1,0-1 1,-1 0-1,0-1 0,1 1 1,-1-1-1,0 0 0,1 0 1,-1 0-1,0 0 1,-1-1-1,1 0 0,0 0 1,5-5-1,-4 3 42,1 0-1,-1 0 1,0-1 0,-1 1-1,1-1 1,-1 0-1,0 0 1,-1-1-1,1 1 1,-1-1 0,0 0-1,-1 0 1,0 0-1,0 0 1,0 0 0,0-10-1,1-6 189,-3 21-207,1-1 0,-1 1 0,0 0 0,0 0 0,0 0 0,0-1 0,0 1 0,0 0 0,0 0 0,-1 0 0,0-5 0,-4-21 263,5 26-280,0 0 1,-1 0-1,1 0 1,0 0 0,0 0-1,-1 0 1,1 0 0,-1 1-1,0-1 1,1 0-1,-1 0 1,0 1 0,0-1-1,0 0 1,0 1-1,-1-1 1,1 1 0,0-1-1,-1 1 1,-2-2 0,-3-4-76,-19-13 57,25 20-55,0 0-1,0-1 1,0 1-1,0 0 0,0 0 1,0-1-1,0 1 1,0 0-1,0 0 0,0 0 1,0 0-1,0 0 1,0 0-1,0 1 0,0-1 1,0 0-1,0 0 1,0 1-1,0-1 0,0 1 1,0-1-1,0 1 1,0-1-1,0 1 0,1-1 1,-1 1-1,0 0 1,0-1-1,0 3 0,0-3-299,0 1 0,0 0 0,0 0 0,0 0 0,0 0 0,1 0 0,-1 0-1,0 0 1,1 0 0,-1 0 0,1 0 0,-1 0 0,1 0 0,-1 0 0,1 1-1,0-1 1,0 0 0,0 0 0,-1 0 0,1 1 0,0-1 0,0 0 0,1 0-1,-1 0 1,0 1 0,0-1 0,1 0 0,-1 0 0,0 0 0,1 0 0,-1 0-1,1 1 1,0-1 0,-1 0 0,1 0 0,1 1 0,0 5-2774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9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19 1096,'-10'-11'8538,"15"28"-2959,0 7-3827,6 18-1230,-11-11-274,-1-21-154,0 0 0,1-1-1,0 1 1,1 0 0,0 0 0,1 0 0,5 18 0,-3 0 181,-4-27-262,0 1 0,0-1 0,0 1 0,0-1 0,0 0 0,0 1 0,0-1-1,0 1 1,1-1 0,-1 1 0,1-1 0,-1 0 0,1 1 0,-1-1-1,1 0 1,0 1 0,1 1 0,-2-3-4,1 1 1,-1-1-1,0 0 0,1 1 0,-1-1 0,1 1 1,-1-1-1,0 0 0,1 1 0,-1-1 0,1 0 1,-1 1-1,1-1 0,-1 0 0,1 0 1,-1 1-1,1-1 0,0 0 0,-1 0 0,1 0 1,-1 0-1,1 0 0,-1 0 0,1 0 0,0 0 1,-1 0-1,1 0 0,-1 0 0,1 0 1,0-1-1,14-13 135,-1-1-77,27-39 480,-40 54-539,0 0 0,0-1 0,0 1 0,-1 0 0,1 0 0,0 0 0,0 0 0,0 1 0,0-1 0,-1 0 0,1 0 0,0 0 0,0 1 0,0-1 0,-1 0 0,1 1 0,0-1 0,0 1 0,-1-1 0,1 1 0,0-1 0,-1 1 0,1 0 0,-1-1 0,1 1 0,-1 0 0,1-1 0,-1 1 0,1 0 0,-1-1 0,0 1 0,1 0 0,-1 0 0,0 1 0,2 1-9,0 1 0,-1-1 1,1 1-1,-1 0 0,0 0 1,0 0-1,-1 0 0,1 5 1,0-7 0,-1-1 0,0 0 1,1 0-1,-1 1 0,1-1 1,0 0-1,-1 0 0,1 0 1,0 0-1,0 0 1,-1 0-1,1 0 0,0 0 1,0 0-1,0 0 0,0 0 1,0-1-1,0 1 0,1 0 1,-1-1-1,0 1 0,0-1 1,0 1-1,1-1 1,-1 1-1,0-1 0,1 0 1,0 0-1,46 6 60,-39-6-25,0 0 1,-1-1 0,1 0-1,0 0 1,0-1 0,-1 0-1,16-6 1,-20 6 77,0 0 0,0 0 1,0-1-1,-1 0 0,1 0 0,0 0 0,-1 0 1,0 0-1,0-1 0,0 1 0,0-1 0,0 0 0,-1 0 1,0 0-1,0 0 0,0-1 0,2-4 0,3-9 248,-5 14-244,0-1 0,0 1 0,-1-1 0,1 0 1,-1 1-1,0-1 0,0 0 0,-1-6 0,0 2 41,0 0-1,-1 0 0,0-1 1,-4-14-1,4 20-155,0 1 0,0 0 0,-1 0 0,1 0 0,-1 0 0,0 0 0,0 0 0,0 0 0,0 0 0,0 1 1,0-1-1,-1 1 0,1 0 0,-1-1 0,-5-2 0,0-1-124,-21-11-2751,28 16 2732,1 1 0,-1 0 0,1 0 0,-1 0 0,1 0 0,-1 0-1,0 0 1,1 0 0,-1 0 0,1 0 0,-1 0 0,1 0 0,-1 0-1,1 0 1,-1 0 0,0 1 0,1-1 0,-1 0 0,1 0 0,-1 1-1,1-1 1,-1 0 0,1 1 0,0-1 0,-1 0 0,1 1 0,-1-1-1,1 1 1,0-1 0,-1 1 0,1-1 0,0 1 0,0-1 0,-1 1-1,1-1 1,0 1 0,0-1 0,0 1 0,0-1 0,-1 1 0,1 0-1,0-1 1,0 1 0,0-1 0,0 1 0,0-1 0,0 1 0,1-1-1,-1 1 1,0 0 0,0 0 0,-10 22-8325,10-16 5220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9.6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 1956,'0'-6'11553,"0"12"-11005,11 6-628,-11-6-316,0 0-364,11 0-416,-11 1-500,10-7-6469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272 6 512,'0'-6'10524,"-1"14"-8507,1-7-1869,0 1 0,0-1 0,0 0 1,-1 0-1,1 1 0,0-1 0,0 0 0,1 0 0,-1 1 1,0-1-1,0 0 0,1 0 0,-1 0 0,0 1 0,1-1 0,0 0 1,-1 0-1,1 0 0,-1 0 0,1 0 0,0 0 0,0 0 1,0 0-1,1 1 0,10 32 1323,-1 58 109,0-12-1202,-11-46-290,1-1 248,-6 49 1,3-72-123,1 0 1,-2 0 0,1 0 0,-1 0 0,-1-1-1,0 1 1,0-1 0,-1 0 0,-6 9 0,3-7 104,1-2 0,-1 1 1,0-1-1,-1 0 1,-15 12-1,19-18-266,-1 1 1,1-1 0,-1 0-1,0-1 1,0 1-1,1-1 1,-2 0 0,1-1-1,0 1 1,0-1-1,0 0 1,-11-1 0,5 1-456,0-1 1,0-1 0,1 0 0,-1-1-1,-14-4 1,24 5 27,-1 0 1,1 1-1,0-1 0,0-1 0,0 1 0,0 0 0,0 0 0,0-1 0,0 1 1,1-1-1,-1 0 0,0 1 0,-2-5 0,3 4-179,0 0 1,1 0-1,-1 0 1,0 0-1,1 0 0,-1 0 1,1 0-1,0-1 1,0 1-1,0 0 1,0 0-1,0 0 0,0-1 1,0 1-1,1 0 1,-1 0-1,2-3 0,5-15-3313,-5-3 185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1.1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1 332,'-9'3'2344,"8"-3"-2132,1 0 1,-1 0-1,0 0 1,1 0-1,-1 1 1,1-1-1,-1 0 1,1 0-1,-1 0 1,1 1-1,-1-1 1,0 0-1,1 1 1,0-1-1,-1 0 1,1 1-1,-1-1 1,1 1-1,-1-1 1,1 1-1,0-1 1,-1 1-1,1-1 1,0 1-1,-1 0 1,-1 1 1410,1-1-1463,1-1 1,-1 0-1,1 0 1,-1 1-1,1-1 0,-1 0 1,1 1-1,-1-1 1,1 0-1,-1 1 1,1-1-1,0 1 0,-1-1 1,1 1-1,0-1 1,-1 1-1,1-1 0,0 1 1,0-1-1,-1 1 1,1-1-1,0 1 0,0 0 1,0-1-1,0 1 1,0-1-1,0 1 1,0 0-1,0-1 0,0 1 1,0-1-1,0 1 1,0-1-1,0 1 0,0 0 1,1-1-1,-1 1 1,0-1-1,0 1 0,1 0 1,21 23-593,-13-6-3725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1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94 1956,'0'0'3160,"10"6"1542,10 6-3026,-15-10-1533,1 0-1,-1-1 1,0 1-1,1-1 1,-1 0-1,1 0 1,-1-1-1,1 0 1,-1 0-1,1 0 1,-1 0-1,1-1 1,-1 0-1,6-2 1,-8 3-90,0-1 0,-1 1 0,1-1 0,-1 0 0,1 0 0,-1 0 1,1 0-1,-1 0 0,1 0 0,-1-1 0,0 1 0,0-1 0,0 0 0,0 1 0,0-1 1,0 0-1,0 0 0,0 0 0,-1-1 0,1 1 0,-1 0 0,0-1 0,1 1 0,-1-1 1,0 1-1,-1-1 0,1 1 0,0-4 0,5-9 654,-6 15-691,0 0-1,1-1 1,-1 1 0,0 0-1,0-1 1,1 1-1,-1-1 1,0 1-1,0-1 1,0 1 0,0 0-1,0-1 1,0 1-1,0-1 1,1 1-1,-1-1 1,0 1-1,0 0 1,-1-1 0,1 1-1,0-1 1,0 1-1,0-1 1,0 1-1,0 0 1,0-1 0,-1 1-1,1-1 1,0 1-1,0 0 1,0-1-1,-1 1 1,1 0 0,0-1-1,-1 1 1,1 0-1,0-1 1,-1 1-1,1 0 1,0 0-1,-1-1 1,1 1 0,-1 0-1,-6-14 451,7 14-445,0-1 0,-1 0 0,1 0 0,0 0 0,0 1 0,-1-1 0,1 0 0,-1 0 0,1 1 0,-1-1 0,1 0 0,-1 1 0,1-1 0,-1 0 0,0 1 0,1-1 0,-1 1 0,0-1 0,0 1 0,1-1 0,-1 1 0,0 0 0,0-1 1,0 1-1,1 0 0,-2-1 0,-1 1 29,1-1 0,-1 0 1,1 1-1,-1-1 0,1 1 0,-1 0 1,1 0-1,-1 0 0,1 0 1,-1 0-1,1 1 0,-1-1 1,1 1-1,-1-1 0,1 1 0,0 0 1,-1 0-1,1 0 0,0 0 1,0 1-1,0-1 0,-1 1 1,1-1-1,1 1 0,-1 0 0,-2 2 1,-27 25 534,26-25-493,0 0 1,0 0-1,1 1 0,-1-1 1,1 1-1,0 0 1,1 1-1,-1-1 1,-3 8-1,-4 10 180,9-20-239,-1 1-1,1 1 1,0-1 0,0 0 0,0 1 0,1-1-1,-1 1 1,1-1 0,0 1 0,0-1 0,1 1 0,0 0-1,-1 0 1,2-1 0,-1 1 0,0 0 0,1-1-1,0 1 1,0 0 0,0-1 0,3 7 0,1 3-18,-5-13-14,0 0 0,0 0 0,0 0 0,0 0 0,0 0-1,1 0 1,-1 0 0,1 0 0,-1 0 0,0 0 0,1 0 0,0 0 0,-1-1-1,1 1 1,-1 0 0,1 0 0,0 0 0,0-1 0,-1 1 0,1 0 0,0-1-1,0 1 1,0-1 0,0 1 0,0-1 0,0 1 0,0-1 0,0 0 0,0 1-1,1-1 1,16 4-20,-1-1-355,1 0 0,29 1 0,-37-4-370,0-1 0,0 0 0,-1-1 1,12-3-1,13-11-3387,-29 13 2558,1 0 1,-1 0 0,1 0 0,0 1-1,9-3 1,5 4-1484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2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32 352 1020,'-1'11'3805,"0"-11"-3722,0 1 0,1-1 0,-1 1 0,1-1-1,-1 1 1,0-1 0,1 1 0,-1-1 0,1 1 0,0 0 0,-1-1-1,1 1 1,-1 0 0,1-1 0,0 1 0,0 0 0,-1-1 0,1 1 0,0 0-1,0 0 1,0-1 0,0 1 0,0 0 0,0 0 0,0-1 0,0 1-1,0 0 1,0 0 0,0-1 0,0 1 0,1 0 0,-1 0 0,0-1-1,0 1 1,1 0 0,-1-1 0,1 1 0,-1 0 0,1 0 0,5 21 1150,-5-20-1196,-1 0-1,1 0 1,-1 0 0,1 0 0,0 0 0,0 0-1,0-1 1,0 1 0,0 0 0,0-1 0,0 1-1,1-1 1,-1 1 0,1-1 0,-1 1 0,1-1-1,-1 0 1,1 0 0,0 0 0,-1 0 0,4 1-1,-1 0-27,1 1 0,-1-2 0,0 1 0,1 0-1,0-1 1,-1 0 0,1 0 0,6 0 0,-7-1 2,-1 0 1,1 0-1,0-1 1,-1 1 0,1-1-1,0 0 1,-1 0-1,1-1 1,-1 1 0,1 0-1,-1-1 1,0 0-1,1 0 1,-1 0 0,0 0-1,-1-1 1,1 1 0,0-1-1,-1 0 1,1 1-1,3-6 1,-3 2 192,0 0 0,0 1 0,-1-1 0,1 0 0,-1-1 0,-1 1 0,1 0 0,-1-1 0,0 1 0,-1 0 0,1-8 0,-4 9 94,1 0 0,-1 0 0,-1 0 1,1 1-1,0-1 0,-1 1 1,0 0-1,-6-5 0,5 3 7,3 4-277,0 0 0,0 0 0,0 0 0,-1 0 0,1 0 0,0 0 0,-1 1 0,1-1 0,-1 1 0,1-1 0,-1 1 0,0 0 0,1 0 0,-1 1-1,0-1 1,0 0 0,0 1 0,0 0 0,1-1 0,-1 1 0,0 0 0,0 1 0,0-1 0,0 0 0,0 1 0,0 0 0,1-1 0,-1 1 0,0 0 0,0 1 0,1-1 0,-1 0 0,1 1 0,-1-1 0,1 1 0,0 0 0,0 0-1,0 0 1,0 0 0,0 0 0,0 1 0,0-1 0,-2 4 0,-35 54-50,36-55 0,1-1 0,0 1 0,1 0 0,-1 0 0,1 1 0,-1 8 0,2-12 7,0-1 1,0 1-1,0-1 0,1 1 1,-1-1-1,0 1 1,1-1-1,-1 1 1,1-1-1,-1 1 0,1-1 1,0 0-1,-1 1 1,1-1-1,0 0 1,0 1-1,0-1 0,0 0 1,0 0-1,1 0 1,-1 0-1,0 0 1,0 0-1,3 1 1,-3-2-8,1 0 0,-1 0 1,1 0-1,-1-1 1,1 1-1,-1 0 1,1-1-1,-1 1 1,0-1-1,1 1 1,-1-1-1,0 0 0,1 1 1,-1-1-1,0 0 1,0 0-1,1 0 1,-1 0-1,2-2 1,2-1-119,4-2-44,-1 0 1,0-1-1,0 1 0,0-1 1,-1-1-1,0 1 1,-1-1-1,1-1 0,7-14 1,5-12-580,18-43 1,-24 47 585,-8 18 158,-1-1 1,0 1-1,-1-1 0,-1 0 1,0 0-1,-1 0 0,-1-23 1,0 34 230,-1-1 0,1 1 0,-1 0 0,0-1 0,0 1 1,0 0-1,-1 0 0,1 0 0,-1 0 0,1 0 0,-1 1 0,0-1 0,0 0 1,-1 1-1,1-1 0,0 1 0,-4-3 0,5 9-50,1 0-1,0 0 1,-1 0 0,1 0-1,1 0 1,-1 0-1,1 0 1,-1-1 0,3 8-1,3 29 317,5 55 610,-1 9-104,-10-96-976,0 0 0,0 0 1,0 0-1,1 0 0,0 0 0,0 0 0,1-1 1,0 1-1,1-1 0,0 1 0,4 8 1,2 8-183,-8-22 48,-1 0 0,0-1 0,0 1 0,1-1 1,-1 1-1,1-1 0,0 1 0,-1-1 0,1 1 0,0-1 0,0 1 0,0-1 0,0 0 0,0 0 1,0 1-1,0-1 0,0 0 0,1 0 0,-1 0 0,0 0 0,1 0 0,-1-1 0,1 1 0,1 1 1,-1-2 32,-1 1-444,1 0-1,0-1 1,0 1 0,-1-1-1,1 1 1,0-1-1,0 0 1,0 0 0,-1 1-1,1-1 1,0-1 0,0 1-1,0 0 1,0 0 0,-1-1-1,1 1 1,0-1 0,0 1-1,-1-1 1,4-1 0,-4-4-2546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2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1356,'10'18'6196,"-10"-1"-4009,0-5-1298,0-1 1,0 1 0,1 0-1,1 0 1,4 20 0,-4-27-832,-1-1 0,0 1 0,-1 0 1,1-1-1,-1 1 0,0 9 1,-1-11-61,1 1 0,0-1 0,0 0 1,0 0-1,0 0 0,1 1 1,-1-1-1,1 0 0,0 0 0,0 0 1,2 5-1,3 6-613,-5-13 427,-1 0 0,0 0 0,0-1 1,0 1-1,0 0 0,1 0 0,-1-1 0,0 1 1,1 0-1,-1 0 0,0-1 0,1 1 0,-1 0 0,1-1 1,-1 1-1,1-1 0,-1 1 0,1-1 0,0 1 0,-1-1 1,1 1-1,0-1 0,-1 0 0,1 1 0,0-1 0,-1 0 1,1 1-1,0-1 0,1 0 0,0-12-6770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3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68 952,'0'-13'2944,"-11"7"-323,11-6-333,0 6-288,0-6-316,0 6 724,0 0-1656,0 0 21,0 12-1766,0 0-2119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3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0 1908,'0'19'3563,"2"37"5030,5-21-7112,-4-24-1305,-2 0 0,1 0 0,-2 0 0,1 0 0,-1 1 0,-3 15 0,1 12 156,3-3-57,0-18-92,-1 1 0,-1 0 0,0-1 0,-8 35 0,5-15 265,4-34-379,0 1-1,0-1 0,-1 1 1,0 0-1,0-1 1,0 1-1,-2 4 0,1 17 314,2-25-367,1 0 0,-1 0-1,0 0 1,0 0 0,0 0 0,0 0 0,0 1 0,0-1 0,0 0 0,0 0 0,0 0-1,0 0 1,-1 0 0,1 0 0,0 0 0,-1 0 0,1 0 0,-1 0 0,1 0 0,-1 0 0,1 0-1,-1-1 1,0 1 0,1 0 0,-1 0 0,-1 1 0,4-6 59,0 0 1,0 0 0,0 0-1,0 0 1,0 0 0,-1 0-1,0 0 1,0-1 0,1-7-1,0 3-58,0-1-1,0 1 1,1-1 0,1 1-1,7-14 1,4 0 33,-13 19-26,0 1 0,0-1 1,1 0-1,0 1 0,0-1 0,0 1 0,0 0 1,0 0-1,0 0 0,1 0 0,0 0 1,-1 1-1,1 0 0,0 0 0,8-3 1,-6 3-15,0 1 0,0-1 0,0 1 0,0 1 0,0-1 0,0 1 1,0 0-1,-1 0 0,1 1 0,0 0 0,0 0 0,0 0 0,0 1 1,-1 0-1,1 0 0,0 0 0,-1 1 0,0-1 0,6 5 0,27 14 23,-34-20-29,0 0-1,-1 1 0,1 0 1,-1-1-1,1 1 1,-1 1-1,1-1 1,-1 0-1,0 1 1,0 0-1,0-1 0,-1 1 1,5 6-1,-6-8 27,0 1 0,0 0 0,-1 0-1,1 0 1,0 0 0,-1 0 0,0 0-1,1 0 1,-1 1 0,0-1 0,0 0-1,0 0 1,0 0 0,0 0 0,-1 0 0,1 0-1,-1 0 1,1 0 0,-1 0 0,-1 3-1,-1 1 41,0-1-1,0 1 1,-1-1-1,0 0 0,0 0 1,0 0-1,-6 4 1,-2 1-9,0 0 1,-1 0-1,0-1 1,-1-1 0,-19 9-1,8-7-131,0-1 0,-34 7 1,-15-7-3267,50-16-1278,23 7 4142,1 0 0,-1-1 1,0 1-1,1-1 0,-4-3-3309,4 3 3309,0 1 0,-1-1 0,1 0 0,0 1 1,0-1-1,0 0 0,-1 1 0,1-1 1,0-1-1,0-8-2831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4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79 1176,'-5'7'7977,"3"-3"-7515,0 0 0,-1 0-1,2 0 1,-1 0-1,0 0 1,1 0 0,0 1-1,0-1 1,-1 5-1,2-6-402,1 0-1,-1 0 0,0 0 0,1 0 1,-1-1-1,1 1 0,0 0 0,0-1 1,0 1-1,1 0 0,-1-1 0,0 0 1,1 1-1,0-1 0,-1 0 0,1 0 1,0 1-1,0-1 0,0-1 1,1 1-1,2 2 0,0-1-2,-1-1 0,1 0 0,-1 0 0,1 0 0,0 0 0,0-1-1,0 1 1,0-1 0,0-1 0,0 1 0,6-1 0,-7 0-3,0-1 0,0 0 0,0 1 0,0-2 0,0 1 0,0 0 0,0-1 0,-1 0 0,1 1 0,-1-2 0,1 1 0,-1 0 0,5-5 1,36-38 235,-37 36-172,-5 8-52,-1-1 0,0 0 0,0 1 0,1-1-1,-1 0 1,0 0 0,-1 0 0,1 0 0,0 0 0,-1 0 0,1 0 0,-1 0 0,1 0 0,-1 0 0,0 0 0,0-1-1,0 1 1,0 0 0,0 0 0,-1 0 0,1 0 0,-1 0 0,1 0 0,-1 0 0,0 0 0,0 0 0,1 0 0,-1 0-1,-2-2 1,-1-20 597,-5 15-299,9 8-342,-1 0 1,1 1-1,-1-1 1,1 0-1,-1 1 0,1-1 1,-1 1-1,0-1 0,1 1 1,-1 0-1,1-1 0,-1 1 1,0-1-1,0 1 1,1 0-1,-1 0 0,0-1 1,0 1-1,1 0 0,-1 0 1,0 0-1,0 0 0,1 0 1,-1 0-1,0 0 1,0 0-1,0 0 0,-25-12 893,12 8-168,12 2-665,0 1 0,0 0 0,0 1 0,0-1 0,-1 0 0,1 1 0,0-1 0,0 1 0,0-1 0,0 1 0,-4 0 0,4 0-82,0 1-1,-1-1 0,1 1 1,0 0-1,0-1 0,-1 1 1,1 0-1,0 0 0,0 0 1,0 1-1,0-1 0,0 0 1,0 1-1,1-1 0,-1 1 0,0 0 1,1 0-1,-1-1 0,1 1 1,-2 3-1,-18 16-135,15-15 146,0 1 0,0-1 0,1 1 0,0 1 0,0-1 0,1 1 0,0 0 0,0 0 0,-3 10 0,4-10-19,1-6 10,1 0 0,0 0 0,0 1-1,0-1 1,0 0 0,0 1 0,1-1 0,-1 1-1,1-1 1,-1 1 0,1-1 0,0 1-1,0-1 1,0 1 0,0 0 0,1-1-1,-1 1 1,1-1 0,-1 1 0,1-1-1,0 0 1,0 1 0,0-1 0,0 0-1,0 1 1,1-1 0,-1 0 0,1 0-1,-1 0 1,1 0 0,0 0 0,2 1-1,0-1 2,-1 0-1,0 0 1,1-1-1,-1 0 0,1 0 1,0 0-1,-1 0 1,1 0-1,0-1 1,-1 1-1,1-1 0,0 0 1,0 0-1,0-1 1,-1 1-1,1-1 0,0 0 1,-1 0-1,1 0 1,-1 0-1,1 0 0,4-4 1,19-9 19,33-21 35,-50 28 23,0 0 0,1 1 0,0 0 0,1 1 0,18-7-1,-30 12-72,1 0 0,-1 0-1,0 0 1,0 0 0,1 0-1,-1 0 1,0 0-1,1 0 1,-1 0 0,0 0-1,1 0 1,-1 0 0,0 0-1,1 1 1,-1-1-1,0 0 1,1 0 0,-1 0-1,0 0 1,0 0 0,1 1-1,-1-1 1,0 0-1,0 0 1,1 0 0,-1 1-1,0-1 1,0 0 0,0 0-1,0 1 1,1-1-1,-1 0 1,0 1 0,0-1-1,0 0 1,0 0 0,0 1-1,0-1 1,0 1-1,2 18-13,-1-1-783,7 0-828,-7 4-5123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5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1520,'-1'3'8553,"-7"12"-6708,8-13-1662,-1-1 0,1 0 0,-1 1 0,1-1 0,-1 1 1,1-1-1,0 1 0,0-1 0,0 1 0,0-1 0,0 1 0,0-1 1,0 0-1,1 3 0,-2 15 1117,-2-12-1050,1 0 0,1 1-1,-1 0 1,1-1-1,0 15 1,-7 33 663,6-49-784,1 1 0,0 0 0,0-1 0,1 1-1,0 0 1,0 0 0,2 7 0,-1 10 432,-1-23 162,11-21-71,-7 16-599,1-1-1,-1 0 0,0 0 1,-1 0-1,1-1 0,5-11 0,-6 10-40,1 0-1,-1 1 0,2-1 0,-1 1 0,10-11 0,6-5-11,-17 17 1,0 1-1,0-1 1,1 1-1,-1 0 0,1 0 1,0 1-1,1-1 1,-1 1-1,0 0 0,1 0 1,7-3-1,-10 6-1,0-1-1,0 1 1,0 0 0,0 0-1,0 1 1,0-1-1,-1 0 1,1 1-1,0-1 1,0 1-1,0 0 1,0-1 0,0 1-1,-1 0 1,1 0-1,0 0 1,-1 0-1,1 1 1,-1-1-1,1 0 1,-1 1 0,0-1-1,2 3 1,0-1 2,-1 0 0,0 0 0,0 0 0,0 0 0,0 0 0,-1 1 0,1-1 0,-1 1 0,0-1 0,0 1 0,0-1 0,0 1 0,0 5 0,-1 13-140,1-17-426,-1 1-1,0-1 1,0 1-1,0-1 1,-1 0-1,1 1 1,-1-1-1,-1 1 1,1-1-1,-4 9 0,-8 19-9534,13-22 7091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5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 1124,'0'16'6152,"0"20"896,-9 16-4522,-13 32-544,18-71-1712,-2 10 246,-1 0 0,-1 0-1,-22 40 1,8-7 148,18-50-542,0 0-1,0 1 0,1-1 0,0 1 1,0 0-1,0 0 0,1 0 1,0 0-1,1 0 0,-2 15 0,3-21 19,32-6 803,87-26-315,-109 32-524,1 0 0,-1 0 1,1 0-1,-1 2 0,18 5 1,-22-6-97,5 0 21,-7-1-14,1 0 0,-1 0 0,0 0 0,1 1-1,-1-1 1,0 1 0,0 0 0,0 0 0,0 0 0,0 1-1,0 0 1,-1-1 0,1 1 0,5 7 0,3 5 3,-10-14-32,0 1 0,-1-1 0,1 1 0,-1 0 0,0-1-1,1 1 1,-1 0 0,0 0 0,0 0 0,0 0 0,0 0 0,-1 0 0,1 0 0,0 0-1,0 2 1,-1-1-240,1 0 0,-1 0-1,1 0 1,0-1 0,0 1-1,0-1 1,1 1 0,-1 0 0,0-1-1,3 3 1,-3-4-114,0 0 0,-1 0-1,1 0 1,0 0 0,-1-1 0,1 1 0,0 0-1,0-1 1,0 1 0,0 0 0,0-1 0,0 1-1,0-1 1,0 1 0,0-1 0,0 0 0,1 1-1,7-4-5510,2-7 2774,-8 6 1289,8-3-1947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6.4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9 752,'1'-4'20707,"5"-1"-22892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7.3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23 1884,'-2'-17'9962,"0"16"-9610,0 0 0,0 1 1,0-1-1,0 0 0,0 1 1,-1-1-1,1 1 0,0 0 0,0 0 1,-1 0-1,1 0 0,0 0 1,0 0-1,-1 0 0,1 1 1,0-1-1,0 1 0,0 0 1,0 0-1,-1-1 0,-2 4 0,-45 33 1035,26-17-395,-16 23 118,26-25-806,5-7-69,1 0 0,0 1 0,1 0 0,0 1 0,-8 24 0,4-12 79,10-23-299,1-1 0,-1 1 0,1 0 0,0 0 0,-1 0 0,1 0-1,0 0 1,0 0 0,0 0 0,1 0 0,-1 0 0,0 0 0,1 0 0,-1 0 0,1 0 0,0-1 0,-1 1 0,2 2-1,4 17 83,-6-18-94,1-1 0,-1 0 0,1 1 1,-1-1-1,1 0 0,0 1 0,0-1 0,0 0 0,0 0 0,1 0 0,-1 0 1,0 0-1,1 0 0,-1 0 0,1 0 0,0-1 0,0 1 0,0-1 1,0 1-1,0-1 0,0 0 0,0 1 0,0-1 0,0 0 0,0-1 0,3 2 1,1 0-14,0 0 1,-1-1-1,1 1 1,0-1 0,0-1-1,0 1 1,0-1-1,0 0 1,10-1 0,-1-2-785,0-1 1,-1-1-1,1 0 1,21-11-1,-18 6-2640,-1 0-1,-1-1 1,19-16 0,-24 20-1,0 1 163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7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67 592,'0'0'1888,"-9"7"3199,30 18-1444,0 3-2184,-16-24-1404,0 1 1,1-1-1,-1 0 0,1 0 0,0-1 1,0 0-1,1 0 0,-1 0 0,0-1 1,1 0-1,0 0 0,-1-1 1,1 1-1,0-2 0,0 1 0,12-1 1,-7-2 49,1-1 0,-1 0 0,1 0 0,-1-2 0,0 1 0,-1-2 0,21-11 0,-29 15-46,-1 0 0,1 0 0,-1 0 0,0 0 0,0 0 0,0 0 0,0-1 0,0 1 0,0-1 0,-1 1 0,1-1 0,-1 0 0,1 1 0,-1-1 0,0 0 0,0 0-1,-1 0 1,1 0 0,0 0 0,-1-5 0,0 6 9,1 0-1,-1-1 0,-1 1 0,1 0 1,0-1-1,0 1 0,-1 0 0,0 0 0,1 0 1,-1-1-1,0 1 0,0 0 0,0 0 1,0 0-1,0 0 0,-1 0 0,1 1 0,-1-1 1,1 0-1,-1 1 0,1-1 0,-1 1 1,0-1-1,0 1 0,0 0 0,0 0 0,-4-2 1,-5-1 60,-1 1 1,0 0-1,1 1 1,-1 1-1,0 0 1,0 0-1,0 1 1,0 1-1,-11 1 1,17-1-164,0 0 1,0 0-1,1 0 0,-1 1 0,1-1 1,-1 1-1,1 1 0,0-1 0,-1 1 1,1 0-1,1 0 0,-1 0 1,0 1-1,1 0 0,0 0 0,-1 0 1,2 0-1,-1 1 0,0-1 0,1 1 1,-3 5-1,-9 10-1463,4-5-2490,11-14 3607,0 0 1,0 0 0,0 0-1,0 0 1,0 0-1,0 0 1,1 0 0,-1 0-1,0 0 1,0 0-1,1 0 1,-1-1 0,1 1-1,-1 0 1,1 0-1,-1 0 1,1-1 0,-1 1-1,1 0 1,1 1-1,7 4-2707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8.7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1680,'1'-1'237,"-1"0"0,0 0 0,0 0 0,0 0 0,1 1 0,-1-1 0,0 0 0,1 0 0,-1 1 0,1-1 0,-1 0 0,1 1 0,-1-1 0,1 0 0,-1 1-1,1-1 1,0 1 0,-1-1 0,1 1 0,0-1 0,-1 1 0,1-1 0,0 1 0,0 0 0,-1-1 0,1 1 0,0 0 0,0 0 0,0-1 0,0 1 0,-1 0 0,1 0 0,0 0 0,0 0 0,0 0 0,1 1 0,20 3 5031,-12 3-4723,1 3 391,-10-8-853,1-1 0,0 1-1,-1 0 1,1-1-1,-1 1 1,1 0 0,-1 0-1,0 0 1,0 0 0,0 0-1,0 0 1,0 0-1,-1 0 1,1 0 0,0 0-1,-1 0 1,0 1 0,1-1-1,-1 0 1,0 4-1,0 17 265,0-8-196,0 0 0,0-1 0,-1 1 0,-1 0 0,-4 14 0,5-23-122,0 0 0,0 0-1,1-1 1,0 1 0,1 11 0,0-14-11,-1 1 1,1-1 0,-1 0 0,0 1 0,0-1-1,0 0 1,-1 1 0,1-1 0,-1 0-1,1 1 1,-1-1 0,0 0 0,-1 0-1,1 1 1,-3 3 0,1 11 575,4-14 241,-1-13-302,11-28 59,-11 34-563,1-1 0,-1 0 0,1 1 0,0-1 0,0 1 0,0-1 0,0 1 0,4-6 1,-3 5-13,-1 1 1,1 0-1,-1 0 1,0 0 0,0-1-1,0 1 1,-1 0 0,1-7-1,1 4 4,-1 0-1,0 0 1,1 0-1,1 0 1,-1 0-1,1 1 1,0-1-1,6-10 1,7-11 49,-6 9-21,-9 16-32,1 0 1,-1 0-1,1-1 0,-1 1 0,0 0 0,0-1 1,0 1-1,0-1 0,0 1 0,0-5 1,-1 6 23,4 1 8,0 0-24,0-1 1,0 1-1,0 0 1,0 0-1,0 1 1,0-1-1,0 1 1,0 0-1,0 0 1,-1 0-1,1 0 1,0 1 0,-1 0-1,1-1 1,-1 1-1,6 4 1,-7-3 62,-1 0 1,1 1 0,0-1 0,-1 0-1,0 1 1,0-1 0,0 1-1,0-1 1,-1 1 0,1-1 0,-1 1-1,0-1 1,0 1 0,-1 5 0,1 0 370,0-8-106,1-2-248,-1-1-1,0 1 0,1 0 1,-1 0-1,0 0 0,1 0 1,0-1-1,-1 1 1,1 0-1,0 0 0,-1 0 1,1 0-1,0 0 0,0 0 1,1 0-1,-2 1-95,0 1 0,0-1 1,0 1-1,0-1 0,1 0 0,-1 1 0,0-1 0,0 1 0,0-1 0,0 1 0,1-1 0,-1 0 1,0 1-1,1-1 0,-1 1 0,0-1 0,0 0 0,1 1 0,-1-1 0,1 0 0,-1 0 0,0 1 0,1-1 1,-1 0-1,1 0 0,-1 0 0,1 1 0,-1-1 0,0 0 0,1 0 0,-1 0 0,1 0 0,-1 0 1,1 0-1,-1 0 0,1 0 0,-1 0 0,1 0 0,-1 0 0,1 0 0,-1 0 0,0 0 0,1-1 0,-1 1 1,1 0-1,-1 0 0,1 0 0,-1-1 0,0 1 0,1 0 0,-1-1 0,0 1 0,1 0 0,-1-1 1,0 1-1,1 0 0,-1-1 0,0 1 0,0-1 0,1 1 0,-1 0 0,0-1 0,0 1 0,0-1 0,0 1 1,1-1-1,2 6 13,-3-4-21,1-1 0,0 1 0,0 0 0,-1 0 0,1 0-1,-1 0 1,1-1 0,-1 1 0,1 0 0,-1 0 0,1 0-1,-1 0 1,0 0 0,1 0 0,-1 0 0,0 0 0,0 0-1,0 0 1,0 0 0,0 1 0,0-1 0,0 0-1,-1 1 1,12 16 50,-16-7 28,-1 3-113,-7 7 36,9-16 1,11-7 24,-7 3-26,0-1 0,0 1 0,0 0 0,0 0 0,0 0 0,0 0 1,0 0-1,0 0 0,0 0 0,0 0 0,0 0 0,-1 0 0,1-1 1,0 1-1,-1 0 0,1 0 0,-1 0 0,1 0 0,-1-1 0,1 1 0,-1 0 1,1 0-1,-2 0 0,-2 8 24,5-3 5,-1-5-32,0 0 0,0 0 0,0 0 0,1 0 0,-1-1 0,0 1 0,0 0 0,0 0 0,0 0-1,0 0 1,-1 0 0,1 0 0,0 0 0,0-1 0,0 1 0,-1 0 0,1 0 0,-1 0 0,1-1 0,0 1-1,-1 0 1,1 0 0,-1-1 0,0 1 0,1 0 0,-1-1 0,0 1 0,1-1 0,-1 1 0,-1 0 0,4-10 988,12-15-847,-1 2-135,-7 7-22,2 0 0,0 1 0,1 0 0,15-19 0,-12 15 1,-12 16 15,1 0-1,0 0 0,0 0 1,0 0-1,1 1 0,-1-1 0,0 1 1,1-1-1,-1 0 0,1 1 1,-1 0-1,1-1 0,3-1 0,13-8 0,-16 9 1,1 0 1,-1 0-1,1 1 1,-1-1-1,1 1 1,0-1-1,-1 1 1,1 0 0,0 0-1,0 1 1,0-1-1,0 0 1,0 1-1,0 0 1,0 0-1,0 0 1,0 0-1,0 0 1,0 0-1,0 1 1,0-1 0,3 2-1,26 7 0,-16-6-7,-1 1-1,-1 1 0,1 0 1,22 13-1,-34-17 12,1 0 0,-1 0-1,0 1 1,0 0 0,0-1 0,0 1 0,-1 0-1,1 1 1,-1-1 0,1 0 0,-1 1-1,1-1 1,-1 1 0,0 0 0,0 0 0,-1 0-1,1 0 1,-1 0 0,1 0 0,-1 0-1,0 0 1,0 1 0,0-1 0,0 0 0,-1 1-1,0-1 1,1 1 0,-1-1 0,-1 6-1,1 82-821,5-69-43,-1-17-1539,-2-55-19368,-2 37 17666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12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163 1 288,'0'0'12455,"1"12"-10023,-1-12-2398,0 0 0,0 0 1,0 0-1,-1 1 0,1-1 0,0 0 1,0 0-1,0 0 0,-1 1 1,1-1-1,0 0 0,0 0 0,0 1 1,0-1-1,0 0 0,0 0 0,-1 1 1,1-1-1,0 0 0,0 1 1,0-1-1,0 0 0,0 0 0,0 1 1,0-1-1,0 0 0,0 0 1,0 1-1,0-1 0,0 0 0,1 1 1,-1-1-1,0 0 0,0 0 0,0 1 1,0-1-1,0 0 0,0 0 1,1 0-1,-1 1 0,0-1 0,0 0 1,0 0-1,1 0 0,-1 1 1,0-1-1,0 0 0,1 0 0,-1 0 1,0 0-1,0 0 0,1 0 1,-1 1-1,0-1 0,0 0 0,1 0 1,-1 0-1,0 0 0,1 0 1,-1 0-1,0 0 0,0 0 0,1 0 1,-1 0-1,-6 13 544,4-10-511,0 0 0,0-1 0,-1 1 0,1-1-1,-1 1 1,1-1 0,-1 0 0,1 0 0,-7 3 0,-17 16 138,22-18-203,0 1 1,0-1-1,-1 1 1,1-1-1,-1-1 1,-7 4-1,-2 4 4,-18 4-18,12 3-138,18-13-761,2-7-110,0-4-5012,2-17 436,7 12 2271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12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1 168,'0'0'2416,"-10"0"-1972,10 6-256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19.8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356 16 52,'-5'-2'1287,"0"-1"0,-1 1 0,1 0 0,-1 1 0,1-1 0,-9 0 0,-41 1 3412,40 2-3966,0 1 0,1 0-1,-1 1 1,1 1 0,-16 7 0,25-10-630,-14 7 448,0 1 0,1 0 1,-28 19-1,43-26-508,0 0 0,0 0 0,0 1 0,0-1 0,0 1 0,0-1 0,1 1 0,-1 0 0,1 0 0,0 0 0,0 1 1,0-1-1,0 0 0,1 1 0,-1-1 0,1 1 0,0 0 0,0-1 0,0 1 0,0 0 0,1 0 0,0-1 0,-1 1 0,1 0 0,1 0 0,-1 0 1,1 4-1,1-2-32,-1 0-5,1-1 1,-1 1-1,1-1 1,0 1-1,1-1 0,-1 0 1,1 0-1,0 0 0,1 0 1,-1 0-1,1-1 0,6 7 1,65 68 10,-35-47-9,-19-16 2,0 2 1,-1 0-1,-1 1 1,22 28-1,-39-44-8,16 29 240,-18-30-222,1 0-1,-1 0 1,0 0-1,0-1 1,0 1-1,0 0 1,-1 0-1,1 0 0,0 0 1,-1 0-1,0-1 1,1 1-1,-1 0 1,0 0-1,0-1 1,-2 4-1,0-1 74,0 1 0,-1-1 0,0 0 0,0 0 0,0-1 0,-1 1 0,1-1 0,-1 0 0,0 0 0,1 0 0,-1-1 0,-1 0 0,-4 2 0,-24 12 213,20-9-260,0-2 0,0 0 0,0-1 1,-1 0-1,-18 2 0,-23 6-508,45-11 1730,2-5-7806,9 4 6117,0-1 0,0 1-1,0-1 1,0 0 0,0 1 0,0-1-1,0 1 1,0-1 0,0 1 0,0-1-1,0 1 1,1-1 0,-1 1 0,0-1-1,0 1 1,19-12-9985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0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13 200,'-2'-12'16743,"1"13"-16646,0-1 0,1 1 0,-1 0 0,0-1 0,0 1-1,1 0 1,-1 0 0,1 0 0,-1 0 0,1 0 0,-1 0 0,1 0 0,-1 0 0,1 0 0,0 0 0,-1 0 0,1 0 0,0 0 0,0 0-1,0 0 1,0 0 0,0 0 0,0 0 0,0 2 0,1 43 716,-1-31-379,0 365 1162,1-372-1543,0 0 0,0 0 1,1 0-1,5 15 1,3 25 315,1-6-562,-11-41 119,-13-25-16536,4 12 13362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0.9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39 1988,'-1'0'281,"0"0"1,0 0-1,0 0 0,1 0 0,-1 0 0,0 0 1,0 0-1,0 0 0,1-1 0,-1 1 0,0 0 1,0 0-1,0-1 0,1 1 0,-1-1 0,0 1 1,1 0-1,-1-1 0,0 1 0,1-1 0,-1 0 1,1 1-1,-1-1 0,1 1 0,-1-1 0,1 0 0,-1 1 1,1-1-1,0 0 0,-1 0 0,1 1 0,0-1 1,0 0-1,-1 0 0,1 0 0,0-1 1239,20-11 1209,-14 11-2699,1 0 0,0 1 1,-1 0-1,1 0 0,0 1 0,0 0 0,0 0 0,0 1 0,-1-1 0,1 2 0,0-1 1,-1 1-1,13 4 0,15 3-929,52 21-8844,-73-25 6743,-3 1 96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1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0 119 216,'20'35'2836,"-19"-31"-2705,1 0-1,0 0 1,0 0-1,0-1 1,0 1 0,0-1-1,1 1 1,-1-1-1,1 0 1,0 0 0,0 0-1,6 4 1,0-1 58,1-1 0,0 0 0,0-1 1,0 0-1,0 0 0,1-1 0,-1 0 0,1-1 0,0-1 1,0 1-1,0-2 0,-1 1 0,1-2 0,0 1 1,0-1-1,0-1 0,0 0 0,-1-1 0,1 0 1,-1 0-1,0-1 0,0-1 0,0 1 0,0-2 1,-1 1-1,0-1 0,0-1 0,13-11 0,-20 16-35,0 0 0,0 0 0,0 0 0,0 0 0,0-1 0,0 1 0,-1 0 0,1-1 0,-1 1 0,1-1 0,-1 0 0,0 1 0,0-1 0,0 0 0,-1 0 0,1 0 0,-1 0 0,1 1 0,-1-1 0,0 0 0,0 0 0,0 0 0,-1 0 0,1 0 0,-1 0 0,1 1 0,-1-1 0,0 0 1,0 0-1,0 1 0,-1-1 0,1 0 0,-1 1 0,1-1 0,-4-3 0,0 0 87,0 1 1,-1-1 0,0 1 0,0 1 0,0-1 0,0 1-1,-1 0 1,1 0 0,-1 0 0,0 1 0,0 0 0,-14-3-1,2 2 30,1 0-1,-1 1 0,0 1 1,1 0-1,-1 2 1,0 0-1,-23 4 0,40-4-339,0 1-1,0-1 1,1 1 0,-1 0-1,0 0 1,0 0-1,0 0 1,1 0-1,-1 0 1,0 0 0,1 0-1,-1 0 1,1 1-1,0-1 1,-1 1-1,1-1 1,0 1 0,0 0-1,0-1 1,0 1-1,0 0 1,0 0-1,1 0 1,-2 3 0,2-2-339,-1-1 0,1 1 1,0-1-1,0 1 1,0-1-1,0 1 1,0-1-1,0 0 1,1 1-1,-1-1 0,1 1 1,2 4-1,0 8-3669,-3-13 3769,0-1 1,1 0-1,-1 0 1,0 0-1,0 0 0,0 0 1,1 0-1,-1 0 1,1 0-1,-1 0 0,0 0 1,1 0-1,0 0 1,-1 0-1,1 0 0,0-1 1,-1 1-1,2 1 1,9 5-3089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1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46 1132,'0'0'2138,"0"11"5856,0 15-6135,-11 15-297,0 26-896,11-63-647,1 0-8,-1-1 1,0 0-1,0 0 1,0 1-1,-1-1 0,1 0 1,-1 0-1,0 0 1,1 0-1,-1 0 0,-1 0 1,-1 5-1,-3 7 625,7-12 386,4-9-482,1-4-230,-1 0 0,1 0 0,-1-1 0,-1 0 0,0 0 0,-1 0 0,0 0 1,2-14-1,-5 19-291,0 1 1,1-1-1,0 0 1,0 0 0,0 1-1,1-1 1,0 1 0,0-1-1,0 1 1,1 0-1,0 0 1,0 0 0,0 0-1,0 0 1,1 1-1,0-1 1,0 1 0,0 0-1,1 0 1,-1 1 0,1-1-1,0 1 1,0 0-1,0 0 1,0 1 0,0-1-1,8-1 1,48-10-4696,-54 13 3064,0 1 0,0-1 0,0 2 0,0-1 0,0 1 0,10 2 0,-6 2-1860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2.1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105 131 904,'3'-4'6283,"6"-5"-2346,51-22 610,6-3-3918,-64 33-554,0 0 0,1 0-1,-1-1 1,0 1 0,0-1 0,0 1-1,0-1 1,-1 0 0,1 0-1,0 0 1,-1 0 0,1 0 0,-1 0-1,0 0 1,0-1 0,0 1 0,0 0-1,0-1 1,0 1 0,0-1 0,-1 1-1,1-4 1,-2 5-17,-1 1 1,1-1-1,-1 0 1,1 1-1,0-1 1,-1 1-1,1 0 1,-1-1-1,1 1 1,-1 0-1,1 0 1,-1 0-1,1 0 1,-1 0-1,1 1 1,-1-1-1,1 0 1,-1 1-1,-1 0 1,-9 0 263,-3 1-75,-1 1-1,1 1 1,0 0 0,1 1 0,-1 1-1,1 0 1,0 1 0,1 0-1,-1 1 1,-14 12 0,23-16-106,-1 1 1,1 0-1,0 0 0,0 1 1,0-1-1,1 1 1,0 0-1,-6 12 0,8-15-101,0 0 0,1 0 0,0 0 0,-1 1 0,1-1 0,1 0 0,-1 1-1,0-1 1,1 0 0,-1 1 0,1-1 0,0 1 0,0-1 0,1 0 0,-1 1 0,1-1-1,-1 0 1,1 1 0,0-1 0,3 5 0,1 1 1,0-1 0,1 0 0,0 0 0,1-1 0,-1 1 0,1-1 0,1-1 0,0 1 0,0-1 0,0-1 0,0 1 0,1-2 0,0 1 0,0-1 0,0 0 0,14 3 0,12 4-286,0-2-1,0-2 0,1-1 0,0-1 0,0-2 1,0-2-1,69-6 0,-72 1-740,55-11-2948,-82 13 2927,0 0-1,0 0 0,0 0 0,0-1 0,0 0 0,0 0 0,-1-1 0,1 1 1,-1-1-1,0 0 0,5-6 0,1-2-2800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5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1 336 836,'0'0'1249,"10"-1"4545,-10 2-5084,34 11 2097,-17-12-1545,4 1-539,-1-1 0,0-1 1,1-1-1,-1-1 0,0 0 1,21-7-1,-25 5-597,0 2 0,0 0 0,0 0 1,18 1-1,1-1-1,235-38 461,-78 11-391,-74 21-109,-83 8-90,-1-1 1,1-2-1,44-11 1,-5-4 11,0 4 0,1 3-1,0 4 1,112 1 0,-25 1-31,-104 3 47,1-3-1,63-15 1,-6 1-61,-98 19 40,0 0-1,0 0 0,18 3 0,14 0 0,-9-4 1,78-15 1,-97 13 2,-8 0-9,0 1 0,0 1 0,0 0 0,0 1 1,0 1-1,0 0 0,0 1 0,16 2 0,-18 0 4,1-2-1,0 1 0,0-2 0,0 1 0,0-2 0,0 0 0,0 0 0,0-1 0,14-5 0,-7 3 18,1 1-1,32-2 0,-1 3-16,-35 1-3,-1 0 1,1 1-1,-1 1 0,1 0 0,31 8 0,-23-4 10,0 0 0,40 1 0,3 0-25,-38-3 10,-1-2 0,0-2 0,48-6 0,28 0 12,248-11 0,-148 36-1,-41-12 7,213-12-20,-194-6-272,0 6 110,311 12 225,-29-6-30,-280-18 92,92 0 866,-250 6 259,-20 9-806,-9 4-260,-7 1-407,-4 4-884,11-4 711,-1 0 0,0 0 0,0 0 0,-1-1 0,1 1 0,0-1 0,0 0 1,-1 1-1,1-1 0,-1-1 0,-6 2 0,-50 3-7001,38-3 4517,-10 3-960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9.1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68,'-1'6'18675,"6"-5"-15786,-5 0-2868,1-1 0,-1 0 1,1 1-1,-1-1 0,1 1 1,-1-1-1,1 1 0,-1-1 1,1 1-1,-1 0 1,0-1-1,1 1 0,-1-1 1,0 1-1,0 0 0,1-1 1,-1 1-1,0 0 0,0-1 1,0 1-1,0 0 0,0-1 1,0 1-1,0 0 0,0 0 1,0 0-1,10 37 316,1 35-25,-11 59-177,11-64-37,-11 338 61,11-358-151,-12-46-7,1 0 0,0 0 0,0 0 0,0 0-1,1 1 1,-1-1 0,0 0 0,1 0 0,-1 0-1,1 0 1,0 0 0,-1-1 0,1 1-1,0 0 1,0 0 0,2 2 0,-2 0-5,0 1 0,0 0 0,0 1 0,-1-1 0,1 0 0,-1 0 0,-1 0 0,0 10 1,0 1-6,1 4 11,0-9 0,0 1 1,0-1-1,-1 1 0,0-1 1,-1 1-1,-3 10 0,-6 61 46,0-39 12,8-37-59,1 1-1,0 0 1,0 1-1,0-1 1,1 0-1,1 0 0,-1 13 1,-9 11-66,10-16 78,0-14-11,1 0-1,-1-1 0,0 1 1,0 0-1,0 0 1,0 0-1,0-1 0,0 1 1,0 0-1,-1 0 1,1-1-1,-1 1 0,1 0 1,-1 0-1,0-1 1,1 1-1,-1-1 1,0 1-1,0-1 0,-2 3 1,12 39-42,-14-26 65,4-15-21,0 0-1,0 0 1,1 0-1,-1 0 0,0 1 1,1-1-1,-1 0 0,1 0 1,0 1-1,0-1 0,0 0 1,0 3-1,0 6-24,-1-9 18,1-1 1,0 0-1,0 1 1,-1-1-1,1 0 1,0 1-1,0-1 1,1 1-1,-1-1 1,0 0-1,0 1 1,1-1-1,-1 0 1,0 0-1,1 1 1,-1-1-1,1 0 1,0 0-1,0 1 1,-1-1-1,1 0 1,0 0-1,0 0 1,1 1-1,-2-1 8,1-1-1,-1 1 0,1 0 1,-1 0-1,0 0 1,1 0-1,-1 0 1,0 0-1,0 0 0,0 0 1,0 0-1,0 0 1,0 0-1,0 0 1,0 0-1,0 0 0,0 0 1,0 0-1,-1 1 1,2 19-9,2-15 6,-1 0 0,0-1-1,0 1 1,-1 0 0,0 0 0,0 1 0,-1-1 0,1 0 0,-1 0 0,0 0 0,-3 12 0,2 6-23,12 20 20,-22 30 18,12-64-11,-1-7-3,0-1 0,0 1 0,0 0-1,0-1 1,0 1 0,0-1 0,0 1 0,-1-1-1,0 1 1,1-1 0,-1 0 0,0 1 0,0-1 0,0 0-1,-3 4 1,3-1 0,0 0 1,0 0-1,0 0 0,1 0 0,-1 0 1,1 0-1,0 0 0,1 0 0,1 7 1,-1 4 2,-1 409 66,10-396-10,-10 61 635,0-89-593,0 0-71,2 3-11,5-3-15,-5-1 15,-13-7-3511,7-2 853,-2-6-3995,6-13-702,0 15 3730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57.1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207 66 108,'9'-12'2169,"-9"12"-2135,0 0 0,0 0 0,1 0 0,-1-1 0,0 1 0,0 0 0,0 0 0,0-1 0,0 1 0,0 0 0,0 0 0,0 0 0,0-1 0,0 1 0,0 0 0,0 0 0,0-1 0,0 1 0,0 0 0,0 0 0,0-1 0,0 1 0,0 0 0,0 0 0,0-1 0,0 1 0,0 0 0,0 0 0,0 0 0,-1-1 0,1 1 0,0 0 0,0 0 0,0 0 0,0-1 0,-1 1 0,1 0 0,0 0 0,0 0 0,0 0 0,-1 0 0,1-1 0,0 1 0,0 0 0,0 0 0,-1 0 0,1 0 0,0 0 0,0 0 0,-1 0 0,1 0 0,0 0 30,-1 0 0,1 0 1,0 0-1,0 0 0,-1 0 1,1 0-1,0-1 0,0 1 1,0 0-1,0 0 0,-1 0 1,1 0-1,0 0 0,0 0 1,0 0-1,-1-1 0,1 1 1,0 0-1,0 0 0,0 0 1,0-1-1,0 1 1,0 0-1,0 0 0,-1 0 1,1-1-1,0 1 0,0 0 1,0 0-1,0 0 0,0-1 1,0 1-1,0 0 0,0 0 1,0 0-1,0-1 0,0 1 1,0 0-1,0 0 0,0-1 1,0 1-1,0 0 1,1 0-1,-1 0 0,0-1 1,0 1-1,0 0 0,0 0 1,0 0-1,0 0 0,1-1 1,-3-26 8627,4 19-8577,4 13 2007,-3 13-1305,-3 28-789,0-36 125,0 158-443,-2-158 325,0-1 0,0 0 0,-1 0 0,0 0 1,-8 14-1,0 4 9,1 1-38,9-20 39,-1-1 0,0 0 0,0 0 0,-1 0 0,0 0 0,0 0 0,-1-1 0,1 1 0,-2-1 0,1 0-1,-1 0 1,1-1 0,-2 1 0,-9 8 0,12-13 33,-1-1 0,1 1 0,0 0 1,-1-1-1,1 0 0,0 0 0,-1 0 0,1 0 0,0 0 0,0-1 0,-1 0 0,1 1 1,0-1-1,0 0 0,-1-1 0,1 1 0,0 0 0,0-1 0,-3-2 0,-14-9-402,18 12 163,1 1 0,-1-1 0,0 0 1,1 0-1,-1 0 0,1 0 0,-1 0 1,1 0-1,-1-1 0,1 1 0,0 0 1,0-1-1,-2-1 0,3 2-143,0 0-1,-1 0 1,1 0-1,0 0 1,0 0-1,0 0 1,0 0 0,0-1-1,0 1 1,0 0-1,0 0 1,0 0-1,1 0 1,-1 0-1,0 0 1,1 0-1,0-2 1,17-37-8907,-16 27 5964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57.7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37 1156,'0'0'1666,"9"-14"2074,-7 9 539,-2 3-3585,-3-13 7369,-3 16-7640,5 0-599,1 0 0,-1 1-1,1-1 1,-1 1 0,1-1-1,0 1 1,-1-1 0,1 1-1,0-1 1,0 1 0,0 0 0,0-1-1,0 1 1,0-1 0,1 1-1,-1-1 1,0 1 0,1-1-1,-1 1 1,1-1 0,0 0-1,-1 1 1,1-1 0,0 0 0,1 2-1,3 12-4962,-5 2-1540,0-10 3468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58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97 280,'0'0'5701,"34"6"-3223,-31-5-2399,-1 1 1,1-1-1,-1 0 1,1 0-1,0 0 1,0 0-1,-1-1 1,1 1-1,0-1 1,0 1-1,0-1 1,0 0-1,-1 0 1,1 0-1,0-1 0,0 1 1,2-2-1,17 1 152,-19 1-67,0 0 0,-1 0 0,1-1 0,0 1 0,0-1 0,-1 0 0,1 0 0,0 0 0,-1 0 0,1 0 0,-1 0 0,1-1 0,-1 1 0,1-1 0,-1 0 0,0 0 0,0 0 0,0 0 0,0 0 0,0 0 0,-1 0 0,1 0 0,-1-1 0,1 1 0,-1-1 0,0 1 0,0-1 0,0 0 0,0 1 0,0-1 0,-1 0 0,1 0 0,-1 0 0,0 1 0,0-1 0,0 0 0,0-4-1,0 6-134,-1 0 0,1 0 0,0 0 0,0 0-1,0-1 1,-1 1 0,1 0 0,-1 0-1,1 0 1,-1 0 0,1 0 0,-1 0 0,1 0-1,-1 0 1,0 0 0,0 0 0,0 1-1,1-1 1,-1 0 0,0 0 0,0 1 0,0-1-1,-1 0 1,-34-9 664,26 9-562,0 0 0,0 2 0,-1-1 1,1 1-1,-18 4 0,18-1-57,0 1 0,0 0 0,1 1 0,-1 0 0,1 0 0,0 1-1,1 0 1,-14 15 0,20-20-64,-1 1 1,0 0-1,0 1 1,0-1 0,1 1-1,-1 0 1,1-1 0,-1 1-1,1 0 1,1 0 0,-1 1-1,-1 4 1,0 9-3,3-18-8,-1 1 0,1 0-1,0 0 1,0 0 0,0 0-1,-1 0 1,1 0-1,0 0 1,0-1 0,0 1-1,0 0 1,1 0-1,-1 0 1,0 0 0,0 0-1,0 0 1,1 0 0,-1-1-1,1 3 1,5 15-23,-5-16 12,-1 0-1,1 0 1,-1 0 0,1 0-1,0 0 1,0 0 0,0-1-1,0 1 1,0 0-1,0 0 1,1-1 0,-1 1-1,0-1 1,4 3-1,20 20-161,-22-20 95,0 0-1,1-1 1,-1 1 0,1-1-1,0 0 1,0 0 0,0-1-1,0 1 1,1-1 0,-1 1-1,1-2 1,-1 1 0,1 0-1,-1-1 1,1 0 0,0 0-1,0 0 1,0-1 0,8 1-1,-4-2-830,-1 1 0,0-1 0,1-1 0,-1 0-1,0 0 1,0-1 0,0 0 0,0 0 0,0 0-1,-1-1 1,13-9 0,0 1-2429,2 0 494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3.5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9 132,'-23'12'2642,"15"-13"-2290,11-1 652,0 0-190,-9 1-782,5 1 154,0-1-169,1 1 0,-1 0-1,0 0 1,1 0 0,-1-1-1,1 1 1,-1 0 0,0 0-1,1 0 1,-1 0 0,1 0-1,-1 0 1,0 0 0,1 0-1,-1 0 1,0 1 0,1-1-1,-1 0 1,1 0 0,-1 0-1,1 1 1,-1-1 0,1 0-1,-1 1 1,0 0 0,-14 3 37,13-4-51,2 0 25,0 1 0,0-1 1,-1 1-1,1-1 1,0 1-1,0-1 0,-1 1 1,1-1-1,-1 1 1,1-1-1,0 1 0,-1-1 1,1 0-1,-1 1 1,1-1-1,-1 0 0,1 1 1,-1-1-1,1 0 1,-1 0-1,0 1 0,1-1 1,-1 0-1,1 0 1,-1 0-1,0 0 0,1 0 1,-1 0-1,1 0 1,-1 0-1,1 0 0,-1 0 1,0 0-1,1 0 1,-1 0-1,1-1 0,-1 1 1,1 0-1,-1 0 0,0-1 1,1 1-1,-3-1 2157,-10-2-562,9 1-442,10 1-1118,-6 1-12,0 0 0,0 1 1,0-1-1,0 0 0,0 1 0,0-1 0,0 0 0,0 0 1,0 1-1,-1-1 0,1 0 0,0 1 0,0-1 0,0 0 1,0 0-1,-1 0 0,1 1 0,0-1 0,0 0 0,0 0 1,-1 1-1,1-1 0,0 0 0,-1 0 0,1 0 0,0 0 1,0 0-1,-1 0 0,1 1 0,0-1 0,-1 0 0,1 0 1,0 0-1,0 0 0,-1 0 0,1 0 0,0 0 0,-1 0 1,1 0-1,0 0 0,-1 0 0,1 0 0,0-1 0,0 1 1,-1 0-1,0 0 0,0-1-15,-1 1 0,0 0 1,0 0-1,1 0 0,-1 0 0,0 0 1,0 0-1,1 0 0,-1 1 1,0-1-1,0 1 0,1-1 0,-1 1 1,1-1-1,-4 3 0,-24 21-65,36 7 39,-8-18 8,1-10-17,0 0-1,0 0 1,0 0-1,0 0 0,0 0 1,0 0-1,1 0 1,0 0-1,-1 0 1,1 0-1,0 0 0,0 0 1,1-1-1,-1 1 1,0 0-1,4 3 1,6 8-10,-9-13 9,0 1-1,0 0 0,-1-1 0,1 1 0,-1 0 0,1 0 0,-1 0 1,0 0-1,0 0 0,0 1 0,0-1 0,1 4 0,11 17 1,-11-22 1,-1 0 0,1 1 0,0-1 0,-1 0 0,1 0 0,0 0 0,0 0 1,0-1-1,0 1 0,0 0 0,0-1 0,0 1 0,0-1 0,0 0 0,0 0 0,0 0 1,0 0-1,0 0 0,0 0 0,0 0 0,0-1 0,0 1 0,0-1 0,3 0 0,57-26 44,-28 10-33,-31 16-10,1 0 0,-1 0 1,0 0-1,0-1 0,-1 0 0,1 1 0,0-1 0,0 0 0,-1-1 0,0 1 0,1 0 0,-1-1 0,0 1 0,0-1 0,0 0 0,0 1 0,-1-1 1,1 0-1,2-6 0,-2-1 7,0 1 1,-1-1-1,0 0 1,-1 1-1,-1-16 1,1 1-5,-5 17-7,5 7 2,0 0 0,-1 0 0,1-1 0,0 1 0,-1 0 0,1 0 0,-1-1 0,1 1 0,0 0 0,0 0 0,-1-1 0,1 1 0,0-1 0,-1 1 0,1 0 0,0-1 0,0 1 0,0 0-1,0-1 1,-1 1 0,1-1 0,0 1 0,0-1 0,0 1 0,0 0 0,0-1 0,0 1 0,0-1 0,0 1 0,0-1 0,-1-1 1,1 1 1,-1 0-1,0 0 0,0-1 1,0 1-1,0 0 0,0 0 0,-1 0 1,1 0-1,0 0 0,0 1 1,-1-1-1,1 0 0,-1 0 1,1 1-1,0-1 0,-1 1 1,1 0-1,-1-1 0,1 1 0,-1 0 1,1 0-1,-1 0 0,-2 0 1,-2-1 2,0 0 0,0 1 0,0 0 0,0 0 0,0 0 0,-10 3 0,-82 31-816,34-3-6084,62-30 6493,2-1 252,-1 1-1,1-1 0,-1 0 0,1 0 1,-1 1-1,1-1 0,0 0 1,-1 0-1,1 1 0,-1-1 1,1 1-1,0-1 0,-1 0 0,1 1 1,0-1-1,-1 1 0,1-1 1,0 1-1,0-1 0,-1 0 0,1 1 1,0-1-1,0 1 0,0 0 1,0-1-1,0 1 0,0 5-2248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4.2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1 764,'0'0'913,"2"18"4832,-2-18-5693,1 0 0,-1 0 0,0 0 0,1 0 0,-1 0 0,1 0 0,-1 0 0,0 0 0,1 1 0,-1-1 0,0 0 0,1 0 0,-1 0 0,0 1 0,1-1 0,-1 0 0,0 0-1,0 1 1,1-1 0,-1 0 0,0 0 0,0 1 0,1-1 0,-1 0 0,0 1 0,0-1 0,0 0 0,0 1 0,0-1 0,1 1 0,-1-1 0,0 0 0,0 1 0,0-1 0,0 0 0,0 1 0,0-1 0,0 1 0,0-1 0,0 0 0,-1 1 0,1-1 0,-5 24 2517,0-6-1350,5-15-1117,-1 0 0,1-1-1,-1 1 1,1 0 0,-1-1-1,0 1 1,0-1 0,0 1 0,-3 3-1,2-3-57,1-1 1,-1 1-1,1 0 0,0-1 0,0 1 1,0 0-1,0 0 0,1-1 0,-1 1 0,1 3 1,-11 66 645,22 67-221,-1-67-349,-10-69-132,0 0 0,0 0-1,1 0 1,-1 0 0,1 0 0,-1 0-1,1 0 1,0 0 0,0 0 0,0 0-1,1-1 1,-1 1 0,0 0-1,1-1 1,0 1 0,0-1 0,0 0-1,0 1 1,0-1 0,0 0 0,1 0-1,-1 0 1,0-1 0,1 1 0,0 0-1,-1-1 1,1 0 0,0 0 0,0 0-1,0 0 1,0 0 0,0 0-1,0-1 1,0 1 0,0-1 0,0 0-1,0 0 1,0 0 0,0 0 0,0-1-1,0 1 1,0-1 0,0 0 0,0 0-1,3-1 1,20-6-857,-21 7 169,-1 0-1,0 0 1,0 0-1,0 0 1,0-1-1,0 0 0,0 0 1,-1 0-1,1 0 1,0 0-1,-1-1 1,0 0-1,4-3 1,-5 0-2228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4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8 172,'0'-7'9412,"0"8"-8556,8 12 873,-7-11-1661,1-1 0,-1 1 0,1 0 0,-1 0-1,0 1 1,0-1 0,0 0 0,0 0 0,0 0 0,-1 1 0,1-1 0,0 3 0,10 31 341,-11-34-399,0 0-1,1 0 1,-1-1-1,1 1 1,-1 0-1,1-1 1,0 1-1,-1-1 0,1 1 1,0-1-1,0 1 1,2 2-1,-1-3-4,-1 0-1,0 1 0,0-1 1,0 1-1,0-1 0,-1 1 1,1-1-1,0 1 0,-1 0 1,1-1-1,-1 1 0,1 3 1,-1-2-4,1-1 1,-1 1 0,1-1-1,-1 1 1,1-1 0,0 1-1,0-1 1,0 0 0,0 1 0,3 2-1,-3-2-6,1-1 0,-1 0 1,0 1-1,0-1 0,0 0 0,0 1 0,0 0 0,-1-1 0,1 1 0,0 4 0,4 0 690,-1-3-2871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5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0 1424,'0'0'184,"-1"2"1476,0-2-1476,1 1 1,0-1-1,0 0 0,0 0 1,-1 0-1,1 0 0,0 0 1,0 0-1,-1 1 0,1-1 1,0 0-1,-1 0 1,1 0-1,0 0 0,0 0 1,-1 0-1,1 0 0,0 0 1,0 0-1,-1 0 0,1 0 1,0-1-1,0 1 1,-1 0-1,1 0 0,0 0 1,0 0-1,-2-1 1107,2 0-1107,6 23 15,1 5-1552,-12-9-3032,-3-7 2071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5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0 532,'0'0'4326,"-11"1"-630,33 48 428,-21-43-3953,1-1 1,-1 1 0,1-1-1,1 1 1,-1-1-1,5 8 1,9 20 292,-10-16-355,0 0-1,-1 1 1,-1 0 0,0 0 0,-2 0 0,1 25 0,8 25 594,-11-58 228,0-12-329,-1-28-108,1 22-485,0 0-1,1-1 1,0 1 0,0 0 0,1 0 0,0 0 0,3-9 0,6-1-11,-10 16 0,0 0-1,0-1 1,0 1-1,0 0 1,1 0-1,-1 0 1,1 0-1,-1 0 1,1 1-1,0-1 1,0 0-1,0 1 1,0-1-1,0 1 1,0 0-1,0 0 1,3-2-1,-1 3 1,-1-1 0,0 1 0,1-1 0,-1 1-1,1 0 1,-1 1 0,1-1 0,-1 0 0,1 1 0,-1 0 0,0 0 0,1 0 0,-1 0 0,0 0-1,0 1 1,0-1 0,0 1 0,4 3 0,3 3 15,0 0 0,-1 0 0,12 15 0,-20-22-15,-1 0 1,1 1-1,0-1 0,-1 0 1,1 1-1,-1-1 0,1 0 0,-1 1 1,0-1-1,0 1 0,1-1 1,-1 0-1,0 1 0,0-1 1,-1 1-1,1-1 0,0 1 0,0-1 1,-1 0-1,1 1 0,0-1 1,-1 0-1,0 1 0,1-1 1,-1 0-1,0 0 0,1 1 1,-3 1-1,-25 28 60,20-24-55,0-1-1,1 0 0,0 0 1,0 1-1,1 0 1,-6 8-1,-3 2-28,14-16-30,-1 0-1,1 0 1,0 0 0,0 0 0,0 0 0,0 1-1,0-1 1,0 0 0,0 1 0,0-1 0,1 0-1,-1 1 1,0-1 0,1 1 0,-1-1-1,1 1 1,0-1 0,-1 1 0,1 0 0,0-1-1,0 3 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7.3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65 116 684,'0'-1'103,"1"1"0,-1 0 0,0-1 0,0 1 1,0 0-1,0-1 0,0 1 0,0-1 0,0 1 0,0 0 0,0-1 0,0 1 0,0 0 0,0-1 0,0 1 1,0 0-1,0-1 0,0 1 0,0 0 0,-1-1 0,1 1 0,0 0 0,0-1 0,0 1 0,0 0 1,-1-1-1,1 1 0,0 0 0,0 0 0,-1-1 0,1 1 0,0 0 0,-1 0 0,1-1 0,0 1 0,0 0 1,-1 0-1,1 0 0,0 0 0,-1 0 0,1 0 0,-1-1 0,-4 1 4292,-16 19-1703,10-4-1123,9-14-1451,0 1 0,0 0-1,0 0 1,0 0 0,1 0-1,-1 0 1,1 0 0,0 1-1,-1-1 1,1 0 0,0 1-1,0-1 1,0 5 0,0-4-107,1 1-1,1-1 1,-1 0 0,0 1 0,1-1 0,0 0 0,0 0 0,0 0-1,0 0 1,3 6 0,-2-6-1,0 1 1,0-1-1,1 0 0,-1 1 1,1-1-1,0 0 0,0 0 0,0-1 1,0 1-1,0-1 0,1 0 1,-1 1-1,1-1 0,0-1 0,5 3 1,-3-3 4,0 0 0,0 0 0,0 0 0,0-1-1,0 0 1,0 0 0,0 0 0,0-1 0,-1 0 0,1 0 0,7-3 0,-7 2 44,0 0-1,0-1 1,0 0-1,-1 0 1,11-7-1,1-1 277,-15 10-238,-2-10 196,1 9-263,-1-1-1,0 0 1,0 0-1,0 1 1,0-1-1,0 0 1,-1 1-1,1-1 1,-1 0-1,0 1 1,0-1-1,0 1 1,0-1-1,0 1 1,-2-3-1,2 1 14,0 1-1,1-1 0,-1 0 1,1 1-1,-1-1 0,1 0 1,0 0-1,0 0 0,2-5 1,-1-1 11,-3 8-40,1 1-12,0 1 1,0-1-1,1 1 0,-1-1 0,0 1 0,1-1 0,-1 1 0,0-1 1,1 0-1,-1 1 0,1-1 0,-1 0 0,1 0 0,-1 1 1,1-1-1,0 0 0,-1 0 0,1 1 0,0-1 0,-1 0 0,1 0 1,0 0-1,0 0 0,0 0 0,0 0 0,0 1 0,0-1 0,0 0 1,0 0-1,0 0 0,0 0 0,1 0 0,-1 1 0,0-1 1,1 0-1,0-1 0,-1 2 1,0 0 0,0-1 0,0 1 1,1 0-1,-1 0 0,0-1 0,0 1 0,0 0 1,0-1-1,0 1 0,1 0 0,-1-1 0,0 1 0,0 0 1,0-1-1,0 1 0,0 0 0,0-1 0,0 1 1,0-1-1,0 1 0,0 0 0,0-1 0,-1 1 1,1 0-1,0-1 0,0 1 0,0 0 0,0-1 0,0 1 1,-1 0-1,1 0 0,0-1 0,0 1 0,-1 0 1,1 0-1,0-1 0,0 1 0,-1 0 0,1 0 1,0 0-1,-1-1 0,1 1 0,0 0 0,-1 0 1,1 0-1,0 0 0,-1 0 0,1 0 0,0 0 0,-1 0 1,1 0-1,0 0 0,-1 0 0,1 0 0,0 0 1,-1 0-1,1 0 0,0 0 0,-1 0 0,-1 0 12,1-2 9,1 0 0,-1 0 0,0 0 0,1 0 0,-1 0 0,0 1-1,0-1 1,0 0 0,-1 0 0,1 1 0,0-1 0,-1 1 0,1-1 0,-1 1 0,-2-2 0,-1-7 324,0 4-166,3 8-24,0-4-124,0 0-1,0 0 1,0 0-1,0 0 1,0 0-1,0 1 1,0-1-1,0 1 1,-1 0-1,1 0 0,0 0 1,-1 0-1,1 0 1,-1 0-1,1 0 1,-5 0-1,6 1-28,-32 25-65,7 10 72,11-17-12,10-9-5,3-8 5,1 1 0,-1 0-1,1-1 1,0 1 0,0 0 0,0 0 0,0 0 0,0 0-1,0 0 1,0 1 0,0-1 0,1 0 0,0 0 0,-1 0-1,1 1 1,0-1 0,0 0 0,0 0 0,0 1 0,0-1-1,1 0 1,-1 0 0,1 1 0,-1-1 0,1 0 0,2 4-1,2 4-8,13 14 3,-15-21-4,-1 0-1,1 0 1,1 0-1,-1-1 1,0 1-1,1-1 1,-1 0 0,1 0-1,-1 0 1,1 0-1,0-1 1,0 1-1,0-1 1,0 0-1,0-1 1,0 1-1,0 0 1,0-1 0,0 0-1,1 0 1,6-1-1,-4-1 30,-3 2-4,0-1 0,1 0-1,-1 0 1,1 0 0,-1-1-1,0 1 1,0-1 0,0 0-1,0 0 1,0-1 0,6-4-1,9-7 13,-15 12-25,-1 1 1,1-1-1,-1 0 1,0-1 0,0 1-1,0 0 1,0-1 0,-1 0-1,1 0 1,-1 0-1,1 0 1,-1 0 0,0 0-1,0 0 1,1-5-1,-3 7 6,0 1-3,0 0-1,0 1 0,0-1 1,0 0-1,0 0 0,0 1 0,0-1 1,0 0-1,0 0 0,0 1 0,0-1 1,0 0-1,0 1 0,0-1 0,1 0 1,-1 0-1,0 1 0,0-1 0,0 0 1,0 0-1,0 0 0,1 1 1,-1-1-1,0 0 0,0 0 0,0 0 1,0 1-1,1-1 0,-1 0 0,0 0 1,0 0-1,1 0 0,-1 0 0,0 1 1,0-1-1,1 0 0,-1 0 1,0 0-1,0 0 0,1 0 0,-1 0 1,0 0-1,1 0 0,-1 0 0,0 0 1,0 0-1,1 0 0,-1 0 0,0 0 1,0 0-1,1 0 0,-1-1 0,0 1 1,0 0-1,1 0 0,-1 0 1,0 0-1,0 0 0,1-1 0,-1 1 1,0 2 0,0 1 12,0-1-1,-1 1 1,1-1-1,1 0 0,-1 1 1,0-1-1,0 0 1,1 1-1,0-1 1,-1 0-1,1 1 0,0-1 1,0 0-1,0 0 1,2 3-1,29 50-1824,-4-38-3052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7.8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11 1592,'-20'-11'11970,"18"34"-10677,-8 86 119,9-104-1299,0 1 0,0-1 0,0 0-1,-1 0 1,0 0 0,0 0-1,0 0 1,0-1 0,-4 6-1,3-3 1490,-5-15-926,28-46-270,3 26-401,-16 19-6,0 0 0,0 1 1,16-14-1,-20 20 3,1-1-1,-1 1 1,1 0-1,0 0 1,0 0-1,0 1 1,0-1-1,0 1 1,0 0-1,0 0 1,0 0-1,0 1 1,8-1-1,-9 1 0,1 1 0,-1-1 0,0 1 0,0-1 0,0 1 0,0 0 0,0 0 0,0 0 0,0 1 0,-1-1 0,1 1 0,0 0 0,-1-1 0,1 1 0,-1 0 0,1 1 0,-1-1 0,0 0 0,0 1 0,0-1 0,0 1 0,-1-1 0,1 1 0,1 5 0,-1-4-130,0 0 0,0 1 0,-1-1 0,0 1 0,0 0 0,0-1 0,-1 1 0,0 0 0,0-1 0,0 1 0,0 0 0,-1 0 0,1-1 0,-1 1 0,0-1 0,-1 1 0,-1 5 0,-8 43-6164,9-22-1479,2-18 5013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8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167 2 632,'-9'-1'13440,"10"1"-13367,-1 1 0,1-1 1,-1 0-1,0 1 0,1-1 1,-1 1-1,0-1 0,1 0 0,-1 1 1,0-1-1,1 1 0,-1-1 0,0 1 1,0-1-1,0 1 0,0-1 0,1 1 1,-1-1-1,0 1 0,0 0 0,0-1 1,0 1-1,0-1 0,0 1 0,0-1 1,0 1-1,-1-1 0,1 1 0,0-1 1,0 1-1,0-1 0,0 1 1,-1-1-1,1 1 0,0-1 0,-1 1 1,-3 23 639,-7 25 99,0-12-508,0 54 376,0-37-476,1-16-176,9-34-28,1 1-1,-1-1 0,0 0 0,0 1 0,-1-1 0,1 0 0,-3 5 1,2-5-1,0 0 1,1 0 0,-1 0 0,1 0 0,0 0 0,0 0 0,0 6 0,1-7 0,-1 0 0,0-1-1,1 1 1,-1 0 0,0 0-1,-1-1 1,1 1 0,0-1 0,-1 1-1,1-1 1,-1 0 0,-3 4-1,-7 12 19,-7 13 37,16-27-54,0 0-1,0 0 1,1 0 0,-1 0-1,1 1 1,0-1 0,0 1-1,0-1 1,1 1 0,0 0-1,-1 7 1,-3-5-58,5-7 68,0 0 1,1 0-1,-1 0 0,0 0 0,0 0 0,1 0 0,-1 0 0,0 0 1,0 1-1,1-1 0,-1 0 0,0 0 0,0 0 0,1 0 0,-1 0 0,0 1 1,0-1-1,0 0 0,1 0 0,-1 0 0,0 1 0,0-1 0,0 0 1,0 0-1,0 0 0,1 1 0,-1-1 0,0 0 0,0 0 0,0 1 1,0-1-1,0 0 0,0 0 0,0 1 0,0-1 0,0 0 0,0 1 1,0-1-1,0 0 0,0 0 0,0 1 0,0-1 0,0 0 0,0 0 1,0 1-1,-1-1 0,1 0 0,0 0 0,0 1 0,0-1 0,0 0 1,0 0-1,-1 0 0,1 1 0,0-1 0,0 0 0,0 0 0,-1 1 1,12-15 54,-8 12-46,0-1 0,1 1 0,-1-1 0,0 0 0,0 0 1,-1-1-1,1 1 0,4-8 0,17-19 52,-19 25-183,0 1 1,0-1-1,-1 0 0,1 0 1,-1 0-1,0 0 1,-1-1-1,5-10 0,-23 25-1991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9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202 1 796,'0'0'13177,"-22"-1"-10472,22 2-2453,-7 1-106,0 0 1,1 1-1,-1 0 0,1 0 0,-1 1 0,-7 5 0,5-4-37,-45 44 671,-1-8-261,54-41-506,1 0 0,0 1 0,-1-1-1,1 0 1,0 0 0,-1 0 0,1 0 0,0 0 0,-1 1-1,1-1 1,0 0 0,0 0 0,-1 0 0,1 1 0,0-1-1,0 0 1,-1 0 0,1 1 0,0-1 0,0 0 0,0 1-1,-1-1 1,1 0 0,0 1 0,0-1 0,0 0 0,0 1-1,0-1 1,0 0 0,0 1 0,0-1 0,0 0 0,0 1-1,0-1 1,0 0 0,0 1 0,0-1 0,0 0 0,0 1-1,0-1 1,0 0 0,0 1 0,1-1 0,-1 0 0,0 1-1,0-1 1,0 0 0,1 1 0,-1-1 0,0 0 0,0 0-1,1 1 1,-1-1 0,0 0 0,0 0 0,1 0 0,-1 1-1,0-1 1,1 0 0,-1 0 0,0 0 0,1 0 0,32 14 38,3-1 350,-29-10-304,1 0 0,0 0 0,0-1 0,-1 0-1,1 0 1,16 1 0,-20-3-161,0 1 0,0 0-1,0 0 1,-1 0 0,1 1 0,0-1 0,-1 1-1,1 0 1,-1-1 0,1 2 0,5 4 0,-8-6-267,1 0 0,-1 0 0,0 0 0,0 0 0,0 1 0,1-1 0,-1 0 0,0 1 0,-1-1 0,1 1 0,0-1 0,0 1 0,-1-1 0,1 1 0,-1 0 0,1 2 0,8 11-3951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9.9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1 1096,'-3'3'14680,"-5"11"-14109,-1-3-4748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10.7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251 0 624,'4'0'9678,"-17"0"-4990,2 3-4268,1 0 0,0 0-1,0 1 1,0 1 0,0 0-1,1 0 1,-1 1 0,1 0 0,1 0-1,-15 15 1,-64 58 523,83-74-911,0 0 0,1 0 0,-1 1 0,1 0 0,0-1 0,1 1 0,-1 1 0,-2 9 0,4-13-32,1 0-1,-1 0 0,0 0 1,1 0-1,0 0 0,0 0 1,0 0-1,0 1 0,0-1 1,1 0-1,-1 0 0,1 0 1,0 0-1,0 0 0,0 0 1,0 0-1,1 0 1,-1-1-1,1 1 0,2 3 1,-2-3 3,1 1 0,0-1 0,0 0 0,0 0 1,1 0-1,-1 0 0,1 0 0,-1-1 0,1 0 1,0 0-1,0 0 0,0 0 0,0 0 0,0-1 1,1 0-1,-1 0 0,0 0 0,1 0 1,-1-1-1,8 0 0,10-1-756,0-1 1,35-8 0,-29 4-1716,-20 3 979,1 0 0,-2 0 1,1-1-1,0 0 0,-1-1 0,1 0 1,11-10-1,-8 4-1244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11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53 126 192,'0'0'4457,"23"31"-1859,-20-28-2542,-1 0-1,1 0 1,0 0-1,1 0 0,-1 0 1,0-1-1,1 1 1,-1-1-1,1 0 1,0 0-1,0 0 0,0-1 1,0 0-1,0 1 1,0-1-1,0 0 0,0-1 1,0 1-1,1-1 1,-1 0-1,0 0 1,0 0-1,0-1 0,1 1 1,-1-1-1,0 0 1,0 0-1,0-1 0,0 1 1,0-1-1,0 0 1,-1 0-1,1 0 1,-1 0-1,1-1 0,-1 1 1,0-1-1,0 0 1,0 0-1,0 0 0,4-6 1,-6 4 308,1 0 0,-2-1-1,1 1 1,0 0 0,-1 0 0,0 0 0,-1 0 0,1-1 0,-1 1-1,0 0 1,0 0 0,0 0 0,-1 0 0,-3-8 0,2 8-233,0 0 0,-1 0 1,1 0-1,-1 1 0,0-1 1,0 1-1,-1 0 0,1 0 0,-1 1 1,0-1-1,0 1 0,0 0 1,0 0-1,-1 1 0,1 0 1,-1 0-1,-6-2 0,8 4-121,0 0-1,0 1 0,0-1 0,0 1 1,0 0-1,0 0 0,0 0 1,0 1-1,0-1 0,0 1 1,1 0-1,-1 0 0,1 0 0,-1 0 1,1 1-1,0 0 0,0-1 1,0 1-1,-3 4 0,-14 13-44,16-17-131,1 0 0,-1 1 0,1-1 0,0 1 0,0 0 0,0 0 0,0 0 0,-3 7 0,5-8-298,-1-1 0,1 1 0,0 0 0,0 0 0,0-1 0,0 1 0,0 0 0,1 0 1,-1 0-1,1 0 0,0 0 0,0 0 0,0 0 0,0 0 0,0 0 0,1 0 0,-1 0 0,1 0 0,0-1 0,0 1 0,2 4 1,-1 4-2000,-2-4-57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11.7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0 1564,'0'0'1613,"-13"1"4279,11 1-5669,-1 0 1,1 0-1,-1 0 0,1 1 1,0-1-1,0 1 1,0-1-1,0 1 0,1 0 1,-1 0-1,0-1 1,1 1-1,0 0 0,0 0 1,0 1-1,-1 2 1,-6 18 186,-3 37 224,0 5-349,9-46-87,2-19-170,0 0 1,0 0 0,0-1 0,0 1-1,0 0 1,0 0 0,0 0 0,0 0-1,0 0 1,-1 0 0,1 0-1,0 0 1,0 0 0,-1-1 0,1 1-1,-1 0 1,1 0 0,-1 0 0,1-1-1,-1 1 1,1 0 0,-1-1 0,0 1-1,0 1 1,-1-1 237,0 1 1095,-5-4-778,5 2-435,2-20 256,-1 12-371,1 1 0,0-1 0,0 0-1,1 0 1,0 0 0,1 0 0,4-14-1,-1 9-14,12-17 68,-14 26-50,-2 3-26,0-1 0,0 0 0,1 1 0,-1 0 0,0-1 0,1 1 0,-1 0 0,1-1 0,0 1 0,-1 0 0,1 0-1,0 0 1,0 1 0,-1-1 0,1 0 0,3 0 0,20-16 11,-23 15-13,1 1-1,-1 0 1,1-1-1,-1 1 1,1 0-1,0 1 0,-1-1 1,1 0-1,0 1 1,0-1-1,0 1 1,-1 0-1,1 0 1,0 0-1,0 0 0,0 1 1,-1-1-1,4 2 1,-5-2 10,1 1 0,-1 0 0,0 0 0,0 0 0,1 0 1,-1 0-1,0 0 0,0 0 0,0 0 0,0 0 0,0 1 0,0-1 1,-1 0-1,1 1 0,0-1 0,-1 0 0,1 1 0,-1-1 1,1 1-1,-1-1 0,0 1 0,1-1 0,-1 1 0,0 0 0,0-1 1,0 1-1,0-1 0,-1 1 0,1-1 0,0 1 0,-1-1 0,1 1 1,-1-1-1,1 1 0,-1-1 0,1 0 0,-1 1 0,0-1 0,0 0 1,-1 2-1,1-1 37,0 0 1,1-1 0,-1 1-1,0 0 1,1 0 0,0-1-1,0 1 1,-1 0 0,1 0-1,0 0 1,0 0-1,1-1 1,-1 1 0,0 0-1,0 0 1,1 0 0,-1-1-1,1 1 1,1 2 0,38-34 918,-34 24-912,1 0 1,-1 1 0,1 0-1,0 0 1,0 0 0,0 1-1,1 1 1,0-1 0,0 1-1,-1 0 1,2 1 0,13-3-1,-19 5-31,1 1 0,-1 0 0,0 0 0,1 1 0,-1-1 0,0 1-1,0 0 1,0-1 0,0 1 0,0 1 0,0-1 0,0 0 0,-1 1-1,1-1 1,-1 1 0,0 0 0,0 0 0,0 0 0,0 0 0,0 0 0,2 5-1,0 0-267,-1-1-1,1 1 0,-1 0 1,-1 0-1,0 1 0,0-1 1,0 0-1,0 10 0,-13 30-7431,11-48 7460,0 1 1,0-1-1,0 1 1,0-1-1,0 1 1,0-1-1,0 0 1,0 1 0,-1-1-1,1 1 1,0-1-1,0 1 1,0-1-1,-1 1 1,1-1-1,0 0 1,-1 1-1,1-1 1,0 1-1,-1-1 1,1 0-1,0 1 1,-1-1-1,1 0 1,-1 0-1,0 1 1,-3 2-1183,-6 8-2265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20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18 280,'0'0'249,"2"0"323,-4 0-201,-11-6 2108,3 7-1309,10-1-1077,-1 0-1,1 1 1,-1-1 0,0 0 0,1 0 0,-1 0-1,1 1 1,-1-1 0,1 0 0,-1 0-1,0 0 1,1 0 0,-1 0 0,1 0 0,-1 0-1,1-1 1,-1 1 0,0 0 0,-8-14 12043,9 19-11478,0-4-664,1 0-142,1-1 0,-1 0 0,0 1 0,1-1 0,-1 1 0,0-1 0,0 1 0,1 0 0,-1 0-1,0-1 1,0 1 0,0 0 0,0 0 0,0 0 0,0 0 0,0 0 0,0 0 0,0 1 0,-1-1-1,2 2 1,6 20-8692,-8-17 5079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1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56 244,'0'0'6592,"-9"-6"-573,9 6-5944,0 0 0,1-1 1,-1 1-1,0 0 1,1 0-1,-1 0 0,0 0 1,0 0-1,1 0 1,-1-1-1,0 1 0,0 0 1,0 0-1,1 0 1,-1 0-1,0-1 0,0 1 1,0 0-1,0 0 1,1-1-1,-1 1 0,0 0 1,0 0-1,0-1 1,0 1-1,0 0 0,0 0 1,0-1-1,0 1 1,0 0-1,0-1 0,0 1 1,0 0-1,0 0 1,0-1-1,0 1 0,0 0 1,0-1-1,0 1 1,0 0-1,0 0 0,0-1 1,0 1-1,-1 0 1,1 0-1,0-1 0,0 1 1,0 0-1,0 0 1,-1 0-1,1-1 0,0 1 1,-1 0-1,-3-24 1963,4 23-1675,0 1-318,0-1 0,0 1 0,0-1 0,0 1 0,0 0 0,0-1 0,0 1 0,0-1 0,0 1 0,0-1 0,0 1 0,-1-1 0,1 1 0,0 0 0,0-1 0,0 1 0,-1-1 0,1 1 0,0 0 0,0-1 0,-1 1 0,1 0 0,0-1 0,-1 1 0,1 0 0,-1 0 0,1-1 0,0 1 0,-1 0 0,1 0 0,-1 0 0,1-1 0,-1 1 0,1 0 0,0 0 0,-1 0 0,1 0 0,-1 0 0,1 0 0,-1 0 0,1 0 0,-1 0 0,1 0 0,-9 0 33,6 0-50,0-1 0,-1 1 0,1 0-1,-1 0 1,1 0 0,-1 1 0,1-1 0,0 1 0,-1 0 0,1 0 0,0 0 0,0 0 0,0 1 0,-1-1 0,-2 3 0,-37 27-5,28-20 41,13-10-75,0 0 0,0 0 0,0 0 0,0 0-1,0 1 1,1-1 0,-1 1 0,0-1 0,1 1-1,-1 0 1,1 0 0,0-1 0,-1 1 0,-1 4-1,-5 5 8,7-10 5,0 0 0,0 0 1,0 0-1,0 0 0,0 0 1,1 0-1,-1 0 0,0 0 0,0 0 1,1 0-1,-1 0 0,0 0 1,1 1-1,-1-1 0,1 0 0,0 0 1,-1 1-1,1-1 0,0 2 1,0-1-4,0-1 0,-1 1 1,1 0-1,0-1 1,1 1-1,-1-1 0,0 1 1,0-1-1,1 1 1,-1-1-1,1 1 0,-1-1 1,1 1-1,0-1 0,-1 1 1,1-1-1,0 0 1,2 3-1,7 7 9,-5-4-4,0-1 0,1 0 0,-1 0-1,1-1 1,1 1 0,-1-1 0,1-1 0,0 1 0,0-1 0,8 3 0,-6-2-22,1 0 0,-2 1-1,1 0 1,0 0 0,-1 0 0,14 16 0,2 0-45,-22-20 54,1 1 1,-1-1 0,0 1-1,1-1 1,-1 1 0,0 0-1,-1-1 1,1 1 0,0 0-1,-1 0 1,0 1 0,0-1-1,0 0 1,0 0 0,0 0-1,-1 1 1,1-1 0,-1 0-1,0 1 1,0-1 0,0 1-1,0-1 1,-1 0 0,1 1-1,-1-1 1,-2 5 0,3-7 9,-5 8 10,0 1 1,-1-1-1,0 0 0,-1-1 0,0 0 0,0 0 1,0 0-1,-1-1 0,0 0 0,-16 10 0,5-7 28,-1-1 0,0-1 0,0 0 0,-1-2 0,-23 4 0,29-7-106,0 0 0,0-2 0,0 0-1,0 0 1,0-1 0,0-1 0,-1-1 0,-19-4 0,16 3-1006,17 3 683,0-1 0,0 1 0,0 0 0,0 0 0,0-1 0,0 1 0,0-1 0,0 0 0,1 1 0,-1-1 0,0 0 0,-2-2 0,3 2-135,0 0 0,0 0 0,1 0 0,-1 0 0,0 0 0,1 0 1,-1 0-1,1 0 0,0 0 0,-1 0 0,1 0 0,0-1 0,0 1 0,0 0 0,-1 0 0,1 0 0,1-2 0,-1-8-3020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1.7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0 812,'10'0'6224,"-20"44"-2282,9-14-2980,0-6 122,2 1 0,0-1 0,8 40 0,-8-54-829,1 0-1,-1-1 1,-1 1 0,0 11-1,0-14-146,0 1-1,0 0 0,0-1 0,1 1 0,0-1 0,3 9 0,-1 10-26,-4-8-36,2-16-65,0-1-1,0 1 1,0-1-1,0 0 1,1 1 0,-1-1-1,0 0 1,1 0-1,-1 1 1,1-1-1,-1 0 1,4 1 0,-3-2-274,7 0-6186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2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64 1016,'2'36'5399,"20"50"-2741,-15-66-2281,-2-9-155,-1 0 0,-1 0 0,0 0 0,0 1-1,-1-1 1,1 15 0,8 24 482,-11-27-595,0-22-118,-1-2-346,1 1 112,-1-1 1,0 1 0,1 0 0,-1-1 0,1 0 0,-1 1 0,1-1-1,-1 1 1,1-1 0,-1 0 0,1 1 0,0-1 0,-1 0-1,1 1 1,0-1 0,0 0 0,-1 0 0,1 1 0,0-1 0,0 0-1,0 0 1,0-1 0,-4-33-460,-3-5 780,5 33-13,1 1 0,0-1-1,0 0 1,0 1-1,1-1 1,0 0-1,1 1 1,1-11-1,-1-10 692,-1 15-186,0 1 0,1 0 0,0-1 0,0 1 0,1 0 0,1 0 0,0 0 0,0 0 0,1 0 0,1 1 0,-1-1 0,2 1 0,6-10 0,-10 18-458,-1 1-1,1-1 1,0 0 0,0 1-1,0-1 1,0 1-1,0-1 1,0 1 0,0 0-1,1 0 1,-1 0-1,0 0 1,0 0-1,1 1 1,-1-1 0,1 1-1,-1 0 1,1-1-1,-1 1 1,0 0 0,4 1-1,0 0-26,-1 0 0,0 1 0,0-1 0,0 1-1,-1 0 1,1 1 0,0-1 0,-1 1 0,8 6 0,1 1-66,-1 1 0,-1 1 0,0 0 0,-1 0 0,0 1 0,8 14 0,-5-6 1,-5-9 131,-1 0 1,0 1 0,9 25-1,-14-34-105,-1 0 0,0 0 0,0 0 0,-1 0 0,1 0 0,-1 0 0,0 0 0,0 1 0,-1-1 0,1 0 0,-1 0 0,0 0 0,0 0-1,0 0 1,0 0 0,-1 0 0,1-1 0,-4 5 0,-6 7-96,0 0 0,-2 0 0,1-2 0,-2 1-1,0-2 1,-1 0 0,0 0 0,0-2 0,-2 0 0,1 0 0,-1-2-1,0 0 1,-1-1 0,-24 7 0,41-14-54,0 0 0,1 1 0,-1-1 0,0 0-1,1 0 1,-1 1 0,0-1 0,1 0 0,-1 0 0,0 0 0,0 0 0,1 0 0,-1 0-1,0 0 1,0 0 0,1 0 0,-1 0 0,0-1 0,1 1 0,-1 0 0,0 0 0,1-1-1,-1 1 1,0 0 0,1-1 0,-2 0 0,0-14-13128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3.0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49 1716,'-10'8'13115,"10"-8"-13054,1 1 1,0 0-1,0-1 1,-1 1 0,1-1-1,0 1 1,0-1-1,0 1 1,0-1 0,0 1-1,-1-1 1,1 0-1,0 0 1,0 1-1,0-1 1,0 0 0,0 0-1,0 0 1,0 0-1,0 0 1,0 0 0,0 0-1,0-1 1,0 1-1,0 0 1,0 0-1,0-1 1,0 1 0,0-1-1,0 0 1,37-10 146,9-3-267,87-15 0,-114 25-10,35 2-2891,-34 3-853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3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37 912,'-9'0'10777,"46"-1"-10149,57-7-1,-76 5-3565,1-1 0,29-11 0,-28 9 16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6.0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355 0 284,'-3'1'368,"0"1"0,1-1 0,-1 1-1,0 0 1,1 0 0,-1 0 0,1 0 0,-1 0 0,1 0 0,0 0 0,0 1-1,0-1 1,0 1 0,1 0 0,-1-1 0,1 1 0,-1 0 0,1 0 0,-1 4-1,-9 23 1341,11-21-861,1-8-739,-1 1 0,0-1 0,0 0 0,1 1-1,-1-1 1,0 1 0,-1-1 0,1 1-1,0-1 1,0 1 0,0-1 0,-1 0-1,1 1 1,-1-1 0,1 0 0,-1 1 0,0-1-1,0 0 1,1 0 0,-1 1 0,0-1-1,-2 1 1,-11 24 1677,-6-7-1361,-1 0-1,-34 23 1,32-25-276,-72 50 232,63-37-278,30-29-110,0-1 0,0 1 1,1 1-1,-1-1 0,0 0 0,1 0 1,-1 1-1,1-1 0,0 1 0,-1-1 1,1 1-1,-2 2 0,-6 4-437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6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1580,'33'-19'6471,"-24"16"-5659,0 0-1,0 1 1,0 0-1,1 1 0,17-1 1,-22 3-653,0 0 1,0 0-1,0 0 1,0 1-1,0 0 1,-1 0 0,1 0-1,-1 1 1,1 0-1,-1-1 1,0 1-1,7 7 1,-5-4-102,-1 1 0,0 0 0,0-1 0,0 2 0,-1-1 0,0 1 0,0-1 0,-1 1 0,0 0 1,3 14-1,10 22-48,24 15-3185,-31-56 264,5-4-6226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6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389 1 1964,'-2'11'4617,"-50"29"717,-24 42-2621,12-10-2090,4-5-294,41-44-249,-42 38 1,7-12-2369,53-72-6744,2 16 7238,-1-5-681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7.0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0 224,'5'12'9385,"9"-2"-4896,23 9-3273,-8-5-512,-7 4-601,-1 0 0,-1 2 0,0 0 1,-2 1-1,22 33 0,2 8-3437,-37-50 1123,11 10-5178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7.3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367 5 1736,'15'-5'5303,"-19"16"-872,-39 36-582,37-39-3714,-1 0-1,0-1 1,0 0 0,-12 8 0,-23 25 49,-55 69-94,2-5-1202,70-82-1112,12-15-489,13-7 2612,0 0-1,0 0 0,0 0 1,-1 0-1,1 0 1,0 0-1,0 0 0,0 0 1,-1 0-1,1 0 0,0 0 1,0 0-1,0 0 1,-1 0-1,1 0 0,0 0 1,0 0-1,0 0 0,0-1 1,-1 1-1,1 0 1,0 0-1,0 0 0,0 0 1,0 0-1,0 0 1,-1 0-1,1-1 0,0 1 1,0 0-1,0 0 0,0 0 1,0 0-1,0-1 1,0 1-1,0 0 0,0 0 1,0 0-1,-1-1 0,1 1 1,0 0-1,0 0 1,0 0-1,0 0 0,0-1 1,0 1-1,1 0 0,-3-6-1845,-7-6-194</inkml:trace>
  <inkml:trace contextRef="#ctx0" brushRef="#br0" timeOffset="1">55 96 264,'-2'-12'8797,"6"26"-1738,37 55-6077,45 41-778,-80-103-577,0 1 0,1 0 0,0-1 0,0-1 0,1 1 0,9 5 0,-15-10 4,0-1-1,0 1 1,0-1-1,0 1 1,1-1-1,-1 0 1,0 0-1,1 0 1,-1 0-1,0-1 1,1 1-1,-1-1 1,1 1-1,0-1 1,-1 0-1,1 0 1,-1 0-1,1 0 1,-1-1-1,1 1 1,-1-1-1,1 1 1,-1-1-1,1 0 1,-1 0-1,0 0 1,1 0-1,1-2 1,7-8-2383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7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335 8 532,'9'-4'2727,"-9"4"-2634,0 0 1,0 0-1,1-1 1,-1 1-1,0 0 1,0 0-1,0-1 0,1 1 1,-1 0-1,0 0 1,0 0-1,0 0 1,1-1-1,-1 1 1,0 0-1,0 0 0,1 0 1,-1 0-1,0 0 1,1 0-1,-1 0 1,0 0-1,0 0 1,1 0-1,-1 0 0,0 0 1,1 0-1,-1 0 1,0 0-1,0 0 1,1 0-1,-1 0 1,0 0-1,0 0 0,1 0 1,-1 0-1,0 0 1,0 1-1,1-1 1,-1 0-1,0 0 1,0 0-1,1 0 0,-1 1 1,0-1-1,0 0 1,0 0-1,0 1 1,1-1-1,-1 0 1,0 0-1,0 1 0,0-1 1,0 0-1,0 0 1,0 1-1,0-1 1,0 1-1,-12 24 4044,3-11-3369,0 1 1,-1-1-1,-15 15 0,6-5-521,-64 78 107,-19 26-361,61-73-474,40-55 315,1 1-1,-1-1 1,1 0-1,-1 1 0,0-1 1,1 0-1,-1 1 1,1-1-1,-1 0 0,0 0 1,1 0-1,-1 1 0,0-1 1,1 0-1,-1 0 1,0 0-1,0 0 0,1 0 1,-1 0-1,0 0 1,1 0-1,-1-1 0,0 1 1,1 0-1,-1 0 1,1-1-1,-1 1 0,0 0 1,1-1-1,-1 1 0,1 0 1,-1-1-1,1 1 1,-1-1-1,-9-24-5393,6 10 3807,-5 2-394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8.0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54 560,'-1'-1'452,"-1"-1"1,1 1-1,0-1 0,0 1 1,0-1-1,0 1 1,0-1-1,0 0 0,1 0 1,-1 1-1,1-1 0,-1 0 1,1 0-1,-1 0 0,1 1 1,0-1-1,0 0 0,0 0 1,0 0-1,0 0 0,0 0 1,2-2-1,-2-8 3305,2 13-3548,0-1 1,1 0 0,-1 0 0,0 1 0,0-1-1,0 1 1,0 0 0,0-1 0,0 1 0,0 0-1,0 0 1,0 1 0,0-1 0,1 2 0,13 10 278,-2 2 0,1 0 0,-2 0 0,0 1 0,13 24 1,28 25-341,-47-55-362,0-2 0,1 1 0,-1-1 0,2 0 0,-1-1 0,18 12 0,-21-16-488,1 1 0,-1-2 0,1 1 1,0-1-1,10 3 0,-12-4-280,0 0-1,0-1 1,0 0 0,0 1-1,0-1 1,0-1 0,0 1-1,0-1 1,6-1-1,1 1-2301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32.0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527 11 432,'0'0'10144,"-11"-7"-4142,11 7-5949,-1-1 0,0 1 0,0-1 0,0 1 0,0 0-1,0-1 1,0 1 0,0 0 0,0 0 0,0 0 0,1-1 0,-1 1-1,0 0 1,0 0 0,0 0 0,0 1 0,0-1 0,0 0 0,0 0 0,0 1-1,0-1 1,0 0 0,-1 1 0,-27 8 762,-111 58 1578,77-18-1993,49-37-319,7-5-21,0 0 1,0 1-1,0 0 1,1 0-1,1 1 1,-8 14-1,2-5-12,9-14-51,0-1 0,0 1 0,1-1-1,-1 1 1,1-1 0,0 1-1,0 0 1,0 0 0,0-1 0,1 1-1,0 0 1,-1 0 0,2 0 0,-1 0-1,0-1 1,1 1 0,-1 0 0,1 0-1,0 0 1,0-1 0,1 1 0,-1 0-1,1-1 1,0 0 0,3 5-1,1 1 11,1-1 0,0-1 0,0 0 0,1 0 0,-1 0 0,2-1 0,-1 0 0,16 8 0,148 101-269,-171-114 263,0-1 0,0 0 0,-1 1 0,1-1 0,0 1 0,0-1 0,0 1 0,-1-1 0,1 1 0,0 0 0,-1-1 0,1 1 0,0 0 1,-1-1-1,1 1 0,-1 0 0,1 0 0,-1 0 0,0 0 0,1-1 0,-1 1 0,0 0 0,0 0 0,1 0 0,-1 0 0,0 0 0,0 0 0,0 0 0,0 0 0,0 0 1,0 0-1,0 0 0,-1-1 0,1 1 0,0 0 0,0 0 0,-1 0 0,1 0 0,0 0 0,-1 0 0,1-1 0,-1 1 0,1 0 0,-1 0 0,0-1 0,1 1 1,-1 0-1,0-1 0,1 1 0,-1-1 0,0 1 0,0-1 0,-1 2 0,-7 4 12,-1 1 0,0-1 0,-16 7 1,14-7-36,-16 8-42,-2-1 0,0-1 0,0-2 0,-1-1 1,0-1-1,-37 4 0,1-8-951,30-10-1778,36 6 2233,-1-1 0,0 1-1,1-1 1,-1 0 0,1 0 0,-1 0 0,1 0 0,-1 0-1,1 0 1,-1 0 0,1 0 0,0-1 0,0 1 0,-2-2 0,3-7-2821,9 3-36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32.7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0 988,'1'4'7492,"7"11"-6072,-7-11-989,1 0-1,-2 0 1,1 1-1,0-1 0,-1 1 1,0-1-1,0 0 1,0 1-1,-2 8 1,1 1 399,1-8-679,-1 0 0,0-1-1,0 1 1,-1 0-1,1-1 1,-4 7-1,3-7-53,0 1 0,0-1 0,1 1 0,0-1-1,0 1 1,-1 6 0,2-6-11,-1 0 1,0-1-1,0 1 0,0-1 1,-1 1-1,-2 6 1,1-7-29,2 0-1,-1 1 1,0-1 0,1 1 0,0-1-1,0 8 1,0-8-24,1 0-1,-1 1 1,0-1 0,-1 0-1,1 0 1,-4 6-1,3-6-21,0 0-1,1 0 1,-1 0-1,1 0 1,0 0-1,-1 8 1,2-8-15,-1 0 1,0 0 0,-1 0 0,1 0-1,-1 0 1,0 0 0,0 0 0,0 0-1,-4 5 1,5-9-27,0 0 0,1 0 0,-1 1 0,1-1 0,-1 0 0,1 1 0,-1-1 0,1 1 0,0-1 0,0 1 0,0-1 0,0 0 0,0 1 0,0-1-1,0 1 1,1-1 0,-1 1 0,0-1 0,1 0 0,-1 1 0,1-1 0,-1 0 0,1 1 0,0-1 0,0 0 0,-1 0 0,1 0 0,0 1 0,0-1 0,2 1 0,-1-2-768,17-6-12333,-17 0 10220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33.2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0 368,'0'0'7833,"1"11"-2754,2-9-4914,-1 0-1,0 0 1,0-1 0,-1 2 0,1-1-1,0 0 1,-1 0 0,1 0-1,-1 1 1,1-1 0,-1 1 0,0-1-1,0 1 1,0-1 0,-1 1 0,2 5-1,5 59 858,0-6-242,2-32-325,-6-19-273,0-1 1,0 0 0,-1 1 0,1 18 0,8 69 428,-12-81-603,1-14-13,-1 1 0,1-1-1,0 1 1,-1 0 0,1-1-1,0 1 1,1-1 0,-1 1-1,0-1 1,1 1 0,-1-1-1,1 1 1,0-1 0,0 1-1,0-1 1,0 0 0,0 1-1,3 3 1,-2-5-21,5-32-5834,-3 21 3770,-1 0 1,-1 0-1,0 0 0,1-16 0,-3 7-964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44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18 264,'0'0'970,"-2"13"1075,2-13-1985,-1 0 0,1 0 1,-1 0-1,1 0 0,0 0 0,-1 0 1,1 0-1,-1 0 0,1 0 0,0 0 1,-1 1-1,1-1 0,-1 0 0,1 0 1,0 0-1,-1 1 0,1-1 0,0 0 1,-1 1-1,1-1 0,0 0 0,0 1 1,-1-1-1,1 0 0,0 1 0,0-1 1,0 0-1,-1 1 0,1-1 0,0 1 1,0-1-1,0 0 0,0 1 0,0-1 1,0 1-1,0-1 0,0 1 0,0-1 1,0 0-1,0 1 0,0-1 0,0 1 1,0-1-1,0 1 0,0-1 0,1 0 1,-1 1-1,0 3 506,-10 1 6477,18-4-6412,-6-1-539,9-7 232,-10 5-290,0 0 1,0 0-1,1 0 1,-1 0 0,1 1-1,-1-1 1,1 0-1,0 1 1,-1-1-1,1 1 1,0 0 0,0 0-1,0-1 1,0 1-1,0 1 1,0-1 0,0 0-1,1 0 1,-1 1-1,0-1 1,0 1-1,1 0 1,3 0 0,65-8 45,17-4 423,-38 29-474,-48-16-14,32 11-23,73 32 146,-67-10-221,-27 10 162,-13-30-70,0-10-3,1-1 0,-1 0 0,0 1-1,0-1 1,0 0 0,0 0 0,-1 1-1,0-1 1,1 0 0,-1 0 0,0 0-1,0 0 1,-1 0 0,-1 4 0,2-5-5,0 0 0,0-1 0,0 1 0,1 0 0,-1-1 0,1 1 0,-1 0 0,1 0 0,0-1 0,-1 1 0,1 0 0,0 0 0,0-1 0,1 1 0,-1 3 0,1-4-1,-1 1 0,0 0 0,0 0 0,0 0 0,0-1 0,0 1 0,0 0 0,-1 0 0,1 0 0,0-1 0,-1 1 0,0 0 0,1-1 0,-1 1 0,-1 2 0,1-3 2,0 1 1,1-1-1,-1 1 1,1-1-1,0 0 1,-1 1-1,1-1 1,0 1-1,0-1 1,0 1-1,0-1 1,0 1-1,0-1 1,0 1 0,0-1-1,1 4 1,0-3-1,-1-1 1,1 1 0,-1 0 0,0 0-1,0 0 1,0 0 0,0 0-1,0 0 1,0 0 0,-1 0 0,1-1-1,-2 5 1,-6 13 13,7-16-10,0-1 0,0 1-1,0 0 1,0-1 0,0 0-1,-1 1 1,1-1-1,-1 0 1,1 1 0,-1-1-1,0 0 1,-3 2 0,2-2-1,0 1 1,1-1 0,-1 1 0,0 0 0,1 0 0,0 0-1,-1 0 1,-1 5 0,-14 13-1,-3 2 102,12-13 8,0 0 0,0-1 0,-1 0 0,-20 14 0,-25 30 658,47-49-634,-24 11 120,30-14-245,2 3-10,0-3 0,-19 4-712,17-33-11477,2 21 8720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0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678 62 472,'-2'-3'2449,"1"1"-2053,1 1-1,-1 0 1,0-1-1,0 1 1,1 0-1,-1-1 1,0 1-1,0 0 0,0 0 1,0 0-1,0 0 1,0 0-1,-1 0 1,1 0-1,0 0 1,0 1-1,-2-2 1,0 0 164,0 0 0,-1 0 0,1 0 0,0 0 0,0 0 0,-1 1 0,1 0 0,-1 0 1,0 0-1,-4-1 0,-6-4-298,1 6-4,9 1-159,-1-1 1,1 0 0,-1 0-1,0-1 1,1 1 0,-1-1-1,1 0 1,-8-2 0,9 1-47,0 1 0,0 0 1,0 0-1,0 0 0,0 0 1,0 0-1,-1 1 0,1 0 1,0-1-1,0 1 0,-1 0 1,1 0-1,0 1 0,0-1 1,-6 2-1,-34 3 14,31-3-12,0 1 0,0 0-1,0 1 1,0 0 0,0 1 0,1 1 0,0-1 0,-15 12 0,6-6 79,9-5-107,6-4-6,1 0-1,0 1 1,0-1-1,0 1 0,0 0 1,0 0-1,1 0 1,-6 6-1,-36 28 3,12 0-174,3 1 0,-36 57-1,56-77 232,2 1-1,1-1 1,-10 35-1,-8 68-73,23-113-8,0 0-1,1-1 0,0 1 0,0 0 0,0 0 1,1 0-1,0 0 0,1 0 0,0 0 1,2 9-1,-1-13-1,-1 0 0,1-1 0,-1 1 0,1-1 0,0 1 0,1-1 1,-1 0-1,1 1 0,-1-1 0,1 0 0,0-1 0,0 1 0,0 0 0,0-1 0,1 0 1,-1 0-1,1 0 0,-1 0 0,1 0 0,0-1 0,0 0 0,5 2 0,12 1 10,1-1-1,0-1 1,0-1-1,1-1 1,-1 0-1,0-2 1,0-1-1,0 0 1,22-8-1,-6 4 6,20 1 3,-48 7-83,-1-2 0,1 1 0,0-1 1,-1-1-1,1 0 0,-1 0 1,0-1-1,1 0 0,7-5 0,3-1-664,-2-2-3689,-17 9 3816,0 0 1,-1 1-1,1-1 0,0 0 1,-1 0-1,1 0 1,-1 0-1,0 0 0,1 0 1,-1 0-1,0 0 0,0-3 1,0-7-2881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1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92 116,'-11'59'3686,"12"-51"-3577,0 0 0,0-1 0,1 1 0,0-1 0,0 1 0,1-1-1,0 0 1,0 0 0,1 0 0,0 0 0,0-1 0,0 1 0,1-1 0,0 0-1,0-1 1,1 1 0,0-1 0,0 0 0,0 0 0,0-1 0,1 0 0,-1 0-1,1 0 1,0-1 0,0 0 0,9 2 0,19 8 213,-30-10-268,1 0-1,0-1 0,0 0 1,0 0-1,0 0 0,0-1 0,0 0 1,9 0-1,-3 0 307,-1-2-1,1 0 1,-1 0-1,1-1 1,21-6-1,-29 6-206,0 1 0,0-1 0,0 0 0,-1 0-1,1 0 1,0-1 0,-1 1 0,0-1 0,1 0 0,-1 0 0,-1 0 0,1 0-1,0-1 1,-1 1 0,1-1 0,-1 0 0,0 1 0,0-1 0,1-4 0,1-4 148,0-1 1,0 1-1,-1 0 1,-1-1 0,1-17-1,-3 24-226,0 1-1,0-1 1,-1 1-1,0-1 1,0 1-1,0 0 0,-1-1 1,0 1-1,0 0 1,0 0-1,-1 0 1,1 1-1,-1-1 1,0 0-1,-7-6 0,4 3 17,-1 1 1,-1 0-1,1 1 0,-1 0 0,0 0 0,-1 0 0,1 1 0,-1 1 0,0-1 0,0 1 0,-1 1 0,-10-3 0,-4 1 76,0 2 0,0 0 1,-42 2-1,62 1-240,0 1-1,0-1 1,0 1 0,0 0 0,0 0 0,0 0 0,1 1 0,-1-1 0,0 1 0,1 0 0,-1 0 0,1 0 0,0 0 0,0 1-1,0 0 1,0-1 0,0 1 0,1 0 0,-3 3 0,-16 32-3395,14 2-3374,7-23 3662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1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46 368,'-2'0'187,"-1"1"1,1-1-1,-1 1 0,1 0 0,-1 0 1,1 0-1,0 0 0,-1 0 0,1 1 1,0-1-1,0 0 0,0 1 0,0 0 1,0-1-1,0 1 0,1 0 0,-1 0 1,0 0-1,1 0 0,0 1 0,-1-1 1,1 0-1,0 0 0,0 1 1,0-1-1,1 1 0,-2 3 0,1-2-165,0 0 0,0 0-1,0 0 1,1 0 0,-1 1-1,1-1 1,0 0 0,0 0-1,1 0 1,-1 0 0,1 1-1,0-1 1,0 0 0,0 0-1,1 0 1,-1 0 0,4 5-1,0-2 81,0 0-1,0 0 0,1-1 1,0 1-1,0-2 1,0 1-1,1-1 0,0 0 1,0 0-1,0 0 1,1-1-1,-1 0 0,1-1 1,0 0-1,0 0 1,0-1-1,1 0 0,-1 0 1,0-1-1,1 0 1,-1 0-1,1-1 0,9-1 1,-4 1 76,-1-1 1,0-1-1,0 0 1,0-1-1,0 0 1,-1-1-1,1 0 1,-1-1-1,0-1 1,0 0 0,-1 0-1,1-1 1,-1-1-1,-1 0 1,0 0-1,0-1 1,0 0-1,-1-1 1,-1 0-1,9-13 1,-15 21-92,-1 0 0,1-1 1,-1 1-1,0 0 0,0-1 1,0 1-1,0-1 1,-1 1-1,1-1 0,-1 1 1,1-1-1,-1 1 0,0-1 1,0 1-1,0-1 0,0 0 1,0 1-1,-1-1 0,1 1 1,-1-1-1,0 1 0,0-1 1,0 1-1,0 0 0,0-1 1,0 1-1,-1 0 0,1 0 1,-1 0-1,1 0 0,-1 0 1,0 0-1,0 0 0,0 0 1,0 1-1,-2-2 0,-3-3 2,0 1-1,-1 1 0,1-1 1,-1 1-1,0 1 0,0-1 1,0 1-1,0 1 0,-14-3 1,12 3-68,0 1 0,1 1 1,-1 0-1,0 0 0,1 1 1,-1 1-1,0-1 0,1 1 0,0 1 1,-1 0-1,1 0 0,-17 9 0,18-7-562,-1 1-1,1-1 0,0 2 0,1-1 0,0 1 0,0 0 0,0 1 0,-7 10 0,-16 11-5091,17-17 2452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2.3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7 224,'3'-6'12794,"3"23"-11635,-5-14-1109,0 0 0,-1 0 1,1 0-1,0-1 0,-1 1 0,0 0 0,0 0 0,0 0 0,0 0 0,0 0 0,0 0 0,-1 0 1,1 0-1,-1 0 0,0 0 0,0 0 0,-2 3 0,-3 25 281,1 57 176,-20 120 0,21-178-421,-20 71 40,16-77-125,2 0 1,1 0-1,1 1 0,-2 25 0,-4 37 32,10-87-33,0 0 1,0 0-1,-1 0 0,1 1 0,0-1 1,0 0-1,0 0 0,0 0 1,0 1-1,1-1 0,-1 0 1,0 0-1,0 0 0,0 0 1,0 1-1,0-1 0,0 0 1,0 0-1,0 0 0,0 0 1,0 1-1,0-1 0,1 0 1,-1 0-1,0 0 0,0 0 1,0 0-1,0 1 0,0-1 1,1 0-1,-1 0 0,0 0 1,0 0-1,0 0 0,1 0 1,-1 0-1,0 0 0,0 0 1,0 0-1,0 0 0,1 0 1,-1 0-1,0 0 0,0 0 1,0 0-1,1 0 0,-1 0 1,0 0-1,0 0 0,1 0 0,12-8 64,11-16 3,-6-2-36,75-97-15,-81 109-23,2 0 1,-1 1-1,2 0 0,0 1 1,29-19-1,-42 30 3,4 2-2,-6 0 10,-4 3-1,-9 32 44,9-31-44,1 0 0,-1 0 0,1 1 0,0-1 0,0 1 0,1 0 0,-1 0-1,2 0 1,-1 0 0,0 0 0,1 0 0,-1 12 0,2-15-3,0 0 0,0-1 0,0 1 0,0 0 0,0 0 0,1 0 0,-1 0 0,1 0 0,0 0 0,0 0 0,0 0 0,0-1 0,0 1 0,1 0 0,-1-1 0,1 1 0,0-1 0,0 0 0,-1 1 0,2-1-1,-1 0 1,0 0 0,0 0 0,1-1 0,-1 1 0,1 0 0,-1-1 0,4 2 0,10 3-75,1-1 0,-1 0 0,1-1 1,0 0-1,0-2 0,0 0 0,0-1 0,0-1 0,1 0 0,20-4 0,-32 3-78,47-8-3145,-47 7 2213,-1 1 0,0-1-1,0 0 1,0 0 0,0 0-1,-1-1 1,10-5-1,-4-3-2110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2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1 388,'10'1'6294,"10"34"-3602,-13-21-2090,-1 1 1,-1 0-1,0 0 0,-1 1 1,3 30-1,-6-40-518,-1 0 1,1 0-1,1-1 1,-1 1-1,1 0 1,2 5-1,-2-6-55,0 1-1,0-1 0,-1 1 1,1-1-1,-1 1 1,0 5-1,0-5-34,-1-1 1,2 1-1,-1 0 1,1-1-1,-1 1 1,2-1-1,-1 0 1,0 0-1,1 0 1,0 0-1,7 9 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3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19 524,'0'-6'1296,"0"0"-396,-11 6-304,11-6 184,11 6-760,-11 6-64,0 0-132,11 0-3600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3.5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18 564,'-22'13'7539,"22"-9"-6950,0 1 1,0-1 0,1 0 0,0 0-1,-1 0 1,1 0 0,0 0 0,1 0-1,-1 0 1,1 0 0,2 5 0,-1-7-509,-1 1 0,0-1 1,1 1-1,-1-1 1,1 0-1,0 0 1,0 0-1,0 0 0,0 0 1,0-1-1,0 0 1,0 1-1,0-1 1,0 0-1,1 0 0,-1-1 1,1 1-1,-1-1 1,0 0-1,1 1 0,5-2 1,-2 1-30,1 0-1,-1 0 1,1-1-1,-1 0 1,0-1 0,0 1-1,1-1 1,-1-1 0,0 1-1,0-1 1,-1-1-1,1 1 1,-1-1 0,0 0-1,9-7 1,-12 8-16,-1 1 0,1-1 0,-1 1 1,0-1-1,0 0 0,0 0 0,0 0 0,2-4 1,-3 6-13,-1 0 0,1 0 0,-1 0 0,0 0 0,0 0 0,0 0 0,1-1 0,-1 1 0,0 0 1,0 0-1,0 0 0,-1 0 0,1 0 0,0 0 0,0 0 0,0 0 0,-1 0 0,1 0 1,-1 0-1,1 0 0,-1 0 0,1 0 0,-1 0 0,1 0 0,-1 0 0,0 0 0,0 1 1,1-1-1,-1 0 0,0 0 0,0 1 0,0-1 0,0 1 0,0-1 0,-1 0 0,-4-1 15,0 0 0,0 0 0,-1 1-1,1-1 1,0 1 0,-1 1-1,1-1 1,0 1 0,-1 0-1,1 1 1,-1 0 0,1 0 0,0 0-1,-1 1 1,1-1 0,0 2-1,0-1 1,0 1 0,1 0-1,-1 0 1,-6 5 0,3-3-19,0 0 0,1 1 0,-1 1 0,1-1 0,1 1 0,-1 1 1,1-1-1,1 1 0,-1 0 0,1 1 0,1 0 0,-8 15 0,11-20-21,1-1 1,-1 1-1,1 0 0,0-1 1,0 1-1,1 0 0,-1 0 0,1-1 1,0 1-1,0 0 0,0 0 0,0 0 1,1-1-1,-1 1 0,1 0 1,0 0-1,0-1 0,1 1 0,-1-1 1,1 1-1,-1-1 0,1 0 0,0 1 1,1-1-1,-1 0 0,0 0 1,1 0-1,0-1 0,-1 1 0,1-1 1,0 1-1,1-1 0,5 4 1,6 2-146,1-1 0,-1 0 0,1-1 0,1 0 0,-1-1 1,1-1-1,0-1 0,0 0 0,0-2 0,0 1 0,0-2 1,0 0-1,21-4 0,3 0-2270,58-15 0,37-20-6362,-102 27 5807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4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1 620,'0'1'67,"1"0"-1,-1-1 0,0 1 1,0 0-1,0 0 1,0 0-1,0 0 1,0 0-1,-1 0 1,1 0-1,0 0 1,0 0-1,0 0 1,-1-1-1,1 1 1,-1 0-1,1 0 1,-1 0-1,1-1 1,-1 1-1,1 0 1,-1 0-1,1-1 0,-1 1 1,0 0-1,-1 0 1,2-1-44,0 0 0,0 0 0,-1 0-1,1 0 1,0 0 0,0 0 0,0 0 0,-1 1 0,1-1 0,0 0 0,0 0 0,0 0 0,0 0-1,0 0 1,-1 0 0,1 1 0,0-1 0,0 0 0,0 0 0,0 0 0,0 0 0,0 1-1,0-1 1,-1 0 0,1 0 0,0 0 0,0 1 0,0-1 0,0 0 0,0 0 0,0 0 0,0 1-1,0-1 1,0 0 0,0 0 0,0 0 0,0 1 0,0-1 0,0 0 0,0 0 0,0 0-1,1 0 1,-1 1 0,0-1 0,0 0 0,11 6 729,12 0 100,-19-6-706,-1-1 0,1 0-1,0 0 1,0 0-1,-1 0 1,1 0 0,0-1-1,-1 0 1,1 1-1,-1-1 1,0-1-1,3-2 1,8-3 525,-14 8-652,0-1-1,0 1 1,0 0 0,1 0-1,-1-1 1,0 1 0,0 0 0,0 0-1,0-1 1,1 1 0,-1 0-1,0-1 1,0 1 0,0 0-1,0-1 1,0 1 0,0 0-1,0-1 1,0 1 0,0 0-1,0 0 1,0-1 0,0 1 0,0 0-1,0-1 1,0 1 0,0 0-1,0-1 1,-1 1 0,1 0-1,0-1 1,0 1 0,0 0-1,0 0 1,-1-1 0,1 1-1,0 0 1,0 0 0,-1-1 0,1 1-1,0 0 1,0 0 0,-1 0-1,1 0 1,0-1 0,-1 1-1,1 0 1,0 0 0,0 0-1,-1 0 1,1 0 0,0 0 0,-1 0-1,1 0 1,0 0 0,-1 0-1,1 0 1,0 0 0,-1 0-1,0 0 57,0 0 127,-41 1-95,41 0-407,-1 0 1,1 0 0,-1-1-1,0 1 1,1 0-1,-1-1 1,0 1 0,0-1-1,1 1 1,-1-1-1,0 0 1,0 0 0,0 0-1,1 0 1,-1 0-1,0 0 1,-3-1 0,-6 0-2021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98 56,'-11'-33'2857,"11"-30"-814,17 65-1051,-14-2-650,-10-4-420,7 4 147,-1 0-1,1 0 1,0 0 0,-1 0 0,1 0-1,0 0 1,-1 1 0,1-1-1,0 0 1,-1 0 0,1 0 0,0 0-1,-1 0 1,1 0 0,0 1 0,-1-1-1,1 0 1,0 0 0,0 1-1,-1-1 1,1 0 0,0 0 0,0 1-1,0-1 1,-1 0 0,1 1-1,0-1 1,0 0 0,0 1 0,0-1-1,-1 0 1,1 1 0,0-1 0,0 0-1,0 1 1,0-1 0,0 1-1,0-1 1,0 0 0,0 1 0,0 0-1,-4 34 923,3 55-1173,2-71 415,-2-2-241,1-8-2,0 0 0,0 0 0,0 0 0,1 0 0,1 0 0,-1 0 0,5 14 0,-3-13 34,-1 1 0,-1 0 0,1 0 0,-2 1 0,0-1 0,0 0 0,-3 21-1,0 11 7,-8 297 1513,-1-187-1486,12 89-36,6-214-20,-5-24 2,1 0 0,-1 0 1,0 0-1,0 0 0,0 0 1,-1 0-1,0 1 0,1-1 0,-1 0 1,0 0-1,-1 0 0,1 0 1,-1 1-1,-1 5 0,-2 2-7,1 1-1,0 0 1,1 0-1,1 0 1,0 0-1,0 0 1,3 26-1,-1-23 8,-1 0 0,0 0 1,-1 0-1,0 0 0,-5 17 0,4-24-3,1 1 0,0 0 0,0-1 1,1 1-1,1 18 0,0-20-2,-1 0 0,1-1 0,-2 1 0,1 0 1,-1 0-1,0-1 0,0 1 0,-5 13 0,4-9 10,0 1 0,0-1 0,1 0 0,0 1 1,1-1-1,1 1 0,2 16 0,-1 14-46,-13 74 48,-1-33-30,12-66 44,1-12-19,-1 0 0,0-1 1,0 1-1,0 0 0,-1 0 0,0-1 0,0 1 1,0-1-1,-1 1 0,-3 8 0,-6 57-52,8-62 46,2-1 0,-1 1 0,1-1 0,1 1 0,-1 0 0,2-1 0,-1 1 0,3 13 0,-1 11-6,-3-14 10,1-13-9,-1 0 1,1 0-1,0-1 0,1 1 1,-1 0-1,1-1 1,0 1-1,0 0 0,1-1 1,3 10-1,-2 24 41,-4-16-6,8-15 0,-12-2-41,9-1 65,0 0-4829,-14-9 774,-1-3 1387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91 84,'0'0'391,"0"0"-7,0 0-10,0 0-18,0 0-19,2 0 2825,-4 0-3085,2 0 2,0 0-1,0 0 4,0 0-1,-20 0 190,40-1 369,-21-2-644,11 0 12,29-19 10,28 1-60,-58 13 50,0 4-3,33 3-9,108-6 58,-146 9-64,1 0 34,0 1 1,0-1-1,0 0 0,0-1 0,1 1 0,-1-1 1,0 0-1,1-1 0,4 1 0,13 2 146,9 3 17,1-2-1,-1-1 1,1-2 0,54-4 0,-13 0-225,-35 6 66,-32-1-26,-1-1 1,0-1 0,1 1 0,-1-1-1,0 0 1,1-1 0,-1 0 0,0 0-1,7-2 1,53-2 15,-29 3-3,-28 1-8,0-1-1,-1 1 1,1 0 0,-1 1 0,1 0 0,12 2 0,14 0-37,129-23-84,9 15 226,38 12-42,-206-6-74,1 0-1,-1 0 1,0 1-1,1-1 0,-1 1 1,0 0-1,1 1 1,8 3-1,-7-2 8,-1-1 0,1 0 0,0 0 0,0-1 0,0 0 0,0 0 0,0-1 0,12-1 0,166 8-11,213 0 136,-305-14-132,106-14 586,129 14-466,-281 7-126,26-9 43,29-2-36,16 11 9,199 7-57,-283-7 102,94 13-38,-46-6-2,-70-7-5,-8-1-9,-1 1 1,1-1 0,-1 1 0,1 0 0,0 1-1,-1-1 1,1 1 0,-1-1 0,1 1 0,-1 0-1,7 3 1,0-3-1,95-1 29,-49-7 18,-54 7-24,32 7-58,-33-7 35,-1 0 6,49 0 756,-41 0-757,44-5-111,-20 5 4293,-65-9-3892,31 9-254,-20 2 162,21 0-200,1 0 0,-1 1 0,0-1 0,1 1 0,-1-1 0,1 1 0,0-1 0,0 1 0,0 0 0,0-1-1,0 1 1,1-1 0,-1 1 0,1-1 0,-1 1 0,1-1 0,0 0 0,0 1 0,0-1 0,0 0 0,2 4 0,1 6-12,-16 264-3,12 90 71,12-207-75,-13-113 42,0-29-26,0 1 0,1-1 0,1 0 0,1 1 0,0-1 1,6 22-1,-5-23 10,-1 0 0,0 1 0,-1-1 0,-1 1 0,0-1 0,-3 22 0,0 18 1,3 352 152,-12-344-329,12 329-406,0-392 542,2 0-16,-1 1 1,0 0 0,0 0 0,1 0-1,-1 0 1,0 0 0,0 0-1,-1 1 1,1-1 0,0 0 0,-1 0-1,1 1 1,-1-1 0,0 0 0,0 1-1,0-1 1,0 3 0,9 31-550,-9-34 553,1 0 0,0 0 0,-1 0 0,1 0 0,-1 0-1,1 0 1,-1 1 0,0-1 0,0 0 0,0 0 0,0 0-1,0 0 1,0 0 0,-1 1 0,1-1 0,-1 0 0,1 0-1,-1 0 1,0 0 0,0 0 0,0 0 0,-2 3 0,-2 12-175,5 5 455,0 39-10935,0-61 10443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10 146 168,'-9'0'3983,"52"7"-1352,-29-6-2498,1 1 1,0 0-1,-1 0 1,20 8-1,-18-5 16,1-1 1,0-1-1,1 0 0,25 0 0,282-24-45,-91-6 1470,-175 20-1602,-48 5 5,0 0 0,0 1-1,0 0 1,0 0-1,0 2 1,0-1 0,17 4-1,-11-1-72,1 0 0,-1-2-1,0 0 1,1-1 0,-1-1 0,25-5 0,33 0 84,170-1 48,235 0-61,-150 7 446,-84 0-334,-220 1-102,-14 0-1,1-1 0,0 0 0,-1-1 0,1-1 0,15-3 0,-7 1 28,1 0 1,-1 1 0,1 2-1,40 2 1,-37 0 3,0-1 1,44-6-1,-38-2-9,-24 6-4,0 0-1,0 1 1,0 0 0,0 0 0,1 0 0,-1 1-1,0 0 1,14 2 0,-5 0-13,-1-2 0,1 0-1,28-4 1,17 0-41,-5 5 77,0-4 1,0-1-1,0-4 0,70-18 1,-114 23-28,1 0 1,0 1-1,0 1 1,0 0-1,20 2 1,12 0 12,82-22-32,13 28 2,47 0 49,-178-9-20,29-3 16,-33 5-29,-1 0 0,0 1-1,0-1 1,1 1 0,-1 0 0,0 1 0,0-1 0,0 1-1,0 0 1,0 0 0,0 0 0,5 4 0,-7-5 6,6-1 1,-7 0 1,-1 0-3,0 0-8,24-1-10,11 8 72,-35-6-63,0-1 4,0 0 10,-6 0-75,5 1 200,8 24-2178,-27-16-2043,17-9 2979,-9 6-1207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9346 32 376,'-1'-16'6849,"0"16"-6879,1 1 170,-1-1 0,1 0-1,-1 0 1,0 0 0,1 0 0,-1 0-1,1 0 1,-1 0 0,1 0 0,-1 0-1,1 0 1,-1 0 0,1 0 0,-1 0 0,0 0-1,1 0 1,-1-1 0,1 1 0,-1 0-1,1 0 1,-1-1 0,1 1 0,0 0-1,-1-1 1,1 1 0,-1 0 0,1-1-1,0 1 1,-1-1 0,1 1 0,0-1 0,-1 1-1,1 0 1,0-1 0,0 1 0,-1-1-1,1 1 1,0-1 0,0 0 0,0 1-1,0-1 1,0 1 0,0-1 0,0 1-1,0-1 1,0 1 0,0-1 0,0 1 0,0-2-1,0 1 89,0 1-10,0 0-7,0 0-10,0 0-21,0 0-16,0 0-37,0 0-18,0 0-22,0 0-11,0 0-10,-1 1-54,-1-1 0,0 1 0,1-1 0,-1 1 0,1 0 0,0 0 1,-1 0-1,1 0 0,0 0 0,-1 0 0,1 0 0,0 0 0,0 1 0,0-1 0,-1 2 0,-16 13 114,-76 48 593,60-39-666,28-20-37,0 0-1,0 0 0,0 0 0,0-1 0,-1 0 1,0 0-1,0 0 0,0-1 0,-1 0 0,1-1 1,-1 0-1,-11 2 0,-48 17 565,-9 10-401,64-24-169,0-1 0,0-1 0,-1 0-1,0-1 1,0 0 0,0-1 0,-24 3 0,23-5-5,1 1 0,-1 0-1,0 1 1,-21 8 0,11-4-17,-62 9 207,64-13-114,0 1 1,-38 11-1,45-10-90,0-1 0,-29 4 0,-29 8 30,14 3 157,-100 18 1,6-2 88,128-30-148,1-1 0,-1-1 0,-38 0 0,-30 3 90,-53 0 252,139-6-441,-281 5 439,173 6-634,96-10 242,1 1 0,-1 1-1,-18 5 1,-22 4-103,-113 21 40,141-25 19,-1-1-1,1-2 1,-1-1 0,-52-1 0,57-1-12,0 1 0,-38 8-1,39-5 11,-1-1 1,-39 1-1,-68 4 95,99-7-76,28-2-39,0 0 0,0-1 0,1 0 0,-1 0 0,0 0 0,0-1 0,-7-2 0,7 2-4,-1 0-1,1 0 1,0 1-1,-1 0 1,1 0-1,-1 1 1,-10 2-1,-27 1-10,-336-4 65,209 16-60,8-5 58,12-1-2,5 7-119,7-1 2,-22 0-284,134-15 315,0 1 0,0 1 1,-43 11-1,45-8 64,0-1 1,-29 0-1,-1 1-2,-77 7-18,-41 6-15,-200 40-13,303-49 20,-1-4 1,-90-4 0,115-3-19,-114 12-61,-32 0 496,-178-11-77,206-11-318,71 0-90,74 10 157,0-1 0,1-1 1,-1-1-1,0-1 0,1-1 0,-23-10 1,13 6 46,-53-13 1,39 13-126,24 5 0,0 1 1,0 1-1,-21-1 0,-27-8 19,60 11-26,-30-7 10,-72-4-1,48 7 128,6 0-129,13-5 1,34 7-8,0 1 0,1 0-1,-1 0 1,-17-1 0,11 2-4,1 0 1,-1-2 0,0 1 0,1-2-1,-1 0 1,1 0 0,-16-8 0,-44-4 15,33 9 2,-48-4-489,83 11 471,-1-2 1,1 1-1,-1-1 0,1 0 1,0 0-1,-6-3 0,-30-12 13,-82-17-187,94 27 270,-20-1-546,-76-8-120,30 5 321,86 10 245,0 1 0,0-2 0,1 1 0,-1-1 0,0-1 0,1 1-1,-10-6 1,-18-5-14,19 9 44,0-2-1,0 0 1,-17-10-1,-52-27-115,73 36 106,-1 1 1,-1 0 0,1 1 0,-27-6 0,12 3-104,18 4 75,0 0 1,1 0-1,-19-12 1,22 12 3,-8-1 25,13 5-15,0-1 1,0 1 0,0-1-1,0 0 1,0 1-1,1-1 1,-1 0 0,0 0-1,1 0 1,-1 0 0,0 0-1,1 0 1,-1-1-1,1 1 1,0 0 0,-2-3-1,-2-1 27,2 2-36,0 0 0,-1 0 0,1-1 0,1 0-1,-1 1 1,0-1 0,1 0 0,0 0 0,0-1 0,0 1-1,0 0 1,1-1 0,-2-4 0,1 4 10,1 4 0,0 0-1,0 0 0,1 0 0,-1 1 1,1-1-1,-1 0 0,1 0 0,-1 0 1,1 0-1,-1 0 0,1 0 0,0-1 1,0 1-1,0 0 0,-1 0 0,1 0 1,0 0-1,0 0 0,1-2 1,-20-19 4,9-9-15,-7 2-17,14 25 29,2 0 0,-1-1 0,1 1 0,-1 0 0,1-1 0,0 0 0,1 1 0,-1-1 0,1 1 0,0-10 0,-6 4-23,4 10 21,1-1 1,1 0 0,-1 0-1,0 0 1,0 0 0,0 0-1,0 0 1,1 0 0,-1 0-1,0 0 1,1 0 0,-1 0-1,1-1 1,-1 1 0,1 0-1,0 0 1,0-1 0,-1 0 0,1 1 14,-19 1-1192,18 5 733,0 0-1,-1 0 1,0 0 0,0-1 0,0 1-1,0 0 1,-1-1 0,-5 8-1,-7 13-1928,-12 32-6037,25-44 5209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29 856 80,'0'0'1195,"-19"-21"3347,10-8-451,9-15 395,0-24-2253,0 46-1932,9-32-92,1-20-191,-5 46-28,-4 25 13,0 0-1,0-1 0,0 1 0,0 0 1,-1-1-1,1 1 0,-1-1 0,0 1 1,0-1-1,0 1 0,-1-1 0,1 1 1,-2-6-1,-1-2 3,0 1 0,1-1 0,1 0 0,0 0 0,0 0 0,1 0 0,2-15 0,-1-7 28,8-4 81,-9-43 288,-9 52-274,-1-10-136,5 39-1,9-2 10,-3 1 4,-1 0 6,0 0 4,0 0-1,0 0 5,0 0 0,0 0-2,6 0-7,-1 0 1,1-1-1,-1 0 1,0-1 0,1 1-1,-1-1 1,0 0-1,8-5 1,17-3 0,86-29 141,34-9-62,55 17-228,-201 31 15,1 0 0,0 0-1,0 0 1,0 1-1,0 0 1,8 2 0,18 2-4473,-30-5 2012,1 0-1450,4 0 1859,-4 0-917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1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4 436,'-24'0'4674,"7"0"3491,15 0-7589,-9 0 4427,11 0-4950,0 1 1,0-1-1,0 1 1,0-1-1,0 1 1,0-1-1,0 1 1,0-1-1,0 1 1,0-1-1,0 0 1,1 1-1,-1-1 1,0 1 0,0-1-1,0 1 1,1-1-1,-1 0 1,0 1-1,1-1 1,-1 0-1,0 1 1,1-1-1,-1 0 1,0 0-1,1 1 1,-1-1-1,0 0 1,1 0-1,-1 1 1,1-1-1,-1 0 1,1 0-1,-1 0 1,0 0-1,1 0 1,-1 0-1,1 0 1,-1 0 0,1 0-1,-1 0 1,1 0-1,0 0 1,169 12 239,-159-11-288,0 1 0,-1 0 1,1 1-1,16 6 0,0 0 2,16 15 0,-31-19-3,-11-4-2,1 0 0,0 0 0,-1 0-1,1 0 1,0 0 0,0-1 0,-1 1-1,1-1 1,0 1 0,0-1 0,0 0-1,0 1 1,0-1 0,0 0 0,0 0-1,0-1 1,0 1 0,0 0 0,-1-1-1,1 1 1,0-1 0,2 0 0,2-4-4,-6 5 2,1-1 0,-1 1 0,1-1 0,0 1 0,-1-1 0,1 1 0,0-1 1,-1 1-1,1-1 0,0 1 0,0 0 0,0 0 0,-1-1 0,1 1 0,0 0 0,0 0 0,0 0 0,0 0 1,1 0-1,8-7-14,-1 3 6,2 1-13,0-1 0,0 0-1,19-10 1,-27 13 25,0-1 0,0 0-1,0 1 1,0 0 0,1-1 0,-1 1-1,0 0 1,1 1 0,-1-1 0,1 1 0,3-1-1,-5 1 6,1-3-9,-3 3 1,0 0 1,0 0-1,0 0 0,-1 0 0,1-1 1,0 1-1,0 0 0,0 0 1,0 0-1,-1 0 0,1 0 1,0 0-1,0-1 0,0 1 1,0 0-1,0 0 0,-1 0 1,1 0-1,0 0 0,0-1 0,0 1 1,0 0-1,0 0 0,0 0 1,0-1-1,0 1 0,0 0 1,0 0-1,0 0 0,0-1 1,0 1-1,0 0 0,0 0 0,0 0 1,0-1-1,0 1 0,0 0 1,0 0-1,0 0 0,0-1 1,0 1-1,0 0 0,0 0 1,0 0-1,0-1 0,1 1 0,-1 0 1,0 0-1,0 0 0,0 0 1,0 0-1,0-1 0,1 1 1,-3 0 1,2-1-10,0-4-2,0 0 10,0 4 21,0 0-26,0-2 4,0 7-4,2 8 3,-1-11 5,0 1 0,0-1 1,0 1-1,0-1 0,0 1 0,0-1 0,0 1 0,0 0 1,-1-1-1,1 1 0,-1 0 0,1 0 0,-1-1 1,0 1-1,0 0 0,0 0 0,0 2 0,7 24 10,14 28 81,-6-14-54,13 60 26,-6-4-6,-19-83-53,-1 0 0,-1 1 0,0-1 1,-1 1-1,-3 22 0,1 10 132,-9 1 123,10-44-221,1-1 0,-1 1 0,0-1 0,-1 1 0,1-1 0,-1 1 0,0-1 0,0 0 0,-4 7 0,-10 23 308,12-26-234,-1 1 0,1-1 0,-2 0 0,1-1 0,-1 1 0,0-1 0,-1 0 0,1 0 0,-1-1 0,-1 0 0,1 0 0,-1-1 0,0 0 0,-13 6 0,15-9-46,1 0 1,-1 0-1,0 0 1,0-1-1,0 0 1,0 0-1,0-1 1,0 0-1,0 0 1,0 0-1,0-1 0,-10-1 1,8 0-47,-1 1 0,1-2 0,-1 1 0,1-1 0,0 0 0,0-1-1,0 0 1,-8-5 0,3-2-368,0 0-1,0-1 0,-18-22 0,-8-19-4189,10-3-8180,24 45 8814,-4-1 475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2.0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76 195 500,'0'0'199,"0"1"0,0-1 0,1 0 0,-1 1 0,0-1 0,0 0-1,0 1 1,1-1 0,-1 0 0,0 1 0,0-1 0,1 0 0,-1 0 0,0 1 0,1-1 0,-1 0 0,0 0-1,1 0 1,-1 1 0,1-1 0,-1 0 0,0 0 0,1 0 0,-1 0 0,0 0 0,1 0 0,-1 0 0,1 0 0,-1 0-1,0 0 1,1 0 0,-1 0 0,1 0 0,-1 0 0,0 0 0,1 0 0,-1 0 0,1-1 0,-1 1 0,0 0-1,1 0 1,-1-1 0,33-11 2666,28-24-1122,-48 25-1358,0-1 1,0 0-1,-1-1 1,0-1-1,9-15 0,-20 28-344,-1-1 1,1 0-1,0 0 0,-1 0 0,0 1 0,1-1 0,-1 0 0,0 0 0,0 0 0,0 0 0,0 0 0,-1 0 0,1 1 0,0-1 0,-1 0 0,1 0 0,-1 0 0,0 1 0,0-1 0,1 0 0,-1 1 0,0-1 0,-1 1 0,1-1 0,0 1 0,0-1 0,0 1 0,-1 0 0,1-1 0,-1 1 0,1 0 0,-1 0 0,0 0 0,1 0 1,-1 1-1,0-1 0,1 0 0,-4 0 0,-2 0 24,1 1 0,0 1 0,0-1 0,0 1 0,0 0 0,0 0 0,0 1 0,0 0 0,0 0 0,1 0 0,-1 1 0,1-1 0,-6 5 0,-4 2 85,2 1-1,0 0 0,0 1 1,0 0-1,2 1 0,-1 0 1,-15 24-1,22-27-87,0 1-1,1-1 0,0 1 1,1 0-1,0 0 1,0 1-1,1-1 0,0 0 1,1 1-1,1-1 0,0 13 1,-1-14 22,1 0-1,1 0 1,0 0 0,4 17-1,-4-22-52,1-1 0,0 1 0,-1 0 1,1-1-1,0 0 0,1 1 0,-1-1 0,1 0 0,-1 0 0,1 0 0,0 0 0,6 4 0,-5-5-2,3 5-9,1-1 1,-1 0 0,2-1-1,-1 1 1,1-2 0,-1 1 0,1-1-1,0-1 1,1 0 0,-1 0 0,14 2-1,-7-3-331,0 0 0,1-1 0,26-3 0,-38 2-165,0-1 0,-1 1 0,1-1-1,0 0 1,-1-1 0,1 1-1,0-1 1,-1 0 0,0 0-1,1 0 1,-1-1 0,0 1-1,0-1 1,-1 0 0,1 0-1,0-1 1,3-3 0,21-29-6604,-24 18 3634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2.7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33 199 1356,'-11'6'3106,"11"-3"-2836,0 1 1,1 0-1,-1 0 0,1 0 1,0-1-1,0 1 1,0-1-1,0 1 0,1 0 1,-1-1-1,1 0 0,0 1 1,0-1-1,0 0 1,1 0-1,4 4 0,-2-2 48,1 0-1,0-1 1,0 0-1,0 0 1,0-1-1,1 1 1,-1-2 0,11 4-1,-1-1 29,0-1-1,0-1 1,0-1-1,0 0 1,0-1-1,0-1 1,28-3-1,-37 2-292,0-1-1,-1 1 1,1-1-1,0-1 1,-1 1 0,1-1-1,-1 0 1,0-1 0,0 0-1,0 0 1,0 0-1,-1 0 1,0-1 0,1 0-1,-2 0 1,1 0-1,6-11 1,-6 8 33,0-1-1,0 0 1,-1 0-1,0-1 0,-1 1 1,0-1-1,0 0 1,-1 0-1,-1 0 1,1 0-1,-1-13 1,-2 18-33,1 0 1,-1 0 0,0 1-1,-1-1 1,1 0-1,-1 1 1,0-1-1,0 1 1,0 0 0,0 0-1,-1-1 1,0 2-1,0-1 1,0 0 0,0 0-1,-1 1 1,1 0-1,-1 0 1,0 0-1,0 0 1,0 0 0,0 1-1,-1 0 1,1 0-1,-8-3 1,1 1-2,1 1 0,-1-1 0,0 2 0,0 0-1,0 0 1,0 1 0,-1 0 0,1 1 0,0 0 0,-18 3 0,13 0-25,8-3-27,0 2 1,0-1-1,0 1 1,0 0 0,0 1-1,1 0 1,-1 0-1,1 1 1,0 0-1,-1 0 1,-7 7-1,7-5-59,1 1 1,0 0-1,0 0 0,1 0 0,0 1 0,0 0 0,1 0 0,0 0 0,1 1 0,-5 12 0,4-7-921,2 0 1,0 1-1,0-1 0,2 1 0,0 0 0,0 15 1,2-28 709,-1-1 0,1 1 0,0 0 1,-1-1-1,1 1 0,0-1 0,0 1 0,0-1 1,0 0-1,0 1 0,0-1 0,0 0 0,0 0 1,0 0-1,1 0 0,-1 0 0,1 0 0,-1 0 1,0 0-1,1-1 0,0 1 0,-1 0 0,1-1 1,-1 1-1,4 0 0,6 0-1855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1636,'0'0'1795,"0"6"4115,0 26-2304,0-14-2306,0 14-199,1 1 1,7 47-1,3 33-146,-5-69-567,-6-35-299,1 0 1,0 0 0,1 0 0,0 0-1,1 0 1,5 14 0,12 31 235,2 1-193,-19-38-131,-3-17-5,0 1 0,0-1 0,0 1 0,0-1 0,0 1 0,0-1 0,0 1 0,0-1 0,0 1 0,0-1 0,1 1 0,-1-1 0,0 1-1,0-1 1,0 1 0,1-1 0,-1 1 0,0-1 0,1 1 0,-1-1 0,0 1 0,1-1 0,-1 0 0,1 1 0,-1-1 0,0 0 0,1 1 0,0-1-1,-9 3-7063,8-3 6932,0-1-1,-1 1 1,1 0-1,0-1 1,0 1 0,0 0-1,-1-1 1,1 1-1,0 0 1,0-1-1,0 1 1,0 0 0,0-1-1,-1 1 1,1 0-1,0-1 1,0 1-1,0 0 1,0-1-1,0 1 1,0-1 0,0 1-1,1 0 1,-1-1-1,0 1 1,0 0-1,0-1 1,0 1-1,0 0 1,0-1 0,1 1-1,-1 0 1,0-1-1,0 1 1,1 0-1,-1-1 1,0 1 0,0 0-1,1-1 1,6-10-3067,-5 4 117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3.5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1800,'1'0'426,"0"-1"-1,0 1 1,0 0-1,0-1 1,0 1-1,0 0 1,0 0 0,0 0-1,0 0 1,1 0-1,-1 0 1,0 0-1,0 0 1,0 1-1,0-1 1,0 0-1,0 1 1,0-1 0,0 1-1,0-1 1,0 1-1,0-1 1,0 1-1,1 1 1,27 28 3524,-18-14-3521,-1 1 0,12 24 0,-6-10-64,-13-26-333,0 0-1,0 0 1,0 0 0,-1 0 0,1 1 0,-2 0 0,1-1 0,0 1 0,-1 0 0,0 0 0,0 6 0,10 49-38,-12-57-16,1 0 0,1 0 0,-1 0 0,0 0 0,1 0 0,0 0 0,0 0 0,0 0 0,4 7 0,-14-29-13504,9 1 10506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3.8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54 2376,'-11'-30'12347,"9"25"-11077,-6-11 649,8 16-1913,0 1 0,1-1 0,-1 0 1,0 0-1,0 0 0,0 0 0,0 0 0,0 1 0,0-1 0,1 0 0,-1 0 0,0 0 1,0 0-1,0 0 0,0 0 0,1 0 0,-1 0 0,0 0 0,0 1 0,0-1 1,0 0-1,1 0 0,-1 0 0,0 0 0,0 0 0,0 0 0,1 0 0,-1 0 1,0 0-1,0 0 0,0 0 0,0-1 0,1 1 0,-1 0 0,0 0 0,0 0 0,0 0 1,0 0-1,1 0 0,-1 0 0,0 0 0,0 0 0,0-1 0,0 1 0,0 0 1,1 0-1,-1 0 0,0 0 0,0 0 0,0-1 0,0 1 0,0 0 0,0 0 0,0 0 1,0 0-1,0-1 0,0 1 0,0 0 0,0 0 0,0 0 0,0-1 0,0 1 1,0 0-1,0 3-830,0 0 0,0 0 0,0 0 1,-1 0-1,1 0 0,-1 0 0,0 0 1,0 0-1,0 0 0,0-1 1,-3 6-1,-4 0-2363,7 3 55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6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12 198 956,'-9'1'11570,"11"2"-11168,-1-1 0,1 1-1,-1-1 1,0 1 0,0 0 0,0-1 0,-1 1 0,1 0 0,-1 0-1,1 0 1,-1 0 0,0 3 0,7 28 114,-5-32-482,-1 1 0,0 0 0,-1-1 0,1 1 0,0 0 0,-1-1 0,1 1 0,-1 0 0,0-1 0,0 1 0,0 0 0,0 0 0,-1-1 0,1 1 0,-1 3 0,-2 15 129,3 177 562,6-183-695,-6-15-29,0 0 1,1 0 0,-1 1 0,0-1 0,0 0-1,0 0 1,0 1 0,1-1 0,-1 0 0,0 1 0,0-1-1,0 0 1,0 1 0,0-1 0,0 0 0,0 1-1,0-1 1,0 0 0,0 0 0,0 1 0,0-1-1,0 0 1,0 1 0,0-1 0,0 0 0,0 1 0,-1-1-1,1 0 1,0 0 0,0 1 0,0-1 0,0 0-1,-1 0 1,1 1 0,0-1 0,0 0 0,0 0 0,-1 1-1,1-1 1,0 0 0,0 0 0,-1 0 0,1 0-1,0 0 1,-1 1 0,1-1 0,0 0 0,-1 0-1,0 2 11,0 1 0,0-1-1,0 0 1,1 1-1,-1-1 1,0 1 0,1-1-1,0 1 1,0-1-1,0 1 1,0-1 0,0 1-1,1 4 1,0-4-12,-1 0 1,0-1 0,1 1-1,-1 0 1,0 0-1,0-1 1,-1 1 0,1 0-1,-1-1 1,1 1-1,-1 0 1,0-1 0,0 1-1,-2 3 1,0 12 57,4-17 10,-1-15-24,0-117 100,-10 68-135,10-197-57,1 251 50,1 0 0,1 1 0,0-1 0,0 0 0,0 1 0,1 0 0,1 0 0,7-12 0,-7 12-8,3-9-19,-7 14 22,-1 1 1,1 0-1,0 0 0,0 0 1,0 0-1,0 0 1,1 0-1,-1 1 0,0-1 1,1 0-1,1-1 1,18-19-26,-19 19 26,-1 1 1,1-1-1,0 1 0,0 0 0,0 0 0,0 0 0,0 0 1,1 0-1,-1 0 0,1 0 0,-1 1 0,1-1 0,0 1 1,-1 0-1,1 0 0,0 0 0,0 0 0,0 1 0,5-2 1,2 1 2,-7 0-3,1 1 0,0-1 0,-1 1 0,1 0 0,0 0 0,0 0 0,-1 1 0,1-1 0,0 1 0,5 1 1,-4 1-1,1 0 0,-1 1 0,1-1 0,-1 1 1,0 0-1,-1 0 0,1 1 0,-1-1 0,8 11 1,-3-4 1,-6-8 0,0-1 1,-1 1 0,1 0 0,-1 1 0,1-1 0,-1 0 0,0 1 0,0-1 0,-1 1 0,1 0 0,1 5 0,-3-6 3,-1-1 0,1 1 0,0 0 0,-1-1 0,0 1 0,0-1 0,0 0 0,0 1 0,0-1 0,0 0 0,-1 1 0,-2 3 0,-3 5-2,-68 92 239,62-92-171,12-11-56,-1 1-1,1 0 1,0 0 0,-1 0-1,1 0 1,0 0 0,0 0-1,0 0 1,0 0 0,0 0-1,0 1 1,0-1 0,0 0-1,-1 3 1,-10 12 225,7-10-138,10-4-44,-2 1 32,-3-2-86,0-1 0,0 0-1,0 0 1,0 1 0,1-1-1,-1 0 1,0 0 0,0 0-1,0 1 1,1-1 0,-1 0-1,0 0 1,0 0 0,1 1-1,-1-1 1,0 0 0,0 0-1,1 0 1,-1 0 0,0 0-1,0 0 1,1 0 0,-1 1-1,0-1 1,1 0 0,-1 0 0,0 0-1,0 0 1,1 0 0,-1 0-1,0 0 1,1-1 0,-1 1-1,0 0 1,0 0 0,1 0-1,-1 0 1,0 0 0,1 0-1,-1 0 1,0-1 0,0 1-1,0 0 1,1-1 0,49-15 230,-46 15-218,-1 0 0,0 0 0,1 0 0,-1 1 0,1-1 0,-1 1 0,1 0 0,-1 0 0,6 1 0,18-3 67,-19 1-77,1-1 0,-1 1 0,1 1-1,-1 0 1,1 0 0,-1 0 0,1 1 0,-1 1 0,12 2 0,-15-3 3,0 1 0,-1-1 0,1 0 0,-1 1 0,1 0 1,-1 0-1,0 1 0,0-1 0,0 1 0,0 0 0,0 0 0,-1 0 1,1 0-1,-1 1 0,0-1 0,0 1 0,3 5 0,-4-5 36,0 1-1,0-1 1,-1 1-1,0-1 0,0 1 1,0 0-1,0-1 1,-1 1-1,0 0 1,0 0-1,0 0 0,-1-1 1,1 1-1,-1 0 1,0-1-1,-1 1 1,1 0-1,-1-1 0,0 0 1,0 1-1,0-1 1,0 0-1,-1 0 1,-6 7-1,-5 5 144,-1-1-1,-1-1 1,-1-1-1,-27 18 1,6-4-33,25-20-115,0 0 0,0-1 0,-1-1 0,0 0 0,0-1-1,-15 3 1,1 1-6,19-6-102,1-1-1,0 0 1,-1 0-1,1-1 1,-1 0 0,1 0-1,0-1 1,-1 0-1,1 0 1,0-1 0,0 0-1,0-1 1,-12-4-1,18 6-136,1 0-1,0 0 0,-1 1 0,1-1 1,-1 0-1,1 0 0,0 0 0,0 0 1,-1 0-1,1-1 0,0 1 0,0 0 1,0 0-1,0-1 0,1 1 0,-1-1 1,0 1-1,1-1 0,-1 1 0,1-1 1,-1 1-1,1-1 0,-1 0 0,1 1 1,0-1-1,0 1 0,0-1 0,0 0 1,0 1-1,0-1 0,1 1 0,-1-1 1,0 0-1,1 1 0,-1-1 0,2-1 1,1-5-1860,0-1 1,1 1 0,0 1 0,0-1 0,7-9-1,0 4-1224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7.9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61 664,'0'0'2325,"-23"12"2020,10 1-3073,11-11-1009,-1 1 0,1-1 0,0 1 0,-1-1-1,1 1 1,0-1 0,1 1 0,-1 0 0,0 0 0,1 0-1,0 0 1,0 0 0,0 1 0,0-1 0,0 0 0,0 0 0,1 1-1,0-1 1,-1 0 0,2 5 0,-2-5-70,1 1-1,1-1 1,-1 1-1,0 0 1,1-1 0,0 0-1,-1 1 1,2-1 0,-1 1-1,3 4 1,6 11 244,-8-14-380,1 0-1,0 0 1,0-1 0,0 1 0,0-1 0,1 1 0,0-1 0,0 0-1,0 0 1,0-1 0,0 1 0,1-1 0,5 3 0,-6-3-27,1-1 1,-1 1 0,1-1 0,-1 0 0,1-1 0,0 1 0,-1-1 0,1 0-1,0 0 1,0 0 0,0-1 0,0 1 0,0-1 0,0-1 0,0 1-1,5-2 1,-7 2-19,3-1 22,-1 0 0,1-1 0,0 0 0,-1 1 0,1-2 0,-1 1 0,0-1 0,0 1 0,0-1 0,0-1 0,0 1 0,-1-1 0,1 0 0,-1 0 0,4-5 0,3-2 1,-11 11-36,1-1 1,0 1-1,-1-1 1,1 1 0,0-1-1,-1 0 1,1 1 0,-1-1-1,1 0 1,-1 1-1,1-1 1,-1 0 0,1 0-1,-1 1 1,0-1-1,1 0 1,-1 0 0,0 0-1,0 0 1,0 1 0,0-1-1,0 0 1,0 0-1,0 0 1,0 0 0,0 0-1,11-30 295,-11 15-146,1 12-125,-1 1-1,1-1 1,-1 0 0,0 1-1,-1-1 1,1 0-1,-1 1 1,1-1 0,-1 0-1,0 1 1,0-1-1,-1 1 1,-2-7-1,0-14 118,2 22-129,0-1 0,0 0 0,0 1-1,0-1 1,0 0 0,1 0 0,-1 0 0,1-1 0,0 1 0,-2-4 0,2 4 9,-1 0 1,0 0-1,-1 1 1,1-1-1,0 1 1,-1-1-1,0 1 1,1 0-1,-1 0 1,-4-2-1,2 1 27,1 0 0,-1 1 0,0 0 0,0 0 0,-1 0 0,1 0 0,0 1 0,0 0 0,-1 0 0,-8 0 0,13 1-24,-24 2 31,8 2-57,15-2 1,-1-1 0,1 1 0,-1-1 0,1 1 1,0 0-1,0 0 0,-1 0 0,1 0 0,1 0 0,-1 1 1,0-1-1,1 0 0,-1 1 0,1-1 0,-1 1 0,1 0 1,0 0-1,-1 3 0,-5 9 13,5-10 0,-1 1 0,1-1 1,1 1-1,-1 0 0,1 0 1,0-1-1,0 1 0,1 0 1,0 0-1,0 11 0,1-5 4,-2-11-17,1 0-1,1 0 1,-1 0 0,0 0-1,0 0 1,0 0-1,0-1 1,1 1-1,-1 0 1,0 0 0,1 0-1,-1 0 1,1 0-1,-1 0 1,1-1 0,-1 1-1,1 0 1,-1 0-1,1-1 1,0 1 0,0 0-1,-1-1 1,1 1-1,0-1 1,0 1-1,0-1 1,-1 1 0,3-1-1,0 1 10,1 0-1,-1 0 1,1-1-1,-1 0 1,0 0-1,1 0 1,-1 0-1,6-1 0,56-17 200,-58 15-199,-1 0-1,0-1 1,-1 1-1,1-1 1,-1 0-1,9-8 1,-10 8-17,0 0 1,0 0 0,1 1-1,0 0 1,0-1 0,0 2-1,0-1 1,8-3 0,15 3 33,-27 4-5,0-1-1,0 0 1,0 1 0,0-1 0,0 1 0,-1-1-1,1 1 1,0-1 0,0 1 0,-1 0 0,1-1 0,0 1-1,-1 0 1,1-1 0,-1 1 0,1 0 0,-1 0 0,1 0-1,-1 0 1,0 0 0,1-1 0,-1 1 0,0 0 0,0 0-1,0 0 1,1 0 0,-1 0 0,0 0 0,0 0 0,0 0-1,-1 2 1,2 3 111,1 0 0,-1 0 0,1 0 0,0 0-1,1 0 1,-1-1 0,7 10 0,0 2-17,-1 7-15,-7-22-96,-1 1 0,1-1 0,0 1 0,0-1-1,0 0 1,0 1 0,0-1 0,0 0 0,1 0 0,-1 0 0,1 0-1,-1 0 1,1 0 0,0 0 0,0 0 0,2 1 0,2 2-208,-5-4 42,-1-1 0,1 1 0,-1-1 0,1 1 0,0-1 0,-1 1 0,1-1 0,-1 0 0,1 1 0,0-1 0,-1 0 0,1 0-1,0 1 1,-1-1 0,1 0 0,0 0 0,-1 0 0,1 0 0,0 0 0,0 0 0,1 0 0,-1-19-15027,-1 8 11910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9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24,'10'-4'3513,"3"-2"1730,-13 5-5226,0 1 1,0 0 0,0 0 0,0 0 0,1 0 0,-1 0 0,0 0 0,0 0 0,0 0 0,1 0 0,-1 0 0,0 0 0,0 0-1,0 0 1,0 0 0,1 0 0,-1 0 0,0 0 0,0 0 0,0 0 0,1 0 0,-1 1 0,0-1 0,0 0 0,0 0 0,0 0-1,0 0 1,1 0 0,-1 0 0,0 1 0,0-1 0,0 0 0,0 0 0,0 0 0,0 0 0,1 0 0,-1 1 0,0-1-1,0 0 1,0 0 0,0 0 0,0 1 0,0-1 0,0 0 0,0 0 0,0 0 0,0 0 0,0 1 0,0-1 0,0 0 0,-1 1 90,1-1 0,-1 1 0,0 0 1,1-1-1,-1 1 0,1-1 1,-1 1-1,1 0 0,-1 0 1,1-1-1,0 1 0,-1 0 0,1 0 1,0-1-1,-1 1 0,1 0 1,0 0-1,0 0 0,0 0 1,0-1-1,0 1 0,0 0 0,0 0 1,0 0-1,0 0 0,0-1 1,1 1-1,-1 0 0,0 0 1,0 0-1,1 1 0,2 3 92,-1 1 0,0-1 0,0 1 0,-1 0 0,1 0 0,-1 0 1,-1 0-1,1 10 0,-4 62 743,1-31-311,-8 2 37,4-40-466,5-7-123,6-2 34,-3 0 1,-2-30 201,0 18-187,1 1-1,0 0 0,1-1 0,6-20 1,-1 17-168,0 0-1,0 1 1,11-15 0,-3 5-76,-13 21 134,1 1 1,0 0-1,-1-1 0,1 1 1,0 0-1,0 0 1,0 1-1,0-1 1,0 0-1,0 1 0,1 0 1,-1 0-1,0 0 1,1 0-1,-1 1 0,1-1 1,-1 1-1,1 0 1,-1 0-1,1 0 1,4 1-1,28 6 400,-29-6-291,0 0 0,1 1-1,-1-1 1,0 2 0,-1-1 0,13 6 0,-8-2 67,-8-5-156,0 0 1,0 0 0,0 1-1,0-1 1,0 1 0,-1 0-1,1 0 1,0 0-1,-1 0 1,1 0 0,-1 0-1,0 0 1,0 1-1,0-1 1,0 1 0,0 0-1,-1 0 1,1 0-1,-1-1 1,0 1 0,1 1-1,-1-1 1,-1 0-1,1 0 1,0 0 0,-1 4-1,6 12-7,-5-18-30,0 0 0,-1 1 0,1-1 0,-1 0-1,1 0 1,-1 1 0,1-1 0,-1 0 0,0 1-1,0-1 1,1 0 0,-1 1 0,0-1 0,0 0-1,-1 1 1,1-1 0,0 0 0,0 1 0,-1-1-1,0 2 1,-1 3-124,0 0 0,1 1-1,0-1 1,-1 0 0,2 1-1,-1-1 1,1 12 0,-6 1-1122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9.8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11 516,'22'-11'8383,"-26"16"-7135,3-5-1142,1 0 0,-1 1 0,1-1 0,0 0 0,-1 0 0,1 1 0,0-1 1,-1 0-1,1 0 0,0 1 0,-1-1 0,1 0 0,0 1 0,-1-1 0,1 1 0,0-1 0,0 0 0,0 1 0,-1-1 0,1 1 0,0-1 1,0 1-1,0-1 0,0 0 0,0 1 0,0-1 0,0 1 0,0-1 0,0 1 0,0-1 0,0 1 0,11 48 2551,0 49-1231,-11-87-1298,0-1 0,1 1 0,0 0 0,6 17 0,-5-12 37,0-1 0,-1 0 0,0 0 0,-1 1 0,-3 19 0,1 10 68,3-11-82,0-23-59,0 0 0,-1 1 0,-1-1 0,1 0 0,-2 1-1,0-1 1,-5 16 0,6-21-42,0-1 0,0 0 0,0 1 0,1-1 0,0 1 0,0-1 0,1 10 0,1 5 196,2-22-266,1 0-255,-13-5 58,7 6 48,-19-28-16276,18 22 13544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20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159 3 1268,'10'-3'2022,"0"4"5524,-10 7-1753,-11 0-6955,-30 34 2579,-34 23-532,70-62-765,0 1 0,1 0 0,0 1 0,0-1 0,0 1 0,1-1 1,-1 1-1,1 0 0,-4 10 0,7-15-113,0 1 1,0-1-1,0 0 0,0 0 1,0 1-1,-1-1 1,1 0-1,0 0 0,0 0 1,0 1-1,0-1 1,0 0-1,0 0 0,0 0 1,0 1-1,0-1 1,-1 0-1,1 0 0,0 0 1,0 0-1,0 1 1,0-1-1,-1 0 1,1 0-1,0 0 0,0 0 1,0 0-1,0 0 1,-1 1-1,1-1 0,0 0 1,0 0-1,-1 0 1,1 0-1,0 0 0,0 0 1,0 0-1,-1 0 1,1 0-1,0 0 0,0 0 1,-1 0-1,1 0 1,0 0-1,0 0 1,0 0-1,-1-1 0,1 1 49,6 3 57,5 2 242,1 0-1,-1-1 1,1-1 0,13 3 0,-13-4-191,-1 0 1,1 1-1,-1 0 0,0 1 1,0 1-1,-1 0 0,1 0 0,14 10 1,-5-2-20,-18-12-124,0 0-1,0 1 1,0-1-1,0 0 1,0 1-1,0-1 1,0 1 0,0 0-1,0 0 1,-1 0-1,3 2 1,25 28 252,-25-29-251,0 0 0,0 1 0,-1-1 0,0 1 0,0 0 0,0 0 0,5 7-1,-5-5-36,0 0-1,1 0 0,0-1 1,0 0-1,1 1 0,0-2 1,-1 1-1,2 0 0,10 7 1,-5-10-2339,-13-12-3539,1 8 4915,0 0 0,-1 0 0,1 0 0,-1 0 1,1 1-1,-1-1 0,1 0 0,-1 0 0,0 1 1,-3-3-1,-15-2-2822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25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7 1008,'-3'-6'18325,"-3"6"-18436,4 0 495,2 3-313,0-3-52,1 1 0,-1 0 0,0 0 1,0 0-1,0-1 0,0 1 0,0 0 1,0 0-1,0 0 0,0-1 0,0 1 1,0 0-1,0 0 0,-1-1 0,1 1 1,0 0-1,-1 0 0,1-1 0,0 1 1,-1 0-1,1-1 0,-1 1 0,1 0 0,-1-1 1,1 1-1,-1-1 0,0 1 0,1 0 1,-1-1-1,-1 1 0,-9 36 179,-3 16-54,12-46-134,0 0-1,0 0 1,0 1-1,1-1 1,0 8-1,-7 30 100,3-4-59,5-37-53,0 0 0,0 0 0,0 0 0,-1 0 0,0 0 0,1 0 0,-4 7 0,-6 56 76,-1-25 69,9-37-116,1 1-1,0-1 1,0 1 0,0-1 0,0 1 0,1 0-1,0-1 1,1 7 0,0-7-5,-1 1 1,0-1-1,0 1 1,-1-1-1,1 0 0,-1 1 1,-3 9-1,-7 34 76,0 5-44,9-45-30,1 0-1,0 0 0,0 1 0,0-1 1,1 0-1,1 0 0,1 12 1,0 8 16,-2-5-23,1-19-8,0 0 1,-1 1 0,1-1 0,-1 0 0,-1 0 0,1 0-1,-1 0 1,0 0 0,0 0 0,0 0 0,-1 0 0,-3 8-1,1 18 23,2-28-20,1 0 1,-1 0-1,1 0 0,-1 1 1,1-1-1,0 1 0,0-1 1,1 1-1,-1 0 0,1-1 1,0 8-1,2 53 249,-1-32 60,0-21-223,-1-8-90,0-1-1,0 1 0,0-1 1,0 1-1,-1-1 0,1 1 1,-1-1-1,1 1 0,-1-1 1,0 0-1,0 1 0,0-1 1,-3 4-1,2 3-8,0 0-1,1-1 1,0 1-1,1 0 1,0-1-1,0 1 1,2 14-1,0 9 16,-2 52 60,-10-52-50,-1 16-44,11 35 180,-11-57-108,22 28 38,-11-35-42,1-13-36,-1 0-1,0 0 1,0 0-1,0 0 1,-1 0 0,0 0-1,0 0 1,0-1 0,-1 1-1,-2 6 1,2-6-9,1-1 0,0 1 0,0 0 0,0 0 0,1 0 0,0 0 0,0 0 0,1 0 0,1 6 0,-1 8 1,-1 4 26,1-15 4,0 0 0,-1 0 0,-1-1 0,0 1 0,0 0 0,0-1 0,-6 17 0,5-18-6,1 0 0,-1 0 0,1 0 0,1 1 0,-1-1 0,2 0 0,-1 0 0,2 11 0,0 22-26,-2-34-2,0-3 35,0 0 0,0-1 0,-1 1 0,1 0 0,-1 0 0,1-1-1,-1 1 1,0 0 0,0-1 0,0 1 0,-1-1 0,1 0 0,-1 1 0,1-1 0,-1 0-1,0 0 1,-2 3 0,1 14 170,1-17-183,0 0 0,0 0 0,0 0 1,1 1-1,-1-1 0,1 1 0,0-1 1,-1 1-1,1 0 0,0-1 0,0 1 1,1 0-1,-1 0 0,0 4 0,-20 55 192,21-55-204,0-7-5,0 1 0,1 0 0,-1-1-1,0 1 1,0 0 0,0-1 0,0 1-1,0 0 1,0-1 0,0 1 0,0 0-1,0 0 1,0-1 0,0 1 0,0 0-1,0-1 1,0 1 0,-1 0 0,1-1-1,0 1 1,-1 0 0,1-1 0,0 1-1,-1-1 1,1 1 0,-1 0 0,1-1-1,-1 1 1,1-1 0,-1 0 0,1 1-1,-1-1 1,1 1 0,-1-1 0,0 0-1,0 1 1,-1-1 37,2 1 189,0-2-160,-13-19-2345,8 12 476,0 1-1,0-1 1,0 0-1,1-1 1,1 1-1,-1-1 1,1 0 0,-2-14-1,3-1-2154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27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65 44,'-21'11'16968,"21"-12"-16904,0 1 0,-1 0-1,1-1 1,0 1 0,0 0-1,0-1 1,0 1 0,0-1 0,0 1-1,0 0 1,1-1 0,-1 1-1,0-1 1,0 1 0,0 0-1,0-1 1,0 1 0,1 0 0,-1-1-1,0 1 1,0 0 0,0-1-1,1 1 1,-1 0 0,0 0-1,1-1 1,-1 1 0,0 0 0,0 0-1,1 0 1,-1-1 0,0 1-1,1 0 1,-1 0 0,1 0-1,-1 0 1,0 0 0,1-1 0,-1 1-1,0 0 1,1 0 0,-1 0-1,1 0 1,-1 0 0,0 0-1,1 1 1,0-1 0,8-7 904,-8 6-943,0 0 0,0 0 1,-1 0-1,1 0 1,0 1-1,0-1 1,0 0-1,0 1 0,0-1 1,1 0-1,-1 1 1,0-1-1,0 1 1,0 0-1,0-1 0,1 1 1,1-1-1,63-11 701,84 31-49,-18-7-2,-92-10-509,-28-1-124,0 0 1,1-1-1,-1-1 1,14-1 0,93-16 109,-57 13-38,-50 5-102,0-1 0,0 0 0,21-5 0,-22 4-6,1 1 0,-1 0-1,1 1 1,-1 0 0,15 2 0,10-1 27,41 5-41,-40-7 5,-20 0 6,0 1-1,0 0 0,0 1 1,27 5-1,-27-1 2,1-2 1,0 0-1,24 0 0,24 3 6,-12-10-17,-41 2 5,0 1 0,0 1-1,0-1 1,0 2 0,0 0-1,17 4 1,-20-3-17,-1-1 0,1 0 1,-1 0-1,19-2 0,23 3-194,1 4 185,-1-3 1,83-3 0,-23-2 24,-55-3-13,-31 2 28,0 0-1,31 2 1,-17 2-21,-21 0 5,1-1 0,0 0 0,0-1 0,27-5 1,-26 1 9,0 2 0,37-3 1,7 13-10,-53-8 7,2-2-8,0 0 1,-1 2-1,1-1 0,0 2 1,0 0-1,18 2 1,12-1 16,22-1-17,10 2 12,11-27-20,-10 7 76,-52 14-147,-33 13-749,-40 15-3434,-59 8-9076,67-21 9567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29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44 230 36,'0'0'84,"-1"0"0,1 0 0,-1 0-1,1 0 1,-1 0 0,1 0 0,-1 0 0,1 0 0,-1-1 0,1 1 0,-1 0-1,1 0 1,0-1 0,-1 1 0,1 0 0,-1-1 0,1 1 0,0-1-1,-1 1 1,1 0 0,0-1 0,-1 1 0,1-1 0,0 1 0,0-1 0,-1 1-1,1-1 1,0 1 0,0-1 0,0 1 0,0-1 0,0 1 0,-1-1-1,1 1 1,0-1 0,0 1 0,0-1 0,1 1 0,-1-1 0,0 0 0,0 0 25,0 0 1,0 0-1,0 0 1,0 0-1,0 0 1,0 0-1,0 0 1,-1 1-1,1-1 1,0 0-1,0 0 1,-1 0-1,1 0 1,-1 1-1,1-1 1,-1 0-1,1 0 1,-1 1-1,1-1 1,-1 0-1,0 1 1,0-2-1,-1 1 738,-13-5 7066,15 6-7818,-1 0 1,1 0 0,0 0-1,-1 0 1,1 0 0,0 1-1,-1-1 1,1 0 0,0 0-1,-1 0 1,1 0 0,0 1-1,-1-1 1,1 0 0,0 0-1,0 1 1,-1-1-1,1 0 1,0 1 0,0-1-1,0 0 1,0 1 0,-1-1-1,1 0 1,0 1 0,0-1-1,0 0 1,0 1 0,0-1-1,0 0 1,0 1 0,0-1-1,0 0 1,0 1 0,0-1-1,0 1 1,0-1 0,0 0-1,0 1 1,0 0 173,4 0-171,0-1 1,0 0-1,0 1 0,0-2 1,-1 1-1,1 0 1,0-1-1,7-1 1,12-2 188,180-8 1551,25 6-576,-151 5-1084,0-4-1,134-25 1,-85-5-122,25-5-95,-131 37 74,1 0 0,0 1 0,0 1 0,0 1 0,30 4 0,-20 0 89,-11 0-67,1 0 0,-1-2 0,0-1 1,1 0-1,-1-1 0,1-2 1,32-5-1,-48 5-46,26-7 88,0 1 1,0 1-1,54-4 1,-8 20-147,9 1-95,-2-15 215,93-16 0,-149 17-69,-7 3-8,-1 0 0,1 1 1,24 4-1,21-1-4,105 3 68,-85 1-38,-8 0-48,-63-5 35,0 0 0,0 0 0,0-2 0,1 0 1,-1 0-1,0-1 0,18-4 0,-22 3 1,0 0 0,0 1 0,0 1 0,0 0-1,0 1 1,22 3 0,19 1 16,-36-4-23,-1 1 0,1 1 0,-1 0-1,0 1 1,28 12 0,-36-12 0,-2-2-2,-1 0 0,0 1 0,0 0 0,0 0 0,0 0 0,-1 0 0,5 5 0,9 5 88,-17-13-106,0 0 1,0 1-1,0-1 0,1 0 0,-1 0 0,0 1 0,0-1 1,1 0-1,-1 0 0,0 1 0,0-1 0,1 0 1,-1 0-1,0 0 0,1 1 0,-1-1 0,0 0 1,1 0-1,-1 0 0,0 0 0,1 0 0,-1 0 1,0 0-1,1 0 0,-1 0 0,0 0 0,1 0 1,-1 0-1,0 0 0,1 0 0,-1 0 0,0 0 0,1 0 1,-1 0-1,0 0 0,1 0 0,-1-1 0,0 1 1,0 0-1,1 0 0,-1 0 0,0-1 0,1 1 1,-1 0-1,0 0 0,0-1 0,0 1 0,1-1 1,-1 0-368,-2-46-7973,-16-8-1279,16 36 6073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0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1 872,'0'0'2590,"9"0"-637,-10 0-1739,0 1 1,-1 0-1,1-1 0,0 1 0,0 0 0,0 0 1,0 0-1,1 0 0,-1 0 0,0 0 1,0 0-1,0 0 0,1 0 0,-1 1 0,1-1 1,-1 0-1,1 0 0,-1 1 0,1-1 0,0 0 1,-1 1-1,1-1 0,0 0 0,0 1 0,0 1 1,-3 45 2909,3-40-2892,0-1 0,0 0 0,1 1 0,0-1 0,0 0 0,5 14 0,-4-14-92,-1 0 0,1 0 0,-2 0 0,1-1 0,-1 1 0,0 0 0,0 0 0,-2 10 0,0 10 259,2 179 1677,-11-139-1578,11-46-364,-1-9-58,1 0 0,1 0 0,-1 0 0,2 0 0,5 23 0,4 50 377,-6-44-242,-6-37-194,1 1-1,1 0 1,-1-1-1,1 1 1,0 0 0,0-1-1,2 7 1,-2-6-3,1 1 1,-1 0 0,-1-1-1,1 1 1,-1 0 0,0-1 0,0 1-1,-2 10 1,1 9 137,-10 21 76,0 40-124,0-19 470,12-43-403,0-19-127,0 1 1,-1 0 0,0-1 0,0 1-1,0 0 1,-1 0 0,0-1 0,0 1-1,0-1 1,0 1 0,-1-1 0,-3 7-1,4-7-8,0 0 0,0 1 0,0-1-1,1 1 1,-1-1 0,1 1-1,1-1 1,0 10 0,0-1-9,0-2-1,-1-10-24,0 1-1,0-1 1,0 1 0,0-1-1,0 1 1,0 0-1,0-1 1,-1 1-1,0-1 1,1 1-1,-1-1 1,0 1-1,0-1 1,0 0-1,-3 4 1,13 35 61,-9-20-70,-1-15 8,1 0-1,0-1 1,0 1 0,0 0-1,1 0 1,0 0 0,0-1-1,0 1 1,1 0 0,2 6-1,-3-8-1,0-1 1,0 1-1,0-1 0,-1 1 0,1-1 1,-1 1-1,0-1 0,0 1 1,-1-1-1,1 1 0,-1-1 0,0 1 1,0-1-1,0 0 0,0 1 0,0-1 1,-4 6-1,4-8 5,1 1-1,-1-1 1,0 0 0,1 1 0,-1-1-1,1 1 1,-1-1 0,1 1 0,0-1-1,0 1 1,0-1 0,0 1 0,0 0-1,0-1 1,0 1 0,0-1 0,0 1 0,1-1-1,-1 1 1,1-1 0,-1 1 0,1-1-1,-1 1 1,1-1 0,0 0 0,0 1-1,0-1 1,0 0 0,0 0 0,0 0-1,0 0 1,2 2 0,4 10 17,-9-5-13,2-7-9,-1-1-1,1 0 1,0 1 0,0-1 0,0 1 0,0-1 0,0 1 0,-1-1 0,1 1 0,0-1 0,0 1 0,0-1 0,0 1 0,0-1 0,1 1 0,-1-1-1,0 1 1,0-1 0,0 1 0,0-1 0,0 1 0,1-1 0,-1 0 0,0 1 0,0-1 0,1 1 0,-1-1 0,0 0 0,1 1 0,-1-1-1,0 1 1,1-1 0,-1 0 0,1 1 0,0 3 2,1 1 0,-2-1 0,1 1-1,0-1 1,-1 1 0,0-1 0,0 1-1,0-1 1,-2 8 0,1 2 33,1 35 9,0-49-76,0 0 1,0 1-1,0-1 1,0 0-1,0 0 0,0 0 1,0 1-1,0-1 1,0 0-1,1 0 0,-1 0 1,0 1-1,0-1 1,0 0-1,0 0 0,0 0 1,0 1-1,1-1 1,-1 0-1,0 0 0,0 0 1,0 0-1,1 0 1,-1 0-1,0 0 1,0 1-1,0-1 0,1 0 1,-1 0-1,0 0 1,0 0-1,0 0 0,1 0 1,-1 0-1,0 0 1,0 0-1,1 0 0,-1 0 1,0 0-1,0 0 1,0 0-1,1 0 1,-1 0-1,0-1 0,0 1 1,0 0-1,1 0 1,-1 0-1,0 0 0,0 0 1,0 0-1,0 0 1,1-1-1,-1 1 0,0 0 1,0 0-1,0 0 1,0-1-1,1 1 1,-1 0-23,0 0 1,0-1-1,1 1 1,-1 0 0,0 0-1,0 0 1,1-1 0,-1 1-1,0 0 1,0 0-1,0-1 1,0 1 0,1 0-1,-1-1 1,0 1 0,0 0-1,0 0 1,0-1-1,0 1 1,0 0 0,0-1-1,0 1 1,0 0 0,0-1-1,0 1 1,0 0-1,0-1 1,0 1 0,0 0-1,0-1 1,0 1 0,0 0-1,0 0 1,-1-1-1,1 1 1,0 0 0,0-1-1,0 1 1,0 0-1,-1 0 1,1-1 0,0 1-1,0 0 1,-1 0 0,1 0-1,0-1 1,0 1-1,-1 0 1,-1-2-711,1 1 0,-1-1 0,1 1 0,0-1 0,0 0 0,-1 0 0,1 1 0,0-1 0,1 0 0,-1 0 1,0 0-1,0 0 0,0-3 0,-5-11-3393,-3 4 912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3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12 607 712,'-2'0'3236,"-7"-18"4220,9-32-1779,0 38-5374,-1 7-203,1 0 1,0 0-1,0 0 1,1 0-1,-1-1 1,1 1-1,0 0 1,1 0-1,-1 0 1,3-5-1,-3 7-86,1-1-1,-1 0 0,0 0 1,-1 0-1,1 0 1,-1 0-1,1 0 1,-2-8-1,6-28-32,6-9 324,-1-11-116,1 11 44,-7 25-53,-4 23-169,0-1 0,0 1 1,0-1-1,0 1 0,0 0 1,0-1-1,0 1 1,1 0-1,-1-1 0,1 1 1,-1 0-1,1-1 1,-1 1-1,1 0 0,0 0 1,1-2-1,-1-16 108,-1 18-116,0 1 0,0-1 0,0 0 0,-1 0 0,1 0 0,0 1 0,0-1 0,0 0 0,0 0 0,0 0 0,1 1 0,-1-1 0,0 0 0,0 0 0,0 0 0,1 1 0,-1-1 0,0 0 0,2-1 0,-2 1 1,1 1 0,0-1 1,0 0-1,0 0 0,0 0 0,-1 0 1,1 0-1,-1 0 0,1-1 0,-1 1 1,1 0-1,-1 0 0,1 0 0,-1 0 1,0-1-1,0 1 0,1 0 0,-1 0 1,0 0-1,0-1 0,0 1 0,-1 0 1,1 0-1,0-2 0,-1-5 5,5 1-10,-3 6 4,0 0 0,-1 1-1,1-1 1,-1 0-1,1 0 1,-1 1 0,1-1-1,-1 0 1,1 0-1,-1 0 1,0 0 0,1 0-1,-1 0 1,0 0-1,0 0 1,0 1 0,0-1-1,0 0 1,0-1 0,0-45 475,-7 44-439,5 2-30,9-3 1,-3-2 718,-6 19-476,13 23-196,0 19-47,-10-51-9,-1 0-1,1-1 1,1 1-1,-1 0 1,0-1-1,1 1 1,0-1 0,0 1-1,0-1 1,4 4-1,8 17 3,-13-23-2,0 0 1,0 0 0,0 0-1,0 0 1,0 0 0,0 0-1,0 0 1,1-1 0,-1 1-1,0 0 1,1-1 0,-1 1-1,0-1 1,1 1 0,-1-1-1,0 0 1,1 1 0,-1-1-1,1 0 1,-1 0 0,1 0-1,-1 0 1,1 0 0,-1 0-1,3-1 1,-1-1 2,1 1 1,-1-1-1,0 0 1,1 1-1,-1-2 1,0 1-1,0 0 1,0-1-1,-1 1 0,4-4 1,7-10 18,-1-1 0,21-35 0,-28 43-20,-1 3-8,-1 1 1,0-1-1,-1 0 1,1 0-1,-1 0 1,0 0-1,-1 0 1,0-1-1,0 1 0,0 0 1,0-8-1,1 14 3,-1 1 0,1 0 0,0 0 0,-1 0 0,1 0 0,-1 0 0,1 0 0,-1 0-1,0 1 1,1-1 0,-1 0 0,0 1 0,1 1 0,-2-2-25,-1 36 59,-2-28-28,0 0 0,1 0 0,0 1 0,1-1 0,0 0 0,0 1 0,1-1 0,0 0 0,2 13 0,0 12 35,8 39 77,-10 61 269,4-129-328,3 3 32,-7-8-87,0 0 0,0 1 0,0-1 0,0 0 0,0 0 0,-1 1 0,1-1 0,0 0 0,0 0 0,0 0 0,0 1 0,0-1 0,-1 0 0,1 0 0,0 0 0,0 1 0,0-1 0,-1 0 0,1 0 0,0 0 0,0 0 0,0 0-1,-1 0 1,1 1 0,0-1 0,0 0 0,-1 0 0,1 0 0,0 0 0,0 0 0,-1 0 0,1 0 0,0 0 0,0 0 0,-1 0 0,1 0 0,0 0 0,0 0 0,-1 0 0,1-1 0,0 1 0,0 0 0,-1 0 0,-1 0 7,2 35-4231,4-40 2046,-4 4 1902,1 0 0,0 1 0,-1-1 1,1 0-1,0 0 0,-1 0 0,1 0 0,-1 0 1,0 0-1,1 0 0,-1 0 0,0 0 0,1 0 1,-1 0-1,0 0 0,0 0 0,0-1 0,0-21-5947,0 16 3094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4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96,'0'0'3156,"0"43"3084,2-38-5961,0 0 1,0 0-1,0 0 1,1-1-1,0 1 1,0-1-1,0 0 1,0 0-1,1 0 1,0 0-1,0-1 1,0 1 0,0-1-1,5 3 1,-6-4-213,1-1 0,-1 1 1,0-1-1,1 0 0,0 0 0,-1 0 1,1 0-1,0-1 0,-1 1 1,1-1-1,0 0 0,0 0 1,-1 0-1,1-1 0,0 1 0,-1-1 1,1 0-1,0 0 0,-1 0 1,1-1-1,2-1 0,0 0 31,-1 0 1,0-1-1,0 1 0,0-1 0,0 0 0,0 0 0,-1-1 0,0 1 1,0-1-1,6-10 0,-8 11 26,0 0 1,0 0-1,-1 0 0,1 0 1,-1-1-1,0 1 0,0 0 1,-1-1-1,1 1 0,-1-1 1,-1-8-1,0 10-77,-1 0-1,0 1 1,0-1 0,0 1-1,0 0 1,0-1 0,0 1-1,-1 0 1,-2-1 0,4 3-25,0 0 0,1 0 0,-1-1 0,0 1 1,0 0-1,0 0 0,1 0 0,-1-1 0,0 1 1,0 0-1,1 0 0,-1-1 0,0 1 0,0-1 1,1 1-1,-1-1 0,1 1 0,-1-1 0,0 1 1,1-1-1,-1 0 0,1 1 0,-1-1 0,1 0 1,-1 1-1,1-1 0,0 0 0,-1 0 0,1 0 1,0 1-1,0-1 0,0 0 0,-1-1 0,-33-17 716,30 19-684,4 0-45,-1 0-1,1-1 1,-1 1-1,1 0 1,-1 0-1,1 0 1,-1 0-1,1 0 1,-1 0-1,1 0 1,-1 0 0,1 0-1,-1 0 1,1 0-1,-1 0 1,1 0-1,-1 0 1,1 0-1,-1 1 1,1-1 0,-1 0-1,1 0 1,0 1-1,-1-1 1,1 0-1,-1 0 1,1 1-1,0-1 1,-1 1-1,1-1 1,0 0 0,-1 1-1,1-1 1,0 1-1,-33 7 534,33-7-537,0-1 0,0 1 1,0-1-1,-1 0 0,1 1 1,0-1-1,0 1 1,-1-1-1,1 0 0,0 1 1,0-1-1,-1 0 1,1 0-1,0 1 0,-1-1 1,1 0-1,0 0 0,-1 1 1,1-1-1,-1 0 1,1 0-1,0 0 0,-1 1 1,1-1-1,-1 0 1,1 0-1,-1 0 0,1 0 1,-1 0-6,0 0 1,1 0 0,-1 0 0,1 0 0,-1 0-1,1 1 1,-1-1 0,1 0 0,-1 0 0,1 0-1,-1 1 1,1-1 0,-1 0 0,1 1 0,0-1-1,-1 0 1,1 1 0,-1-1 0,1 1 0,0-1-1,0 1 1,-1-1 0,1 0 0,0 1 0,-1-1-1,1 1 1,0-1 0,0 1 0,0 1 0,-4 3-35,3-5 35,1 0 1,-1 0-1,1 0 0,0 1 1,-1-1-1,1 0 0,-1 0 1,1 1-1,0-1 0,-1 0 1,1 1-1,0-1 1,-1 0-1,1 1 0,0-1 1,0 1-1,0-1 0,-1 0 1,1 1-1,0-1 1,0 1-1,0-1 0,0 1 1,0-1-1,-1 1 0,1-1 1,0 1-1,0-1 0,0 1 1,1-1-1,-1 0 1,0 2-1,-10 8 16,10-10-15,-1 0 1,0 1 0,0-1 0,1 1-1,-1-1 1,0 0 0,1 1 0,-1-1-1,1 1 1,-1 0 0,0-1 0,1 1-1,-1-1 1,1 1 0,0 0 0,-1-1-1,1 1 1,-1 0 0,1 0 0,0-1-1,0 1 1,-1 1 0,1-1 0,1 1 0,-1-1 0,0 0 0,1 0 0,-1 1 0,1-1 0,-1 0 0,1 0 0,0 1 0,0-1 0,-1 0 0,1 0 0,0 0 0,0 0 0,0 0 0,0 0 0,0 0 0,0-1 0,0 1 0,0 0 0,1-1 0,-1 1 0,0 0 0,0-1 0,0 1 0,1-1 0,-1 0 0,0 1 0,1-1 0,-1 0 0,3 0 0,55 3 51,-44-4-140,-13 1 73,-5 10 673,-8-7-6720,-5-10-5089,14 1 8349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5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0 496,'0'0'5177,"-11"7"-968,15-1-3442,-4-5-679,1-1-1,0 1 1,-1 0 0,1 0-1,-1-1 1,1 1 0,-1 0-1,1 0 1,-1 0 0,1 0-1,-1 0 1,0-1 0,0 1-1,1 0 1,-1 0 0,0 0-1,0 0 1,0 2-1,0 0 138,0 0 1,0 0-1,0 0 0,0 0 0,1 0 0,-1 0 0,1 0 0,0 0 0,0 0 0,0 0 0,3 5 0,-3-6-144,0 0 0,-1 1 0,1-1 0,-1 0 0,1 1 1,-1-1-1,0 1 0,0-1 0,0 0 0,0 1 0,0-1 0,0 1 1,-1 2-1,0-3-44,0 1 1,1 0 0,0-1 0,0 1 0,0-1 0,0 1 0,0 0-1,1-1 1,-1 1 0,2 3 0,1 1 35,13 39 211,-15-44-274,0 1 1,0-1-1,0 0 0,0 0 1,0 0-1,0 0 1,0 0-1,1 0 1,-1-1-1,1 1 1,-1 0-1,1-1 1,0 1-1,0-1 1,0 0-1,0 1 1,3 1-1,29 13-115,-32-16-140,-2 0 170,1 0-1,-1 0 1,0 0-1,1 0 1,-1 0-1,0 0 1,1 0-1,-1 0 1,0 0 0,1 0-1,-1 0 1,0 0-1,1 0 1,-1 0-1,0 0 1,1 0-1,-1 0 1,0-1-1,1 1 1,-1 0-1,0 0 1,0 0-1,1 0 1,-1-1 0,0 1-1,0 0 1,1 0-1,-1-1 1,0 1-1,0 0 1,0 0-1,1-1 1,-1 1-1,0 0 1,0-1-1,0 1 1,0 0-1,0-1 1,0 1 0,0 0-1,1-1 1,-1 1-1,0 0 1,0-1-1,0 1 1,0 0-1,0-1 1,-1 1-1,1 0 1,0-1-1,0 1 1,0 0-1,0-1 1,0 1 0,0 0-1,-1-1 1,1 1-1,-11-25-8040,2 13 5127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5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1164,'0'0'2790,"-2"37"3170,0-35-5754,1 0-1,0 1 0,0-1 0,-1 1 1,1-1-1,1 1 0,-1 0 0,0-1 1,1 1-1,-1 0 0,1 3 0,0-1 98,-1-1 0,0 0 0,0 0 0,0 1 0,0-1 0,0 0 0,-4 5 0,1 0 24,1 1-1,0-1 0,0 1 0,1-1 0,0 1 1,0 12-1,2-18-270,-1 3 71,1 1 1,0-1-1,1 0 1,0 1-1,0-1 1,1 0-1,3 10 1,5 37 665,-3-37-604,-6-14-159,0 1-1,0-1 1,1 0-1,0 1 1,-1-1-1,1 0 0,0 0 1,0 0-1,1 0 1,-1-1-1,0 1 1,1 0-1,0-1 1,0 0-1,5 4 0,3-1 41,-1-1 0,1-1 0,-1 1 0,1-2 0,0 0 0,1 0-1,-1-1 1,19 0 0,-28-1-288,0 0-1,-1 0 1,1 0 0,0 0-1,0 0 1,0-1-1,-1 1 1,1-1 0,0 0-1,0 1 1,-1-1-1,1 0 1,-1 0 0,1 0-1,-1 0 1,1 0-1,-1 0 1,3-3 0,16-11-2359,-18 5-3999,-2 3 4214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6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0 320,'2'1'8860,"-1"2"-8531,1-1 1,-1 1 0,0-1-1,1 1 1,-1 0 0,0-1 0,-1 1-1,1 0 1,0 0 0,-1 0-1,1-1 1,-1 1 0,0 4 0,5 23 971,6 25-249,-1-32-883,-7-14-137,1-1 1,-1 0-1,1 0 0,1 0 1,9 13-1,-7-9 2,-6-12-48,-1 1 1,0-1 0,0 1-1,0 0 1,1-1 0,-1 1-1,0-1 1,1 1-1,-1-1 1,0 1 0,1 0-1,-1-1 1,1 0 0,-1 1-1,1-1 1,-1 1 0,1-1-1,-1 0 1,1 1-1,-1-1 1,1 0 0,-1 1-1,1-1 1,0 0 0,-1 0-1,1 0 1,0 1 0,-1-1-1,2 0 1,-10-11-9642,8 10 9375,-1 0 1,1 0 0,0 0-1,0 1 1,0-1 0,0-1-1,0-11-2350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6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31 692,'-10'-31'9032,"29"43"-9110,14 19-5435,-31-25 3348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6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1388,'-9'1'784,"1"5"5070,-5-1 1829,7-3-7517,0 0 0,1 0 0,-1 1 0,1-1 0,0 1-1,0 0 1,0 1 0,0-1 0,1 1 0,-1 0 0,1 0-1,0 1 1,-6 8 0,9-12-147,-2 2 63,1 1-1,-1-1 1,1 1 0,0 0-1,0 0 1,0 0-1,0 0 1,1 0-1,0 1 1,0-1 0,-1 7-1,-9 31 432,22-10-313,-10-28-198,-1-1 1,2 1 0,-1-1-1,0 1 1,1-1 0,-1 0-1,1 0 1,0 1-1,0-1 1,0 0 0,1-1-1,-1 1 1,1 0 0,-1-1-1,1 1 1,0-1 0,0 0-1,5 3 1,1-4-16,-1 0-1,1 0 1,0 0 0,0-1 0,0-1-1,0 1 1,0-1 0,-1-1 0,1 0 0,11-4-1,2-1-1526,-1-1 0,1-1-1,20-13 1,-37 19 254,0 0 0,0-1 0,0 0 0,-1 0 0,1 0 1,-1 0-1,5-7 0,-7 0-1560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7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0 832,'-11'1'5899,"22"45"-8,9-3-3822,1 14-1345,-18-53-786,-1 0-1,0 0 0,-1 1 0,1-1 1,-1 1-1,0-1 0,0 1 0,1 4 1,-2 2-3522,-2-1-3422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7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1800,'-22'5'9130,"22"-4"-8735,4 6 79,-3-6-514,0-1-1,-1 1 1,1 0 0,-1-1 0,1 1-1,-1 0 1,1 0 0,-1 0 0,0 0 0,1-1-1,-1 1 1,0 0 0,1 0 0,-1 0-1,0 0 1,0 0 0,0 0 0,0 1-1,0-1-134,0 1 0,0-1 0,1 0 0,-1 0 0,0 0-1,1 1 1,-1-1 0,1 0 0,-1 0 0,1 0 0,-1 0 0,1 0-1,0 0 1,0 0 0,-1 0 0,1 0 0,0 0 0,1 1 0,-1-1-59,0-1 1,0 1-1,0 0 1,-1 0 0,1 0-1,0 0 1,-1 0 0,1 0-1,0 0 1,-1 0-1,1 0 1,-1 0 0,0 0-1,1 0 1,-1 0-1,0 0 1,1 2 0,-1 5-1989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7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86 280,'0'4'752,"1"0"1,-1 0-1,1 0 0,0 0 1,0 0-1,0 0 0,0-1 1,3 6-1,-3-6-609,1-1 1,-1 1-1,1 0 0,-1-1 1,1 0-1,0 1 0,0-1 0,0 0 1,0 0-1,1 0 0,-1 0 1,0 0-1,1-1 0,0 1 0,-1-1 1,1 1-1,0-1 0,5 1 1,41 12 1275,-40-11-1222,0 1-1,1-2 1,-1 1 0,1-1-1,-1-1 1,1 0 0,0 0-1,0-1 1,-1 0 0,17-2 0,-22 0-145,0 0 0,-1 0 1,1-1-1,-1 1 1,0-1-1,0 0 1,0 0-1,0 0 0,0 0 1,-1 0-1,1-1 1,-1 1-1,0-1 1,0 0-1,0 0 0,-1 1 1,1-1-1,-1 0 1,0 0-1,1-7 1,8-17 335,-10 25-308,0-1-1,0 1 1,-1 0 0,1 0-1,-1 0 1,0 0-1,0 0 1,0 0 0,0 0-1,0 0 1,-1 0 0,1 1-1,-1-1 1,0 0-1,0 1 1,0-1 0,0 1-1,0 0 1,-1 0 0,-2-3-1,-4 1 88,0 0 0,1 1 1,-1 0-1,0 1 0,-18-3 0,-10-3 346,34 7-520,0 1 1,0 0-1,0 0 1,1 0 0,-1 0-1,0 0 1,0 1-1,0-1 1,0 1 0,1 0-1,-1 0 1,0 0 0,0 0-1,1 0 1,-1 0-1,1 1 1,-1-1 0,1 1-1,0 0 1,0 0-1,0 0 1,0 0 0,0 0-1,0 0 1,0 1-1,0-1 1,1 0 0,0 1-1,-1-1 1,1 1-1,-2 4 1,3-4-270,0 1-1,-1-1 1,0 0 0,1 0 0,-1 0-1,-1 0 1,1 0 0,-3 4-1,2-4-456,1 1 0,-1-1 0,1 0 0,0 0 0,0 1 0,0-1 0,0 1 0,0 6 0,-6 5-3861,5-13 3766,0 4-1887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8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1 216,'-22'18'6141,"11"36"-1414,11 30-1580,1-80-3110,-1 0 0,1 0 0,0-1 0,0 1-1,0 0 1,1-1 0,-1 1 0,1-1 0,0 0 0,0 1-1,0-1 1,0 0 0,0 0 0,1 0 0,0-1 0,4 5-1,4-4-8,-8-1-21,0-1 0,1 0 0,-1-1 0,0 1 1,1 0-1,-1-1 0,1 0 0,-1 0 0,1 0 1,-1 0-1,0 0 0,1-1 0,5-1 0,0-1 10,-1 0-1,0-1 0,-1 0 1,1 0-1,7-6 0,4-3-6,-16 11-9,0 0 0,-1-1 0,1 1-1,0-1 1,-1 0 0,0 1 0,0-1-1,0-1 1,0 1 0,0 0 0,2-6-1,9-13 103,-13 21-92,1 0 1,-1 1-1,0-1 0,1 0 1,-1 1-1,0-1 1,0 0-1,0 0 1,0 0-1,0 1 1,1-1-1,-1 0 0,-1 0 1,1 1-1,0-1 1,0 0-1,0 0 1,0 0-1,-1 1 1,1-1-1,0 0 0,0 1 1,-1-1-1,1 0 1,-1 1-1,1-1 1,-1 0-1,0 0 0,-5-15 590,6 16-577,0 0 0,0 0 0,0 0 0,0-1 0,-1 1 0,1 0 0,0 0 0,0 0 1,0 0-1,0-1 0,0 1 0,-1 0 0,1 0 0,0 0 0,0 0 0,0 0 0,-1 0 0,1 0 0,0-1 1,0 1-1,0 0 0,-1 0 0,1 0 0,0 0 0,0 0 0,0 0 0,-1 0 0,1 0 0,0 0 0,0 0 1,0 0-1,-1 0 0,1 0 0,0 0 0,0 0 0,-1 1 0,1-1 0,0 0 0,0 0 0,0 0 0,-1 0 0,1 0-17,0 1 0,0-1 0,0 0 0,0 0-1,-1 1 1,1-1 0,0 0 0,0 0-1,0 1 1,0-1 0,0 0 0,0 0 0,0 1-1,0-1 1,0 0 0,0 1 0,0-1-1,0 0 1,0 0 0,0 1 0,0-1 0,0 0-1,0 0 1,0 1 0,0-1 0,1 0-1,-1 0 1,0 1 0,0-1 0,0 0-1,0 0 1,1 1 0,-1-1 0,0 0 0,0 0-1,0 0 1,1 1 0,-1-1 0,0 0-1,0 0 1,1 0 0,-1 0 0,0 0 0,0 0-1,1 0 1,-1 0 0,0 1 0,0-1-1,1 0 1,-1 0 0,0 0 0,0 0 0,1 0-1,1 1-12,0 0 0,0 1 0,-1-1 0,1 1 0,0-1 0,-1 1 1,1 0-1,-1 0 0,0 0 0,0-1 0,0 1 0,0 1 0,0-1 0,0 0 0,0 0 0,0 0 0,0 3 0,-1-4-29,0 0-1,0 0 1,1 1-1,-1-1 1,0 0 0,1 0-1,-1 0 1,1 0 0,-1 0-1,1 0 1,0 0 0,0 0-1,-1 0 1,1 0 0,1 1-1,6 8-1377,-4 3-3377,4-12 2259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8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9 900,'-1'0'156,"1"-1"0,-1 0 0,1 1 0,-1-1 0,1 1 0,-1-1 0,0 1 0,1-1 0,-1 1 0,0-1 0,1 1 1,-1 0-1,0-1 0,0 1 0,1 0 0,-1 0 0,0-1 0,0 1 0,0 0 0,1 0 0,-1 0 0,0 0 0,0 0 0,0 0 0,1 0 0,-1 0 0,0 0 0,0 1 0,0-1 0,1 0 0,-1 0 0,0 1 0,0-1 0,0 1 0,-29 11 1897,-2 6 229,11 1-692,18-17-1492,1 0 0,0 0 0,-1 0 0,1 0 0,0 0 0,0 0 0,0 0 0,1 0 0,-1 1 0,1-1-1,-1 1 1,1-1 0,0 1 0,0 0 0,0 0 0,0-1 0,0 1 0,1 0 0,-1 0 0,1 0 0,0 5 0,1-4-85,0-1 0,1-1 1,-1 1-1,1 0 1,0 0-1,0-1 0,0 1 1,0-1-1,0 1 0,0-1 1,4 3-1,13 16-237,25 19 584,-5 4 151,-38-44-498,0 1-1,-1-1 0,1 1 1,0-1-1,0 1 1,-1 0-1,1-1 1,0 1-1,-1 0 0,1-1 1,-1 1-1,1 0 1,-1 0-1,1 0 1,-1-1-1,0 1 1,1 0-1,-1 0 0,0 0 1,0 0-1,0 0 1,1 0-1,-1 0 1,0 0-1,0-1 1,0 1-1,-1 0 0,1 0 1,0 0-1,0 0 1,0 0-1,-1 0 1,1 0-1,0-1 0,-1 1 1,1 0-1,-1 0 1,1 0-1,-1-1 1,1 1-1,-1 0 1,1 0-1,-2 0 0,-22 13 327,-44 0-640,46-11-3336,3-2-4987,10-1 5640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0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13 576,'0'0'5556,"-14"-5"1320,-14-2-3325,26 7-3255,-30 5 805,27-4-1000,1 1 0,-1-1 0,1 1 0,-1 0 0,1 1 0,0-1 0,0 1 0,0 0 0,0 0-1,0 0 1,1 1 0,-1-1 0,-5 8 0,8-9-75,-1 1-1,1-1 1,-1 0-1,1 1 1,0-1 0,0 1-1,0-1 1,0 1-1,0 0 1,1-1-1,-1 1 1,1 0 0,0-1-1,0 1 1,0 0-1,0 0 1,1 4-1,-1-3-22,0 0 2,1 1 0,0-1-1,0 1 1,1-1-1,-1 0 1,1 1 0,0-1-1,0 0 1,1 0-1,-1 0 1,1-1-1,0 1 1,-1-1 0,2 1-1,3 3 1,-2-2-8,0 0 1,-1 1-1,1 0 1,-1 0-1,3 7 0,-3-7 5,-1-1 0,1 1 0,0-1 0,1 1 0,0-1 0,-1-1 0,8 6-1,8 9 2,-19-17-4,0-1-1,0 1 0,-1-1 0,1 0 0,-1 1 0,1-1 1,-1 1-1,1-1 0,-1 1 0,0 0 0,0-1 0,0 1 0,0-1 1,0 1-1,0-1 0,0 1 0,0-1 0,-1 1 0,1 0 1,0-1-1,-1 1 0,1-1 0,-2 2 0,1 0 10,0-1 0,0 1 0,-1-1 1,1 1-1,-1-1 0,1 0 0,-1 0 0,0 0 0,0 0 0,0 0 0,-3 2 0,-57 40 100,38-31-317,12-5 310,-1-1 1,0 0 0,0-1 0,-25 8 0,35-13-219,0-1 0,-1 1 0,1-1 0,0 1 0,-1-1 0,1 0 0,-1 0 0,1-1 0,0 1 0,-1-1 0,1 0 0,0 0 0,-1 0 0,1 0-1,0 0 1,0-1 0,0 1 0,0-1 0,0 0 0,0 0 0,1 0 0,-1 0 0,1-1 0,-4-3 0,-5-12-4941,9 6-4891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1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66 102 1164,'0'0'1472,"12"-7"2259,-3 2-3059,-1 1-84,-1 0 1,0-1-1,0 1 1,0-1 0,9-10-1,-13 12-264,-1 1 0,1-2 0,-1 1 0,0 0 0,0 0 0,0-1 0,-1 1 0,1-1 0,-1 0-1,0 1 1,2-8 0,-3 10 53,-1 0-315,0 1 0,0-1 0,0 1 0,-1-1 0,1 1 1,0 0-1,0-1 0,0 1 0,0 0 0,0 0 0,-1 0 0,1 0 0,0 0 0,0 0 0,0 0 1,0 0-1,-1 0 0,1 1 0,0-1 0,0 0 0,0 1 0,0-1 0,0 1 0,0-1 0,0 1 0,0 0 1,-1 0-1,-38 27 297,15-10 147,20-14-447,0-1-1,0 1 0,1-1 0,-1 1 1,1 1-1,0-1 0,0 1 1,1-1-1,-1 1 0,1 0 0,0 0 1,0 1-1,1-1 0,0 0 1,0 1-1,0 0 0,0-1 0,1 1 1,0 0-1,0 0 0,1 0 1,0 0-1,0 8 0,1-12-48,-1 1 0,1 0 0,0-1-1,0 1 1,1 0 0,-1-1 0,0 1 0,1-1-1,-1 0 1,1 0 0,0 1 0,0-1 0,0 0 0,0 0-1,0-1 1,4 3 0,40 27 154,-40-28-155,-1-1 0,0 0 0,0 0-1,1 0 1,-1-1 0,1 0 0,0 0 0,-1 0-1,1 0 1,0-1 0,-1 0 0,1-1-1,0 1 1,8-3 0,6-2-543,1-1 1,31-14-1,11-4-6384,-29 7-582,-25 11 5435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1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44 146 196,'-2'-1'212,"2"1"-35,-1 0 0,1 0 0,-1-1 1,1 1-1,-1 0 0,1-1 0,-1 1 0,1 0 0,-1-1 0,1 1 0,-1-1 0,1 1 0,-1-1 0,1 1 0,0-1 0,-1 1 0,1-1 0,0 1 0,0-1 0,-1 1 0,1-1 0,0 1 0,0-1 0,0 0 0,0 1 0,0-1 0,0 1 0,0-1 0,0 0 0,0 1 0,0-1 1,0-1 1783,2 38 4293,-2-35-6205,1-1 0,0 1 0,-1 0 0,1-1 0,-1 1-1,1 0 1,-1 0 0,1-1 0,-1 1 0,1 0 0,-1 0 0,0 0-1,1-1 1,-1 1 0,0 0 0,0 0 0,0 0 0,0 0 0,0 0-1,0 0 1,0 0 0,0 0 0,0-1 0,0 1 0,0 0 0,0 0-1,-1 0 1,1 0 0,0 0 0,-1-1 0,1 1 0,-1 0 0,0 1-1,-4 17 974,3-19-949,1 0-1,0 0 1,-1 0 0,1 0-1,-1 0 1,1 0-1,0 0 1,-1 0 0,1-1-1,0 1 1,-1 0-1,1-1 1,0 1-1,-1-1 1,1 0 0,0 1-1,0-1 1,-1 0-1,1 0 1,0 0 0,0 0-1,0 0 1,-1-2-1,2-3-28,1 0-1,0 0 1,1 0-1,0 0 1,-1 0-1,2 1 1,-1-1-1,1 1 1,0-1 0,0 1-1,4-6 1,47-55-663,-50 62 532,0-1-454,1 1-1,0-1 1,0 1-1,0 0 1,1 0 0,8-4-1,39-12-11375,-42 19 9133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1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1408,'0'0'1456,"0"11"4619,2 14-3526,12 10 245,-12-28-2561,0-1-1,1 1 1,-1-1 0,1 0 0,0 0 0,1 0-1,4 6 1,26 49 968,-27-47-1005,-7-13-165,0 0 0,0-1 0,0 1-1,0 0 1,1 0 0,-1 0 0,0-1 0,1 1 0,-1 0-1,0 0 1,1-1 0,-1 1 0,1 0 0,-1-1 0,1 1-1,0 0 1,-1-1 0,1 1 0,-1-1 0,1 1 0,0-1-1,0 0 1,0 1 0,1-1 198,9-25 1373,-5 10-1426,0 0 1,1 0-1,1 0 0,19-27 1,-22 36-214,-1 0 0,1 0 1,-1-1-1,0 1 0,0-1 0,2-8 1,35-16-5158,-19 24-6426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2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44 110 672,'1'0'194,"-1"1"0,1-1 1,-1 1-1,1-1 0,-1 1 0,1-1 0,-1 1 0,1-1 1,-1 1-1,1-1 0,0 0 0,-1 1 0,1-1 0,0 0 1,-1 0-1,1 1 0,0-1 0,0 0 0,-1 0 0,1 0 1,0 0-1,0 0 0,-1 0 0,1 0 0,0 0 0,-1 0 1,1 0-1,0-1 0,0 1 0,-1 0 0,1 0 0,0-1 1,-1 1-1,2-1 0,30-10 2713,-27 8-2645,0 1 0,-1-1-1,1 0 1,-1 0 0,1-1 0,-1 1-1,4-6 1,-6 6-77,0 0 1,-1 0-1,0 0 0,1 0 1,-1 0-1,0 0 0,0-1 1,-1 1-1,1 0 0,-1-1 0,0 1 1,0-1-1,0-3 0,-1 6-155,1 0 0,-1 0-1,1-1 1,-1 1 0,0 0-1,0 1 1,1-1 0,-1 0-1,0 0 1,0 0 0,0 0 0,0 1-1,0-1 1,0 0 0,0 1-1,0-1 1,0 1 0,0-1-1,-1 1 1,1-1 0,0 1-1,0 0 1,-2 0 0,-36-6 698,37 6-705,-1 0-1,1 0 1,0 1 0,0 0-1,-1-1 1,1 1 0,0 0-1,0 0 1,0 0-1,0 0 1,0 0 0,0 1-1,0-1 1,0 1 0,0-1-1,1 1 1,-1 0 0,-2 2-1,-11 10 133,13-13-148,0 1 0,-1 0 0,1-1-1,0 1 1,0 0 0,0 0 0,0 0 0,0 0 0,1 0 0,-1 1 0,1-1 0,-1 0-1,1 1 1,0-1 0,0 1 0,0 0 0,0-1 0,0 1 0,1 0 0,-1-1 0,1 1-1,0 0 1,0 0 0,0 0 0,0-1 0,0 1 0,1 0 0,-1 0 0,1-1 0,-1 1 0,1 0-1,0-1 1,0 1 0,0-1 0,1 1 0,-1-1 0,1 0 0,-1 1 0,1-1 0,0 0-1,0 0 1,0 0 0,0 0 0,0 0 0,0-1 0,0 1 0,1-1 0,-1 1 0,1-1-1,4 2 1,7 1-65,45 9-58,-55-13 31,-1 0 0,0 0 0,1 0 0,-1 0 0,0-1 0,1 1 1,-1-1-1,0 0 0,0 0 0,0 0 0,0 0 0,0-1 0,0 1 0,0-1 1,0 0-1,2-2 0,71-40-6809,-53 26 4817,19-18-2642,-32 24 3118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2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67 524,'0'47'4680,"0"-45"-4621,1 0-1,-1 0 0,1 0 0,-1 0 0,1 0 0,0 0 0,0 0 0,0 0 0,0 0 0,0-1 0,2 4 0,-2-4 7,0 1 0,1-1 0,-1 1 1,0 0-1,0 0 0,-1 0 0,1 0 0,0 0 0,-1 0 0,1 0 0,0 3 1,10 42 1296,-12-53 4352,2-28-3457,-1 22-2113,1 1 0,0-1-1,1 1 1,0-1 0,4-11 0,-4 18-133,0 1-1,0-1 1,1 1 0,-1 0 0,1 0 0,0 0-1,0 0 1,0 0 0,1 0 0,-1 1 0,1 0 0,0 0-1,0 0 1,6-4 0,26-7-1288,-7 10-2397,-8-7-4566,-10 10 5254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1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25 420,'0'0'980,"-1"-25"7486,-5 27-9142,3 11 10789,3-10-10083,0-2 77,1 40 304,1-39-397,-1 0 0,0 1 0,0-1-1,0 0 1,0 1 0,0-1 0,-1 1 0,1-1-1,-1 0 1,1 1 0,-1 0 0,0-1 0,-1 5 0,5 8 5,-3-15-19,-1 0 0,0 1-1,0-1 1,1 1-1,-1-1 1,0 1-1,0-1 1,0 1-1,0 0 1,0-1-1,0 1 1,0-1-1,0 1 1,0-1-1,0 1 1,0-1-1,0 1 1,0-1-1,0 1 1,0-1 0,-1 1-1,1-1 1,0 1-1,0-1 1,-1 1-1,1-1 1,0 1-1,0-1 1,-1 1-1,0 0 1,10 41 56,-9 145-95,-11-156 185,13-31-132,-1-1 1,1 0-1,-1 0 0,1 0 1,-1 0-1,0 0 0,0-1 0,0 1 1,1 0-1,-1 0 0,0-1 0,-1 1 1,1-1-1,0 1 0,0-1 1,-1 1-1,1-1 0,0 1 0,-1-1 1,0 1-1,1-3 0,3-6 6,1 1 0,1 0-1,-1 0 1,9-10 0,26-35-91,-33 42 70,-7 12 2,0 0 0,0-1-1,0 1 1,0-1 0,0 1-1,0 0 1,1-1 0,-1 1-1,0-1 1,0 1-1,0 0 1,1-1 0,-1 1-1,0 0 1,0-1 0,1 1-1,-1 0 1,0 0 0,1-1-1,-1 1 1,0 0 0,1 0-1,-1-1 1,0 1 0,1 0-1,-1 0 1,1 0 0,-1 0-1,0 0 1,1 0 0,-1-1-1,1 1 1,-1 0 0,0 0-1,1 0 1,-1 0 0,1 0-1,-1 1 1,0-1 0,1 0-1,-1 0 1,1 0 0,-1 0-1,0 0 1,1 1 0,1 0-49,9 17-27,-2 5 61,-7-21 11,-1 0 1,1 1-1,-1-1 1,0 0-1,0 1 1,0 0-1,0-1 1,0 1-1,-1 0 0,1 3 1,0-3-1,-1-1 0,0 0-1,1 1 1,0-1 0,0 0 0,0 0 0,0 1 0,0-1-1,0 0 1,2 3 0,8 21 45,-11-25-37,1 1 0,-1 0 1,1-1-1,-1 0 1,1 1-1,0-1 1,-1 1-1,1-1 1,0 0-1,0 0 0,0 1 1,0-1-1,0 0 1,0 0-1,1 0 1,0 1-1,0-1-7,-1 0 0,0 0 0,1 0 0,-1 0 0,0 1 0,0-1 0,0 0 0,0 1 0,0-1 0,0 1 0,0-1 0,-1 1 0,1-1 0,0 1 0,-1-1 0,1 3 0,-1-3 2,1-1 0,-1 0 0,0 1 0,0-1 0,0 0 0,1 0 0,-1 1 0,0-1 0,0 0 0,1 0 0,-1 0 0,0 0 0,0 1 0,1-1 0,-1 0 0,0 0 0,1 0 0,-1 0 0,0 0 0,1 0 0,-1 0 0,0 0 0,1 0 0,-1 0 0,0 0-1,1 0 1,-1 0 0,0 0 0,1 0 0,-1 0 0,0 0 0,0 0 0,1 0 0,-1 0 0,0 0 0,1-1 0,-1 1 0,0 0 0,0 0 0,1 0 0,-1-1 0,0 1 0,0 0 0,1 0 0,-1-1 0,0 1 0,0 0 0,17-11-13,-16 10-1,3-6 50,-1-1 1,0 1-1,0-1 1,0 0 0,-1 0-1,0-1 1,-1 1-1,1-14 1,-2-4 115,1 14-59,-1-1-1,0 1 1,-1 0-1,0 0 1,-1 0-1,-4-15 1,1 6 35,5 18-114,0 1-1,0 0 1,0 0 0,-1 0-1,1 0 1,-1-1 0,0 1-1,1 0 1,-1 0 0,0 0-1,0 0 1,0 1 0,0-1-1,-1 0 1,1 0 0,0 1-1,-1-1 1,1 0 0,-4-1-1,4 2-15,-18-6-1543,18 7 1483,0 0 1,1 1 0,-1-1-1,0 0 1,1 1 0,-1-1 0,1 1-1,-1-1 1,1 0 0,-1 1 0,1-1-1,-1 1 1,1 0 0,-1-1-1,1 1 1,0-1 0,-1 1 0,1 0-1,0-1 1,-1 1 0,1 0 0,0-1-1,0 1 1,0 0 0,0-1-1,-1 1 1,1 0 0,0-1 0,0 1-1,1 0 1,-1-1 0,0 1 0,0 0-1,0 1 1,-4 4-2085,-3 7 182,9-7-2208,-1-6 3922,0 1 0,-1-1 0,1 1 0,-1-1 0,1 0 0,0 1 0,-1 0 0,1-1 0,-1 1 0,0-1 1,1 1-1,-1-1 0,1 1 0,-1 0 0,0-1 0,0 1 0,1 0 0,-1 0 0,0-1 0,0 1 0,0 0 0,0-1 0,0 1 0,0 1 0,0 5-2750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2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72 252,'0'-43'7741,"0"38"-3434,0-3-855,0 7-3426,0 1-1,0-1 1,0 1 0,0 0 0,0-1 0,0 1 0,0 0-1,0-1 1,0 1 0,0-1 0,0 1 0,0 0 0,0-1 0,1 1-1,-1 0 1,0-1 0,0 1 0,0 0 0,1-1 0,-1 1-1,0 0 1,0 0 0,1-1 0,-1 1 0,0 0 0,1 0-1,-1 0 1,0-1 0,1 1 0,-1 0 0,0 0 0,1 0-1,-1 0 1,1 0 0,-1 0 0,0 0 0,1 0 0,0 0 0,0 0 264,-4-6 110,-1 15 132,2-3-73,1-9 41,1 2-489,0 1 0,1 0 1,-1 0-1,1 0 0,-1 0 0,0 0 0,1 0 1,-1 0-1,1 0 0,-1 0 0,0 1 0,1-1 1,-1 0-1,0 0 0,1 0 0,-1 0 0,0 0 1,1 1-1,-1-1 0,0 0 0,1 0 0,-1 1 1,0-1-1,0 0 0,1 0 0,-1 1 0,0-1 1,0 0-1,1 1 0,-1-1 0,0 0 0,0 1 1,0 0-1,11 19 348,0 1-196,-1-1-16,-9-19-138,0 1 1,1-1-1,-1 1 1,0-1 0,-1 1-1,1-1 1,0 1-1,0-1 1,-1 1-1,1 0 1,-1-1-1,1 1 1,0 3 0,9 54 110,1-4-87,-10-53-30,-1 0 0,1 0 1,0 0-1,-1 0 0,1 0 1,0 0-1,0 0 0,1-1 0,-1 1 1,0 0-1,1 0 0,-1-1 1,1 1-1,-1-1 0,3 2 1,10-34 182,-9 23-164,-3 5-17,0 1 0,0 0 0,-1-1 0,0 0 0,1 1 0,-1-1 0,0 0 0,0 1-1,0-1 1,0-4 0,-1 6-3,0 0-1,1 0 1,-1 0-1,0 0 1,0 0-1,1 0 1,-1 0 0,1 0-1,-1 0 1,1 0-1,0 0 1,-1 0-1,1 0 1,0 0-1,-1 1 1,2-2-1,0 1-10,-1 0 0,0 0 0,0 0 0,0-1 0,-1 1 0,1 0 0,0 0 0,0 0 0,-1-1 0,1 1-1,0-1 1,-1 1 0,0 0 0,1-1 0,-1 1 0,0-1 0,1-1 0,-1 2-37,21 25 73,-11-5-10,-9-18-15,0 1-1,1-1 1,-1 1-1,0-1 0,0 1 1,0 0-1,-1 0 1,1-1-1,0 1 0,-1 0 1,2 3-1,-2-3-1,1 0 0,0 0-1,0-1 1,0 1 0,0-1 0,0 1-1,0-1 1,0 1 0,0-1 0,0 0-1,1 1 1,-1-1 0,1 0 0,-1 0-1,1 0 1,-1 0 0,1 0 0,0-1-1,-1 1 1,1 0 0,0-1-1,0 1 1,-1-1 0,1 0 0,0 1-1,0-1 1,0 0 0,-1 0 0,1 0-1,0 0 1,0-1 0,0 1 0,0 0-1,-1-1 1,3 0 0,9-6-1,-10 6 8,1-1 1,-1 1 0,0-1-1,-1 0 1,1 0 0,0 0-1,0 0 1,-1 0 0,0 0 0,1-1-1,-1 1 1,3-5 0,-2 0 4,-1-1-1,1 1 1,-1-1 0,-1 0 0,1 0 0,-1 0 0,-1 0 0,0 0 0,0 0 0,-1-10 0,0-7 17,0 24-35,1-1 0,-1 1-1,0-1 1,0 1 0,0 0-1,0 0 1,0-1 0,0 1-1,-1 0 1,1 0 0,0 0-1,-1 0 1,1 0 0,0 0-1,-3 0 1,3 1-108,-5 29-3143,1 2-4722,5-17 1726,0-3 3292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4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30 368,'0'0'891,"11"-18"6908,-20 7-676,9 11-7111,1 0-1,-1 0 0,0 0 0,0 0 0,0 0 0,0 0 0,0 0 1,1 0-1,-1 0 0,0 0 0,0 0 0,0 1 0,0-1 0,0 0 1,1 0-1,-1 0 0,0 0 0,0 0 0,0 0 0,0 0 0,0 1 0,0-1 1,0 0-1,0 0 0,1 0 0,-1 0 0,0 0 0,0 1 0,0-1 1,0 0-1,0 0 0,0 0 0,0 0 0,0 1 0,0-1 0,0 0 0,0 0 1,0 0-1,0 0 0,0 0 0,0 1 0,0-1 0,0 0 0,0 0 1,0 0-1,-1 0 0,1 1 0,0-1 0,0 0 0,0 0 0,0 0 0,0 0 1,0 0-1,0 1 0,-1-1 20,1 0 0,0 0 0,0 0 1,0 1-1,0-1 0,0 0 0,-1 0 0,1 0 0,0 1 0,0-1 1,0 0-1,0 0 0,0 1 0,0-1 0,0 0 0,0 0 1,0 1-1,0-1 0,0 0 0,0 0 0,0 1 0,0-1 0,0 0 1,0 0-1,0 1 0,1-1 0,-1 0 0,0 0 0,0 1 1,0-1-1,0 0 0,0 0 0,1 0 0,-1 0 0,0 1 1,0-1-1,0 0 0,0 0 0,1 0 0,-1 0 0,0 1 0,0-1 1,1 0-1,-1 0 0,0 0 0,0 0 0,1 0 0,-1 0 1,0 0-1,0 0 0,1 0 0,-1 0 0,0 0 0,2 1 198,-2 162 543,-11-125-680,11-38-91,0 1-1,0-1 1,0 0-1,0 0 1,0 0-1,0 1 1,0-1-1,0 0 1,0 0-1,0 1 1,0-1-1,0 0 1,0 0-1,0 1 1,0-1-1,0 0 1,0 0-1,0 0 1,0 1-1,0-1 1,0 0 0,0 0-1,0 1 1,1-1-1,-1 0 1,0 0-1,0 0 1,0 0-1,0 1 1,1-1-1,-1 0 1,0 0-1,0 0 1,0 0-1,0 0 1,1 1-1,-1-1 1,0 0-1,0 0 1,1 0-1,-1 0 1,0 0-1,0 0 1,0 0-1,1 0 1,-1 0-1,0 0 1,0 0-1,1 0 1,-1 0 0,0 0-1,0 0 1,1 0-1,-1 0 1,0 0-1,0 0 1,0 0-1,1 0 1,-1-1-1,0 1 1,0 0-1,0 0 1,1 0-1,-1 0 1,0 0-1,0-1 1,0 1-1,1 0 1,15-17 95,-9 10-72,2-2-11,0-1 0,-1 0 0,0 0 1,0-1-1,5-12 0,20-8-64,-26 31 40,-5 0 3,8 29-8,-9-24 15,1 0 0,-1 0-1,1 0 1,0 0 0,0 0 0,0 0 0,1-1 0,-1 1 0,1-1 0,0 1 0,5 4-1,-4-4 8,-3-3-6,0-1 0,0 0 0,0 1 0,0-1-1,0 0 1,0 0 0,0 0 0,0 0 0,1 0 0,-1 0 0,0 0 0,1 0 0,-1-1 0,0 1 0,1 0 0,-1-1 0,1 1 0,-1-1 0,1 1 0,1-1-1,-1 2 52,-2-3-50,0 1-1,0 0 1,0 0 0,0-1 0,0 1-1,0 0 1,0 0 0,0-1 0,0 1-1,0 0 1,1 0 0,-1-1 0,0 1-1,0 0 1,0 0 0,0 0 0,0 0-1,0-1 1,1 1 0,-1 0 0,0 0 0,0 0-1,0 0 1,1-1 0,-1 1 0,0 0-1,0 0 1,0 0 0,1 0 0,-1 0-1,0 0 1,0 0 0,1 0 0,-1 0-1,0 0 1,0 0 0,1 0 0,-1 0-1,0 0 1,0 0 0,1 0 0,-1 0-1,0 0 1,0 0 0,0 0 0,1 0 0,-1 0-1,0 0 1,0 0 0,1 0 0,-1 1-1,0-1 1,0 0 0,0 0 0,0 0-1,1 0 1,-1 1 0,0-1 0,0 0-1,0 0 1,0 0 0,0 1 0,1-1-1,-1 0 1,0 0 0,0 0 0,0 1-1,20-14-4,-6-27 103,-12 36-99,-1 1-1,1-1 1,-1 1-1,0-1 0,0 1 1,-1-1-1,1 0 1,-1 1-1,1-1 1,-1 0-1,0 1 1,-1-1-1,1 0 1,-1 1-1,1-1 1,-1 0-1,0 1 0,0-1 1,-1 1-1,-1-4 1,-4-9-55,7 15 38,0 0-1,0 1 0,-1-1 0,1 0 1,0 0-1,-1 0 0,1 1 1,-1-1-1,1 0 0,-1 0 0,1 1 1,-1-1-1,1 0 0,-1 1 1,1-1-1,-1 1 0,0-1 1,0 0-1,1 1 0,-1 0 0,0-1 1,0 1-1,1-1 0,-1 1 1,0 0-1,-1-1 0,-12-4-381,13 5 56,1-1 0,-1 1 0,0-1 1,0 1-1,0 0 0,0-1 0,0 1 1,0 0-1,1 0 0,-1-1 0,0 1 0,0 0 1,0 0-1,0 0 0,0 0 0,0 0 0,0 0 1,0 1-1,0-1 0,0 0 0,0 0 0,0 1 1,1-1-1,-1 0 0,0 1 0,0-1 0,0 1 1,1-1-1,-1 1 0,0-1 0,0 1 0,1 0 1,-1-1-1,0 1 0,0 1 0,-6 3-2628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4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30 168,'-6'-23'5555,"1"17"-6977,5 10-1963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5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52,'-23'11'4764,"21"-10"-4626,1-1-57,1 1 0,-1-1 0,1 0 0,-1 1 0,1-1 0,-1 0 0,1 1 0,-1-1 0,1 1 0,0-1 0,-1 1 0,1-1 0,0 1 0,-1-1 0,1 1 0,0-1 0,0 1 0,0-1-1,-1 1 1,1-1 0,0 1 0,0 0 0,0-1 0,0 1 0,0-1 0,0 1 0,0-1 0,0 1 0,0 0 0,0-1 0,0 1 0,0-1 0,1 1 0,-1 0 0,4 2-760,7-8 4289,-5-1 153,-14 9-2698,-1 2-545,-12 8-28,21-13-487,0 0 0,0 0 0,0 0 1,0 0-1,0-1 0,1 1 0,-1 0 0,0 0 0,0 0 1,0 0-1,1 0 0,-1 0 0,0 0 0,0 1 0,0-1 1,0 0-1,0 0 0,1 0 0,-1 0 0,0 0 0,0 0 1,0 0-1,0 0 0,1 0 0,-1 0 0,0 0 0,0 1 1,0-1-1,0 0 0,0 0 0,0 0 0,0 0 1,1 0-1,-1 1 0,0-1 0,0 0 0,0 0 0,0 0 1,0 0-1,0 0 0,0 1 0,0-1 0,0 0 0,0 0 1,0 0-1,0 0 0,0 1 0,0-1 0,0 0 0,0 0 1,0 0-1,0 0 0,0 1 0,0-1 0,0 0 0,0 0 1,1 1-12,-1 3-3,0-3 34,0-1 0,0 0-1,0 0 1,0 1 0,0-1 0,0 0 0,0 0 0,0 1-1,0-1 1,0 0 0,0 0 0,0 1 0,1-1 0,-1 0 0,0 0-1,0 1 1,0-1 0,0 0 0,0 0 0,0 0 0,1 1-1,-1-1 1,0 0 0,0 0 0,0 0 0,0 0 0,1 1 0,-1-1-1,0 0 1,0 0 0,1 0 0,-1 0 0,0 0 0,0 0-1,1 0 1,-1 1 0,0-1 0,0 0 0,1 0 0,-1 0 0,0 0-1,4 1-2503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6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1 580,'9'1'7179,"-10"-1"-7291,1 1 259,-1-1-1,1 0 1,-1 0-1,1 1 1,-1-1-1,1 0 0,-1 1 1,1-1-1,0 1 1,-1-1-1,1 1 1,-1-1-1,1 1 1,0-1-1,-1 1 1,1-1-1,0 1 1,0-1-1,-1 1 1,1-1-1,0 1 1,0 0-1,0-1 0,0 1 1,0-1-1,0 1 1,0-1-1,0 1 1,0 0-1,0 0 1,-3 4 1065,2-4-1101,0-1 1,1 1 0,-1-1 0,1 1-1,-1-1 1,1 1 0,-1-1 0,1 1-1,0 0 1,-1-1 0,1 1 0,0 0-1,-1-1 1,1 1 0,0 0 0,0-1-1,0 1 1,-1 0 0,1 0 0,0-1-1,0 2 1,1 0-34,-1-1-1,0 1 1,0 0-1,0-1 1,-1 1-1,1-1 1,0 1 0,0-1-1,-1 1 1,1-1-1,-1 1 1,0-1-1,1 1 1,-1-1-1,0 0 1,0 1-1,0-1 1,-1 2 0,-9 10 252,0 1 0,0 1 0,2 0 0,0 0 1,0 1-1,-6 18 0,4 7-60,0 16 69,9-44-254,1 1 1,0-1-1,0 1 0,3 25 0,0-2 8,-2-33-86,0 0 1,1 0-1,0 0 0,0 0 1,0 0-1,1 0 0,-1 0 0,1-1 1,0 1-1,0-1 0,0 1 0,0-1 1,0 0-1,1 1 0,0-1 0,0-1 1,0 1-1,0 0 0,0-1 0,0 1 1,4 1-1,0 0-2,-1 0 1,1-1 0,0 0-1,0 0 1,1 0 0,-1-1-1,1 0 1,-1-1-1,1 1 1,13-1 0,-4 2-15,7 0-3295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17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2 608,'0'0'1178,"-11"-1"2178,11 2-3157,-22 17 11201,22-1-11282,-4-8-104,-2 7 10,6 159 491,0-174-496,-1 8 329,1 4-1944,0-13 1553,0 0 0,0 0 0,0 1 0,0-1 0,0 0 0,0 0 1,0 0-1,0 0 0,-1 1 0,1-1 0,0 0 0,0 0 1,0 0-1,0 0 0,-1 1 0,1-1 0,0 0 0,0 0 1,0 0-1,0 0 0,-1 0 0,1 0 0,0 0 0,0 0 1,-1 0-1,1 0 0,0 0 0,0 0 0,0 0 0,-1 0 1,1 0-1,0 0 0,0 0 0,0 0 0,-1 0 0,1 0 1,0 0-1,0 0 0,0 0 0,-1 0 0,1 0 0,0 0 0,0 0 1,0-1-1,-1 1 0,1 0 0,0 0 0,0 0 0,0-1 1,-33-16-10916,31 11 7951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18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1116,'0'-1'351,"0"0"0,0 0-1,0 0 1,0 0 0,0 0 0,0 0-1,1 0 1,-1 0 0,0 0 0,1 0 0,-1 0-1,1 0 1,-1 0 0,1 0 0,0 1-1,-1-1 1,1 0 0,0 0 0,0 1-1,-1-1 1,1 0 0,0 1 0,0-1-1,0 0 1,0 1 0,0-1 0,0 1-1,0 0 1,0-1 0,0 1 0,0 0 0,0 0-1,0-1 1,0 1 0,0 0 0,0 0-1,0 0 1,0 0 0,0 1 0,2-1-1,-1 0 893,2 7 36,-3-7-1245,-1 0-1,1 0 1,-1 0 0,0 0-1,1 1 1,-1-1-1,0 0 1,1 1-1,-1-1 1,0 0 0,1 0-1,-1 1 1,0-1-1,0 1 1,1-1 0,-1 0-1,0 1 1,0-1-1,0 0 1,0 1-1,1-1 1,-1 1 0,0-1-1,0 1 1,0-1-1,0 0 1,0 1-1,0-1 1,0 1 0,0-1-1,0 1 1,-3 26-2354,3-24 1063,-1 0 1,-1-1 0,1 1-1,0-1 1,-1 0 0,1 1-1,-1-1 1,0 0 0,-3 4-1,3 0-2149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19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25 700,'-5'15'4835,"-1"6"-3229,-5 9 445,11-27-1812,0-1-1,0 0 1,0 0-1,0 0 1,0 0 0,0 0-1,0 0 1,1 0-1,-1 0 1,1 0-1,0 0 1,-1 0 0,1-1-1,0 1 1,0 0-1,2 3 1,9 8 1163,-6-5-1122,1 0 0,0 0 1,0-1-1,1 0 0,0 0 1,9 5-1,-14-11-271,-1 1 0,1-1-1,0 0 1,-1 0 0,1 0 0,0-1 0,0 1 0,0-1 0,-1 1 0,1-1-1,0 0 1,0 0 0,0 0 0,0 0 0,0-1 0,0 1 0,-1-1-1,1 0 1,0 0 0,0 0 0,-1 0 0,1 0 0,-1 0 0,1-1-1,-1 1 1,1-1 0,-1 0 0,3-3 0,-1 2 20,0 0 0,-1-1 1,1 0-1,-1 0 0,0 0 0,0 0 0,0-1 1,-1 1-1,0-1 0,0 0 0,0 1 1,0-1-1,0 0 0,-1 0 0,0 0 1,0 0-1,-1 0 0,1-1 0,-1 1 1,0 0-1,-1 0 0,1 0 0,-1 0 0,0 0 1,0 0-1,-1 0 0,1 0 0,-1 0 1,0 0-1,0 1 0,-5-7 0,6 9 7,0-1-1,-1 1 0,0 0 0,0 0 1,1 0-1,-1 0 0,0 0 0,0 1 1,-1-1-1,1 1 0,0-1 0,-1 1 1,1 0-1,0-1 0,-1 1 1,1 1-1,-1-1 0,0 0 0,1 1 1,-1-1-1,0 1 0,1 0 0,-1 0 1,0 0-1,1 0 0,-1 0 0,0 0 1,1 1-1,-1 0 0,0-1 0,1 1 1,-1 0-1,1 0 0,-3 2 1,0-1-3,-1 1 0,1 0 0,0 0 0,1 0 0,-1 1 1,1 0-1,-1 0 0,1 0 0,0 0 0,0 0 0,1 1 0,-1 0 1,1 0-1,0 0 0,-3 8 0,2 6-42,1-1 0,0 1 0,2 0 1,0 0-1,1 0 0,1 0 0,0 0 0,9 35 0,1 50 6,-9-90 130,-1 1 0,0 0 1,-2 26-1,0-6 579,0-33-660,1 1 0,-1-1 1,1 0-1,-1 1 1,0-1-1,0 0 1,0 0-1,0 0 0,0 1 1,-1-1-1,1 0 1,0-1-1,-1 1 0,0 0 1,1 0-1,-1-1 1,0 1-1,0-1 1,0 1-1,0-1 0,0 0 1,0 1-1,0-1 1,-1-1-1,1 1 0,0 0 1,-1 0-1,1-1 1,0 1-1,-1-1 1,-3 0-1,-7 1-904,1-1 0,0 0 0,-1-1 1,1-1-1,0 0 0,0 0 0,0-1 0,0-1 0,-15-6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0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2 364,'7'-1'7566,"-4"2"-4377,0 2-2858,0-1-1,0 0 1,-1 1 0,0-1-1,1 1 1,-1 0 0,0 0-1,0 0 1,0 0 0,-1 0-1,1 0 1,-1 1 0,0-1-1,0 0 1,0 1 0,1 4-1,9 33 362,-11-28-614,0 1 21,0 1 0,-1-1 0,0 1 0,-6 25 0,4-26-51,1 1 1,1 0-1,0 0 1,1 0-1,3 22 1,-1 8 236,-2 59 626,0-104-894,0 0-1,0-1 0,0 1 0,0 0 1,1 0-1,-1 0 0,0-1 0,0 1 1,0 0-1,1 0 0,-1 0 0,0-1 0,0 1 1,0 0-1,1 0 0,-1 0 0,0 0 1,0 0-1,1 0 0,-1 0 0,0 0 0,0 0 1,1-1-1,-1 1 0,0 0 0,1 0 1,-1 0-1,0 0 0,0 1 0,1-1 1,-1 0-1,0 0 0,0 0 0,1 0 0,-1 0 1,0 0-1,0 0 0,1 0 0,-1 0 1,0 1-1,0-1 0,0 0 0,1 0 0,-1 0 1,0 1-1,1-1 0,-2-4 76,1-1-1,0 0 1,1 1-1,-1-1 1,1 1-1,0-1 1,0 1 0,0-1-1,4-6 1,9-24 184,-13 31-261,1 0-1,-1 0 1,1 0-1,0 0 1,0 0-1,0 0 1,0 0-1,1 1 1,-1-1-1,1 1 1,5-5-1,-2 2 9,1 1 0,-1 0 0,1 1 0,0-1 0,14-6 0,-19 11-17,0-1 0,0 0 0,0 1 0,0 0 0,0-1 0,0 1 0,0 0 0,1 0 0,-1 0 0,0 0 0,0 1 0,0-1-1,0 1 1,0-1 0,0 1 0,0-1 0,0 1 0,0 0 0,0 0 0,-1 0 0,1 0 0,0 1 0,0-1 0,-1 0 0,1 1 0,-1-1 0,3 4 0,1 0-29,0 1 6,0 0-1,0 0 1,0 0-1,-1 0 1,6 13-1,-6-11 19,-1-1 3,0-1 0,0 1-1,0-1 1,-1 1 0,-1 0-1,1 0 1,-1 0 0,1 11 0,-2-14-2,1 1 0,-1-1 0,1 0 0,0 0 0,1 0 0,-1 1 1,3 4-1,-2-5-18,0 1 0,0-1 0,-1 1 0,0-1 0,0 1 0,0 0 0,0 7 0,-1-11-72,-5-4-2569,5 3 2550,-1 0 1,1 0-1,0 0 1,0 0-1,-1 0 1,1 0-1,0 0 1,-1 0-1,1 0 1,0-1 0,0 1-1,-1 0 1,1 0-1,0 0 1,0 0-1,0 0 1,-1-1-1,1 1 1,0 0-1,0 0 1,0 0-1,-1-1 1,1 1-1,0 0 1,0 0-1,0-1 1,0 1-1,0 0 1,0 0 0,-1-1-1,1 1 1,0 0-1,0-1 1,0 1-1,0 0 1,0 0-1,0-1 1,0 1-1,0 0 1,0 0-1,0-1 1,0 1-1,1 0 1,-1-1-1,0 1 1,0 0-1,0 0 1,0-1 0,0 1-1,1 0 1,9-36-9263,-10 24 6115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1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2 1504,'0'-2'13154,"0"3"-13620,0 0 1093,11 17 1008,-11-9-1351,0-1 0,1 1 0,0-1 0,0 0 0,5 16 0,5 42 522,10 33-117,-10-39-445,0 8-105,0-32-137,-10-33-1,-1 1 0,1-1 0,-1 1 0,1-1 0,-1 1 0,0-1 0,0 0 0,-1 5 0,0 4 19,1-11-12,-9-20-179,5 14-50,0-1 0,0 0 0,0 0 0,1-1 0,-4-9 0,4 8-87,0 1 0,-1 1 0,1-1 0,-1 1 0,-8-11 0,-21-30-1148,27 41 1340,4 5 106,1-1 0,-1 1 0,0-1-1,0 1 1,0 0 0,0 0 0,0 0 0,0 0 0,0 0 0,0 0 0,-3 0 0,-5-4 480,-1 0 1,1 0-1,0-1 1,0 0-1,1-1 1,0 0-1,0-1 1,-8-9-1,17 17-439,-1-1 1,1 1-1,0-1 0,0 1 1,0-1-1,0 1 0,-1-1 1,1 1-1,0-1 0,0 1 0,0-1 1,0 1-1,0-1 0,0 1 1,0-1-1,0 1 0,0-1 1,0 1-1,1-1 0,-1 1 0,0-1 1,0 1-1,0-1 0,1 1 1,-1 0-1,0-1 0,0 1 1,1-1-1,-1 1 0,0 0 1,1-1-1,-1 1 0,1 0 0,-1-1 1,0 1-1,1 0 0,-1-1 1,1 1-1,-1 0 0,1 0 1,-1 0-1,1 0 0,-1-1 0,1 1 1,-1 0-1,1 0 0,-1 0 1,1 0-1,0 0 0,31-6 677,41 1-200,-51 2-889,1 2-1,0 0 1,-1 1 0,31 5 0,-50-5 373,32 5-3951,-32-5 3086,0 0 1,-1 0-1,1 0 1,0 0-1,0-1 0,0 1 1,0-1-1,0 0 1,0 1-1,3-3 1,5-3-2657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2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11 1064,'-3'-2'546,"0"1"0,0-1-1,0 1 1,0 0 0,0 0-1,0 0 1,0 1 0,0-1 0,0 1-1,0-1 1,-1 1 0,1 0 0,0 0-1,0 1 1,0-1 0,0 1 0,-4 0-1,-3 3 562,1 0 0,-1 0 0,1 1 0,-9 7 0,-7 3-523,20-13-480,1 1-1,0 0 1,0 0-1,1 0 1,-1 0-1,0 0 1,1 1-1,0-1 1,0 1-1,0 0 1,0 0-1,-3 7 1,6-9-82,-1 0-1,0 0 1,1 0 0,-1 0 0,1 0 0,-1 0 0,1 1 0,0-1 0,0 0 0,0 0 0,0 0 0,0 0 0,1 0-1,-1 0 1,1 1 0,-1-1 0,1 0 0,0 0 0,0 0 0,0-1 0,0 1 0,0 0 0,0 0 0,0 0-1,1-1 1,-1 1 0,1-1 0,-1 1 0,3 1 0,11 10 13,-1-1-8,1 0 0,27 17 0,-32-23-21,-1 0 0,0 1 0,-1 1 0,1-1 0,9 13 0,-17-19 2,-1 0-1,0 0 1,1 0 0,-1 0-1,0 0 1,0-1 0,0 1-1,0 0 1,0 0-1,0 0 1,0 0 0,0 0-1,0 0 1,0 0 0,0 0-1,-1-1 1,1 1-1,0 0 1,-1 0 0,1 0-1,-1 0 1,1-1 0,-1 1-1,1 0 1,-1 0 0,1-1-1,-1 1 1,0 0-1,1-1 1,-1 1 0,0-1-1,1 1 1,-1-1 0,0 1-1,-1 0 1,-28 19 403,30-20-408,-14 6 22,0-1 0,-1 0 0,1-1 0,-1 0 0,0-1 0,0-1 0,0 0 0,-1-1 0,1-1-1,-17-2 1,9 2-349,23 0 225,-1 0-1,1 0 1,0 0 0,-1 0 0,1 0 0,0 0-1,-1 0 1,1 0 0,-1 0 0,1 0 0,0 0-1,-1 0 1,1 0 0,0 0 0,-1 0 0,1 0-1,0 0 1,-1-1 0,1 1 0,0 0 0,0 0-1,-1 0 1,1-1 0,0 1 0,-1 0 0,1 0-1,0-1 1,0 1 0,0 0 0,-1-1 0,1 1-1,0 0 1,0-1 0,0 1 0,0 0 0,0-1-1,-1 0 1,8-14-4861,17-10-2676,-13 18 4670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2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96 1152,'-2'18'5002,"1"-17"-4941,1 0 0,-1 1 0,0-1 0,1 1 0,-1-1 0,1 0 0,0 1 0,-1-1 0,1 1 0,0-1 0,0 1 0,0-1 0,0 1 0,0-1 0,0 1 0,0-1 0,1 1 0,-1-1 0,0 1 0,1-1 0,-1 1 0,1-1 0,0 0 0,-1 1 0,1-1 0,0 0 0,0 0 0,0 1 0,0-1 0,0 0 0,0 0 0,0 0 0,0 0 0,0 0 0,1 0 0,-1-1 0,2 2 0,3 3 64,1 0 0,0-1 0,-1 0 0,2 0 0,-1-1 0,14 6 1,-17-8 3,0 0 0,0 0 1,1-1-1,-1 1 1,0-1-1,0 0 1,0 0-1,0-1 0,0 1 1,0-1-1,1 0 1,-1 0-1,0 0 1,-1 0-1,1-1 1,0 1-1,0-1 0,-1 0 1,1 0-1,4-5 1,5-3 491,7-11 297,-9 3-466,-9 15-368,1 0 0,-1 0 0,0 0 1,-1 0-1,1-1 0,-1 1 0,1-1 0,-1 0 1,0 1-1,0-1 0,-1 0 0,1 1 0,-1-1 1,0 0-1,0-4 0,0 7-58,1 1-1,-1-1 0,0 0 1,0 0-1,0 0 1,0 0-1,0 0 1,0 0-1,0 0 1,0 0-1,-1 1 1,1-1-1,0 0 0,-1 0 1,1 0-1,0 0 1,-1 0-1,1 1 1,-1-1-1,1 0 1,-1 0-1,1 1 1,-1-1-1,0 0 0,1 1 1,-1-1-1,-1 0 1,-23-23 681,22 22-632,-2-1 95,1 0-1,-1 1 1,1 0 0,-1 0 0,0 0 0,-7-1 0,0 1 24,10 1-172,0 1 0,0-1-1,0 1 1,0 0 0,0 0 0,0 0 0,0 0 0,0 0-1,0 0 1,0 1 0,0-1 0,-3 2 0,0-1-49,-72 25 1196,72-24-1069,1 0 0,-1 1 1,0-1-1,1 1 0,-1 0 1,1 0-1,0 1 0,0-1 0,0 1 1,1 0-1,-7 8 0,6-4-130,2-6 21,1 0 0,-1 0 0,0 1-1,1-1 1,-1 0 0,1 1 0,0 0 0,0-1 0,0 1 0,0 0-1,1-1 1,-1 1 0,1 0 0,-1 0 0,1 0 0,0-1 0,0 1-1,0 0 1,1 0 0,-1 0 0,1 0 0,-1-1 0,1 1 0,0 0-1,2 3 1,0 8-8,-3-13 16,0 0 1,0-1-1,0 1 1,0 0-1,0-1 1,0 1-1,0 0 1,0-1-1,1 1 1,-1 0-1,0-1 0,1 1 1,-1 0-1,0-1 1,1 1-1,-1-1 1,0 1-1,1-1 1,-1 1-1,1-1 1,-1 1-1,1-1 1,-1 1-1,1-1 1,0 1-1,-1-1 1,2 1-1,10 6 10,-9-5-4,0 0 1,-1 0-1,1-1 1,0 1-1,0-1 1,0 1-1,1-1 1,-1 0 0,0 0-1,0-1 1,1 1-1,-1-1 1,1 1-1,-1-1 1,0 0-1,1 0 1,3-1-1,6-2 13,0-1 0,0 0 0,-1-1 0,17-9 0,24-10 58,-51 23-75,0 0-1,1 0 1,-1 0-1,0 0 1,0 0-1,1 0 1,-1 1-1,1-1 1,-1 1 0,0-1-1,1 1 1,-1 0-1,1 0 1,-1 0-1,1 1 1,2-1-1,4 2 3,-6-1-1,1 0 0,-1 1 0,0-1 0,0 1 0,0 0 0,-1-1 0,1 1 0,0 1 0,-1-1 0,1 0 0,-1 0 0,0 1 0,0 0 0,0-1 0,3 5 0,32 51-376,-34-54 268,0 8-227,1 0-1818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3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1224,'0'0'3836,"10"13"-1389,-9-3-1854,1 0-1,-1-1 0,2 1 0,-1-1 0,5 11 1,-3-11-215,-1 1 0,0 0 0,-1 0 0,0 0 1,1 12-1,7 74 1881,-10 19-372,0-114-1737,0 2 480,0-5-343,0 1-100,13-31 546,-9 27-649,0 0 0,0 0 0,1 0 0,0 0 0,-1 0 1,2 1-1,10-7 0,10-8 23,-23 16-98,1 1 0,-1 0 0,1 0 0,0 1 1,-1-1-1,1 1 0,0 0 0,0 0 0,0 0 1,0 0-1,0 1 0,0 0 0,1 0 0,-1 0 1,0 0-1,0 0 0,0 1 0,0 0 0,0 0 1,4 1-1,-5-1-7,0 0 0,-1 0 0,1 0 0,0 0 0,0 0 0,-1 0 0,1 1 1,-1-1-1,1 1 0,-1 0 0,0 0 0,0 0 0,0 0 0,0 0 0,0 0 0,0 1 0,0-1 1,-1 0-1,1 1 0,-1 0 0,0-1 0,0 1 0,1 0 0,-2-1 0,1 1 0,0 0 0,0 3 1,-2 3 50,1 1 0,-2-1 0,1 0 0,-1 0 0,-1 0 0,1-1 0,-1 1 0,-1 0 0,0-1 0,0 0 0,-6 8 0,0-1 220,-1-1 1,0 0 0,-1-1-1,-27 23 1,37-33-270,-1-1 0,0 0 0,0 0 0,1 0 0,-1 0 0,-1 0 0,1-1 0,0 1 0,0-1 0,0 0 1,-1 0-1,1 0 0,-1 0 0,1-1 0,-1 1 0,1-1 0,-1 0 0,1 0 0,-1 0 0,1-1 0,-1 1 0,1-1 0,0 0 1,-1 0-1,1 0 0,0 0 0,-1 0 0,-3-3 0,2 1-404,0-1-1,1 1 1,0-1-1,0 1 1,0-1 0,0-1-1,-3-3 1,-18-37-7451,15 3-449,8 30 5513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4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65 103 636,'5'-3'8736,"7"-2"-4615,25-12-1562,-32 15-2412,1 0-1,-1 0 1,1 0-1,-1-1 0,0 1 1,0-1-1,-1 0 1,1-1-1,0 1 1,-1-1-1,7-8 1,-10 12-128,-1 0 1,1-1 0,-1 1-1,1 0 1,-1-1 0,1 1-1,-1-1 1,1 1 0,-1 0-1,1-1 1,-1 1 0,0-1-1,1 1 1,-1-1 0,0 0-1,0 1 1,1-1 0,-1 1-1,0-1 1,0 1 0,0-1-1,0 0 1,0 1 0,0-1 0,0 1-1,0-1 1,0 0 0,0 1-1,0-1 1,0 1 0,0-1-1,0 0 1,0 1 0,-1-1-1,1 1 1,0-1 0,0 1-1,-1-1 1,1 1 0,0-1-1,-1 1 1,1-1 0,-1 1-1,1-1 1,0 1 0,-1 0-1,1-1 1,-1 1 0,1 0-1,-2-1 1,1 0 17,-1-1 0,0 1 0,0 0 1,0 0-1,0 0 0,-1 0 0,1 1 0,0-1 0,0 0 0,0 1 0,-1-1 0,1 1 1,0 0-1,0 0 0,-1 0 0,1 0 0,0 0 0,0 1 0,-1-1 0,1 1 0,0-1 1,0 1-1,-3 1 0,-39 11 860,37-9-828,1 0 0,-1 1 1,2 0-1,-1 0 0,0 1 1,1-1-1,0 1 0,0 0 1,1 0-1,0 1 1,0-1-1,0 1 0,1 0 1,0 0-1,0 1 0,1-1 1,0 0-1,0 1 1,0-1-1,1 1 0,1 0 1,-1-1-1,1 10 0,1-14-64,0 0-1,0 0 0,0 1 0,0-1 0,0 0 0,1 0 1,0 0-1,-1 0 0,1-1 0,0 1 0,0 0 0,0-1 0,1 1 1,-1-1-1,1 0 0,-1 0 0,1 0 0,0 0 0,0 0 1,0-1-1,0 1 0,0-1 0,5 2 0,7 3-7,1 0 0,0-1 0,24 5 0,-23-7-52,76 12-1109,-32-10-2472,-58-6 2683,0 1 0,-1-1 0,1 0 0,0 0 0,-1 0-1,1 0 1,0-1 0,-1 1 0,0-1 0,1 0 0,-1 1 0,0-1 0,0 0 0,4-4 0,-4-1-1933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4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29 1056,'-3'-4'10956,"-3"14"-9776,5-5-980,0-1-1,0 1 1,0-1-1,1 0 1,0 1 0,0 0-1,0-1 1,0 0 0,1 5-1,0 2 14,-1 12 51,-1-17-242,0 1 1,1-1-1,0 1 0,1-1 1,-1 0-1,1 1 0,0-1 0,1 0 1,0 1-1,2 5 0,-1 1-36,-1-5 237,8-19 170,-4-2-193,-1 0 0,0 0 0,-1 0 0,4-20 0,-6 22-164,1 0 0,0 0-1,0 0 1,1 1 0,0 0 0,1 0 0,0 0 0,9-14 0,-13 23-187,1 0-1,-1 0 1,0 0 0,0 0-1,1 0 1,-1 1 0,0-1-1,1 0 1,-1 1 0,1-1-1,-1 1 1,1 0 0,-1-1-1,1 1 1,-1 0-1,1 0 1,-1 0 0,1 0-1,-1 0 1,1 0 0,-1 0-1,1 0 1,-1 1 0,3 0-1,14 1-9790,-7-2 6913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5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30 600,'-15'-10'3669,"-14"-6"3344,28 15-6786,-1 1-1,0-1 1,0 1 0,0-1 0,1 1 0,-1 0 0,0-1 0,0 1 0,0 0 0,0 0 0,0 0-1,0 1 1,0-1 0,0 0 0,1 1 0,-1-1 0,0 1 0,0-1 0,0 1 0,1 0 0,-1 0-1,0 0 1,1 0 0,-1 0 0,1 0 0,-1 1 0,-1 1 0,1 1-204,0 0-1,0 0 1,1-1 0,-1 1 0,1 0 0,0 1 0,0-1-1,0 0 1,1 0 0,0 0 0,-1 0 0,2 5 0,-1-5-15,0 1 0,1-1 0,0 0 0,-1 0 0,2 0-1,-1 1 1,0-1 0,1 0 0,0-1 0,0 1 0,0 0 0,0 0 0,0-1 0,4 5 0,47 40 73,-33-32-60,10 19 148,-29-35-137,-1 0 0,0 1 0,1-1 1,-1 1-1,1-1 0,-1 1 0,0-1 0,0 1 1,1-1-1,-1 1 0,0-1 0,0 1 1,0 0-1,0-1 0,0 1 0,1-1 0,-1 1 1,0-1-1,0 1 0,-1 0 0,1-1 1,0 1-1,0-1 0,0 1 0,0-1 0,0 1 1,0-1-1,-1 1 0,1-1 0,0 1 1,-1-1-1,1 1 0,0-1 0,-1 1 1,1-1-1,0 1 0,-1-1 0,1 1 0,-1-1 1,1 0-1,-1 1 0,-16 14 758,7-12-593,5-1-153,0-1 0,0 0-1,0 1 1,0-1-1,0-1 1,0 1 0,0-1-1,0 0 1,0 0 0,0-1-1,0 1 1,0-1 0,-7-2-1,-40-14-1517,50 12-450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5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2800,'0'-6'10225,"0"12"-11133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7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8 408,'9'-6'5794,"-13"6"-5598,4-1-165,-1 1-1,1 0 0,-1 0 0,1 0 0,-1 0 0,1-1 0,-1 1 0,1 0 0,-1 0 0,1 0 0,-1 0 0,1 0 0,-1 0 0,1 0 0,-1 1 0,1-1 1,-1 0-1,1 0 0,-1 0 0,1 0 0,-1 1 0,1-1 0,-1 0 0,1 0 0,0 1 0,-1-1 0,1 0 0,0 1 0,-1-1 0,1 1 0,0-1 0,-1 0 1,1 1-1,-1 0 0,-4 1 203,3-1-220,0 0 0,0-1 0,0 1 0,0 0 0,0 0 0,0 0 0,1 0 0,-1 0 0,0 1 0,1-1-1,-1 0 1,1 1 0,-3 2 0,4-2-107,0-1 0,0 0 0,-1 1 0,1-1 0,-1 1 0,1-1 0,-1 1-1,1-1 1,-1 0 0,0 1 0,1-1 0,-1 0 0,0 0 0,0 0 0,0 0-1,0 1 1,0-1 0,0 0 0,0-1 0,0 1 0,-1 0 0,1 0 0,-2 0 0,1-1-315,2-6-4326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7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37 152,'1'-1'246,"0"-1"0,0 1 1,0-1-1,0 1 0,0-1 0,0 1 0,0 0 1,0 0-1,1-1 0,-1 1 0,0 0 0,1 0 0,1-1 1,7-6 1562,-10 8-1801,0 0 0,0 0-1,0 0 1,0 0 0,0 0 0,0 0 0,0-1 0,0 1-1,0 0 1,0 0 0,0 0 0,0 0 0,0 0-1,0 0 1,0 0 0,0-1 0,0 1 0,0 0-1,0 0 1,0 0 0,0 0 0,0 0 0,0 0-1,0 0 1,0 0 0,0-1 0,0 1 0,0 0-1,0 0 1,0 0 0,0 0 0,-1 0 0,1 0-1,0 0 1,0 0 0,0 0 0,0 0 0,0-1-1,0 1 1,0 0 0,0 0 0,0 0 0,0 0-1,-1 0 1,1 0 0,0 0 0,0 0 0,0 0-1,0 0 1,0 0 0,0 0 0,0 0 0,-1 0-1,1 0 1,0 0 0,0 0 0,0 0 0,0 0 0,0 0-1,0 0 1,0 0 0,-1 0 0,1 0 0,0 0-1,0 1 1,0-1 0,0 0 0,0 0 0,-15-6 5435,11 7-5112,-1 0 1,1 1-1,0-1 0,-1 1 0,1 0 0,0 1 0,0-1 0,0 1 0,0 0 1,1-1-1,-1 2 0,1-1 0,0 0 0,0 1 0,-3 3 0,-27 35 143,19-17-182,12-23-258,0 1-1,0-1 1,1 1 0,-1-1 0,1 1 0,0 0-1,0 0 1,0-1 0,0 1 0,0 0-1,1 0 1,-1 0 0,1 0 0,0 0 0,0 3-1,0 1-20,1 0 0,0 0 0,0 0 0,1 0 0,0 0 0,0-1 0,1 1 0,-1-1 0,1 0 0,1 0 0,-1 0 0,1 0 0,6 7 0,-7-9-9,0 0 0,1 0-1,0 0 1,0-1-1,0 0 1,0 1 0,0-1-1,1-1 1,-1 1 0,1-1-1,0 0 1,0 0-1,-1 0 1,2 0 0,-1-1-1,0 0 1,0 0-1,5 0 1,-4-2 2,0 0 1,-1 0-1,1 0 1,-1-1-1,0 0 0,0 0 1,1 0-1,-1-1 0,0 0 1,-1 0-1,1 0 1,-1 0-1,1-1 0,-1 0 1,0 0-1,0 0 0,-1 0 1,1-1-1,-1 1 1,4-8-1,6-16 15,-11 25-10,1-1-1,-1 0 0,0-1 0,0 1 0,0 0 0,0-1 0,-1 1 0,0-1 0,0 1 0,0-1 0,-1 1 0,1-1 0,-1 0 0,0 1 0,0-1 0,-1 0 0,1 1 0,-3-9 0,-6-19 336,9 29-311,0 0-1,-1 1 1,1-1 0,-1 0 0,0 1 0,0-1-1,0 1 1,0-1 0,0 1 0,0-1 0,-1 1-1,1-1 1,-1 1 0,1 0 0,-1 0 0,0 0-1,0 0 1,0 0 0,0 1 0,0-1 0,-5-2-1,-4-3 157,8 5-158,1 0 0,-1 1 0,0-1 0,0 0 0,0 1 0,0 0 0,0-1 0,0 1 0,0 1 0,0-1 0,0 0 1,-1 1-1,1-1 0,0 1 0,0 0 0,-1 0 0,1 1 0,0-1 0,0 0 0,-1 1 0,1 0 0,-6 2 0,1 0-196,0 1-1,0 0 1,1 0-1,-1 1 1,1-1-1,0 2 1,0-1 0,-11 12-1,-18 33-8146,25-37 1686,9-7 3368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8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1400,'4'0'9251,"1"1"-8295,-3 22 1472,-1-4-1746,4-3-358,-1-1 1,0 1-1,-1 0 0,-1 0 0,0 32 0,4-37-205,-2-1 1165,-12-12-451,-3-23 382,9 17-1092,1 1 0,0 0 0,1-1 0,-1 1 0,1-1 0,1 1 0,-1-1 0,1 1 0,1 0 0,-1 0 0,1-1 0,1 1 0,-1 0-1,5-8 1,-3 4 54,-2 6-274,1 0-1,0 0 1,0 0 0,1 0-1,-1 1 1,1-1 0,0 1-1,0 0 1,0 0 0,1 1-1,0-1 1,-1 1 0,1 0-1,0 0 1,0 0 0,1 1-1,10-4 1,24-1-5088,-2 10-5062,-27 3 7145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8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55 1816,'0'0'1699,"-9"1"3521,24 12-1402,-14-12-3639,1 1 0,0 0 0,-1-1 0,1 1-1,0-1 1,0 1 0,0-1 0,0 0-1,0 0 1,0 0 0,5 2 0,-4-3-96,6 3 41,0 0-1,0-1 1,1-1 0,12 1 0,-21-2-116,0 1 0,1-1-1,-1 0 1,0 0 0,1-1 0,-1 1-1,0 0 1,1 0 0,-1-1-1,0 1 1,0 0 0,1-1 0,-1 1-1,0-1 1,0 0 0,0 1 0,0-1-1,0 0 1,0 0 0,0 0-1,0 0 1,0 0 0,0 0 0,0 0-1,0 0 1,-1 0 0,1 0-1,0 0 1,-1 0 0,1 0 0,-1-1-1,0 1 1,1 0 0,-1 0 0,0-1-1,1 1 1,-1 0 0,0-1-1,0-1 1,-2-1 106,0-1 1,0 1-1,0-1 0,-1 1 0,1 0 1,-1 0-1,0 0 0,0 0 0,-1 0 1,1 1-1,-1 0 0,1-1 0,-1 1 1,0 1-1,-8-5 0,10 6-96,1 1 0,-1 0 0,1 0 0,-1 0 0,1 0 0,-1 0 0,1 0-1,-1 0 1,1 0 0,-1 1 0,1-1 0,-1 0 0,1 1 0,-1-1 0,1 1 0,-1 0 0,1 0-1,0-1 1,-1 1 0,1 0 0,0 0 0,0 0 0,0 0 0,0 0 0,0 1 0,0-1-1,0 0 1,0 0 0,0 1 0,0-1 0,0 3 0,-2 0-3,0 0 1,1 0-1,0 0 1,-1 1-1,2-1 0,-1 1 1,0 0-1,1 0 1,-1 5-1,2-1-5,0 21 29,1 1 1,7 45-1,3 2-22,-9-66 23,-1 0 0,0 0 0,-2 24-1,0-6 597,0-30-596,1 1 1,-1 0-1,1-1 0,-1 1 0,0-1 0,1 1 1,-1-1-1,0 1 0,1-1 0,-1 1 0,0-1 1,1 0-1,-1 1 0,0-1 0,0 0 0,0 0 1,1 0-1,-1 0 0,0 1 0,0-1 0,0 0 1,1 0-1,-1 0 0,0-1 0,-1 1 0,-21-1 330,12-2-496,0 0 0,1-1-1,-1 0 1,1-1 0,-12-7 0,19 11-219,1-1 0,0 0-1,0 1 1,0-1 0,0 0 0,1 0 0,-1 0-1,0-1 1,1 1 0,0 0 0,-3-5-1,3 4-235,1 1 0,-1 0 0,1 0-1,0-1 1,0 1 0,-1 0 0,1-1-1,1 1 1,-1 0 0,0-1 0,1 1-1,-1 0 1,1 0 0,0-1 0,-1 1-1,2-2 1,7-4-2866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9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1 880,'9'6'12017,"-15"-5"-8719,8 6-3277,3 1 2045,-4-1 3003,-1-7-5045,0 0 0,0 1 0,0-1 0,0 0 0,0 0 0,0 0 0,0 1 0,0-1 0,0 0 0,0 0 1,0 0-1,-1 0 0,1 1 0,0-1 0,0 0 0,0 0 0,0 0 0,0 0 0,0 1 0,-1-1 0,1 0 0,0 0 0,0 0 0,0 0 0,-1 0 1,1 0-1,0 0 0,0 1 0,0-1 0,-1 0 0,1 0 0,0 0 0,0 0 0,0 0 0,-1 0 0,1 0 0,0 0 0,0 0 0,0 0 0,-1 0 1,1 0-1,0 0 0,0-1 0,0 1 0,-1 0 0,1 0 0,0 0 0,0 0 0,0 0 0,0 0 0,-1 0 0,1 0 0,0-1 0,0 1 0,0 0 0,0 0 1,-1 0-1,1 0 0,0-1 0,0 1 0,0 0 0,0 0 0,0 0 0,0-1 0,0 1 0,0 0 0,0 0 0,-1 0 11,1 0-1,0 0 1,0 1-1,0-1 1,-1 0-1,1 0 1,0 1-1,0-1 1,0 0-1,0 1 0,0-1 1,0 0-1,0 1 1,-1-1-1,1 0 1,0 1-1,0-1 1,0 0-1,0 1 1,0-1-1,0 0 1,1 0-1,-1 1 1,0-1-1,0 0 1,0 1-1,0-1 1,0 0-1,0 1 1,1-1-1,-1 0 1,0 0-1,0 1 0,0-1 1,1 0-1,-1 0 1,0 1-1,0-1 1,1 0-1,-1 0 1,0 0-1,0 1 1,1-1-1,-1 0 1,0 0-1,1 0 1,-1 0-1,0 0 1,1 0-1,-1 0 1,0 0-1,1 0 1,-1 0-1,0 0 0,0 0 1,1 0-1,-1 0 1,0 0-1,1 0 1,0 0 713,0-3-48,-1-5-3013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5:41.2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489 0 556,'9'6'20151,"-16"-6"-22016,5 0 2251,1 3-328,0-1 1,-1 1 0,1-1-1,-1 1 1,1-1 0,-1 0-1,0 0 1,0 0-1,0 0 1,0 0 0,0 0-1,-1-1 1,1 1 0,0-1-1,-4 2 1,-13 12 372,-24 52-79,41-64-321,0 0 0,1 1 1,-1-1-1,1 1 1,0 0-1,0-1 0,0 1 1,0 0-1,0 6 1,-10 19 384,1 9-64,-12 22-94,22-57-255,0 0 0,-1-1 0,0 1 0,1-1 0,-1 1 0,0-1 0,0 1 1,0-1-1,-1 1 0,-1 2 0,2-3 1,-1 0 0,1 0 0,0 1 0,0-1-1,0 1 1,0-1 0,0 1 0,1-1 0,-1 1 0,1 3 0,-11 36 69,11-39-70,-1 1 1,1-1-1,-1 0 0,0 0 1,0 0-1,0 0 1,0-1-1,-4 7 1,4-7 12,-1 1 0,1 1 1,-1-1-1,1 0 0,0 0 1,0 0-1,1 1 1,-1-1-1,0 4 0,-8 23 301,7-26-268,0 0-1,0 0 1,1-1-1,0 1 1,0 1-1,0-1 1,0 0-1,0 7 1,1-8-33,-1 1 1,1 0-1,-1-1 1,0 1-1,0 0 1,0-1-1,0 0 1,-4 7-1,3-6 0,1-1-1,-1 0 1,1 1-1,0 0 1,0-1-1,0 1 1,0-1-1,0 8 1,1-1 70,-2-1-1,1 1 1,-1-1 0,-4 12-1,-4 35 392,9-48-409,0 0-1,0 0 0,-1 1 1,-4 12-1,3-13-52,1 1-1,0-1 1,0 0 0,0 15-1,-9 32 50,1 23-107,9-47 203,-2-1-1,0 1 1,-2-1-1,-14 48 1,8-23 72,10-51-233,0 0 0,0 1 0,0-1 0,0 1 0,1-1 0,0 1 0,0-1-1,1 9 1,-1-9 1,1 0-1,-1-1 0,0 1 0,0 0 0,-1 0 1,1 0-1,-1-1 0,1 1 0,-1 0 0,0-1 1,-3 6-1,3-6 4,0 1 0,0 0-1,1 0 1,-1 0 0,1 0 0,-1 0 0,1 0 0,1-1 0,0 9 0,0-9-2,-1 1 0,1-1 0,-1 1 0,0-1 0,0 1 0,0 0 0,-1-1 0,1 1 0,-1-1 0,0 1 0,0-1 0,0 1 0,0-1 0,-2 4 0,2-6 0,0 0 0,1 1-1,-1-1 1,1 0-1,0 1 1,-1-1-1,1 0 1,0 1-1,0-1 1,0 1 0,0-1-1,0 0 1,0 1-1,1 2 1,-2 15 2,-2-12-2,0-1 1,0 1-1,1 0 1,-1 0-1,2 0 1,-1 0-1,1 0 1,0 0-1,0 0 1,1 10-1,-10 49 278,6-52-200,2-1 0,-1 1 0,1 17-1,2-26-75,0-1-1,0 1 0,0-1 0,0 1 0,-1-1 0,0 0 0,0 1 0,0-1 0,0 0 0,-3 6 0,2-5-1,1 1 0,0-1 0,0 1-1,0-1 1,1 1 0,0 0 0,0-1 0,0 1 0,2 8 0,0 8 5,-2-4 16,1-5-14,-1 0 0,-1 0 0,0 0 0,-1-1-1,-4 17 1,-5 72 371,10-95-345,0 0-1,0 0 0,1 0 0,-1 1 0,2 9 1,0-12-28,-1 1 0,0-1 1,0 0-1,0 0 0,0 0 1,-1 0-1,0 0 0,1 1 1,-2-1-1,1 0 1,-3 5-1,3-1-4,-1-1-1,1 1 1,0 0 0,1-1-1,0 1 1,0 0 0,2 12-1,0-2 6,-2 10-26,-1-1-1,-7 46 1,-3 30 21,9-88 3,0 1 1,1-1-1,1 0 1,2 21-1,-1 5-3,10-3 0,-11-23 14,-1-10-14,1 1 0,0-1 0,0 0 0,0 0 0,1 1 0,0-1 0,0 0 0,0 0 1,0 0-1,4 7 0,-4-6 0,0-1 0,0 1 0,0 0 0,-1 0 0,1 0 0,-1 0 0,-2 12 0,1 1 5,1 247 65,10-205-66,-10 265 567,11-277-556,0-7-1,0-10-6,0 34 31,-1 31 0,1-48-37,0-6 6,0-2-23,-1-3 18,1 22 6,0-5 0,0-23 0,-10-29-12,1 0 1,-1 0 0,1 0-1,-1 1 1,0-1 0,0 0-1,-1 1 1,2 4 0,-2-3-1,1 0 0,-1 1 0,2-1 1,-1 0-1,1 0 0,2 6 1,-2-5-2,0-1-1,0 1 1,-1 0 0,1 0 0,-1-1 0,0 10 0,10 22 1,-2-7-14,-7-26 15,0 0-1,0 0 1,-1 0 0,1 0 0,-1 1 0,0-1-1,0 9 1,0-10 0,-1 0 1,0 0-1,1-1 0,0 1 0,0 0 1,0 0-1,0 0 0,0-1 0,3 5 1,-2-4 1,-1 0 0,0-1 0,1 1 0,-1 0 0,0 0 1,0 0-1,-1 0 0,1 0 0,0 5 0,20 36-9,-20-40 6,1 1-1,-1-1 1,1 1 0,-1-1-1,1 1 1,1-1 0,2 5-1,11 28 28,-16-35-24,1 1 0,0-1 0,-1 0 0,1 1 0,0-1 0,1 1 0,-1-1 0,0 0 0,1 0 0,-1 0-1,4 4 1,-3-4-4,-1 0 0,1 0-1,-1 0 1,1 0-1,-1 0 1,0 0-1,1 1 1,-1-1-1,0 0 1,-1 1-1,2 4 1,-2-5 2,0-1 0,1 0 0,-1 1 0,0-1 0,1 0 0,-1 1 0,1-1 0,0 0 0,-1 0 0,1 0 0,0 1 0,-1-1 0,1 0 0,0 0 1,0 0-1,0 0 0,0 0 0,2 1 0,-1-1 2,-1 0 1,0 0-1,1 1 0,-1-1 1,0 1-1,1-1 1,-1 1-1,0 0 0,0-1 1,0 1-1,0 0 1,-1-1-1,1 1 1,0 0-1,-1 0 0,1 0 1,-1 0-1,0 0 1,0 3-1,4 2 10,-3-6-8,0-1-1,-1 1 1,1 0-1,-1 0 1,1-1-1,-1 1 0,1 0 1,-1 0-1,1 0 1,-1 0-1,0 0 1,1-1-1,-1 1 1,0 0-1,0 0 1,0 0-1,0 0 0,0 1 1,1 2 14,0-1 0,1 1 0,-1 0 0,1-1 0,0 1 0,0-1 0,0 0 0,0 0 0,3 3 0,-5-5-18,1-1 1,-1 0-1,0 0 0,0 0 1,0 1-1,1-1 0,-1 0 0,0 0 1,0 1-1,0-1 0,1 0 1,-1 0-1,0 1 0,0-1 1,0 0-1,0 0 0,0 1 1,0-1-1,0 0 0,1 1 1,-1-1-1,0 0 0,0 1 0,0-1 1,0 0-1,0 1 0,0-1 1,-1 0-1,1 0 0,0 1 1,0-1-1,0 0 0,0 1 1,0-1-1,0 0 0,-1 1 1,3 7 163,19 16 133,-19-23-292,-1 0 1,1 0 0,-1 0 0,0 1 0,1-1-1,-1 0 1,0 1 0,0-1 0,0 1-1,0-1 1,0 1 0,0 0 0,0-1 0,-1 1-1,1 0 1,-1 0 0,1-1 0,-1 1-1,1 0 1,-1 2 0,3-2 10,-3-2-15,0 0 0,0 0 1,0 0-1,0 1 0,0-1 1,0 0-1,0 0 0,0 0 1,0 0-1,1 1 0,-1-1 1,0 0-1,0 0 0,0 0 1,0 0-1,0 0 0,0 0 1,0 1-1,1-1 0,-1 0 1,0 0-1,0 0 0,0 0 1,0 0-1,0 0 0,1 0 1,-1 0-1,0 0 0,0 0 0,0 0 1,0 0-1,1 0 0,-1 0 1,0 0-1,0 0 0,0 0 1,0 0-1,1 0 0,-1 0 1,0 0-1,0 0 0,0 0 1,0 0-1,1 0 0,-1 0 1,0 0-1,0 0 0,0 0 1,0 0-1,0-1 0,1 1 1,-1 0-1,0 0 0,0 0 1,0 0-1,0 0 0,0 0 1,0-1-1,0 1 0,0 0 1,0 0-1,1 0 0,-1 0 1,0-1-1,-1 2 0,1-1 0,0 0 0,0 1 0,0-1 1,0 1-1,0-1 0,0 1 0,-1-1 0,1 1 0,0-1 0,0 0 0,0 1 0,1-1 0,-1 1 0,0-1 1,0 1-1,0-1 0,0 1 0,0-1 0,0 0 0,1 1 0,-1-1 0,0 1 0,0-1 0,0 0 1,1 1-1,-1-1 0,0 0 0,1 1 0,-1-1 0,0 0 0,1 1 0,-1-1 0,0 0 0,1 0 1,-1 0-1,1 1 0,-1-1 0,1 0 0,-1 0-17,0 0 1,1 0-1,-1 0 0,0 0 0,0 0 1,1 0-1,-1 1 0,0-1 1,0 0-1,0 0 0,1 0 1,-1 0-1,0 0 0,0 0 1,0 1-1,0-1 0,1 0 1,-1 0-1,0 0 0,0 0 1,0 1-1,0-1 0,0 0 1,0 0-1,1 1 0,-1-1 1,0 0-1,0 0 0,0 0 0,0 1 1,0-1-1,0 0 0,0 0 1,0 1-1,0-1 0,0 0 1,0 0-1,0 0 0,0 1 1,0-1-1,-1 0 0,1 1-200,-1-1 0,0 0 0,0 0 0,1 0 0,-1 0 0,0 0-1,0 0 1,0 0 0,1 0 0,-1-1 0,0 1 0,0 0 0,1 0 0,-1-1 0,0 1-1,0 0 1,1-1 0,-1 1 0,0-1 0,1 1 0,-1-1 0,1 1 0,-1-1-1,0 1 1,1-1 0,-1 1 0,1-1 0,0 0 0,-1 0 0,1 1 0,0-1-1,-1-1 1,-11-36-8471,4 17 3385,6 3 1164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5:42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11 596 476,'0'0'1193,"-2"-17"1460,1 16-2605,1 1-1,-1 0 0,1 0 0,-1-1 0,1 1 1,-1 0-1,1-1 0,-1 1 0,1-1 0,0 1 1,-1 0-1,1-1 0,0 1 0,-1-1 0,1 1 1,0-1-1,-1 1 0,1-1 0,0 1 0,0-1 1,0 1-1,0-1 0,0 0 0,-1 1 0,1-1 1,0 1-1,0-1 0,0 1 0,0-1 0,0 1 1,1-1-1,-1 0 0,0 1 0,0-1 0,0 1 1,0-1-1,1 1 0,-1-1 0,0 1 0,0-1 1,1 1-1,-1-1 0,0 1 0,1 0 0,-1-1 1,1 1-1,-1-1 0,1 1 0,-1 0 0,0-1 1,1 1-1,-1 0 0,2-1 0,0 0 799,-3 1-739,1 0 0,0-1-1,0 1 1,0 0 0,0-1-1,0 1 1,0 0 0,0-1-1,0 1 1,-1-1 0,1 1-1,1 0 1,-1-1 0,0 1 0,0 0-1,0-1 1,0 1 0,0 0-1,0-1 1,0 1 0,0 0-1,1-1 1,-1 1 0,0 0-1,0-1 1,0 1 0,1 0-1,-1 0 1,0-1 0,0 1-1,1 0 1,-1 0 0,0-1-1,1 1 1,-1 0 0,0 0-1,0 0 1,1 0 0,-1-1-1,1 1 1,-1 0 0,0 0-1,1 0 1,-1 0 0,0 0-1,1 0 1,-1 0 0,0 0 0,1 0-1,-1 0 1,2 0 1292,14-11 1773,-16 10-3146,1 1 0,-1 0 0,1 0 0,-1-1-1,1 1 1,-1 0 0,0 0 0,1 0 0,-1 0 0,1 0 0,-1 0-1,1 0 1,-1 0 0,1 0 0,-1 0 0,0 0 0,1 0 0,-1 0 0,1 0-1,-1 0 1,1 0 0,-1 0 0,1 0 0,-1 1 0,0-1 0,1 0-1,-1 0 1,1 1 0,-1-1 0,0 0 0,1 0 0,-1 1 0,0-1-1,1 0 1,-1 1 0,0-1 0,0 1 0,1-1 0,-1 0 0,0 1 0,0-1-1,0 1 1,0-1 0,1 1 0,-1-1 0,0 0 0,0 1 0,0-1-1,0 1 1,0-1 0,0 1 0,0-1 0,0 1 0,30 7 1179,2 20 763,-30-26-1882,29 17 399,-22-14-353,-7-3-73,0-1 0,0 0 1,0 0-1,0 1 0,0-1 1,1-1-1,-1 1 1,0 0-1,1 0 0,-1-1 1,1 0-1,-1 1 0,3-1 1,-3 0-34,1 0 0,-1 0 0,0 1 0,1-1 0,-1 1 1,0 0-1,1 0 0,-1-1 0,0 1 0,0 1 0,0-1 0,0 0 0,0 0 0,0 1 0,0-1 1,3 4-1,9 6 86,-8-7-107,-5-3-2,0 0 1,0-1-1,0 1 0,0 0 1,1 0-1,-1-1 1,0 1-1,1-1 0,-1 1 1,0-1-1,1 0 0,-1 1 1,0-1-1,1 0 1,-1 0-1,0 0 0,1 0 1,-1 0-1,1 0 0,-1 0 1,0-1-1,1 1 0,-1 0 1,0-1-1,1 1 1,1-2-1,51-17 98,-52 19-107,13-9 40,-15 8-24,1 0 1,-1 1 0,1-1 0,-1 0-1,1 1 1,0-1 0,-1 1-1,1-1 1,0 1 0,-1-1 0,1 1-1,0 0 1,-1-1 0,1 1 0,0 0-1,0-1 1,0 1 0,-1 0-1,1 0 1,1 0 0,0 0 320,19-5 182,-21 4-448,3-1-5,-1 1 0,0-1 0,1 1 0,-1-1 0,0 0 0,0 0 0,0 0 0,-1 0 0,1 0 0,0-1 0,-1 1 1,0 0-1,1-1 0,-1 1 0,0-1 0,0 1 0,0-1 0,-1 0 0,2-5 0,9-96 910,-12 86-909,1-5 21,0 0-1,2 0 0,6-33 1,13-104 82,-10 81 23,-10 72-141,0 0-1,0 0 1,-1-1-1,0 1 0,-1-10 1,1 0 65,0 16-91,-3-1-758,-7 3-2509,3 2 2089,-15 1-16932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29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927 1 1848,'21'10'9637,"-14"-21"-4608,-7 12-5007,0-1 1,-1 0 0,1 0 0,0 0-1,0 0 1,0 0 0,0 1 0,0-1 0,0 0-1,0 0 1,0 0 0,0 0 0,0 0 0,0 1-1,0-1 1,0 0 0,0 0 0,0 0 0,0 0-1,0 1 1,0-1 0,0 0 0,0 0 0,0 0-1,0 0 1,0 1 0,0-1 0,0 0-1,0 0 1,0 0 0,1 0 0,-1 0 0,0 0-1,0 1 1,0-1 0,0 0 0,0 0 0,0 0-1,0 0 1,1 0 0,-1 0 0,0 0 0,0 0-1,0 0 1,0 0 0,0 1 0,1-1-1,-1 0 1,0 0 0,0 0 0,0 0 0,0 0-1,1 0 1,-1 0 0,0 0 0,0 0 0,0 0-1,0 0 1,1-1 0,-1 1 0,0 0 0,0 0-1,0 0 1,1 0 0,-1 1 662,1 1-540,1-1-1,0 1 1,-1 0 0,1 0 0,-1 0 0,0 0 0,1 0 0,-1 0-1,0 0 1,0 1 0,-1-1 0,1 0 0,0 1 0,-1-1 0,1 0-1,-1 1 1,0 4 0,5 11 494,-2-8-474,0 0-1,0 1 1,-1-1 0,-1 1-1,1 13 1,5 32 134,37 121 514,-12-43-586,-22-85-201,4 19 55,-2 1 1,4 101 0,-15-148-24,1 1 1,6 23-1,-4-23 36,-1-1 0,0 26 1,8 83 80,-12-63-46,-4 1 1,-19 97-1,13-81-26,-11 72-100,19-132 4,1-1 0,1 0 1,1 26-1,1-25 16,-1 0 0,-5 40 1,-3-27-3,3-11-24,0 1 1,-1 43-1,-5 6 21,11-65-24,-2 0 0,0 0 1,0 0-1,-8 22 0,6-23 2,1 0 0,0 0-1,1 1 1,-2 20 0,3-21 15,0-1 1,-1 1-1,0 0 0,-8 19 1,6-20-18,1 1-1,0-1 1,1 1 0,-2 20 0,2-11-14,-1-1 1,0 0-1,-1 0 1,-10 27-1,-1 5 37,5-20-28,7-21 9,0-1 0,1 1 1,0 0-1,-2 18 0,3-13 30,-1 0 0,-1 0 0,0 0 0,-10 26 1,5-15-40,-25 107 16,-35 74 254,59-187-259,7-17 0,1 0 0,0-1-1,-1 1 1,1 0-1,0 0 1,1 0 0,-1-1-1,0 1 1,0 5-1,1-4 1,0-1 0,-1 0-1,0 0 1,1 1-1,-1-1 1,0 0 0,-1 0-1,1 0 1,-3 4-1,3-4 1,-1-1 0,1 1-1,0 0 1,0 0 0,0 0-1,0-1 1,0 1 0,1 0-1,-1 4 1,0-4 2,1 1 0,-1-1 0,1 0-1,-1 1 1,0-1 0,-1 0 0,1 0 0,-3 5-1,2-5 1,1 0-1,-1 0 0,1 0 0,0 0 0,0 0 0,0 0 0,0 0 1,0 6-1,0-3-7,-1 0 1,0 0-1,0 0 1,0 0 0,-1-1-1,0 1 1,-5 7-1,-10 23-1,9-12 9,-40 127 39,10-64 11,31-68-40,5-14-13,1 0 0,0 1 1,0-1-1,0 1 1,0-1-1,0 10 1,-9 24 6,0 0-3,0 16 5,10-46-1,-1 0 1,0 0-1,-1-1 0,0 1 0,-1-1 1,1 1-1,-2-1 0,-8 14 0,8-15-9,-40 72-28,2 5 17,9-10 28,-38 45 105,62-98-141,-5 7-38,-12 7 70,20-24-10,-1-1 1,0 0 0,-16 14-1,19-18-1,0 0 1,0 0-1,0 1 0,1-1 1,0 1-1,0 0 0,-4 14 0,6-16-3,0 0-1,-1 1 0,1-1 0,-1 0 0,0 0 1,0 0-1,-1 0 0,1-1 0,-1 0 0,0 1 1,-7 5-1,-11 18 62,8-8-6,-15 8-70,26-9 49,-26 5-16,27-23 71,1-16-5224,0 1 6,-1 0 1,-7-23-1,0 14 1105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33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17 831 1136,'0'1'180,"1"0"1,-1-1-1,0 1 1,0 0-1,0 0 0,0 0 1,0 0-1,0 0 0,0 0 1,0 0-1,-1 0 0,1-1 1,0 1-1,-1 0 0,1 0 1,0 0-1,-1 0 0,1-1 1,-1 1-1,1 0 0,-1 0 1,-11 12 11705,20-19-8118,2-10-4900,19-42 1483,16-40-254,-36 71-67,0-1 1,7-44-1,-9 36 35,20-58 0,0 0-25,-23 76-35,-1 1 1,0-1 0,-1-27-1,9-21 332,-10 62-300,0 1-1,1-1 1,-1 1 0,1-1-1,0 1 1,0-1 0,0 1 0,0 0-1,1 0 1,-1 0 0,1 0 0,0 0-1,3-2 1,-1 1 12,-1 1 1,0-1-1,0 0 0,-1 0 1,1-1-1,-1 1 0,0-1 0,0 1 1,-1-1-1,4-7 0,16-25 570,-20 35-534,-1-1 0,1 1 0,-1 0 0,0-1 0,0 1 0,0 0 0,0-1 0,0 0 0,0 1-1,0-5 908,1 20-308,50 34-296,-10-7 139,-33-29-441,2-1 0,-1 0 0,2-1 0,-1 0 0,14 7 0,262 116 776,-209-100-832,49 26-169,-115-51-899,-6-5 146,-1 1 0,0-1 0,0 1 1,0 1-1,8 6 0,-4 8-4970,-9-16 5196,0 0 0,0-1 0,0 1 0,0-1 0,0 1 1,-1 0-1,1-1 0,0 1 0,-1-1 0,0 1 0,1-1 0,-1 1 0,-1 1 1,-7 4-3304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7.4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21 864,'5'-18'4688,"-1"15"-1482,-3 12 2243,-5-5-4824,4-3-535,-1-1-1,0 1 1,1 0 0,-1-1-1,1 1 1,-1 0-1,1-1 1,-1 1-1,1 0 1,-1 0-1,1-1 1,0 1 0,0 0-1,-1 0 1,1 0-1,0 0 1,0 0-1,0-1 1,0 1 0,0 0-1,0 0 1,0 0-1,0 0 1,0 0-1,1 0 1,-5 4 160,3-4-228,1-1 1,-1 0-1,1 0 0,0 0 1,-1 1-1,1-1 0,-1 0 1,1 1-1,0-1 0,-1 0 0,1 1 1,0-1-1,-1 0 0,1 1 1,0-1-1,0 0 0,-1 1 1,1-1-1,0 1 0,0-1 0,0 1 1,0-1-1,0 1 0,-1-1 1,1 1-1,0-1 0,0 0 0,0 1 1,0-1-1,0 1 0,1-1 1,-1 2-1,-11 27 571,0 25-235,12-28-240,-1-14-101,1-1 0,-2 1 1,1 0-1,-2-1 1,0 1-1,-4 15 1,-5 68-40,1-28-116,8-59 141,1-1 0,0 1 0,0-1 0,1 1-1,1 10 1,-1-13 32,0 1-1,0 0 1,0 0-1,0 0 1,-1 0-1,0 0 1,0 0-1,-3 6 1,3-7-18,0 0 0,0-1 0,1 1 0,-1 0 0,1-1 0,0 1 0,1 7 0,0 3 60,-1-14 64,3-4-105,-1-1 0,0 0-1,0 1 1,0-1-1,0 0 1,-1 0-1,3-8 1,1-3 10,37-60-33,-1 3 10,-35 58 8,-6 14-34,0-1 0,0 1 1,1-1-1,-1 1 0,0-1 1,0 1-1,0-1 0,1 0 1,-1 1-1,0-1 1,1 1-1,-1 0 0,0-1 1,1 1-1,-1-1 0,1 1 1,-1-1-1,0 1 0,1 0 1,-1-1-1,1 1 0,-1 0 1,1 0-1,0-1 0,-1 1 1,1 0-1,-1 0 1,1 0-1,-1 0 0,1 0 1,-1 0-1,1-1 0,0 1 1,-1 0-1,1 1 0,-1-1 1,1 0-1,0 0 0,-1 0 1,1 0-1,0 1 1,1 0-4,0 0 0,0 1 0,0-1 0,0 1 0,0-1 0,0 1 0,0 0 0,-1 0 1,1-1-1,-1 1 0,0 0 0,1 1 0,-1-1 0,0 0 0,0 0 0,0 0 0,0 4 1,22 53-43,-20-50 35,3 3-14,0-1 1,1 0-1,15 21 1,-19-29 28,1 0 1,-1 1-1,0-1 1,1 0-1,-1-1 0,1 1 1,0-1-1,5 3 1,-7-4-1,-1-1 1,0 1-1,1-1 1,-1 0 0,1 1-1,-1-1 1,1 0-1,-1 0 1,1 0 0,-1 0-1,0 0 1,1 0-1,-1-1 1,1 1 0,-1 0-1,1-1 1,-1 1 0,0-1-1,1 1 1,-1-1-1,0 0 1,1 0 0,-1 0-1,0 1 1,0-1-1,0 0 1,0 0 0,2-2-1,4-6 9,-4 7-7,0-1 0,-1 0-1,1 0 1,-1 0 0,0 0 0,0 0-1,0-1 1,-1 1 0,1 0-1,1-7 1,29-88 196,-30 91-118,0 0 1,-1-1 0,0 1 0,0-1 0,-1 0 0,0 1 0,0-1 0,-1 1 0,0-1 0,-4-13 0,1-3 215,-2-5 16,-2 10-193,7 17-160,1 1 0,0 0 0,-1 0 0,1 0 0,0 0 0,-1 0 0,0 0 0,1 0 0,-1 0 0,1 0 0,-1 0 0,0 0 0,0 0 0,0 0 0,1 1 0,-1-1 0,0 0 0,-2-1 0,-8 1-2682,9 8-1852,-15 0-3946,15-7 7015,0 7-1854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8.3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 1008,'11'-19'3492,"-11"19"-3456,0 1-1,0-1 0,0 0 0,0 0 0,0 1 0,0-1 0,0 0 1,0 0-1,0 1 0,0-1 0,0 0 0,0 0 0,0 1 0,0-1 1,0 0-1,0 1 0,0-1 0,0 0 0,0 0 0,0 0 0,1 1 1,-1-1-1,0 0 0,0 0 0,0 1 0,0-1 0,1 0 1,-1 0-1,0 0 0,0 0 0,0 1 0,1-1 0,-1 0 0,0 0 1,0 0-1,1 0 0,-1 0 0,0 0 0,0 0 0,1 0 0,-1 0 1,0 0-1,0 1 0,1-1 0,-1 0 0,0-1 0,1 1 0,-1 0 1,0 0-1,0 0 0,1 0 0,-1 0 0,0 0 0,0 0 1,1 0-1,-1 0 0,0 0 0,0-1 0,0 1 0,1 0 0,-1 0 1,0 0-1,0 0 0,0-1 0,1 1 0,-1 0 0,0 1 282,0-1-292,0-1 0,1 1-1,-1 0 1,0 0 0,0 0 0,0 0 0,1 0-1,-1 0 1,0 0 0,0 0 0,1 0-1,-1 0 1,0 0 0,0 0 0,1 0 0,-1 1-1,0-1 1,0 0 0,0 0 0,1 0 0,-1 0-1,0 0 1,0 0 0,0 0 0,1 1 0,-1-1-1,0 0 1,0 0 0,0 0 0,0 0 0,0 1-1,1-1 1,-1 0 0,0 0 0,0 0-1,0 1 1,0-1 0,0 0 0,0 0 0,0 1-1,0-1 1,4 18 1334,-4 24 975,0-35-2046,10 55 355,1 22-107,-10-76-380,0 0-1,0 0 1,0 0-1,1 0 0,3 9 1,-2-10-6,-1 0-1,0 0 1,-1 1 0,0-1-1,1 9 1,-2-14-113,0-1-1,1 1 0,-1-1 1,1 1-1,-1 0 1,1-1-1,0 1 1,0-1-1,-1 0 0,1 1 1,0-1-1,0 0 1,0 1-1,1-1 1,-1 0-1,0 0 0,2 1 1,-3-1-11,1-1 1,0 1-1,-1-1 0,1 1 1,0-1-1,0 1 0,-1-1 1,1 0-1,0 1 1,0-1-1,0 0 0,0 0 1,0 1-1,-1-1 0,1 0 1,0 0-1,0 0 1,0 0-1,0 0 0,0 0 1,-1 0-1,1-1 0,0 1 1,0 0-1,0 0 1,0-1-1,-1 1 0,1-1 1,0 1-1,0 0 0,-1-1 1,1 1-1,0-1 0,1-1 1,3-3 111,-3 3-75,1-1 0,-1 1 0,0 0 0,0-1 0,0 1 0,0-1-1,-1 0 1,1 0 0,-1 0 0,1 0 0,-1 0 0,0 0 0,1-5 0,-2 7-50,0 1 0,0-1 0,-1 1 0,1-1 0,0 0 0,0 1 0,0-1 0,0 1 0,0-1 0,0 1 0,0-1 0,0 0 0,0 1 0,0-1 0,1 1 0,-1-1 0,0 1 0,0-1 0,0 1 0,1-1 0,-1 1 1,0-1-1,1 1 0,-1-1 0,0 1 0,1-1 0,-1 1 0,1-1 0,-1 1 0,0 0 0,1-1 0,-1 1 0,1 0 0,-1 0 0,1-1 0,-1 1 0,1 0 0,0 0 0,-1 0 0,1-1 0,-1 1 0,1 0 0,-1 0 0,1 0 0,0 0 0,-1 0 1,1 0-1,-1 0 0,1 0 0,-1 1 0,1-1 0,-1 0 0,1 0 0,0 0 0,-1 1 0,1-1 0,-1 0 0,1 0 0,-1 1 0,1-1 0,-1 0 0,0 1 0,1-1 0,-1 1 0,1-1 0,-1 1 0,1 0 0,20 16-7,-20-17-5,-1 1 0,1-1 0,-1 0 0,1 0 0,-1 1 0,1-1 0,-1 0 0,0 1 0,1-1 0,-1 0 0,1 1 0,-1-1 1,0 1-1,1-1 0,-1 1 0,0-1 0,1 0 0,-1 1 0,0 0 0,0-1 0,1 1 0,-1-1 0,0 1 0,0-1 0,0 1 1,0-1-1,0 2 0,1-1-1,-1 1 1,1 0 0,-1-1-1,1 0 1,0 1-1,0-1 1,0 1-1,0-1 1,0 0 0,0 0-1,0 0 1,0 1-1,0-1 1,1 0 0,-1 0-1,0-1 1,3 2-1,31 18-31,-25-15 10,-6-3 24,0 0 0,1-1 1,-1 1-1,1-1 1,-1 0-1,1-1 0,-1 1 1,1-1-1,0 0 1,-1 0-1,1 0 0,-1-1 1,1 1-1,0-1 1,-1 0-1,0-1 0,1 1 1,-1-1-1,0 0 0,1 0 1,-1 0-1,0 0 1,-1-1-1,1 0 0,0 0 1,5-5-1,-4 3 42,1 0-1,-1 0 1,0-1 0,-1 1-1,1-1 1,-1 0-1,0 0 1,-1-1-1,1 1 1,-1-1 0,0 0-1,-1 0 1,0 0-1,0 0 1,0 0 0,0-10-1,1-6 189,-3 21-207,1-1 0,-1 1 0,0 0 0,0 0 0,0 0 0,0-1 0,0 1 0,0 0 0,0 0 0,-1 0 0,0-5 0,-4-21 263,5 26-280,0 0 1,-1 0-1,1 0 1,0 0 0,0 0-1,-1 0 1,1 0 0,-1 1-1,0-1 1,1 0-1,-1 0 1,0 1 0,0-1-1,0 0 1,0 1-1,-1-1 1,1 1 0,0-1-1,-1 1 1,-2-2 0,-3-4-76,-19-13 57,25 20-55,0 0-1,0-1 1,0 1-1,0 0 0,0 0 1,0-1-1,0 1 1,0 0-1,0 0 0,0 0 1,0 0-1,0 0 1,0 0-1,0 1 0,0-1 1,0 0-1,0 0 1,0 1-1,0-1 0,0 1 1,0-1-1,0 1 1,0-1-1,0 1 0,1-1 1,-1 1-1,0 0 1,0-1-1,0 3 0,0-3-299,0 1 0,0 0 0,0 0 0,0 0 0,0 0 0,1 0 0,-1 0-1,0 0 1,1 0 0,-1 0 0,1 0 0,-1 0 0,1 0 0,-1 0 0,1 1-1,0-1 1,0 0 0,0 0 0,-1 0 0,1 1 0,0-1 0,0 0 0,1 0-1,-1 0 1,0 1 0,0-1 0,1 0 0,-1 0 0,0 0 0,1 0 0,-1 0-1,1 1 1,0-1 0,-1 0 0,1 0 0,1 1 0,0 5-2774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9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19 1096,'-10'-11'8538,"15"28"-2959,0 7-3827,6 18-1230,-11-11-274,-1-21-154,0 0 0,1-1-1,0 1 1,1 0 0,0 0 0,1 0 0,5 18 0,-3 0 181,-4-27-262,0 1 0,0-1 0,0 1 0,0-1 0,0 0 0,0 1 0,0-1-1,0 1 1,1-1 0,-1 1 0,1-1 0,-1 0 0,1 1 0,-1-1-1,1 0 1,0 1 0,1 1 0,-2-3-4,1 1 1,-1-1-1,0 0 0,1 1 0,-1-1 0,1 1 1,-1-1-1,0 0 0,1 1 0,-1-1 0,1 0 1,-1 1-1,1-1 0,-1 0 0,1 0 1,-1 1-1,1-1 0,0 0 0,-1 0 0,1 0 1,-1 0-1,1 0 0,-1 0 0,1 0 0,0 0 1,-1 0-1,1 0 0,-1 0 0,1 0 1,0-1-1,14-13 135,-1-1-77,27-39 480,-40 54-539,0 0 0,0-1 0,0 1 0,-1 0 0,1 0 0,0 0 0,0 0 0,0 1 0,0-1 0,-1 0 0,1 0 0,0 0 0,0 1 0,0-1 0,-1 0 0,1 1 0,0-1 0,0 1 0,-1-1 0,1 1 0,0-1 0,-1 1 0,1 0 0,-1-1 0,1 1 0,-1 0 0,1-1 0,-1 1 0,1 0 0,-1-1 0,0 1 0,1 0 0,-1 0 0,0 1 0,2 1-9,0 1 0,-1-1 1,1 1-1,-1 0 0,0 0 1,0 0-1,-1 0 0,1 5 1,0-7 0,-1-1 0,0 0 1,1 0-1,-1 1 0,1-1 1,0 0-1,-1 0 0,1 0 1,0 0-1,0 0 1,-1 0-1,1 0 0,0 0 1,0 0-1,0 0 0,0 0 1,0-1-1,0 1 0,1 0 1,-1-1-1,0 1 0,0-1 1,0 1-1,1-1 1,-1 1-1,0-1 0,1 0 1,0 0-1,46 6 60,-39-6-25,0 0 1,-1-1 0,1 0-1,0 0 1,0-1 0,-1 0-1,16-6 1,-20 6 77,0 0 0,0 0 1,0-1-1,-1 0 0,1 0 0,0 0 0,-1 0 1,0 0-1,0-1 0,0 1 0,0-1 0,0 0 0,-1 0 1,0 0-1,0 0 0,0-1 0,2-4 0,3-9 248,-5 14-244,0-1 0,0 1 0,-1-1 0,1 0 1,-1 1-1,0-1 0,0 0 0,-1-6 0,0 2 41,0 0-1,-1 0 0,0-1 1,-4-14-1,4 20-155,0 1 0,0 0 0,-1 0 0,1 0 0,-1 0 0,0 0 0,0 0 0,0 0 0,0 0 0,0 1 1,0-1-1,-1 1 0,1 0 0,-1-1 0,-5-2 0,0-1-124,-21-11-2751,28 16 2732,1 1 0,-1 0 0,1 0 0,-1 0 0,1 0 0,-1 0-1,0 0 1,1 0 0,-1 0 0,1 0 0,-1 0 0,1 0 0,-1 0-1,1 0 1,-1 0 0,0 1 0,1-1 0,-1 0 0,1 0 0,-1 1-1,1-1 1,-1 0 0,1 1 0,0-1 0,-1 0 0,1 1 0,-1-1-1,1 1 1,0-1 0,-1 1 0,1-1 0,0 1 0,0-1 0,-1 1-1,1-1 1,0 1 0,0-1 0,0 1 0,0-1 0,-1 1 0,1 0-1,0-1 1,0 1 0,0-1 0,0 1 0,0-1 0,0 1 0,1-1-1,-1 1 1,0 0 0,0 0 0,-10 22-8325,10-16 5220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9.6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 1956,'0'-6'11553,"0"12"-11005,11 6-628,-11-6-316,0 0-364,11 0-416,-11 1-500,10-7-6469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272 6 512,'0'-6'10524,"-1"14"-8507,1-7-1869,0 1 0,0-1 0,0 0 1,-1 0-1,1 1 0,0-1 0,0 0 0,1 0 0,-1 1 1,0-1-1,0 0 0,1 0 0,-1 0 0,0 1 0,1-1 0,0 0 1,-1 0-1,1 0 0,-1 0 0,1 0 0,0 0 0,0 0 1,0 0-1,1 1 0,10 32 1323,-1 58 109,0-12-1202,-11-46-290,1-1 248,-6 49 1,3-72-123,1 0 1,-2 0 0,1 0 0,-1 0 0,-1-1-1,0 1 1,0-1 0,-1 0 0,-6 9 0,3-7 104,1-2 0,-1 1 1,0-1-1,-1 0 1,-15 12-1,19-18-266,-1 1 1,1-1 0,-1 0-1,0-1 1,0 1-1,1-1 1,-2 0 0,1-1-1,0 1 1,0-1-1,0 0 1,-11-1 0,5 1-456,0-1 1,0-1 0,1 0 0,-1-1-1,-14-4 1,24 5 27,-1 0 1,1 1-1,0-1 0,0-1 0,0 1 0,0 0 0,0 0 0,0-1 0,0 1 1,1-1-1,-1 0 0,0 1 0,-2-5 0,3 4-179,0 0 1,1 0-1,-1 0 1,0 0-1,1 0 0,-1 0 1,1 0-1,0-1 1,0 1-1,0 0 1,0 0-1,0 0 0,0-1 1,0 1-1,1 0 1,-1 0-1,2-3 0,5-15-3313,-5-3 185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1.1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1 332,'-9'3'2344,"8"-3"-2132,1 0 1,-1 0-1,0 0 1,1 0-1,-1 1 1,1-1-1,-1 0 1,1 0-1,-1 0 1,1 1-1,-1-1 1,0 0-1,1 1 1,0-1-1,-1 0 1,1 1-1,-1-1 1,1 1-1,-1-1 1,1 1-1,0-1 1,-1 1-1,1-1 1,0 1-1,-1 0 1,-1 1 1410,1-1-1463,1-1 1,-1 0-1,1 0 1,-1 1-1,1-1 0,-1 0 1,1 1-1,-1-1 1,1 0-1,-1 1 1,1-1-1,0 1 0,-1-1 1,1 1-1,0-1 1,-1 1-1,1-1 0,0 1 1,0-1-1,-1 1 1,1-1-1,0 1 0,0 0 1,0-1-1,0 1 1,0-1-1,0 1 1,0 0-1,0-1 0,0 1 1,0-1-1,0 1 1,0-1-1,0 1 0,0 0 1,1-1-1,-1 1 1,0-1-1,0 1 0,1 0 1,21 23-593,-13-6-3725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1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94 1956,'0'0'3160,"10"6"1542,10 6-3026,-15-10-1533,1 0-1,-1-1 1,0 1-1,1-1 1,-1 0-1,1 0 1,-1-1-1,1 0 1,-1 0-1,1 0 1,-1 0-1,1-1 1,-1 0-1,6-2 1,-8 3-90,0-1 0,-1 1 0,1-1 0,-1 0 0,1 0 0,-1 0 1,1 0-1,-1 0 0,1 0 0,-1-1 0,0 1 0,0-1 0,0 0 0,0 1 0,0-1 1,0 0-1,0 0 0,0 0 0,-1-1 0,1 1 0,-1 0 0,0-1 0,1 1 0,-1-1 1,0 1-1,-1-1 0,1 1 0,0-4 0,5-9 654,-6 15-691,0 0-1,1-1 1,-1 1 0,0 0-1,0-1 1,1 1-1,-1-1 1,0 1-1,0-1 1,0 1 0,0 0-1,0-1 1,0 1-1,0-1 1,1 1-1,-1-1 1,0 1-1,0 0 1,-1-1 0,1 1-1,0-1 1,0 1-1,0-1 1,0 1-1,0 0 1,0-1 0,-1 1-1,1-1 1,0 1-1,0 0 1,0-1-1,-1 1 1,1 0 0,0-1-1,-1 1 1,1 0-1,0-1 1,-1 1-1,1 0 1,0 0-1,-1-1 1,1 1 0,-1 0-1,-6-14 451,7 14-445,0-1 0,-1 0 0,1 0 0,0 0 0,0 1 0,-1-1 0,1 0 0,-1 0 0,1 1 0,-1-1 0,1 0 0,-1 1 0,1-1 0,-1 0 0,0 1 0,1-1 0,-1 1 0,0-1 0,0 1 0,1-1 0,-1 1 0,0 0 0,0-1 1,0 1-1,1 0 0,-2-1 0,-1 1 29,1-1 0,-1 0 1,1 1-1,-1-1 0,1 1 0,-1 0 1,1 0-1,-1 0 0,1 0 1,-1 0-1,1 1 0,-1-1 1,1 1-1,-1-1 0,1 1 0,0 0 1,-1 0-1,1 0 0,0 0 1,0 1-1,0-1 0,-1 1 1,1-1-1,1 1 0,-1 0 0,-2 2 1,-27 25 534,26-25-493,0 0 1,0 0-1,1 1 0,-1-1 1,1 1-1,0 0 1,1 1-1,-1-1 1,-3 8-1,-4 10 180,9-20-239,-1 1-1,1 1 1,0-1 0,0 0 0,0 1 0,1-1-1,-1 1 1,1-1 0,0 1 0,0-1 0,1 1 0,0 0-1,-1 0 1,2-1 0,-1 1 0,0 0 0,1-1-1,0 1 1,0 0 0,0-1 0,3 7 0,1 3-18,-5-13-14,0 0 0,0 0 0,0 0 0,0 0 0,0 0-1,1 0 1,-1 0 0,1 0 0,-1 0 0,0 0 0,1 0 0,0 0 0,-1-1-1,1 1 1,-1 0 0,1 0 0,0 0 0,0-1 0,-1 1 0,1 0 0,0-1-1,0 1 1,0-1 0,0 1 0,0-1 0,0 1 0,0-1 0,0 0 0,0 1-1,1-1 1,16 4-20,-1-1-355,1 0 0,29 1 0,-37-4-370,0-1 0,0 0 0,-1-1 1,12-3-1,13-11-3387,-29 13 2558,1 0 1,-1 0 0,1 0 0,0 1-1,9-3 1,5 4-1484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2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32 352 1020,'-1'11'3805,"0"-11"-3722,0 1 0,1-1 0,-1 1 0,1-1-1,-1 1 1,0-1 0,1 1 0,-1-1 0,1 1 0,0 0 0,-1-1-1,1 1 1,-1 0 0,1-1 0,0 1 0,0 0 0,-1-1 0,1 1 0,0 0-1,0 0 1,0-1 0,0 1 0,0 0 0,0 0 0,0-1 0,0 1-1,0 0 1,0 0 0,0-1 0,0 1 0,1 0 0,-1 0 0,0-1-1,0 1 1,1 0 0,-1-1 0,1 1 0,-1 0 0,1 0 0,5 21 1150,-5-20-1196,-1 0-1,1 0 1,-1 0 0,1 0 0,0 0 0,0 0-1,0-1 1,0 1 0,0 0 0,0-1 0,0 1-1,1-1 1,-1 1 0,1-1 0,-1 1 0,1-1-1,-1 0 1,1 0 0,0 0 0,-1 0 0,4 1-1,-1 0-27,1 1 0,-1-2 0,0 1 0,1 0-1,0-1 1,-1 0 0,1 0 0,6 0 0,-7-1 2,-1 0 1,1 0-1,0-1 1,-1 1 0,1-1-1,0 0 1,-1 0-1,1-1 1,-1 1 0,1 0-1,-1-1 1,0 0-1,1 0 1,-1 0 0,0 0-1,-1-1 1,1 1 0,0-1-1,-1 0 1,1 1-1,3-6 1,-3 2 192,0 0 0,0 1 0,-1-1 0,1 0 0,-1-1 0,-1 1 0,1 0 0,-1-1 0,0 1 0,-1 0 0,1-8 0,-4 9 94,1 0 0,-1 0 0,-1 0 1,1 1-1,0-1 0,-1 1 1,0 0-1,-6-5 0,5 3 7,3 4-277,0 0 0,0 0 0,0 0 0,-1 0 0,1 0 0,0 0 0,-1 1 0,1-1 0,-1 1 0,1-1 0,-1 1 0,0 0 0,1 0 0,-1 1-1,0-1 1,0 0 0,0 1 0,0 0 0,1-1 0,-1 1 0,0 0 0,0 1 0,0-1 0,0 0 0,0 1 0,0 0 0,1-1 0,-1 1 0,0 0 0,0 1 0,1-1 0,-1 0 0,1 1 0,-1-1 0,1 1 0,0 0 0,0 0-1,0 0 1,0 0 0,0 0 0,0 1 0,0-1 0,-2 4 0,-35 54-50,36-55 0,1-1 0,0 1 0,1 0 0,-1 0 0,1 1 0,-1 8 0,2-12 7,0-1 1,0 1-1,0-1 0,1 1 1,-1-1-1,0 1 1,1-1-1,-1 1 1,1-1-1,-1 1 0,1-1 1,0 0-1,-1 1 1,1-1-1,0 0 1,0 1-1,0-1 0,0 0 1,0 0-1,1 0 1,-1 0-1,0 0 1,0 0-1,3 1 1,-3-2-8,1 0 0,-1 0 1,1 0-1,-1-1 1,1 1-1,-1 0 1,1-1-1,-1 1 1,0-1-1,1 1 1,-1-1-1,0 0 0,1 1 1,-1-1-1,0 0 1,0 0-1,1 0 1,-1 0-1,2-2 1,2-1-119,4-2-44,-1 0 1,0-1-1,0 1 0,0-1 1,-1-1-1,0 1 1,-1-1-1,1-1 0,7-14 1,5-12-580,18-43 1,-24 47 585,-8 18 158,-1-1 1,0 1-1,-1-1 0,-1 0 1,0 0-1,-1 0 0,-1-23 1,0 34 230,-1-1 0,1 1 0,-1 0 0,0-1 0,0 1 1,0 0-1,-1 0 0,1 0 0,-1 0 0,1 0 0,-1 1 0,0-1 0,0 0 1,-1 1-1,1-1 0,0 1 0,-4-3 0,5 9-50,1 0-1,0 0 1,-1 0 0,1 0-1,1 0 1,-1 0-1,1 0 1,-1-1 0,3 8-1,3 29 317,5 55 610,-1 9-104,-10-96-976,0 0 0,0 0 1,0 0-1,1 0 0,0 0 0,0 0 0,1-1 1,0 1-1,1-1 0,0 1 0,4 8 1,2 8-183,-8-22 48,-1 0 0,0-1 0,0 1 0,1-1 1,-1 1-1,1-1 0,0 1 0,-1-1 0,1 1 0,0-1 0,0 1 0,0-1 0,0 0 0,0 0 1,0 1-1,0-1 0,0 0 0,1 0 0,-1 0 0,0 0 0,1 0 0,-1-1 0,1 1 0,1 1 1,-1-2 32,-1 1-444,1 0-1,0-1 1,0 1 0,-1-1-1,1 1 1,0-1-1,0 0 1,0 0 0,-1 1-1,1-1 1,0-1 0,0 1-1,0 0 1,0 0 0,-1-1-1,1 1 1,0-1 0,0 1-1,-1-1 1,4-1 0,-4-4-2546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2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1356,'10'18'6196,"-10"-1"-4009,0-5-1298,0-1 1,0 1 0,1 0-1,1 0 1,4 20 0,-4-27-832,-1-1 0,0 1 0,-1 0 1,1-1-1,-1 1 0,0 9 1,-1-11-61,1 1 0,0-1 0,0 0 1,0 0-1,0 0 0,1 1 1,-1-1-1,1 0 0,0 0 0,0 0 1,2 5-1,3 6-613,-5-13 427,-1 0 0,0 0 0,0-1 1,0 1-1,0 0 0,1 0 0,-1-1 0,0 1 1,1 0-1,-1 0 0,0-1 0,1 1 0,-1 0 0,1-1 1,-1 1-1,1-1 0,-1 1 0,1-1 0,0 1 0,-1-1 1,1 1-1,0-1 0,-1 0 0,1 1 0,0-1 0,-1 0 1,1 1-1,0-1 0,1 0 0,0-12-6770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3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68 952,'0'-13'2944,"-11"7"-323,11-6-333,0 6-288,0-6-316,0 6 724,0 0-1656,0 0 21,0 12-1766,0 0-2119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3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0 1908,'0'19'3563,"2"37"5030,5-21-7112,-4-24-1305,-2 0 0,1 0 0,-2 0 0,1 0 0,-1 1 0,-3 15 0,1 12 156,3-3-57,0-18-92,-1 1 0,-1 0 0,0-1 0,-8 35 0,5-15 265,4-34-379,0 1-1,0-1 0,-1 1 1,0 0-1,0-1 1,0 1-1,-2 4 0,1 17 314,2-25-367,1 0 0,-1 0-1,0 0 1,0 0 0,0 0 0,0 0 0,0 1 0,0-1 0,0 0 0,0 0 0,0 0-1,0 0 1,-1 0 0,1 0 0,0 0 0,-1 0 0,1 0 0,-1 0 0,1 0 0,-1 0 0,1 0-1,-1-1 1,0 1 0,1 0 0,-1 0 0,-1 1 0,4-6 59,0 0 1,0 0 0,0 0-1,0 0 1,0 0 0,-1 0-1,0 0 1,0-1 0,1-7-1,0 3-58,0-1-1,0 1 1,1-1 0,1 1-1,7-14 1,4 0 33,-13 19-26,0 1 0,0-1 1,1 0-1,0 1 0,0-1 0,0 1 0,0 0 1,0 0-1,0 0 0,1 0 0,0 0 1,-1 1-1,1 0 0,0 0 0,8-3 1,-6 3-15,0 1 0,0-1 0,0 1 0,0 1 0,0-1 0,0 1 1,0 0-1,-1 0 0,1 1 0,0 0 0,0 0 0,0 0 0,0 1 1,-1 0-1,1 0 0,0 0 0,-1 1 0,0-1 0,6 5 0,27 14 23,-34-20-29,0 0-1,-1 1 0,1 0 1,-1-1-1,1 1 1,-1 1-1,1-1 1,-1 0-1,0 1 1,0 0-1,0-1 0,-1 1 1,5 6-1,-6-8 27,0 1 0,0 0 0,-1 0-1,1 0 1,0 0 0,-1 0 0,0 0-1,1 0 1,-1 1 0,0-1 0,0 0-1,0 0 1,0 0 0,0 0 0,-1 0 0,1 0-1,-1 0 1,1 0 0,-1 0 0,-1 3-1,-1 1 41,0-1-1,0 1 1,-1-1-1,0 0 0,0 0 1,0 0-1,-6 4 1,-2 1-9,0 0 1,-1 0-1,0-1 1,-1-1 0,-19 9-1,8-7-131,0-1 0,-34 7 1,-15-7-3267,50-16-1278,23 7 4142,1 0 0,-1-1 1,0 1-1,1-1 0,-4-3-3309,4 3 3309,0 1 0,-1-1 0,1 0 0,0 1 1,0-1-1,0 0 0,-1 1 0,1-1 1,0-1-1,0-8-2831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4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79 1176,'-5'7'7977,"3"-3"-7515,0 0 0,-1 0-1,2 0 1,-1 0-1,0 0 1,1 0 0,0 1-1,0-1 1,-1 5-1,2-6-402,1 0-1,-1 0 0,0 0 0,1 0 1,-1-1-1,1 1 0,0 0 0,0-1 1,0 1-1,1 0 0,-1-1 0,0 0 1,1 1-1,0-1 0,-1 0 0,1 0 1,0 1-1,0-1 0,0-1 1,1 1-1,2 2 0,0-1-2,-1-1 0,1 0 0,-1 0 0,1 0 0,0 0 0,0-1-1,0 1 1,0-1 0,0-1 0,0 1 0,6-1 0,-7 0-3,0-1 0,0 0 0,0 1 0,0-2 0,0 1 0,0 0 0,0-1 0,-1 0 0,1 1 0,-1-2 0,1 1 0,-1 0 0,5-5 1,36-38 235,-37 36-172,-5 8-52,-1-1 0,0 0 0,0 1 0,1-1-1,-1 0 1,0 0 0,-1 0 0,1 0 0,0 0 0,-1 0 0,1 0 0,-1 0 0,1 0 0,-1 0 0,0 0 0,0-1-1,0 1 1,0 0 0,0 0 0,-1 0 0,1 0 0,-1 0 0,1 0 0,-1 0 0,0 0 0,0 0 0,1 0 0,-1 0-1,-2-2 1,-1-20 597,-5 15-299,9 8-342,-1 0 1,1 1-1,-1-1 1,1 0-1,-1 1 0,1-1 1,-1 1-1,0-1 0,1 1 1,-1 0-1,1-1 0,-1 1 1,0-1-1,0 1 1,1 0-1,-1 0 0,0-1 1,0 1-1,1 0 0,-1 0 1,0 0-1,0 0 0,1 0 1,-1 0-1,0 0 1,0 0-1,0 0 0,-25-12 893,12 8-168,12 2-665,0 1 0,0 0 0,0 1 0,0-1 0,-1 0 0,1 1 0,0-1 0,0 1 0,0-1 0,0 1 0,-4 0 0,4 0-82,0 1-1,-1-1 0,1 1 1,0 0-1,0-1 0,-1 1 1,1 0-1,0 0 0,0 0 1,0 1-1,0-1 0,0 0 1,0 1-1,1-1 0,-1 1 0,0 0 1,1 0-1,-1-1 0,1 1 1,-2 3-1,-18 16-135,15-15 146,0 1 0,0-1 0,1 1 0,0 1 0,0-1 0,1 1 0,0 0 0,0 0 0,-3 10 0,4-10-19,1-6 10,1 0 0,0 0 0,0 1-1,0-1 1,0 0 0,0 1 0,1-1 0,-1 1-1,1-1 1,-1 1 0,1-1 0,0 1-1,0-1 1,0 1 0,0 0 0,1-1-1,-1 1 1,1-1 0,-1 1 0,1-1-1,0 0 1,0 1 0,0-1 0,0 0-1,0 1 1,1-1 0,-1 0 0,1 0-1,-1 0 1,1 0 0,0 0 0,2 1-1,0-1 2,-1 0-1,0 0 1,1-1-1,-1 0 0,1 0 1,0 0-1,-1 0 1,1 0-1,0-1 1,-1 1-1,1-1 0,0 0 1,0 0-1,0-1 1,-1 1-1,1-1 0,0 0 1,-1 0-1,1 0 1,-1 0-1,1 0 0,4-4 1,19-9 19,33-21 35,-50 28 23,0 0 0,1 1 0,0 0 0,1 1 0,18-7-1,-30 12-72,1 0 0,-1 0-1,0 0 1,0 0 0,1 0-1,-1 0 1,0 0-1,1 0 1,-1 0 0,0 0-1,1 0 1,-1 0 0,0 0-1,1 1 1,-1-1-1,0 0 1,1 0 0,-1 0-1,0 0 1,0 0 0,1 1-1,-1-1 1,0 0-1,0 0 1,1 0 0,-1 1-1,0-1 1,0 0 0,0 0-1,0 1 1,1-1-1,-1 0 1,0 1 0,0-1-1,0 0 1,0 0 0,0 1-1,0-1 1,0 1-1,2 18-13,-1-1-783,7 0-828,-7 4-5123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5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1520,'-1'3'8553,"-7"12"-6708,8-13-1662,-1-1 0,1 0 0,-1 1 0,1-1 0,-1 1 1,1-1-1,0 1 0,0-1 0,0 1 0,0-1 0,0 1 0,0-1 1,0 0-1,1 3 0,-2 15 1117,-2-12-1050,1 0 0,1 1-1,-1 0 1,1-1-1,0 15 1,-7 33 663,6-49-784,1 1 0,0 0 0,0-1 0,1 1-1,0 0 1,0 0 0,2 7 0,-1 10 432,-1-23 162,11-21-71,-7 16-599,1-1-1,-1 0 0,0 0 1,-1 0-1,1-1 0,5-11 0,-6 10-40,1 0-1,-1 1 0,2-1 0,-1 1 0,10-11 0,6-5-11,-17 17 1,0 1-1,0-1 1,1 1-1,-1 0 0,1 0 1,0 1-1,1-1 1,-1 1-1,0 0 0,1 0 1,7-3-1,-10 6-1,0-1-1,0 1 1,0 0 0,0 0-1,0 1 1,0-1-1,-1 0 1,1 1-1,0-1 1,0 1-1,0 0 1,0-1 0,0 1-1,-1 0 1,1 0-1,0 0 1,-1 0-1,1 1 1,-1-1-1,1 0 1,-1 1 0,0-1-1,2 3 1,0-1 2,-1 0 0,0 0 0,0 0 0,0 0 0,0 0 0,-1 1 0,1-1 0,-1 1 0,0-1 0,0 1 0,0-1 0,0 1 0,0 5 0,-1 13-140,1-17-426,-1 1-1,0-1 1,0 1-1,0-1 1,-1 0-1,1 1 1,-1-1-1,-1 1 1,1-1-1,-4 9 0,-8 19-9534,13-22 7091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5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 1124,'0'16'6152,"0"20"896,-9 16-4522,-13 32-544,18-71-1712,-2 10 246,-1 0 0,-1 0-1,-22 40 1,8-7 148,18-50-542,0 0-1,0 1 0,1-1 0,0 1 1,0 0-1,0 0 0,1 0 1,0 0-1,1 0 0,-2 15 0,3-21 19,32-6 803,87-26-315,-109 32-524,1 0 0,-1 0 1,1 0-1,-1 2 0,18 5 1,-22-6-97,5 0 21,-7-1-14,1 0 0,-1 0 0,0 0 0,1 1-1,-1-1 1,0 1 0,0 0 0,0 0 0,0 0 0,0 1-1,0 0 1,-1-1 0,1 1 0,5 7 0,3 5 3,-10-14-32,0 1 0,-1-1 0,1 1 0,-1 0 0,0-1-1,1 1 1,-1 0 0,0 0 0,0 0 0,0 0 0,0 0 0,-1 0 0,1 0 0,0 0-1,0 2 1,-1-1-240,1 0 0,-1 0-1,1 0 1,0-1 0,0 1-1,0-1 1,1 1 0,-1 0 0,0-1-1,3 3 1,-3-4-114,0 0 0,-1 0-1,1 0 1,0 0 0,-1-1 0,1 1 0,0 0-1,0-1 1,0 1 0,0 0 0,0-1 0,0 1-1,0-1 1,0 1 0,0-1 0,0 0 0,1 1-1,7-4-5510,2-7 2774,-8 6 1289,8-3-1947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6.4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9 752,'1'-4'20707,"5"-1"-22892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7.3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23 1884,'-2'-17'9962,"0"16"-9610,0 0 0,0 1 1,0-1-1,0 0 0,0 1 1,-1-1-1,1 1 0,0 0 0,0 0 1,-1 0-1,1 0 0,0 0 1,0 0-1,-1 0 0,1 1 1,0-1-1,0 1 0,0 0 1,0 0-1,-1-1 0,-2 4 0,-45 33 1035,26-17-395,-16 23 118,26-25-806,5-7-69,1 0 0,0 1 0,1 0 0,0 1 0,-8 24 0,4-12 79,10-23-299,1-1 0,-1 1 0,1 0 0,0 0 0,-1 0 0,1 0-1,0 0 1,0 0 0,0 0 0,1 0 0,-1 0 0,0 0 0,1 0 0,-1 0 0,1 0 0,0-1 0,-1 1 0,2 2-1,4 17 83,-6-18-94,1-1 0,-1 0 0,1 1 1,-1-1-1,1 0 0,0 1 0,0-1 0,0 0 0,0 0 0,1 0 0,-1 0 1,0 0-1,1 0 0,-1 0 0,1 0 0,0-1 0,0 1 0,0-1 1,0 1-1,0-1 0,0 0 0,0 1 0,0-1 0,0 0 0,0-1 0,3 2 1,1 0-14,0 0 1,-1-1-1,1 1 1,0-1 0,0-1-1,0 1 1,0-1-1,0 0 1,10-1 0,-1-2-785,0-1 1,-1-1-1,1 0 1,21-11-1,-18 6-2640,-1 0-1,-1-1 1,19-16 0,-24 20-1,0 1 163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7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67 592,'0'0'1888,"-9"7"3199,30 18-1444,0 3-2184,-16-24-1404,0 1 1,1-1-1,-1 0 0,1 0 0,0-1 1,0 0-1,1 0 0,-1 0 0,0-1 1,1 0-1,0 0 0,-1-1 1,1 1-1,0-2 0,0 1 0,12-1 1,-7-2 49,1-1 0,-1 0 0,1 0 0,-1-2 0,0 1 0,-1-2 0,21-11 0,-29 15-46,-1 0 0,1 0 0,-1 0 0,0 0 0,0 0 0,0 0 0,0-1 0,0 1 0,0-1 0,-1 1 0,1-1 0,-1 0 0,1 1 0,-1-1 0,0 0 0,0 0-1,-1 0 1,1 0 0,0 0 0,-1-5 0,0 6 9,1 0-1,-1-1 0,-1 1 0,1 0 1,0-1-1,0 1 0,-1 0 0,0 0 0,1 0 1,-1-1-1,0 1 0,0 0 0,0 0 1,0 0-1,0 0 0,-1 0 0,1 1 0,-1-1 1,1 0-1,-1 1 0,1-1 0,-1 1 1,0-1-1,0 1 0,0 0 0,0 0 0,-4-2 1,-5-1 60,-1 1 1,0 0-1,1 1 1,-1 1-1,0 0 1,0 0-1,0 1 1,0 1-1,-11 1 1,17-1-164,0 0 1,0 0-1,1 0 0,-1 1 0,1-1 1,-1 1-1,1 1 0,0-1 0,-1 1 1,1 0-1,1 0 0,-1 0 1,0 1-1,1 0 0,0 0 0,-1 0 1,2 0-1,-1 1 0,0-1 0,1 1 1,-3 5-1,-9 10-1463,4-5-2490,11-14 3607,0 0 1,0 0 0,0 0-1,0 0 1,0 0-1,0 0 1,1 0 0,-1 0-1,0 0 1,0 0-1,1 0 1,-1-1 0,1 1-1,-1 0 1,1 0-1,-1 0 1,1-1 0,-1 1-1,1 0 1,1 1-1,7 4-2707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8.7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1680,'1'-1'237,"-1"0"0,0 0 0,0 0 0,0 0 0,1 1 0,-1-1 0,0 0 0,1 0 0,-1 1 0,1-1 0,-1 0 0,1 1 0,-1-1 0,1 0 0,-1 1-1,1-1 1,0 1 0,-1-1 0,1 1 0,0-1 0,-1 1 0,1-1 0,0 1 0,0 0 0,-1-1 0,1 1 0,0 0 0,0 0 0,0-1 0,0 1 0,-1 0 0,1 0 0,0 0 0,0 0 0,0 0 0,1 1 0,20 3 5031,-12 3-4723,1 3 391,-10-8-853,1-1 0,0 1-1,-1 0 1,1-1-1,-1 1 1,1 0 0,-1 0-1,0 0 1,0 0 0,0 0-1,0 0 1,0 0-1,-1 0 1,1 0 0,0 0-1,-1 0 1,0 1 0,1-1-1,-1 0 1,0 4-1,0 17 265,0-8-196,0 0 0,0-1 0,-1 1 0,-1 0 0,-4 14 0,5-23-122,0 0 0,0 0-1,1-1 1,0 1 0,1 11 0,0-14-11,-1 1 1,1-1 0,-1 0 0,0 1 0,0-1-1,0 0 1,-1 1 0,1-1 0,-1 0-1,1 1 1,-1-1 0,0 0 0,-1 0-1,1 1 1,-3 3 0,1 11 575,4-14 241,-1-13-302,11-28 59,-11 34-563,1-1 0,-1 0 0,1 1 0,0-1 0,0 1 0,0-1 0,0 1 0,4-6 1,-3 5-13,-1 1 1,1 0-1,-1 0 1,0 0 0,0-1-1,0 1 1,-1 0 0,1-7-1,1 4 4,-1 0-1,0 0 1,1 0-1,1 0 1,-1 0-1,1 1 1,0-1-1,6-10 1,7-11 49,-6 9-21,-9 16-32,1 0 1,-1 0-1,1-1 0,-1 1 0,0 0 0,0-1 1,0 1-1,0-1 0,0 1 0,0-5 1,-1 6 23,4 1 8,0 0-24,0-1 1,0 1-1,0 0 1,0 0-1,0 1 1,0-1-1,0 1 1,0 0-1,0 0 1,-1 0-1,1 0 1,0 1 0,-1 0-1,1-1 1,-1 1-1,6 4 1,-7-3 62,-1 0 1,1 1 0,0-1 0,-1 0-1,0 1 1,0-1 0,0 1-1,0-1 1,-1 1 0,1-1 0,-1 1-1,0-1 1,0 1 0,-1 5 0,1 0 370,0-8-106,1-2-248,-1-1-1,0 1 0,1 0 1,-1 0-1,0 0 0,1 0 1,0-1-1,-1 1 1,1 0-1,0 0 0,-1 0 1,1 0-1,0 0 0,0 0 1,1 0-1,-2 1-95,0 1 0,0-1 1,0 1-1,0-1 0,1 0 0,-1 1 0,0-1 0,0 1 0,0-1 0,0 1 0,1-1 0,-1 0 1,0 1-1,1-1 0,-1 1 0,0-1 0,0 0 0,1 1 0,-1-1 0,1 0 0,-1 0 0,0 1 0,1-1 1,-1 0-1,1 0 0,-1 0 0,1 1 0,-1-1 0,0 0 0,1 0 0,-1 0 0,1 0 0,-1 0 1,1 0-1,-1 0 0,1 0 0,-1 0 0,1 0 0,-1 0 0,1 0 0,-1 0 0,0 0 0,1-1 0,-1 1 1,1 0-1,-1 0 0,1 0 0,-1-1 0,0 1 0,1 0 0,-1-1 0,0 1 0,1 0 0,-1-1 1,0 1-1,1 0 0,-1-1 0,0 1 0,0-1 0,1 1 0,-1 0 0,0-1 0,0 1 0,0-1 0,0 1 1,1-1-1,2 6 13,-3-4-21,1-1 0,0 1 0,0 0 0,-1 0 0,1 0-1,-1 0 1,1-1 0,-1 1 0,1 0 0,-1 0 0,1 0-1,-1 0 1,0 0 0,1 0 0,-1 0 0,0 0 0,0 0-1,0 0 1,0 0 0,0 1 0,0-1 0,0 0-1,-1 1 1,12 16 50,-16-7 28,-1 3-113,-7 7 36,9-16 1,11-7 24,-7 3-26,0-1 0,0 1 0,0 0 0,0 0 0,0 0 0,0 0 1,0 0-1,0 0 0,0 0 0,0 0 0,0 0 0,-1 0 0,1-1 1,0 1-1,-1 0 0,1 0 0,-1 0 0,1 0 0,-1-1 0,1 1 0,-1 0 1,1 0-1,-2 0 0,-2 8 24,5-3 5,-1-5-32,0 0 0,0 0 0,0 0 0,1 0 0,-1-1 0,0 1 0,0 0 0,0 0 0,0 0-1,0 0 1,-1 0 0,1 0 0,0 0 0,0-1 0,0 1 0,-1 0 0,1 0 0,-1 0 0,1-1 0,0 1-1,-1 0 1,1 0 0,-1-1 0,0 1 0,1 0 0,-1-1 0,0 1 0,1-1 0,-1 1 0,-1 0 0,4-10 988,12-15-847,-1 2-135,-7 7-22,2 0 0,0 1 0,1 0 0,15-19 0,-12 15 1,-12 16 15,1 0-1,0 0 0,0 0 1,0 0-1,1 1 0,-1-1 0,0 1 1,1-1-1,-1 0 0,1 1 1,-1 0-1,1-1 0,3-1 0,13-8 0,-16 9 1,1 0 1,-1 0-1,1 1 1,-1-1-1,1 1 1,0-1-1,-1 1 1,1 0 0,0 0-1,0 1 1,0-1-1,0 0 1,0 1-1,0 0 1,0 0-1,0 0 1,0 0-1,0 0 1,0 0-1,0 1 1,0-1 0,3 2-1,26 7 0,-16-6-7,-1 1-1,-1 1 0,1 0 1,22 13-1,-34-17 12,1 0 0,-1 0-1,0 1 1,0 0 0,0-1 0,0 1 0,-1 0-1,1 1 1,-1-1 0,1 0 0,-1 1-1,1-1 1,-1 1 0,0 0 0,0 0 0,-1 0-1,1 0 1,-1 0 0,1 0 0,-1 0-1,0 0 1,0 1 0,0-1 0,0 0 0,-1 1-1,0-1 1,1 1 0,-1-1 0,-1 6-1,1 82-821,5-69-43,-1-17-1539,-2-55-19368,-2 37 17666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12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163 1 288,'0'0'12455,"1"12"-10023,-1-12-2398,0 0 0,0 0 1,0 0-1,-1 1 0,1-1 0,0 0 1,0 0-1,0 0 0,-1 1 1,1-1-1,0 0 0,0 0 0,0 1 1,0-1-1,0 0 0,0 0 0,-1 1 1,1-1-1,0 0 0,0 1 1,0-1-1,0 0 0,0 0 0,0 1 1,0-1-1,0 0 0,0 0 1,0 1-1,0-1 0,0 0 0,1 1 1,-1-1-1,0 0 0,0 0 0,0 1 1,0-1-1,0 0 0,0 0 1,1 0-1,-1 1 0,0-1 0,0 0 1,0 0-1,1 0 0,-1 1 1,0-1-1,0 0 0,1 0 0,-1 0 1,0 0-1,0 0 0,1 0 1,-1 1-1,0-1 0,0 0 0,1 0 1,-1 0-1,0 0 0,1 0 1,-1 0-1,0 0 0,0 0 0,1 0 1,-1 0-1,-6 13 544,4-10-511,0 0 0,0-1 0,-1 1 0,1-1-1,-1 1 1,1-1 0,-1 0 0,1 0 0,-7 3 0,-17 16 138,22-18-203,0 1 1,0-1-1,-1 1 1,1-1-1,-1-1 1,-7 4-1,-2 4 4,-18 4-18,12 3-138,18-13-761,2-7-110,0-4-5012,2-17 436,7 12 2271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12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1 168,'0'0'2416,"-10"0"-1972,10 6-256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19.8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356 16 52,'-5'-2'1287,"0"-1"0,-1 1 0,1 0 0,-1 1 0,1-1 0,-9 0 0,-41 1 3412,40 2-3966,0 1 0,1 0-1,-1 1 1,1 1 0,-16 7 0,25-10-630,-14 7 448,0 1 0,1 0 1,-28 19-1,43-26-508,0 0 0,0 0 0,0 1 0,0-1 0,0 1 0,0-1 0,1 1 0,-1 0 0,1 0 0,0 0 0,0 1 1,0-1-1,0 0 0,1 1 0,-1-1 0,1 1 0,0 0 0,0-1 0,0 1 0,0 0 0,1 0 0,0-1 0,-1 1 0,1 0 0,1 0 0,-1 0 1,1 4-1,1-2-32,-1 0-5,1-1 1,-1 1-1,1-1 1,0 1-1,1-1 0,-1 0 1,1 0-1,0 0 0,1 0 1,-1 0-1,1-1 0,6 7 1,65 68 10,-35-47-9,-19-16 2,0 2 1,-1 0-1,-1 1 1,22 28-1,-39-44-8,16 29 240,-18-30-222,1 0-1,-1 0 1,0 0-1,0-1 1,0 1-1,0 0 1,-1 0-1,1 0 0,0 0 1,-1 0-1,0-1 1,1 1-1,-1 0 1,0 0-1,0-1 1,-2 4-1,0-1 74,0 1 0,-1-1 0,0 0 0,0 0 0,0-1 0,-1 1 0,1-1 0,-1 0 0,0 0 0,1 0 0,-1-1 0,-1 0 0,-4 2 0,-24 12 213,20-9-260,0-2 0,0 0 0,0-1 1,-1 0-1,-18 2 0,-23 6-508,45-11 1730,2-5-7806,9 4 6117,0-1 0,0 1-1,0-1 1,0 0 0,0 1 0,0-1-1,0 1 1,0-1 0,0 1 0,0-1-1,0 1 1,1-1 0,-1 1 0,0-1-1,0 1 1,19-12-9985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0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13 200,'-2'-12'16743,"1"13"-16646,0-1 0,1 1 0,-1 0 0,0-1 0,0 1-1,1 0 1,-1 0 0,1 0 0,-1 0 0,1 0 0,-1 0 0,1 0 0,-1 0 0,1 0 0,0 0 0,-1 0 0,1 0 0,0 0 0,0 0-1,0 0 1,0 0 0,0 0 0,0 0 0,0 2 0,1 43 716,-1-31-379,0 365 1162,1-372-1543,0 0 0,0 0 1,1 0-1,5 15 1,3 25 315,1-6-562,-11-41 119,-13-25-16536,4 12 13362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0.9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39 1988,'-1'0'281,"0"0"1,0 0-1,0 0 0,1 0 0,-1 0 0,0 0 1,0 0-1,0 0 0,1-1 0,-1 1 0,0 0 1,0 0-1,0-1 0,1 1 0,-1-1 0,0 1 1,1 0-1,-1-1 0,0 1 0,1-1 0,-1 0 1,1 1-1,-1-1 0,1 1 0,-1-1 0,1 0 0,-1 1 1,1-1-1,0 0 0,-1 0 0,1 1 0,0-1 1,0 0-1,-1 0 0,1 0 0,0-1 1239,20-11 1209,-14 11-2699,1 0 0,0 1 1,-1 0-1,1 0 0,0 1 0,0 0 0,0 0 0,0 1 0,-1-1 0,1 2 0,0-1 1,-1 1-1,13 4 0,15 3-929,52 21-8844,-73-25 6743,-3 1 96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1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0 119 216,'20'35'2836,"-19"-31"-2705,1 0-1,0 0 1,0 0-1,0-1 1,0 1 0,0-1-1,1 1 1,-1-1-1,1 0 1,0 0 0,0 0-1,6 4 1,0-1 58,1-1 0,0 0 0,0-1 1,0 0-1,0 0 0,1-1 0,-1 0 0,1-1 0,0-1 1,0 1-1,0-2 0,-1 1 0,1-2 0,0 1 1,0-1-1,0-1 0,0 0 0,-1-1 0,1 0 1,-1 0-1,0-1 0,0-1 0,0 1 0,0-2 1,-1 1-1,0-1 0,0-1 0,13-11 0,-20 16-35,0 0 0,0 0 0,0 0 0,0 0 0,0-1 0,0 1 0,-1 0 0,1-1 0,-1 1 0,1-1 0,-1 0 0,0 1 0,0-1 0,0 0 0,-1 0 0,1 0 0,-1 0 0,1 1 0,-1-1 0,0 0 0,0 0 0,0 0 0,-1 0 0,1 0 0,-1 0 0,1 1 0,-1-1 0,0 0 1,0 0-1,0 1 0,-1-1 0,1 0 0,-1 1 0,1-1 0,-4-3 0,0 0 87,0 1 1,-1-1 0,0 1 0,0 1 0,0-1 0,0 1-1,-1 0 1,1 0 0,-1 0 0,0 1 0,0 0 0,-14-3-1,2 2 30,1 0-1,-1 1 0,0 1 1,1 0-1,-1 2 1,0 0-1,-23 4 0,40-4-339,0 1-1,0-1 1,1 1 0,-1 0-1,0 0 1,0 0-1,0 0 1,1 0-1,-1 0 1,0 0 0,1 0-1,-1 0 1,1 1-1,0-1 1,-1 1-1,1-1 1,0 1 0,0 0-1,0-1 1,0 1-1,0 0 1,0 0-1,1 0 1,-2 3 0,2-2-339,-1-1 0,1 1 1,0-1-1,0 1 1,0-1-1,0 1 1,0-1-1,0 0 1,1 1-1,-1-1 0,1 1 1,2 4-1,0 8-3669,-3-13 3769,0-1 1,1 0-1,-1 0 1,0 0-1,0 0 0,0 0 1,1 0-1,-1 0 1,1 0-1,-1 0 0,0 0 1,1 0-1,0 0 1,-1 0-1,1 0 0,0-1 1,-1 1-1,2 1 1,9 5-3089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1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46 1132,'0'0'2138,"0"11"5856,0 15-6135,-11 15-297,0 26-896,11-63-647,1 0-8,-1-1 1,0 0-1,0 0 1,0 1-1,-1-1 0,1 0 1,-1 0-1,0 0 1,1 0-1,-1 0 0,-1 0 1,-1 5-1,-3 7 625,7-12 386,4-9-482,1-4-230,-1 0 0,1 0 0,-1-1 0,-1 0 0,0 0 0,-1 0 0,0 0 1,2-14-1,-5 19-291,0 1 1,1-1-1,0 0 1,0 0 0,0 1-1,1-1 1,0 1 0,0-1-1,0 1 1,1 0-1,0 0 1,0 0 0,0 0-1,0 0 1,1 1-1,0-1 1,0 1 0,0 0-1,1 0 1,-1 1 0,1-1-1,0 1 1,0 0-1,0 0 1,0 1 0,0-1-1,8-1 1,48-10-4696,-54 13 3064,0 1 0,0-1 0,0 2 0,0-1 0,0 1 0,10 2 0,-6 2-1860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2.1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105 131 904,'3'-4'6283,"6"-5"-2346,51-22 610,6-3-3918,-64 33-554,0 0 0,1 0-1,-1-1 1,0 1 0,0-1 0,0 1-1,0-1 1,-1 0 0,1 0-1,0 0 1,-1 0 0,1 0 0,-1 0-1,0 0 1,0-1 0,0 1 0,0 0-1,0-1 1,0 1 0,0-1 0,-1 1-1,1-4 1,-2 5-17,-1 1 1,1-1-1,-1 0 1,1 1-1,0-1 1,-1 1-1,1 0 1,-1-1-1,1 1 1,-1 0-1,1 0 1,-1 0-1,1 0 1,-1 0-1,1 1 1,-1-1-1,1 0 1,-1 1-1,-1 0 1,-9 0 263,-3 1-75,-1 1-1,1 1 1,0 0 0,1 1 0,-1 1-1,1 0 1,0 1 0,1 0-1,-1 1 1,-14 12 0,23-16-106,-1 1 1,1 0-1,0 0 0,0 1 1,0-1-1,1 1 1,0 0-1,-6 12 0,8-15-101,0 0 0,1 0 0,0 0 0,-1 1 0,1-1 0,1 0 0,-1 1-1,0-1 1,1 0 0,-1 1 0,1-1 0,0 1 0,0-1 0,1 0 0,-1 1 0,1-1-1,-1 0 1,1 1 0,0-1 0,3 5 0,1 1 1,0-1 0,1 0 0,0 0 0,1-1 0,-1 1 0,1-1 0,1-1 0,0 1 0,0-1 0,0-1 0,0 1 0,1-2 0,0 1 0,0-1 0,0 0 0,14 3 0,12 4-286,0-2-1,0-2 0,1-1 0,0-1 0,0-2 1,0-2-1,69-6 0,-72 1-740,55-11-2948,-82 13 2927,0 0-1,0 0 0,0 0 0,0-1 0,0 0 0,0 0 0,-1-1 0,1 1 1,-1-1-1,0 0 0,5-6 0,1-2-2800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5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1 336 836,'0'0'1249,"10"-1"4545,-10 2-5084,34 11 2097,-17-12-1545,4 1-539,-1-1 0,0-1 1,1-1-1,-1-1 0,0 0 1,21-7-1,-25 5-597,0 2 0,0 0 0,0 0 1,18 1-1,1-1-1,235-38 461,-78 11-391,-74 21-109,-83 8-90,-1-1 1,1-2-1,44-11 1,-5-4 11,0 4 0,1 3-1,0 4 1,112 1 0,-25 1-31,-104 3 47,1-3-1,63-15 1,-6 1-61,-98 19 40,0 0-1,0 0 0,18 3 0,14 0 0,-9-4 1,78-15 1,-97 13 2,-8 0-9,0 1 0,0 1 0,0 0 0,0 1 1,0 1-1,0 0 0,0 1 0,16 2 0,-18 0 4,1-2-1,0 1 0,0-2 0,0 1 0,0-2 0,0 0 0,0 0 0,0-1 0,14-5 0,-7 3 18,1 1-1,32-2 0,-1 3-16,-35 1-3,-1 0 1,1 1-1,-1 1 0,1 0 0,31 8 0,-23-4 10,0 0 0,40 1 0,3 0-25,-38-3 10,-1-2 0,0-2 0,48-6 0,28 0 12,248-11 0,-148 36-1,-41-12 7,213-12-20,-194-6-272,0 6 110,311 12 225,-29-6-30,-280-18 92,92 0 866,-250 6 259,-20 9-806,-9 4-260,-7 1-407,-4 4-884,11-4 711,-1 0 0,0 0 0,0 0 0,-1-1 0,1 1 0,0-1 0,0 0 1,-1 1-1,1-1 0,-1-1 0,-6 2 0,-50 3-7001,38-3 4517,-10 3-960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9.1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68,'-1'6'18675,"6"-5"-15786,-5 0-2868,1-1 0,-1 0 1,1 1-1,-1-1 0,1 1 1,-1-1-1,1 1 0,-1-1 1,1 1-1,-1 0 1,0-1-1,1 1 0,-1-1 1,0 1-1,0 0 0,1-1 1,-1 1-1,0 0 0,0-1 1,0 1-1,0 0 0,0-1 1,0 1-1,0 0 0,0 0 1,0 0-1,10 37 316,1 35-25,-11 59-177,11-64-37,-11 338 61,11-358-151,-12-46-7,1 0 0,0 0 0,0 0 0,0 0-1,1 1 1,-1-1 0,0 0 0,1 0 0,-1 0-1,1 0 1,0 0 0,-1-1 0,1 1-1,0 0 1,0 0 0,2 2 0,-2 0-5,0 1 0,0 0 0,0 1 0,-1-1 0,1 0 0,-1 0 0,-1 0 0,0 10 1,0 1-6,1 4 11,0-9 0,0 1 1,0-1-1,-1 1 0,0-1 1,-1 1-1,-3 10 0,-6 61 46,0-39 12,8-37-59,1 1-1,0 0 1,0 1-1,0-1 1,1 0-1,1 0 0,-1 13 1,-9 11-66,10-16 78,0-14-11,1 0-1,-1-1 0,0 1 1,0 0-1,0 0 1,0 0-1,0-1 0,0 1 1,0 0-1,-1 0 1,1-1-1,-1 1 0,1 0 1,-1 0-1,0-1 1,1 1-1,-1-1 1,0 1-1,0-1 0,-2 3 1,12 39-42,-14-26 65,4-15-21,0 0-1,0 0 1,1 0-1,-1 0 0,0 1 1,1-1-1,-1 0 0,1 0 1,0 1-1,0-1 0,0 0 1,0 3-1,0 6-24,-1-9 18,1-1 1,0 0-1,0 1 1,-1-1-1,1 0 1,0 1-1,0-1 1,1 1-1,-1-1 1,0 0-1,0 1 1,1-1-1,-1 0 1,0 0-1,1 1 1,-1-1-1,1 0 1,0 0-1,0 1 1,-1-1-1,1 0 1,0 0-1,0 0 1,1 1-1,-2-1 8,1-1-1,-1 1 0,1 0 1,-1 0-1,0 0 1,1 0-1,-1 0 1,0 0-1,0 0 0,0 0 1,0 0-1,0 0 1,0 0-1,0 0 1,0 0-1,0 0 0,0 0 1,0 0-1,-1 1 1,2 19-9,2-15 6,-1 0 0,0-1-1,0 1 1,-1 0 0,0 0 0,0 1 0,-1-1 0,1 0 0,-1 0 0,0 0 0,-3 12 0,2 6-23,12 20 20,-22 30 18,12-64-11,-1-7-3,0-1 0,0 1 0,0 0-1,0-1 1,0 1 0,0-1 0,0 1 0,-1-1-1,0 1 1,1-1 0,-1 0 0,0 1 0,0-1 0,0 0-1,-3 4 1,3-1 0,0 0 1,0 0-1,0 0 0,1 0 0,-1 0 1,1 0-1,0 0 0,1 0 0,1 7 1,-1 4 2,-1 409 66,10-396-10,-10 61 635,0-89-593,0 0-71,2 3-11,5-3-15,-5-1 15,-13-7-3511,7-2 853,-2-6-3995,6-13-702,0 15 3730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57.1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207 66 108,'9'-12'2169,"-9"12"-2135,0 0 0,0 0 0,1 0 0,-1-1 0,0 1 0,0 0 0,0 0 0,0-1 0,0 1 0,0 0 0,0 0 0,0 0 0,0-1 0,0 1 0,0 0 0,0 0 0,0-1 0,0 1 0,0 0 0,0 0 0,0-1 0,0 1 0,0 0 0,0 0 0,0-1 0,0 1 0,0 0 0,0 0 0,0 0 0,-1-1 0,1 1 0,0 0 0,0 0 0,0 0 0,0-1 0,-1 1 0,1 0 0,0 0 0,0 0 0,0 0 0,-1 0 0,1-1 0,0 1 0,0 0 0,0 0 0,-1 0 0,1 0 0,0 0 0,0 0 0,-1 0 0,1 0 0,0 0 30,-1 0 0,1 0 1,0 0-1,0 0 0,-1 0 1,1 0-1,0-1 0,0 1 1,0 0-1,0 0 0,-1 0 1,1 0-1,0 0 0,0 0 1,0 0-1,-1-1 0,1 1 1,0 0-1,0 0 0,0 0 1,0-1-1,0 1 1,0 0-1,0 0 0,-1 0 1,1-1-1,0 1 0,0 0 1,0 0-1,0 0 0,0-1 1,0 1-1,0 0 0,0 0 1,0 0-1,0-1 0,0 1 1,0 0-1,0 0 0,0-1 1,0 1-1,0 0 1,1 0-1,-1 0 0,0-1 1,0 1-1,0 0 0,0 0 1,0 0-1,0 0 0,1-1 1,-3-26 8627,4 19-8577,4 13 2007,-3 13-1305,-3 28-789,0-36 125,0 158-443,-2-158 325,0-1 0,0 0 0,-1 0 0,0 0 1,-8 14-1,0 4 9,1 1-38,9-20 39,-1-1 0,0 0 0,0 0 0,-1 0 0,0 0 0,0 0 0,-1-1 0,1 1 0,-2-1 0,1 0-1,-1 0 1,1-1 0,-2 1 0,-9 8 0,12-13 33,-1-1 0,1 1 0,0 0 1,-1-1-1,1 0 0,0 0 0,-1 0 0,1 0 0,0 0 0,0-1 0,-1 0 0,1 1 1,0-1-1,0 0 0,-1-1 0,1 1 0,0 0 0,0-1 0,-3-2 0,-14-9-402,18 12 163,1 1 0,-1-1 0,0 0 1,1 0-1,-1 0 0,1 0 0,-1 0 1,1 0-1,-1-1 0,1 1 0,0 0 1,0-1-1,-2-1 0,3 2-143,0 0-1,-1 0 1,1 0-1,0 0 1,0 0-1,0 0 1,0 0 0,0-1-1,0 1 1,0 0-1,0 0 1,0 0-1,1 0 1,-1 0-1,0 0 1,1 0-1,0-2 1,17-37-8907,-16 27 5964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57.7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37 1156,'0'0'1666,"9"-14"2074,-7 9 539,-2 3-3585,-3-13 7369,-3 16-7640,5 0-599,1 0 0,-1 1-1,1-1 1,-1 1 0,1-1-1,0 1 1,-1-1 0,1 1-1,0-1 1,0 1 0,0 0 0,0-1-1,0 1 1,0-1 0,1 1-1,-1-1 1,0 1 0,1-1-1,-1 1 1,1-1 0,0 0-1,-1 1 1,1-1 0,0 0 0,1 2-1,3 12-4962,-5 2-1540,0-10 3468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58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97 280,'0'0'5701,"34"6"-3223,-31-5-2399,-1 1 1,1-1-1,-1 0 1,1 0-1,0 0 1,0 0-1,-1-1 1,1 1-1,0-1 1,0 1-1,0-1 1,0 0-1,-1 0 1,1 0-1,0-1 0,0 1 1,2-2-1,17 1 152,-19 1-67,0 0 0,-1 0 0,1-1 0,0 1 0,0-1 0,-1 0 0,1 0 0,0 0 0,-1 0 0,1 0 0,-1 0 0,1-1 0,-1 1 0,1-1 0,-1 0 0,0 0 0,0 0 0,0 0 0,0 0 0,0 0 0,-1 0 0,1 0 0,-1-1 0,1 1 0,-1-1 0,0 1 0,0-1 0,0 0 0,0 1 0,0-1 0,-1 0 0,1 0 0,-1 0 0,0 1 0,0-1 0,0 0 0,0-4-1,0 6-134,-1 0 0,1 0 0,0 0 0,0 0-1,0-1 1,-1 1 0,1 0 0,-1 0-1,1 0 1,-1 0 0,1 0 0,-1 0 0,1 0-1,-1 0 1,0 0 0,0 0 0,0 1-1,1-1 1,-1 0 0,0 0 0,0 1 0,0-1-1,-1 0 1,-34-9 664,26 9-562,0 0 0,0 2 0,-1-1 1,1 1-1,-18 4 0,18-1-57,0 1 0,0 0 0,1 1 0,-1 0 0,1 0 0,0 1-1,1 0 1,-14 15 0,20-20-64,-1 1 1,0 0-1,0 1 1,0-1 0,1 1-1,-1 0 1,1-1 0,-1 1-1,1 0 1,1 0 0,-1 1-1,-1 4 1,0 9-3,3-18-8,-1 1 0,1 0-1,0 0 1,0 0 0,0 0-1,-1 0 1,1 0-1,0 0 1,0-1 0,0 1-1,0 0 1,1 0-1,-1 0 1,0 0 0,0 0-1,0 0 1,1 0 0,-1-1-1,1 3 1,5 15-23,-5-16 12,-1 0-1,1 0 1,-1 0 0,1 0-1,0 0 1,0 0 0,0-1-1,0 1 1,0 0-1,0 0 1,1-1 0,-1 1-1,0-1 1,4 3-1,20 20-161,-22-20 95,0 0-1,1-1 1,-1 1 0,1-1-1,0 0 1,0 0 0,0-1-1,0 1 1,1-1 0,-1 1-1,1-2 1,-1 1 0,1 0-1,-1-1 1,1 0 0,0 0-1,0 0 1,0-1 0,8 1-1,-4-2-830,-1 1 0,0-1 0,1-1 0,-1 0-1,0 0 1,0-1 0,0 0 0,0 0 0,0 0-1,-1-1 1,13-9 0,0 1-2429,2 0 494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3.5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9 132,'-23'12'2642,"15"-13"-2290,11-1 652,0 0-190,-9 1-782,5 1 154,0-1-169,1 1 0,-1 0-1,0 0 1,1 0 0,-1-1-1,1 1 1,-1 0 0,0 0-1,1 0 1,-1 0 0,1 0-1,-1 0 1,0 0 0,1 0-1,-1 0 1,0 1 0,1-1-1,-1 0 1,1 0 0,-1 0-1,1 1 1,-1-1 0,1 0-1,-1 1 1,0 0 0,-14 3 37,13-4-51,2 0 25,0 1 0,0-1 1,-1 1-1,1-1 1,0 1-1,0-1 0,-1 1 1,1-1-1,-1 1 1,1-1-1,0 1 0,-1-1 1,1 0-1,-1 1 1,1-1-1,-1 0 0,1 1 1,-1-1-1,1 0 1,-1 0-1,0 1 0,1-1 1,-1 0-1,1 0 1,-1 0-1,0 0 0,1 0 1,-1 0-1,1 0 1,-1 0-1,1 0 0,-1 0 1,0 0-1,1 0 1,-1 0-1,1-1 0,-1 1 1,1 0-1,-1 0 0,0-1 1,1 1-1,-3-1 2157,-10-2-562,9 1-442,10 1-1118,-6 1-12,0 0 0,0 1 1,0-1-1,0 0 0,0 1 0,0-1 0,0 0 0,0 0 1,0 1-1,-1-1 0,1 0 0,0 1 0,0-1 0,0 0 1,0 0-1,-1 0 0,1 1 0,0-1 0,0 0 0,0 0 1,-1 1-1,1-1 0,0 0 0,-1 0 0,1 0 0,0 0 1,0 0-1,-1 0 0,1 1 0,0-1 0,-1 0 0,1 0 1,0 0-1,0 0 0,-1 0 0,1 0 0,0 0 0,-1 0 1,1 0-1,0 0 0,-1 0 0,1 0 0,0-1 0,0 1 1,-1 0-1,0 0 0,0-1-15,-1 1 0,0 0 1,0 0-1,1 0 0,-1 0 0,0 0 1,0 0-1,1 0 0,-1 1 1,0-1-1,0 1 0,1-1 0,-1 1 1,1-1-1,-4 3 0,-24 21-65,36 7 39,-8-18 8,1-10-17,0 0-1,0 0 1,0 0-1,0 0 0,0 0 1,0 0-1,1 0 1,0 0-1,-1 0 1,1 0-1,0 0 0,0 0 1,1-1-1,-1 1 1,0 0-1,4 3 1,6 8-10,-9-13 9,0 1-1,0 0 0,-1-1 0,1 1 0,-1 0 0,1 0 0,-1 0 1,0 0-1,0 0 0,0 1 0,0-1 0,1 4 0,11 17 1,-11-22 1,-1 0 0,1 1 0,0-1 0,-1 0 0,1 0 0,0 0 0,0 0 1,0-1-1,0 1 0,0 0 0,0-1 0,0 1 0,0-1 0,0 0 0,0 0 0,0 0 1,0 0-1,0 0 0,0 0 0,0 0 0,0-1 0,0 1 0,0-1 0,3 0 0,57-26 44,-28 10-33,-31 16-10,1 0 0,-1 0 1,0 0-1,0-1 0,-1 0 0,1 1 0,0-1 0,0 0 0,-1-1 0,0 1 0,1 0 0,-1-1 0,0 1 0,0-1 0,0 0 0,0 1 0,-1-1 1,1 0-1,2-6 0,-2-1 7,0 1 1,-1-1-1,0 0 1,-1 1-1,-1-16 1,1 1-5,-5 17-7,5 7 2,0 0 0,-1 0 0,1-1 0,0 1 0,-1 0 0,1 0 0,-1-1 0,1 1 0,0 0 0,0 0 0,-1-1 0,1 1 0,0-1 0,-1 1 0,1 0 0,0-1 0,0 1 0,0 0-1,0-1 1,-1 1 0,1-1 0,0 1 0,0-1 0,0 1 0,0 0 0,0-1 0,0 1 0,0-1 0,0 1 0,0-1 0,-1-1 1,1 1 1,-1 0-1,0 0 0,0-1 1,0 1-1,0 0 0,0 0 0,-1 0 1,1 0-1,0 0 0,0 1 1,-1-1-1,1 0 0,-1 0 1,1 1-1,0-1 0,-1 1 1,1 0-1,-1-1 0,1 1 0,-1 0 1,1 0-1,-1 0 0,-2 0 1,-2-1 2,0 0 0,0 1 0,0 0 0,0 0 0,0 0 0,-10 3 0,-82 31-816,34-3-6084,62-30 6493,2-1 252,-1 1-1,1-1 0,-1 0 0,1 0 1,-1 1-1,1-1 0,0 0 1,-1 0-1,1 1 0,-1-1 1,1 1-1,0-1 0,-1 0 0,1 1 1,0-1-1,-1 1 0,1-1 1,0 1-1,0-1 0,-1 0 0,1 1 1,0-1-1,0 1 0,0 0 1,0-1-1,0 1 0,0 5-2248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4.2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1 764,'0'0'913,"2"18"4832,-2-18-5693,1 0 0,-1 0 0,0 0 0,1 0 0,-1 0 0,1 0 0,-1 0 0,0 0 0,1 1 0,-1-1 0,0 0 0,1 0 0,-1 0 0,0 1 0,1-1 0,-1 0 0,0 0-1,0 1 1,1-1 0,-1 0 0,0 0 0,0 1 0,1-1 0,-1 0 0,0 1 0,0-1 0,0 0 0,0 1 0,0-1 0,1 1 0,-1-1 0,0 0 0,0 1 0,0-1 0,0 0 0,0 1 0,0-1 0,0 1 0,0-1 0,0 0 0,-1 1 0,1-1 0,-5 24 2517,0-6-1350,5-15-1117,-1 0 0,1-1-1,-1 1 1,1 0 0,-1-1-1,0 1 1,0-1 0,0 1 0,-3 3-1,2-3-57,1-1 1,-1 1-1,1 0 0,0-1 0,0 1 1,0 0-1,0 0 0,1-1 0,-1 1 0,1 3 1,-11 66 645,22 67-221,-1-67-349,-10-69-132,0 0 0,0 0-1,1 0 1,-1 0 0,1 0 0,-1 0-1,1 0 1,0 0 0,0 0 0,0 0-1,1-1 1,-1 1 0,0 0-1,1-1 1,0 1 0,0-1 0,0 0-1,0 1 1,0-1 0,0 0 0,1 0-1,-1 0 1,0-1 0,1 1 0,0 0-1,-1-1 1,1 0 0,0 0 0,0 0-1,0 0 1,0 0 0,0 0-1,0-1 1,0 1 0,0-1 0,0 0-1,0 0 1,0 0 0,0 0 0,0-1-1,0 1 1,0-1 0,0 0 0,0 0-1,3-1 1,20-6-857,-21 7 169,-1 0-1,0 0 1,0 0-1,0 0 1,0-1-1,0 0 0,0 0 1,-1 0-1,1 0 1,0 0-1,-1-1 1,0 0-1,4-3 1,-5 0-2228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4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8 172,'0'-7'9412,"0"8"-8556,8 12 873,-7-11-1661,1-1 0,-1 1 0,1 0 0,-1 0-1,0 1 1,0-1 0,0 0 0,0 0 0,0 0 0,-1 1 0,1-1 0,0 3 0,10 31 341,-11-34-399,0 0-1,1 0 1,-1-1-1,1 1 1,-1 0-1,1-1 1,0 1-1,-1-1 0,1 1 1,0-1-1,0 1 1,2 2-1,-1-3-4,-1 0-1,0 1 0,0-1 1,0 1-1,0-1 0,-1 1 1,1-1-1,0 1 0,-1 0 1,1-1-1,-1 1 0,1 3 1,-1-2-4,1-1 1,-1 1 0,1-1-1,-1 1 1,1-1 0,0 1-1,0-1 1,0 0 0,0 1 0,3 2-1,-3-2-6,1-1 0,-1 0 1,0 1-1,0-1 0,0 0 0,0 1 0,0 0 0,-1-1 0,1 1 0,0 4 0,4 0 690,-1-3-2871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5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0 1424,'0'0'184,"-1"2"1476,0-2-1476,1 1 1,0-1-1,0 0 0,0 0 1,-1 0-1,1 0 0,0 0 1,0 0-1,-1 1 0,1-1 1,0 0-1,-1 0 1,1 0-1,0 0 0,0 0 1,-1 0-1,1 0 0,0 0 1,0 0-1,-1 0 0,1 0 1,0-1-1,0 1 1,-1 0-1,1 0 0,0 0 1,0 0-1,-2-1 1107,2 0-1107,6 23 15,1 5-1552,-12-9-3032,-3-7 2071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5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0 532,'0'0'4326,"-11"1"-630,33 48 428,-21-43-3953,1-1 1,-1 1 0,1-1-1,1 1 1,-1-1-1,5 8 1,9 20 292,-10-16-355,0 0-1,-1 1 1,-1 0 0,0 0 0,-2 0 0,1 25 0,8 25 594,-11-58 228,0-12-329,-1-28-108,1 22-485,0 0-1,1-1 1,0 1 0,0 0 0,1 0 0,0 0 0,3-9 0,6-1-11,-10 16 0,0 0-1,0-1 1,0 1-1,0 0 1,1 0-1,-1 0 1,1 0-1,-1 0 1,1 1-1,0-1 1,0 0-1,0 1 1,0-1-1,0 1 1,0 0-1,0 0 1,3-2-1,-1 3 1,-1-1 0,0 1 0,1-1 0,-1 1-1,1 0 1,-1 1 0,1-1 0,-1 0 0,1 1 0,-1 0 0,0 0 0,1 0 0,-1 0 0,0 0-1,0 1 1,0-1 0,0 1 0,4 3 0,3 3 15,0 0 0,-1 0 0,12 15 0,-20-22-15,-1 0 1,1 1-1,0-1 0,-1 0 1,1 1-1,-1-1 0,1 0 0,-1 1 1,0-1-1,0 1 0,1-1 1,-1 0-1,0 1 0,0-1 1,-1 1-1,1-1 0,0 1 0,0-1 1,-1 0-1,1 1 0,0-1 1,-1 0-1,0 1 0,1-1 1,-1 0-1,0 0 0,1 1 1,-3 1-1,-25 28 60,20-24-55,0-1-1,1 0 0,0 0 1,0 1-1,1 0 1,-6 8-1,-3 2-28,14-16-30,-1 0-1,1 0 1,0 0 0,0 0 0,0 0 0,0 1-1,0-1 1,0 0 0,0 1 0,0-1 0,1 0-1,-1 1 1,0-1 0,1 1 0,-1-1-1,1 1 1,0-1 0,-1 1 0,1 0 0,0-1-1,0 3 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7.3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65 116 684,'0'-1'103,"1"1"0,-1 0 0,0-1 0,0 1 1,0 0-1,0-1 0,0 1 0,0-1 0,0 1 0,0 0 0,0-1 0,0 1 0,0 0 0,0-1 0,0 1 1,0 0-1,0-1 0,0 1 0,0 0 0,-1-1 0,1 1 0,0 0 0,0-1 0,0 1 0,0 0 1,-1-1-1,1 1 0,0 0 0,0 0 0,-1-1 0,1 1 0,0 0 0,-1 0 0,1-1 0,0 1 0,0 0 1,-1 0-1,1 0 0,0 0 0,-1 0 0,1 0 0,-1-1 0,-4 1 4292,-16 19-1703,10-4-1123,9-14-1451,0 1 0,0 0-1,0 0 1,0 0 0,1 0-1,-1 0 1,1 0 0,0 1-1,-1-1 1,1 0 0,0 1-1,0-1 1,0 5 0,0-4-107,1 1-1,1-1 1,-1 0 0,0 1 0,1-1 0,0 0 0,0 0 0,0 0-1,0 0 1,3 6 0,-2-6-1,0 1 1,0-1-1,1 0 0,-1 1 1,1-1-1,0 0 0,0 0 0,0-1 1,0 1-1,0-1 0,1 0 1,-1 1-1,1-1 0,0-1 0,5 3 1,-3-3 4,0 0 0,0 0 0,0 0 0,0-1-1,0 0 1,0 0 0,0 0 0,0-1 0,-1 0 0,1 0 0,7-3 0,-7 2 44,0 0-1,0-1 1,0 0-1,-1 0 1,11-7-1,1-1 277,-15 10-238,-2-10 196,1 9-263,-1-1-1,0 0 1,0 0-1,0 1 1,0-1-1,0 0 1,-1 1-1,1-1 1,-1 0-1,0 1 1,0-1-1,0 1 1,0-1-1,0 1 1,-2-3-1,2 1 14,0 1-1,1-1 0,-1 0 1,1 1-1,-1-1 0,1 0 1,0 0-1,0 0 0,2-5 1,-1-1 11,-3 8-40,1 1-12,0 1 1,0-1-1,1 1 0,-1-1 0,0 1 0,1-1 0,-1 1 0,0-1 1,1 0-1,-1 1 0,1-1 0,-1 0 0,1 0 0,-1 1 1,1-1-1,0 0 0,-1 0 0,1 1 0,0-1 0,-1 0 0,1 0 1,0 0-1,0 0 0,0 0 0,0 0 0,0 1 0,0-1 0,0 0 1,0 0-1,0 0 0,0 0 0,1 0 0,-1 1 0,0-1 1,1 0-1,0-1 0,-1 2 1,0 0 0,0-1 0,0 1 1,1 0-1,-1 0 0,0-1 0,0 1 0,0 0 1,0-1-1,0 1 0,1 0 0,-1-1 0,0 1 0,0 0 1,0-1-1,0 1 0,0 0 0,0-1 0,0 1 1,0-1-1,0 1 0,0 0 0,0-1 0,-1 1 1,1 0-1,0-1 0,0 1 0,0 0 0,0-1 0,0 1 1,-1 0-1,1 0 0,0-1 0,0 1 0,-1 0 1,1 0-1,0-1 0,0 1 0,-1 0 0,1 0 1,0 0-1,-1-1 0,1 1 0,0 0 0,-1 0 1,1 0-1,0 0 0,-1 0 0,1 0 0,0 0 0,-1 0 1,1 0-1,0 0 0,-1 0 0,1 0 0,0 0 1,-1 0-1,1 0 0,0 0 0,-1 0 0,-1 0 12,1-2 9,1 0 0,-1 0 0,0 0 0,1 0 0,-1 0 0,0 1-1,0-1 1,0 0 0,-1 0 0,1 1 0,0-1 0,-1 1 0,1-1 0,-1 1 0,-2-2 0,-1-7 324,0 4-166,3 8-24,0-4-124,0 0-1,0 0 1,0 0-1,0 0 1,0 0-1,0 1 1,0-1-1,0 1 1,-1 0-1,1 0 0,0 0 1,-1 0-1,1 0 1,-1 0-1,1 0 1,-5 0-1,6 1-28,-32 25-65,7 10 72,11-17-12,10-9-5,3-8 5,1 1 0,-1 0-1,1-1 1,0 1 0,0 0 0,0 0 0,0 0 0,0 0-1,0 0 1,0 1 0,0-1 0,1 0 0,0 0 0,-1 0-1,1 1 1,0-1 0,0 0 0,0 0 0,0 1 0,0-1-1,1 0 1,-1 0 0,1 1 0,-1-1 0,1 0 0,2 4-1,2 4-8,13 14 3,-15-21-4,-1 0-1,1 0 1,1 0-1,-1-1 1,0 1-1,1-1 1,-1 0 0,1 0-1,-1 0 1,1 0-1,0-1 1,0 1-1,0-1 1,0 0-1,0-1 1,0 1-1,0 0 1,0-1 0,0 0-1,1 0 1,6-1-1,-4-1 30,-3 2-4,0-1 0,1 0-1,-1 0 1,1 0 0,-1-1-1,0 1 1,0-1 0,0 0-1,0 0 1,0-1 0,6-4-1,9-7 13,-15 12-25,-1 1 1,1-1-1,-1 0 1,0-1 0,0 1-1,0 0 1,0-1 0,-1 0-1,1 0 1,-1 0-1,1 0 1,-1 0 0,0 0-1,0 0 1,1-5-1,-3 7 6,0 1-3,0 0-1,0 1 0,0-1 1,0 0-1,0 0 0,0 1 0,0-1 1,0 0-1,0 0 0,0 1 0,0-1 1,0 0-1,0 1 0,0-1 0,1 0 1,-1 0-1,0 1 0,0-1 0,0 0 1,0 0-1,0 0 0,1 1 1,-1-1-1,0 0 0,0 0 0,0 0 1,0 1-1,1-1 0,-1 0 0,0 0 1,0 0-1,1 0 0,-1 0 0,0 1 1,0-1-1,1 0 0,-1 0 1,0 0-1,0 0 0,1 0 0,-1 0 1,0 0-1,1 0 0,-1 0 0,0 0 1,0 0-1,1 0 0,-1 0 0,0 0 1,0 0-1,1 0 0,-1-1 0,0 1 1,0 0-1,1 0 0,-1 0 1,0 0-1,0 0 0,1-1 0,-1 1 1,0 2 0,0 1 12,0-1-1,-1 1 1,1-1-1,1 0 0,-1 1 1,0-1-1,0 0 1,1 1-1,0-1 1,-1 0-1,1 1 0,0-1 1,0 0-1,0 0 1,2 3-1,29 50-1824,-4-38-3052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7.8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11 1592,'-20'-11'11970,"18"34"-10677,-8 86 119,9-104-1299,0 1 0,0-1 0,0 0-1,-1 0 1,0 0 0,0 0-1,0 0 1,0-1 0,-4 6-1,3-3 1490,-5-15-926,28-46-270,3 26-401,-16 19-6,0 0 0,0 1 1,16-14-1,-20 20 3,1-1-1,-1 1 1,1 0-1,0 0 1,0 0-1,0 1 1,0-1-1,0 1 1,0 0-1,0 0 1,0 0-1,0 1 1,8-1-1,-9 1 0,1 1 0,-1-1 0,0 1 0,0-1 0,0 1 0,0 0 0,0 0 0,0 0 0,0 1 0,-1-1 0,1 1 0,0 0 0,-1-1 0,1 1 0,-1 0 0,1 1 0,-1-1 0,0 0 0,0 1 0,0-1 0,0 1 0,-1-1 0,1 1 0,1 5 0,-1-4-130,0 0 0,0 1 0,-1-1 0,0 1 0,0 0 0,0-1 0,-1 1 0,0 0 0,0-1 0,0 1 0,0 0 0,-1 0 0,1-1 0,-1 1 0,0-1 0,-1 1 0,-1 5 0,-8 43-6164,9-22-1479,2-18 5013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8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167 2 632,'-9'-1'13440,"10"1"-13367,-1 1 0,1-1 1,-1 0-1,0 1 0,1-1 1,-1 1-1,0-1 0,1 0 0,-1 1 1,0-1-1,1 1 0,-1-1 0,0 1 1,0-1-1,0 1 0,0-1 0,1 1 1,-1-1-1,0 1 0,0 0 0,0-1 1,0 1-1,0-1 0,0 1 0,0-1 1,0 1-1,-1-1 0,1 1 0,0-1 1,0 1-1,0-1 0,0 1 1,-1-1-1,1 1 0,0-1 0,-1 1 1,-3 23 639,-7 25 99,0-12-508,0 54 376,0-37-476,1-16-176,9-34-28,1 1-1,-1-1 0,0 0 0,0 1 0,-1-1 0,1 0 0,-3 5 1,2-5-1,0 0 1,1 0 0,-1 0 0,1 0 0,0 0 0,0 0 0,0 6 0,1-7 0,-1 0 0,0-1-1,1 1 1,-1 0 0,0 0-1,-1-1 1,1 1 0,0-1 0,-1 1-1,1-1 1,-1 0 0,-3 4-1,-7 12 19,-7 13 37,16-27-54,0 0-1,0 0 1,1 0 0,-1 0-1,1 1 1,0-1 0,0 1-1,0-1 1,1 1 0,0 0-1,-1 7 1,-3-5-58,5-7 68,0 0 1,1 0-1,-1 0 0,0 0 0,0 0 0,1 0 0,-1 0 0,0 0 1,0 1-1,1-1 0,-1 0 0,0 0 0,0 0 0,1 0 0,-1 0 0,0 1 1,0-1-1,0 0 0,1 0 0,-1 0 0,0 1 0,0-1 0,0 0 1,0 0-1,0 0 0,1 1 0,-1-1 0,0 0 0,0 0 0,0 1 1,0-1-1,0 0 0,0 0 0,0 1 0,0-1 0,0 0 0,0 1 1,0-1-1,0 0 0,0 0 0,0 1 0,0-1 0,0 0 0,0 0 1,0 1-1,-1-1 0,1 0 0,0 0 0,0 1 0,0-1 0,0 0 1,0 0-1,-1 0 0,1 1 0,0-1 0,0 0 0,0 0 0,-1 1 1,12-15 54,-8 12-46,0-1 0,1 1 0,-1-1 0,0 0 0,0 0 1,-1-1-1,1 1 0,4-8 0,17-19 52,-19 25-183,0 1 1,0-1-1,-1 0 0,1 0 1,-1 0-1,0 0 1,-1-1-1,5-10 0,-23 25-1991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9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202 1 796,'0'0'13177,"-22"-1"-10472,22 2-2453,-7 1-106,0 0 1,1 1-1,-1 0 0,1 0 0,-1 1 0,-7 5 0,5-4-37,-45 44 671,-1-8-261,54-41-506,1 0 0,0 1 0,-1-1-1,1 0 1,0 0 0,-1 0 0,1 0 0,0 0 0,-1 1-1,1-1 1,0 0 0,0 0 0,-1 0 0,1 1 0,0-1-1,0 0 1,-1 0 0,1 1 0,0-1 0,0 0 0,0 1-1,-1-1 1,1 0 0,0 1 0,0-1 0,0 0 0,0 1-1,0-1 1,0 0 0,0 1 0,0-1 0,0 0 0,0 1-1,0-1 1,0 0 0,0 1 0,0-1 0,0 0 0,0 1-1,0-1 1,0 0 0,0 1 0,1-1 0,-1 0 0,0 1-1,0-1 1,0 0 0,1 1 0,-1-1 0,0 0 0,0 0-1,1 1 1,-1-1 0,0 0 0,0 0 0,1 0 0,-1 1-1,0-1 1,1 0 0,-1 0 0,0 0 0,1 0 0,32 14 38,3-1 350,-29-10-304,1 0 0,0 0 0,0-1 0,-1 0-1,1 0 1,16 1 0,-20-3-161,0 1 0,0 0-1,0 0 1,-1 0 0,1 1 0,0-1 0,-1 1-1,1 0 1,-1-1 0,1 2 0,5 4 0,-8-6-267,1 0 0,-1 0 0,0 0 0,0 0 0,0 1 0,1-1 0,-1 0 0,0 1 0,-1-1 0,1 1 0,0-1 0,0 1 0,-1-1 0,1 1 0,-1 0 0,1 2 0,8 11-3951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9.9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1 1096,'-3'3'14680,"-5"11"-14109,-1-3-4748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10.7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251 0 624,'4'0'9678,"-17"0"-4990,2 3-4268,1 0 0,0 0-1,0 1 1,0 1 0,0 0-1,1 0 1,-1 1 0,1 0 0,1 0-1,-15 15 1,-64 58 523,83-74-911,0 0 0,1 0 0,-1 1 0,1 0 0,0-1 0,1 1 0,-1 1 0,-2 9 0,4-13-32,1 0-1,-1 0 0,0 0 1,1 0-1,0 0 0,0 0 1,0 0-1,0 1 0,0-1 1,1 0-1,-1 0 0,1 0 1,0 0-1,0 0 0,0 0 1,0 0-1,1 0 1,-1-1-1,1 1 0,2 3 1,-2-3 3,1 1 0,0-1 0,0 0 0,0 0 1,1 0-1,-1 0 0,1 0 0,-1-1 0,1 0 1,0 0-1,0 0 0,0 0 0,0 0 0,0-1 1,1 0-1,-1 0 0,0 0 0,1 0 1,-1-1-1,8 0 0,10-1-756,0-1 1,35-8 0,-29 4-1716,-20 3 979,1 0 0,-2 0 1,1-1-1,0 0 0,-1-1 0,1 0 1,11-10-1,-8 4-1244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11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53 126 192,'0'0'4457,"23"31"-1859,-20-28-2542,-1 0-1,1 0 1,0 0-1,1 0 0,-1 0 1,0-1-1,1 1 1,-1-1-1,1 0 1,0 0-1,0 0 0,0-1 1,0 0-1,0 1 1,0-1-1,0 0 0,0-1 1,0 1-1,1-1 1,-1 0-1,0 0 1,0 0-1,0-1 0,1 1 1,-1-1-1,0 0 1,0 0-1,0-1 0,0 1 1,0-1-1,0 0 1,-1 0-1,1 0 1,-1 0-1,1-1 0,-1 1 1,0-1-1,0 0 1,0 0-1,0 0 0,4-6 1,-6 4 308,1 0 0,-2-1-1,1 1 1,0 0 0,-1 0 0,0 0 0,-1 0 0,1-1 0,-1 1-1,0 0 1,0 0 0,0 0 0,-1 0 0,-3-8 0,2 8-233,0 0 0,-1 0 1,1 0-1,-1 1 0,0-1 1,0 1-1,-1 0 0,1 0 0,-1 1 1,0-1-1,0 1 0,0 0 1,0 0-1,-1 1 0,1 0 1,-1 0-1,-6-2 0,8 4-121,0 0-1,0 1 0,0-1 0,0 1 1,0 0-1,0 0 0,0 0 1,0 1-1,0-1 0,0 1 1,1 0-1,-1 0 0,1 0 0,-1 0 1,1 1-1,0 0 0,0-1 1,0 1-1,-3 4 0,-14 13-44,16-17-131,1 0 0,-1 1 0,1-1 0,0 1 0,0 0 0,0 0 0,0 0 0,-3 7 0,5-8-298,-1-1 0,1 1 0,0 0 0,0 0 0,0-1 0,0 1 0,0 0 0,1 0 1,-1 0-1,1 0 0,0 0 0,0 0 0,0 0 0,0 0 0,0 0 0,1 0 0,-1 0 0,1 0 0,0-1 0,0 1 0,2 4 1,-1 4-2000,-2-4-57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11.7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0 1564,'0'0'1613,"-13"1"4279,11 1-5669,-1 0 1,1 0-1,-1 0 0,1 1 1,0-1-1,0 1 1,0-1-1,0 1 0,1 0 1,-1 0-1,0-1 1,1 1-1,0 0 0,0 0 1,0 1-1,-1 2 1,-6 18 186,-3 37 224,0 5-349,9-46-87,2-19-170,0 0 1,0 0 0,0-1 0,0 1-1,0 0 1,0 0 0,0 0 0,0 0-1,0 0 1,-1 0 0,1 0-1,0 0 1,0 0 0,-1-1 0,1 1-1,-1 0 1,1 0 0,-1 0 0,1-1-1,-1 1 1,1 0 0,-1-1 0,0 1-1,0 1 1,-1-1 237,0 1 1095,-5-4-778,5 2-435,2-20 256,-1 12-371,1 1 0,0-1 0,0 0-1,1 0 1,0 0 0,1 0 0,4-14-1,-1 9-14,12-17 68,-14 26-50,-2 3-26,0-1 0,0 0 0,1 1 0,-1 0 0,0-1 0,1 1 0,-1 0 0,1-1 0,0 1 0,-1 0 0,1 0-1,0 0 1,0 1 0,-1-1 0,1 0 0,3 0 0,20-16 11,-23 15-13,1 1-1,-1 0 1,1-1-1,-1 1 1,1 0-1,0 1 0,-1-1 1,1 0-1,0 1 1,0-1-1,0 1 1,-1 0-1,1 0 1,0 0-1,0 0 0,0 1 1,-1-1-1,4 2 1,-5-2 10,1 1 0,-1 0 0,0 0 0,0 0 0,1 0 1,-1 0-1,0 0 0,0 0 0,0 0 0,0 0 0,0 1 0,0-1 1,-1 0-1,1 1 0,0-1 0,-1 0 0,1 1 0,-1-1 1,1 1-1,-1-1 0,0 1 0,1-1 0,-1 1 0,0 0 0,0-1 1,0 1-1,0-1 0,-1 1 0,1-1 0,0 1 0,-1-1 0,1 1 1,-1-1-1,1 1 0,-1-1 0,1 0 0,-1 1 0,0-1 0,0 0 1,-1 2-1,1-1 37,0 0 1,1-1 0,-1 1-1,0 0 1,1 0 0,0-1-1,0 1 1,-1 0 0,1 0-1,0 0 1,0 0-1,1-1 1,-1 1 0,0 0-1,0 0 1,1 0 0,-1-1-1,1 1 1,1 2 0,38-34 918,-34 24-912,1 0 1,-1 1 0,1 0-1,0 0 1,0 0 0,0 1-1,1 1 1,0-1 0,0 1-1,-1 0 1,2 1 0,13-3-1,-19 5-31,1 1 0,-1 0 0,0 0 0,1 1 0,-1-1 0,0 1-1,0 0 1,0-1 0,0 1 0,0 1 0,0-1 0,0 0 0,-1 1-1,1-1 1,-1 1 0,0 0 0,0 0 0,0 0 0,0 0 0,0 0 0,2 5-1,0 0-267,-1-1-1,1 1 0,-1 0 1,-1 0-1,0 1 0,0-1 1,0 0-1,0 10 0,-13 30-7431,11-48 7460,0 1 1,0-1-1,0 1 1,0-1-1,0 1 1,0-1-1,0 0 1,0 1 0,-1-1-1,1 1 1,0-1-1,0 1 1,0-1-1,-1 1 1,1-1-1,0 0 1,-1 1-1,1-1 1,0 1-1,-1-1 1,1 0-1,0 1 1,-1-1-1,1 0 1,-1 0-1,0 1 1,-3 2-1183,-6 8-2265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20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18 280,'0'0'249,"2"0"323,-4 0-201,-11-6 2108,3 7-1309,10-1-1077,-1 0-1,1 1 1,-1-1 0,0 0 0,1 0 0,-1 0-1,1 1 1,-1-1 0,1 0 0,-1 0-1,0 0 1,1 0 0,-1 0 0,1 0 0,-1 0-1,1-1 1,-1 1 0,0 0 0,-8-14 12043,9 19-11478,0-4-664,1 0-142,1-1 0,-1 0 0,0 1 0,1-1 0,-1 1 0,0-1 0,0 1 0,1 0 0,-1 0-1,0-1 1,0 1 0,0 0 0,0 0 0,0 0 0,0 0 0,0 0 0,0 0 0,0 1 0,-1-1-1,2 2 1,6 20-8692,-8-17 5079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1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56 244,'0'0'6592,"-9"-6"-573,9 6-5944,0 0 0,1-1 1,-1 1-1,0 0 1,1 0-1,-1 0 0,0 0 1,0 0-1,1 0 1,-1-1-1,0 1 0,0 0 1,0 0-1,1 0 1,-1 0-1,0-1 0,0 1 1,0 0-1,0 0 1,1-1-1,-1 1 0,0 0 1,0 0-1,0-1 1,0 1-1,0 0 0,0 0 1,0-1-1,0 1 1,0 0-1,0-1 0,0 1 1,0 0-1,0 0 1,0-1-1,0 1 0,0 0 1,0-1-1,0 1 1,0 0-1,0 0 0,0-1 1,0 1-1,-1 0 1,1 0-1,0-1 0,0 1 1,0 0-1,0 0 1,-1 0-1,1-1 0,0 1 1,-1 0-1,-3-24 1963,4 23-1675,0 1-318,0-1 0,0 1 0,0-1 0,0 1 0,0 0 0,0-1 0,0 1 0,0-1 0,0 1 0,0-1 0,0 1 0,-1-1 0,1 1 0,0 0 0,0-1 0,0 1 0,-1-1 0,1 1 0,0 0 0,0-1 0,-1 1 0,1 0 0,0-1 0,-1 1 0,1 0 0,-1 0 0,1-1 0,0 1 0,-1 0 0,1 0 0,-1 0 0,1-1 0,-1 1 0,1 0 0,0 0 0,-1 0 0,1 0 0,-1 0 0,1 0 0,-1 0 0,1 0 0,-1 0 0,1 0 0,-9 0 33,6 0-50,0-1 0,-1 1 0,1 0-1,-1 0 1,1 0 0,-1 1 0,1-1 0,0 1 0,-1 0 0,1 0 0,0 0 0,0 0 0,0 1 0,-1-1 0,-2 3 0,-37 27-5,28-20 41,13-10-75,0 0 0,0 0 0,0 0 0,0 0-1,0 1 1,1-1 0,-1 1 0,0-1 0,1 1-1,-1 0 1,1 0 0,0-1 0,-1 1 0,-1 4-1,-5 5 8,7-10 5,0 0 0,0 0 1,0 0-1,0 0 0,0 0 1,1 0-1,-1 0 0,0 0 0,0 0 1,1 0-1,-1 0 0,0 0 1,1 1-1,-1-1 0,1 0 0,0 0 1,-1 1-1,1-1 0,0 2 1,0-1-4,0-1 0,-1 1 1,1 0-1,0-1 1,1 1-1,-1-1 0,0 1 1,0-1-1,1 1 1,-1-1-1,1 1 0,-1-1 1,1 1-1,0-1 0,-1 1 1,1-1-1,0 0 1,2 3-1,7 7 9,-5-4-4,0-1 0,1 0 0,-1 0-1,1-1 1,1 1 0,-1-1 0,1-1 0,0 1 0,0-1 0,8 3 0,-6-2-22,1 0 0,-2 1-1,1 0 1,0 0 0,-1 0 0,14 16 0,2 0-45,-22-20 54,1 1 1,-1-1 0,0 1-1,1-1 1,-1 1 0,0 0-1,-1-1 1,1 1 0,0 0-1,-1 0 1,0 1 0,0-1-1,0 0 1,0 0 0,0 0-1,-1 1 1,1-1 0,-1 0-1,0 1 1,0-1 0,0 1-1,0-1 1,-1 0 0,1 1-1,-1-1 1,-2 5 0,3-7 9,-5 8 10,0 1 1,-1-1-1,0 0 0,-1-1 0,0 0 0,0 0 1,0 0-1,-1-1 0,0 0 0,-16 10 0,5-7 28,-1-1 0,0-1 0,0 0 0,-1-2 0,-23 4 0,29-7-106,0 0 0,0-2 0,0 0-1,0 0 1,0-1 0,0-1 0,-1-1 0,-19-4 0,16 3-1006,17 3 683,0-1 0,0 1 0,0 0 0,0 0 0,0-1 0,0 1 0,0-1 0,0 0 0,1 1 0,-1-1 0,0 0 0,-2-2 0,3 2-135,0 0 0,0 0 0,1 0 0,-1 0 0,0 0 0,1 0 1,-1 0-1,1 0 0,0 0 0,-1 0 0,1 0 0,0-1 0,0 1 0,0 0 0,-1 0 0,1 0 0,1-2 0,-1-8-3020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1.7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0 812,'10'0'6224,"-20"44"-2282,9-14-2980,0-6 122,2 1 0,0-1 0,8 40 0,-8-54-829,1 0-1,-1-1 1,-1 1 0,0 11-1,0-14-146,0 1-1,0 0 0,0-1 0,1 1 0,0-1 0,3 9 0,-1 10-26,-4-8-36,2-16-65,0-1-1,0 1 1,0-1-1,0 0 1,1 1 0,-1-1-1,0 0 1,1 0-1,-1 1 1,1-1-1,-1 0 1,4 1 0,-3-2-274,7 0-6186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2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64 1016,'2'36'5399,"20"50"-2741,-15-66-2281,-2-9-155,-1 0 0,-1 0 0,0 0 0,0 1-1,-1-1 1,1 15 0,8 24 482,-11-27-595,0-22-118,-1-2-346,1 1 112,-1-1 1,0 1 0,1 0 0,-1-1 0,1 0 0,-1 1 0,1-1-1,-1 1 1,1-1 0,-1 0 0,1 1 0,0-1 0,-1 0-1,1 1 1,0-1 0,0 0 0,-1 0 0,1 1 0,0-1 0,0 0-1,0 0 1,0-1 0,-4-33-460,-3-5 780,5 33-13,1 1 0,0-1-1,0 0 1,0 1-1,1-1 1,0 0-1,1 1 1,1-11-1,-1-10 692,-1 15-186,0 1 0,1 0 0,0-1 0,0 1 0,1 0 0,1 0 0,0 0 0,0 0 0,1 0 0,1 1 0,-1-1 0,2 1 0,6-10 0,-10 18-458,-1 1-1,1-1 1,0 0 0,0 1-1,0-1 1,0 1-1,0-1 1,0 1 0,0 0-1,1 0 1,-1 0-1,0 0 1,0 0-1,1 1 1,-1-1 0,1 1-1,-1 0 1,1-1-1,-1 1 1,0 0 0,4 1-1,0 0-26,-1 0 0,0 1 0,0-1 0,0 1-1,-1 0 1,1 1 0,0-1 0,-1 1 0,8 6 0,1 1-66,-1 1 0,-1 1 0,0 0 0,-1 0 0,0 1 0,8 14 0,-5-6 1,-5-9 131,-1 0 1,0 1 0,9 25-1,-14-34-105,-1 0 0,0 0 0,0 0 0,-1 0 0,1 0 0,-1 0 0,0 0 0,0 1 0,-1-1 0,1 0 0,-1 0 0,0 0 0,0 0-1,0 0 1,0 0 0,-1 0 0,1-1 0,-4 5 0,-6 7-96,0 0 0,-2 0 0,1-2 0,-2 1-1,0-2 1,-1 0 0,0 0 0,0-2 0,-2 0 0,1 0 0,-1-2-1,0 0 1,-1-1 0,-24 7 0,41-14-54,0 0 0,1 1 0,-1-1 0,0 0-1,1 0 1,-1 1 0,0-1 0,1 0 0,-1 0 0,0 0 0,0 0 0,1 0 0,-1 0-1,0 0 1,0 0 0,1 0 0,-1 0 0,0-1 0,1 1 0,-1 0 0,0 0 0,1-1-1,-1 1 1,0 0 0,1-1 0,-2 0 0,0-14-13128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3.0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49 1716,'-10'8'13115,"10"-8"-13054,1 1 1,0 0-1,0-1 1,-1 1 0,1-1-1,0 1 1,0-1-1,0 1 1,0-1 0,0 1-1,-1-1 1,1 0-1,0 0 1,0 1-1,0-1 1,0 0 0,0 0-1,0 0 1,0 0-1,0 0 1,0 0 0,0 0-1,0-1 1,0 1-1,0 0 1,0 0-1,0-1 1,0 1 0,0-1-1,0 0 1,37-10 146,9-3-267,87-15 0,-114 25-10,35 2-2891,-34 3-853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3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37 912,'-9'0'10777,"46"-1"-10149,57-7-1,-76 5-3565,1-1 0,29-11 0,-28 9 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6.0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355 0 284,'-3'1'368,"0"1"0,1-1 0,-1 1-1,0 0 1,1 0 0,-1 0 0,1 0 0,-1 0 0,1 0 0,0 0 0,0 1-1,0-1 1,0 1 0,1 0 0,-1-1 0,1 1 0,-1 0 0,1 0 0,-1 4-1,-9 23 1341,11-21-861,1-8-739,-1 1 0,0-1 0,0 0 0,1 1-1,-1-1 1,0 1 0,-1-1 0,1 1-1,0-1 1,0 1 0,0-1 0,-1 0-1,1 1 1,-1-1 0,1 0 0,-1 1 0,0-1-1,0 0 1,1 0 0,-1 1 0,0-1-1,-2 1 1,-11 24 1677,-6-7-1361,-1 0-1,-34 23 1,32-25-276,-72 50 232,63-37-278,30-29-110,0-1 0,0 1 1,1 1-1,-1-1 0,0 0 0,1 0 1,-1 1-1,1-1 0,0 1 0,-1-1 1,1 1-1,-2 2 0,-6 4-437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6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1580,'33'-19'6471,"-24"16"-5659,0 0-1,0 1 1,0 0-1,1 1 0,17-1 1,-22 3-653,0 0 1,0 0-1,0 0 1,0 1-1,0 0 1,-1 0 0,1 0-1,-1 1 1,1 0-1,-1-1 1,0 1-1,7 7 1,-5-4-102,-1 1 0,0 0 0,0-1 0,0 2 0,-1-1 0,0 1 0,0-1 0,-1 1 0,0 0 1,3 14-1,10 22-48,24 15-3185,-31-56 264,5-4-6226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6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389 1 1964,'-2'11'4617,"-50"29"717,-24 42-2621,12-10-2090,4-5-294,41-44-249,-42 38 1,7-12-2369,53-72-6744,2 16 7238,-1-5-681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7.0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0 224,'5'12'9385,"9"-2"-4896,23 9-3273,-8-5-512,-7 4-601,-1 0 0,-1 2 0,0 0 1,-2 1-1,22 33 0,2 8-3437,-37-50 1123,11 10-5178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7.3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367 5 1736,'15'-5'5303,"-19"16"-872,-39 36-582,37-39-3714,-1 0-1,0-1 1,0 0 0,-12 8 0,-23 25 49,-55 69-94,2-5-1202,70-82-1112,12-15-489,13-7 2612,0 0-1,0 0 0,0 0 1,-1 0-1,1 0 1,0 0-1,0 0 0,0 0 1,-1 0-1,1 0 0,0 0 1,0 0-1,0 0 1,-1 0-1,1 0 0,0 0 1,0 0-1,0 0 0,0-1 1,-1 1-1,1 0 1,0 0-1,0 0 0,0 0 1,0 0-1,0 0 1,-1 0-1,1-1 0,0 1 1,0 0-1,0 0 0,0 0 1,0 0-1,0-1 1,0 1-1,0 0 0,0 0 1,0 0-1,-1-1 0,1 1 1,0 0-1,0 0 1,0 0-1,0 0 0,0-1 1,0 1-1,1 0 0,-3-6-1845,-7-6-194</inkml:trace>
  <inkml:trace contextRef="#ctx0" brushRef="#br0" timeOffset="1">55 96 264,'-2'-12'8797,"6"26"-1738,37 55-6077,45 41-778,-80-103-577,0 1 0,1 0 0,0-1 0,0-1 0,1 1 0,9 5 0,-15-10 4,0-1-1,0 1 1,0-1-1,0 1 1,1-1-1,-1 0 1,0 0-1,1 0 1,-1 0-1,0-1 1,1 1-1,-1-1 1,1 1-1,0-1 1,-1 0-1,1 0 1,-1 0-1,1 0 1,-1-1-1,1 1 1,-1-1-1,1 1 1,-1-1-1,1 0 1,-1 0-1,0 0 1,1 0-1,1-2 1,7-8-2383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7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335 8 532,'9'-4'2727,"-9"4"-2634,0 0 1,0 0-1,1-1 1,-1 1-1,0 0 1,0 0-1,0-1 0,1 1 1,-1 0-1,0 0 1,0 0-1,0 0 1,1-1-1,-1 1 1,0 0-1,0 0 0,1 0 1,-1 0-1,0 0 1,1 0-1,-1 0 1,0 0-1,0 0 1,1 0-1,-1 0 0,0 0 1,1 0-1,-1 0 1,0 0-1,0 0 1,1 0-1,-1 0 1,0 0-1,0 0 0,1 0 1,-1 0-1,0 0 1,0 1-1,1-1 1,-1 0-1,0 0 1,0 0-1,1 0 0,-1 1 1,0-1-1,0 0 1,0 0-1,0 1 1,1-1-1,-1 0 1,0 0-1,0 1 0,0-1 1,0 0-1,0 0 1,0 1-1,0-1 1,0 1-1,-12 24 4044,3-11-3369,0 1 1,-1-1-1,-15 15 0,6-5-521,-64 78 107,-19 26-361,61-73-474,40-55 315,1 1-1,-1-1 1,1 0-1,-1 1 0,0-1 1,1 0-1,-1 1 1,1-1-1,-1 0 0,0 0 1,1 0-1,-1 1 0,0-1 1,1 0-1,-1 0 1,0 0-1,0 0 0,1 0 1,-1 0-1,0 0 1,1 0-1,-1-1 0,0 1 1,1 0-1,-1 0 1,1-1-1,-1 1 0,0 0 1,1-1-1,-1 1 0,1 0 1,-1-1-1,1 1 1,-1-1-1,-9-24-5393,6 10 3807,-5 2-394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8.0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54 560,'-1'-1'452,"-1"-1"1,1 1-1,0-1 0,0 1 1,0-1-1,0 1 1,0-1-1,0 0 0,1 0 1,-1 1-1,1-1 0,-1 0 1,1 0-1,-1 0 0,1 1 1,0-1-1,0 0 0,0 0 1,0 0-1,0 0 0,0 0 1,2-2-1,-2-8 3305,2 13-3548,0-1 1,1 0 0,-1 0 0,0 1 0,0-1-1,0 1 1,0 0 0,0-1 0,0 1 0,0 0-1,0 0 1,0 1 0,0-1 0,1 2 0,13 10 278,-2 2 0,1 0 0,-2 0 0,0 1 0,13 24 1,28 25-341,-47-55-362,0-2 0,1 1 0,-1-1 0,2 0 0,-1-1 0,18 12 0,-21-16-488,1 1 0,-1-2 0,1 1 1,0-1-1,10 3 0,-12-4-280,0 0-1,0-1 1,0 0 0,0 1-1,0-1 1,0-1 0,0 1-1,0-1 1,6-1-1,1 1-2301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0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678 62 472,'-2'-3'2449,"1"1"-2053,1 1-1,-1 0 1,0-1-1,0 1 1,1 0-1,-1-1 1,0 1-1,0 0 0,0 0 1,0 0-1,0 0 1,0 0-1,-1 0 1,1 0-1,0 0 1,0 1-1,-2-2 1,0 0 164,0 0 0,-1 0 0,1 0 0,0 0 0,0 0 0,-1 1 0,1 0 0,-1 0 1,0 0-1,-4-1 0,-6-4-298,1 6-4,9 1-159,-1-1 1,1 0 0,-1 0-1,0-1 1,1 1 0,-1-1-1,1 0 1,-8-2 0,9 1-47,0 1 0,0 0 1,0 0-1,0 0 0,0 0 1,0 0-1,-1 1 0,1 0 1,0-1-1,0 1 0,-1 0 1,1 0-1,0 1 0,0-1 1,-6 2-1,-34 3 14,31-3-12,0 1 0,0 0-1,0 1 1,0 0 0,0 1 0,1 1 0,0-1 0,-15 12 0,6-6 79,9-5-107,6-4-6,1 0-1,0 1 1,0-1-1,0 1 0,0 0 1,0 0-1,1 0 1,-6 6-1,-36 28 3,12 0-174,3 1 0,-36 57-1,56-77 232,2 1-1,1-1 1,-10 35-1,-8 68-73,23-113-8,0 0-1,1-1 0,0 1 0,0 0 0,0 0 1,1 0-1,0 0 0,1 0 0,0 0 1,2 9-1,-1-13-1,-1 0 0,1-1 0,-1 1 0,1-1 0,0 1 0,1-1 1,-1 0-1,1 1 0,-1-1 0,1 0 0,0-1 0,0 1 0,0 0 0,0-1 0,1 0 1,-1 0-1,1 0 0,-1 0 0,1 0 0,0-1 0,0 0 0,5 2 0,12 1 10,1-1-1,0-1 1,0-1-1,1-1 1,-1 0-1,0-2 1,0-1-1,0 0 1,22-8-1,-6 4 6,20 1 3,-48 7-83,-1-2 0,1 1 0,0-1 1,-1-1-1,1 0 0,-1 0 1,0-1-1,1 0 0,7-5 0,3-1-664,-2-2-3689,-17 9 3816,0 0 1,-1 1-1,1-1 0,0 0 1,-1 0-1,1 0 1,-1 0-1,0 0 0,1 0 1,-1 0-1,0 0 0,0-3 1,0-7-2881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1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92 116,'-11'59'3686,"12"-51"-3577,0 0 0,0-1 0,1 1 0,0-1 0,0 1 0,1-1-1,0 0 1,0 0 0,1 0 0,0 0 0,0-1 0,0 1 0,1-1 0,0 0-1,0-1 1,1 1 0,0-1 0,0 0 0,0 0 0,0-1 0,1 0 0,-1 0-1,1 0 1,0-1 0,0 0 0,9 2 0,19 8 213,-30-10-268,1 0-1,0-1 0,0 0 1,0 0-1,0 0 0,0-1 0,0 0 1,9 0-1,-3 0 307,-1-2-1,1 0 1,-1 0-1,1-1 1,21-6-1,-29 6-206,0 1 0,0-1 0,0 0 0,-1 0-1,1 0 1,0-1 0,-1 1 0,0-1 0,1 0 0,-1 0 0,-1 0 0,1 0-1,0-1 1,-1 1 0,1-1 0,-1 0 0,0 1 0,0-1 0,1-4 0,1-4 148,0-1 1,0 1-1,-1 0 1,-1-1 0,1-17-1,-3 24-226,0 1-1,0-1 1,-1 1-1,0-1 1,0 1-1,0 0 0,-1-1 1,0 1-1,0 0 1,0 0-1,-1 0 1,1 1-1,-1-1 1,0 0-1,-7-6 0,4 3 17,-1 1 1,-1 0-1,1 1 0,-1 0 0,0 0 0,-1 0 0,1 1 0,-1 1 0,0-1 0,0 1 0,-1 1 0,-10-3 0,-4 1 76,0 2 0,0 0 1,-42 2-1,62 1-240,0 1-1,0-1 1,0 1 0,0 0 0,0 0 0,0 0 0,1 1 0,-1-1 0,0 1 0,1 0 0,-1 0 0,1 0 0,0 0 0,0 1-1,0 0 1,0-1 0,0 1 0,1 0 0,-3 3 0,-16 32-3395,14 2-3374,7-23 3662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1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46 368,'-2'0'187,"-1"1"1,1-1-1,-1 1 0,1 0 0,-1 0 1,1 0-1,0 0 0,-1 0 0,1 1 1,0-1-1,0 0 0,0 1 0,0 0 1,0-1-1,0 1 0,1 0 0,-1 0 1,0 0-1,1 0 0,0 1 0,-1-1 1,1 0-1,0 0 0,0 1 1,0-1-1,1 1 0,-2 3 0,1-2-165,0 0 0,0 0-1,0 0 1,1 0 0,-1 1-1,1-1 1,0 0 0,0 0-1,1 0 1,-1 0 0,1 1-1,0-1 1,0 0 0,0 0-1,1 0 1,-1 0 0,4 5-1,0-2 81,0 0-1,0 0 0,1-1 1,0 1-1,0-2 1,0 1-1,1-1 0,0 0 1,0 0-1,0 0 1,1-1-1,-1 0 0,1-1 1,0 0-1,0 0 1,0-1-1,1 0 0,-1 0 1,0-1-1,1 0 1,-1 0-1,1-1 0,9-1 1,-4 1 76,-1-1 1,0-1-1,0 0 1,0-1-1,0 0 1,-1-1-1,1 0 1,-1-1-1,0-1 1,0 0 0,-1 0-1,1-1 1,-1-1-1,-1 0 1,0 0-1,0-1 1,0 0-1,-1-1 1,-1 0-1,9-13 1,-15 21-92,-1 0 0,1-1 1,-1 1-1,0 0 0,0-1 1,0 1-1,0-1 1,-1 1-1,1-1 0,-1 1 1,1-1-1,-1 1 0,0-1 1,0 1-1,0-1 0,0 0 1,0 1-1,-1-1 0,1 1 1,-1-1-1,0 1 0,0-1 1,0 1-1,0 0 0,0-1 1,0 1-1,-1 0 0,1 0 1,-1 0-1,1 0 0,-1 0 1,0 0-1,0 0 0,0 0 1,0 1-1,-2-2 0,-3-3 2,0 1-1,-1 1 0,1-1 1,-1 1-1,0 1 0,0-1 1,0 1-1,0 1 0,-14-3 1,12 3-68,0 1 0,1 1 1,-1 0-1,0 0 0,1 1 1,-1 1-1,0-1 0,1 1 0,0 1 1,-1 0-1,1 0 0,-17 9 0,18-7-562,-1 1-1,1-1 0,0 2 0,1-1 0,0 1 0,0 0 0,0 1 0,-7 10 0,-16 11-5091,17-17 2452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2.3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7 224,'3'-6'12794,"3"23"-11635,-5-14-1109,0 0 0,-1 0 1,1 0-1,0-1 0,-1 1 0,0 0 0,0 0 0,0 0 0,0 0 0,0 0 0,0 0 0,-1 0 1,1 0-1,-1 0 0,0 0 0,0 0 0,-2 3 0,-3 25 281,1 57 176,-20 120 0,21-178-421,-20 71 40,16-77-125,2 0 1,1 0-1,1 1 0,-2 25 0,-4 37 32,10-87-33,0 0 1,0 0-1,-1 0 0,1 1 0,0-1 1,0 0-1,0 0 0,0 0 1,0 1-1,1-1 0,-1 0 1,0 0-1,0 0 0,0 0 1,0 1-1,0-1 0,0 0 1,0 0-1,0 0 0,0 0 1,0 1-1,0-1 0,1 0 1,-1 0-1,0 0 0,0 0 1,0 0-1,0 1 0,0-1 1,1 0-1,-1 0 0,0 0 1,0 0-1,0 0 0,1 0 1,-1 0-1,0 0 0,0 0 1,0 0-1,0 0 0,1 0 1,-1 0-1,0 0 0,0 0 1,0 0-1,1 0 0,-1 0 1,0 0-1,0 0 0,1 0 0,12-8 64,11-16 3,-6-2-36,75-97-15,-81 109-23,2 0 1,-1 1-1,2 0 0,0 1 1,29-19-1,-42 30 3,4 2-2,-6 0 10,-4 3-1,-9 32 44,9-31-44,1 0 0,-1 0 0,1 1 0,0-1 0,0 1 0,1 0 0,-1 0-1,2 0 1,-1 0 0,0 0 0,1 0 0,-1 12 0,2-15-3,0 0 0,0-1 0,0 1 0,0 0 0,0 0 0,1 0 0,-1 0 0,1 0 0,0 0 0,0 0 0,0 0 0,0-1 0,0 1 0,1 0 0,-1-1 0,1 1 0,0-1 0,0 0 0,-1 1 0,2-1-1,-1 0 1,0 0 0,0 0 0,1-1 0,-1 1 0,1 0 0,-1-1 0,4 2 0,10 3-75,1-1 0,-1 0 0,1-1 1,0 0-1,0-2 0,0 0 0,0-1 0,0-1 0,1 0 0,20-4 0,-32 3-78,47-8-3145,-47 7 2213,-1 1 0,0-1-1,0 0 1,0 0 0,0 0-1,-1-1 1,10-5-1,-4-3-2110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2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1 388,'10'1'6294,"10"34"-3602,-13-21-2090,-1 1 1,-1 0-1,0 0 0,-1 1 1,3 30-1,-6-40-518,-1 0 1,1 0-1,1-1 1,-1 1-1,1 0 1,2 5-1,-2-6-55,0 1-1,0-1 0,-1 1 1,1-1-1,-1 1 1,0 5-1,0-5-34,-1-1 1,2 1-1,-1 0 1,1-1-1,-1 1 1,2-1-1,-1 0 1,0 0-1,1 0 1,0 0-1,7 9 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3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19 524,'0'-6'1296,"0"0"-396,-11 6-304,11-6 184,11 6-760,-11 6-64,0 0-132,11 0-3600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3.5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18 564,'-22'13'7539,"22"-9"-6950,0 1 1,0-1 0,1 0 0,0 0-1,-1 0 1,1 0 0,0 0 0,1 0-1,-1 0 1,1 0 0,2 5 0,-1-7-509,-1 1 0,0-1 1,1 1-1,-1-1 1,1 0-1,0 0 1,0 0-1,0 0 0,0 0 1,0-1-1,0 0 1,0 1-1,0-1 1,0 0-1,1 0 0,-1-1 1,1 1-1,-1-1 1,0 0-1,1 1 0,5-2 1,-2 1-30,1 0-1,-1 0 1,1-1-1,-1 0 1,0-1 0,0 1-1,1-1 1,-1-1 0,0 1-1,0-1 1,-1-1-1,1 1 1,-1-1 0,0 0-1,9-7 1,-12 8-16,-1 1 0,1-1 0,-1 1 1,0-1-1,0 0 0,0 0 0,0 0 0,2-4 1,-3 6-13,-1 0 0,1 0 0,-1 0 0,0 0 0,0 0 0,0 0 0,1-1 0,-1 1 0,0 0 1,0 0-1,0 0 0,-1 0 0,1 0 0,0 0 0,0 0 0,0 0 0,-1 0 0,1 0 1,-1 0-1,1 0 0,-1 0 0,1 0 0,-1 0 0,1 0 0,-1 0 0,0 0 0,0 1 1,1-1-1,-1 0 0,0 0 0,0 1 0,0-1 0,0 1 0,0-1 0,-1 0 0,-4-1 15,0 0 0,0 0 0,-1 1-1,1-1 1,0 1 0,-1 1-1,1-1 1,0 1 0,-1 0-1,1 1 1,-1 0 0,1 0 0,0 0-1,-1 1 1,1-1 0,0 2-1,0-1 1,0 1 0,1 0-1,-1 0 1,-6 5 0,3-3-19,0 0 0,1 1 0,-1 1 0,1-1 0,1 1 0,-1 1 1,1-1-1,1 1 0,-1 0 0,1 1 0,1 0 0,-8 15 0,11-20-21,1-1 1,-1 1-1,1 0 0,0-1 1,0 1-1,1 0 0,-1 0 0,1-1 1,0 1-1,0 0 0,0 0 0,0 0 1,1-1-1,-1 1 0,1 0 1,0 0-1,0-1 0,1 1 0,-1-1 1,1 1-1,-1-1 0,1 0 0,0 1 1,1-1-1,-1 0 0,0 0 1,1 0-1,0-1 0,-1 1 0,1-1 1,0 1-1,1-1 0,5 4 1,6 2-146,1-1 0,-1 0 0,1-1 0,1 0 0,-1-1 1,1-1-1,0-1 0,0 0 0,0-2 0,0 1 0,0-2 1,0 0-1,21-4 0,3 0-2270,58-15 0,37-20-6362,-102 27 5807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4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1 620,'0'1'67,"1"0"-1,-1-1 0,0 1 1,0 0-1,0 0 1,0 0-1,0 0 1,0 0-1,-1 0 1,1 0-1,0 0 1,0 0-1,0 0 1,-1-1-1,1 1 1,-1 0-1,1 0 1,-1 0-1,1-1 1,-1 1-1,1 0 1,-1 0-1,1-1 0,-1 1 1,0 0-1,-1 0 1,2-1-44,0 0 0,0 0 0,-1 0-1,1 0 1,0 0 0,0 0 0,0 0 0,-1 1 0,1-1 0,0 0 0,0 0 0,0 0 0,0 0-1,0 0 1,-1 0 0,1 1 0,0-1 0,0 0 0,0 0 0,0 0 0,0 0 0,0 1-1,0-1 1,-1 0 0,1 0 0,0 0 0,0 1 0,0-1 0,0 0 0,0 0 0,0 0 0,0 1-1,0-1 1,0 0 0,0 0 0,0 0 0,0 1 0,0-1 0,0 0 0,0 0 0,0 0-1,1 0 1,-1 1 0,0-1 0,0 0 0,11 6 729,12 0 100,-19-6-706,-1-1 0,1 0-1,0 0 1,0 0-1,-1 0 1,1 0 0,0-1-1,-1 0 1,1 1-1,-1-1 1,0-1-1,3-2 1,8-3 525,-14 8-652,0-1-1,0 1 1,0 0 0,1 0-1,-1-1 1,0 1 0,0 0 0,0 0-1,0-1 1,1 1 0,-1 0-1,0-1 1,0 1 0,0 0-1,0-1 1,0 1 0,0 0-1,0-1 1,0 1 0,0 0-1,0 0 1,0-1 0,0 1 0,0 0-1,0-1 1,0 1 0,0 0-1,0-1 1,-1 1 0,1 0-1,0-1 1,0 1 0,0 0-1,0 0 1,-1-1 0,1 1-1,0 0 1,0 0 0,-1-1 0,1 1-1,0 0 1,0 0 0,-1 0-1,1 0 1,0-1 0,-1 1-1,1 0 1,0 0 0,0 0-1,-1 0 1,1 0 0,0 0 0,-1 0-1,1 0 1,0 0 0,-1 0-1,1 0 1,0 0 0,-1 0-1,0 0 57,0 0 127,-41 1-95,41 0-407,-1 0 1,1 0 0,-1-1-1,0 1 1,1 0-1,-1-1 1,0 1 0,0-1-1,1 1 1,-1-1-1,0 0 1,0 0 0,0 0-1,1 0 1,-1 0-1,0 0 1,-3-1 0,-6 0-2021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7 1008,'-3'-6'18325,"-3"6"-18436,4 0 495,2 3-313,0-3-52,1 1 0,-1 0 0,0 0 1,0 0-1,0-1 0,0 1 0,0 0 1,0 0-1,0 0 0,0-1 0,0 1 1,0 0-1,0 0 0,-1-1 0,1 1 1,0 0-1,-1 0 0,1-1 0,0 1 1,-1 0-1,1-1 0,-1 1 0,1 0 0,-1-1 1,1 1-1,-1-1 0,0 1 0,1 0 1,-1-1-1,-1 1 0,-9 36 179,-3 16-54,12-46-134,0 0-1,0 0 1,0 1-1,1-1 1,0 8-1,-7 30 100,3-4-59,5-37-53,0 0 0,0 0 0,0 0 0,-1 0 0,0 0 0,1 0 0,-4 7 0,-6 56 76,-1-25 69,9-37-116,1 1-1,0-1 1,0 1 0,0-1 0,0 1 0,1 0-1,0-1 1,1 7 0,0-7-5,-1 1 1,0-1-1,0 1 1,-1-1-1,1 0 0,-1 1 1,-3 9-1,-7 34 76,0 5-44,9-45-30,1 0-1,0 0 0,0 1 0,0-1 1,1 0-1,1 0 0,1 12 1,0 8 16,-2-5-23,1-19-8,0 0 1,-1 1 0,1-1 0,-1 0 0,-1 0 0,1 0-1,-1 0 1,0 0 0,0 0 0,0 0 0,-1 0 0,-3 8-1,1 18 23,2-28-20,1 0 1,-1 0-1,1 0 0,-1 1 1,1-1-1,0 1 0,0-1 1,1 1-1,-1 0 0,1-1 1,0 8-1,2 53 249,-1-32 60,0-21-223,-1-8-90,0-1-1,0 1 0,0-1 1,0 1-1,-1-1 0,1 1 1,-1-1-1,1 1 0,-1-1 1,0 0-1,0 1 0,0-1 1,-3 4-1,2 3-8,0 0-1,1-1 1,0 1-1,1 0 1,0-1-1,0 1 1,2 14-1,0 9 16,-2 52 60,-10-52-50,-1 16-44,11 35 180,-11-57-108,22 28 38,-11-35-42,1-13-36,-1 0-1,0 0 1,0 0-1,0 0 1,-1 0 0,0 0-1,0 0 1,0-1 0,-1 1-1,-2 6 1,2-6-9,1-1 0,0 1 0,0 0 0,0 0 0,1 0 0,0 0 0,0 0 0,1 0 0,1 6 0,-1 8 1,-1 4 26,1-15 4,0 0 0,-1 0 0,-1-1 0,0 1 0,0 0 0,0-1 0,-6 17 0,5-18-6,1 0 0,-1 0 0,1 0 0,1 1 0,-1-1 0,2 0 0,-1 0 0,2 11 0,0 22-26,-2-34-2,0-3 35,0 0 0,0-1 0,-1 1 0,1 0 0,-1 0 0,1-1-1,-1 1 1,0 0 0,0-1 0,0 1 0,-1-1 0,1 0 0,-1 1 0,1-1 0,-1 0-1,0 0 1,-2 3 0,1 14 170,1-17-183,0 0 0,0 0 0,0 0 1,1 1-1,-1-1 0,1 1 0,0-1 1,-1 1-1,1 0 0,0-1 0,0 1 1,1 0-1,-1 0 0,0 4 0,-20 55 192,21-55-204,0-7-5,0 1 0,1 0 0,-1-1-1,0 1 1,0 0 0,0-1 0,0 1-1,0 0 1,0-1 0,0 1 0,0 0-1,0 0 1,0-1 0,0 1 0,0 0-1,0-1 1,0 1 0,-1 0 0,1-1-1,0 1 1,-1 0 0,1-1 0,0 1-1,-1-1 1,1 1 0,-1 0 0,1-1-1,-1 1 1,1-1 0,-1 0 0,1 1-1,-1-1 1,1 1 0,-1-1 0,0 0-1,0 1 1,-1-1 37,2 1 189,0-2-160,-13-19-2345,8 12 476,0 1-1,0-1 1,0 0-1,1-1 1,1 1-1,-1-1 1,1 0 0,-2-14-1,3-1-2154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65 44,'-21'11'16968,"21"-12"-16904,0 1 0,-1 0-1,1-1 1,0 1 0,0 0-1,0-1 1,0 1 0,0-1 0,0 1-1,0 0 1,1-1 0,-1 1-1,0-1 1,0 1 0,0 0-1,0-1 1,0 1 0,1 0 0,-1-1-1,0 1 1,0 0 0,0-1-1,1 1 1,-1 0 0,0 0-1,1-1 1,-1 1 0,0 0 0,0 0-1,1 0 1,-1-1 0,0 1-1,1 0 1,-1 0 0,1 0-1,-1 0 1,0 0 0,1-1 0,-1 1-1,0 0 1,1 0 0,-1 0-1,1 0 1,-1 0 0,0 0-1,1 1 1,0-1 0,8-7 904,-8 6-943,0 0 0,0 0 1,-1 0-1,1 0 1,0 1-1,0-1 1,0 0-1,0 1 0,0-1 1,1 0-1,-1 1 1,0-1-1,0 1 1,0 0-1,0-1 0,1 1 1,1-1-1,63-11 701,84 31-49,-18-7-2,-92-10-509,-28-1-124,0 0 1,1-1-1,-1-1 1,14-1 0,93-16 109,-57 13-38,-50 5-102,0-1 0,0 0 0,21-5 0,-22 4-6,1 1 0,-1 0-1,1 1 1,-1 0 0,15 2 0,10-1 27,41 5-41,-40-7 5,-20 0 6,0 1-1,0 0 0,0 1 1,27 5-1,-27-1 2,1-2 1,0 0-1,24 0 0,24 3 6,-12-10-17,-41 2 5,0 1 0,0 1-1,0-1 1,0 2 0,0 0-1,17 4 1,-20-3-17,-1-1 0,1 0 1,-1 0-1,19-2 0,23 3-194,1 4 185,-1-3 1,83-3 0,-23-2 24,-55-3-13,-31 2 28,0 0-1,31 2 1,-17 2-21,-21 0 5,1-1 0,0 0 0,0-1 0,27-5 1,-26 1 9,0 2 0,37-3 1,7 13-10,-53-8 7,2-2-8,0 0 1,-1 2-1,1-1 0,0 2 1,0 0-1,18 2 1,12-1 16,22-1-17,10 2 12,11-27-20,-10 7 76,-52 14-147,-33 13-749,-40 15-3434,-59 8-9076,67-21 9567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44 230 36,'0'0'84,"-1"0"0,1 0 0,-1 0-1,1 0 1,-1 0 0,1 0 0,-1 0 0,1 0 0,-1-1 0,1 1 0,-1 0-1,1 0 1,0-1 0,-1 1 0,1 0 0,-1-1 0,1 1 0,0-1-1,-1 1 1,1 0 0,0-1 0,-1 1 0,1-1 0,0 1 0,0-1 0,-1 1-1,1-1 1,0 1 0,0-1 0,0 1 0,0-1 0,0 1 0,-1-1-1,1 1 1,0-1 0,0 1 0,0-1 0,1 1 0,-1-1 0,0 0 0,0 0 25,0 0 1,0 0-1,0 0 1,0 0-1,0 0 1,0 0-1,0 0 1,-1 1-1,1-1 1,0 0-1,0 0 1,-1 0-1,1 0 1,-1 1-1,1-1 1,-1 0-1,1 0 1,-1 1-1,1-1 1,-1 0-1,0 1 1,0-2-1,-1 1 738,-13-5 7066,15 6-7818,-1 0 1,1 0 0,0 0-1,-1 0 1,1 0 0,0 1-1,-1-1 1,1 0 0,0 0-1,-1 0 1,1 0 0,0 1-1,-1-1 1,1 0 0,0 0-1,0 1 1,-1-1-1,1 0 1,0 1 0,0-1-1,0 0 1,0 1 0,-1-1-1,1 0 1,0 1 0,0-1-1,0 0 1,0 1 0,0-1-1,0 0 1,0 1 0,0-1-1,0 0 1,0 1 0,0-1-1,0 1 1,0-1 0,0 0-1,0 1 1,0 0 173,4 0-171,0-1 1,0 0-1,0 1 0,0-2 1,-1 1-1,1 0 1,0-1-1,7-1 1,12-2 188,180-8 1551,25 6-576,-151 5-1084,0-4-1,134-25 1,-85-5-122,25-5-95,-131 37 74,1 0 0,0 1 0,0 1 0,0 1 0,30 4 0,-20 0 89,-11 0-67,1 0 0,-1-2 0,0-1 1,1 0-1,-1-1 0,1-2 1,32-5-1,-48 5-46,26-7 88,0 1 1,0 1-1,54-4 1,-8 20-147,9 1-95,-2-15 215,93-16 0,-149 17-69,-7 3-8,-1 0 0,1 1 1,24 4-1,21-1-4,105 3 68,-85 1-38,-8 0-48,-63-5 35,0 0 0,0 0 0,0-2 0,1 0 1,-1 0-1,0-1 0,18-4 0,-22 3 1,0 0 0,0 1 0,0 1 0,0 0-1,0 1 1,22 3 0,19 1 16,-36-4-23,-1 1 0,1 1 0,-1 0-1,0 1 1,28 12 0,-36-12 0,-2-2-2,-1 0 0,0 1 0,0 0 0,0 0 0,0 0 0,-1 0 0,5 5 0,9 5 88,-17-13-106,0 0 1,0 1-1,0-1 0,1 0 0,-1 0 0,0 1 0,0-1 1,1 0-1,-1 0 0,0 1 0,0-1 0,1 0 1,-1 0-1,0 0 0,1 1 0,-1-1 0,0 0 1,1 0-1,-1 0 0,0 0 0,1 0 0,-1 0 1,0 0-1,1 0 0,-1 0 0,0 0 0,1 0 1,-1 0-1,0 0 0,1 0 0,-1 0 0,0 0 0,1 0 1,-1 0-1,0 0 0,1 0 0,-1-1 0,0 1 1,0 0-1,1 0 0,-1 0 0,0-1 0,1 1 1,-1 0-1,0 0 0,0-1 0,0 1 0,1-1 1,-1 0-368,-2-46-7973,-16-8-1279,16 36 6073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1 872,'0'0'2590,"9"0"-637,-10 0-1739,0 1 1,-1 0-1,1-1 0,0 1 0,0 0 0,0 0 1,0 0-1,1 0 0,-1 0 0,0 0 1,0 0-1,0 0 0,1 0 0,-1 1 0,1-1 1,-1 0-1,1 0 0,-1 1 0,1-1 0,0 0 1,-1 1-1,1-1 0,0 0 0,0 1 0,0 1 1,-3 45 2909,3-40-2892,0-1 0,0 0 0,1 1 0,0-1 0,0 0 0,5 14 0,-4-14-92,-1 0 0,1 0 0,-2 0 0,1-1 0,-1 1 0,0 0 0,0 0 0,-2 10 0,0 10 259,2 179 1677,-11-139-1578,11-46-364,-1-9-58,1 0 0,1 0 0,-1 0 0,2 0 0,5 23 0,4 50 377,-6-44-242,-6-37-194,1 1-1,1 0 1,-1-1-1,1 1 1,0 0 0,0-1-1,2 7 1,-2-6-3,1 1 1,-1 0 0,-1-1-1,1 1 1,-1 0 0,0-1 0,0 1-1,-2 10 1,1 9 137,-10 21 76,0 40-124,0-19 470,12-43-403,0-19-127,0 1 1,-1 0 0,0-1 0,0 1-1,0 0 1,-1 0 0,0-1 0,0 1-1,0-1 1,0 1 0,-1-1 0,-3 7-1,4-7-8,0 0 0,0 1 0,0-1-1,1 1 1,-1-1 0,1 1-1,1-1 1,0 10 0,0-1-9,0-2-1,-1-10-24,0 1-1,0-1 1,0 1 0,0-1-1,0 1 1,0 0-1,0-1 1,-1 1-1,0-1 1,1 1-1,-1-1 1,0 1-1,0-1 1,0 0-1,-3 4 1,13 35 61,-9-20-70,-1-15 8,1 0-1,0-1 1,0 1 0,0 0-1,1 0 1,0 0 0,0-1-1,0 1 1,1 0 0,2 6-1,-3-8-1,0-1 1,0 1-1,0-1 0,-1 1 0,1-1 1,-1 1-1,0-1 0,0 1 1,-1-1-1,1 1 0,-1-1 0,0 1 1,0-1-1,0 0 0,0 1 0,0-1 1,-4 6-1,4-8 5,1 1-1,-1-1 1,0 0 0,1 1 0,-1-1-1,1 1 1,-1-1 0,1 1 0,0-1-1,0 1 1,0-1 0,0 1 0,0 0-1,0-1 1,0 1 0,0-1 0,0 1 0,1-1-1,-1 1 1,1-1 0,-1 1 0,1-1-1,-1 1 1,1-1 0,0 0 0,0 1-1,0-1 1,0 0 0,0 0 0,0 0-1,0 0 1,2 2 0,4 10 17,-9-5-13,2-7-9,-1-1-1,1 0 1,0 1 0,0-1 0,0 1 0,0-1 0,0 1 0,-1-1 0,1 1 0,0-1 0,0 1 0,0-1 0,0 1 0,0-1 0,1 1 0,-1-1-1,0 1 1,0-1 0,0 1 0,0-1 0,0 1 0,1-1 0,-1 0 0,0 1 0,0-1 0,1 1 0,-1-1 0,0 0 0,1 1 0,-1-1-1,0 1 1,1-1 0,-1 0 0,1 1 0,0 3 2,1 1 0,-2-1 0,1 1-1,0-1 1,-1 1 0,0-1 0,0 1-1,0-1 1,-2 8 0,1 2 33,1 35 9,0-49-76,0 0 1,0 1-1,0-1 1,0 0-1,0 0 0,0 0 1,0 1-1,0-1 1,0 0-1,1 0 0,-1 0 1,0 1-1,0-1 1,0 0-1,0 0 0,0 0 1,0 1-1,1-1 1,-1 0-1,0 0 0,0 0 1,0 0-1,1 0 1,-1 0-1,0 0 1,0 1-1,0-1 0,1 0 1,-1 0-1,0 0 1,0 0-1,0 0 0,1 0 1,-1 0-1,0 0 1,0 0-1,1 0 0,-1 0 1,0 0-1,0 0 1,0 0-1,1 0 1,-1 0-1,0-1 0,0 1 1,0 0-1,1 0 1,-1 0-1,0 0 0,0 0 1,0 0-1,0 0 1,1-1-1,-1 1 0,0 0 1,0 0-1,0 0 1,0-1-1,1 1 1,-1 0-23,0 0 1,0-1-1,1 1 1,-1 0 0,0 0-1,0 0 1,1-1 0,-1 1-1,0 0 1,0 0-1,0-1 1,0 1 0,1 0-1,-1-1 1,0 1 0,0 0-1,0 0 1,0-1-1,0 1 1,0 0 0,0-1-1,0 1 1,0 0 0,0-1-1,0 1 1,0 0-1,0-1 1,0 1 0,0 0-1,0-1 1,0 1 0,0 0-1,0 0 1,-1-1-1,1 1 1,0 0 0,0-1-1,0 1 1,0 0-1,-1 0 1,1-1 0,0 1-1,0 0 1,-1 0 0,1 0-1,0-1 1,0 1-1,-1 0 1,-1-2-711,1 1 0,-1-1 0,1 1 0,0-1 0,0 0 0,-1 0 0,1 1 0,0-1 0,1 0 0,-1 0 1,0 0-1,0 0 0,0-3 0,-5-11-3393,-3 4 912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12 607 712,'-2'0'3236,"-7"-18"4220,9-32-1779,0 38-5374,-1 7-203,1 0 1,0 0-1,0 0 1,1 0-1,-1-1 1,1 1-1,0 0 1,1 0-1,-1 0 1,3-5-1,-3 7-86,1-1-1,-1 0 0,0 0 1,-1 0-1,1 0 1,-1 0-1,1 0 1,-2-8-1,6-28-32,6-9 324,-1-11-116,1 11 44,-7 25-53,-4 23-169,0-1 0,0 1 1,0-1-1,0 1 0,0 0 1,0-1-1,0 1 1,1 0-1,-1-1 0,1 1 1,-1 0-1,1-1 1,-1 1-1,1 0 0,0 0 1,1-2-1,-1-16 108,-1 18-116,0 1 0,0-1 0,0 0 0,-1 0 0,1 0 0,0 1 0,0-1 0,0 0 0,0 0 0,0 0 0,1 1 0,-1-1 0,0 0 0,0 0 0,0 0 0,1 1 0,-1-1 0,0 0 0,2-1 0,-2 1 1,1 1 0,0-1 1,0 0-1,0 0 0,0 0 0,-1 0 1,1 0-1,-1 0 0,1-1 0,-1 1 1,1 0-1,-1 0 0,1 0 0,-1 0 1,0-1-1,0 1 0,1 0 0,-1 0 1,0 0-1,0-1 0,0 1 0,-1 0 1,1 0-1,0-2 0,-1-5 5,5 1-10,-3 6 4,0 0 0,-1 1-1,1-1 1,-1 0-1,1 0 1,-1 1 0,1-1-1,-1 0 1,1 0-1,-1 0 1,0 0 0,1 0-1,-1 0 1,0 0-1,0 0 1,0 1 0,0-1-1,0 0 1,0-1 0,0-45 475,-7 44-439,5 2-30,9-3 1,-3-2 718,-6 19-476,13 23-196,0 19-47,-10-51-9,-1 0-1,1-1 1,1 1-1,-1 0 1,0-1-1,1 1 1,0-1 0,0 1-1,0-1 1,4 4-1,8 17 3,-13-23-2,0 0 1,0 0 0,0 0-1,0 0 1,0 0 0,0 0-1,0 0 1,1-1 0,-1 1-1,0 0 1,1-1 0,-1 1-1,0-1 1,1 1 0,-1-1-1,0 0 1,1 1 0,-1-1-1,1 0 1,-1 0 0,1 0-1,-1 0 1,1 0 0,-1 0-1,3-1 1,-1-1 2,1 1 1,-1-1-1,0 0 1,1 1-1,-1-2 1,0 1-1,0 0 1,0-1-1,-1 1 0,4-4 1,7-10 18,-1-1 0,21-35 0,-28 43-20,-1 3-8,-1 1 1,0-1-1,-1 0 1,1 0-1,-1 0 1,0 0-1,-1 0 1,0-1-1,0 1 0,0 0 1,0-8-1,1 14 3,-1 1 0,1 0 0,0 0 0,-1 0 0,1 0 0,-1 0 0,1 0 0,-1 0-1,0 1 1,1-1 0,-1 0 0,0 1 0,1 1 0,-2-2-25,-1 36 59,-2-28-28,0 0 0,1 0 0,0 1 0,1-1 0,0 0 0,0 1 0,1-1 0,0 0 0,2 13 0,0 12 35,8 39 77,-10 61 269,4-129-328,3 3 32,-7-8-87,0 0 0,0 1 0,0-1 0,0 0 0,0 0 0,-1 1 0,1-1 0,0 0 0,0 0 0,0 0 0,0 1 0,0-1 0,-1 0 0,1 0 0,0 0 0,0 1 0,0-1 0,-1 0 0,1 0 0,0 0 0,0 0 0,0 0-1,-1 0 1,1 1 0,0-1 0,0 0 0,-1 0 0,1 0 0,0 0 0,0 0 0,-1 0 0,1 0 0,0 0 0,0 0 0,-1 0 0,1 0 0,0 0 0,0 0 0,-1 0 0,1-1 0,0 1 0,0 0 0,-1 0 0,-1 0 7,2 35-4231,4-40 2046,-4 4 1902,1 0 0,0 1 0,-1-1 1,1 0-1,0 0 0,-1 0 0,1 0 0,-1 0 1,0 0-1,1 0 0,-1 0 0,0 0 0,1 0 1,-1 0-1,0 0 0,0 0 0,0-1 0,0-21-5947,0 16 3094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96,'0'0'3156,"0"43"3084,2-38-5961,0 0 1,0 0-1,0 0 1,1-1-1,0 1 1,0-1-1,0 0 1,0 0-1,1 0 1,0 0-1,0-1 1,0 1 0,0-1-1,5 3 1,-6-4-213,1-1 0,-1 1 1,0-1-1,1 0 0,0 0 0,-1 0 1,1 0-1,0-1 0,-1 1 1,1-1-1,0 0 0,0 0 1,-1 0-1,1-1 0,0 1 0,-1-1 1,1 0-1,0 0 0,-1 0 1,1-1-1,2-1 0,0 0 31,-1 0 1,0-1-1,0 1 0,0-1 0,0 0 0,0 0 0,-1-1 0,0 1 1,0-1-1,6-10 0,-8 11 26,0 0 1,0 0-1,-1 0 0,1 0 1,-1-1-1,0 1 0,0 0 1,-1-1-1,1 1 0,-1-1 1,-1-8-1,0 10-77,-1 0-1,0 1 1,0-1 0,0 1-1,0 0 1,0-1 0,0 1-1,-1 0 1,-2-1 0,4 3-25,0 0 0,1 0 0,-1-1 0,0 1 1,0 0-1,0 0 0,1 0 0,-1-1 0,0 1 1,0 0-1,1 0 0,-1-1 0,0 1 0,0-1 1,1 1-1,-1-1 0,1 1 0,-1-1 0,0 1 1,1-1-1,-1 0 0,1 1 0,-1-1 0,1 0 1,-1 1-1,1-1 0,0 0 0,-1 0 0,1 0 1,0 1-1,0-1 0,0 0 0,-1-1 0,-33-17 716,30 19-684,4 0-45,-1 0-1,1-1 1,-1 1-1,1 0 1,-1 0-1,1 0 1,-1 0-1,1 0 1,-1 0-1,1 0 1,-1 0 0,1 0-1,-1 0 1,1 0-1,-1 0 1,1 0-1,-1 0 1,1 0-1,-1 1 1,1-1 0,-1 0-1,1 0 1,0 1-1,-1-1 1,1 0-1,-1 0 1,1 1-1,0-1 1,-1 1-1,1-1 1,0 0 0,-1 1-1,1-1 1,0 1-1,-33 7 534,33-7-537,0-1 0,0 1 1,0-1-1,-1 0 0,1 1 1,0-1-1,0 1 1,-1-1-1,1 0 0,0 1 1,0-1-1,-1 0 1,1 0-1,0 1 0,-1-1 1,1 0-1,0 0 0,-1 1 1,1-1-1,-1 0 1,1 0-1,0 0 0,-1 1 1,1-1-1,-1 0 1,1 0-1,-1 0 0,1 0 1,-1 0-6,0 0 1,1 0 0,-1 0 0,1 0 0,-1 0-1,1 1 1,-1-1 0,1 0 0,-1 0 0,1 0-1,-1 1 1,1-1 0,-1 0 0,1 1 0,0-1-1,-1 0 1,1 1 0,-1-1 0,1 1 0,0-1-1,0 1 1,-1-1 0,1 0 0,0 1 0,-1-1-1,1 1 1,0-1 0,0 1 0,0 1 0,-4 3-35,3-5 35,1 0 1,-1 0-1,1 0 0,0 1 1,-1-1-1,1 0 0,-1 0 1,1 1-1,0-1 0,-1 0 1,1 1-1,0-1 1,-1 0-1,1 1 0,0-1 1,0 1-1,0-1 0,-1 0 1,1 1-1,0-1 1,0 1-1,0-1 0,0 1 1,0-1-1,-1 1 0,1-1 1,0 1-1,0-1 0,0 1 1,1-1-1,-1 0 1,0 2-1,-10 8 16,10-10-15,-1 0 1,0 1 0,0-1 0,1 1-1,-1-1 1,0 0 0,1 1 0,-1-1-1,1 1 1,-1 0 0,0-1 0,1 1-1,-1-1 1,1 1 0,0 0 0,-1-1-1,1 1 1,-1 0 0,1 0 0,0-1-1,0 1 1,-1 1 0,1-1 0,1 1 0,-1-1 0,0 0 0,1 0 0,-1 1 0,1-1 0,-1 0 0,1 0 0,0 1 0,0-1 0,-1 0 0,1 0 0,0 0 0,0 0 0,0 0 0,0 0 0,0 0 0,0-1 0,0 1 0,0 0 0,1-1 0,-1 1 0,0 0 0,0-1 0,0 1 0,1-1 0,-1 0 0,0 1 0,1-1 0,-1 0 0,3 0 0,55 3 51,-44-4-140,-13 1 73,-5 10 673,-8-7-6720,-5-10-5089,14 1 8349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0 496,'0'0'5177,"-11"7"-968,15-1-3442,-4-5-679,1-1-1,0 1 1,-1 0 0,1 0-1,-1-1 1,1 1 0,-1 0-1,1 0 1,-1 0 0,1 0-1,-1 0 1,0-1 0,0 1-1,1 0 1,-1 0 0,0 0-1,0 0 1,0 2-1,0 0 138,0 0 1,0 0-1,0 0 0,0 0 0,1 0 0,-1 0 0,1 0 0,0 0 0,0 0 0,0 0 0,3 5 0,-3-6-144,0 0 0,-1 1 0,1-1 0,-1 0 0,1 1 1,-1-1-1,0 1 0,0-1 0,0 0 0,0 1 0,0-1 0,0 1 1,-1 2-1,0-3-44,0 1 1,1 0 0,0-1 0,0 1 0,0-1 0,0 1 0,0 0-1,1-1 1,-1 1 0,2 3 0,1 1 35,13 39 211,-15-44-274,0 1 1,0-1-1,0 0 0,0 0 1,0 0-1,0 0 1,0 0-1,1 0 1,-1-1-1,1 1 1,-1 0-1,1-1 1,0 1-1,0-1 1,0 0-1,0 1 1,3 1-1,29 13-115,-32-16-140,-2 0 170,1 0-1,-1 0 1,0 0-1,1 0 1,-1 0-1,0 0 1,1 0-1,-1 0 1,0 0 0,1 0-1,-1 0 1,0 0-1,1 0 1,-1 0-1,0 0 1,1 0-1,-1 0 1,0-1-1,1 1 1,-1 0-1,0 0 1,0 0-1,1 0 1,-1-1 0,0 1-1,0 0 1,1 0-1,-1-1 1,0 1-1,0 0 1,0 0-1,1-1 1,-1 1-1,0 0 1,0-1-1,0 1 1,0 0-1,0-1 1,0 1 0,0 0-1,1-1 1,-1 1-1,0 0 1,0-1-1,0 1 1,0 0-1,0-1 1,-1 1-1,1 0 1,0-1-1,0 1 1,0 0-1,0-1 1,0 1 0,0 0-1,-1-1 1,1 1-1,-11-25-8040,2 13 5127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1164,'0'0'2790,"-2"37"3170,0-35-5754,1 0-1,0 1 0,0-1 0,-1 1 1,1-1-1,1 1 0,-1 0 0,0-1 1,1 1-1,-1 0 0,1 3 0,0-1 98,-1-1 0,0 0 0,0 0 0,0 1 0,0-1 0,0 0 0,-4 5 0,1 0 24,1 1-1,0-1 0,0 1 0,1-1 0,0 1 1,0 12-1,2-18-270,-1 3 71,1 1 1,0-1-1,1 0 1,0 1-1,0-1 1,1 0-1,3 10 1,5 37 665,-3-37-604,-6-14-159,0 1-1,0-1 1,1 0-1,0 1 1,-1-1-1,1 0 0,0 0 1,0 0-1,1 0 1,-1-1-1,0 1 1,1 0-1,0-1 1,0 0-1,5 4 0,3-1 41,-1-1 0,1-1 0,-1 1 0,1-2 0,0 0 0,1 0-1,-1-1 1,19 0 0,-28-1-288,0 0-1,-1 0 1,1 0 0,0 0-1,0 0 1,0-1-1,-1 1 1,1-1 0,0 0-1,0 1 1,-1-1-1,1 0 1,-1 0 0,1 0-1,-1 0 1,1 0-1,-1 0 1,3-3 0,16-11-2359,-18 5-3999,-2 3 4214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0 320,'2'1'8860,"-1"2"-8531,1-1 1,-1 1 0,0-1-1,1 1 1,-1 0 0,0-1 0,-1 1-1,1 0 1,0 0 0,-1 0-1,1-1 1,-1 1 0,0 4 0,5 23 971,6 25-249,-1-32-883,-7-14-137,1-1 1,-1 0-1,1 0 0,1 0 1,9 13-1,-7-9 2,-6-12-48,-1 1 1,0-1 0,0 1-1,0 0 1,1-1 0,-1 1-1,0-1 1,1 1-1,-1-1 1,0 1 0,1 0-1,-1-1 1,1 0 0,-1 1-1,1-1 1,-1 1 0,1-1-1,-1 0 1,1 1-1,-1-1 1,1 0 0,-1 1-1,1-1 1,0 0 0,-1 0-1,1 0 1,0 1 0,-1-1-1,2 0 1,-10-11-9642,8 10 9375,-1 0 1,1 0 0,0 0-1,0 1 1,0-1 0,0-1-1,0-11-2350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31 692,'-10'-31'9032,"29"43"-9110,14 19-5435,-31-25 3348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1388,'-9'1'784,"1"5"5070,-5-1 1829,7-3-7517,0 0 0,1 0 0,-1 1 0,1-1 0,0 1-1,0 0 1,0 1 0,0-1 0,1 1 0,-1 0 0,1 0-1,0 1 1,-6 8 0,9-12-147,-2 2 63,1 1-1,-1-1 1,1 1 0,0 0-1,0 0 1,0 0-1,0 0 1,1 0-1,0 1 1,0-1 0,-1 7-1,-9 31 432,22-10-313,-10-28-198,-1-1 1,2 1 0,-1-1-1,0 1 1,1-1 0,-1 0-1,1 0 1,0 1-1,0-1 1,0 0 0,1-1-1,-1 1 1,1 0 0,-1-1-1,1 1 1,0-1 0,0 0-1,5 3 1,1-4-16,-1 0-1,1 0 1,0 0 0,0-1 0,0-1-1,0 1 1,0-1 0,-1-1 0,1 0 0,11-4-1,2-1-1526,-1-1 0,1-1-1,20-13 1,-37 19 254,0 0 0,0-1 0,0 0 0,-1 0 0,1 0 1,-1 0-1,5-7 0,-7 0-1560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0 832,'-11'1'5899,"22"45"-8,9-3-3822,1 14-1345,-18-53-786,-1 0-1,0 0 0,-1 1 0,1-1 1,-1 1-1,0-1 0,0 1 0,1 4 1,-2 2-3522,-2-1-3422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1800,'-22'5'9130,"22"-4"-8735,4 6 79,-3-6-514,0-1-1,-1 1 1,1 0 0,-1-1 0,1 1-1,-1 0 1,1 0 0,-1 0 0,0 0 0,1-1-1,-1 1 1,0 0 0,1 0 0,-1 0-1,0 0 1,0 0 0,0 0 0,0 1-1,0-1-134,0 1 0,0-1 0,1 0 0,-1 0 0,0 0-1,1 1 1,-1-1 0,1 0 0,-1 0 0,1 0 0,-1 0 0,1 0-1,0 0 1,0 0 0,-1 0 0,1 0 0,0 0 0,1 1 0,-1-1-59,0-1 1,0 1-1,0 0 1,-1 0 0,1 0-1,0 0 1,-1 0 0,1 0-1,0 0 1,-1 0-1,1 0 1,-1 0 0,0 0-1,1 0 1,-1 0-1,0 0 1,1 2 0,-1 5-1989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86 280,'0'4'752,"1"0"1,-1 0-1,1 0 0,0 0 1,0 0-1,0 0 0,0-1 1,3 6-1,-3-6-609,1-1 1,-1 1-1,1 0 0,-1-1 1,1 0-1,0 1 0,0-1 0,0 0 1,0 0-1,1 0 0,-1 0 1,0 0-1,1-1 0,0 1 0,-1-1 1,1 1-1,0-1 0,5 1 1,41 12 1275,-40-11-1222,0 1-1,1-2 1,-1 1 0,1-1-1,-1-1 1,1 0 0,0 0-1,0-1 1,-1 0 0,17-2 0,-22 0-145,0 0 0,-1 0 1,1-1-1,-1 1 1,0-1-1,0 0 1,0 0-1,0 0 0,0 0 1,-1 0-1,1-1 1,-1 1-1,0-1 1,0 0-1,0 0 0,-1 1 1,1-1-1,-1 0 1,0 0-1,1-7 1,8-17 335,-10 25-308,0-1-1,0 1 1,-1 0 0,1 0-1,-1 0 1,0 0-1,0 0 1,0 0 0,0 0-1,0 0 1,-1 0 0,1 1-1,-1-1 1,0 0-1,0 1 1,0-1 0,0 1-1,0 0 1,-1 0 0,-2-3-1,-4 1 88,0 0 0,1 1 1,-1 0-1,0 1 0,-18-3 0,-10-3 346,34 7-520,0 1 1,0 0-1,0 0 1,1 0 0,-1 0-1,0 0 1,0 1-1,0-1 1,0 1 0,1 0-1,-1 0 1,0 0 0,0 0-1,1 0 1,-1 0-1,1 1 1,-1-1 0,1 1-1,0 0 1,0 0-1,0 0 1,0 0 0,0 0-1,0 0 1,0 1-1,0-1 1,1 0 0,0 1-1,-1-1 1,1 1-1,-2 4 1,3-4-270,0 1-1,-1-1 1,0 0 0,1 0 0,-1 0-1,-1 0 1,1 0 0,-3 4-1,2-4-456,1 1 0,-1-1 0,1 0 0,0 0 0,0 1 0,0-1 0,0 1 0,0 6 0,-6 5-3861,5-13 3766,0 4-1887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1 216,'-22'18'6141,"11"36"-1414,11 30-1580,1-80-3110,-1 0 0,1 0 0,0-1 0,0 1-1,0 0 1,1-1 0,-1 1 0,1-1 0,0 0 0,0 1-1,0-1 1,0 0 0,0 0 0,1 0 0,0-1 0,4 5-1,4-4-8,-8-1-21,0-1 0,1 0 0,-1-1 0,0 1 1,1 0-1,-1-1 0,1 0 0,-1 0 0,1 0 1,-1 0-1,0 0 0,1-1 0,5-1 0,0-1 10,-1 0-1,0-1 0,-1 0 1,1 0-1,7-6 0,4-3-6,-16 11-9,0 0 0,-1-1 0,1 1-1,0-1 1,-1 0 0,0 1 0,0-1-1,0-1 1,0 1 0,0 0 0,2-6-1,9-13 103,-13 21-92,1 0 1,-1 1-1,0-1 0,1 0 1,-1 1-1,0-1 1,0 0-1,0 0 1,0 0-1,0 1 1,1-1-1,-1 0 0,-1 0 1,1 1-1,0-1 1,0 0-1,0 0 1,0 0-1,-1 1 1,1-1-1,0 0 0,0 1 1,-1-1-1,1 0 1,-1 1-1,1-1 1,-1 0-1,0 0 0,-5-15 590,6 16-577,0 0 0,0 0 0,0 0 0,0-1 0,-1 1 0,1 0 0,0 0 0,0 0 1,0 0-1,0-1 0,0 1 0,-1 0 0,1 0 0,0 0 0,0 0 0,0 0 0,-1 0 0,1 0 0,0-1 1,0 1-1,0 0 0,-1 0 0,1 0 0,0 0 0,0 0 0,0 0 0,-1 0 0,1 0 0,0 0 0,0 0 1,0 0-1,-1 0 0,1 0 0,0 0 0,0 0 0,-1 1 0,1-1 0,0 0 0,0 0 0,0 0 0,-1 0 0,1 0-17,0 1 0,0-1 0,0 0 0,0 0-1,-1 1 1,1-1 0,0 0 0,0 0-1,0 1 1,0-1 0,0 0 0,0 0 0,0 1-1,0-1 1,0 0 0,0 1 0,0-1-1,0 0 1,0 0 0,0 1 0,0-1 0,0 0-1,0 0 1,0 1 0,0-1 0,1 0-1,-1 0 1,0 1 0,0-1 0,0 0-1,0 0 1,1 1 0,-1-1 0,0 0 0,0 0-1,0 0 1,1 1 0,-1-1 0,0 0-1,0 0 1,1 0 0,-1 0 0,0 0 0,0 0-1,1 0 1,-1 0 0,0 1 0,0-1-1,1 0 1,-1 0 0,0 0 0,0 0 0,1 0-1,1 1-12,0 0 0,0 1 0,-1-1 0,1 1 0,0-1 0,-1 1 1,1 0-1,-1 0 0,0 0 0,0-1 0,0 1 0,0 1 0,0-1 0,0 0 0,0 0 0,0 0 0,0 3 0,-1-4-29,0 0-1,0 0 1,1 1-1,-1-1 1,0 0 0,1 0-1,-1 0 1,1 0 0,-1 0-1,1 0 1,0 0 0,0 0-1,-1 0 1,1 0 0,1 1-1,6 8-1377,-4 3-3377,4-12 2259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9 900,'-1'0'156,"1"-1"0,-1 0 0,1 1 0,-1-1 0,1 1 0,-1-1 0,0 1 0,1-1 0,-1 1 0,0-1 0,1 1 1,-1 0-1,0-1 0,0 1 0,1 0 0,-1 0 0,0-1 0,0 1 0,0 0 0,1 0 0,-1 0 0,0 0 0,0 0 0,0 0 0,1 0 0,-1 0 0,0 0 0,0 1 0,0-1 0,1 0 0,-1 0 0,0 1 0,0-1 0,0 1 0,-29 11 1897,-2 6 229,11 1-692,18-17-1492,1 0 0,0 0 0,-1 0 0,1 0 0,0 0 0,0 0 0,0 0 0,1 0 0,-1 1 0,1-1-1,-1 1 1,1-1 0,0 1 0,0 0 0,0 0 0,0-1 0,0 1 0,1 0 0,-1 0 0,1 0 0,0 5 0,1-4-85,0-1 0,1-1 1,-1 1-1,1 0 1,0 0-1,0-1 0,0 1 1,0-1-1,0 1 0,0-1 1,4 3-1,13 16-237,25 19 584,-5 4 151,-38-44-498,0 1-1,-1-1 0,1 1 1,0-1-1,0 1 1,-1 0-1,1-1 1,0 1-1,-1 0 0,1-1 1,-1 1-1,1 0 1,-1 0-1,1 0 1,-1-1-1,0 1 1,1 0-1,-1 0 0,0 0 1,0 0-1,0 0 1,1 0-1,-1 0 1,0 0-1,0-1 1,0 1-1,-1 0 0,1 0 1,0 0-1,0 0 1,0 0-1,-1 0 1,1 0-1,0-1 0,-1 1 1,1 0-1,-1 0 1,1 0-1,-1-1 1,1 1-1,-1 0 1,1 0-1,-2 0 0,-22 13 327,-44 0-640,46-11-3336,3-2-4987,10-1 5640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13 576,'0'0'5556,"-14"-5"1320,-14-2-3325,26 7-3255,-30 5 805,27-4-1000,1 1 0,-1-1 0,1 1 0,-1 0 0,1 1 0,0-1 0,0 1 0,0 0 0,0 0-1,0 0 1,1 1 0,-1-1 0,-5 8 0,8-9-75,-1 1-1,1-1 1,-1 0-1,1 1 1,0-1 0,0 1-1,0-1 1,0 1-1,0 0 1,1-1-1,-1 1 1,1 0 0,0-1-1,0 1 1,0 0-1,0 0 1,1 4-1,-1-3-22,0 0 2,1 1 0,0-1-1,0 1 1,1-1-1,-1 0 1,1 1 0,0-1-1,0 0 1,1 0-1,-1 0 1,1-1-1,0 1 1,-1-1 0,2 1-1,3 3 1,-2-2-8,0 0 1,-1 1-1,1 0 1,-1 0-1,3 7 0,-3-7 5,-1-1 0,1 1 0,0-1 0,1 1 0,0-1 0,-1-1 0,8 6-1,8 9 2,-19-17-4,0-1-1,0 1 0,-1-1 0,1 0 0,-1 1 0,1-1 1,-1 1-1,1-1 0,-1 1 0,0 0 0,0-1 0,0 1 0,0-1 1,0 1-1,0-1 0,0 1 0,0-1 0,-1 1 0,1 0 1,0-1-1,-1 1 0,1-1 0,-2 2 0,1 0 10,0-1 0,0 1 0,-1-1 1,1 1-1,-1-1 0,1 0 0,-1 0 0,0 0 0,0 0 0,0 0 0,-3 2 0,-57 40 100,38-31-317,12-5 310,-1-1 1,0 0 0,0-1 0,-25 8 0,35-13-219,0-1 0,-1 1 0,1-1 0,0 1 0,-1-1 0,1 0 0,-1 0 0,1-1 0,0 1 0,-1-1 0,1 0 0,0 0 0,-1 0 0,1 0-1,0 0 1,0-1 0,0 1 0,0-1 0,0 0 0,0 0 0,1 0 0,-1 0 0,1-1 0,-4-3 0,-5-12-4941,9 6-4891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66 102 1164,'0'0'1472,"12"-7"2259,-3 2-3059,-1 1-84,-1 0 1,0-1-1,0 1 1,0-1 0,9-10-1,-13 12-264,-1 1 0,1-2 0,-1 1 0,0 0 0,0 0 0,0-1 0,-1 1 0,1-1 0,-1 0-1,0 1 1,2-8 0,-3 10 53,-1 0-315,0 1 0,0-1 0,0 1 0,-1-1 0,1 1 1,0 0-1,0-1 0,0 1 0,0 0 0,0 0 0,-1 0 0,1 0 0,0 0 0,0 0 0,0 0 1,0 0-1,-1 0 0,1 1 0,0-1 0,0 0 0,0 1 0,0-1 0,0 1 0,0-1 0,0 1 0,0 0 1,-1 0-1,-38 27 297,15-10 147,20-14-447,0-1-1,0 1 0,1-1 0,-1 1 1,1 1-1,0-1 0,0 1 1,1-1-1,-1 1 0,1 0 0,0 0 1,0 1-1,1-1 0,0 0 1,0 1-1,0 0 0,0-1 0,1 1 1,0 0-1,0 0 0,1 0 1,0 0-1,0 8 0,1-12-48,-1 1 0,1 0 0,0-1-1,0 1 1,1 0 0,-1-1 0,0 1 0,1-1-1,-1 0 1,1 0 0,0 1 0,0-1 0,0 0 0,0 0-1,0-1 1,4 3 0,40 27 154,-40-28-155,-1-1 0,0 0 0,0 0-1,1 0 1,-1-1 0,1 0 0,0 0 0,-1 0-1,1 0 1,0-1 0,-1 0 0,1-1-1,0 1 1,8-3 0,6-2-543,1-1 1,31-14-1,11-4-6384,-29 7-582,-25 11 5435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44 146 196,'-2'-1'212,"2"1"-35,-1 0 0,1 0 0,-1-1 1,1 1-1,-1 0 0,1-1 0,-1 1 0,1 0 0,-1-1 0,1 1 0,-1-1 0,1 1 0,-1-1 0,1 1 0,0-1 0,-1 1 0,1-1 0,0 1 0,0-1 0,-1 1 0,1-1 0,0 1 0,0-1 0,0 0 0,0 1 0,0-1 0,0 1 0,0-1 0,0 0 0,0 1 0,0-1 1,0-1 1783,2 38 4293,-2-35-6205,1-1 0,0 1 0,-1 0 0,1-1 0,-1 1-1,1 0 1,-1 0 0,1-1 0,-1 1 0,1 0 0,-1 0 0,0 0-1,1-1 1,-1 1 0,0 0 0,0 0 0,0 0 0,0 0 0,0 0-1,0 0 1,0 0 0,0 0 0,0-1 0,0 1 0,0 0 0,0 0-1,-1 0 1,1 0 0,0 0 0,-1-1 0,1 1 0,-1 0 0,0 1-1,-4 17 974,3-19-949,1 0-1,0 0 1,-1 0 0,1 0-1,-1 0 1,1 0-1,0 0 1,-1 0 0,1-1-1,0 1 1,-1 0-1,1-1 1,0 1-1,-1-1 1,1 0 0,0 1-1,0-1 1,-1 0-1,1 0 1,0 0 0,0 0-1,0 0 1,-1-2-1,2-3-28,1 0-1,0 0 1,1 0-1,0 0 1,-1 0-1,2 1 1,-1-1-1,1 1 1,0-1 0,0 1-1,4-6 1,47-55-663,-50 62 532,0-1-454,1 1-1,0-1 1,0 1-1,0 0 1,1 0 0,8-4-1,39-12-11375,-42 19 9133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1408,'0'0'1456,"0"11"4619,2 14-3526,12 10 245,-12-28-2561,0-1-1,1 1 1,-1-1 0,1 0 0,0 0 0,1 0-1,4 6 1,26 49 968,-27-47-1005,-7-13-165,0 0 0,0-1 0,0 1-1,0 0 1,1 0 0,-1 0 0,0-1 0,1 1 0,-1 0-1,0 0 1,1-1 0,-1 1 0,1 0 0,-1-1 0,1 1-1,0 0 1,-1-1 0,1 1 0,-1-1 0,1 1 0,0-1-1,0 0 1,0 1 0,1-1 198,9-25 1373,-5 10-1426,0 0 1,1 0-1,1 0 0,19-27 1,-22 36-214,-1 0 0,1 0 1,-1-1-1,0 1 0,0-1 0,2-8 1,35-16-5158,-19 24-6426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44 110 672,'1'0'194,"-1"1"0,1-1 1,-1 1-1,1-1 0,-1 1 0,1-1 0,-1 1 0,1-1 1,-1 1-1,1-1 0,0 0 0,-1 1 0,1-1 0,0 0 1,-1 0-1,1 1 0,0-1 0,0 0 0,-1 0 0,1 0 1,0 0-1,0 0 0,-1 0 0,1 0 0,0 0 0,-1 0 1,1 0-1,0-1 0,0 1 0,-1 0 0,1 0 0,0-1 1,-1 1-1,2-1 0,30-10 2713,-27 8-2645,0 1 0,-1-1-1,1 0 1,-1 0 0,1-1 0,-1 1-1,4-6 1,-6 6-77,0 0 1,-1 0-1,0 0 0,1 0 1,-1 0-1,0 0 0,0-1 1,-1 1-1,1 0 0,-1-1 0,0 1 1,0-1-1,0-3 0,-1 6-155,1 0 0,-1 0-1,1-1 1,-1 1 0,0 0-1,0 1 1,1-1 0,-1 0-1,0 0 1,0 0 0,0 0 0,0 1-1,0-1 1,0 0 0,0 1-1,0-1 1,0 1 0,0-1-1,-1 1 1,1-1 0,0 1-1,0 0 1,-2 0 0,-36-6 698,37 6-705,-1 0-1,1 0 1,0 1 0,0 0-1,-1-1 1,1 1 0,0 0-1,0 0 1,0 0-1,0 0 1,0 0 0,0 1-1,0-1 1,0 1 0,0-1-1,1 1 1,-1 0 0,-2 2-1,-11 10 133,13-13-148,0 1 0,-1 0 0,1-1-1,0 1 1,0 0 0,0 0 0,0 0 0,0 0 0,1 0 0,-1 1 0,1-1 0,-1 0-1,1 1 1,0-1 0,0 1 0,0 0 0,0-1 0,0 1 0,1 0 0,-1-1 0,1 1-1,0 0 1,0 0 0,0 0 0,0-1 0,0 1 0,1 0 0,-1 0 0,1-1 0,-1 1 0,1 0-1,0-1 1,0 1 0,0-1 0,1 1 0,-1-1 0,1 0 0,-1 1 0,1-1 0,0 0-1,0 0 1,0 0 0,0 0 0,0 0 0,0-1 0,0 1 0,1-1 0,-1 1 0,1-1-1,4 2 1,7 1-65,45 9-58,-55-13 31,-1 0 0,0 0 0,1 0 0,-1 0 0,0-1 0,1 1 1,-1-1-1,0 0 0,0 0 0,0 0 0,0 0 0,0-1 0,0 1 0,0-1 1,0 0-1,2-2 0,71-40-6809,-53 26 4817,19-18-2642,-32 24 3118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67 524,'0'47'4680,"0"-45"-4621,1 0-1,-1 0 0,1 0 0,-1 0 0,1 0 0,0 0 0,0 0 0,0 0 0,0 0 0,0-1 0,2 4 0,-2-4 7,0 1 0,1-1 0,-1 1 1,0 0-1,0 0 0,-1 0 0,1 0 0,0 0 0,-1 0 0,1 0 0,0 3 1,10 42 1296,-12-53 4352,2-28-3457,-1 22-2113,1 1 0,0-1-1,1 1 1,0-1 0,4-11 0,-4 18-133,0 1-1,0-1 1,1 1 0,-1 0 0,1 0 0,0 0-1,0 0 1,0 0 0,1 0 0,-1 1 0,1 0 0,0 0-1,0 0 1,6-4 0,26-7-1288,-7 10-2397,-8-7-4566,-10 10 5254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08.3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18 520,'-2'0'464,"1"-1"-1,-1 1 1,1 0 0,-1-1-1,1 1 1,-1-1-1,1 0 1,-1 1 0,1-1-1,0 0 1,-1 0-1,-12-9 12026,14 10-12288,0 290 1151,10-204-1378,-10 162 70,-10-169-36,9-65 2,1 0 1,-2 0-1,-4 23 1,3-22 40,2 0 1,-1 0 0,2 0 0,2 25 0,0 5 37,9 16-60,-1-2 4,1 2-8,-11-53-21,0-3 8,0 0 1,0 0 0,0 0 0,0-1-1,1 1 1,0 0 0,0 0 0,0 0-1,1-1 1,1 6 0,-2-8-9,1 1 0,-1 0 0,-1 0 0,1 0 0,0 0 0,-1 0 0,1 1-1,-1-1 1,0 0 0,0 0 0,-1 5 0,1-6-6,-1 1-1,1 0 0,0 0 1,0 0-1,0 0 0,1 0 1,-1 0-1,1 0 0,0-1 1,0 1-1,1 3 0,0 0 6,-1 0 0,0 0 0,0 0 0,-1 0-1,1 0 1,-1 0 0,-1 0 0,-1 11 0,1 4-6,0-1-3,1-14 3,-1 0 0,1 0-1,0 1 1,1-1 0,-1 0 0,1 0 0,0 0 0,1 0 0,4 11 0,-5-11 11,1 1 0,-1-1 1,0 0-1,-1 1 0,1-1 1,-1 1-1,0-1 1,-3 13-1,2 7 18,1 94 26,-4-114-34,-3 9 27,-4 26 74,7-34-111,4-6-11,-1-1 1,0 1-1,1 0 0,-1 0 1,1-1-1,-1 1 0,1 0 1,-1 0-1,1 0 0,-1 0 1,1 0-1,0-1 0,0 1 1,-1 0-1,1 0 0,0 0 1,0 0-1,0 0 0,0 1 1,0 9-21,1-9 30,-1 0 1,0 0-1,1 0 1,-1 0 0,0 0-1,0 0 1,0 0-1,0 0 1,-1 0 0,1 0-1,-1 0 1,1 0-1,-1 0 1,1-1 0,-1 1-1,0 0 1,0 0-1,0 0 1,0-1 0,-2 3-1,1-3 35,2 3 21,1-2-58,-1-1-1,0 1 1,0-1 0,0 0 0,0 1 0,0-1 0,0 1 0,0-1 0,0 0 0,-1 1 0,1-1 0,0 0 0,-1 1 0,1-1 0,-1 0 0,0 0 0,1 1 0,-1-1 0,0 0 0,0 0 0,-2 2 0,2-2-12,1-81-14094,0 51 10152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0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1 207 108,'4'-7'1867,"-4"6"-1624,1 1 1,0-1 0,-1 0 0,1 0 0,-1 1 0,1-1 0,-1 0 0,1 0 0,-1 0 0,1 0 0,-1 0 0,0 1 0,0-1 0,1 0 0,-1 0 0,0 0-1,0 0 1,0 0 0,0-1 0,0 1-36,0 0-1,0 1 1,-1-1-1,2 0 1,-1 1-1,0-1 1,0 0-1,0 1 1,0-1-1,0 0 1,0 1-1,1-1 1,-1 0-1,0 1 1,0-1-1,1 1 1,-1-1-1,1 1 1,-1-1-1,0 0 1,1 1-1,-1 0 1,1-1-1,-1 1 1,1-1-1,0 1 1,-1 0-1,1-1 0,21 0 5126,-9 1-6480,109-12 2518,-91 13-1154,-1 0-81,-1-2 0,37-5-1,-54 5-91,0 0 0,0 1 0,-1 0 1,21 4-1,20-1 136,175 1 218,-96-20-210,-89 15-49,74-11 0,-52 3-89,1 4-1,79 2 1,123 3 191,-159-12-240,-13 6 87,-89 6-79,-1 0 1,1-1-1,-1 0 0,1 0 0,-1 0 0,7-2 0,0 0-9,0 0 0,0 1 0,0 0 0,0 1 0,0 0 0,13 2 0,1-1-15,-14 1 37,0-1 1,1-1-1,-1 1 0,21-5 0,-25 3-5,0 1 0,0 0-1,0 0 1,0 1 0,12 1-1,-12 0-35,0-1-1,0 1 1,0-2 0,-1 1-1,12-4 1,57-8-6,-72 11 29,0 0 0,0 0 1,0 1-1,0-1 0,0 1 0,0 0 0,0 0 1,0 0-1,7 2 0,7-1 49,16 5-29,-16 0-26,-17-6 8,43 0 214,42-12 813,-53 17-897,-29-4-107,0 1 0,0-2 0,0 1 0,0 0 0,0-1 0,1 0 0,-1 0-1,0 0 1,0 0 0,0-1 0,0 1 0,0-1 0,5-2 0,-4 1 33,0 0 0,-1 1 0,1-1 0,0 1 0,1 0 0,7-1 0,-11 2-46,32 1 36,-12-5-59,-20 4 8,1 0 0,0 0 0,-1 0 0,1 0-1,-1-1 1,1 1 0,0-1 0,-1 0 0,0 0 0,1 0-1,-1 0 1,1 0 0,-1 0 0,0-1 0,0 1-1,0-1 1,0 1 0,0-1 0,3-3 0,20-7-106,-20 12 1564,-20-3-13466,2 1 4618,2 1 3848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2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0 164 980,'0'0'8280,"34"5"-1733,-29-6-6338,-1 0 1,1 0-1,-1 0 0,1 0 0,-1 1 0,1-1 0,-1 1 0,1 1 0,0-1 0,-1 0 0,9 3 0,20 0 177,76 3 542,96 0 477,-179-7-1223,0-1 1,38-9-1,-37 5-86,-1 2-1,42-2 1,36 5 27,176 19 388,-233-15-369,52-3 1,-38-2-81,271-16 97,-280 21-126,1 1-1,58 14 0,-85-13-17,1-2-1,-1-1 1,1-2 0,0 0-1,34-6 1,-35 2 22,0 1-1,53-1 1,-58 2-81,-19 1 40,0 0-1,0 1 0,0 0 1,0-1-1,0 1 0,0 0 1,0 0-1,0 0 1,0 0-1,0 1 0,0-1 1,0 0-1,0 1 0,0 0 1,2 0-1,1 1 2,-1-1 0,1 0 0,0 0 0,-1-1 0,1 0 0,0 1-1,0-1 1,-1-1 0,9-1 0,28 0 0,15-7 57,-40 4-59,1 2 1,-1 0-1,29-1 0,-29 3 4,0-1-1,0-1 1,27-8 0,-37 9-3,32-11-28,-34 11 30,0 0-1,-1 1 1,1-1-1,0 1 1,0 1-1,0-1 1,7 0-1,64-11 8,-59 10-4,-1 0 0,1-1 0,-1 0 1,0-1-1,29-12 0,-42 15-2,7-1-19,41 4 2,-18-1 32,-30-2-16,6-1-11,27 4 16,10-2-43,-24 1-227,-16 0 320,1-1-1,0 0 1,-1 0-1,1 0 1,-1 0 0,1-1-1,-1 0 1,1 0 0,5-3-1,32-8 502,-41 11-515,50 1 14,-50 0-44,5-2 13,-5 1-117,-9-3-108,-5-2-2408,8 5 554,0-1 0,1 0 0,-1 0 0,0-1 0,1 1-1,-1-1 1,-5-5 0,0 2-1574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6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1 540,'0'0'511,"-11"19"8204,13-12-4614,5-3-4078,-1-1 12,-4-2 90,0 1 0,1-1 0,-1 0 0,0 0-1,0 0 1,1 0 0,-1-1 0,0 1 0,1-1 0,-1 1 0,1-1 0,-1 0 0,5 0 0,-5 0-90,43 0 305,5 0-13,-48 0-275,39-5 304,-35 8-296,5-1-284,5-2 462,-14 0-220,19-5-27,13-8 128,6 0-173,-38 13 109,39-6-24,-39 6 9,-7 0-45,2-1-8,9-3 13,-4 3 6,8 7-2,-1-12-63,-7 6 70,-2-1 45,0 2-5,0 0-42,0 3 2,0-3 64,5-1-54,-4 1-23,-1-1 0,1 0 0,-1 0 0,1 0 0,-1 0 0,1 1 0,-1-1 0,1 0 0,-1 0 0,1 0 0,-1 0 0,1 0 0,0 0 0,-1 0 0,1-1 0,-1 1 0,1 0 0,-1 0 0,1 0 0,-1 0-1,1-1 1,-1 1 0,0 0 0,1 0 0,-1-1 0,1 1 0,-1 0 0,1-1 0,-1 1 0,0-1 0,1 1 0,-1 0 0,1-2 0,9 10-29,-9-7 30,-1-1 1,0 0-1,0 0 0,0 0 1,1 0-1,-1 1 1,0-1-1,0 0 1,1 0-1,-1 0 0,0 0 1,0 0-1,1 0 1,-1 0-1,0 1 1,0-1-1,1 0 1,-1 0-1,0 0 0,0 0 1,1 0-1,-1 0 1,0 0-1,1 0 1,-1-1-1,0 1 0,0 0 1,1 0-1,-1 0 1,0 0-1,0 0 1,1 0-1,-1 0 0,0-1 1,0 1-1,0 0 1,1 0-1,-1 0 1,0 0-1,0-1 1,0 1-1,1 0 0,-1 0 1,0-1-1,0 1 1,0 0-1,0-1 1,0 0 16,16-1-33,-10 4 47,3 3-23,-7-4-5,2-1-21,-3 0 21,0 0 0,0-1 0,1 1 0,-1 0 0,0 0-1,1 0 1,-1 0 0,0 0 0,1 0 0,-1 0 0,0 0 0,0 1 0,1-1 0,-1 0 0,0 1 0,0-1 0,1 1 0,-1 0 0,0-1 0,2 2 0,-3 0 32,0-1-60,0 3 23,0-5 7,0 1-1,0 0 1,0 0 0,0 0 0,0 0-1,0-1 1,0 1 0,0 0 0,0 0-1,0 0 1,0 0 0,0-1 0,0 1-1,0 0 1,0 0 0,0 0 0,0 0-1,0-1 1,0 1 0,0 0 0,0 0-1,0 0 1,0 0 0,0-1 0,1 1 0,-1 0-1,0 0 1,0 0 0,0 0 0,0 0-1,0 0 1,1 0 0,-1 0 0,0-1-1,0 1 1,0 0 0,0 0 0,0 0-1,1 0 1,-1 0 0,0 0 0,0 0-1,0 0 1,1 0 0,-1 0 0,0 0-1,0 0 1,0 0 0,0 0 0,1 0-1,-1 0 1,0 0 0,0 0 0,6 14 214,4 27-105,-10-30-110,0-6-5,0-1 0,0 1 0,0-1 1,0 1-1,1 0 0,0-1 1,0 1-1,0-1 0,0 1 1,3 6-1,-2-5 6,-1 0 1,0 1-1,0-1 1,0 0-1,-1 1 1,0-1-1,0 1 1,-2 8-1,0 9 37,2 195-157,11-165 167,0 30-38,-11 223 117,11-238-130,-11 70-56,10-83 149,-10 39-106,-3-79-8,3-16 20,0 1 0,-1-1 1,1 1-1,0 0 0,0-1 0,0 1 1,0 0-1,0-1 0,0 1 1,0-1-1,0 1 0,0 0 0,0-1 1,0 1-1,0 0 0,0-1 1,0 1-1,0 0 0,1-1 0,-1 1 1,0-1-1,1 1 0,0 0 1,4 33-46,-6-32 45,1 1 1,0 0 0,0-1-1,1 1 1,-1-1-1,1 1 1,-1 0 0,1-1-1,0 1 1,1 3 0,0-2 5,-1 1 1,0-1-1,0 1 1,-1-1 0,1 1-1,-1 0 1,0-1-1,-1 1 1,0 8-1,-1 9 57,2 85 481,11-60-525,-11-44-20,0 0 6,0 1 1,1-1 0,-2 0 0,1 1 0,0-1 0,-1 1-1,1-1 1,-1 1 0,0-1 0,0 0 0,-1 0 0,-1 5-1,3-7-3,-1 0 0,1 0 0,0 0 0,0 1 0,0-1 0,0 0 0,0 0 0,0 0 0,0 1 0,0-1 0,0 0 0,1 0 0,-1 0 0,0 0 0,1 0 0,-1 0 0,1 2 0,6 28 3,-7-29-2,0 0 0,-1-1 0,1 1 0,0-1 1,1 1-1,-1-1 0,0 1 0,0 0 0,1-1 0,-1 1 1,1-1-1,-1 1 0,1-1 0,0 0 0,0 1 1,-1-1-1,1 0 0,2 3 0,-3-4-3,1 1 0,-1 0 0,1-1 0,-1 1 0,0 0-1,1 0 1,-1-1 0,0 1 0,0 0 0,0 0 0,1 0 0,-1-1 0,0 1 0,0 0 0,0 0-1,0 0 1,0-1 0,-1 1 0,1 0 0,0 0 0,0 0 0,0-1 0,-1 1 0,1 0 0,0 0-1,-1-1 1,1 1 0,-1 0 0,1-1 0,-1 1 0,1-1 0,-1 1 0,-1 1 0,2-2-1,-1 0 1,1 1-1,-1-1 1,1 1-1,-1 0 1,1-1 0,0 1-1,-1-1 1,1 1-1,-1 0 1,1-1-1,0 1 1,0 0 0,-1-1-1,1 1 1,0 0-1,0-1 1,0 1-1,0 0 1,0 0 0,0-1-1,0 1 1,0 0-1,0-1 1,0 1-1,0 0 1,1 0 0,-1-1-1,0 1 1,0 0-1,1-1 1,-1 1-1,1 0 1,17 48 84,-12-36-125,-2-7 22,-2 0 3,-2-6 17,0 1 0,-1-1 0,1 1 0,0-1 0,0 1 0,0-1 0,0 1 0,0-1 1,0 1-1,0 0 0,0-1 0,0 1 0,0-1 0,0 1 0,1-1 0,-1 0 0,0 1 0,0-1 0,0 1 0,1-1 0,-1 1 0,0-1 0,0 1 0,1-1 0,-1 0 0,0 1 0,1-1 0,-1 0 0,1 1 1,-1-1-1,0 0 0,1 1 0,-1-1 0,1 0 0,-1 0 0,1 0 0,-1 1 0,1-1 0,-1 0 0,1 0 0,1 1-7,-2 0 0,0 3 9,0-3 4,0 0 1,-1 0-1,1 0 0,0 0 1,0 0-1,0 0 0,0 0 1,0 0-1,0 0 0,0 0 1,1 0-1,-1 0 1,0 0-1,1 0 0,-1 0 1,0 0-1,1-1 0,-1 1 1,1 0-1,-1 0 0,1 0 1,0-1-1,-1 1 0,1 0 1,0 0-1,1 0 0,0-1-64,-9-1 396,-17-10-6095,13-1-2082,10 6 4907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8.5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0 712,'0'0'12751,"10"17"-10510,-10-16-2108,11 18 413,-11 3-287,-1-16-230,0 0 0,1 0 0,0 0-1,1 0 1,-1 0 0,1 0-1,0 0 1,1 0 0,-1 0 0,4 8-1,-4-12-11,0 0 0,0 1 0,0-1-1,-1 0 1,1 1 0,-1-1 0,1 1 0,-1 0-1,0 4 1,5 20 87,-3-21-71,-1 1 0,0-1 1,0 0-1,-1 1 0,1-1 1,-1 1-1,-1-1 0,-1 10 1,1 7 1,1 135 451,-11-98-202,11-56-272,0 0 0,0 0 0,0-1 1,0 1-1,-1 0 0,0 0 0,1-1 0,-1 1 0,-1 0 0,-2 6 0,3-6-1,-1 1-1,1-1 0,1 1 1,-1 0-1,0 0 0,1-1 1,0 1-1,1 0 1,-1 0-1,1 5 0,1 18-85,-2-27 79,0 2 66,0-5-45,0 1-26,11-25-5163,-11-10-3930,0 19 5831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2 124,'5'-1'9377,"-1"2"-9656,-2-1 1473,-2 42 2072,11-1-1789,-1 20-455,-4-22-799,-5-36-216,0 0 0,0 0 0,-1 0 0,1 1 0,-1-1 1,0 0-1,1 0 0,-1 0 0,-1 1 0,1-1 0,0 0 0,-1 0 0,0 0 0,0 0 0,0 0 0,0 0 0,-2 4 0,12 36 145,-9-39-313,1-3 195,-1 0 1,0-1-1,0 1 1,0-1-1,0 1 0,0-1 1,0 1-1,1-1 1,-1 1-1,0-1 0,0 1 1,-1 0-1,1-1 1,0 1-1,0-1 0,0 1 1,0-1-1,0 1 0,-1-1 1,1 1-1,0-1 1,0 1-1,-1-1 0,1 1 1,0-1-1,-1 1 1,1-1-1,0 0 0,-1 1 1,1-1-1,-1 1 1,1-1-1,-1 0 0,1 0 1,-1 1-1,1-1 0,-1 0 1,1 0-1,-2 1 1,0-1 387,2 1-260,0-2 8,2-23-19,4 14-143,-1 0 0,0 0 0,0-1 0,-1 1 0,3-15 0,1 3 7,-1-1 2,-5 15-12,0 0-1,0 1 0,1-1 1,0 1-1,0 0 0,1 0 0,-1 0 1,2 0-1,6-8 0,3-1-5,-11 11-1,1 0 1,-1 1-1,1 0 1,0 0-1,0 0 1,0 0-1,1 1 1,0-1-1,-1 1 1,1 0-1,0 0 1,0 1-1,0 0 1,7-2-1,-9 4 1,1 0 1,-1 0-1,0 1 0,1-1 0,-1 1 0,0 0 0,0 0 0,1 0 0,-1 0 0,0 1 0,0-1 0,0 1 1,5 4-1,28 11 17,-33-16-18,0 1 1,0-1 0,-1 1 0,1 0-1,-1 0 1,1 0 0,-1 0 0,1 0-1,-1 1 1,0-1 0,0 1 0,0-1-1,-1 1 1,1 0 0,-1 0 0,1-1-1,-1 1 1,0 0 0,0 0 0,0 1-1,0-1 1,-1 0 0,1 0 0,-1 0-1,0 4 1,2 17 2,-1 1 0,-3 34-1,0-18 0,2 68 82,0-108-88,0 0-19,0 3 8,0-2 2,2-6-778,0 1 53,-1 0 1,1 0-1,-1-1 0,0 1 0,0-1 0,0 1 1,0-1-1,-1 1 0,1-1 0,-1 1 1,0-1-1,0 0 0,0 1 0,-2-7 0,2-7-2286,0-1-128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0.2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1444,'4'7'3279,"-4"-6"-3101,1 0-1,-1-1 0,1 1 1,0 0-1,-1-1 0,1 1 1,-1 0-1,0 0 0,1-1 1,-1 1-1,0 0 0,1 0 1,-1 0-1,0 0 0,0-1 1,0 1-1,1 0 0,-1 0 1,0 0-1,-1 1 0,1 4 350,0 1-49,0 0 0,0-1-1,1 1 1,-1 0 0,1-1-1,1 1 1,3 12 0,6 47 2014,-6-29-1766,1-1-336,-3-27-317,-1 0 0,1 0-1,-2 0 1,1 0 0,-1 0-1,0 15 1,9 69 358,-10 32-103,0-124-140,-4-1-275,-1 1 61,4 10 6,-5 3 157,6-14-191,0 0 0,0 0 0,0-1 0,0 1 0,0 0 0,0 0 0,0 0 1,0 0-1,0 0 0,0-1 0,0 1 0,0 0 0,0 0 0,0 0 0,0 0 1,0 0-1,0 0 0,0 0 0,0-1 0,0 1 0,-1 0 0,1 0 0,0 0 1,0 0-1,0 0 0,0 0 0,0 0 0,0 0 0,0 0 0,0 0 0,-1-1 1,1 1-1,0 0 0,0 0 0,0 0 0,0 0 0,0 0 0,0 0 0,-1 0 0,1 0 1,0 0-1,0 0 0,0 0 0,0 0 0,0 0 0,0 0 0,-1 0 0,1 0 1,0 0-1,0 0 0,0 0 0,0 1 0,0-1 0,0 0 0,-1 0 0,1 0 1,0 0-1,0 0 0,0 0 0,0 0 0,0 0 0,0 1 0,-11-36-10575,11 28 7929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0.6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34 528,'8'-1'10995,"14"-2"-6684,45-5-3445,82-4-408,-51 3-2779,-93 8 2284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3.1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0 198 920,'0'0'2682,"2"12"3560,39-4-176,-37-7-6042,-1 0-1,1 1 1,0-1-1,-1-1 0,1 1 1,0 0-1,0-1 1,0 0-1,0 0 0,-1 0 1,1 0-1,0-1 1,0 1-1,0-1 0,-1 0 1,1 0-1,6-3 1,35-3 270,-35 1-269,0-1 0,0 0-1,-1 0 1,15-15 0,-20 18-25,-1 0 0,0-1 0,0 0 0,0 1 0,-1-1 0,1 0 0,-1 0 0,0-1 0,-1 1 0,1 0 0,0-6 0,2-68 66,-4 76-62,-1 2-3,0-1 0,0 1-1,0 0 1,0 0 0,0 0-1,0 0 1,0 0 0,-1 0-1,1 1 1,0-1 0,-1 0-1,1 1 1,0-1 0,-1 1-1,1-1 1,-1 1 0,1 0-1,-1-1 1,1 1 0,-1 0-1,1 0 1,-1 0 0,1 0-1,-1 0 1,1 1 0,-1-1-1,1 0 1,0 1 0,-1-1-1,1 1 1,-3 1 0,-35 15-29,12 4 4,22-19 20,1 1-1,0-1 1,0 1-1,0 0 1,1 1-1,-1-1 1,1 1-1,-4 4 1,-40 59 0,40-56 5,4-6 1,1-1 0,-1 1 0,0-1 0,1 1 0,0 0 0,0 0 0,1 0 0,-1 0-1,1 0 1,0 0 0,1 0 0,-1 0 0,1 8 0,-1-4-1,1-1-1,1 1 0,0 0 1,0-1-1,0 1 0,5 12 1,-1 3 4,-5-22-4,0 1 0,1-1 0,-1 0 0,0 1 0,1-1 0,0 1 0,0-1 1,0 0-1,0 0 0,0 1 0,0-1 0,0 0 0,1 0 0,-1 0 0,1 0 0,2 2 0,3 1 1,0 0 0,1-1 0,0 1-1,-1-2 1,1 1 0,1-1 0,-1-1 0,0 1 0,1-1-1,-1-1 1,1 1 0,-1-2 0,1 1 0,0-1-1,0 0 1,-1-1 0,1 0 0,12-3 0,-14 2-517,0 0 1,0-1-1,0 1 1,-1-1-1,1-1 1,-1 1-1,0-1 1,9-7-1,7-24-7814,-11 23 5290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3.7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65 1076,'0'25'4382,"-1"-16"-4094,0 1 0,1-1 0,1 0 0,0 1 0,0-1 0,1 0-1,4 16 1,-4-17-199,0-1 0,-1 1 0,0 0 1,-1-1-1,0 1 0,0 0 0,0 0 0,-2 8 0,0 16 426,2-16-972,0-5 3914,0-33 774,0 12-4156,-1 3-49,1 0-1,0 0 1,1 0-1,0 0 1,0-1-1,0 1 1,5-12-1,1-3-19,-7 20-6,1-1 0,0 0-1,-1 1 1,1-1 0,0 1 0,1 0 0,-1-1 0,0 1 0,1 0-1,-1-1 1,4-2 0,5-6-7,-5 7 3,-1-1 0,0 0 0,0 0 0,0 0 1,-1 0-1,0-1 0,5-10 0,21-24-890,-4 7-3830,-24 33 4542,-1-1 1,1 1-1,-1-1 0,1 0 0,-1 1 0,0-1 0,1 0 0,-1 1 1,1-1-1,-1 0 0,0 1 0,0-1 0,1 0 0,-1 0 1,0 1-1,0-1 0,0 0 0,0 0 0,0 0 0,0 1 0,0-1 1,0 0-1,0 0 0,0 0 0,-1 1 0,1-1 0,0 0 0,0 0 1,-1 1-1,1-1 0,-1 0 0,1 1 0,0-1 0,-1 0 0,1 1 1,-2-2-1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4.7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58 892,'0'0'5988,"-11"24"-3899,11-18-1876,0-1 0,0 1-1,1-1 1,-1 0 0,1 1-1,0-1 1,1 1-1,2 7 1,-2-7-19,-1 1 1,0 0-1,-1-1 0,0 1 1,0 0-1,-1 9 0,0 3 275,-10 32 924,0 15 124,5-60-1199,11-6 95,-12-4 838,14-12-1141,3-38-14,12-36-54,-19 78-41,1 0 0,1 0 0,0 0 1,0 1-1,1 0 0,1 0 1,0 0-1,0 1 0,1 0 0,0 0 1,15-13-1,-21 21 11,1-1 1,-1 1-1,1 0 1,-1 0-1,1 0 1,0 0-1,0 0 1,0 0-1,0 1 1,0-1-1,1 1 0,-1 0 1,0 0-1,1 0 1,-1 1-1,0-1 1,1 1-1,-1 0 1,1-1-1,-1 2 1,1-1-1,-1 0 0,0 1 1,7 1-1,-5 1-8,-1 0 1,-1 0-1,1 0 0,0 1 0,-1-1 0,0 1 0,1 0 0,-2 0 0,1 0 1,0 0-1,-1 1 0,0-1 0,0 1 0,0-1 0,0 1 0,1 9 0,11 24 12,-13-33-14,0-1-1,0 0 0,-1 0 1,1 1-1,-1-1 0,0 0 0,-1 1 1,1-1-1,-1 0 0,1 0 1,-1 1-1,-1-1 0,1 0 0,0 0 1,-3 4-1,2-3-52,-1 0 0,1 1 0,1-1 0,-1 1 0,1-1 1,0 1-1,1-1 0,-1 1 0,1 0 0,0 7 0,11 17-3759,-11-26 2949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5.4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86 1476,'-1'18'4264,"-1"-15"-4070,0 0 1,1 0 0,0 0-1,0 0 1,0 1-1,0-1 1,0 0-1,1 1 1,0-1-1,-1 0 1,1 1 0,0-1-1,1 1 1,-1-1-1,0 0 1,1 1-1,0-1 1,0 0 0,0 1-1,0-1 1,4 6-1,2 3 150,-6-10-275,0 0-1,0 0 1,0 0-1,0 0 1,0-1-1,1 1 0,-1 0 1,1-1-1,-1 1 1,1-1-1,-1 0 1,1 1-1,0-1 1,0 0-1,2 1 1,-3-1-7,1 0 1,0 0 0,-1 0 0,1 0-1,0-1 1,-1 1 0,1 0-1,0-1 1,0 1 0,-1-1-1,1 0 1,0 0 0,0 1 0,0-1-1,0 0 1,0-1 0,-1 1-1,1 0 1,0-1 0,0 1-1,0 0 1,-1-1 0,4-1 0,3-2 120,-1 0 1,1 0-1,-1 0 1,0-1 0,0 0-1,0-1 1,-1 0 0,0 0-1,0 0 1,9-13 0,-4 6-167,-9 11 65,-1-1 0,1 1 0,-1-1 0,0 0 0,0 0 0,0 1 0,0-1 0,0 0 0,-1 0 0,1 0 0,0-5 0,-6-5 342,4 12-392,0 0-1,1 1 1,-1-1 0,1 0 0,-1 0 0,1 0 0,0 1 0,-1-1-1,1 0 1,0 0 0,-1 0 0,1 0 0,0 0 0,0 1 0,0-1-1,0 0 1,0 0 0,0 0 0,0-2 0,-9-9 463,8 11-457,0-1-1,0 1 1,0 0-1,-1-1 1,1 1-1,1 0 1,-1-1-1,0 1 1,0-1-1,0 0 1,1 1-1,-1-1 1,0-2-1,-1 1 67,0-1 0,-1 1 0,1 0-1,-1 0 1,0 0 0,1 1 0,-2-1 0,1 1 0,0 0 0,0-1-1,-1 1 1,-3-1 0,5 3 161,-28 13-71,24-8-207,1 1 0,0 0 1,1 1-1,-1-1 0,1 1 0,-4 9 1,2-4 23,-16 49 93,21-59-103,1 0-1,-1 0 1,1 0 0,-1 1 0,1-1 0,0 0-1,0 0 1,0 0 0,0 0 0,0 0-1,0 1 1,1-1 0,-1 0 0,1 0 0,-1 0-1,1 0 1,0 0 0,0 0 0,0 0-1,0 0 1,0-1 0,0 1 0,1 0 0,-1 0-1,0-1 1,1 1 0,0-1 0,3 3 0,-3-2 1,0-1 0,0 1 0,0-1 0,0 0 1,1 0-1,-1 1 0,1-1 0,-1-1 1,1 1-1,-1 0 0,1-1 0,-1 1 1,1-1-1,0 0 0,-1 0 0,1 0 1,-1 0-1,1 0 0,0-1 0,-1 1 1,1-1-1,-1 1 0,1-1 0,3-2 0,48-15 22,-52 17-20,0 1-1,0 0 1,0-1-1,0 1 0,0 0 1,0 1-1,0-1 0,0 0 1,0 0-1,-1 1 0,1-1 1,0 1-1,0 0 0,0-1 1,0 1-1,-1 0 0,1 0 1,0 0-1,-1 0 0,1 0 1,-1 1-1,1-1 0,-1 0 1,0 1-1,2 1 0,2 4 26,-2-3-75,0 0 0,0 1 0,-1-1-1,0 1 1,0 0 0,0-1 0,0 1 0,-1 0 0,0 0 0,0 0 0,0 0 0,0 7-1,0-10 1577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5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1 664,'0'0'4162,"-11"7"-747,1 27-72,-1 4-1108,0 46 310,11 118-1122,1-194-1394,-1 1 0,2-1-1,-1 1 1,1-1 0,0 0 0,1 1-1,0-1 1,1 0 0,-1-1 0,8 13 0,-7-16-20,0 1 0,1-1 1,-1 0-1,1 0 0,-1 0 0,1-1 1,0 1-1,0-1 0,1-1 1,-1 1-1,1-1 0,-1 0 0,1 0 1,0 0-1,0-1 0,0 0 1,0 0-1,0 0 0,0-1 1,0 0-1,0 0 0,0-1 0,0 1 1,0-1-1,0-1 0,-1 1 1,1-1-1,0 0 0,-1 0 0,1-1 1,-1 1-1,6-5 0,9-4-1141,-2 0-1,32-26 1,-40 28-1374,0-1 0,0 0 0,11-17-1,-11 10-533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8.3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273 0 72,'-28'12'3590,"24"-11"-3327,0 0 1,0 0 0,0 1 0,0 0 0,0-1-1,1 1 1,-1 1 0,-4 3 0,-5 2 233,12-7-443,-1-1 0,0 1 0,1 0 0,-1 0-1,0-1 1,1 1 0,-1 0 0,1 1-1,0-1 1,-1 0 0,1 0 0,0 1 0,0-1-1,0 1 1,-1-1 0,2 1 0,-1-1 0,0 1-1,0-1 1,0 1 0,0 3 0,-4 14 242,5-18-274,-1 0 0,0 1 0,1-1 1,-1 0-1,1 0 0,-1 1 1,1-1-1,0 0 0,0 1 0,-1-1 1,1 0-1,0 1 0,0-1 0,0 0 1,1 1-1,-1-1 0,0 0 1,0 1-1,1-1 0,-1 0 0,1 0 1,-1 1-1,1-1 0,-1 0 0,1 0 1,0 0-1,0 0 0,-1 0 1,1 0-1,0 0 0,0 0 0,0 0 1,0 0-1,0 0 0,0 0 0,1-1 1,-1 1-1,0 0 0,2 0 0,24 12 149,1 0-1,35 9 1,-11-4-64,-46-15-98,0-1 0,0 1 0,0 0 0,0 0 0,-1 0 0,0 1 0,1 0 0,-2 0 1,1 0-1,0 1 0,5 6 0,-9-9 51,0-1 0,0 1-1,0 0 1,0 0 0,0 0 0,-1 0 0,1 0 0,-1 0 0,1 0 0,-1 0-1,0 0 1,1 0 0,-1 0 0,0 0 0,-1 0 0,1 0 0,0 0 0,0 0-1,-1 0 1,1 0 0,-1 0 0,0 0 0,0 0 0,1 0 0,-1-1 0,0 1 0,-1 0-1,1-1 1,0 1 0,0 0 0,-1-1 0,1 1 0,-1-1 0,1 0 0,-4 3-1,-30 27 1129,24-20-781,0 0 1,-1-1-1,-27 17 0,-4-3 148,14-6-354,-1-2 1,-42 16 0,53-23-195,13-5-14,0-1 0,0 0 0,-1-1 0,1 0 0,0 0 1,-1 0-1,0-1 0,1 0 0,-11 1 0,15-2-238,1-1-1,0 1 0,-1 0 0,1-1 0,0 1 0,0-1 1,0 1-1,-1-1 0,1 0 0,0 1 0,0-1 0,0 0 0,0 0 1,0 0-1,0 0 0,1 0 0,-1 0 0,0 0 0,0 0 1,1 0-1,-1 0 0,0 0 0,1-1 0,-1 1 0,1 0 0,0 0 1,-1-1-1,1 1 0,0 0 0,0 0 0,0-1 0,0 1 0,0 0 1,0-1-1,0 1 0,0 0 0,0-1 0,1 1 0,0-3 1,-1-3-2243,0-5-348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9.1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76 159 716,'0'0'9005,"45"-23"-4795,-24 15-3511,-19 8-629,1-1-1,-1 0 1,1 1 0,-1-1 0,1-1 0,-1 1 0,1 0-1,-1 0 1,0-1 0,0 1 0,0-1 0,3-2-1,16-17 196,-19 20-254,1-1 1,-1 0-1,0-1 0,1 1 0,-1 0 0,0-1 1,0 1-1,-1-1 0,1 1 0,0-1 0,-1 0 1,0 0-1,0 0 0,1 1 0,-2-1 1,1 0-1,0-1 0,-1 1 0,1 0 0,-1 0 1,0-6-1,0 8-14,0 0 0,0 0 0,0-1 0,-1 1 1,1 0-1,0 0 0,0 0 0,-1 0 0,1 0 0,-1 0 1,1 0-1,-1 0 0,1 0 0,-1 1 0,0-1 1,1 0-1,-1 0 0,0 0 0,0 1 0,1-1 0,-1 0 1,0 1-1,0-1 0,0 0 0,0 1 0,0-1 0,0 1 1,0 0-1,0-1 0,0 1 0,0 0 0,0 0 0,0 0 1,0-1-1,0 1 0,0 0 0,-1 0 0,0 1 0,-41 5 74,38-4-10,1-2-34,1 0-1,-1 1 1,0 0-1,1-1 1,-1 2-1,1-1 1,0 0-1,-1 1 1,1-1-1,0 1 1,0 0 0,0 0-1,0 0 1,0 0-1,0 1 1,1-1-1,-1 1 1,1 0-1,-3 3 1,1 0 58,0-1 1,-1 0 0,0 0-1,0 0 1,-9 6 0,9-7 23,0 1 0,0-1 0,0 1 1,1 0-1,-7 8 0,10-11-91,-1 1-1,1-1 0,-1 1 1,1 0-1,0 0 1,0-1-1,0 1 0,1 0 1,-1 0-1,0 0 0,1 0 1,0 0-1,0 0 1,0 0-1,0 0 0,1 0 1,-1 0-1,1 0 0,-1 0 1,1 0-1,0 0 1,0-1-1,0 1 0,1 0 1,-1-1-1,1 1 1,-1-1-1,1 1 0,0-1 1,3 4-1,13 12-9,-14-14-9,-1 0 0,1 0-1,-1-1 1,1 1 0,0-1 0,1 0 0,-1 0-1,0 0 1,10 3 0,19 9-28,27 8-106,15-1-3372,-64-20 1586,-8-1 1100,1 0 0,-1-1 0,0 1 0,1-1 0,-1 0 0,1 0 0,-1 0 0,1 0 0,-1-1 0,1 1 0,3-2 0,4 1-1560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9.5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88 384,'1'5'7566,"7"21"-6680,-7-22-813,1 0 0,-1 0 0,0 0-1,-1 0 1,1 0 0,-1 0 0,1 0 0,-2 8-1,6 28 252,6 8 656,-9-25 847,-2-17-142,-1-17-151,-4-4-1008,4 14-510,1 0 0,-1 0 0,0 0-1,1 0 1,-1 0 0,1 0-1,0-1 1,-1 1 0,1 0 0,0 0-1,-1 0 1,1 0 0,0-1-1,0 1 1,0 0 0,0 0 0,0-1-1,1 1 1,-1 0 0,0 0-1,1 0 1,-1-1 0,3-7 16,-1 0 0,0 0 0,-1 0 0,0-12 0,0 11-6,-1 1 0,2 0 1,-1-1-1,4-11 0,2-9 18,-6 26-47,-1 1 0,1 0 0,-1 0 0,1-1 1,0 1-1,0 0 0,0 0 0,1 0 0,-1 0 0,1 0 0,0 0 0,-1 1 0,1-1 0,1 0 0,-1 1 0,4-5 0,-3 5-83,0-1-1,0 1 1,-1 0 0,1-1-1,1 1 1,-1 0-1,0 1 1,0-1-1,1 1 1,-1-1-1,1 1 1,4-1 0,12 8-3754,2 14-3484,-13-13 4617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30.0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97 1056,'0'0'276,"0"-1"-1,-1 1 1,1-1 0,0 1-1,-2-3 2481,1 3-2480,1-1 0,0 1-1,-1 0 1,1 0-1,0 0 1,-1-1 0,1 1-1,0 0 1,-1 0-1,1 0 1,-1 0 0,1 0-1,0 0 1,-1 0-1,1 0 1,-1 0 0,1 0-1,0 0 1,-1 0 0,1 0-1,-1 0 1,1 0-1,0 0 1,-1 0 0,1 1-1,-1-1 1,0 0-170,1 1-1,-1-1 1,1 0 0,0 0-1,-1 1 1,1-1 0,-1 0 0,1 1-1,0-1 1,-1 0 0,1 1-1,0-1 1,-1 1 0,1-1 0,0 1-1,-1-1 1,1 1 0,0-1-1,0 1 1,0-1 0,0 1 0,-1-1-1,1 1 1,0-1 0,0 1-1,0 0 1,0 2-16,1 0 0,-1-1 0,1 1 0,-1 0 0,1-1 0,0 1 0,0 0 0,0-1 0,0 1 0,3 4 0,-3-5-70,1 0 0,-1 1-1,0-1 1,0 1-1,0 0 1,0-1 0,0 1-1,0 0 1,-1 0 0,1 5-1,1 0 14,0-1 1,0 1-1,1-1 0,0 1 1,0-1-1,1 0 0,0 0 1,1 0-1,-1-1 0,1 1 0,0-1 1,1 0-1,-1-1 0,1 1 1,8 5-1,-12-10 135,22-1 805,-20-1-922,1 0-1,-1 0 1,1 0 0,-1-1 0,1 0 0,-1 0 0,0 0 0,0 0-1,0-1 1,0 1 0,0-1 0,-1 0 0,1 0 0,-1-1 0,0 1 0,0-1-1,0 1 1,0-1 0,-1 0 0,1 0 0,-1 0 0,0-1 0,2-5-1,25-32-4,-16 5 24,-9 28-48,0 0 0,-1 0 0,0 0 0,-1-1-1,3-15 1,-5 22-58,0 1-1,1 0 1,-1 0 0,1 0-1,-1-1 1,1 1 0,0 0-1,0 0 1,0 0 0,0 0-1,3-3 1,-3 4-148,0-1 0,0 0 1,0 0-1,0 0 0,0 0 0,0 0 0,0 0 0,0 0 0,-1 0 1,1 0-1,-1-4 0,-7 0-566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30.4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31 143 52,'0'0'3851,"23"-12"-308,-16 9-3126,-3 1-139,0 0 0,1-1-1,-1 1 1,-1-1 0,1 0 0,0 0 0,-1 0-1,1 0 1,-1-1 0,0 1 0,3-5-1,12-9 555,-16 16-753,0 0 1,0 0-1,-1-1 0,1 0 1,0 1-1,0-1 0,-1 0 1,1 0-1,-1 1 0,1-1 1,-1 0-1,0-1 0,1-1 1,9-27 1598,-11 30-1641,0 1 0,-1-1 0,1 0 0,0 0 0,-1 0-1,1 1 1,-1-1 0,1 0 0,-1 1 0,1-1 0,-1 0 0,0 1-1,1-1 1,-1 0 0,0 1 0,1-1 0,-1 1 0,0 0-1,0-1 1,1 1 0,-1-1 0,0 1 0,0 0 0,0 0 0,0 0-1,0-1 1,1 1 0,-1 0 0,0 0 0,0 0 0,0 0-1,0 0 1,0 0 0,1 1 0,-1-1 0,0 0 0,0 0 0,-1 1-1,-1 0-27,0-1 0,0 1 0,0 0-1,0-1 1,0 1 0,0 1 0,0-1 0,0 0-1,1 1 1,-4 1 0,-20 22 7,20-21-16,1 1 0,0-1 1,0 1-1,0 0 0,1 0 1,0 1-1,0-1 1,0 1-1,1 0 0,-5 10 1,4-6 5,1 0 0,0 0 0,1 0 0,0 0 0,-1 12 0,3-18-6,0-1 0,0 0 0,0 1 0,1-1 0,0 1 0,-1-1 0,1 0 1,0 0-1,1 1 0,-1-1 0,1 0 0,-1 0 0,1 0 0,0 0 0,0-1 0,0 1 1,0 0-1,1-1 0,4 5 0,1 0-5,-4-4 6,0 1 0,0-1 0,0 0 0,0 0 0,1-1 0,-1 1 0,1-1 0,0 0 0,-1 0 0,9 2 1,-4-2-73,-1 0 1,0-1 0,1 0-1,-1 0 1,0-1 0,1 0 0,-1 0-1,1-1 1,9-2 0,-9 0-1188,0 1 0,-1-1 0,1 0 0,13-8 0,18-12-5392,-37 15 4257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30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13 110 1264,'-13'-5'4909,"13"15"-574,2 10-3874,-2 31 1830,0-34-475,0-36-334,11-14-694,-10 22-695,0 0 0,2 0 0,-1 0 0,1 1-1,1-1 1,0 1 0,1-1 0,6-10 0,-10 19-113,1-1 1,0 1-1,0 0 1,1-1-1,-1 1 1,0 0-1,1 0 1,-1 1-1,1-1 0,0 1 1,-1-1-1,1 1 1,0 0-1,0 0 1,0 0-1,0 0 1,0 0-1,0 1 1,0-1-1,0 1 1,0 0-1,6 0 1,18-2-3421,-2-7-4426,-18 8 4742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55.8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4,'-1'-1'107,"1"1"-1,0-1 1,0 1-1,-1-1 1,1 1-1,-1-1 1,1 1-1,0 0 1,-1-1-1,1 1 1,-1 0-1,1-1 1,0 1-1,-1 0 1,1-1-1,-1 1 1,1 0-1,-1 0 1,1 0-1,-1 0 1,0-1-1,-11 9 10561,23 9-9417,0 26 75,-1-13-1113,1 1-106,-11-10 250,-1-15-324,0 1 0,1 0 0,0 0 0,1-1 1,0 1-1,0 0 0,0-1 0,1 1 0,3 10 0,-4-15-11,0 0 0,0 0 0,-1 0 0,1 0-1,-1 1 1,1-1 0,-1 0 0,0 0 0,0 1-1,0-1 1,0 0 0,-1 4 0,1-4-22,0 0 1,-1 0-1,1-1 0,0 1 1,0 0-1,0 0 1,1-1-1,-1 1 0,0 0 1,0 0-1,1-1 0,-1 1 1,1 0-1,0-1 0,-1 1 1,1-1-1,2 3 1,-2 1 32,0 0 1,0 0 0,0 1 0,0-1-1,-1 0 1,0 0 0,0 0-1,-1 0 1,0 6 0,0 4 9,-10 17 28,10-15-67,1-13 2,-1 0 1,1 0 0,0 0-1,0 1 1,0-1 0,1 0 0,-1 0-1,1 0 1,0 0 0,0 0-1,1 0 1,-1 0 0,3 4 0,-3-2-18,0-1 1,0 0 0,0 1 0,0-1 0,-1 1 0,0-1-1,0 1 1,-2 9 0,1-1 43,1-12-26,0-1 0,0 1 0,0-1 0,0 1 0,0-1-1,0 1 1,0-1 0,-1 1 0,1 0 0,-1-1 0,1 1 0,-1-1 0,1 0 0,-1 1 0,0-1 0,0 1 0,0-1 0,-1 2 0,0 3 1,1-1 1,0 1-1,1-1 1,-1 1 0,1 0-1,0-1 1,0 1 0,2 7-1,-1 1-11,-1-10 4,-1 0 0,2 0 0,-1 0 0,0-1 0,1 1 0,-1 0 0,1 0 0,0 0 0,1-1 0,2 7 0,-3-4-4,1 0 0,-1 0 0,0-1-1,-1 1 1,1 0 0,-1 0 0,-1 0 0,1-1 0,-2 8 0,1 8-14,1-19 16,0-1 0,0 1 0,0 0 0,0-1 0,0 1 0,0-1 0,0 1 0,-1-1 0,1 1 0,-1-1 0,1 1 0,-1-1 0,1 1 0,-1-1 0,0 1 0,0-1 0,0 0 0,-1 3 0,0 0 12,1 0 0,0 1 0,1-1 0,-1 1 0,1-1 0,0 1 0,0-1 0,0 1 0,2 7 0,-1 2-47,-1 149 219,4-157-177,3 7-2,-7-9 0,-9 10 12,7-9-17,1 1 0,0-1 0,0 0-1,1 0 1,0 1 0,0-1 0,0 0-1,0 0 1,2 7 0,-1 1-22,-1 0 5,-1-11 19,1 1-1,0-1 0,0 1 1,0-1-1,0 1 0,0-1 1,0 1-1,1-1 0,-1 0 1,1 1-1,0-1 0,0 0 1,0 1-1,0-1 1,0 0-1,2 3 0,-3-4 0,1 1-1,-1 0 1,0-1-1,0 1 0,0-1 1,0 1-1,0 0 1,0-1-1,0 1 0,-1 0 1,1-1-1,0 1 1,-1-1-1,0 1 1,1 0-1,-2 1 0,-3 15-14,5-5 6,1-11 9,-1 1 1,0-1-1,0 1 1,0-1-1,0 1 1,0-1-1,-1 1 1,1-1-1,-1 0 1,1 1-1,-1-1 1,0 0-1,0 1 1,0-1-1,0 0 1,-2 3-1,2-1 4,0 1-1,0-1 0,0 1 0,1 0 1,-1 0-1,1-1 0,0 1 0,1 0 1,0 5-1,0 4-29,-1-12 28,1-1 0,-1 1 0,0 0 0,0-1 0,-1 1 0,1-1 0,0 1 0,0-1 0,-1 1 0,1-1 0,-1 1 0,1-1 0,-1 1 0,0-1 0,1 1 0,-1-1 0,0 0 0,-2 3 0,2-2 1,0 1-1,0-1 1,1 1 0,-1-1 0,0 1-1,1-1 1,0 1 0,0-1-1,0 1 1,0 0 0,0-1 0,0 1-1,2 4 1,-1 25 13,-1 79-23,-4-101 1,3-9 6,1-1 1,-1 1-1,1-1 1,-1 1-1,1-1 1,-1 1-1,1 0 1,-1-1-1,1 1 1,0 0-1,-1-1 1,1 1 0,0 0-1,0 0 1,-1-1-1,1 1 1,0 0-1,0 0 1,0-1-1,0 1 1,0 0-1,0 0 1,0 0-1,0-1 1,1 2-1,-1 1-3,-1-3 5,1 1 1,0 0-1,0 0 1,0 0-1,0-1 1,0 1-1,0 0 0,0 0 1,0 0-1,0 0 1,0-1-1,0 1 1,0 0-1,1 0 1,-1 0-1,0-1 1,1 1-1,-1 0 1,1-1-1,-1 1 0,0 0 1,1-1-1,-1 1 1,1 0-1,0-1 1,-1 1-1,1-1 1,0 1-1,1 0 1,-1 5-3,0 0-1,-1 0 1,1 0 0,-1 0 0,-1 11 0,0-10 2,1 5 51,0-11-51,-1 0 1,1 1-1,0-1 1,0 0 0,0 0-1,0 1 1,0-1 0,0 0-1,0 0 1,0 1 0,0-1-1,1 0 1,-1 0 0,0 1-1,1-1 1,-1 0 0,1 0-1,0 0 1,-1 0-1,1 0 1,0 0 0,-1 0-1,1 0 1,0 0 0,1 1-1,0-2-4,-3 3 0,-7 5-12,7-6 14,1-1 1,-1 1-1,0-1 1,1 1-1,-1 0 0,1-1 1,0 1-1,0 0 1,0-1-1,-1 1 0,1 0 1,1 0-1,-1-1 1,0 1-1,0 0 1,1 2-1,0 3 29,-1-3-27,-1-2 3,-1-1-7,1 1 1,0 0 0,-1 0-1,1 0 1,0 0 0,0 0-1,0 0 1,1 0 0,-1 0-1,1 0 1,-1 1 0,1-1-1,-1 0 1,1 0-1,0 0 1,0 1 0,0-1-1,1 0 1,-1 0 0,0 0-1,2 4 1,-1 4 2,-1-9 0,0-1 0,-1 0 0,1 0 1,0 1-1,0-1 0,0 0 0,0 1 1,0-1-1,0 0 0,0 1 0,-1-1 1,1 0-1,0 0 0,0 1 1,0-1-1,-1 0 0,1 0 0,0 0 1,0 1-1,-1-1 0,1 0 0,0 0 1,0 0-1,-1 0 0,1 1 0,0-1 1,0 0-1,-1 0 0,1 0 0,0 0 1,-1 0-1,1 0 0,0 0 0,-1 0 1,0 0-1,0 1-2,9 4-7,-6 10 16,-2-8-2,0-10-25,0 2 13,1 14 471,3-12-429,0 0-1,0 0 1,0 0 0,0-1-1,1 1 1,-1-1 0,7 0-1,-9 0-36,41-7 216,65-28-116,-89 30-86,1 0 0,0 2 0,0 0-1,28 0 1,92-15 85,-30 0-95,-56 12-34,53-13 39,1 13-26,25 0 51,27-6-64,-34 24 60,-124-11-28,1-1 0,0 0 0,-1 1 0,1-1 0,0 1 0,-1 0 0,1 0 0,-1 0-1,5 3 1,18 5-3,-19-9 4,-1 1 0,1 0 0,-1 0 0,1 1 0,-1 0 0,0 0 0,7 3 0,-6-2 1,0-1 0,-1 1 0,1-1-1,0-1 1,0 1 0,0-1 0,9 1-1,9 3 42,-20-4-41,1 1 0,-1-1-1,1 0 1,0 0-1,-1-1 1,1 1-1,6-1 1,86 12 54,10 0-62,-79-14 22,-23 1-21,0 1-1,0-1 1,1 1 0,-1 0 0,0 1 0,0-1 0,7 2-1,15 2 1,-9 0 21,-6 1-25,1-1 0,-1 0 1,1-1-1,0 0 0,22 1 0,7 2 82,4-2-146,59-1 1,-64-9 224,45-13-75,-51 17-65,-28 1-14,-1 0 1,1 1 0,0 0 0,0 0 0,0 0 0,14 3-1,16-1 5,-33-2-1,-1-1 1,0 1-1,0 0 1,1 0-1,-1 1 1,0-1-1,1 0 0,-1 1 1,0 0-1,4 1 1,-5-1-16,0-1 1,0 1 0,0-1-1,0 0 1,-1 1 0,1-1-1,0 0 1,0-1-1,0 1 1,0 0 0,0 0-1,0-1 1,-1 1 0,1-1-1,0 1 1,2-3-1,34-15 293,-34 15-266,5-1-26,0 1 0,0 0-1,1 1 1,16-3 0,6-2-22,-11 3 25,-1 1 0,1 0 0,0 2 0,22 1 1,-42 0 6,1 0-1,11 0-14,0-1 25,1 1 0,0-2 1,18-4-1,-25 4-1,1 0 1,-1 1-1,1 0 1,-1 0-1,1 1 1,-1 0-1,1 1 1,10 1-1,11 1 25,-22-2-14,1-1 0,-1 1 0,0 1 0,1-1-1,-1 1 1,13 6 0,-8-6-9,-1-1 0,1 0 0,-1-1 0,1 0 0,13-2 0,-9 1 4,59-11-249,-56 10 211,-14 1 51,-1 1 0,1-1-1,0 1 1,-1 0 0,1 0 0,0 1-1,8 1 1,2 2-4,-8-1-14,-1-2-1,1 1 0,0-1 1,-1 0-1,1 0 0,12-1 0,-18 0-7,30-6 44,-47 15-3218,-9 5-6105,14-12 5973,0 3 149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59.2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1 122 560,'0'0'10477,"34"-19"-5066,-28 17-5243,0 1 1,0-1 0,0 1-1,0 1 1,0-1 0,0 1 0,0 0-1,0 1 1,0-1 0,1 1 0,-1 0-1,8 3 1,37 3 484,109 3-116,-109-5-531,-1-2 0,1-2 0,57-7 1,-82 4-4,-1 1 0,0 1 0,27 4 0,23 0 5,-16-4 2,0 3 0,82 13 0,-91-7-12,1-2-1,78 1 0,-103-9 5,1 2-1,-1 1 1,0 2 0,39 9-1,-53-10 4,-6-1-7,1 1 1,-1-2 0,1 1 0,0-1 0,0 0 0,-1 0 0,1-1 0,0 0 0,0 0 0,11-2-1,0-4 4,0 2-1,0 0 0,1 0 1,-1 2-1,1 0 0,-1 2 1,36 2-1,-36 0 2,0-1 1,0 0-1,26-3 0,0 1 75,-23-1-73,0-1 1,-1-1-1,1-1 0,-1-1 1,23-9-1,15-4-14,39-17 85,-88 33-82,5-1-8,1 0 0,-1 1 0,0 1 0,17-1 0,47-9-4,-26 5 7,109-11 32,-96 24-35,-41-4 39,-17-1-25,0 0-1,0 0 0,0-1 1,0 0-1,0-1 0,13-2 1,-10 1-2,-1 0 0,0 1 1,1 0-1,15 0 0,-23 1-4,0 0 1,36 6-13,8 0 36,114 7 15,-74-7-39,-84-6 2,0 0 8,5 0-2,-5 0 13,-1-1-12,7-3-3,-7 3-3,34-12-28,15-10 47,-42 19-24,0 0 1,0 1-1,1 0 1,-1 0-1,1 1 1,-1 0-1,1 0 1,0 1-1,12 0 1,-19 1 21,30 0 1,-32 0-17,1 0 0,0 0 0,-1 0 0,1 0 0,-1 0 0,1 1 0,-1-1 0,1 0 1,-1 0-1,1 0 0,-1 1 0,0-1 0,1 0 0,-1 0 0,1 1 0,-1-1 0,1 1 0,-1-1 0,0 0 0,1 1 0,-1-1 0,0 1 0,0-1 0,1 1 0,-1-1 0,0 0 0,0 1 0,0-1 0,1 1 0,-1 0 0,0-1 0,0 1 1,0-1-1,0 1 0,0-1 0,0 1 0,0-1 0,0 1 0,0-1 0,-1 2 0,-6 27 61,3-13-77,1 2 21,3-17-3,-1-1 0,1 1 1,0 0-1,0 0 0,0 0 0,0 0 1,-1 0-1,1 0 0,0-1 0,0 1 1,1 0-1,-1 0 0,0 0 0,0 0 1,0 0-1,1 0 0,-1-1 0,0 1 1,1 1-1,10 53-11,-9-42 17,0 0-1,0 0 1,-2-1 0,0 1-1,-2 26 1,0 4 14,2 162 86,1-190-114,1-1 1,0 1-1,1-1 0,1 1 1,6 13-1,-6-14 14,1-1 0,-2 1 0,0 0 0,0 0 0,0 15 0,8 34 3,-1 8 6,-11-41-16,0-22 1,1-1 1,-1 1 0,1 0 0,1 0 0,-1-1 0,1 1-1,1-1 1,0 1 0,4 14 0,-5-20 0,0 1 1,0 0-1,-1 0 0,1 0 1,-1 0-1,0-1 1,0 1-1,0 0 1,0 0-1,-1 5 0,0 4-45,-10 7 14,1 24 124,-1 12-90,11 350-92,-11-379 147,11-21-63,0 1 0,0-1-1,0 1 1,1-1 0,0 0 0,0 1 0,0-1 0,4 10 0,-4-12 3,0-1 0,0 0 0,0 1 0,-1-1 1,1 1-1,-1-1 0,0 1 0,1 0 0,-1-1 1,0 1-1,0-1 0,-2 6 0,2-6 3,0 0 0,-1-1 1,1 1-1,0 0 0,0 0 0,0 0 0,0 0 0,0 0 1,1 0-1,-1 0 0,1 0 0,-1 0 0,1-1 0,0 1 1,-1 0-1,1 0 0,2 2 0,-2 0 1,0 1 0,0-1 1,0 1-1,-1-1 0,1 1 0,-1-1 0,0 1 0,-1-1 0,0 8 0,0 4 53,1 6-114,0-21 64,-1 0-5,1 0-1,0 0 1,-1 1 0,1-1 0,0 0 0,0 0-1,0 1 1,0-1 0,0 0 0,0 0 0,0 0-1,1 1 1,-1-1 0,0 0 0,1 0 0,-1 0-1,0 0 1,1 0 0,0 1 0,-1-1 0,1 0 0,0 0-1,0 1 1,3 5 11,-6-5-14,1-1 1,0 1-1,0 0 0,0 0 1,0-1-1,1 1 0,-1 0 0,0 0 1,1 0-1,-1 0 0,1 0 1,0 0-1,0 0 0,-1 0 1,1 0-1,0 0 0,1 0 0,0 3 1,-1-2-12,0-2 47,0 0-17,0 3-7,3 1-10,-2-5-1,-1 1-1,1-1 1,-1 1-1,1-1 1,-1 1 0,1-1-1,-1 1 1,1 0-1,-1-1 1,0 1-1,1 0 1,-1-1-1,0 1 1,1 0-1,-1-1 1,0 1-1,0 0 1,0-1 0,0 1-1,0 0 1,0 1-1,-10 32-22,10-33 28,0 25 39,0-24-113,0 1-1,0-1 1,0 1 0,0-1 0,0 1-1,0-1 1,-1 0 0,1 1 0,-1-1-1,1 1 1,-1-1 0,0 0 0,0 1-1,0-1 1,-2 3 0,-4 4-2562,-8 5-8508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3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61 20,'-20'5'2418,"8"-3"2732,11-6-3738,2 8 784,52-17-1595,-32 12-387,0-1 0,0-1 1,22-6-1,-22 5 17,0 0-1,1 0 1,24 1 0,-26 3-73,-10 1-125,-1-1 1,1 0-1,-1-1 0,19-4 0,8 3 3,-32 3-15,-1-1 1,1 0-1,0 0 0,-1 0 1,1 0-1,0-1 0,-1 0 1,1 1-1,4-3 1,-3 2 62,0 0 1,-1 0 0,1 1 0,0 0 0,0 0-1,-1 0 1,1 0 0,0 1 0,0 0-1,-1 0 1,1 0 0,5 2 0,29 4 130,89 11 897,-85-12-845,4 0-93,26 0 379,-51-6-178,-16-1-332,1 1 0,-1-1 0,1 1 0,-1 1 0,1-1 1,-1 1-1,0 0 0,9 3 0,14-1-34,-23-1 23,0 0-1,1-1 1,-1 1 0,0-1 0,1 0 0,10 0 0,27 5 299,53 12-240,-72-13-45,0-1 0,1-1 0,0-1 0,43-3 0,-25 1-34,21-12 87,118 12-41,-162-4-35,34-4-24,182 20-208,-106-18 350,-104 4-94,-21 1-58,0 0 1,1 1 0,-1-1 0,0 1 0,1 1 0,-1 0 0,7 1 0,-2-1 18,-1 1 0,1-2 0,-1 0 0,1 0 1,0 0-1,16-4 0,11 0-65,38-2 145,32-12-7,-95 16-85,0 1 0,-1-2 0,1 0 0,15-5 1,-18 5 0,1 0 0,-1 0 0,22-2 0,-29 5 0,1 0-1,0 0 1,-1 0-1,1-1 1,0 1-1,-1-1 0,1 0 1,4-2-1,-7 2 2,0 1 0,1-1 0,-1 1 0,0 0 0,1-1 0,-1 1 0,0 0 0,1 0 0,-1 0 0,0 0 0,1 0 0,-1 0 0,0 0 0,1 0 0,-1 1 0,0-1 0,2 1 0,-2 0 2,0-1 0,1 0-1,-1 1 1,0-1 0,0 0 0,0 0 0,0 0 0,0 0 0,0 0 0,0 0-1,1 0 1,-1 0 0,0 0 0,0 0 0,0-1 0,0 1 0,0 0 0,0-1 0,0 1-1,2-2 1,7-1 27,-1 3-46,0-1 0,0 0 0,0-1 0,17-5-1,8 0-132,-11 4 396,-19 2-239,-1 0-1,1 1 0,0-1 0,-1 1 0,1 0 0,0 0 0,0 0 1,5 1-1,-4 2-10,10 3-6,31-4-30,31 4 96,-66-6-60,0 0 1,0 1-1,-1 0 1,1 1-1,18 5 0,-22-9 22,-7 1-16,1 1 0,0-1 0,-1 1 0,1-1 0,0 1 0,-1 0 0,1-1 0,0 1 0,0 0 0,-1 0 0,1-1 0,0 1 0,0 0 0,-1 0 0,1 0 0,0 0 0,0 0 0,0 0 0,-1 0 0,1 0 0,0 0 0,1 1 0,20 5-8,-22-6 4,2 1 4,1-1 1,-1 1-1,0-1 0,0 0 0,1 0 0,-1 0 1,0 0-1,0 0 0,1 0 0,-1-1 0,0 1 0,0-1 1,0 0-1,1 1 0,2-3 0,-1 2-3,3 1 3,-4 0 3,6-1-2,2-3-2,-2 3-3,-7 1-4,32 0 21,-23 1-15,7-7-8,-16 5 18,21-11 52,-25 12-69,1 1 0,-1 0-1,1 0 1,-1 0 0,1 0 0,0 0 0,-1 0 0,1 0 0,0 0 0,0 0 0,-1 1 0,1-1-1,-1 2 1,-10 11-2108,-1-8-5569,5-10 2407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21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1 444,'0'0'1816,"-11"7"2188,7-2 29,4-5-3878,0 1 0,-1-1 0,1 0 0,-1 0-1,1 0 1,0 0 0,-1 1 0,1-1 0,0 0 0,-1 1 0,1-1 0,0 0 0,-1 0 0,1 1 0,0-1 0,0 0 0,-1 1 0,1-1 0,0 1 0,0-1 0,0 0 0,0 1-1,-1-1 1,1 1 0,0-1 0,0 0 0,0 1 0,0-1 0,0 1 0,0-1 0,0 1 0,0-1 0,0 0 0,0 1 0,1 0 0,-7 13 173,6-14-321,0 1 1,0-1-1,0 0 0,0 0 1,-1 0-1,1 0 0,0 1 1,0-1-1,0 0 0,0 0 1,0 0-1,0 1 0,-1-1 1,1 0-1,0 0 0,0 1 1,0-1-1,0 0 0,0 0 1,0 1-1,0-1 0,0 0 1,0 0-1,0 1 0,0-1 1,0 0-1,0 0 0,1 1 1,-1-1-1,0 0 0,0 0 1,0 0-1,0 1 0,0-1 1,0 0-1,0 0 0,1 0 1,-1 1-1,0-1 0,0 0 1,0 0-1,1 0 0,-1 0 1,0 0-1,0 1 0,0-1 1,1 0-1,-1 0 0,0 0 1,0 0-1,0 0 0,1 0 1,-1 0-1,0 0 0,1 0 1,0 5 100,0 0 0,0 1 0,-1-1 0,1 0 0,-1 0 0,0 1 0,-2 7 0,2-3 116,-11 57 144,22-2-107,-11 123 143,0-187-393,0 65 7,0-65 5,-1 0-22,-1 0-1,1 1 1,0-1-1,1 0 0,-1 1 1,0-1-1,0 1 1,1-1-1,-1 1 1,0-1-1,1 1 1,0 0-1,-1-1 1,1 1-1,0 0 1,0-1-1,0 3 1,0-3-7,2 16 1,5-10-11,-1-3-132,2-7-3410,-4 1 2216,-3 2 1138,-1 0 0,0 0 1,1 0-1,-1 0 0,0-1 1,1 1-1,-1 0 1,0 0-1,0 0 0,1-1 1,-1 1-1,0 0 0,0 0 1,0-1-1,1 1 1,-1 0-1,0 0 0,0-1 1,0 1-1,0 0 0,0-1 1,1 1-1,-1 0 0,0-1 1,0 1-1,0 0 1,0-1-1,0 1 0,0 0 1,0-1-1,0 1 0,0 0 1,0-1-1,0 1 1,-1-1-1,1-6-3246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6.5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61 188,'0'0'749,"-24"-11"7371,24 11-8055,-1 0-1,1 0 1,0 0 0,-1 0 0,1 0 0,0 0-1,-1 0 1,1 0 0,-1 0 0,1 0 0,0 0-1,-1 0 1,1 0 0,0 1 0,-1-1 0,1 0-1,0 0 1,-1 0 0,1 1 0,0-1 0,-1 0-1,1 0 1,0 1 0,0-1 0,-1 0 0,1 1-1,0-1 1,0 0 0,0 1 0,-1-1 0,1 0-1,0 1 1,0-1 0,0 0 0,0 1 0,0-1-1,0 1 1,0-1 0,0 0 0,0 1 0,0-1-1,0 1 1,0-1 0,0 0 0,0 1 0,0-1-1,1 1 1,-1 8 2536,0-13-277,3 5-2262,-1 0 1,1 0 0,-1 0 0,1 0 0,0 0 0,-1-1 0,1 1-1,0-1 1,0 1 0,-1-1 0,6-1 0,18 5 193,-22-3-193,-1 0-1,1 0 1,0 0 0,0-1 0,-1 1 0,1-1 0,7 0 0,10 1 184,-10 0-148,0-1 0,0 0-1,-1-1 1,22-4-1,20-1 114,119 12 177,-157-7-332,-1 0-1,1-1 1,23-7-1,-29 7-11,1-1-1,-1 2 1,1-1-1,-1 1 1,1 0 0,0 1-1,-1-1 1,1 2-1,0-1 1,12 4 0,67 10 243,-73-11-261,1 0 0,0-1 1,0-1-1,0 0 1,0-1-1,25-4 1,9-3 187,0 3 0,69 2-1,-88 2-217,-23-1 7,-1 0 0,1 0 0,0-1 1,-1 0-1,1-1 0,10-5 0,24-5 7,-11 5-14,-23 5 4,0 1 1,1 1 0,-1-1 0,0 1 0,10 0-1,31-2 42,-38 1-27,1 1 0,0 1 0,0 0 0,0 0 0,0 1 0,17 3 0,14 0 25,-39-4-34,1 0 0,0 0 0,0 0 1,0 1-1,0 0 0,0 0 0,-1 0 1,10 3-1,-11-2-1,0-2-1,1 1 1,-1 0-1,0-1 1,1 1 0,-1-1-1,1 0 1,-1 0-1,0-1 1,1 1-1,-1-1 1,1 1 0,5-3-1,15-2 18,23-2 64,-37 4-57,1 0 0,-1 1 1,1 1-1,19-1 0,77 14 37,44-12-82,-109 6 79,-37-5-53,1 0-1,0 0 1,-1 0 0,1 0-1,0-1 1,0 0 0,0-1 0,0 1-1,8-3 1,-8 2-1,0 1-1,1-1 0,-1 1 1,0 0-1,12 1 1,-13 0-10,-1 0 0,1-1 1,-1 0-1,0 0 0,1 0 0,-1 0 1,1-1-1,-1 0 0,0 0 1,0 0-1,5-2 0,-2 1 4,1 1-1,-1-1 1,1 1 0,0 1-1,11-1 1,120 1 39,-21-12-26,67 12-2,-124 0 11,-59 0-44,52 6 32,9 0-40,-38 0 30,4-6-2,-28 0-8,21 5-8,10-4 0,-21-1 15,0 0-5,45 0 21,-54 1-16,-1-1-1,0 1 0,0-1-1,0 0 1,1 0 0,-1 0 0,0 0 0,0 0 0,0 0 0,1 0 0,-1 0 0,0 0-1,0-1 1,0 1 0,1 0 0,-1-1 0,0 1 0,0-1 0,0 0 0,0 1 0,0-1 0,1-1-1,1 1 2,1 0-1,-1 1 0,0-1 0,1 1 0,-1-1 1,0 1-1,1 0 0,-1 0 0,0 1 0,6 0 1,3 0-2,-10-1-1,0 0 4,16-1-41,-17 1 39,-1 0 1,1-1-1,0 1 0,-1 0 1,1 0-1,0-1 0,-1 1 0,1 0 1,0 0-1,0 0 0,-1 0 1,1 0-1,0 0 0,-1 0 1,1 0-1,0 0 0,0 0 0,-1 1 1,1-1-1,0 0 0,-1 0 1,1 1-1,-1-1 0,1 0 1,0 1-1,-1-1 0,1 0 0,-1 1 1,1-1-1,-1 1 0,1-1 1,-1 1-1,1-1 0,-1 1 0,1 0 1,1 0-8,5-1 0,-5 2 4,-2-1 3,0-1 0,0 0 0,0 0 0,0 1 0,0-1 0,0 0 0,0 0 1,0 0-1,0 1 0,0-1 0,0 0 0,0 0 0,0 0 0,0 1 0,1-1 1,-1 0-1,0 0 0,0 0 0,0 1 0,0-1 0,0 0 0,1 0 0,-1 0 1,0 0-1,0 0 0,0 1 0,0-1 0,1 0 0,-1 0 0,0 0 0,0 0 1,0 0-1,1 0 0,-1 0 0,0 0 0,0 0 0,1 0 0,-1 0 0,0 0 1,0 0-1,0 0 0,1 0 0,-1 0 0,0 0 0,0 0 0,1 0 0,-1 0 1,0 0-1,0 0 0,0 0 0,1 0 0,-1-1 0,0 1 0,0 0 0,0 0 1,0 0-1,1-1 0,1 1 14,10 1-1450,-5-3 1287,-11 8-32,-13 9-3898,15-14 3581,-3 1-1828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8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16,'-11'0'15223,"11"42"-14566,0-26-377,-1-12-270,1 0-1,-1-1 1,1 1-1,0 0 1,1-1 0,-1 1-1,0 0 1,1-1-1,0 1 1,0-1-1,0 1 1,0-1 0,4 7-1,-4-6 14,0 1-1,0-1 0,0 1 1,0-1-1,-1 1 1,0-1-1,0 1 0,0-1 1,-2 8-1,1 2-8,12 48 26,-11 150 124,0-210-152,0-1-12,0-1-1,0 1 1,0 0-1,0 0 1,1 0-1,-1 0 0,0-1 1,-1 1-1,1 0 1,0 0-1,0 0 1,0 0-1,0-1 1,-1 1-1,1 0 1,0 0-1,-1 0 1,1-1-1,-1 1 1,1 0-1,-1-1 1,1 1-1,-1 0 1,1-1-1,-1 1 1,1 0-1,-1-1 1,0 1-1,0-1 1,0 1-1,1 0 0,-1 0 0,1 0 0,-1 0 0,1 0 0,0 0 0,0 0 0,0 0 0,-1 1 0,1-1 0,0 0 0,0 0 0,0 0 1,0 0-1,1 0 0,-1 0 0,1 2 0,-3 18 22,2-21-21,0 0 0,0 0 0,1 0 0,-1 0 0,0 0 0,0 0 0,0 0 0,0 0 0,0 1 0,0-1 0,0 0 0,1 0 0,-1 0 0,0 0 0,0 0 0,0 0 0,0 0 0,0 0 0,0 1 0,0-1 0,0 0 0,0 0 0,0 0 0,0 0 0,0 0 0,0 0 0,0 1 0,0-1 0,0 0 0,0 0 0,0 0-1,0 0 1,0 0 0,0 1 0,0-1 0,0 0 0,0 0 0,0 0 0,0 0 0,0 0 0,0 0 0,0 1 0,0-1 0,0 0 0,0 0 0,0 0 0,0 0 0,-1 0 0,1 0 0,0 0 0,0 0 0,0 1 0,0-1 0,0 0 0,0 0 0,0 0 0,-1 0 0,1 0 0,2 0 7,2 7-38,3 10-2,-7 19 81,0-35-47,0-1-54,1-1 6,-1 1 1,1 0-1,-1 0 0,1 0 0,-1 0 0,1 0 0,-1-1 1,0 1-1,1 0 0,-1 0 0,1-1 0,-1 1 0,1 0 0,-1-1 1,0 1-1,1-1 0,-1 1 0,0 0 0,0-1 0,1 1 0,-1-1 1,0 1-1,0-1 0,1 1 0,-1-1 0,0 1 0,0-1 0,0 1 1,0-1-1,0 1 0,0-1 0,1-23-6043,-2 15 2912,1-7-66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9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1 280,'6'0'12460,"-12"0"-10790,6 42 678,-1-17-2072,0-18-212,1 0 1,0 0 0,0 1 0,0-1-1,1 0 1,0 0 0,0 0-1,1 0 1,4 12 0,-5-16-60,0-1 0,0 1-1,0-1 1,0 1 0,-1 0 0,1-1-1,-1 1 1,0 0 0,0 0 0,0 3 0,0-3-6,0-1 0,0 1 0,0-1 0,0 1 0,0-1 0,1 1 0,-1-1 0,1 0 0,0 1 0,1 2 0,-1-3-5,-1 0 1,1 0-1,0 1 1,-1-1-1,0 0 1,1 0-1,-1 1 1,0-1-1,0 0 1,0 1-1,-1-1 1,1 0-1,-1 3 1,0-2-1,1 0-1,-1 0 1,1 0 0,0 0 0,0 0 0,0 0-1,0 0 1,1-1 0,-1 1 0,2 5 0,3 9 35,-2-1 0,0 1 1,-1-1-1,-1 1 1,0 0-1,-1 0 0,-4 23 1,2 16 18,2-51-56,0-3 4,0-1 1,0 0 0,-1 0-1,1 1 1,0-1 0,0 0-1,1 1 1,-1-1 0,0 0-1,0 0 1,0 1 0,1-1-1,-1 0 1,1 0 0,-1 1 0,1-1-1,0 0 1,-1 0 0,1 0-1,0 0 1,0 0 0,-1 0-1,2 1 1,-1-2 3,-1 1 1,0-1-1,1 1 1,-1-1-1,0 1 1,0-1-1,1 1 1,-1-1-1,0 1 1,0-1-1,0 1 1,0-1-1,0 1 1,1-1-1,-1 1 1,0-1-1,0 1 1,0-1-1,-1 1 1,1-1-1,0 1 1,0-1-1,0 1 1,0 0-1,1 10 20,0-10-19,0 0-1,0 0 1,-1 0 0,1 0 0,0 0-1,-1 0 1,1 0 0,0 1 0,-1-1-1,0 0 1,1 0 0,-1 0 0,0 1-1,1-1 1,-1 0 0,0 1-1,0-1 1,0 2 0,0-2 8,0 11-31,0-11 28,2-1-41,5 0 14,-5 0-28,0-3-486,0 1 1,-1 0-1,1 0 1,0-1-1,-1 1 1,0-1-1,1 0 1,-1 1-1,0-1 1,0 0-1,0 0 1,-1 1-1,1-5 1,4-9-3952,4-1 988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1.3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12 644,'22'-12'9803,"-24"23"-5941,-1-5-3641,0 0 1,0 1-1,1-1 1,0 0-1,0 1 1,0-1-1,1 1 1,-1 11-1,2 84-111,11-41-12,0-8-107,-1-8 54,1-5-13,-11 64 39,-4-97-81,4-6 10,-1 0-1,0-1 0,1 1 0,-1 0 0,1 0 1,-1-1-1,1 1 0,-1 0 0,1 0 1,0 0-1,-1 0 0,1 0 0,0-1 1,0 1-1,0 0 0,-1 0 0,1 0 1,0 1-1,1 0 1,-1-1 1,0 1-1,0 0 1,0-1-1,0 1 0,0-1 1,-1 1-1,1-1 1,0 1-1,-1-1 0,1 1 1,-1-1-1,0 1 1,1-1-1,-1 1 1,0-1-1,0 0 0,-2 3 1,2-2 1,0 1 0,1-1 0,-1 1 0,0-1 0,1 1 0,-1 0 0,1-1 0,0 1 1,0 0-1,0-1 0,0 1 0,0 0 0,2 4 0,0 24-31,-2 65 93,0-95-72,9 8-36,-1 1-550,-8-10 535,1 0 1,-1 0 0,0 0 0,0 0-1,0 0 1,0 0 0,0 0 0,1 0-1,-1 0 1,0 0 0,0 0-1,0 0 1,0 0 0,0 0 0,1 0-1,-1 0 1,0 0 0,0 0 0,0 0-1,0 0 1,0 0 0,0 0 0,1 0-1,-1 0 1,0-1 0,0 1 0,0 0-1,0 0 1,0 0 0,0 0 0,0 0-1,1 0 1,-1 0 0,0 0 0,0-1-1,0 1 1,0 0 0,0 0 0,0 0-1,0 0 1,0 0 0,0-1 0,0 1-1,0 0 1,0 0 0,0 0 0,0 0-1,0 0 1,0-1 0,0 1 0,0 0-1,0 0 1,0 0 0,0 0 0,0 0-1,0-1 1,0 1 0,0 0 0,0 0-1,0 0 1,0 0 0,-1 0 0,1 0-1,5-8-5141,1-4 1953,-6 0 208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2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48 28,'-3'-2'597,"-5"-3"6125,8 0-6408,0 5-288,0-1 0,1 1 0,-1 0 0,0-1 0,0 1 0,0 0 0,0-1 0,0 1 0,0-1 0,0 1 0,0 0 0,0-1 0,0 1 0,0-1 0,0 1 1,0 0-1,-1-1 0,1 1 0,0-1 0,0 1 0,0 0 0,-1-1 0,1 1 0,0 0 0,0-1 0,0 1 0,-1 0 0,1-1 0,0 1 0,-1 0 0,1 0 0,0-1 0,-1 1 1,1 0-1,0 0 0,-1 0 0,1 0 0,-1-1 0,1 1 0,0 0 0,-1 0 0,1 0 0,-1 0 0,1 0 0,0 0 0,-1 0 0,1 0 0,-1 0 0,1 0 0,-1 0 0,12-19 6024,-11 19-6036,0 0 1,0 0-1,0 1 1,-1-1-1,1 0 1,0 0-1,0 0 1,0 0-1,0 0 1,0 0-1,0 0 1,-1 0-1,1 0 1,0 0-1,0 0 1,0 0-1,0 0 1,0 0-1,-1 0 1,1 0-1,0 0 1,0 0-1,0 0 0,0 0 1,0 0-1,0 0 1,-1 0-1,1 0 1,0 0-1,0 0 1,0 0-1,0 0 1,0 0-1,0-1 1,-1 1-1,1 0 1,0 0-1,0 0 1,0 0-1,0 0 1,0 0-1,0 0 1,0-1-1,0 1 1,0 0-1,0 0 1,0 0-1,0 0 1,0 0-1,-1 0 1,1-1-1,0 1 1,0 0-1,0 0 1,0 0-1,0 0 1,0 0-1,0-1 1,1 1-1,-1 0 1,-6 17 786,6-15-778,0-1 0,0 1 0,0 0 1,0-1-1,0 1 0,0-1 0,1 1 1,-1-1-1,0 1 0,1-1 0,-1 1 1,1-1-1,0 1 0,-1-1 0,1 0 1,0 1-1,0-1 0,1 2 1,-1-2-11,0 1 1,-1-1-1,1 1 1,-1 0-1,0-1 1,1 1-1,-1 0 1,0-1-1,0 1 1,0 0-1,0 0 1,0-1-1,-1 4 1,2 16 37,2-9-17,1 0-1,-2-1 0,0 1 1,0 1-1,-1-1 0,0 0 1,-1 0-1,-1 0 1,-2 16-1,1 20 92,2-46-115,0-1 0,1 1-1,-1 0 1,0 0 0,0-1 0,-1 1 0,1 0 0,0 0-1,0-1 1,-1 1 0,1 0 0,-1-1 0,0 1 0,1-1-1,-1 1 1,0-1 0,0 1 0,0-1 0,-1 2 0,0-2 14,2 8 35,2-11-24,5-4-182,-5 5 4,6-3-1888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4.0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7 264,'-8'-3'9886,"2"3"-5451,10-3-4615,-4 46 1144,-5-12-762,4-29-184,1 1-1,-1 0 1,0-1-1,1 1 1,0 0-1,0-1 1,0 1-1,0 0 1,0-1-1,0 1 1,1-1-1,-1 1 1,1 0-1,0-1 1,-1 1-1,3 2 1,-2-2 27,0 1 0,0-1 0,0 0 0,-1 0 1,1 1-1,-1-1 0,0 0 0,0 6 0,0-6-23,0-1 0,0 1 1,0-1-1,0 1 0,0-1 0,0 1 0,1-1 0,0 1 0,-1-1 1,1 0-1,2 4 0,7 53 253,-9-57-271,0 1 1,0-1 0,0 1 0,-1-1-1,1 1 1,-1 0 0,0-1 0,0 1-1,0 0 1,0-1 0,0 1 0,-1 3 0,-1 19 77,6-20-86,-3-5 6,-1 1 0,0-1 0,1 0 0,-1 0 0,1 0 0,-1 1 0,0-1 0,1 0 0,-1 1 0,0-1 0,1 0 0,-1 1-1,0-1 1,1 0 0,-1 1 0,0-1 0,0 1 0,0-1 0,1 1 0,-1-1 0,0 0 0,0 1 0,0-1 0,0 1 0,0-1 0,0 1 0,0-1 0,0 1-1,0-1 1,0 1 0,0-1 0,0 1 0,0 0 2,1 0 0,-1-1-1,0 1 1,0 0 0,0-1-1,0 1 1,1 0 0,-1-1 0,0 1-1,0 0 1,0 0 0,-1-1-1,1 1 1,0 0 0,0-1-1,0 1 1,0 0 0,-1-1-1,1 1 1,0 0 0,0-1 0,-1 1-1,1-1 1,-1 1 0,1 0-1,0-1 1,-1 1 0,1-1-1,-1 1 1,1-1 0,-1 0 0,0 1-1,-2 1-15,1-1 2,4-1-63,5 0 72,-5 0 5,0 29-769,-2-29 528,1 0 1,-1 0-1,1 0 0,-1 0 1,1 0-1,-1 0 0,1 0 1,-1-1-1,1 1 0,-1 0 1,1 0-1,-1 0 0,1-1 1,-1 1-1,1 0 0,-1 0 1,1-1-1,-1 1 0,1 0 1,-1-1-1,0 1 0,1-1 1,-1 1-1,0-1 1,0 1-1,1 0 0,-1-1 1,0 1-1,0-1 0,1 1 1,-1-2-1,7-16-5484,-7 10 2942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5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12 548,'0'0'705,"-21"-12"5267,17 17-5403,3-4-417,1-1-1,0 0 1,-1 0 0,1 1 0,-1-1 0,1 0 0,0 0 0,-1 1 0,1-1 0,0 0 0,-1 1-1,1-1 1,0 0 0,-1 1 0,1-1 0,0 1 0,0-1 0,0 0 0,-1 1 0,1-1 0,0 1 0,0-1-1,0 1 1,0-1 0,0 1 0,0-1 0,0 1 0,0-1 0,0 0 0,0 1 0,0-1 0,0 2 0,0 124 2484,11-65-1926,-11-58-683,0 0 0,0 0 0,0 1 0,0-1 0,1 0-1,0 0 1,-1 0 0,1 0 0,1 1 0,-1-1 0,2 3 0,-12 37 419,-2 18-140,0-31 111,1 13 111,9-31-396,1-10-124,-1-1 0,1 1 0,0 0 0,0-1-1,0 1 1,0 0 0,0-1 0,0 1 0,0 0 0,1-1-1,-1 1 1,0 0 0,1-1 0,-1 1 0,1-1-1,0 1 1,0-1 0,-1 1 0,1-1 0,0 0-1,0 1 1,2 0 0,-3-1-33,0-1-1,1 0 1,-1 0 0,0 1-1,0-1 1,1 0 0,-1 1-1,0-1 1,0 1-1,1-1 1,-1 0 0,0 1-1,0-1 1,0 1 0,0-1-1,1 0 1,-1 1 0,0-1-1,0 1 1,0-1 0,0 1-1,0-1 1,0 0 0,0 1-1,0-1 1,-1 1-1,1-1 1,0 1 0,0-1-1,0 1 1,0-1-23,-1 0 1,1 1-1,0-1 0,0 0 0,0 1 1,0-1-1,0 0 0,0 0 1,0 1-1,0-1 0,-1 0 0,1 1 1,0-1-1,0 0 0,0 1 1,1-1-1,-1 0 0,0 0 0,0 1 1,0-1-1,0 0 0,0 1 1,0-1-1,0 0 0,0 0 0,1 1 1,-1-1-1,0 0 0,0 0 1,0 1-1,1-1 0,-1 0 0,0 0 1,0 0-1,0 1 0,1-1 1,-1 0-1,0 0 0,0 0 0,1 0 1,-1 0-1,0 0 0,1 1 1,-1-1-1,0 0 0,1 0 0,-1 0 1,0 0-1,0 0 0,1 0 1,-1 0-1,0 0 0,1 0 0,-1-1 1,8-12-9542,-5 9 8161,-1-3-1718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6.5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8 364,'0'0'577,"18"-7"1882,-21 8-720,8-3-968,-6 16 8136,2-6-8663,0 0 0,0 1 0,1-1 0,4 14 0,-4-18-214,-1-1 0,0 1 0,-1-1 0,1 1 0,-1-1 0,1 1 0,-1-1 0,0 1-1,0 0 1,-1-1 0,1 1 0,-2 5 0,1-5-10,0 0 1,1 0-1,-1 0 1,1 1-1,0-1 0,0 0 1,1 0-1,-1 0 0,1 1 1,1 3-1,0-2 17,0 0 0,-1 0-1,1 0 1,-1 1 0,-1-1 0,1 0-1,-1 11 1,11 31 231,-12-46-266,1-1 0,0 1 0,0-1 1,0 1-1,0 0 0,0-1 1,0 1-1,1-1 0,-1 1 1,0-1-1,1 1 0,-1-1 0,1 1 1,0-1-1,-1 0 0,1 1 1,0-1-1,0 0 0,2 3 1,-2 0 5,0 1 1,0 0-1,0 0 1,-1-1-1,0 1 1,0 0 0,0 0-1,0 0 1,-2 5-1,1 3 89,1 108 337,11-89-212,0-3-165,-7-26-45,-4-3-12,0 0 0,1 0 1,-1 0-1,0 0 1,0 0-1,1 0 1,-1 0-1,0 0 0,1 0 1,-1 0-1,0 0 1,0 0-1,1 0 0,-1 0 1,0 1-1,0-1 1,1 0-1,-1 0 1,0 0-1,0 1 0,0-1 1,1 0-1,-1 0 1,0 1-1,0-1 1,0 0-1,0 0 0,1 1 1,-1-1-1,0 0 1,0 0-1,0 1 0,0-1 1,0 0-1,0 1 1,0-1-1,0 0 1,0 0-1,0 1 0,0-1 1,0 0-1,0 1 1,0-1-1,0 1 3,2-14-110,-2 12-27,1 1 0,0-1 0,0 0 0,-1 0 0,1 1 0,0-1 0,-1 0 0,1 0 0,-1 0 0,1 0 0,-1 0 0,0 0 0,1 0 0,-1 0 0,0 0 0,0 0 0,1-2 0,-1-40-8170,0 27 4555,0 3 443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09.8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42 520,'1'5'2482,"7"-9"-2484,-7 3 54,-11 6-1914,10-5 1864,0-1-1,0 1 0,-1 0 1,1 0-1,0-1 1,0 1-1,0 0 1,0 0-1,0 0 0,0-1 1,0 1-1,0 0 1,-1 0-1,1 0 1,0-1-1,0 1 0,0 0 1,0 0-1,-1 0 1,1 0-1,0-1 1,0 1-1,0 0 0,-1 0 1,1 0-1,0 0 1,0 0-1,0 0 1,-1 0-1,1 0 0,0-1 1,0 1-1,-1 0 1,1 0-1,0 0 1,0 0-1,-1 0 0,1 0 1,0 1-1,0-1 1,-1 0-1,1 0 1,0 0-1,0 0 0,0 0 1,-1 0-1,1 0 1,0 0-1,0 1 1,-1-1-1,1 0 0,0 0 1,0 0-1,0 0 1,0 1-1,-1-1 1,1 0-1,0 0 0,0 0 1,0 1-1,0-1 25,0 0-1,-1 1 1,1-1-1,0 0 1,0 0-1,0 0 1,0 1 0,0-1-1,-1 0 1,1 0-1,0 0 1,0 0-1,0 0 1,-1 1-1,1-1 1,0 0-1,0 0 1,0 0-1,-1 0 1,1 0-1,0 0 1,0 0-1,-1 0 1,1 0-1,0 0 1,0 0-1,-1 0 1,1 0 0,0 0-1,0 0 1,-1 0-1,1 0 1,0 0-1,0 0 1,-1 0-1,1 0 1,0 0-1,0 0 1,0-1-1,-1 1 1,1 0-1,0 0 1,0 0-1,0 0 1,-1 0-1,1-1 1,0 1-1,0 0 1,0 0-1,0 0 1,0-1 0,0 1-1,-1 0 1,1 0-1,0-1 1,0 1-1,0 0 1,0 0-1,0-1 1,0 1-1,0-1 782,0-29 7157,0 18-1723,-7 23-5449,6-9-727,-1 0 0,1 0 0,-1 0-1,1 0 1,0 0 0,0 0 0,0 0 0,0 0-1,0 1 1,0-1 0,-1 5 0,7 27 391,-4-31-406,0 0-1,-1 0 0,1 0 1,-1 1-1,0-1 0,0 0 1,0 0-1,0 0 0,0 0 0,-1 0 1,1 0-1,-1 1 0,0-1 1,-2 5-1,2-4-11,0 1-1,-1 0 1,2-1 0,-1 1-1,1 0 1,-1 0 0,1-1-1,0 1 1,2 6 0,-2-7-38,1 0-1,-1 0 1,0 0 0,0 0-1,0 0 1,0 0 0,-1 0 0,1 0-1,-1 0 1,0 0 0,-1-1 0,-1 5-1,3-7 1,-1 1-1,0-1 1,1 1 0,-1-1-1,1 1 1,-1 0-1,1-1 1,0 1-1,0-1 1,0 1-1,0 0 1,0-1 0,0 1-1,0 0 1,1 2-1,-1 0 2,1-1 0,-1 1 0,0-1 0,0 1 0,0-1-1,0 1 1,-1-1 0,1 1 0,-1-1 0,0 1 0,0-1-1,-3 7 1,-7 62-32,8-45 33,2-4 7,-6 14 4,1 1-1,2-1 0,2 67 1,-9-62 3,11-41-21,-1-1-725,0 0 534,0-1-1,0 1 0,1-1 0,-1 1 0,0-1 1,0 0-1,1 1 0,-1-1 0,0 0 0,1 1 0,-1-1 1,1 0-1,-1 0 0,1 0 0,-1 1 0,1-1 1,0 0-1,-1 0 0,1 0 0,0 0 0,-1 0 1,1 0-1,0 0 0,0 0 0,0 0 0,0 0 1,0 0-1,0 1 0,0-1 0,1 0 0,-1 0 0,0 0 1,0 0-1,1-1 0,-2-17-4698,-6 7 1354,5 0 73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0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1 175 1484,'0'-1'187,"0"0"1,0 0-1,0 0 0,0 0 0,0 0 0,1 1 1,-1-1-1,0 0 0,0 0 0,1 0 0,-1 0 1,1 0-1,-1 1 0,1-1 0,-1 0 0,1 0 1,-1 1-1,2-2 0,2-5 1283,-2 4-1155,0 0-1,1 0 0,-1 1 0,1 0 1,0-1-1,0 1 0,0 0 0,0 0 1,0 0-1,0 1 0,1-1 0,-1 1 1,1-1-1,6 0 0,16-10 2198,48-17 99,-60 23-2381,1 0-1,0 1 0,0 0 1,1 1-1,-1 1 1,1 1-1,18-1 1,-19 4-41,-13 0-158,0-1 1,0 0-1,0 0 0,0 1 1,0-1-1,0 0 1,-1-1-1,1 1 0,0 0 1,0 0-1,0-1 1,0 1-1,3-2 0,59-16 512,-3-1-1877,-59 18 228,-2-3-1639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0.7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67 396,'0'0'1328,"13"-6"6306,26-6-1581,-31 9-5696,0-1-1,0 2 1,0-1-1,0 1 1,17-2-1,97-8 327,-92 11-728,-16 0-278,1 1 1,0 0-1,0 1 0,24 5 1,-34-6-688,0 0-1,0 0 1,0 0 0,0-1-1,0 0 1,0 0 0,0 0-1,0 0 1,0-1 0,0 0-1,4-2 1,2-6-2237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1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24 1000,'1'-3'4244,"9"-18"7403,-10 81-8677,8-47-2535,-7-11-381,1 0-1,-1 0 0,0 0 0,1 0 0,-1 1 0,0-1 1,0 0-1,0 0 0,0 1 0,-1-1 0,1 4 1,0 29 538,0-13-473,-1 1 1,-1 0-1,-1-1 1,-6 23 0,6-32-4,1 0 0,0-1 0,0 1 1,1 0-1,3 21 0,-1-20 57,-1-1 1,-1 1-1,0 0 0,-4 26 0,0-15-95,1 1-1,1-1 1,2 30-1,0-35-73,-11 47 38,11-56-35,-1-10-7,1 0-1,-1 0 0,1 0 1,0 0-1,0 0 0,-1 0 1,1 0-1,0 0 0,0 1 1,0-1-1,0 0 0,0 0 1,1 0-1,-1 0 0,0 0 1,0 0-1,1 0 0,-1 0 1,0 0-1,1 0 0,-1 0 1,1 0-1,0 0 0,-1 0 1,1-1-1,0 1 0,-1 0 1,1 0-1,0-1 0,0 1 1,1 1-1,0-2 6,0-4-2,0-1-1,0 1 1,0 0 0,1 1 0,-1-1-1,1 0 1,0 1 0,7-7 0,6-9-57,5-6 40,-17 18 32,-1 1-1,1-1 0,0 1 1,1 0-1,-1 0 1,10-9-1,-1 1-2,-8 2-32,4 1-11,-8 10 24,1 1 0,-1-1 1,0 1-1,1-1 0,-1 1 1,1-1-1,-1 1 0,1 0 1,-1 0-1,1 0 0,-1 0 1,1 0-1,-1 0 1,1 0-1,-1 0 0,1 1 1,-1-1-1,1 1 0,-1-1 1,0 1-1,1-1 0,0 2 1,32 23-24,-31-21 25,1-1 0,-1 0-1,0 0 1,1-1 0,-1 1 0,1-1 0,0 0 0,0 1 0,0-2-1,0 1 1,0 0 0,0-1 0,8 2 0,-7-4-1,0 0 1,0 0-1,0 0 1,-1-1-1,1 0 1,0 0-1,-1 0 1,1 0-1,-1-1 1,1 0-1,-1 0 1,0 0-1,0 0 1,-1-1-1,1 1 1,-1-1-1,5-6 1,4-6 7,0 0-1,-2-1 1,10-19 0,5-35 33,-21 61-33,-1 1 0,0 0 1,-1-1-1,0 1 0,-1-1 0,0 0 1,0 0-1,-1 1 0,0-1 0,-1 0 1,-2-12-1,-3-9 6,-2 1 1,-14-37-1,13 52-20,8 14 5,0-1 0,0 0 1,-1 1-1,1-1 0,0 0 1,1 0-1,-1 0 0,0 0 0,1 0 1,-1 0-1,0-3 0,-2-7 457,2 11-799,1 1 1,0-1-1,-1 1 0,1-1 0,-1 1 0,1-1 1,-1 1-1,1-1 0,-1 1 0,1-1 0,-1 1 1,0-1-1,1 1 0,-1 0 0,1 0 1,-1-1-1,0 1 0,1 0 0,-1 0 0,0 0 1,0-1-1,1 1 0,-1 0 0,0 0 1,-1 0-1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1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7 1008,'-3'-6'18325,"-3"6"-18436,4 0 495,2 3-313,0-3-52,1 1 0,-1 0 0,0 0 1,0 0-1,0-1 0,0 1 0,0 0 1,0 0-1,0 0 0,0-1 0,0 1 1,0 0-1,0 0 0,-1-1 0,1 1 1,0 0-1,-1 0 0,1-1 0,0 1 1,-1 0-1,1-1 0,-1 1 0,1 0 0,-1-1 1,1 1-1,-1-1 0,0 1 0,1 0 1,-1-1-1,-1 1 0,-9 36 179,-3 16-54,12-46-134,0 0-1,0 0 1,0 1-1,1-1 1,0 8-1,-7 30 100,3-4-59,5-37-53,0 0 0,0 0 0,0 0 0,-1 0 0,0 0 0,1 0 0,-4 7 0,-6 56 76,-1-25 69,9-37-116,1 1-1,0-1 1,0 1 0,0-1 0,0 1 0,1 0-1,0-1 1,1 7 0,0-7-5,-1 1 1,0-1-1,0 1 1,-1-1-1,1 0 0,-1 1 1,-3 9-1,-7 34 76,0 5-44,9-45-30,1 0-1,0 0 0,0 1 0,0-1 1,1 0-1,1 0 0,1 12 1,0 8 16,-2-5-23,1-19-8,0 0 1,-1 1 0,1-1 0,-1 0 0,-1 0 0,1 0-1,-1 0 1,0 0 0,0 0 0,0 0 0,-1 0 0,-3 8-1,1 18 23,2-28-20,1 0 1,-1 0-1,1 0 0,-1 1 1,1-1-1,0 1 0,0-1 1,1 1-1,-1 0 0,1-1 1,0 8-1,2 53 249,-1-32 60,0-21-223,-1-8-90,0-1-1,0 1 0,0-1 1,0 1-1,-1-1 0,1 1 1,-1-1-1,1 1 0,-1-1 1,0 0-1,0 1 0,0-1 1,-3 4-1,2 3-8,0 0-1,1-1 1,0 1-1,1 0 1,0-1-1,0 1 1,2 14-1,0 9 16,-2 52 60,-10-52-50,-1 16-44,11 35 180,-11-57-108,22 28 38,-11-35-42,1-13-36,-1 0-1,0 0 1,0 0-1,0 0 1,-1 0 0,0 0-1,0 0 1,0-1 0,-1 1-1,-2 6 1,2-6-9,1-1 0,0 1 0,0 0 0,0 0 0,1 0 0,0 0 0,0 0 0,1 0 0,1 6 0,-1 8 1,-1 4 26,1-15 4,0 0 0,-1 0 0,-1-1 0,0 1 0,0 0 0,0-1 0,-6 17 0,5-18-6,1 0 0,-1 0 0,1 0 0,1 1 0,-1-1 0,2 0 0,-1 0 0,2 11 0,0 22-26,-2-34-2,0-3 35,0 0 0,0-1 0,-1 1 0,1 0 0,-1 0 0,1-1-1,-1 1 1,0 0 0,0-1 0,0 1 0,-1-1 0,1 0 0,-1 1 0,1-1 0,-1 0-1,0 0 1,-2 3 0,1 14 170,1-17-183,0 0 0,0 0 0,0 0 1,1 1-1,-1-1 0,1 1 0,0-1 1,-1 1-1,1 0 0,0-1 0,0 1 1,1 0-1,-1 0 0,0 4 0,-20 55 192,21-55-204,0-7-5,0 1 0,1 0 0,-1-1-1,0 1 1,0 0 0,0-1 0,0 1-1,0 0 1,0-1 0,0 1 0,0 0-1,0 0 1,0-1 0,0 1 0,0 0-1,0-1 1,0 1 0,-1 0 0,1-1-1,0 1 1,-1 0 0,1-1 0,0 1-1,-1-1 1,1 1 0,-1 0 0,1-1-1,-1 1 1,1-1 0,-1 0 0,1 1-1,-1-1 1,1 1 0,-1-1 0,0 0-1,0 1 1,-1-1 37,2 1 189,0-2-160,-13-19-2345,8 12 476,0 1-1,0-1 1,0 0-1,1-1 1,1 1-1,-1-1 1,1 0 0,-2-14-1,3-1-2154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65 44,'-21'11'16968,"21"-12"-16904,0 1 0,-1 0-1,1-1 1,0 1 0,0 0-1,0-1 1,0 1 0,0-1 0,0 1-1,0 0 1,1-1 0,-1 1-1,0-1 1,0 1 0,0 0-1,0-1 1,0 1 0,1 0 0,-1-1-1,0 1 1,0 0 0,0-1-1,1 1 1,-1 0 0,0 0-1,1-1 1,-1 1 0,0 0 0,0 0-1,1 0 1,-1-1 0,0 1-1,1 0 1,-1 0 0,1 0-1,-1 0 1,0 0 0,1-1 0,-1 1-1,0 0 1,1 0 0,-1 0-1,1 0 1,-1 0 0,0 0-1,1 1 1,0-1 0,8-7 904,-8 6-943,0 0 0,0 0 1,-1 0-1,1 0 1,0 1-1,0-1 1,0 0-1,0 1 0,0-1 1,1 0-1,-1 1 1,0-1-1,0 1 1,0 0-1,0-1 0,1 1 1,1-1-1,63-11 701,84 31-49,-18-7-2,-92-10-509,-28-1-124,0 0 1,1-1-1,-1-1 1,14-1 0,93-16 109,-57 13-38,-50 5-102,0-1 0,0 0 0,21-5 0,-22 4-6,1 1 0,-1 0-1,1 1 1,-1 0 0,15 2 0,10-1 27,41 5-41,-40-7 5,-20 0 6,0 1-1,0 0 0,0 1 1,27 5-1,-27-1 2,1-2 1,0 0-1,24 0 0,24 3 6,-12-10-17,-41 2 5,0 1 0,0 1-1,0-1 1,0 2 0,0 0-1,17 4 1,-20-3-17,-1-1 0,1 0 1,-1 0-1,19-2 0,23 3-194,1 4 185,-1-3 1,83-3 0,-23-2 24,-55-3-13,-31 2 28,0 0-1,31 2 1,-17 2-21,-21 0 5,1-1 0,0 0 0,0-1 0,27-5 1,-26 1 9,0 2 0,37-3 1,7 13-10,-53-8 7,2-2-8,0 0 1,-1 2-1,1-1 0,0 2 1,0 0-1,18 2 1,12-1 16,22-1-17,10 2 12,11-27-20,-10 7 76,-52 14-147,-33 13-749,-40 15-3434,-59 8-9076,67-21 9567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44 230 36,'0'0'84,"-1"0"0,1 0 0,-1 0-1,1 0 1,-1 0 0,1 0 0,-1 0 0,1 0 0,-1-1 0,1 1 0,-1 0-1,1 0 1,0-1 0,-1 1 0,1 0 0,-1-1 0,1 1 0,0-1-1,-1 1 1,1 0 0,0-1 0,-1 1 0,1-1 0,0 1 0,0-1 0,-1 1-1,1-1 1,0 1 0,0-1 0,0 1 0,0-1 0,0 1 0,-1-1-1,1 1 1,0-1 0,0 1 0,0-1 0,1 1 0,-1-1 0,0 0 0,0 0 25,0 0 1,0 0-1,0 0 1,0 0-1,0 0 1,0 0-1,0 0 1,-1 1-1,1-1 1,0 0-1,0 0 1,-1 0-1,1 0 1,-1 1-1,1-1 1,-1 0-1,1 0 1,-1 1-1,1-1 1,-1 0-1,0 1 1,0-2-1,-1 1 738,-13-5 7066,15 6-7818,-1 0 1,1 0 0,0 0-1,-1 0 1,1 0 0,0 1-1,-1-1 1,1 0 0,0 0-1,-1 0 1,1 0 0,0 1-1,-1-1 1,1 0 0,0 0-1,0 1 1,-1-1-1,1 0 1,0 1 0,0-1-1,0 0 1,0 1 0,-1-1-1,1 0 1,0 1 0,0-1-1,0 0 1,0 1 0,0-1-1,0 0 1,0 1 0,0-1-1,0 0 1,0 1 0,0-1-1,0 1 1,0-1 0,0 0-1,0 1 1,0 0 173,4 0-171,0-1 1,0 0-1,0 1 0,0-2 1,-1 1-1,1 0 1,0-1-1,7-1 1,12-2 188,180-8 1551,25 6-576,-151 5-1084,0-4-1,134-25 1,-85-5-122,25-5-95,-131 37 74,1 0 0,0 1 0,0 1 0,0 1 0,30 4 0,-20 0 89,-11 0-67,1 0 0,-1-2 0,0-1 1,1 0-1,-1-1 0,1-2 1,32-5-1,-48 5-46,26-7 88,0 1 1,0 1-1,54-4 1,-8 20-147,9 1-95,-2-15 215,93-16 0,-149 17-69,-7 3-8,-1 0 0,1 1 1,24 4-1,21-1-4,105 3 68,-85 1-38,-8 0-48,-63-5 35,0 0 0,0 0 0,0-2 0,1 0 1,-1 0-1,0-1 0,18-4 0,-22 3 1,0 0 0,0 1 0,0 1 0,0 0-1,0 1 1,22 3 0,19 1 16,-36-4-23,-1 1 0,1 1 0,-1 0-1,0 1 1,28 12 0,-36-12 0,-2-2-2,-1 0 0,0 1 0,0 0 0,0 0 0,0 0 0,-1 0 0,5 5 0,9 5 88,-17-13-106,0 0 1,0 1-1,0-1 0,1 0 0,-1 0 0,0 1 0,0-1 1,1 0-1,-1 0 0,0 1 0,0-1 0,1 0 1,-1 0-1,0 0 0,1 1 0,-1-1 0,0 0 1,1 0-1,-1 0 0,0 0 0,1 0 0,-1 0 1,0 0-1,1 0 0,-1 0 0,0 0 0,1 0 1,-1 0-1,0 0 0,1 0 0,-1 0 0,0 0 0,1 0 1,-1 0-1,0 0 0,1 0 0,-1-1 0,0 1 1,0 0-1,1 0 0,-1 0 0,0-1 0,1 1 1,-1 0-1,0 0 0,0-1 0,0 1 0,1-1 1,-1 0-368,-2-46-7973,-16-8-1279,16 36 6073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1 872,'0'0'2590,"9"0"-637,-10 0-1739,0 1 1,-1 0-1,1-1 0,0 1 0,0 0 0,0 0 1,0 0-1,1 0 0,-1 0 0,0 0 1,0 0-1,0 0 0,1 0 0,-1 1 0,1-1 1,-1 0-1,1 0 0,-1 1 0,1-1 0,0 0 1,-1 1-1,1-1 0,0 0 0,0 1 0,0 1 1,-3 45 2909,3-40-2892,0-1 0,0 0 0,1 1 0,0-1 0,0 0 0,5 14 0,-4-14-92,-1 0 0,1 0 0,-2 0 0,1-1 0,-1 1 0,0 0 0,0 0 0,-2 10 0,0 10 259,2 179 1677,-11-139-1578,11-46-364,-1-9-58,1 0 0,1 0 0,-1 0 0,2 0 0,5 23 0,4 50 377,-6-44-242,-6-37-194,1 1-1,1 0 1,-1-1-1,1 1 1,0 0 0,0-1-1,2 7 1,-2-6-3,1 1 1,-1 0 0,-1-1-1,1 1 1,-1 0 0,0-1 0,0 1-1,-2 10 1,1 9 137,-10 21 76,0 40-124,0-19 470,12-43-403,0-19-127,0 1 1,-1 0 0,0-1 0,0 1-1,0 0 1,-1 0 0,0-1 0,0 1-1,0-1 1,0 1 0,-1-1 0,-3 7-1,4-7-8,0 0 0,0 1 0,0-1-1,1 1 1,-1-1 0,1 1-1,1-1 1,0 10 0,0-1-9,0-2-1,-1-10-24,0 1-1,0-1 1,0 1 0,0-1-1,0 1 1,0 0-1,0-1 1,-1 1-1,0-1 1,1 1-1,-1-1 1,0 1-1,0-1 1,0 0-1,-3 4 1,13 35 61,-9-20-70,-1-15 8,1 0-1,0-1 1,0 1 0,0 0-1,1 0 1,0 0 0,0-1-1,0 1 1,1 0 0,2 6-1,-3-8-1,0-1 1,0 1-1,0-1 0,-1 1 0,1-1 1,-1 1-1,0-1 0,0 1 1,-1-1-1,1 1 0,-1-1 0,0 1 1,0-1-1,0 0 0,0 1 0,0-1 1,-4 6-1,4-8 5,1 1-1,-1-1 1,0 0 0,1 1 0,-1-1-1,1 1 1,-1-1 0,1 1 0,0-1-1,0 1 1,0-1 0,0 1 0,0 0-1,0-1 1,0 1 0,0-1 0,0 1 0,1-1-1,-1 1 1,1-1 0,-1 1 0,1-1-1,-1 1 1,1-1 0,0 0 0,0 1-1,0-1 1,0 0 0,0 0 0,0 0-1,0 0 1,2 2 0,4 10 17,-9-5-13,2-7-9,-1-1-1,1 0 1,0 1 0,0-1 0,0 1 0,0-1 0,0 1 0,-1-1 0,1 1 0,0-1 0,0 1 0,0-1 0,0 1 0,0-1 0,1 1 0,-1-1-1,0 1 1,0-1 0,0 1 0,0-1 0,0 1 0,1-1 0,-1 0 0,0 1 0,0-1 0,1 1 0,-1-1 0,0 0 0,1 1 0,-1-1-1,0 1 1,1-1 0,-1 0 0,1 1 0,0 3 2,1 1 0,-2-1 0,1 1-1,0-1 1,-1 1 0,0-1 0,0 1-1,0-1 1,-2 8 0,1 2 33,1 35 9,0-49-76,0 0 1,0 1-1,0-1 1,0 0-1,0 0 0,0 0 1,0 1-1,0-1 1,0 0-1,1 0 0,-1 0 1,0 1-1,0-1 1,0 0-1,0 0 0,0 0 1,0 1-1,1-1 1,-1 0-1,0 0 0,0 0 1,0 0-1,1 0 1,-1 0-1,0 0 1,0 1-1,0-1 0,1 0 1,-1 0-1,0 0 1,0 0-1,0 0 0,1 0 1,-1 0-1,0 0 1,0 0-1,1 0 0,-1 0 1,0 0-1,0 0 1,0 0-1,1 0 1,-1 0-1,0-1 0,0 1 1,0 0-1,1 0 1,-1 0-1,0 0 0,0 0 1,0 0-1,0 0 1,1-1-1,-1 1 0,0 0 1,0 0-1,0 0 1,0-1-1,1 1 1,-1 0-23,0 0 1,0-1-1,1 1 1,-1 0 0,0 0-1,0 0 1,1-1 0,-1 1-1,0 0 1,0 0-1,0-1 1,0 1 0,1 0-1,-1-1 1,0 1 0,0 0-1,0 0 1,0-1-1,0 1 1,0 0 0,0-1-1,0 1 1,0 0 0,0-1-1,0 1 1,0 0-1,0-1 1,0 1 0,0 0-1,0-1 1,0 1 0,0 0-1,0 0 1,-1-1-1,1 1 1,0 0 0,0-1-1,0 1 1,0 0-1,-1 0 1,1-1 0,0 1-1,0 0 1,-1 0 0,1 0-1,0-1 1,0 1-1,-1 0 1,-1-2-711,1 1 0,-1-1 0,1 1 0,0-1 0,0 0 0,-1 0 0,1 1 0,0-1 0,1 0 0,-1 0 1,0 0-1,0 0 0,0-3 0,-5-11-3393,-3 4 912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12 607 712,'-2'0'3236,"-7"-18"4220,9-32-1779,0 38-5374,-1 7-203,1 0 1,0 0-1,0 0 1,1 0-1,-1-1 1,1 1-1,0 0 1,1 0-1,-1 0 1,3-5-1,-3 7-86,1-1-1,-1 0 0,0 0 1,-1 0-1,1 0 1,-1 0-1,1 0 1,-2-8-1,6-28-32,6-9 324,-1-11-116,1 11 44,-7 25-53,-4 23-169,0-1 0,0 1 1,0-1-1,0 1 0,0 0 1,0-1-1,0 1 1,1 0-1,-1-1 0,1 1 1,-1 0-1,1-1 1,-1 1-1,1 0 0,0 0 1,1-2-1,-1-16 108,-1 18-116,0 1 0,0-1 0,0 0 0,-1 0 0,1 0 0,0 1 0,0-1 0,0 0 0,0 0 0,0 0 0,1 1 0,-1-1 0,0 0 0,0 0 0,0 0 0,1 1 0,-1-1 0,0 0 0,2-1 0,-2 1 1,1 1 0,0-1 1,0 0-1,0 0 0,0 0 0,-1 0 1,1 0-1,-1 0 0,1-1 0,-1 1 1,1 0-1,-1 0 0,1 0 0,-1 0 1,0-1-1,0 1 0,1 0 0,-1 0 1,0 0-1,0-1 0,0 1 0,-1 0 1,1 0-1,0-2 0,-1-5 5,5 1-10,-3 6 4,0 0 0,-1 1-1,1-1 1,-1 0-1,1 0 1,-1 1 0,1-1-1,-1 0 1,1 0-1,-1 0 1,0 0 0,1 0-1,-1 0 1,0 0-1,0 0 1,0 1 0,0-1-1,0 0 1,0-1 0,0-45 475,-7 44-439,5 2-30,9-3 1,-3-2 718,-6 19-476,13 23-196,0 19-47,-10-51-9,-1 0-1,1-1 1,1 1-1,-1 0 1,0-1-1,1 1 1,0-1 0,0 1-1,0-1 1,4 4-1,8 17 3,-13-23-2,0 0 1,0 0 0,0 0-1,0 0 1,0 0 0,0 0-1,0 0 1,1-1 0,-1 1-1,0 0 1,1-1 0,-1 1-1,0-1 1,1 1 0,-1-1-1,0 0 1,1 1 0,-1-1-1,1 0 1,-1 0 0,1 0-1,-1 0 1,1 0 0,-1 0-1,3-1 1,-1-1 2,1 1 1,-1-1-1,0 0 1,1 1-1,-1-2 1,0 1-1,0 0 1,0-1-1,-1 1 0,4-4 1,7-10 18,-1-1 0,21-35 0,-28 43-20,-1 3-8,-1 1 1,0-1-1,-1 0 1,1 0-1,-1 0 1,0 0-1,-1 0 1,0-1-1,0 1 0,0 0 1,0-8-1,1 14 3,-1 1 0,1 0 0,0 0 0,-1 0 0,1 0 0,-1 0 0,1 0 0,-1 0-1,0 1 1,1-1 0,-1 0 0,0 1 0,1 1 0,-2-2-25,-1 36 59,-2-28-28,0 0 0,1 0 0,0 1 0,1-1 0,0 0 0,0 1 0,1-1 0,0 0 0,2 13 0,0 12 35,8 39 77,-10 61 269,4-129-328,3 3 32,-7-8-87,0 0 0,0 1 0,0-1 0,0 0 0,0 0 0,-1 1 0,1-1 0,0 0 0,0 0 0,0 0 0,0 1 0,0-1 0,-1 0 0,1 0 0,0 0 0,0 1 0,0-1 0,-1 0 0,1 0 0,0 0 0,0 0 0,0 0-1,-1 0 1,1 1 0,0-1 0,0 0 0,-1 0 0,1 0 0,0 0 0,0 0 0,-1 0 0,1 0 0,0 0 0,0 0 0,-1 0 0,1 0 0,0 0 0,0 0 0,-1 0 0,1-1 0,0 1 0,0 0 0,-1 0 0,-1 0 7,2 35-4231,4-40 2046,-4 4 1902,1 0 0,0 1 0,-1-1 1,1 0-1,0 0 0,-1 0 0,1 0 0,-1 0 1,0 0-1,1 0 0,-1 0 0,0 0 0,1 0 1,-1 0-1,0 0 0,0 0 0,0-1 0,0-21-5947,0 16 3094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96,'0'0'3156,"0"43"3084,2-38-5961,0 0 1,0 0-1,0 0 1,1-1-1,0 1 1,0-1-1,0 0 1,0 0-1,1 0 1,0 0-1,0-1 1,0 1 0,0-1-1,5 3 1,-6-4-213,1-1 0,-1 1 1,0-1-1,1 0 0,0 0 0,-1 0 1,1 0-1,0-1 0,-1 1 1,1-1-1,0 0 0,0 0 1,-1 0-1,1-1 0,0 1 0,-1-1 1,1 0-1,0 0 0,-1 0 1,1-1-1,2-1 0,0 0 31,-1 0 1,0-1-1,0 1 0,0-1 0,0 0 0,0 0 0,-1-1 0,0 1 1,0-1-1,6-10 0,-8 11 26,0 0 1,0 0-1,-1 0 0,1 0 1,-1-1-1,0 1 0,0 0 1,-1-1-1,1 1 0,-1-1 1,-1-8-1,0 10-77,-1 0-1,0 1 1,0-1 0,0 1-1,0 0 1,0-1 0,0 1-1,-1 0 1,-2-1 0,4 3-25,0 0 0,1 0 0,-1-1 0,0 1 1,0 0-1,0 0 0,1 0 0,-1-1 0,0 1 1,0 0-1,1 0 0,-1-1 0,0 1 0,0-1 1,1 1-1,-1-1 0,1 1 0,-1-1 0,0 1 1,1-1-1,-1 0 0,1 1 0,-1-1 0,1 0 1,-1 1-1,1-1 0,0 0 0,-1 0 0,1 0 1,0 1-1,0-1 0,0 0 0,-1-1 0,-33-17 716,30 19-684,4 0-45,-1 0-1,1-1 1,-1 1-1,1 0 1,-1 0-1,1 0 1,-1 0-1,1 0 1,-1 0-1,1 0 1,-1 0 0,1 0-1,-1 0 1,1 0-1,-1 0 1,1 0-1,-1 0 1,1 0-1,-1 1 1,1-1 0,-1 0-1,1 0 1,0 1-1,-1-1 1,1 0-1,-1 0 1,1 1-1,0-1 1,-1 1-1,1-1 1,0 0 0,-1 1-1,1-1 1,0 1-1,-33 7 534,33-7-537,0-1 0,0 1 1,0-1-1,-1 0 0,1 1 1,0-1-1,0 1 1,-1-1-1,1 0 0,0 1 1,0-1-1,-1 0 1,1 0-1,0 1 0,-1-1 1,1 0-1,0 0 0,-1 1 1,1-1-1,-1 0 1,1 0-1,0 0 0,-1 1 1,1-1-1,-1 0 1,1 0-1,-1 0 0,1 0 1,-1 0-6,0 0 1,1 0 0,-1 0 0,1 0 0,-1 0-1,1 1 1,-1-1 0,1 0 0,-1 0 0,1 0-1,-1 1 1,1-1 0,-1 0 0,1 1 0,0-1-1,-1 0 1,1 1 0,-1-1 0,1 1 0,0-1-1,0 1 1,-1-1 0,1 0 0,0 1 0,-1-1-1,1 1 1,0-1 0,0 1 0,0 1 0,-4 3-35,3-5 35,1 0 1,-1 0-1,1 0 0,0 1 1,-1-1-1,1 0 0,-1 0 1,1 1-1,0-1 0,-1 0 1,1 1-1,0-1 1,-1 0-1,1 1 0,0-1 1,0 1-1,0-1 0,-1 0 1,1 1-1,0-1 1,0 1-1,0-1 0,0 1 1,0-1-1,-1 1 0,1-1 1,0 1-1,0-1 0,0 1 1,1-1-1,-1 0 1,0 2-1,-10 8 16,10-10-15,-1 0 1,0 1 0,0-1 0,1 1-1,-1-1 1,0 0 0,1 1 0,-1-1-1,1 1 1,-1 0 0,0-1 0,1 1-1,-1-1 1,1 1 0,0 0 0,-1-1-1,1 1 1,-1 0 0,1 0 0,0-1-1,0 1 1,-1 1 0,1-1 0,1 1 0,-1-1 0,0 0 0,1 0 0,-1 1 0,1-1 0,-1 0 0,1 0 0,0 1 0,0-1 0,-1 0 0,1 0 0,0 0 0,0 0 0,0 0 0,0 0 0,0 0 0,0-1 0,0 1 0,0 0 0,1-1 0,-1 1 0,0 0 0,0-1 0,0 1 0,1-1 0,-1 0 0,0 1 0,1-1 0,-1 0 0,3 0 0,55 3 51,-44-4-140,-13 1 73,-5 10 673,-8-7-6720,-5-10-5089,14 1 8349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0 496,'0'0'5177,"-11"7"-968,15-1-3442,-4-5-679,1-1-1,0 1 1,-1 0 0,1 0-1,-1-1 1,1 1 0,-1 0-1,1 0 1,-1 0 0,1 0-1,-1 0 1,0-1 0,0 1-1,1 0 1,-1 0 0,0 0-1,0 0 1,0 2-1,0 0 138,0 0 1,0 0-1,0 0 0,0 0 0,1 0 0,-1 0 0,1 0 0,0 0 0,0 0 0,0 0 0,3 5 0,-3-6-144,0 0 0,-1 1 0,1-1 0,-1 0 0,1 1 1,-1-1-1,0 1 0,0-1 0,0 0 0,0 1 0,0-1 0,0 1 1,-1 2-1,0-3-44,0 1 1,1 0 0,0-1 0,0 1 0,0-1 0,0 1 0,0 0-1,1-1 1,-1 1 0,2 3 0,1 1 35,13 39 211,-15-44-274,0 1 1,0-1-1,0 0 0,0 0 1,0 0-1,0 0 1,0 0-1,1 0 1,-1-1-1,1 1 1,-1 0-1,1-1 1,0 1-1,0-1 1,0 0-1,0 1 1,3 1-1,29 13-115,-32-16-140,-2 0 170,1 0-1,-1 0 1,0 0-1,1 0 1,-1 0-1,0 0 1,1 0-1,-1 0 1,0 0 0,1 0-1,-1 0 1,0 0-1,1 0 1,-1 0-1,0 0 1,1 0-1,-1 0 1,0-1-1,1 1 1,-1 0-1,0 0 1,0 0-1,1 0 1,-1-1 0,0 1-1,0 0 1,1 0-1,-1-1 1,0 1-1,0 0 1,0 0-1,1-1 1,-1 1-1,0 0 1,0-1-1,0 1 1,0 0-1,0-1 1,0 1 0,0 0-1,1-1 1,-1 1-1,0 0 1,0-1-1,0 1 1,0 0-1,0-1 1,-1 1-1,1 0 1,0-1-1,0 1 1,0 0-1,0-1 1,0 1 0,0 0-1,-1-1 1,1 1-1,-11-25-8040,2 13 5127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1164,'0'0'2790,"-2"37"3170,0-35-5754,1 0-1,0 1 0,0-1 0,-1 1 1,1-1-1,1 1 0,-1 0 0,0-1 1,1 1-1,-1 0 0,1 3 0,0-1 98,-1-1 0,0 0 0,0 0 0,0 1 0,0-1 0,0 0 0,-4 5 0,1 0 24,1 1-1,0-1 0,0 1 0,1-1 0,0 1 1,0 12-1,2-18-270,-1 3 71,1 1 1,0-1-1,1 0 1,0 1-1,0-1 1,1 0-1,3 10 1,5 37 665,-3-37-604,-6-14-159,0 1-1,0-1 1,1 0-1,0 1 1,-1-1-1,1 0 0,0 0 1,0 0-1,1 0 1,-1-1-1,0 1 1,1 0-1,0-1 1,0 0-1,5 4 0,3-1 41,-1-1 0,1-1 0,-1 1 0,1-2 0,0 0 0,1 0-1,-1-1 1,19 0 0,-28-1-288,0 0-1,-1 0 1,1 0 0,0 0-1,0 0 1,0-1-1,-1 1 1,1-1 0,0 0-1,0 1 1,-1-1-1,1 0 1,-1 0 0,1 0-1,-1 0 1,1 0-1,-1 0 1,3-3 0,16-11-2359,-18 5-3999,-2 3 4214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0 320,'2'1'8860,"-1"2"-8531,1-1 1,-1 1 0,0-1-1,1 1 1,-1 0 0,0-1 0,-1 1-1,1 0 1,0 0 0,-1 0-1,1-1 1,-1 1 0,0 4 0,5 23 971,6 25-249,-1-32-883,-7-14-137,1-1 1,-1 0-1,1 0 0,1 0 1,9 13-1,-7-9 2,-6-12-48,-1 1 1,0-1 0,0 1-1,0 0 1,1-1 0,-1 1-1,0-1 1,1 1-1,-1-1 1,0 1 0,1 0-1,-1-1 1,1 0 0,-1 1-1,1-1 1,-1 1 0,1-1-1,-1 0 1,1 1-1,-1-1 1,1 0 0,-1 1-1,1-1 1,0 0 0,-1 0-1,1 0 1,0 1 0,-1-1-1,2 0 1,-10-11-9642,8 10 9375,-1 0 1,1 0 0,0 0-1,0 1 1,0-1 0,0-1-1,0-11-2350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31 692,'-10'-31'9032,"29"43"-9110,14 19-5435,-31-25 3348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1388,'-9'1'784,"1"5"5070,-5-1 1829,7-3-7517,0 0 0,1 0 0,-1 1 0,1-1 0,0 1-1,0 0 1,0 1 0,0-1 0,1 1 0,-1 0 0,1 0-1,0 1 1,-6 8 0,9-12-147,-2 2 63,1 1-1,-1-1 1,1 1 0,0 0-1,0 0 1,0 0-1,0 0 1,1 0-1,0 1 1,0-1 0,-1 7-1,-9 31 432,22-10-313,-10-28-198,-1-1 1,2 1 0,-1-1-1,0 1 1,1-1 0,-1 0-1,1 0 1,0 1-1,0-1 1,0 0 0,1-1-1,-1 1 1,1 0 0,-1-1-1,1 1 1,0-1 0,0 0-1,5 3 1,1-4-16,-1 0-1,1 0 1,0 0 0,0-1 0,0-1-1,0 1 1,0-1 0,-1-1 0,1 0 0,11-4-1,2-1-1526,-1-1 0,1-1-1,20-13 1,-37 19 254,0 0 0,0-1 0,0 0 0,-1 0 0,1 0 1,-1 0-1,5-7 0,-7 0-1560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0 832,'-11'1'5899,"22"45"-8,9-3-3822,1 14-1345,-18-53-786,-1 0-1,0 0 0,-1 1 0,1-1 1,-1 1-1,0-1 0,0 1 0,1 4 1,-2 2-3522,-2-1-3422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1800,'-22'5'9130,"22"-4"-8735,4 6 79,-3-6-514,0-1-1,-1 1 1,1 0 0,-1-1 0,1 1-1,-1 0 1,1 0 0,-1 0 0,0 0 0,1-1-1,-1 1 1,0 0 0,1 0 0,-1 0-1,0 0 1,0 0 0,0 0 0,0 1-1,0-1-134,0 1 0,0-1 0,1 0 0,-1 0 0,0 0-1,1 1 1,-1-1 0,1 0 0,-1 0 0,1 0 0,-1 0 0,1 0-1,0 0 1,0 0 0,-1 0 0,1 0 0,0 0 0,1 1 0,-1-1-59,0-1 1,0 1-1,0 0 1,-1 0 0,1 0-1,0 0 1,-1 0 0,1 0-1,0 0 1,-1 0-1,1 0 1,-1 0 0,0 0-1,1 0 1,-1 0-1,0 0 1,1 2 0,-1 5-1989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86 280,'0'4'752,"1"0"1,-1 0-1,1 0 0,0 0 1,0 0-1,0 0 0,0-1 1,3 6-1,-3-6-609,1-1 1,-1 1-1,1 0 0,-1-1 1,1 0-1,0 1 0,0-1 0,0 0 1,0 0-1,1 0 0,-1 0 1,0 0-1,1-1 0,0 1 0,-1-1 1,1 1-1,0-1 0,5 1 1,41 12 1275,-40-11-1222,0 1-1,1-2 1,-1 1 0,1-1-1,-1-1 1,1 0 0,0 0-1,0-1 1,-1 0 0,17-2 0,-22 0-145,0 0 0,-1 0 1,1-1-1,-1 1 1,0-1-1,0 0 1,0 0-1,0 0 0,0 0 1,-1 0-1,1-1 1,-1 1-1,0-1 1,0 0-1,0 0 0,-1 1 1,1-1-1,-1 0 1,0 0-1,1-7 1,8-17 335,-10 25-308,0-1-1,0 1 1,-1 0 0,1 0-1,-1 0 1,0 0-1,0 0 1,0 0 0,0 0-1,0 0 1,-1 0 0,1 1-1,-1-1 1,0 0-1,0 1 1,0-1 0,0 1-1,0 0 1,-1 0 0,-2-3-1,-4 1 88,0 0 0,1 1 1,-1 0-1,0 1 0,-18-3 0,-10-3 346,34 7-520,0 1 1,0 0-1,0 0 1,1 0 0,-1 0-1,0 0 1,0 1-1,0-1 1,0 1 0,1 0-1,-1 0 1,0 0 0,0 0-1,1 0 1,-1 0-1,1 1 1,-1-1 0,1 1-1,0 0 1,0 0-1,0 0 1,0 0 0,0 0-1,0 0 1,0 1-1,0-1 1,1 0 0,0 1-1,-1-1 1,1 1-1,-2 4 1,3-4-270,0 1-1,-1-1 1,0 0 0,1 0 0,-1 0-1,-1 0 1,1 0 0,-3 4-1,2-4-456,1 1 0,-1-1 0,1 0 0,0 0 0,0 1 0,0-1 0,0 1 0,0 6 0,-6 5-3861,5-13 3766,0 4-1887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1 216,'-22'18'6141,"11"36"-1414,11 30-1580,1-80-3110,-1 0 0,1 0 0,0-1 0,0 1-1,0 0 1,1-1 0,-1 1 0,1-1 0,0 0 0,0 1-1,0-1 1,0 0 0,0 0 0,1 0 0,0-1 0,4 5-1,4-4-8,-8-1-21,0-1 0,1 0 0,-1-1 0,0 1 1,1 0-1,-1-1 0,1 0 0,-1 0 0,1 0 1,-1 0-1,0 0 0,1-1 0,5-1 0,0-1 10,-1 0-1,0-1 0,-1 0 1,1 0-1,7-6 0,4-3-6,-16 11-9,0 0 0,-1-1 0,1 1-1,0-1 1,-1 0 0,0 1 0,0-1-1,0-1 1,0 1 0,0 0 0,2-6-1,9-13 103,-13 21-92,1 0 1,-1 1-1,0-1 0,1 0 1,-1 1-1,0-1 1,0 0-1,0 0 1,0 0-1,0 1 1,1-1-1,-1 0 0,-1 0 1,1 1-1,0-1 1,0 0-1,0 0 1,0 0-1,-1 1 1,1-1-1,0 0 0,0 1 1,-1-1-1,1 0 1,-1 1-1,1-1 1,-1 0-1,0 0 0,-5-15 590,6 16-577,0 0 0,0 0 0,0 0 0,0-1 0,-1 1 0,1 0 0,0 0 0,0 0 1,0 0-1,0-1 0,0 1 0,-1 0 0,1 0 0,0 0 0,0 0 0,0 0 0,-1 0 0,1 0 0,0-1 1,0 1-1,0 0 0,-1 0 0,1 0 0,0 0 0,0 0 0,0 0 0,-1 0 0,1 0 0,0 0 0,0 0 1,0 0-1,-1 0 0,1 0 0,0 0 0,0 0 0,-1 1 0,1-1 0,0 0 0,0 0 0,0 0 0,-1 0 0,1 0-17,0 1 0,0-1 0,0 0 0,0 0-1,-1 1 1,1-1 0,0 0 0,0 0-1,0 1 1,0-1 0,0 0 0,0 0 0,0 1-1,0-1 1,0 0 0,0 1 0,0-1-1,0 0 1,0 0 0,0 1 0,0-1 0,0 0-1,0 0 1,0 1 0,0-1 0,1 0-1,-1 0 1,0 1 0,0-1 0,0 0-1,0 0 1,1 1 0,-1-1 0,0 0 0,0 0-1,0 0 1,1 1 0,-1-1 0,0 0-1,0 0 1,1 0 0,-1 0 0,0 0 0,0 0-1,1 0 1,-1 0 0,0 1 0,0-1-1,1 0 1,-1 0 0,0 0 0,0 0 0,1 0-1,1 1-12,0 0 0,0 1 0,-1-1 0,1 1 0,0-1 0,-1 1 1,1 0-1,-1 0 0,0 0 0,0-1 0,0 1 0,0 1 0,0-1 0,0 0 0,0 0 0,0 0 0,0 3 0,-1-4-29,0 0-1,0 0 1,1 1-1,-1-1 1,0 0 0,1 0-1,-1 0 1,1 0 0,-1 0-1,1 0 1,0 0 0,0 0-1,-1 0 1,1 0 0,1 1-1,6 8-1377,-4 3-3377,4-12 2259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9 900,'-1'0'156,"1"-1"0,-1 0 0,1 1 0,-1-1 0,1 1 0,-1-1 0,0 1 0,1-1 0,-1 1 0,0-1 0,1 1 1,-1 0-1,0-1 0,0 1 0,1 0 0,-1 0 0,0-1 0,0 1 0,0 0 0,1 0 0,-1 0 0,0 0 0,0 0 0,0 0 0,1 0 0,-1 0 0,0 0 0,0 1 0,0-1 0,1 0 0,-1 0 0,0 1 0,0-1 0,0 1 0,-29 11 1897,-2 6 229,11 1-692,18-17-1492,1 0 0,0 0 0,-1 0 0,1 0 0,0 0 0,0 0 0,0 0 0,1 0 0,-1 1 0,1-1-1,-1 1 1,1-1 0,0 1 0,0 0 0,0 0 0,0-1 0,0 1 0,1 0 0,-1 0 0,1 0 0,0 5 0,1-4-85,0-1 0,1-1 1,-1 1-1,1 0 1,0 0-1,0-1 0,0 1 1,0-1-1,0 1 0,0-1 1,4 3-1,13 16-237,25 19 584,-5 4 151,-38-44-498,0 1-1,-1-1 0,1 1 1,0-1-1,0 1 1,-1 0-1,1-1 1,0 1-1,-1 0 0,1-1 1,-1 1-1,1 0 1,-1 0-1,1 0 1,-1-1-1,0 1 1,1 0-1,-1 0 0,0 0 1,0 0-1,0 0 1,1 0-1,-1 0 1,0 0-1,0-1 1,0 1-1,-1 0 0,1 0 1,0 0-1,0 0 1,0 0-1,-1 0 1,1 0-1,0-1 0,-1 1 1,1 0-1,-1 0 1,1 0-1,-1-1 1,1 1-1,-1 0 1,1 0-1,-2 0 0,-22 13 327,-44 0-640,46-11-3336,3-2-4987,10-1 5640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13 576,'0'0'5556,"-14"-5"1320,-14-2-3325,26 7-3255,-30 5 805,27-4-1000,1 1 0,-1-1 0,1 1 0,-1 0 0,1 1 0,0-1 0,0 1 0,0 0 0,0 0-1,0 0 1,1 1 0,-1-1 0,-5 8 0,8-9-75,-1 1-1,1-1 1,-1 0-1,1 1 1,0-1 0,0 1-1,0-1 1,0 1-1,0 0 1,1-1-1,-1 1 1,1 0 0,0-1-1,0 1 1,0 0-1,0 0 1,1 4-1,-1-3-22,0 0 2,1 1 0,0-1-1,0 1 1,1-1-1,-1 0 1,1 1 0,0-1-1,0 0 1,1 0-1,-1 0 1,1-1-1,0 1 1,-1-1 0,2 1-1,3 3 1,-2-2-8,0 0 1,-1 1-1,1 0 1,-1 0-1,3 7 0,-3-7 5,-1-1 0,1 1 0,0-1 0,1 1 0,0-1 0,-1-1 0,8 6-1,8 9 2,-19-17-4,0-1-1,0 1 0,-1-1 0,1 0 0,-1 1 0,1-1 1,-1 1-1,1-1 0,-1 1 0,0 0 0,0-1 0,0 1 0,0-1 1,0 1-1,0-1 0,0 1 0,0-1 0,-1 1 0,1 0 1,0-1-1,-1 1 0,1-1 0,-2 2 0,1 0 10,0-1 0,0 1 0,-1-1 1,1 1-1,-1-1 0,1 0 0,-1 0 0,0 0 0,0 0 0,0 0 0,-3 2 0,-57 40 100,38-31-317,12-5 310,-1-1 1,0 0 0,0-1 0,-25 8 0,35-13-219,0-1 0,-1 1 0,1-1 0,0 1 0,-1-1 0,1 0 0,-1 0 0,1-1 0,0 1 0,-1-1 0,1 0 0,0 0 0,-1 0 0,1 0-1,0 0 1,0-1 0,0 1 0,0-1 0,0 0 0,0 0 0,1 0 0,-1 0 0,1-1 0,-4-3 0,-5-12-4941,9 6-4891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66 102 1164,'0'0'1472,"12"-7"2259,-3 2-3059,-1 1-84,-1 0 1,0-1-1,0 1 1,0-1 0,9-10-1,-13 12-264,-1 1 0,1-2 0,-1 1 0,0 0 0,0 0 0,0-1 0,-1 1 0,1-1 0,-1 0-1,0 1 1,2-8 0,-3 10 53,-1 0-315,0 1 0,0-1 0,0 1 0,-1-1 0,1 1 1,0 0-1,0-1 0,0 1 0,0 0 0,0 0 0,-1 0 0,1 0 0,0 0 0,0 0 0,0 0 1,0 0-1,-1 0 0,1 1 0,0-1 0,0 0 0,0 1 0,0-1 0,0 1 0,0-1 0,0 1 0,0 0 1,-1 0-1,-38 27 297,15-10 147,20-14-447,0-1-1,0 1 0,1-1 0,-1 1 1,1 1-1,0-1 0,0 1 1,1-1-1,-1 1 0,1 0 0,0 0 1,0 1-1,1-1 0,0 0 1,0 1-1,0 0 0,0-1 0,1 1 1,0 0-1,0 0 0,1 0 1,0 0-1,0 8 0,1-12-48,-1 1 0,1 0 0,0-1-1,0 1 1,1 0 0,-1-1 0,0 1 0,1-1-1,-1 0 1,1 0 0,0 1 0,0-1 0,0 0 0,0 0-1,0-1 1,4 3 0,40 27 154,-40-28-155,-1-1 0,0 0 0,0 0-1,1 0 1,-1-1 0,1 0 0,0 0 0,-1 0-1,1 0 1,0-1 0,-1 0 0,1-1-1,0 1 1,8-3 0,6-2-543,1-1 1,31-14-1,11-4-6384,-29 7-582,-25 11 5435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44 146 196,'-2'-1'212,"2"1"-35,-1 0 0,1 0 0,-1-1 1,1 1-1,-1 0 0,1-1 0,-1 1 0,1 0 0,-1-1 0,1 1 0,-1-1 0,1 1 0,-1-1 0,1 1 0,0-1 0,-1 1 0,1-1 0,0 1 0,0-1 0,-1 1 0,1-1 0,0 1 0,0-1 0,0 0 0,0 1 0,0-1 0,0 1 0,0-1 0,0 0 0,0 1 0,0-1 1,0-1 1783,2 38 4293,-2-35-6205,1-1 0,0 1 0,-1 0 0,1-1 0,-1 1-1,1 0 1,-1 0 0,1-1 0,-1 1 0,1 0 0,-1 0 0,0 0-1,1-1 1,-1 1 0,0 0 0,0 0 0,0 0 0,0 0 0,0 0-1,0 0 1,0 0 0,0 0 0,0-1 0,0 1 0,0 0 0,0 0-1,-1 0 1,1 0 0,0 0 0,-1-1 0,1 1 0,-1 0 0,0 1-1,-4 17 974,3-19-949,1 0-1,0 0 1,-1 0 0,1 0-1,-1 0 1,1 0-1,0 0 1,-1 0 0,1-1-1,0 1 1,-1 0-1,1-1 1,0 1-1,-1-1 1,1 0 0,0 1-1,0-1 1,-1 0-1,1 0 1,0 0 0,0 0-1,0 0 1,-1-2-1,2-3-28,1 0-1,0 0 1,1 0-1,0 0 1,-1 0-1,2 1 1,-1-1-1,1 1 1,0-1 0,0 1-1,4-6 1,47-55-663,-50 62 532,0-1-454,1 1-1,0-1 1,0 1-1,0 0 1,1 0 0,8-4-1,39-12-11375,-42 19 9133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1408,'0'0'1456,"0"11"4619,2 14-3526,12 10 245,-12-28-2561,0-1-1,1 1 1,-1-1 0,1 0 0,0 0 0,1 0-1,4 6 1,26 49 968,-27-47-1005,-7-13-165,0 0 0,0-1 0,0 1-1,0 0 1,1 0 0,-1 0 0,0-1 0,1 1 0,-1 0-1,0 0 1,1-1 0,-1 1 0,1 0 0,-1-1 0,1 1-1,0 0 1,-1-1 0,1 1 0,-1-1 0,1 1 0,0-1-1,0 0 1,0 1 0,1-1 198,9-25 1373,-5 10-1426,0 0 1,1 0-1,1 0 0,19-27 1,-22 36-214,-1 0 0,1 0 1,-1-1-1,0 1 0,0-1 0,2-8 1,35-16-5158,-19 24-6426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44 110 672,'1'0'194,"-1"1"0,1-1 1,-1 1-1,1-1 0,-1 1 0,1-1 0,-1 1 0,1-1 1,-1 1-1,1-1 0,0 0 0,-1 1 0,1-1 0,0 0 1,-1 0-1,1 1 0,0-1 0,0 0 0,-1 0 0,1 0 1,0 0-1,0 0 0,-1 0 0,1 0 0,0 0 0,-1 0 1,1 0-1,0-1 0,0 1 0,-1 0 0,1 0 0,0-1 1,-1 1-1,2-1 0,30-10 2713,-27 8-2645,0 1 0,-1-1-1,1 0 1,-1 0 0,1-1 0,-1 1-1,4-6 1,-6 6-77,0 0 1,-1 0-1,0 0 0,1 0 1,-1 0-1,0 0 0,0-1 1,-1 1-1,1 0 0,-1-1 0,0 1 1,0-1-1,0-3 0,-1 6-155,1 0 0,-1 0-1,1-1 1,-1 1 0,0 0-1,0 1 1,1-1 0,-1 0-1,0 0 1,0 0 0,0 0 0,0 1-1,0-1 1,0 0 0,0 1-1,0-1 1,0 1 0,0-1-1,-1 1 1,1-1 0,0 1-1,0 0 1,-2 0 0,-36-6 698,37 6-705,-1 0-1,1 0 1,0 1 0,0 0-1,-1-1 1,1 1 0,0 0-1,0 0 1,0 0-1,0 0 1,0 0 0,0 1-1,0-1 1,0 1 0,0-1-1,1 1 1,-1 0 0,-2 2-1,-11 10 133,13-13-148,0 1 0,-1 0 0,1-1-1,0 1 1,0 0 0,0 0 0,0 0 0,0 0 0,1 0 0,-1 1 0,1-1 0,-1 0-1,1 1 1,0-1 0,0 1 0,0 0 0,0-1 0,0 1 0,1 0 0,-1-1 0,1 1-1,0 0 1,0 0 0,0 0 0,0-1 0,0 1 0,1 0 0,-1 0 0,1-1 0,-1 1 0,1 0-1,0-1 1,0 1 0,0-1 0,1 1 0,-1-1 0,1 0 0,-1 1 0,1-1 0,0 0-1,0 0 1,0 0 0,0 0 0,0 0 0,0-1 0,0 1 0,1-1 0,-1 1 0,1-1-1,4 2 1,7 1-65,45 9-58,-55-13 31,-1 0 0,0 0 0,1 0 0,-1 0 0,0-1 0,1 1 1,-1-1-1,0 0 0,0 0 0,0 0 0,0 0 0,0-1 0,0 1 0,0-1 1,0 0-1,2-2 0,71-40-6809,-53 26 4817,19-18-2642,-32 24 3118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67 524,'0'47'4680,"0"-45"-4621,1 0-1,-1 0 0,1 0 0,-1 0 0,1 0 0,0 0 0,0 0 0,0 0 0,0 0 0,0-1 0,2 4 0,-2-4 7,0 1 0,1-1 0,-1 1 1,0 0-1,0 0 0,-1 0 0,1 0 0,0 0 0,-1 0 0,1 0 0,0 3 1,10 42 1296,-12-53 4352,2-28-3457,-1 22-2113,1 1 0,0-1-1,1 1 1,0-1 0,4-11 0,-4 18-133,0 1-1,0-1 1,1 1 0,-1 0 0,1 0 0,0 0-1,0 0 1,0 0 0,1 0 0,-1 1 0,1 0 0,0 0-1,0 0 1,6-4 0,26-7-1288,-7 10-2397,-8-7-4566,-10 10 5254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08.3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18 520,'-2'0'464,"1"-1"-1,-1 1 1,1 0 0,-1-1-1,1 1 1,-1-1-1,1 0 1,-1 1 0,1-1-1,0 0 1,-1 0-1,-12-9 12026,14 10-12288,0 290 1151,10-204-1378,-10 162 70,-10-169-36,9-65 2,1 0 1,-2 0-1,-4 23 1,3-22 40,2 0 1,-1 0 0,2 0 0,2 25 0,0 5 37,9 16-60,-1-2 4,1 2-8,-11-53-21,0-3 8,0 0 1,0 0 0,0 0 0,0-1-1,1 1 1,0 0 0,0 0 0,0 0-1,1-1 1,1 6 0,-2-8-9,1 1 0,-1 0 0,-1 0 0,1 0 0,0 0 0,-1 0 0,1 1-1,-1-1 1,0 0 0,0 0 0,-1 5 0,1-6-6,-1 1-1,1 0 0,0 0 1,0 0-1,0 0 0,1 0 1,-1 0-1,1 0 0,0-1 1,0 1-1,1 3 0,0 0 6,-1 0 0,0 0 0,0 0 0,-1 0-1,1 0 1,-1 0 0,-1 0 0,-1 11 0,1 4-6,0-1-3,1-14 3,-1 0 0,1 0-1,0 1 1,1-1 0,-1 0 0,1 0 0,0 0 0,1 0 0,4 11 0,-5-11 11,1 1 0,-1-1 1,0 0-1,-1 1 0,1-1 1,-1 1-1,0-1 1,-3 13-1,2 7 18,1 94 26,-4-114-34,-3 9 27,-4 26 74,7-34-111,4-6-11,-1-1 1,0 1-1,1 0 0,-1 0 1,1-1-1,-1 1 0,1 0 1,-1 0-1,1 0 0,-1 0 1,1 0-1,0-1 0,0 1 1,-1 0-1,1 0 0,0 0 1,0 0-1,0 0 0,0 1 1,0 9-21,1-9 30,-1 0 1,0 0-1,1 0 1,-1 0 0,0 0-1,0 0 1,0 0-1,0 0 1,-1 0 0,1 0-1,-1 0 1,1 0-1,-1 0 1,1-1 0,-1 1-1,0 0 1,0 0-1,0 0 1,0-1 0,-2 3-1,1-3 35,2 3 21,1-2-58,-1-1-1,0 1 1,0-1 0,0 0 0,0 1 0,0-1 0,0 1 0,0-1 0,0 0 0,-1 1 0,1-1 0,0 0 0,-1 1 0,1-1 0,-1 0 0,0 0 0,1 1 0,-1-1 0,0 0 0,0 0 0,-2 2 0,2-2-12,1-81-14094,0 51 10152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0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1 207 108,'4'-7'1867,"-4"6"-1624,1 1 1,0-1 0,-1 0 0,1 0 0,-1 1 0,1-1 0,-1 0 0,1 0 0,-1 0 0,1 0 0,-1 0 0,0 1 0,0-1 0,1 0 0,-1 0 0,0 0-1,0 0 1,0 0 0,0-1 0,0 1-36,0 0-1,0 1 1,-1-1-1,2 0 1,-1 1-1,0-1 1,0 0-1,0 1 1,0-1-1,0 0 1,0 1-1,1-1 1,-1 0-1,0 1 1,0-1-1,1 1 1,-1-1-1,1 1 1,-1-1-1,0 0 1,1 1-1,-1 0 1,1-1-1,-1 1 1,1-1-1,0 1 1,-1 0-1,1-1 0,21 0 5126,-9 1-6480,109-12 2518,-91 13-1154,-1 0-81,-1-2 0,37-5-1,-54 5-91,0 0 0,0 1 0,-1 0 1,21 4-1,20-1 136,175 1 218,-96-20-210,-89 15-49,74-11 0,-52 3-89,1 4-1,79 2 1,123 3 191,-159-12-240,-13 6 87,-89 6-79,-1 0 1,1-1-1,-1 0 0,1 0 0,-1 0 0,7-2 0,0 0-9,0 0 0,0 1 0,0 0 0,0 1 0,0 0 0,13 2 0,1-1-15,-14 1 37,0-1 1,1-1-1,-1 1 0,21-5 0,-25 3-5,0 1 0,0 0-1,0 0 1,0 1 0,12 1-1,-12 0-35,0-1-1,0 1 1,0-2 0,-1 1-1,12-4 1,57-8-6,-72 11 29,0 0 0,0 0 1,0 1-1,0-1 0,0 1 0,0 0 0,0 0 1,0 0-1,7 2 0,7-1 49,16 5-29,-16 0-26,-17-6 8,43 0 214,42-12 813,-53 17-897,-29-4-107,0 1 0,0-2 0,0 1 0,0 0 0,0-1 0,1 0 0,-1 0-1,0 0 1,0 0 0,0-1 0,0 1 0,0-1 0,5-2 0,-4 1 33,0 0 0,-1 1 0,1-1 0,0 1 0,1 0 0,7-1 0,-11 2-46,32 1 36,-12-5-59,-20 4 8,1 0 0,0 0 0,-1 0 0,1 0-1,-1-1 1,1 1 0,0-1 0,-1 0 0,0 0 0,1 0-1,-1 0 1,1 0 0,-1 0 0,0-1 0,0 1-1,0-1 1,0 1 0,0-1 0,3-3 0,20-7-106,-20 12 1564,-20-3-13466,2 1 4618,2 1 3848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2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0 164 980,'0'0'8280,"34"5"-1733,-29-6-6338,-1 0 1,1 0-1,-1 0 0,1 0 0,-1 1 0,1-1 0,-1 1 0,1 1 0,0-1 0,-1 0 0,9 3 0,20 0 177,76 3 542,96 0 477,-179-7-1223,0-1 1,38-9-1,-37 5-86,-1 2-1,42-2 1,36 5 27,176 19 388,-233-15-369,52-3 1,-38-2-81,271-16 97,-280 21-126,1 1-1,58 14 0,-85-13-17,1-2-1,-1-1 1,1-2 0,0 0-1,34-6 1,-35 2 22,0 1-1,53-1 1,-58 2-81,-19 1 40,0 0-1,0 1 0,0 0 1,0-1-1,0 1 0,0 0 1,0 0-1,0 0 1,0 0-1,0 1 0,0-1 1,0 0-1,0 1 0,0 0 1,2 0-1,1 1 2,-1-1 0,1 0 0,0 0 0,-1-1 0,1 0 0,0 1-1,0-1 1,-1-1 0,9-1 0,28 0 0,15-7 57,-40 4-59,1 2 1,-1 0-1,29-1 0,-29 3 4,0-1-1,0-1 1,27-8 0,-37 9-3,32-11-28,-34 11 30,0 0-1,-1 1 1,1-1-1,0 1 1,0 1-1,0-1 1,7 0-1,64-11 8,-59 10-4,-1 0 0,1-1 0,-1 0 1,0-1-1,29-12 0,-42 15-2,7-1-19,41 4 2,-18-1 32,-30-2-16,6-1-11,27 4 16,10-2-43,-24 1-227,-16 0 320,1-1-1,0 0 1,-1 0-1,1 0 1,-1 0 0,1-1-1,-1 0 1,1 0 0,5-3-1,32-8 502,-41 11-515,50 1 14,-50 0-44,5-2 13,-5 1-117,-9-3-108,-5-2-2408,8 5 554,0-1 0,1 0 0,-1 0 0,0-1 0,1 1-1,-1-1 1,-5-5 0,0 2-1574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6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1 540,'0'0'511,"-11"19"8204,13-12-4614,5-3-4078,-1-1 12,-4-2 90,0 1 0,1-1 0,-1 0 0,0 0-1,0 0 1,1 0 0,-1-1 0,0 1 0,1-1 0,-1 1 0,1-1 0,-1 0 0,5 0 0,-5 0-90,43 0 305,5 0-13,-48 0-275,39-5 304,-35 8-296,5-1-284,5-2 462,-14 0-220,19-5-27,13-8 128,6 0-173,-38 13 109,39-6-24,-39 6 9,-7 0-45,2-1-8,9-3 13,-4 3 6,8 7-2,-1-12-63,-7 6 70,-2-1 45,0 2-5,0 0-42,0 3 2,0-3 64,5-1-54,-4 1-23,-1-1 0,1 0 0,-1 0 0,1 0 0,-1 0 0,1 1 0,-1-1 0,1 0 0,-1 0 0,1 0 0,-1 0 0,1 0 0,0 0 0,-1 0 0,1-1 0,-1 1 0,1 0 0,-1 0 0,1 0 0,-1 0-1,1-1 1,-1 1 0,0 0 0,1 0 0,-1-1 0,1 1 0,-1 0 0,1-1 0,-1 1 0,0-1 0,1 1 0,-1 0 0,1-2 0,9 10-29,-9-7 30,-1-1 1,0 0-1,0 0 0,0 0 1,1 0-1,-1 1 1,0-1-1,0 0 1,1 0-1,-1 0 0,0 0 1,0 0-1,1 0 1,-1 0-1,0 1 1,0-1-1,1 0 1,-1 0-1,0 0 0,0 0 1,1 0-1,-1 0 1,0 0-1,1 0 1,-1-1-1,0 1 0,0 0 1,1 0-1,-1 0 1,0 0-1,0 0 1,1 0-1,-1 0 0,0-1 1,0 1-1,0 0 1,1 0-1,-1 0 1,0 0-1,0-1 1,0 1-1,1 0 0,-1 0 1,0-1-1,0 1 1,0 0-1,0-1 1,0 0 16,16-1-33,-10 4 47,3 3-23,-7-4-5,2-1-21,-3 0 21,0 0 0,0-1 0,1 1 0,-1 0 0,0 0-1,1 0 1,-1 0 0,0 0 0,1 0 0,-1 0 0,0 0 0,0 1 0,1-1 0,-1 0 0,0 1 0,0-1 0,1 1 0,-1 0 0,0-1 0,2 2 0,-3 0 32,0-1-60,0 3 23,0-5 7,0 1-1,0 0 1,0 0 0,0 0 0,0 0-1,0-1 1,0 1 0,0 0 0,0 0-1,0 0 1,0 0 0,0-1 0,0 1-1,0 0 1,0 0 0,0 0 0,0 0-1,0-1 1,0 1 0,0 0 0,0 0-1,0 0 1,0 0 0,0-1 0,1 1 0,-1 0-1,0 0 1,0 0 0,0 0 0,0 0-1,0 0 1,1 0 0,-1 0 0,0-1-1,0 1 1,0 0 0,0 0 0,0 0-1,1 0 1,-1 0 0,0 0 0,0 0-1,0 0 1,1 0 0,-1 0 0,0 0-1,0 0 1,0 0 0,0 0 0,1 0-1,-1 0 1,0 0 0,0 0 0,6 14 214,4 27-105,-10-30-110,0-6-5,0-1 0,0 1 0,0-1 1,0 1-1,1 0 0,0-1 1,0 1-1,0-1 0,0 1 1,3 6-1,-2-5 6,-1 0 1,0 1-1,0-1 1,0 0-1,-1 1 1,0-1-1,0 1 1,-2 8-1,0 9 37,2 195-157,11-165 167,0 30-38,-11 223 117,11-238-130,-11 70-56,10-83 149,-10 39-106,-3-79-8,3-16 20,0 1 0,-1-1 1,1 1-1,0 0 0,0-1 0,0 1 1,0 0-1,0-1 0,0 1 1,0-1-1,0 1 0,0 0 0,0-1 1,0 1-1,0 0 0,0-1 1,0 1-1,0 0 0,1-1 0,-1 1 1,0-1-1,1 1 0,0 0 1,4 33-46,-6-32 45,1 1 1,0 0 0,0-1-1,1 1 1,-1-1-1,1 1 1,-1 0 0,1-1-1,0 1 1,1 3 0,0-2 5,-1 1 1,0-1-1,0 1 1,-1-1 0,1 1-1,-1 0 1,0-1-1,-1 1 1,0 8-1,-1 9 57,2 85 481,11-60-525,-11-44-20,0 0 6,0 1 1,1-1 0,-2 0 0,1 1 0,0-1 0,-1 1-1,1-1 1,-1 1 0,0-1 0,0 0 0,-1 0 0,-1 5-1,3-7-3,-1 0 0,1 0 0,0 0 0,0 1 0,0-1 0,0 0 0,0 0 0,0 0 0,0 1 0,0-1 0,0 0 0,1 0 0,-1 0 0,0 0 0,1 0 0,-1 0 0,1 2 0,6 28 3,-7-29-2,0 0 0,-1-1 0,1 1 0,0-1 1,1 1-1,-1-1 0,0 1 0,0 0 0,1-1 0,-1 1 1,1-1-1,-1 1 0,1-1 0,0 0 0,0 1 1,-1-1-1,1 0 0,2 3 0,-3-4-3,1 1 0,-1 0 0,1-1 0,-1 1 0,0 0-1,1 0 1,-1-1 0,0 1 0,0 0 0,0 0 0,1 0 0,-1-1 0,0 1 0,0 0 0,0 0-1,0 0 1,0-1 0,-1 1 0,1 0 0,0 0 0,0 0 0,0-1 0,-1 1 0,1 0 0,0 0-1,-1-1 1,1 1 0,-1 0 0,1-1 0,-1 1 0,1-1 0,-1 1 0,-1 1 0,2-2-1,-1 0 1,1 1-1,-1-1 1,1 1-1,-1 0 1,1-1 0,0 1-1,-1-1 1,1 1-1,-1 0 1,1-1-1,0 1 1,0 0 0,-1-1-1,1 1 1,0 0-1,0-1 1,0 1-1,0 0 1,0 0 0,0-1-1,0 1 1,0 0-1,0-1 1,0 1-1,0 0 1,1 0 0,-1-1-1,0 1 1,0 0-1,1-1 1,-1 1-1,1 0 1,17 48 84,-12-36-125,-2-7 22,-2 0 3,-2-6 17,0 1 0,-1-1 0,1 1 0,0-1 0,0 1 0,0-1 0,0 1 0,0-1 1,0 1-1,0 0 0,0-1 0,0 1 0,0-1 0,0 1 0,1-1 0,-1 0 0,0 1 0,0-1 0,0 1 0,1-1 0,-1 1 0,0-1 0,0 1 0,1-1 0,-1 0 0,0 1 0,1-1 0,-1 0 0,1 1 1,-1-1-1,0 0 0,1 1 0,-1-1 0,1 0 0,-1 0 0,1 0 0,-1 1 0,1-1 0,-1 0 0,1 0 0,1 1-7,-2 0 0,0 3 9,0-3 4,0 0 1,-1 0-1,1 0 0,0 0 1,0 0-1,0 0 0,0 0 1,0 0-1,0 0 0,0 0 1,1 0-1,-1 0 1,0 0-1,1 0 0,-1 0 1,0 0-1,1-1 0,-1 1 1,1 0-1,-1 0 0,1 0 1,0-1-1,-1 1 0,1 0 1,0 0-1,1 0 0,0-1-64,-9-1 396,-17-10-6095,13-1-2082,10 6 4907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8.5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0 712,'0'0'12751,"10"17"-10510,-10-16-2108,11 18 413,-11 3-287,-1-16-230,0 0 0,1 0 0,0 0-1,1 0 1,-1 0 0,1 0-1,0 0 1,1 0 0,-1 0 0,4 8-1,-4-12-11,0 0 0,0 1 0,0-1-1,-1 0 1,1 1 0,-1-1 0,1 1 0,-1 0-1,0 4 1,5 20 87,-3-21-71,-1 1 0,0-1 1,0 0-1,-1 1 0,1-1 1,-1 1-1,-1-1 0,-1 10 1,1 7 1,1 135 451,-11-98-202,11-56-272,0 0 0,0 0 0,0-1 1,0 1-1,-1 0 0,0 0 0,1-1 0,-1 1 0,-1 0 0,-2 6 0,3-6-1,-1 1-1,1-1 0,1 1 1,-1 0-1,0 0 0,1-1 1,0 1-1,1 0 1,-1 0-1,1 5 0,1 18-85,-2-27 79,0 2 66,0-5-45,0 1-26,11-25-5163,-11-10-3930,0 19 5831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2 124,'5'-1'9377,"-1"2"-9656,-2-1 1473,-2 42 2072,11-1-1789,-1 20-455,-4-22-799,-5-36-216,0 0 0,0 0 0,-1 0 0,1 1 0,-1-1 1,0 0-1,1 0 0,-1 0 0,-1 1 0,1-1 0,0 0 0,-1 0 0,0 0 0,0 0 0,0 0 0,0 0 0,-2 4 0,12 36 145,-9-39-313,1-3 195,-1 0 1,0-1-1,0 1 1,0-1-1,0 1 0,0-1 1,0 1-1,1-1 1,-1 1-1,0-1 0,0 1 1,-1 0-1,1-1 1,0 1-1,0-1 0,0 1 1,0-1-1,0 1 0,-1-1 1,1 1-1,0-1 1,0 1-1,-1-1 0,1 1 1,0-1-1,-1 1 1,1-1-1,0 0 0,-1 1 1,1-1-1,-1 1 1,1-1-1,-1 0 0,1 0 1,-1 1-1,1-1 0,-1 0 1,1 0-1,-2 1 1,0-1 387,2 1-260,0-2 8,2-23-19,4 14-143,-1 0 0,0 0 0,0-1 0,-1 1 0,3-15 0,1 3 7,-1-1 2,-5 15-12,0 0-1,0 1 0,1-1 1,0 1-1,0 0 0,1 0 0,-1 0 1,2 0-1,6-8 0,3-1-5,-11 11-1,1 0 1,-1 1-1,1 0 1,0 0-1,0 0 1,0 0-1,1 1 1,0-1-1,-1 1 1,1 0-1,0 0 1,0 1-1,0 0 1,7-2-1,-9 4 1,1 0 1,-1 0-1,0 1 0,1-1 0,-1 1 0,0 0 0,0 0 0,1 0 0,-1 0 0,0 1 0,0-1 0,0 1 1,5 4-1,28 11 17,-33-16-18,0 1 1,0-1 0,-1 1 0,1 0-1,-1 0 1,1 0 0,-1 0 0,1 0-1,-1 1 1,0-1 0,0 1 0,0-1-1,-1 1 1,1 0 0,-1 0 0,1-1-1,-1 1 1,0 0 0,0 0 0,0 1-1,0-1 1,-1 0 0,1 0 0,-1 0-1,0 4 1,2 17 2,-1 1 0,-3 34-1,0-18 0,2 68 82,0-108-88,0 0-19,0 3 8,0-2 2,2-6-778,0 1 53,-1 0 1,1 0-1,-1-1 0,0 1 0,0-1 0,0 1 1,0-1-1,-1 1 0,1-1 0,-1 1 1,0-1-1,0 0 0,0 1 0,-2-7 0,2-7-2286,0-1-128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0.2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1444,'4'7'3279,"-4"-6"-3101,1 0-1,-1-1 0,1 1 1,0 0-1,-1-1 0,1 1 1,-1 0-1,0 0 0,1-1 1,-1 1-1,0 0 0,1 0 1,-1 0-1,0 0 0,0-1 1,0 1-1,1 0 0,-1 0 1,0 0-1,-1 1 0,1 4 350,0 1-49,0 0 0,0-1-1,1 1 1,-1 0 0,1-1-1,1 1 1,3 12 0,6 47 2014,-6-29-1766,1-1-336,-3-27-317,-1 0 0,1 0-1,-2 0 1,1 0 0,-1 0-1,0 15 1,9 69 358,-10 32-103,0-124-140,-4-1-275,-1 1 61,4 10 6,-5 3 157,6-14-191,0 0 0,0 0 0,0-1 0,0 1 0,0 0 0,0 0 0,0 0 1,0 0-1,0 0 0,0-1 0,0 1 0,0 0 0,0 0 0,0 0 0,0 0 1,0 0-1,0 0 0,0 0 0,0-1 0,0 1 0,-1 0 0,1 0 0,0 0 1,0 0-1,0 0 0,0 0 0,0 0 0,0 0 0,0 0 0,0 0 0,-1-1 1,1 1-1,0 0 0,0 0 0,0 0 0,0 0 0,0 0 0,0 0 0,-1 0 0,1 0 1,0 0-1,0 0 0,0 0 0,0 0 0,0 0 0,0 0 0,-1 0 0,1 0 1,0 0-1,0 0 0,0 0 0,0 1 0,0-1 0,0 0 0,-1 0 0,1 0 1,0 0-1,0 0 0,0 0 0,0 0 0,0 0 0,0 1 0,-11-36-10575,11 28 7929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0.6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34 528,'8'-1'10995,"14"-2"-6684,45-5-3445,82-4-408,-51 3-2779,-93 8 2284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3.1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0 198 920,'0'0'2682,"2"12"3560,39-4-176,-37-7-6042,-1 0-1,1 1 1,0-1-1,-1-1 0,1 1 1,0 0-1,0-1 1,0 0-1,0 0 0,-1 0 1,1 0-1,0-1 1,0 1-1,0-1 0,-1 0 1,1 0-1,6-3 1,35-3 270,-35 1-269,0-1 0,0 0-1,-1 0 1,15-15 0,-20 18-25,-1 0 0,0-1 0,0 0 0,0 1 0,-1-1 0,1 0 0,-1 0 0,0-1 0,-1 1 0,1 0 0,0-6 0,2-68 66,-4 76-62,-1 2-3,0-1 0,0 1-1,0 0 1,0 0 0,0 0-1,0 0 1,0 0 0,-1 0-1,1 1 1,0-1 0,-1 0-1,1 1 1,0-1 0,-1 1-1,1-1 1,-1 1 0,1 0-1,-1-1 1,1 1 0,-1 0-1,1 0 1,-1 0 0,1 0-1,-1 0 1,1 1 0,-1-1-1,1 0 1,0 1 0,-1-1-1,1 1 1,-3 1 0,-35 15-29,12 4 4,22-19 20,1 1-1,0-1 1,0 1-1,0 0 1,1 1-1,-1-1 1,1 1-1,-4 4 1,-40 59 0,40-56 5,4-6 1,1-1 0,-1 1 0,0-1 0,1 1 0,0 0 0,0 0 0,1 0 0,-1 0-1,1 0 1,0 0 0,1 0 0,-1 0 0,1 8 0,-1-4-1,1-1-1,1 1 0,0 0 1,0-1-1,0 1 0,5 12 1,-1 3 4,-5-22-4,0 1 0,1-1 0,-1 0 0,0 1 0,1-1 0,0 1 0,0-1 1,0 0-1,0 0 0,0 1 0,0-1 0,0 0 0,1 0 0,-1 0 0,1 0 0,2 2 0,3 1 1,0 0 0,1-1 0,0 1-1,-1-2 1,1 1 0,1-1 0,-1-1 0,0 1 0,1-1-1,-1-1 1,1 1 0,-1-2 0,1 1 0,0-1-1,0 0 1,-1-1 0,1 0 0,12-3 0,-14 2-517,0 0 1,0-1-1,0 1 1,-1-1-1,1-1 1,-1 1-1,0-1 1,9-7-1,7-24-7814,-11 23 5290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3.7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65 1076,'0'25'4382,"-1"-16"-4094,0 1 0,1-1 0,1 0 0,0 1 0,0-1 0,1 0-1,4 16 1,-4-17-199,0-1 0,-1 1 0,0 0 1,-1-1-1,0 1 0,0 0 0,0 0 0,-2 8 0,0 16 426,2-16-972,0-5 3914,0-33 774,0 12-4156,-1 3-49,1 0-1,0 0 1,1 0-1,0 0 1,0-1-1,0 1 1,5-12-1,1-3-19,-7 20-6,1-1 0,0 0-1,-1 1 1,1-1 0,0 1 0,1 0 0,-1-1 0,0 1 0,1 0-1,-1-1 1,4-2 0,5-6-7,-5 7 3,-1-1 0,0 0 0,0 0 0,0 0 1,-1 0-1,0-1 0,5-10 0,21-24-890,-4 7-3830,-24 33 4542,-1-1 1,1 1-1,-1-1 0,1 0 0,-1 1 0,0-1 0,1 0 0,-1 1 1,1-1-1,-1 0 0,0 1 0,0-1 0,1 0 0,-1 0 1,0 1-1,0-1 0,0 0 0,0 0 0,0 0 0,0 1 0,0-1 1,0 0-1,0 0 0,0 0 0,-1 1 0,1-1 0,0 0 0,0 0 1,-1 1-1,1-1 0,-1 0 0,1 1 0,0-1 0,-1 0 0,1 1 1,-2-2-1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4.7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58 892,'0'0'5988,"-11"24"-3899,11-18-1876,0-1 0,0 1-1,1-1 1,-1 0 0,1 1-1,0-1 1,1 1-1,2 7 1,-2-7-19,-1 1 1,0 0-1,-1-1 0,0 1 1,0 0-1,-1 9 0,0 3 275,-10 32 924,0 15 124,5-60-1199,11-6 95,-12-4 838,14-12-1141,3-38-14,12-36-54,-19 78-41,1 0 0,1 0 0,0 0 1,0 1-1,1 0 0,1 0 1,0 0-1,0 1 0,1 0 0,0 0 1,15-13-1,-21 21 11,1-1 1,-1 1-1,1 0 1,-1 0-1,1 0 1,0 0-1,0 0 1,0 0-1,0 1 1,0-1-1,1 1 0,-1 0 1,0 0-1,1 0 1,-1 1-1,0-1 1,1 1-1,-1 0 1,1-1-1,-1 2 1,1-1-1,-1 0 0,0 1 1,7 1-1,-5 1-8,-1 0 1,-1 0-1,1 0 0,0 1 0,-1-1 0,0 1 0,1 0 0,-2 0 0,1 0 1,0 0-1,-1 1 0,0-1 0,0 1 0,0-1 0,0 1 0,1 9 0,11 24 12,-13-33-14,0-1-1,0 0 0,-1 0 1,1 1-1,-1-1 0,0 0 0,-1 1 1,1-1-1,-1 0 0,1 0 1,-1 1-1,-1-1 0,1 0 0,0 0 1,-3 4-1,2-3-52,-1 0 0,1 1 0,1-1 0,-1 1 0,1-1 1,0 1-1,1-1 0,-1 1 0,1 0 0,0 7 0,11 17-3759,-11-26 2949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5.4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86 1476,'-1'18'4264,"-1"-15"-4070,0 0 1,1 0 0,0 0-1,0 0 1,0 1-1,0-1 1,0 0-1,1 1 1,0-1-1,-1 0 1,1 1 0,0-1-1,1 1 1,-1-1-1,0 0 1,1 1-1,0-1 1,0 0 0,0 1-1,0-1 1,4 6-1,2 3 150,-6-10-275,0 0-1,0 0 1,0 0-1,0 0 1,0-1-1,1 1 0,-1 0 1,1-1-1,-1 1 1,1-1-1,-1 0 1,1 1-1,0-1 1,0 0-1,2 1 1,-3-1-7,1 0 1,0 0 0,-1 0 0,1 0-1,0-1 1,-1 1 0,1 0-1,0-1 1,0 1 0,-1-1-1,1 0 1,0 0 0,0 1 0,0-1-1,0 0 1,0-1 0,-1 1-1,1 0 1,0-1 0,0 1-1,0 0 1,-1-1 0,4-1 0,3-2 120,-1 0 1,1 0-1,-1 0 1,0-1 0,0 0-1,0-1 1,-1 0 0,0 0-1,0 0 1,9-13 0,-4 6-167,-9 11 65,-1-1 0,1 1 0,-1-1 0,0 0 0,0 0 0,0 1 0,0-1 0,0 0 0,-1 0 0,1 0 0,0-5 0,-6-5 342,4 12-392,0 0-1,1 1 1,-1-1 0,1 0 0,-1 0 0,1 0 0,0 1 0,-1-1-1,1 0 1,0 0 0,-1 0 0,1 0 0,0 0 0,0 1 0,0-1-1,0 0 1,0 0 0,0 0 0,0-2 0,-9-9 463,8 11-457,0-1-1,0 1 1,0 0-1,-1-1 1,1 1-1,1 0 1,-1-1-1,0 1 1,0-1-1,0 0 1,1 1-1,-1-1 1,0-2-1,-1 1 67,0-1 0,-1 1 0,1 0-1,-1 0 1,0 0 0,1 1 0,-2-1 0,1 1 0,0 0 0,0-1-1,-1 1 1,-3-1 0,5 3 161,-28 13-71,24-8-207,1 1 0,0 0 1,1 1-1,-1-1 0,1 1 0,-4 9 1,2-4 23,-16 49 93,21-59-103,1 0-1,-1 0 1,1 0 0,-1 1 0,1-1 0,0 0-1,0 0 1,0 0 0,0 0 0,0 0-1,0 1 1,1-1 0,-1 0 0,1 0 0,-1 0-1,1 0 1,0 0 0,0 0 0,0 0-1,0 0 1,0-1 0,0 1 0,1 0 0,-1 0-1,0-1 1,1 1 0,0-1 0,3 3 0,-3-2 1,0-1 0,0 1 0,0-1 0,0 0 1,1 0-1,-1 1 0,1-1 0,-1-1 1,1 1-1,-1 0 0,1-1 0,-1 1 1,1-1-1,0 0 0,-1 0 0,1 0 1,-1 0-1,1 0 0,0-1 0,-1 1 1,1-1-1,-1 1 0,1-1 0,3-2 0,48-15 22,-52 17-20,0 1-1,0 0 1,0-1-1,0 1 0,0 0 1,0 1-1,0-1 0,0 0 1,0 0-1,-1 1 0,1-1 1,0 1-1,0 0 0,0-1 1,0 1-1,-1 0 0,1 0 1,0 0-1,-1 0 0,1 0 1,-1 1-1,1-1 0,-1 0 1,0 1-1,2 1 0,2 4 26,-2-3-75,0 0 0,0 1 0,-1-1-1,0 1 1,0 0 0,0-1 0,0 1 0,-1 0 0,0 0 0,0 0 0,0 0 0,0 7-1,0-10 1577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5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1 664,'0'0'4162,"-11"7"-747,1 27-72,-1 4-1108,0 46 310,11 118-1122,1-194-1394,-1 1 0,2-1-1,-1 1 1,1-1 0,0 0 0,1 1-1,0-1 1,1 0 0,-1-1 0,8 13 0,-7-16-20,0 1 0,1-1 1,-1 0-1,1 0 0,-1 0 0,1-1 1,0 1-1,0-1 0,1-1 1,-1 1-1,1-1 0,-1 0 0,1 0 1,0 0-1,0-1 0,0 0 1,0 0-1,0 0 0,0-1 1,0 0-1,0 0 0,0-1 0,0 1 1,0-1-1,0-1 0,-1 1 1,1-1-1,0 0 0,-1 0 0,1-1 1,-1 1-1,6-5 0,9-4-1141,-2 0-1,32-26 1,-40 28-1374,0-1 0,0 0 0,11-17-1,-11 10-533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8.3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273 0 72,'-28'12'3590,"24"-11"-3327,0 0 1,0 0 0,0 1 0,0 0 0,0-1-1,1 1 1,-1 1 0,-4 3 0,-5 2 233,12-7-443,-1-1 0,0 1 0,1 0 0,-1 0-1,0-1 1,1 1 0,-1 0 0,1 1-1,0-1 1,-1 0 0,1 0 0,0 1 0,0-1-1,0 1 1,-1-1 0,2 1 0,-1-1 0,0 1-1,0-1 1,0 1 0,0 3 0,-4 14 242,5-18-274,-1 0 0,0 1 0,1-1 1,-1 0-1,1 0 0,-1 1 1,1-1-1,0 0 0,0 1 0,-1-1 1,1 0-1,0 1 0,0-1 0,0 0 1,1 1-1,-1-1 0,0 0 1,0 1-1,1-1 0,-1 0 0,1 0 1,-1 1-1,1-1 0,-1 0 0,1 0 1,0 0-1,0 0 0,-1 0 1,1 0-1,0 0 0,0 0 0,0 0 1,0 0-1,0 0 0,0 0 0,1-1 1,-1 1-1,0 0 0,2 0 0,24 12 149,1 0-1,35 9 1,-11-4-64,-46-15-98,0-1 0,0 1 0,0 0 0,0 0 0,-1 0 0,0 1 0,1 0 0,-2 0 1,1 0-1,0 1 0,5 6 0,-9-9 51,0-1 0,0 1-1,0 0 1,0 0 0,0 0 0,-1 0 0,1 0 0,-1 0 0,1 0 0,-1 0-1,0 0 1,1 0 0,-1 0 0,0 0 0,-1 0 0,1 0 0,0 0 0,0 0-1,-1 0 1,1 0 0,-1 0 0,0 0 0,0 0 0,1 0 0,-1-1 0,0 1 0,-1 0-1,1-1 1,0 1 0,0 0 0,-1-1 0,1 1 0,-1-1 0,1 0 0,-4 3-1,-30 27 1129,24-20-781,0 0 1,-1-1-1,-27 17 0,-4-3 148,14-6-354,-1-2 1,-42 16 0,53-23-195,13-5-14,0-1 0,0 0 0,-1-1 0,1 0 0,0 0 1,-1 0-1,0-1 0,1 0 0,-11 1 0,15-2-238,1-1-1,0 1 0,-1 0 0,1-1 0,0 1 0,0-1 1,0 1-1,-1-1 0,1 0 0,0 1 0,0-1 0,0 0 0,0 0 1,0 0-1,0 0 0,1 0 0,-1 0 0,0 0 0,0 0 1,1 0-1,-1 0 0,0 0 0,1-1 0,-1 1 0,1 0 0,0 0 1,-1-1-1,1 1 0,0 0 0,0 0 0,0-1 0,0 1 0,0 0 1,0-1-1,0 1 0,0 0 0,0-1 0,1 1 0,0-3 1,-1-3-2243,0-5-348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9.1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76 159 716,'0'0'9005,"45"-23"-4795,-24 15-3511,-19 8-629,1-1-1,-1 0 1,1 1 0,-1-1 0,1-1 0,-1 1 0,1 0-1,-1 0 1,0-1 0,0 1 0,0-1 0,3-2-1,16-17 196,-19 20-254,1-1 1,-1 0-1,0-1 0,1 1 0,-1 0 0,0-1 1,0 1-1,-1-1 0,1 1 0,0-1 0,-1 0 1,0 0-1,0 0 0,1 1 0,-2-1 1,1 0-1,0-1 0,-1 1 0,1 0 0,-1 0 1,0-6-1,0 8-14,0 0 0,0 0 0,0-1 0,-1 1 1,1 0-1,0 0 0,0 0 0,-1 0 0,1 0 0,-1 0 1,1 0-1,-1 0 0,1 0 0,-1 1 0,0-1 1,1 0-1,-1 0 0,0 0 0,0 1 0,1-1 0,-1 0 1,0 1-1,0-1 0,0 0 0,0 1 0,0-1 0,0 1 1,0 0-1,0-1 0,0 1 0,0 0 0,0 0 0,0 0 1,0-1-1,0 1 0,0 0 0,-1 0 0,0 1 0,-41 5 74,38-4-10,1-2-34,1 0-1,-1 1 1,0 0-1,1-1 1,-1 2-1,1-1 1,0 0-1,-1 1 1,1-1-1,0 1 1,0 0 0,0 0-1,0 0 1,0 0-1,0 1 1,1-1-1,-1 1 1,1 0-1,-3 3 1,1 0 58,0-1 1,-1 0 0,0 0-1,0 0 1,-9 6 0,9-7 23,0 1 0,0-1 0,0 1 1,1 0-1,-7 8 0,10-11-91,-1 1-1,1-1 0,-1 1 1,1 0-1,0 0 1,0-1-1,0 1 0,1 0 1,-1 0-1,0 0 0,1 0 1,0 0-1,0 0 1,0 0-1,0 0 0,1 0 1,-1 0-1,1 0 0,-1 0 1,1 0-1,0 0 1,0-1-1,0 1 0,1 0 1,-1-1-1,1 1 1,-1-1-1,1 1 0,0-1 1,3 4-1,13 12-9,-14-14-9,-1 0 0,1 0-1,-1-1 1,1 1 0,0-1 0,1 0 0,-1 0-1,0 0 1,10 3 0,19 9-28,27 8-106,15-1-3372,-64-20 1586,-8-1 1100,1 0 0,-1-1 0,0 1 0,1-1 0,-1 0 0,1 0 0,-1 0 0,1 0 0,-1-1 0,1 1 0,3-2 0,4 1-1560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9.5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88 384,'1'5'7566,"7"21"-6680,-7-22-813,1 0 0,-1 0 0,0 0-1,-1 0 1,1 0 0,-1 0 0,1 0 0,-2 8-1,6 28 252,6 8 656,-9-25 847,-2-17-142,-1-17-151,-4-4-1008,4 14-510,1 0 0,-1 0 0,0 0-1,1 0 1,-1 0 0,1 0-1,0-1 1,-1 1 0,1 0 0,0 0-1,-1 0 1,1 0 0,0-1-1,0 1 1,0 0 0,0 0 0,0-1-1,1 1 1,-1 0 0,0 0-1,1 0 1,-1-1 0,3-7 16,-1 0 0,0 0 0,-1 0 0,0-12 0,0 11-6,-1 1 0,2 0 1,-1-1-1,4-11 0,2-9 18,-6 26-47,-1 1 0,1 0 0,-1 0 0,1-1 1,0 1-1,0 0 0,0 0 0,1 0 0,-1 0 0,1 0 0,0 0 0,-1 1 0,1-1 0,1 0 0,-1 1 0,4-5 0,-3 5-83,0-1-1,0 1 1,-1 0 0,1-1-1,1 1 1,-1 0-1,0 1 1,0-1-1,1 1 1,-1-1-1,1 1 1,4-1 0,12 8-3754,2 14-3484,-13-13 4617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30.0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97 1056,'0'0'276,"0"-1"-1,-1 1 1,1-1 0,0 1-1,-2-3 2481,1 3-2480,1-1 0,0 1-1,-1 0 1,1 0-1,0 0 1,-1-1 0,1 1-1,0 0 1,-1 0-1,1 0 1,-1 0 0,1 0-1,0 0 1,-1 0-1,1 0 1,-1 0 0,1 0-1,0 0 1,-1 0 0,1 0-1,-1 0 1,1 0-1,0 0 1,-1 0 0,1 1-1,-1-1 1,0 0-170,1 1-1,-1-1 1,1 0 0,0 0-1,-1 1 1,1-1 0,-1 0 0,1 1-1,0-1 1,-1 0 0,1 1-1,0-1 1,-1 1 0,1-1 0,0 1-1,-1-1 1,1 1 0,0-1-1,0 1 1,0-1 0,0 1 0,-1-1-1,1 1 1,0-1 0,0 1-1,0 0 1,0 2-16,1 0 0,-1-1 0,1 1 0,-1 0 0,1-1 0,0 1 0,0 0 0,0-1 0,0 1 0,3 4 0,-3-5-70,1 0 0,-1 1-1,0-1 1,0 1-1,0 0 1,0-1 0,0 1-1,0 0 1,-1 0 0,1 5-1,1 0 14,0-1 1,0 1-1,1-1 0,0 1 1,0-1-1,1 0 0,0 0 1,1 0-1,-1-1 0,1 1 0,0-1 1,1 0-1,-1-1 0,1 1 1,8 5-1,-12-10 135,22-1 805,-20-1-922,1 0-1,-1 0 1,1 0 0,-1-1 0,1 0 0,-1 0 0,0 0 0,0 0-1,0-1 1,0 1 0,0-1 0,-1 0 0,1 0 0,-1-1 0,0 1 0,0-1-1,0 1 1,0-1 0,-1 0 0,1 0 0,-1 0 0,0-1 0,2-5-1,25-32-4,-16 5 24,-9 28-48,0 0 0,-1 0 0,0 0 0,-1-1-1,3-15 1,-5 22-58,0 1-1,1 0 1,-1 0 0,1 0-1,-1-1 1,1 1 0,0 0-1,0 0 1,0 0 0,0 0-1,3-3 1,-3 4-148,0-1 0,0 0 1,0 0-1,0 0 0,0 0 0,0 0 0,0 0 0,0 0 0,-1 0 1,1 0-1,-1-4 0,-7 0-566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30.4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31 143 52,'0'0'3851,"23"-12"-308,-16 9-3126,-3 1-139,0 0 0,1-1-1,-1 1 1,-1-1 0,1 0 0,0 0 0,-1 0-1,1 0 1,-1-1 0,0 1 0,3-5-1,12-9 555,-16 16-753,0 0 1,0 0-1,-1-1 0,1 0 1,0 1-1,0-1 0,-1 0 1,1 0-1,-1 1 0,1-1 1,-1 0-1,0-1 0,1-1 1,9-27 1598,-11 30-1641,0 1 0,-1-1 0,1 0 0,0 0 0,-1 0-1,1 1 1,-1-1 0,1 0 0,-1 1 0,1-1 0,-1 0 0,0 1-1,1-1 1,-1 0 0,0 1 0,1-1 0,-1 1 0,0 0-1,0-1 1,1 1 0,-1-1 0,0 1 0,0 0 0,0 0 0,0 0-1,0-1 1,1 1 0,-1 0 0,0 0 0,0 0 0,0 0-1,0 0 1,0 0 0,1 1 0,-1-1 0,0 0 0,0 0 0,-1 1-1,-1 0-27,0-1 0,0 1 0,0 0-1,0-1 1,0 1 0,0 1 0,0-1 0,0 0-1,1 1 1,-4 1 0,-20 22 7,20-21-16,1 1 0,0-1 1,0 1-1,0 0 0,1 0 1,0 1-1,0-1 1,0 1-1,1 0 0,-5 10 1,4-6 5,1 0 0,0 0 0,1 0 0,0 0 0,-1 12 0,3-18-6,0-1 0,0 0 0,0 1 0,1-1 0,0 1 0,-1-1 0,1 0 1,0 0-1,1 1 0,-1-1 0,1 0 0,-1 0 0,1 0 0,0 0 0,0-1 0,0 1 1,0 0-1,1-1 0,4 5 0,1 0-5,-4-4 6,0 1 0,0-1 0,0 0 0,0 0 0,1-1 0,-1 1 0,1-1 0,0 0 0,-1 0 0,9 2 1,-4-2-73,-1 0 1,0-1 0,1 0-1,-1 0 1,0-1 0,1 0 0,-1 0-1,1-1 1,9-2 0,-9 0-1188,0 1 0,-1-1 0,1 0 0,13-8 0,18-12-5392,-37 15 4257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30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13 110 1264,'-13'-5'4909,"13"15"-574,2 10-3874,-2 31 1830,0-34-475,0-36-334,11-14-694,-10 22-695,0 0 0,2 0 0,-1 0 0,1 1-1,1-1 1,0 1 0,1-1 0,6-10 0,-10 19-113,1-1 1,0 1-1,0 0 1,1-1-1,-1 1 1,0 0-1,1 0 1,-1 1-1,1-1 0,0 1 1,-1-1-1,1 1 1,0 0-1,0 0 1,0 0-1,0 0 1,0 0-1,0 1 1,0-1-1,0 1 1,0 0-1,6 0 1,18-2-3421,-2-7-4426,-18 8 4742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55.8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4,'-1'-1'107,"1"1"-1,0-1 1,0 1-1,-1-1 1,1 1-1,-1-1 1,1 1-1,0 0 1,-1-1-1,1 1 1,-1 0-1,1-1 1,0 1-1,-1 0 1,1-1-1,-1 1 1,1 0-1,-1 0 1,1 0-1,-1 0 1,0-1-1,-11 9 10561,23 9-9417,0 26 75,-1-13-1113,1 1-106,-11-10 250,-1-15-324,0 1 0,1 0 0,0 0 0,1-1 1,0 1-1,0 0 0,0-1 0,1 1 0,3 10 0,-4-15-11,0 0 0,0 0 0,-1 0 0,1 0-1,-1 1 1,1-1 0,-1 0 0,0 0 0,0 1-1,0-1 1,0 0 0,-1 4 0,1-4-22,0 0 1,-1 0-1,1-1 0,0 1 1,0 0-1,0 0 1,1-1-1,-1 1 0,0 0 1,0 0-1,1-1 0,-1 1 1,1 0-1,0-1 0,-1 1 1,1-1-1,2 3 1,-2 1 32,0 0 1,0 0 0,0 1 0,0-1-1,-1 0 1,0 0 0,0 0-1,-1 0 1,0 6 0,0 4 9,-10 17 28,10-15-67,1-13 2,-1 0 1,1 0 0,0 0-1,0 1 1,0-1 0,1 0 0,-1 0-1,1 0 1,0 0 0,0 0-1,1 0 1,-1 0 0,3 4 0,-3-2-18,0-1 1,0 0 0,0 1 0,0-1 0,-1 1 0,0-1-1,0 1 1,-2 9 0,1-1 43,1-12-26,0-1 0,0 1 0,0-1 0,0 1 0,0-1-1,0 1 1,0-1 0,-1 1 0,1 0 0,-1-1 0,1 1 0,-1-1 0,1 0 0,-1 1 0,0-1 0,0 1 0,0-1 0,-1 2 0,0 3 1,1-1 1,0 1-1,1-1 1,-1 1 0,1 0-1,0-1 1,0 1 0,2 7-1,-1 1-11,-1-10 4,-1 0 0,2 0 0,-1 0 0,0-1 0,1 1 0,-1 0 0,1 0 0,0 0 0,1-1 0,2 7 0,-3-4-4,1 0 0,-1 0 0,0-1-1,-1 1 1,1 0 0,-1 0 0,-1 0 0,1-1 0,-2 8 0,1 8-14,1-19 16,0-1 0,0 1 0,0 0 0,0-1 0,0 1 0,0-1 0,0 1 0,-1-1 0,1 1 0,-1-1 0,1 1 0,-1-1 0,1 1 0,-1-1 0,0 1 0,0-1 0,0 0 0,-1 3 0,0 0 12,1 0 0,0 1 0,1-1 0,-1 1 0,1-1 0,0 1 0,0-1 0,0 1 0,2 7 0,-1 2-47,-1 149 219,4-157-177,3 7-2,-7-9 0,-9 10 12,7-9-17,1 1 0,0-1 0,0 0-1,1 0 1,0 1 0,0-1 0,0 0-1,0 0 1,2 7 0,-1 1-22,-1 0 5,-1-11 19,1 1-1,0-1 0,0 1 1,0-1-1,0 1 0,0-1 1,0 1-1,1-1 0,-1 0 1,1 1-1,0-1 0,0 0 1,0 1-1,0-1 1,0 0-1,2 3 0,-3-4 0,1 1-1,-1 0 1,0-1-1,0 1 0,0-1 1,0 1-1,0 0 1,0-1-1,0 1 0,-1 0 1,1-1-1,0 1 1,-1-1-1,0 1 1,1 0-1,-2 1 0,-3 15-14,5-5 6,1-11 9,-1 1 1,0-1-1,0 1 1,0-1-1,0 1 1,0-1-1,-1 1 1,1-1-1,-1 0 1,1 1-1,-1-1 1,0 0-1,0 1 1,0-1-1,0 0 1,-2 3-1,2-1 4,0 1-1,0-1 0,0 1 0,1 0 1,-1 0-1,1-1 0,0 1 0,1 0 1,0 5-1,0 4-29,-1-12 28,1-1 0,-1 1 0,0 0 0,0-1 0,-1 1 0,1-1 0,0 1 0,0-1 0,-1 1 0,1-1 0,-1 1 0,1-1 0,-1 1 0,0-1 0,1 1 0,-1-1 0,0 0 0,-2 3 0,2-2 1,0 1-1,0-1 1,1 1 0,-1-1 0,0 1-1,1-1 1,0 1 0,0-1-1,0 1 1,0 0 0,0-1 0,0 1-1,2 4 1,-1 25 13,-1 79-23,-4-101 1,3-9 6,1-1 1,-1 1-1,1-1 1,-1 1-1,1-1 1,-1 1-1,1 0 1,-1-1-1,1 1 1,0 0-1,-1-1 1,1 1 0,0 0-1,0 0 1,-1-1-1,1 1 1,0 0-1,0 0 1,0-1-1,0 1 1,0 0-1,0 0 1,0 0-1,0-1 1,1 2-1,-1 1-3,-1-3 5,1 1 1,0 0-1,0 0 1,0 0-1,0-1 1,0 1-1,0 0 0,0 0 1,0 0-1,0 0 1,0-1-1,0 1 1,0 0-1,1 0 1,-1 0-1,0-1 1,1 1-1,-1 0 1,1-1-1,-1 1 0,0 0 1,1-1-1,-1 1 1,1 0-1,0-1 1,-1 1-1,1-1 1,0 1-1,1 0 1,-1 5-3,0 0-1,-1 0 1,1 0 0,-1 0 0,-1 11 0,0-10 2,1 5 51,0-11-51,-1 0 1,1 1-1,0-1 1,0 0 0,0 0-1,0 1 1,0-1 0,0 0-1,0 0 1,0 1 0,0-1-1,1 0 1,-1 0 0,0 1-1,1-1 1,-1 0 0,1 0-1,0 0 1,-1 0-1,1 0 1,0 0 0,-1 0-1,1 0 1,0 0 0,1 1-1,0-2-4,-3 3 0,-7 5-12,7-6 14,1-1 1,-1 1-1,0-1 1,1 1-1,-1 0 0,1-1 1,0 1-1,0 0 1,0-1-1,-1 1 0,1 0 1,1 0-1,-1-1 1,0 1-1,0 0 1,1 2-1,0 3 29,-1-3-27,-1-2 3,-1-1-7,1 1 1,0 0 0,-1 0-1,1 0 1,0 0 0,0 0-1,0 0 1,1 0 0,-1 0-1,1 0 1,-1 1 0,1-1-1,-1 0 1,1 0-1,0 0 1,0 1 0,0-1-1,1 0 1,-1 0 0,0 0-1,2 4 1,-1 4 2,-1-9 0,0-1 0,-1 0 0,1 0 1,0 1-1,0-1 0,0 0 0,0 1 1,0-1-1,0 0 0,0 1 0,-1-1 1,1 0-1,0 0 0,0 1 1,0-1-1,-1 0 0,1 0 0,0 0 1,0 1-1,-1-1 0,1 0 0,0 0 1,0 0-1,-1 0 0,1 1 0,0-1 1,0 0-1,-1 0 0,1 0 0,0 0 1,-1 0-1,1 0 0,0 0 0,-1 0 1,0 0-1,0 1-2,9 4-7,-6 10 16,-2-8-2,0-10-25,0 2 13,1 14 471,3-12-429,0 0-1,0 0 1,0 0 0,0-1-1,1 1 1,-1-1 0,7 0-1,-9 0-36,41-7 216,65-28-116,-89 30-86,1 0 0,0 2 0,0 0-1,28 0 1,92-15 85,-30 0-95,-56 12-34,53-13 39,1 13-26,25 0 51,27-6-64,-34 24 60,-124-11-28,1-1 0,0 0 0,-1 1 0,1-1 0,0 1 0,-1 0 0,1 0 0,-1 0-1,5 3 1,18 5-3,-19-9 4,-1 1 0,1 0 0,-1 0 0,1 1 0,-1 0 0,0 0 0,7 3 0,-6-2 1,0-1 0,-1 1 0,1-1-1,0-1 1,0 1 0,0-1 0,9 1-1,9 3 42,-20-4-41,1 1 0,-1-1-1,1 0 1,0 0-1,-1-1 1,1 1-1,6-1 1,86 12 54,10 0-62,-79-14 22,-23 1-21,0 1-1,0-1 1,1 1 0,-1 0 0,0 1 0,0-1 0,7 2-1,15 2 1,-9 0 21,-6 1-25,1-1 0,-1 0 1,1-1-1,0 0 0,22 1 0,7 2 82,4-2-146,59-1 1,-64-9 224,45-13-75,-51 17-65,-28 1-14,-1 0 1,1 1 0,0 0 0,0 0 0,0 0 0,14 3-1,16-1 5,-33-2-1,-1-1 1,0 1-1,0 0 1,1 0-1,-1 1 1,0-1-1,1 0 0,-1 1 1,0 0-1,4 1 1,-5-1-16,0-1 1,0 1 0,0-1-1,0 0 1,-1 1 0,1-1-1,0 0 1,0-1-1,0 1 1,0 0 0,0 0-1,0-1 1,-1 1 0,1-1-1,0 1 1,2-3-1,34-15 293,-34 15-266,5-1-26,0 1 0,0 0-1,1 1 1,16-3 0,6-2-22,-11 3 25,-1 1 0,1 0 0,0 2 0,22 1 1,-42 0 6,1 0-1,11 0-14,0-1 25,1 1 0,0-2 1,18-4-1,-25 4-1,1 0 1,-1 1-1,1 0 1,-1 0-1,1 1 1,-1 0-1,1 1 1,10 1-1,11 1 25,-22-2-14,1-1 0,-1 1 0,0 1 0,1-1-1,-1 1 1,13 6 0,-8-6-9,-1-1 0,1 0 0,-1-1 0,1 0 0,13-2 0,-9 1 4,59-11-249,-56 10 211,-14 1 51,-1 1 0,1-1-1,0 1 1,-1 0 0,1 0 0,0 1-1,8 1 1,2 2-4,-8-1-14,-1-2-1,1 1 0,0-1 1,-1 0-1,1 0 0,12-1 0,-18 0-7,30-6 44,-47 15-3218,-9 5-6105,14-12 5973,0 3 149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Eigentlich mehr „von welchem </a:t>
            </a:r>
            <a:r>
              <a:rPr lang="de-DE" dirty="0" err="1"/>
              <a:t>user</a:t>
            </a:r>
            <a:r>
              <a:rPr lang="de-DE" dirty="0"/>
              <a:t> kommt der </a:t>
            </a:r>
            <a:r>
              <a:rPr lang="de-DE" dirty="0" err="1"/>
              <a:t>request</a:t>
            </a:r>
            <a:r>
              <a:rPr lang="de-DE" dirty="0"/>
              <a:t>“, denn darüber ob er wirklich der ist, der er angibt zu sein, sprechen wir ja gar nicht genau.</a:t>
            </a:r>
          </a:p>
          <a:p>
            <a:r>
              <a:rPr lang="de-DE" dirty="0"/>
              <a:t>Auf Tonspur besprechen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3861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3765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https://www.php.net/manual/de/session.configuration.php#ini.session.sid-bits-per-character</a:t>
            </a:r>
          </a:p>
          <a:p>
            <a:r>
              <a:rPr lang="de-AT" dirty="0"/>
              <a:t>  =&gt; wenn z.B. 6 Bits pro Char genutzt werden, dann würden eigentlich 11 Zeichen reichen, bei 5 Bits 13 und bei 4 Bits 16</a:t>
            </a:r>
          </a:p>
          <a:p>
            <a:r>
              <a:rPr lang="de-AT" dirty="0"/>
              <a:t>  =&gt; </a:t>
            </a:r>
            <a:r>
              <a:rPr lang="de-AT" dirty="0" err="1"/>
              <a:t>default</a:t>
            </a:r>
            <a:r>
              <a:rPr lang="de-AT" dirty="0"/>
              <a:t> bei PHP sind aber 4 Bit und 32 Zeichen =&gt; 128 Bit </a:t>
            </a:r>
            <a:r>
              <a:rPr lang="de-AT" dirty="0" err="1"/>
              <a:t>entropy</a:t>
            </a:r>
            <a:endParaRPr lang="de-AT" dirty="0"/>
          </a:p>
          <a:p>
            <a:r>
              <a:rPr lang="de-AT" dirty="0"/>
              <a:t>  =&gt; empfohlen bei PHP sind 5 Bit und 32 Zeichen =&gt; 160 Bit </a:t>
            </a:r>
            <a:r>
              <a:rPr lang="de-AT" dirty="0" err="1"/>
              <a:t>entropy</a:t>
            </a:r>
            <a:endParaRPr lang="de-AT" dirty="0"/>
          </a:p>
          <a:p>
            <a:endParaRPr lang="de-AT" dirty="0"/>
          </a:p>
          <a:p>
            <a:r>
              <a:rPr lang="de-AT" dirty="0"/>
              <a:t>Secure </a:t>
            </a:r>
            <a:r>
              <a:rPr lang="de-AT" dirty="0" err="1"/>
              <a:t>Flag</a:t>
            </a:r>
            <a:r>
              <a:rPr lang="de-AT" dirty="0"/>
              <a:t> trotzdem, weil ja Benutzer z.B. einfach die http URL eingeben könnte und Browser schickts dann mit.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5987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de-DE" dirty="0"/>
            </a:b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3966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6131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0616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7656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3678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4614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9279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Auch auf haveibeenpwnd.com </a:t>
            </a:r>
            <a:r>
              <a:rPr lang="en-US" dirty="0" err="1"/>
              <a:t>eingehen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5950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Argon2 hat 2015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Wettbewerb</a:t>
            </a:r>
            <a:r>
              <a:rPr lang="en-US" dirty="0"/>
              <a:t> </a:t>
            </a:r>
            <a:r>
              <a:rPr lang="en-US" dirty="0" err="1"/>
              <a:t>gewonnen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dem </a:t>
            </a:r>
            <a:r>
              <a:rPr lang="en-US" dirty="0" err="1"/>
              <a:t>auch</a:t>
            </a:r>
            <a:r>
              <a:rPr lang="en-US" dirty="0"/>
              <a:t> Lyra2 </a:t>
            </a:r>
            <a:r>
              <a:rPr lang="en-US" dirty="0" err="1"/>
              <a:t>viel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r>
              <a:rPr lang="en-US" dirty="0"/>
              <a:t> </a:t>
            </a:r>
            <a:r>
              <a:rPr lang="en-US" dirty="0" err="1"/>
              <a:t>bekommen</a:t>
            </a:r>
            <a:r>
              <a:rPr lang="en-US" dirty="0"/>
              <a:t> hat.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Argon2 </a:t>
            </a:r>
            <a:r>
              <a:rPr lang="en-US" dirty="0" err="1"/>
              <a:t>vl.</a:t>
            </a:r>
            <a:r>
              <a:rPr lang="en-US" dirty="0"/>
              <a:t>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eher</a:t>
            </a:r>
            <a:r>
              <a:rPr lang="en-US" dirty="0"/>
              <a:t> </a:t>
            </a:r>
            <a:r>
              <a:rPr lang="en-US" dirty="0" err="1"/>
              <a:t>doch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so gut: https://twitter.com/terahashcorp/status/1155129705034653698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1878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1342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Passworterstellung: https://en.wikipedia.org/wiki/.htpasswd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https://httpd.apache.org/docs/2.4/misc/password_encryptions.html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6407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Positiv: </a:t>
            </a:r>
            <a:r>
              <a:rPr lang="de-AT" dirty="0" err="1"/>
              <a:t>phishing</a:t>
            </a:r>
            <a:r>
              <a:rPr lang="de-AT" dirty="0"/>
              <a:t> nicht möglich -&gt; Klartextpasswort wird ja nie übertragen</a:t>
            </a:r>
          </a:p>
          <a:p>
            <a:endParaRPr lang="de-AT" dirty="0"/>
          </a:p>
          <a:p>
            <a:r>
              <a:rPr lang="de-AT" dirty="0"/>
              <a:t>https://de.wikipedia.org/wiki/HTTP-Authentifizierung</a:t>
            </a:r>
          </a:p>
          <a:p>
            <a:r>
              <a:rPr lang="de-AT" dirty="0"/>
              <a:t>https://security.stackexchange.com/questions/102833/flaw-in-http-digest-authentication</a:t>
            </a:r>
          </a:p>
          <a:p>
            <a:r>
              <a:rPr lang="de-AT" dirty="0"/>
              <a:t>https://avdi.codes/the-trouble-with-http-digest-authentication/</a:t>
            </a:r>
          </a:p>
          <a:p>
            <a:r>
              <a:rPr lang="de-AT" dirty="0"/>
              <a:t>https://en.wikipedia.org/wiki/Digest_access_authentication</a:t>
            </a:r>
          </a:p>
          <a:p>
            <a:endParaRPr lang="de-AT" dirty="0"/>
          </a:p>
          <a:p>
            <a:r>
              <a:rPr lang="de-AT" dirty="0"/>
              <a:t>https://httpd.apache.org/docs/2.4/mod/mod_auth_digest.html =&gt; </a:t>
            </a:r>
            <a:r>
              <a:rPr lang="de-AT" dirty="0" err="1"/>
              <a:t>password</a:t>
            </a:r>
            <a:r>
              <a:rPr lang="de-AT" dirty="0"/>
              <a:t> </a:t>
            </a:r>
            <a:r>
              <a:rPr lang="de-AT" dirty="0" err="1"/>
              <a:t>storage</a:t>
            </a:r>
            <a:r>
              <a:rPr lang="de-AT" dirty="0"/>
              <a:t> bei </a:t>
            </a:r>
            <a:r>
              <a:rPr lang="de-AT" dirty="0" err="1"/>
              <a:t>digest</a:t>
            </a:r>
            <a:r>
              <a:rPr lang="de-AT" dirty="0"/>
              <a:t> ist „</a:t>
            </a:r>
            <a:r>
              <a:rPr lang="de-AT" dirty="0" err="1"/>
              <a:t>less</a:t>
            </a:r>
            <a:r>
              <a:rPr lang="de-AT" dirty="0"/>
              <a:t> </a:t>
            </a:r>
            <a:r>
              <a:rPr lang="de-AT" dirty="0" err="1"/>
              <a:t>secure</a:t>
            </a:r>
            <a:r>
              <a:rPr lang="de-AT" dirty="0"/>
              <a:t>“ als bei </a:t>
            </a:r>
            <a:r>
              <a:rPr lang="de-AT" dirty="0" err="1"/>
              <a:t>basic</a:t>
            </a:r>
            <a:endParaRPr lang="de-AT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de-AT" dirty="0"/>
              <a:t>https://httpd.apache.org/docs/2.4/misc/password_encryptions.html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0071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TOTP und FIDO2/</a:t>
            </a:r>
            <a:r>
              <a:rPr lang="de-DE" dirty="0" err="1"/>
              <a:t>WebAuthN</a:t>
            </a:r>
            <a:r>
              <a:rPr lang="de-DE" dirty="0"/>
              <a:t> =&gt; </a:t>
            </a:r>
            <a:r>
              <a:rPr lang="de-DE" dirty="0" err="1"/>
              <a:t>Bsp</a:t>
            </a:r>
            <a:r>
              <a:rPr lang="de-DE" dirty="0"/>
              <a:t>: </a:t>
            </a:r>
            <a:r>
              <a:rPr lang="de-DE" dirty="0" err="1"/>
              <a:t>yubikey</a:t>
            </a:r>
            <a:r>
              <a:rPr lang="de-DE" dirty="0"/>
              <a:t>, solo-</a:t>
            </a:r>
            <a:r>
              <a:rPr lang="de-DE" dirty="0" err="1"/>
              <a:t>keys</a:t>
            </a:r>
            <a:r>
              <a:rPr lang="de-DE" dirty="0"/>
              <a:t>, </a:t>
            </a:r>
            <a:r>
              <a:rPr lang="de-DE" dirty="0" err="1"/>
              <a:t>google</a:t>
            </a:r>
            <a:r>
              <a:rPr lang="de-DE" dirty="0"/>
              <a:t>-titan</a:t>
            </a:r>
          </a:p>
          <a:p>
            <a:endParaRPr lang="de-DE" dirty="0"/>
          </a:p>
          <a:p>
            <a:r>
              <a:rPr lang="de-DE" dirty="0"/>
              <a:t>TLS-Clientzertifikate auch erwähnen</a:t>
            </a:r>
          </a:p>
          <a:p>
            <a:endParaRPr lang="de-DE" dirty="0"/>
          </a:p>
          <a:p>
            <a:r>
              <a:rPr lang="de-DE" dirty="0"/>
              <a:t>Hier nochmal darauf eingehen, dass </a:t>
            </a:r>
            <a:r>
              <a:rPr lang="de-DE" dirty="0" err="1"/>
              <a:t>eCard</a:t>
            </a:r>
            <a:r>
              <a:rPr lang="de-DE" dirty="0"/>
              <a:t> eine gewissen Level an Confidence mitgibt, dass es sich auch wirklich um diese Person handelt als die er sich ausgibt.</a:t>
            </a:r>
          </a:p>
          <a:p>
            <a:r>
              <a:rPr lang="de-DE" dirty="0"/>
              <a:t>Leider mit Ende 2019 eingestellt -&gt; man müsste sich jetzt eine separate A-Trust Karte bestellen.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1617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PINGO QUIZ (Authentication)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72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.png"/><Relationship Id="rId671" Type="http://schemas.openxmlformats.org/officeDocument/2006/relationships/customXml" Target="../ink/ink370.xml"/><Relationship Id="rId769" Type="http://schemas.openxmlformats.org/officeDocument/2006/relationships/customXml" Target="../ink/ink419.xml"/><Relationship Id="rId21" Type="http://schemas.openxmlformats.org/officeDocument/2006/relationships/image" Target="../media/image10.png"/><Relationship Id="rId324" Type="http://schemas.openxmlformats.org/officeDocument/2006/relationships/image" Target="../media/image130.png"/><Relationship Id="rId531" Type="http://schemas.openxmlformats.org/officeDocument/2006/relationships/customXml" Target="../ink/ink299.xml"/><Relationship Id="rId629" Type="http://schemas.openxmlformats.org/officeDocument/2006/relationships/customXml" Target="../ink/ink349.xml"/><Relationship Id="rId170" Type="http://schemas.openxmlformats.org/officeDocument/2006/relationships/customXml" Target="../ink/ink100.xml"/><Relationship Id="rId268" Type="http://schemas.openxmlformats.org/officeDocument/2006/relationships/customXml" Target="../ink/ink153.xml"/><Relationship Id="rId475" Type="http://schemas.openxmlformats.org/officeDocument/2006/relationships/customXml" Target="../ink/ink271.xml"/><Relationship Id="rId682" Type="http://schemas.openxmlformats.org/officeDocument/2006/relationships/image" Target="../media/image306.png"/><Relationship Id="rId32" Type="http://schemas.openxmlformats.org/officeDocument/2006/relationships/customXml" Target="../ink/ink16.xml"/><Relationship Id="rId128" Type="http://schemas.openxmlformats.org/officeDocument/2006/relationships/customXml" Target="../ink/ink79.xml"/><Relationship Id="rId335" Type="http://schemas.openxmlformats.org/officeDocument/2006/relationships/customXml" Target="../ink/ink201.xml"/><Relationship Id="rId542" Type="http://schemas.openxmlformats.org/officeDocument/2006/relationships/image" Target="../media/image237.png"/><Relationship Id="rId181" Type="http://schemas.openxmlformats.org/officeDocument/2006/relationships/customXml" Target="../ink/ink107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381.xml"/><Relationship Id="rId707" Type="http://schemas.openxmlformats.org/officeDocument/2006/relationships/customXml" Target="../ink/ink388.xml"/><Relationship Id="rId43" Type="http://schemas.openxmlformats.org/officeDocument/2006/relationships/image" Target="../media/image21.png"/><Relationship Id="rId139" Type="http://schemas.openxmlformats.org/officeDocument/2006/relationships/image" Target="../media/image54.png"/><Relationship Id="rId346" Type="http://schemas.openxmlformats.org/officeDocument/2006/relationships/image" Target="../media/image139.png"/><Relationship Id="rId553" Type="http://schemas.openxmlformats.org/officeDocument/2006/relationships/customXml" Target="../ink/ink310.xml"/><Relationship Id="rId760" Type="http://schemas.openxmlformats.org/officeDocument/2006/relationships/image" Target="../media/image3451.png"/><Relationship Id="rId192" Type="http://schemas.openxmlformats.org/officeDocument/2006/relationships/customXml" Target="../ink/ink115.xml"/><Relationship Id="rId206" Type="http://schemas.openxmlformats.org/officeDocument/2006/relationships/customXml" Target="../ink/ink122.xml"/><Relationship Id="rId413" Type="http://schemas.openxmlformats.org/officeDocument/2006/relationships/customXml" Target="../ink/ink240.xml"/><Relationship Id="rId497" Type="http://schemas.openxmlformats.org/officeDocument/2006/relationships/customXml" Target="../ink/ink282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212.xml"/><Relationship Id="rId54" Type="http://schemas.openxmlformats.org/officeDocument/2006/relationships/customXml" Target="../ink/ink27.xml"/><Relationship Id="rId96" Type="http://schemas.openxmlformats.org/officeDocument/2006/relationships/customXml" Target="../ink/ink57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99" Type="http://schemas.openxmlformats.org/officeDocument/2006/relationships/customXml" Target="../ink/ink233.xml"/><Relationship Id="rId564" Type="http://schemas.openxmlformats.org/officeDocument/2006/relationships/customXml" Target="../ink/ink316.xml"/><Relationship Id="rId771" Type="http://schemas.openxmlformats.org/officeDocument/2006/relationships/customXml" Target="../ink/ink420.xml"/><Relationship Id="rId827" Type="http://schemas.openxmlformats.org/officeDocument/2006/relationships/customXml" Target="../ink/ink448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350.xml"/><Relationship Id="rId673" Type="http://schemas.openxmlformats.org/officeDocument/2006/relationships/customXml" Target="../ink/ink371.xml"/><Relationship Id="rId729" Type="http://schemas.openxmlformats.org/officeDocument/2006/relationships/customXml" Target="../ink/ink399.xml"/><Relationship Id="rId23" Type="http://schemas.openxmlformats.org/officeDocument/2006/relationships/image" Target="../media/image11.png"/><Relationship Id="rId119" Type="http://schemas.openxmlformats.org/officeDocument/2006/relationships/image" Target="../media/image44.png"/><Relationship Id="rId270" Type="http://schemas.openxmlformats.org/officeDocument/2006/relationships/customXml" Target="../ink/ink154.xml"/><Relationship Id="rId326" Type="http://schemas.openxmlformats.org/officeDocument/2006/relationships/image" Target="../media/image131.png"/><Relationship Id="rId533" Type="http://schemas.openxmlformats.org/officeDocument/2006/relationships/customXml" Target="../ink/ink300.xml"/><Relationship Id="rId65" Type="http://schemas.openxmlformats.org/officeDocument/2006/relationships/image" Target="../media/image32.png"/><Relationship Id="rId130" Type="http://schemas.openxmlformats.org/officeDocument/2006/relationships/customXml" Target="../ink/ink80.xml"/><Relationship Id="rId368" Type="http://schemas.openxmlformats.org/officeDocument/2006/relationships/image" Target="../media/image150.png"/><Relationship Id="rId575" Type="http://schemas.openxmlformats.org/officeDocument/2006/relationships/customXml" Target="../ink/ink322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101.xml"/><Relationship Id="rId228" Type="http://schemas.openxmlformats.org/officeDocument/2006/relationships/customXml" Target="../ink/ink133.xml"/><Relationship Id="rId435" Type="http://schemas.openxmlformats.org/officeDocument/2006/relationships/customXml" Target="../ink/ink251.xml"/><Relationship Id="rId477" Type="http://schemas.openxmlformats.org/officeDocument/2006/relationships/customXml" Target="../ink/ink272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202.xml"/><Relationship Id="rId502" Type="http://schemas.openxmlformats.org/officeDocument/2006/relationships/image" Target="../media/image217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55.png"/><Relationship Id="rId379" Type="http://schemas.openxmlformats.org/officeDocument/2006/relationships/customXml" Target="../ink/ink223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410.xml"/><Relationship Id="rId793" Type="http://schemas.openxmlformats.org/officeDocument/2006/relationships/customXml" Target="../ink/ink431.xml"/><Relationship Id="rId807" Type="http://schemas.openxmlformats.org/officeDocument/2006/relationships/customXml" Target="../ink/ink438.xml"/><Relationship Id="rId7" Type="http://schemas.openxmlformats.org/officeDocument/2006/relationships/image" Target="../media/image3.png"/><Relationship Id="rId183" Type="http://schemas.openxmlformats.org/officeDocument/2006/relationships/customXml" Target="../ink/ink109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340.xml"/><Relationship Id="rId653" Type="http://schemas.openxmlformats.org/officeDocument/2006/relationships/customXml" Target="../ink/ink361.xml"/><Relationship Id="rId250" Type="http://schemas.openxmlformats.org/officeDocument/2006/relationships/customXml" Target="../ink/ink144.xml"/><Relationship Id="rId292" Type="http://schemas.openxmlformats.org/officeDocument/2006/relationships/customXml" Target="../ink/ink165.xml"/><Relationship Id="rId306" Type="http://schemas.openxmlformats.org/officeDocument/2006/relationships/customXml" Target="../ink/ink176.xml"/><Relationship Id="rId488" Type="http://schemas.openxmlformats.org/officeDocument/2006/relationships/image" Target="../media/image210.png"/><Relationship Id="rId695" Type="http://schemas.openxmlformats.org/officeDocument/2006/relationships/customXml" Target="../ink/ink382.xml"/><Relationship Id="rId709" Type="http://schemas.openxmlformats.org/officeDocument/2006/relationships/customXml" Target="../ink/ink389.xml"/><Relationship Id="rId45" Type="http://schemas.openxmlformats.org/officeDocument/2006/relationships/image" Target="../media/image22.png"/><Relationship Id="rId87" Type="http://schemas.openxmlformats.org/officeDocument/2006/relationships/customXml" Target="../ink/ink48.xml"/><Relationship Id="rId110" Type="http://schemas.openxmlformats.org/officeDocument/2006/relationships/customXml" Target="../ink/ink70.xml"/><Relationship Id="rId348" Type="http://schemas.openxmlformats.org/officeDocument/2006/relationships/image" Target="../media/image140.png"/><Relationship Id="rId513" Type="http://schemas.openxmlformats.org/officeDocument/2006/relationships/customXml" Target="../ink/ink290.xml"/><Relationship Id="rId555" Type="http://schemas.openxmlformats.org/officeDocument/2006/relationships/customXml" Target="../ink/ink311.xml"/><Relationship Id="rId597" Type="http://schemas.openxmlformats.org/officeDocument/2006/relationships/customXml" Target="../ink/ink333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91.xml"/><Relationship Id="rId194" Type="http://schemas.openxmlformats.org/officeDocument/2006/relationships/customXml" Target="../ink/ink116.xml"/><Relationship Id="rId208" Type="http://schemas.openxmlformats.org/officeDocument/2006/relationships/customXml" Target="../ink/ink123.xml"/><Relationship Id="rId415" Type="http://schemas.openxmlformats.org/officeDocument/2006/relationships/customXml" Target="../ink/ink241.xml"/><Relationship Id="rId457" Type="http://schemas.openxmlformats.org/officeDocument/2006/relationships/customXml" Target="../ink/ink262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283.xml"/><Relationship Id="rId664" Type="http://schemas.openxmlformats.org/officeDocument/2006/relationships/image" Target="../media/image2971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customXml" Target="../ink/ink187.xml"/><Relationship Id="rId359" Type="http://schemas.openxmlformats.org/officeDocument/2006/relationships/customXml" Target="../ink/ink213.xml"/><Relationship Id="rId524" Type="http://schemas.openxmlformats.org/officeDocument/2006/relationships/image" Target="../media/image228.png"/><Relationship Id="rId566" Type="http://schemas.openxmlformats.org/officeDocument/2006/relationships/customXml" Target="../ink/ink317.xml"/><Relationship Id="rId731" Type="http://schemas.openxmlformats.org/officeDocument/2006/relationships/customXml" Target="../ink/ink400.xml"/><Relationship Id="rId773" Type="http://schemas.openxmlformats.org/officeDocument/2006/relationships/customXml" Target="../ink/ink421.xml"/><Relationship Id="rId98" Type="http://schemas.openxmlformats.org/officeDocument/2006/relationships/customXml" Target="../ink/ink59.xml"/><Relationship Id="rId121" Type="http://schemas.openxmlformats.org/officeDocument/2006/relationships/image" Target="../media/image45.png"/><Relationship Id="rId163" Type="http://schemas.openxmlformats.org/officeDocument/2006/relationships/image" Target="../media/image66.png"/><Relationship Id="rId219" Type="http://schemas.openxmlformats.org/officeDocument/2006/relationships/image" Target="../media/image9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351.xml"/><Relationship Id="rId829" Type="http://schemas.openxmlformats.org/officeDocument/2006/relationships/customXml" Target="../ink/ink449.xml"/><Relationship Id="rId230" Type="http://schemas.openxmlformats.org/officeDocument/2006/relationships/customXml" Target="../ink/ink134.xml"/><Relationship Id="rId468" Type="http://schemas.openxmlformats.org/officeDocument/2006/relationships/image" Target="../media/image200.png"/><Relationship Id="rId675" Type="http://schemas.openxmlformats.org/officeDocument/2006/relationships/customXml" Target="../ink/ink372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55.xml"/><Relationship Id="rId328" Type="http://schemas.openxmlformats.org/officeDocument/2006/relationships/image" Target="../media/image132.png"/><Relationship Id="rId535" Type="http://schemas.openxmlformats.org/officeDocument/2006/relationships/customXml" Target="../ink/ink301.xml"/><Relationship Id="rId577" Type="http://schemas.openxmlformats.org/officeDocument/2006/relationships/customXml" Target="../ink/ink323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81.xml"/><Relationship Id="rId174" Type="http://schemas.openxmlformats.org/officeDocument/2006/relationships/customXml" Target="../ink/ink102.xml"/><Relationship Id="rId381" Type="http://schemas.openxmlformats.org/officeDocument/2006/relationships/customXml" Target="../ink/ink224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252.xml"/><Relationship Id="rId479" Type="http://schemas.openxmlformats.org/officeDocument/2006/relationships/customXml" Target="../ink/ink273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18.xml"/><Relationship Id="rId283" Type="http://schemas.openxmlformats.org/officeDocument/2006/relationships/image" Target="../media/image122.png"/><Relationship Id="rId339" Type="http://schemas.openxmlformats.org/officeDocument/2006/relationships/customXml" Target="../ink/ink203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390.xml"/><Relationship Id="rId753" Type="http://schemas.openxmlformats.org/officeDocument/2006/relationships/customXml" Target="../ink/ink411.xml"/><Relationship Id="rId78" Type="http://schemas.openxmlformats.org/officeDocument/2006/relationships/customXml" Target="../ink/ink39.xml"/><Relationship Id="rId101" Type="http://schemas.openxmlformats.org/officeDocument/2006/relationships/customXml" Target="../ink/ink62.xml"/><Relationship Id="rId143" Type="http://schemas.openxmlformats.org/officeDocument/2006/relationships/image" Target="../media/image56.png"/><Relationship Id="rId185" Type="http://schemas.openxmlformats.org/officeDocument/2006/relationships/customXml" Target="../ink/ink111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432.xml"/><Relationship Id="rId809" Type="http://schemas.openxmlformats.org/officeDocument/2006/relationships/customXml" Target="../ink/ink439.xml"/><Relationship Id="rId9" Type="http://schemas.openxmlformats.org/officeDocument/2006/relationships/image" Target="../media/image4.png"/><Relationship Id="rId210" Type="http://schemas.openxmlformats.org/officeDocument/2006/relationships/customXml" Target="../ink/ink124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341.xml"/><Relationship Id="rId655" Type="http://schemas.openxmlformats.org/officeDocument/2006/relationships/customXml" Target="../ink/ink362.xml"/><Relationship Id="rId697" Type="http://schemas.openxmlformats.org/officeDocument/2006/relationships/customXml" Target="../ink/ink383.xml"/><Relationship Id="rId820" Type="http://schemas.openxmlformats.org/officeDocument/2006/relationships/image" Target="../media/image375.png"/><Relationship Id="rId252" Type="http://schemas.openxmlformats.org/officeDocument/2006/relationships/customXml" Target="../ink/ink145.xml"/><Relationship Id="rId294" Type="http://schemas.openxmlformats.org/officeDocument/2006/relationships/customXml" Target="../ink/ink166.xml"/><Relationship Id="rId308" Type="http://schemas.openxmlformats.org/officeDocument/2006/relationships/customXml" Target="../ink/ink178.xml"/><Relationship Id="rId515" Type="http://schemas.openxmlformats.org/officeDocument/2006/relationships/customXml" Target="../ink/ink291.xml"/><Relationship Id="rId722" Type="http://schemas.openxmlformats.org/officeDocument/2006/relationships/image" Target="../media/image326.png"/><Relationship Id="rId47" Type="http://schemas.openxmlformats.org/officeDocument/2006/relationships/image" Target="../media/image23.png"/><Relationship Id="rId89" Type="http://schemas.openxmlformats.org/officeDocument/2006/relationships/customXml" Target="../ink/ink50.xml"/><Relationship Id="rId112" Type="http://schemas.openxmlformats.org/officeDocument/2006/relationships/customXml" Target="../ink/ink71.xml"/><Relationship Id="rId154" Type="http://schemas.openxmlformats.org/officeDocument/2006/relationships/customXml" Target="../ink/ink92.xml"/><Relationship Id="rId361" Type="http://schemas.openxmlformats.org/officeDocument/2006/relationships/customXml" Target="../ink/ink214.xml"/><Relationship Id="rId557" Type="http://schemas.openxmlformats.org/officeDocument/2006/relationships/customXml" Target="../ink/ink312.xml"/><Relationship Id="rId599" Type="http://schemas.openxmlformats.org/officeDocument/2006/relationships/customXml" Target="../ink/ink334.xml"/><Relationship Id="rId764" Type="http://schemas.openxmlformats.org/officeDocument/2006/relationships/image" Target="../media/image347.png"/><Relationship Id="rId196" Type="http://schemas.openxmlformats.org/officeDocument/2006/relationships/customXml" Target="../ink/ink117.xml"/><Relationship Id="rId417" Type="http://schemas.openxmlformats.org/officeDocument/2006/relationships/customXml" Target="../ink/ink242.xml"/><Relationship Id="rId459" Type="http://schemas.openxmlformats.org/officeDocument/2006/relationships/customXml" Target="../ink/ink263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450.xml"/><Relationship Id="rId16" Type="http://schemas.openxmlformats.org/officeDocument/2006/relationships/customXml" Target="../ink/ink8.xml"/><Relationship Id="rId221" Type="http://schemas.openxmlformats.org/officeDocument/2006/relationships/image" Target="../media/image91.png"/><Relationship Id="rId263" Type="http://schemas.openxmlformats.org/officeDocument/2006/relationships/image" Target="../media/image112.png"/><Relationship Id="rId319" Type="http://schemas.openxmlformats.org/officeDocument/2006/relationships/customXml" Target="../ink/ink189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29.xml"/><Relationship Id="rId123" Type="http://schemas.openxmlformats.org/officeDocument/2006/relationships/image" Target="../media/image46.png"/><Relationship Id="rId330" Type="http://schemas.openxmlformats.org/officeDocument/2006/relationships/image" Target="../media/image133.png"/><Relationship Id="rId568" Type="http://schemas.openxmlformats.org/officeDocument/2006/relationships/customXml" Target="../ink/ink318.xml"/><Relationship Id="rId733" Type="http://schemas.openxmlformats.org/officeDocument/2006/relationships/customXml" Target="../ink/ink401.xml"/><Relationship Id="rId775" Type="http://schemas.openxmlformats.org/officeDocument/2006/relationships/customXml" Target="../ink/ink422.xml"/><Relationship Id="rId165" Type="http://schemas.openxmlformats.org/officeDocument/2006/relationships/image" Target="../media/image67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352.xml"/><Relationship Id="rId677" Type="http://schemas.openxmlformats.org/officeDocument/2006/relationships/customXml" Target="../ink/ink373.xml"/><Relationship Id="rId800" Type="http://schemas.openxmlformats.org/officeDocument/2006/relationships/image" Target="../media/image365.png"/><Relationship Id="rId232" Type="http://schemas.openxmlformats.org/officeDocument/2006/relationships/customXml" Target="../ink/ink135.xml"/><Relationship Id="rId274" Type="http://schemas.openxmlformats.org/officeDocument/2006/relationships/customXml" Target="../ink/ink156.xml"/><Relationship Id="rId481" Type="http://schemas.openxmlformats.org/officeDocument/2006/relationships/customXml" Target="../ink/ink274.xml"/><Relationship Id="rId702" Type="http://schemas.openxmlformats.org/officeDocument/2006/relationships/image" Target="../media/image316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82.xml"/><Relationship Id="rId537" Type="http://schemas.openxmlformats.org/officeDocument/2006/relationships/customXml" Target="../ink/ink302.xml"/><Relationship Id="rId579" Type="http://schemas.openxmlformats.org/officeDocument/2006/relationships/customXml" Target="../ink/ink324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41.xml"/><Relationship Id="rId176" Type="http://schemas.openxmlformats.org/officeDocument/2006/relationships/customXml" Target="../ink/ink103.xml"/><Relationship Id="rId341" Type="http://schemas.openxmlformats.org/officeDocument/2006/relationships/customXml" Target="../ink/ink204.xml"/><Relationship Id="rId383" Type="http://schemas.openxmlformats.org/officeDocument/2006/relationships/customXml" Target="../ink/ink225.xml"/><Relationship Id="rId439" Type="http://schemas.openxmlformats.org/officeDocument/2006/relationships/customXml" Target="../ink/ink253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440.xml"/><Relationship Id="rId201" Type="http://schemas.openxmlformats.org/officeDocument/2006/relationships/image" Target="../media/image8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19.xml"/><Relationship Id="rId103" Type="http://schemas.openxmlformats.org/officeDocument/2006/relationships/customXml" Target="../ink/ink64.xml"/><Relationship Id="rId310" Type="http://schemas.openxmlformats.org/officeDocument/2006/relationships/customXml" Target="../ink/ink180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391.xml"/><Relationship Id="rId755" Type="http://schemas.openxmlformats.org/officeDocument/2006/relationships/customXml" Target="../ink/ink412.xml"/><Relationship Id="rId797" Type="http://schemas.openxmlformats.org/officeDocument/2006/relationships/customXml" Target="../ink/ink433.xml"/><Relationship Id="rId91" Type="http://schemas.openxmlformats.org/officeDocument/2006/relationships/customXml" Target="../ink/ink52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342.xml"/><Relationship Id="rId822" Type="http://schemas.openxmlformats.org/officeDocument/2006/relationships/image" Target="../media/image376.png"/><Relationship Id="rId212" Type="http://schemas.openxmlformats.org/officeDocument/2006/relationships/customXml" Target="../ink/ink125.xml"/><Relationship Id="rId254" Type="http://schemas.openxmlformats.org/officeDocument/2006/relationships/customXml" Target="../ink/ink146.xml"/><Relationship Id="rId657" Type="http://schemas.openxmlformats.org/officeDocument/2006/relationships/customXml" Target="../ink/ink363.xml"/><Relationship Id="rId699" Type="http://schemas.openxmlformats.org/officeDocument/2006/relationships/customXml" Target="../ink/ink384.xml"/><Relationship Id="rId49" Type="http://schemas.openxmlformats.org/officeDocument/2006/relationships/image" Target="../media/image24.png"/><Relationship Id="rId114" Type="http://schemas.openxmlformats.org/officeDocument/2006/relationships/customXml" Target="../ink/ink72.xml"/><Relationship Id="rId296" Type="http://schemas.openxmlformats.org/officeDocument/2006/relationships/customXml" Target="../ink/ink167.xml"/><Relationship Id="rId461" Type="http://schemas.openxmlformats.org/officeDocument/2006/relationships/customXml" Target="../ink/ink264.xml"/><Relationship Id="rId517" Type="http://schemas.openxmlformats.org/officeDocument/2006/relationships/customXml" Target="../ink/ink292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30.xml"/><Relationship Id="rId156" Type="http://schemas.openxmlformats.org/officeDocument/2006/relationships/customXml" Target="../ink/ink93.xml"/><Relationship Id="rId198" Type="http://schemas.openxmlformats.org/officeDocument/2006/relationships/customXml" Target="../ink/ink118.xml"/><Relationship Id="rId321" Type="http://schemas.openxmlformats.org/officeDocument/2006/relationships/customXml" Target="../ink/ink191.xml"/><Relationship Id="rId363" Type="http://schemas.openxmlformats.org/officeDocument/2006/relationships/customXml" Target="../ink/ink215.xml"/><Relationship Id="rId419" Type="http://schemas.openxmlformats.org/officeDocument/2006/relationships/customXml" Target="../ink/ink243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451.xml"/><Relationship Id="rId18" Type="http://schemas.openxmlformats.org/officeDocument/2006/relationships/customXml" Target="../ink/ink9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402.xml"/><Relationship Id="rId125" Type="http://schemas.openxmlformats.org/officeDocument/2006/relationships/image" Target="../media/image47.png"/><Relationship Id="rId167" Type="http://schemas.openxmlformats.org/officeDocument/2006/relationships/image" Target="../media/image68.png"/><Relationship Id="rId332" Type="http://schemas.openxmlformats.org/officeDocument/2006/relationships/customXml" Target="../ink/ink198.xml"/><Relationship Id="rId374" Type="http://schemas.openxmlformats.org/officeDocument/2006/relationships/image" Target="../media/image153.png"/><Relationship Id="rId581" Type="http://schemas.openxmlformats.org/officeDocument/2006/relationships/customXml" Target="../ink/ink325.xml"/><Relationship Id="rId777" Type="http://schemas.openxmlformats.org/officeDocument/2006/relationships/customXml" Target="../ink/ink423.xml"/><Relationship Id="rId71" Type="http://schemas.openxmlformats.org/officeDocument/2006/relationships/image" Target="../media/image35.png"/><Relationship Id="rId234" Type="http://schemas.openxmlformats.org/officeDocument/2006/relationships/customXml" Target="../ink/ink136.xml"/><Relationship Id="rId637" Type="http://schemas.openxmlformats.org/officeDocument/2006/relationships/customXml" Target="../ink/ink353.xml"/><Relationship Id="rId679" Type="http://schemas.openxmlformats.org/officeDocument/2006/relationships/customXml" Target="../ink/ink374.xml"/><Relationship Id="rId802" Type="http://schemas.openxmlformats.org/officeDocument/2006/relationships/image" Target="../media/image366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57.xml"/><Relationship Id="rId441" Type="http://schemas.openxmlformats.org/officeDocument/2006/relationships/customXml" Target="../ink/ink254.xml"/><Relationship Id="rId483" Type="http://schemas.openxmlformats.org/officeDocument/2006/relationships/customXml" Target="../ink/ink275.xml"/><Relationship Id="rId539" Type="http://schemas.openxmlformats.org/officeDocument/2006/relationships/customXml" Target="../ink/ink303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20.xml"/><Relationship Id="rId136" Type="http://schemas.openxmlformats.org/officeDocument/2006/relationships/customXml" Target="../ink/ink83.xml"/><Relationship Id="rId178" Type="http://schemas.openxmlformats.org/officeDocument/2006/relationships/customXml" Target="../ink/ink104.xml"/><Relationship Id="rId301" Type="http://schemas.openxmlformats.org/officeDocument/2006/relationships/customXml" Target="../ink/ink171.xml"/><Relationship Id="rId343" Type="http://schemas.openxmlformats.org/officeDocument/2006/relationships/customXml" Target="../ink/ink205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43.xml"/><Relationship Id="rId203" Type="http://schemas.openxmlformats.org/officeDocument/2006/relationships/image" Target="../media/image82.png"/><Relationship Id="rId385" Type="http://schemas.openxmlformats.org/officeDocument/2006/relationships/customXml" Target="../ink/ink226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441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392.xml"/><Relationship Id="rId105" Type="http://schemas.openxmlformats.org/officeDocument/2006/relationships/customXml" Target="../ink/ink66.xml"/><Relationship Id="rId147" Type="http://schemas.openxmlformats.org/officeDocument/2006/relationships/image" Target="../media/image58.png"/><Relationship Id="rId312" Type="http://schemas.openxmlformats.org/officeDocument/2006/relationships/customXml" Target="../ink/ink182.xml"/><Relationship Id="rId354" Type="http://schemas.openxmlformats.org/officeDocument/2006/relationships/image" Target="../media/image143.png"/><Relationship Id="rId757" Type="http://schemas.openxmlformats.org/officeDocument/2006/relationships/customXml" Target="../ink/ink413.xml"/><Relationship Id="rId799" Type="http://schemas.openxmlformats.org/officeDocument/2006/relationships/customXml" Target="../ink/ink434.xml"/><Relationship Id="rId51" Type="http://schemas.openxmlformats.org/officeDocument/2006/relationships/image" Target="../media/image25.png"/><Relationship Id="rId93" Type="http://schemas.openxmlformats.org/officeDocument/2006/relationships/customXml" Target="../ink/ink54.xml"/><Relationship Id="rId189" Type="http://schemas.openxmlformats.org/officeDocument/2006/relationships/image" Target="../media/image75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343.xml"/><Relationship Id="rId659" Type="http://schemas.openxmlformats.org/officeDocument/2006/relationships/customXml" Target="../ink/ink364.xml"/><Relationship Id="rId824" Type="http://schemas.openxmlformats.org/officeDocument/2006/relationships/image" Target="../media/image377.png"/><Relationship Id="rId214" Type="http://schemas.openxmlformats.org/officeDocument/2006/relationships/customXml" Target="../ink/ink126.xml"/><Relationship Id="rId256" Type="http://schemas.openxmlformats.org/officeDocument/2006/relationships/customXml" Target="../ink/ink147.xml"/><Relationship Id="rId298" Type="http://schemas.openxmlformats.org/officeDocument/2006/relationships/customXml" Target="../ink/ink168.xml"/><Relationship Id="rId421" Type="http://schemas.openxmlformats.org/officeDocument/2006/relationships/customXml" Target="../ink/ink244.xml"/><Relationship Id="rId463" Type="http://schemas.openxmlformats.org/officeDocument/2006/relationships/customXml" Target="../ink/ink265.xml"/><Relationship Id="rId519" Type="http://schemas.openxmlformats.org/officeDocument/2006/relationships/customXml" Target="../ink/ink293.xml"/><Relationship Id="rId670" Type="http://schemas.openxmlformats.org/officeDocument/2006/relationships/image" Target="../media/image300.png"/><Relationship Id="rId116" Type="http://schemas.openxmlformats.org/officeDocument/2006/relationships/customXml" Target="../ink/ink73.xml"/><Relationship Id="rId158" Type="http://schemas.openxmlformats.org/officeDocument/2006/relationships/customXml" Target="../ink/ink94.xml"/><Relationship Id="rId323" Type="http://schemas.openxmlformats.org/officeDocument/2006/relationships/customXml" Target="../ink/ink193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customXml" Target="../ink/ink216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375.xml"/><Relationship Id="rId737" Type="http://schemas.openxmlformats.org/officeDocument/2006/relationships/customXml" Target="../ink/ink403.xml"/><Relationship Id="rId779" Type="http://schemas.openxmlformats.org/officeDocument/2006/relationships/customXml" Target="../ink/ink424.xml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69.png"/><Relationship Id="rId334" Type="http://schemas.openxmlformats.org/officeDocument/2006/relationships/customXml" Target="../ink/ink200.xml"/><Relationship Id="rId376" Type="http://schemas.openxmlformats.org/officeDocument/2006/relationships/image" Target="../media/image154.png"/><Relationship Id="rId541" Type="http://schemas.openxmlformats.org/officeDocument/2006/relationships/customXml" Target="../ink/ink304.xml"/><Relationship Id="rId583" Type="http://schemas.openxmlformats.org/officeDocument/2006/relationships/customXml" Target="../ink/ink326.xml"/><Relationship Id="rId639" Type="http://schemas.openxmlformats.org/officeDocument/2006/relationships/customXml" Target="../ink/ink354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2.xml"/><Relationship Id="rId180" Type="http://schemas.openxmlformats.org/officeDocument/2006/relationships/customXml" Target="../ink/ink106.xml"/><Relationship Id="rId236" Type="http://schemas.openxmlformats.org/officeDocument/2006/relationships/customXml" Target="../ink/ink137.xml"/><Relationship Id="rId278" Type="http://schemas.openxmlformats.org/officeDocument/2006/relationships/customXml" Target="../ink/ink158.xml"/><Relationship Id="rId401" Type="http://schemas.openxmlformats.org/officeDocument/2006/relationships/customXml" Target="../ink/ink234.xml"/><Relationship Id="rId443" Type="http://schemas.openxmlformats.org/officeDocument/2006/relationships/customXml" Target="../ink/ink255.xml"/><Relationship Id="rId650" Type="http://schemas.openxmlformats.org/officeDocument/2006/relationships/image" Target="../media/image290.png"/><Relationship Id="rId303" Type="http://schemas.openxmlformats.org/officeDocument/2006/relationships/customXml" Target="../ink/ink173.xml"/><Relationship Id="rId485" Type="http://schemas.openxmlformats.org/officeDocument/2006/relationships/customXml" Target="../ink/ink276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21.xml"/><Relationship Id="rId84" Type="http://schemas.openxmlformats.org/officeDocument/2006/relationships/customXml" Target="../ink/ink45.xml"/><Relationship Id="rId138" Type="http://schemas.openxmlformats.org/officeDocument/2006/relationships/customXml" Target="../ink/ink84.xml"/><Relationship Id="rId345" Type="http://schemas.openxmlformats.org/officeDocument/2006/relationships/customXml" Target="../ink/ink206.xml"/><Relationship Id="rId387" Type="http://schemas.openxmlformats.org/officeDocument/2006/relationships/customXml" Target="../ink/ink227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442.xml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68.xml"/><Relationship Id="rId289" Type="http://schemas.openxmlformats.org/officeDocument/2006/relationships/image" Target="../media/image125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365.xml"/><Relationship Id="rId717" Type="http://schemas.openxmlformats.org/officeDocument/2006/relationships/customXml" Target="../ink/ink393.xml"/><Relationship Id="rId759" Type="http://schemas.openxmlformats.org/officeDocument/2006/relationships/customXml" Target="../ink/ink414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59.png"/><Relationship Id="rId314" Type="http://schemas.openxmlformats.org/officeDocument/2006/relationships/customXml" Target="../ink/ink184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294.xml"/><Relationship Id="rId563" Type="http://schemas.openxmlformats.org/officeDocument/2006/relationships/image" Target="../media/image247.png"/><Relationship Id="rId619" Type="http://schemas.openxmlformats.org/officeDocument/2006/relationships/customXml" Target="../ink/ink344.xml"/><Relationship Id="rId770" Type="http://schemas.openxmlformats.org/officeDocument/2006/relationships/image" Target="../media/image3501.png"/><Relationship Id="rId95" Type="http://schemas.openxmlformats.org/officeDocument/2006/relationships/customXml" Target="../ink/ink56.xml"/><Relationship Id="rId160" Type="http://schemas.openxmlformats.org/officeDocument/2006/relationships/customXml" Target="../ink/ink95.xml"/><Relationship Id="rId216" Type="http://schemas.openxmlformats.org/officeDocument/2006/relationships/customXml" Target="../ink/ink127.xml"/><Relationship Id="rId423" Type="http://schemas.openxmlformats.org/officeDocument/2006/relationships/customXml" Target="../ink/ink245.xml"/><Relationship Id="rId826" Type="http://schemas.openxmlformats.org/officeDocument/2006/relationships/image" Target="../media/image378.png"/><Relationship Id="rId258" Type="http://schemas.openxmlformats.org/officeDocument/2006/relationships/customXml" Target="../ink/ink148.xml"/><Relationship Id="rId465" Type="http://schemas.openxmlformats.org/officeDocument/2006/relationships/customXml" Target="../ink/ink266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74.xml"/><Relationship Id="rId325" Type="http://schemas.openxmlformats.org/officeDocument/2006/relationships/customXml" Target="../ink/ink194.xml"/><Relationship Id="rId367" Type="http://schemas.openxmlformats.org/officeDocument/2006/relationships/customXml" Target="../ink/ink217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781" Type="http://schemas.openxmlformats.org/officeDocument/2006/relationships/customXml" Target="../ink/ink425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355.xml"/><Relationship Id="rId683" Type="http://schemas.openxmlformats.org/officeDocument/2006/relationships/customXml" Target="../ink/ink376.xml"/><Relationship Id="rId739" Type="http://schemas.openxmlformats.org/officeDocument/2006/relationships/customXml" Target="../ink/ink404.xml"/><Relationship Id="rId33" Type="http://schemas.openxmlformats.org/officeDocument/2006/relationships/image" Target="../media/image16.png"/><Relationship Id="rId129" Type="http://schemas.openxmlformats.org/officeDocument/2006/relationships/image" Target="../media/image49.png"/><Relationship Id="rId280" Type="http://schemas.openxmlformats.org/officeDocument/2006/relationships/customXml" Target="../ink/ink159.xml"/><Relationship Id="rId336" Type="http://schemas.openxmlformats.org/officeDocument/2006/relationships/image" Target="../media/image134.png"/><Relationship Id="rId501" Type="http://schemas.openxmlformats.org/officeDocument/2006/relationships/customXml" Target="../ink/ink284.xml"/><Relationship Id="rId543" Type="http://schemas.openxmlformats.org/officeDocument/2006/relationships/customXml" Target="../ink/ink305.xml"/><Relationship Id="rId75" Type="http://schemas.openxmlformats.org/officeDocument/2006/relationships/image" Target="../media/image37.png"/><Relationship Id="rId140" Type="http://schemas.openxmlformats.org/officeDocument/2006/relationships/customXml" Target="../ink/ink85.xml"/><Relationship Id="rId182" Type="http://schemas.openxmlformats.org/officeDocument/2006/relationships/customXml" Target="../ink/ink108.xml"/><Relationship Id="rId378" Type="http://schemas.openxmlformats.org/officeDocument/2006/relationships/image" Target="../media/image155.png"/><Relationship Id="rId403" Type="http://schemas.openxmlformats.org/officeDocument/2006/relationships/customXml" Target="../ink/ink235.xml"/><Relationship Id="rId585" Type="http://schemas.openxmlformats.org/officeDocument/2006/relationships/customXml" Target="../ink/ink327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3.xml"/><Relationship Id="rId238" Type="http://schemas.openxmlformats.org/officeDocument/2006/relationships/customXml" Target="../ink/ink138.xml"/><Relationship Id="rId445" Type="http://schemas.openxmlformats.org/officeDocument/2006/relationships/customXml" Target="../ink/ink256.xml"/><Relationship Id="rId487" Type="http://schemas.openxmlformats.org/officeDocument/2006/relationships/customXml" Target="../ink/ink277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.png"/><Relationship Id="rId305" Type="http://schemas.openxmlformats.org/officeDocument/2006/relationships/customXml" Target="../ink/ink175.xml"/><Relationship Id="rId347" Type="http://schemas.openxmlformats.org/officeDocument/2006/relationships/customXml" Target="../ink/ink207.xml"/><Relationship Id="rId512" Type="http://schemas.openxmlformats.org/officeDocument/2006/relationships/image" Target="../media/image222.png"/><Relationship Id="rId44" Type="http://schemas.openxmlformats.org/officeDocument/2006/relationships/customXml" Target="../ink/ink22.xml"/><Relationship Id="rId86" Type="http://schemas.openxmlformats.org/officeDocument/2006/relationships/customXml" Target="../ink/ink47.xml"/><Relationship Id="rId151" Type="http://schemas.openxmlformats.org/officeDocument/2006/relationships/image" Target="../media/image60.png"/><Relationship Id="rId389" Type="http://schemas.openxmlformats.org/officeDocument/2006/relationships/customXml" Target="../ink/ink228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415.xml"/><Relationship Id="rId817" Type="http://schemas.openxmlformats.org/officeDocument/2006/relationships/customXml" Target="../ink/ink443.xml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345.xml"/><Relationship Id="rId663" Type="http://schemas.openxmlformats.org/officeDocument/2006/relationships/customXml" Target="../ink/ink366.xml"/><Relationship Id="rId13" Type="http://schemas.openxmlformats.org/officeDocument/2006/relationships/image" Target="../media/image6.png"/><Relationship Id="rId109" Type="http://schemas.openxmlformats.org/officeDocument/2006/relationships/image" Target="../media/image39.png"/><Relationship Id="rId260" Type="http://schemas.openxmlformats.org/officeDocument/2006/relationships/customXml" Target="../ink/ink149.xml"/><Relationship Id="rId316" Type="http://schemas.openxmlformats.org/officeDocument/2006/relationships/customXml" Target="../ink/ink186.xml"/><Relationship Id="rId523" Type="http://schemas.openxmlformats.org/officeDocument/2006/relationships/customXml" Target="../ink/ink295.xml"/><Relationship Id="rId719" Type="http://schemas.openxmlformats.org/officeDocument/2006/relationships/customXml" Target="../ink/ink394.xml"/><Relationship Id="rId55" Type="http://schemas.openxmlformats.org/officeDocument/2006/relationships/image" Target="../media/image27.png"/><Relationship Id="rId97" Type="http://schemas.openxmlformats.org/officeDocument/2006/relationships/customXml" Target="../ink/ink58.xml"/><Relationship Id="rId120" Type="http://schemas.openxmlformats.org/officeDocument/2006/relationships/customXml" Target="../ink/ink75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96.xml"/><Relationship Id="rId218" Type="http://schemas.openxmlformats.org/officeDocument/2006/relationships/customXml" Target="../ink/ink128.xml"/><Relationship Id="rId425" Type="http://schemas.openxmlformats.org/officeDocument/2006/relationships/customXml" Target="../ink/ink246.xml"/><Relationship Id="rId467" Type="http://schemas.openxmlformats.org/officeDocument/2006/relationships/customXml" Target="../ink/ink267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50.png"/><Relationship Id="rId327" Type="http://schemas.openxmlformats.org/officeDocument/2006/relationships/customXml" Target="../ink/ink195.xml"/><Relationship Id="rId369" Type="http://schemas.openxmlformats.org/officeDocument/2006/relationships/customXml" Target="../ink/ink218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405.xml"/><Relationship Id="rId783" Type="http://schemas.openxmlformats.org/officeDocument/2006/relationships/customXml" Target="../ink/ink426.xml"/><Relationship Id="rId173" Type="http://schemas.openxmlformats.org/officeDocument/2006/relationships/image" Target="../media/image71.png"/><Relationship Id="rId229" Type="http://schemas.openxmlformats.org/officeDocument/2006/relationships/image" Target="../media/image95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335.xml"/><Relationship Id="rId643" Type="http://schemas.openxmlformats.org/officeDocument/2006/relationships/customXml" Target="../ink/ink356.xml"/><Relationship Id="rId240" Type="http://schemas.openxmlformats.org/officeDocument/2006/relationships/customXml" Target="../ink/ink139.xml"/><Relationship Id="rId478" Type="http://schemas.openxmlformats.org/officeDocument/2006/relationships/image" Target="../media/image205.png"/><Relationship Id="rId685" Type="http://schemas.openxmlformats.org/officeDocument/2006/relationships/customXml" Target="../ink/ink377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61.xml"/><Relationship Id="rId282" Type="http://schemas.openxmlformats.org/officeDocument/2006/relationships/customXml" Target="../ink/ink160.xml"/><Relationship Id="rId338" Type="http://schemas.openxmlformats.org/officeDocument/2006/relationships/image" Target="../media/image135.png"/><Relationship Id="rId503" Type="http://schemas.openxmlformats.org/officeDocument/2006/relationships/customXml" Target="../ink/ink285.xml"/><Relationship Id="rId545" Type="http://schemas.openxmlformats.org/officeDocument/2006/relationships/customXml" Target="../ink/ink306.xml"/><Relationship Id="rId587" Type="http://schemas.openxmlformats.org/officeDocument/2006/relationships/customXml" Target="../ink/ink328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4.xml"/><Relationship Id="rId142" Type="http://schemas.openxmlformats.org/officeDocument/2006/relationships/customXml" Target="../ink/ink86.xml"/><Relationship Id="rId184" Type="http://schemas.openxmlformats.org/officeDocument/2006/relationships/customXml" Target="../ink/ink110.xml"/><Relationship Id="rId391" Type="http://schemas.openxmlformats.org/officeDocument/2006/relationships/customXml" Target="../ink/ink229.xml"/><Relationship Id="rId405" Type="http://schemas.openxmlformats.org/officeDocument/2006/relationships/customXml" Target="../ink/ink236.xml"/><Relationship Id="rId447" Type="http://schemas.openxmlformats.org/officeDocument/2006/relationships/customXml" Target="../ink/ink257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278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23.xml"/><Relationship Id="rId293" Type="http://schemas.openxmlformats.org/officeDocument/2006/relationships/image" Target="../media/image127.png"/><Relationship Id="rId307" Type="http://schemas.openxmlformats.org/officeDocument/2006/relationships/customXml" Target="../ink/ink177.xml"/><Relationship Id="rId349" Type="http://schemas.openxmlformats.org/officeDocument/2006/relationships/customXml" Target="../ink/ink208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395.xml"/><Relationship Id="rId763" Type="http://schemas.openxmlformats.org/officeDocument/2006/relationships/customXml" Target="../ink/ink416.xml"/><Relationship Id="rId88" Type="http://schemas.openxmlformats.org/officeDocument/2006/relationships/customXml" Target="../ink/ink49.xml"/><Relationship Id="rId111" Type="http://schemas.openxmlformats.org/officeDocument/2006/relationships/image" Target="../media/image4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444.xml"/><Relationship Id="rId220" Type="http://schemas.openxmlformats.org/officeDocument/2006/relationships/customXml" Target="../ink/ink129.xml"/><Relationship Id="rId458" Type="http://schemas.openxmlformats.org/officeDocument/2006/relationships/image" Target="../media/image195.png"/><Relationship Id="rId623" Type="http://schemas.openxmlformats.org/officeDocument/2006/relationships/customXml" Target="../ink/ink346.xml"/><Relationship Id="rId665" Type="http://schemas.openxmlformats.org/officeDocument/2006/relationships/customXml" Target="../ink/ink367.xml"/><Relationship Id="rId830" Type="http://schemas.openxmlformats.org/officeDocument/2006/relationships/image" Target="../media/image380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50.xml"/><Relationship Id="rId318" Type="http://schemas.openxmlformats.org/officeDocument/2006/relationships/customXml" Target="../ink/ink188.xml"/><Relationship Id="rId525" Type="http://schemas.openxmlformats.org/officeDocument/2006/relationships/customXml" Target="../ink/ink296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60.xml"/><Relationship Id="rId122" Type="http://schemas.openxmlformats.org/officeDocument/2006/relationships/customXml" Target="../ink/ink76.xml"/><Relationship Id="rId164" Type="http://schemas.openxmlformats.org/officeDocument/2006/relationships/customXml" Target="../ink/ink97.xml"/><Relationship Id="rId371" Type="http://schemas.openxmlformats.org/officeDocument/2006/relationships/customXml" Target="../ink/ink219.xml"/><Relationship Id="rId774" Type="http://schemas.openxmlformats.org/officeDocument/2006/relationships/image" Target="../media/image352.png"/><Relationship Id="rId427" Type="http://schemas.openxmlformats.org/officeDocument/2006/relationships/customXml" Target="../ink/ink247.xml"/><Relationship Id="rId469" Type="http://schemas.openxmlformats.org/officeDocument/2006/relationships/customXml" Target="../ink/ink268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13.xml"/><Relationship Id="rId231" Type="http://schemas.openxmlformats.org/officeDocument/2006/relationships/image" Target="../media/image96.png"/><Relationship Id="rId273" Type="http://schemas.openxmlformats.org/officeDocument/2006/relationships/image" Target="../media/image117.png"/><Relationship Id="rId329" Type="http://schemas.openxmlformats.org/officeDocument/2006/relationships/customXml" Target="../ink/ink196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385.xml"/><Relationship Id="rId68" Type="http://schemas.openxmlformats.org/officeDocument/2006/relationships/customXml" Target="../ink/ink34.xml"/><Relationship Id="rId133" Type="http://schemas.openxmlformats.org/officeDocument/2006/relationships/image" Target="../media/image51.png"/><Relationship Id="rId175" Type="http://schemas.openxmlformats.org/officeDocument/2006/relationships/image" Target="../media/image72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406.xml"/><Relationship Id="rId785" Type="http://schemas.openxmlformats.org/officeDocument/2006/relationships/customXml" Target="../ink/ink427.xml"/><Relationship Id="rId200" Type="http://schemas.openxmlformats.org/officeDocument/2006/relationships/customXml" Target="../ink/ink119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336.xml"/><Relationship Id="rId645" Type="http://schemas.openxmlformats.org/officeDocument/2006/relationships/customXml" Target="../ink/ink357.xml"/><Relationship Id="rId687" Type="http://schemas.openxmlformats.org/officeDocument/2006/relationships/customXml" Target="../ink/ink378.xml"/><Relationship Id="rId810" Type="http://schemas.openxmlformats.org/officeDocument/2006/relationships/image" Target="../media/image370.png"/><Relationship Id="rId242" Type="http://schemas.openxmlformats.org/officeDocument/2006/relationships/customXml" Target="../ink/ink140.xml"/><Relationship Id="rId284" Type="http://schemas.openxmlformats.org/officeDocument/2006/relationships/customXml" Target="../ink/ink161.xml"/><Relationship Id="rId491" Type="http://schemas.openxmlformats.org/officeDocument/2006/relationships/customXml" Target="../ink/ink279.xml"/><Relationship Id="rId505" Type="http://schemas.openxmlformats.org/officeDocument/2006/relationships/customXml" Target="../ink/ink286.xml"/><Relationship Id="rId712" Type="http://schemas.openxmlformats.org/officeDocument/2006/relationships/image" Target="../media/image321.png"/><Relationship Id="rId37" Type="http://schemas.openxmlformats.org/officeDocument/2006/relationships/image" Target="../media/image18.png"/><Relationship Id="rId79" Type="http://schemas.openxmlformats.org/officeDocument/2006/relationships/customXml" Target="../ink/ink40.xml"/><Relationship Id="rId102" Type="http://schemas.openxmlformats.org/officeDocument/2006/relationships/customXml" Target="../ink/ink63.xml"/><Relationship Id="rId144" Type="http://schemas.openxmlformats.org/officeDocument/2006/relationships/customXml" Target="../ink/ink87.xml"/><Relationship Id="rId547" Type="http://schemas.openxmlformats.org/officeDocument/2006/relationships/customXml" Target="../ink/ink307.xml"/><Relationship Id="rId589" Type="http://schemas.openxmlformats.org/officeDocument/2006/relationships/customXml" Target="../ink/ink329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51.xml"/><Relationship Id="rId186" Type="http://schemas.openxmlformats.org/officeDocument/2006/relationships/customXml" Target="../ink/ink112.xml"/><Relationship Id="rId351" Type="http://schemas.openxmlformats.org/officeDocument/2006/relationships/customXml" Target="../ink/ink209.xml"/><Relationship Id="rId393" Type="http://schemas.openxmlformats.org/officeDocument/2006/relationships/customXml" Target="../ink/ink230.xml"/><Relationship Id="rId407" Type="http://schemas.openxmlformats.org/officeDocument/2006/relationships/customXml" Target="../ink/ink237.xml"/><Relationship Id="rId449" Type="http://schemas.openxmlformats.org/officeDocument/2006/relationships/customXml" Target="../ink/ink258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445.xml"/><Relationship Id="rId211" Type="http://schemas.openxmlformats.org/officeDocument/2006/relationships/image" Target="../media/image86.png"/><Relationship Id="rId253" Type="http://schemas.openxmlformats.org/officeDocument/2006/relationships/image" Target="../media/image107.png"/><Relationship Id="rId295" Type="http://schemas.openxmlformats.org/officeDocument/2006/relationships/image" Target="../media/image128.png"/><Relationship Id="rId309" Type="http://schemas.openxmlformats.org/officeDocument/2006/relationships/customXml" Target="../ink/ink179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24.xml"/><Relationship Id="rId113" Type="http://schemas.openxmlformats.org/officeDocument/2006/relationships/image" Target="../media/image41.png"/><Relationship Id="rId320" Type="http://schemas.openxmlformats.org/officeDocument/2006/relationships/customXml" Target="../ink/ink190.xml"/><Relationship Id="rId558" Type="http://schemas.openxmlformats.org/officeDocument/2006/relationships/customXml" Target="../ink/ink313.xml"/><Relationship Id="rId723" Type="http://schemas.openxmlformats.org/officeDocument/2006/relationships/customXml" Target="../ink/ink396.xml"/><Relationship Id="rId765" Type="http://schemas.openxmlformats.org/officeDocument/2006/relationships/customXml" Target="../ink/ink417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347.xml"/><Relationship Id="rId832" Type="http://schemas.openxmlformats.org/officeDocument/2006/relationships/image" Target="../media/image381.png"/><Relationship Id="rId222" Type="http://schemas.openxmlformats.org/officeDocument/2006/relationships/customXml" Target="../ink/ink130.xml"/><Relationship Id="rId264" Type="http://schemas.openxmlformats.org/officeDocument/2006/relationships/customXml" Target="../ink/ink151.xml"/><Relationship Id="rId471" Type="http://schemas.openxmlformats.org/officeDocument/2006/relationships/customXml" Target="../ink/ink269.xml"/><Relationship Id="rId667" Type="http://schemas.openxmlformats.org/officeDocument/2006/relationships/customXml" Target="../ink/ink368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77.xml"/><Relationship Id="rId527" Type="http://schemas.openxmlformats.org/officeDocument/2006/relationships/customXml" Target="../ink/ink297.xml"/><Relationship Id="rId569" Type="http://schemas.openxmlformats.org/officeDocument/2006/relationships/customXml" Target="../ink/ink319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35.xml"/><Relationship Id="rId166" Type="http://schemas.openxmlformats.org/officeDocument/2006/relationships/customXml" Target="../ink/ink98.xml"/><Relationship Id="rId331" Type="http://schemas.openxmlformats.org/officeDocument/2006/relationships/customXml" Target="../ink/ink197.xml"/><Relationship Id="rId373" Type="http://schemas.openxmlformats.org/officeDocument/2006/relationships/customXml" Target="../ink/ink220.xml"/><Relationship Id="rId429" Type="http://schemas.openxmlformats.org/officeDocument/2006/relationships/customXml" Target="../ink/ink248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435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14.xml"/><Relationship Id="rId275" Type="http://schemas.openxmlformats.org/officeDocument/2006/relationships/image" Target="../media/image118.png"/><Relationship Id="rId300" Type="http://schemas.openxmlformats.org/officeDocument/2006/relationships/customXml" Target="../ink/ink170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386.xml"/><Relationship Id="rId745" Type="http://schemas.openxmlformats.org/officeDocument/2006/relationships/customXml" Target="../ink/ink407.xml"/><Relationship Id="rId81" Type="http://schemas.openxmlformats.org/officeDocument/2006/relationships/customXml" Target="../ink/ink42.xml"/><Relationship Id="rId135" Type="http://schemas.openxmlformats.org/officeDocument/2006/relationships/image" Target="../media/image52.png"/><Relationship Id="rId177" Type="http://schemas.openxmlformats.org/officeDocument/2006/relationships/image" Target="../media/image73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330.xml"/><Relationship Id="rId605" Type="http://schemas.openxmlformats.org/officeDocument/2006/relationships/customXml" Target="../ink/ink337.xml"/><Relationship Id="rId787" Type="http://schemas.openxmlformats.org/officeDocument/2006/relationships/customXml" Target="../ink/ink428.xml"/><Relationship Id="rId812" Type="http://schemas.openxmlformats.org/officeDocument/2006/relationships/image" Target="../media/image371.png"/><Relationship Id="rId202" Type="http://schemas.openxmlformats.org/officeDocument/2006/relationships/customXml" Target="../ink/ink120.xml"/><Relationship Id="rId244" Type="http://schemas.openxmlformats.org/officeDocument/2006/relationships/customXml" Target="../ink/ink141.xml"/><Relationship Id="rId647" Type="http://schemas.openxmlformats.org/officeDocument/2006/relationships/customXml" Target="../ink/ink358.xml"/><Relationship Id="rId689" Type="http://schemas.openxmlformats.org/officeDocument/2006/relationships/customXml" Target="../ink/ink379.xml"/><Relationship Id="rId39" Type="http://schemas.openxmlformats.org/officeDocument/2006/relationships/image" Target="../media/image19.png"/><Relationship Id="rId286" Type="http://schemas.openxmlformats.org/officeDocument/2006/relationships/customXml" Target="../ink/ink162.xml"/><Relationship Id="rId451" Type="http://schemas.openxmlformats.org/officeDocument/2006/relationships/customXml" Target="../ink/ink259.xml"/><Relationship Id="rId493" Type="http://schemas.openxmlformats.org/officeDocument/2006/relationships/customXml" Target="../ink/ink280.xml"/><Relationship Id="rId507" Type="http://schemas.openxmlformats.org/officeDocument/2006/relationships/customXml" Target="../ink/ink287.xml"/><Relationship Id="rId549" Type="http://schemas.openxmlformats.org/officeDocument/2006/relationships/customXml" Target="../ink/ink308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25.xml"/><Relationship Id="rId104" Type="http://schemas.openxmlformats.org/officeDocument/2006/relationships/customXml" Target="../ink/ink65.xml"/><Relationship Id="rId146" Type="http://schemas.openxmlformats.org/officeDocument/2006/relationships/customXml" Target="../ink/ink88.xml"/><Relationship Id="rId188" Type="http://schemas.openxmlformats.org/officeDocument/2006/relationships/customXml" Target="../ink/ink113.xml"/><Relationship Id="rId311" Type="http://schemas.openxmlformats.org/officeDocument/2006/relationships/customXml" Target="../ink/ink181.xml"/><Relationship Id="rId353" Type="http://schemas.openxmlformats.org/officeDocument/2006/relationships/customXml" Target="../ink/ink210.xml"/><Relationship Id="rId395" Type="http://schemas.openxmlformats.org/officeDocument/2006/relationships/customXml" Target="../ink/ink231.xml"/><Relationship Id="rId409" Type="http://schemas.openxmlformats.org/officeDocument/2006/relationships/customXml" Target="../ink/ink238.xml"/><Relationship Id="rId560" Type="http://schemas.openxmlformats.org/officeDocument/2006/relationships/customXml" Target="../ink/ink314.xml"/><Relationship Id="rId798" Type="http://schemas.openxmlformats.org/officeDocument/2006/relationships/image" Target="../media/image364.png"/><Relationship Id="rId92" Type="http://schemas.openxmlformats.org/officeDocument/2006/relationships/customXml" Target="../ink/ink53.xml"/><Relationship Id="rId213" Type="http://schemas.openxmlformats.org/officeDocument/2006/relationships/image" Target="../media/image87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446.xml"/><Relationship Id="rId255" Type="http://schemas.openxmlformats.org/officeDocument/2006/relationships/image" Target="../media/image108.png"/><Relationship Id="rId297" Type="http://schemas.openxmlformats.org/officeDocument/2006/relationships/image" Target="../media/image129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397.xml"/><Relationship Id="rId115" Type="http://schemas.openxmlformats.org/officeDocument/2006/relationships/image" Target="../media/image42.png"/><Relationship Id="rId157" Type="http://schemas.openxmlformats.org/officeDocument/2006/relationships/image" Target="../media/image63.png"/><Relationship Id="rId322" Type="http://schemas.openxmlformats.org/officeDocument/2006/relationships/customXml" Target="../ink/ink192.xml"/><Relationship Id="rId364" Type="http://schemas.openxmlformats.org/officeDocument/2006/relationships/image" Target="../media/image148.png"/><Relationship Id="rId767" Type="http://schemas.openxmlformats.org/officeDocument/2006/relationships/customXml" Target="../ink/ink418.xml"/><Relationship Id="rId61" Type="http://schemas.openxmlformats.org/officeDocument/2006/relationships/image" Target="../media/image30.png"/><Relationship Id="rId199" Type="http://schemas.openxmlformats.org/officeDocument/2006/relationships/image" Target="../media/image80.png"/><Relationship Id="rId571" Type="http://schemas.openxmlformats.org/officeDocument/2006/relationships/customXml" Target="../ink/ink320.xml"/><Relationship Id="rId627" Type="http://schemas.openxmlformats.org/officeDocument/2006/relationships/customXml" Target="../ink/ink348.xml"/><Relationship Id="rId669" Type="http://schemas.openxmlformats.org/officeDocument/2006/relationships/customXml" Target="../ink/ink369.xml"/><Relationship Id="rId834" Type="http://schemas.openxmlformats.org/officeDocument/2006/relationships/image" Target="../media/image382.png"/><Relationship Id="rId19" Type="http://schemas.openxmlformats.org/officeDocument/2006/relationships/image" Target="../media/image9.png"/><Relationship Id="rId224" Type="http://schemas.openxmlformats.org/officeDocument/2006/relationships/customXml" Target="../ink/ink131.xml"/><Relationship Id="rId266" Type="http://schemas.openxmlformats.org/officeDocument/2006/relationships/customXml" Target="../ink/ink152.xml"/><Relationship Id="rId431" Type="http://schemas.openxmlformats.org/officeDocument/2006/relationships/customXml" Target="../ink/ink249.xml"/><Relationship Id="rId473" Type="http://schemas.openxmlformats.org/officeDocument/2006/relationships/customXml" Target="../ink/ink270.xml"/><Relationship Id="rId529" Type="http://schemas.openxmlformats.org/officeDocument/2006/relationships/customXml" Target="../ink/ink298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15.xml"/><Relationship Id="rId126" Type="http://schemas.openxmlformats.org/officeDocument/2006/relationships/customXml" Target="../ink/ink78.xml"/><Relationship Id="rId168" Type="http://schemas.openxmlformats.org/officeDocument/2006/relationships/customXml" Target="../ink/ink99.xml"/><Relationship Id="rId333" Type="http://schemas.openxmlformats.org/officeDocument/2006/relationships/customXml" Target="../ink/ink199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36.xml"/><Relationship Id="rId375" Type="http://schemas.openxmlformats.org/officeDocument/2006/relationships/customXml" Target="../ink/ink221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436.xml"/><Relationship Id="rId3" Type="http://schemas.openxmlformats.org/officeDocument/2006/relationships/image" Target="../media/image1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387.xml"/><Relationship Id="rId137" Type="http://schemas.openxmlformats.org/officeDocument/2006/relationships/image" Target="../media/image53.png"/><Relationship Id="rId302" Type="http://schemas.openxmlformats.org/officeDocument/2006/relationships/customXml" Target="../ink/ink172.xml"/><Relationship Id="rId344" Type="http://schemas.openxmlformats.org/officeDocument/2006/relationships/image" Target="../media/image138.png"/><Relationship Id="rId691" Type="http://schemas.openxmlformats.org/officeDocument/2006/relationships/customXml" Target="../ink/ink380.xml"/><Relationship Id="rId747" Type="http://schemas.openxmlformats.org/officeDocument/2006/relationships/customXml" Target="../ink/ink408.xml"/><Relationship Id="rId789" Type="http://schemas.openxmlformats.org/officeDocument/2006/relationships/customXml" Target="../ink/ink429.xml"/><Relationship Id="rId41" Type="http://schemas.openxmlformats.org/officeDocument/2006/relationships/image" Target="../media/image20.png"/><Relationship Id="rId83" Type="http://schemas.openxmlformats.org/officeDocument/2006/relationships/customXml" Target="../ink/ink44.xml"/><Relationship Id="rId179" Type="http://schemas.openxmlformats.org/officeDocument/2006/relationships/customXml" Target="../ink/ink105.xml"/><Relationship Id="rId386" Type="http://schemas.openxmlformats.org/officeDocument/2006/relationships/image" Target="../media/image159.png"/><Relationship Id="rId551" Type="http://schemas.openxmlformats.org/officeDocument/2006/relationships/customXml" Target="../ink/ink309.xml"/><Relationship Id="rId593" Type="http://schemas.openxmlformats.org/officeDocument/2006/relationships/customXml" Target="../ink/ink331.xml"/><Relationship Id="rId607" Type="http://schemas.openxmlformats.org/officeDocument/2006/relationships/customXml" Target="../ink/ink338.xml"/><Relationship Id="rId649" Type="http://schemas.openxmlformats.org/officeDocument/2006/relationships/customXml" Target="../ink/ink359.xml"/><Relationship Id="rId814" Type="http://schemas.openxmlformats.org/officeDocument/2006/relationships/image" Target="../media/image372.png"/><Relationship Id="rId190" Type="http://schemas.openxmlformats.org/officeDocument/2006/relationships/customXml" Target="../ink/ink114.xml"/><Relationship Id="rId204" Type="http://schemas.openxmlformats.org/officeDocument/2006/relationships/customXml" Target="../ink/ink121.xml"/><Relationship Id="rId246" Type="http://schemas.openxmlformats.org/officeDocument/2006/relationships/customXml" Target="../ink/ink142.xml"/><Relationship Id="rId288" Type="http://schemas.openxmlformats.org/officeDocument/2006/relationships/customXml" Target="../ink/ink163.xml"/><Relationship Id="rId411" Type="http://schemas.openxmlformats.org/officeDocument/2006/relationships/customXml" Target="../ink/ink239.xml"/><Relationship Id="rId453" Type="http://schemas.openxmlformats.org/officeDocument/2006/relationships/customXml" Target="../ink/ink260.xml"/><Relationship Id="rId509" Type="http://schemas.openxmlformats.org/officeDocument/2006/relationships/customXml" Target="../ink/ink288.xml"/><Relationship Id="rId660" Type="http://schemas.openxmlformats.org/officeDocument/2006/relationships/image" Target="../media/image2951.png"/><Relationship Id="rId106" Type="http://schemas.openxmlformats.org/officeDocument/2006/relationships/customXml" Target="../ink/ink67.xml"/><Relationship Id="rId313" Type="http://schemas.openxmlformats.org/officeDocument/2006/relationships/customXml" Target="../ink/ink183.xml"/><Relationship Id="rId495" Type="http://schemas.openxmlformats.org/officeDocument/2006/relationships/customXml" Target="../ink/ink281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55.xml"/><Relationship Id="rId148" Type="http://schemas.openxmlformats.org/officeDocument/2006/relationships/customXml" Target="../ink/ink89.xml"/><Relationship Id="rId355" Type="http://schemas.openxmlformats.org/officeDocument/2006/relationships/customXml" Target="../ink/ink211.xml"/><Relationship Id="rId397" Type="http://schemas.openxmlformats.org/officeDocument/2006/relationships/customXml" Target="../ink/ink232.xml"/><Relationship Id="rId520" Type="http://schemas.openxmlformats.org/officeDocument/2006/relationships/image" Target="../media/image226.png"/><Relationship Id="rId562" Type="http://schemas.openxmlformats.org/officeDocument/2006/relationships/customXml" Target="../ink/ink315.xml"/><Relationship Id="rId618" Type="http://schemas.openxmlformats.org/officeDocument/2006/relationships/image" Target="../media/image274.png"/><Relationship Id="rId825" Type="http://schemas.openxmlformats.org/officeDocument/2006/relationships/customXml" Target="../ink/ink447.xml"/><Relationship Id="rId215" Type="http://schemas.openxmlformats.org/officeDocument/2006/relationships/image" Target="../media/image88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169.xml"/><Relationship Id="rId727" Type="http://schemas.openxmlformats.org/officeDocument/2006/relationships/customXml" Target="../ink/ink398.xml"/><Relationship Id="rId63" Type="http://schemas.openxmlformats.org/officeDocument/2006/relationships/image" Target="../media/image31.png"/><Relationship Id="rId159" Type="http://schemas.openxmlformats.org/officeDocument/2006/relationships/image" Target="../media/image64.png"/><Relationship Id="rId366" Type="http://schemas.openxmlformats.org/officeDocument/2006/relationships/image" Target="../media/image149.png"/><Relationship Id="rId573" Type="http://schemas.openxmlformats.org/officeDocument/2006/relationships/customXml" Target="../ink/ink321.xml"/><Relationship Id="rId780" Type="http://schemas.openxmlformats.org/officeDocument/2006/relationships/image" Target="../media/image355.png"/><Relationship Id="rId226" Type="http://schemas.openxmlformats.org/officeDocument/2006/relationships/customXml" Target="../ink/ink132.xml"/><Relationship Id="rId433" Type="http://schemas.openxmlformats.org/officeDocument/2006/relationships/customXml" Target="../ink/ink250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37.xml"/><Relationship Id="rId377" Type="http://schemas.openxmlformats.org/officeDocument/2006/relationships/customXml" Target="../ink/ink222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437.xml"/><Relationship Id="rId5" Type="http://schemas.openxmlformats.org/officeDocument/2006/relationships/image" Target="../media/image2.png"/><Relationship Id="rId237" Type="http://schemas.openxmlformats.org/officeDocument/2006/relationships/image" Target="../media/image99.png"/><Relationship Id="rId791" Type="http://schemas.openxmlformats.org/officeDocument/2006/relationships/customXml" Target="../ink/ink430.xml"/><Relationship Id="rId444" Type="http://schemas.openxmlformats.org/officeDocument/2006/relationships/image" Target="../media/image188.png"/><Relationship Id="rId651" Type="http://schemas.openxmlformats.org/officeDocument/2006/relationships/customXml" Target="../ink/ink360.xml"/><Relationship Id="rId749" Type="http://schemas.openxmlformats.org/officeDocument/2006/relationships/customXml" Target="../ink/ink409.xml"/><Relationship Id="rId290" Type="http://schemas.openxmlformats.org/officeDocument/2006/relationships/customXml" Target="../ink/ink164.xml"/><Relationship Id="rId304" Type="http://schemas.openxmlformats.org/officeDocument/2006/relationships/customXml" Target="../ink/ink174.xml"/><Relationship Id="rId388" Type="http://schemas.openxmlformats.org/officeDocument/2006/relationships/image" Target="../media/image160.png"/><Relationship Id="rId511" Type="http://schemas.openxmlformats.org/officeDocument/2006/relationships/customXml" Target="../ink/ink289.xml"/><Relationship Id="rId609" Type="http://schemas.openxmlformats.org/officeDocument/2006/relationships/customXml" Target="../ink/ink339.xml"/><Relationship Id="rId85" Type="http://schemas.openxmlformats.org/officeDocument/2006/relationships/customXml" Target="../ink/ink46.xml"/><Relationship Id="rId150" Type="http://schemas.openxmlformats.org/officeDocument/2006/relationships/customXml" Target="../ink/ink90.xml"/><Relationship Id="rId595" Type="http://schemas.openxmlformats.org/officeDocument/2006/relationships/customXml" Target="../ink/ink332.xml"/><Relationship Id="rId816" Type="http://schemas.openxmlformats.org/officeDocument/2006/relationships/image" Target="../media/image373.png"/><Relationship Id="rId248" Type="http://schemas.openxmlformats.org/officeDocument/2006/relationships/customXml" Target="../ink/ink143.xml"/><Relationship Id="rId455" Type="http://schemas.openxmlformats.org/officeDocument/2006/relationships/customXml" Target="../ink/ink261.xml"/><Relationship Id="rId662" Type="http://schemas.openxmlformats.org/officeDocument/2006/relationships/image" Target="../media/image2961.png"/><Relationship Id="rId12" Type="http://schemas.openxmlformats.org/officeDocument/2006/relationships/customXml" Target="../ink/ink6.xml"/><Relationship Id="rId108" Type="http://schemas.openxmlformats.org/officeDocument/2006/relationships/customXml" Target="../ink/ink69.xml"/><Relationship Id="rId315" Type="http://schemas.openxmlformats.org/officeDocument/2006/relationships/customXml" Target="../ink/ink185.xml"/><Relationship Id="rId522" Type="http://schemas.openxmlformats.org/officeDocument/2006/relationships/image" Target="../media/image22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svg"/><Relationship Id="rId7" Type="http://schemas.openxmlformats.org/officeDocument/2006/relationships/image" Target="../media/image340.svg"/><Relationship Id="rId2" Type="http://schemas.openxmlformats.org/officeDocument/2006/relationships/image" Target="../media/image29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9.png"/><Relationship Id="rId5" Type="http://schemas.openxmlformats.org/officeDocument/2006/relationships/image" Target="../media/image298.svg"/><Relationship Id="rId4" Type="http://schemas.openxmlformats.org/officeDocument/2006/relationships/image" Target="../media/image29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4.png"/><Relationship Id="rId3" Type="http://schemas.openxmlformats.org/officeDocument/2006/relationships/image" Target="../media/image345.png"/><Relationship Id="rId7" Type="http://schemas.openxmlformats.org/officeDocument/2006/relationships/image" Target="../media/image38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0.png"/><Relationship Id="rId5" Type="http://schemas.openxmlformats.org/officeDocument/2006/relationships/image" Target="../media/image349.png"/><Relationship Id="rId10" Type="http://schemas.openxmlformats.org/officeDocument/2006/relationships/image" Target="../media/image386.png"/><Relationship Id="rId4" Type="http://schemas.openxmlformats.org/officeDocument/2006/relationships/image" Target="../media/image348.png"/><Relationship Id="rId9" Type="http://schemas.openxmlformats.org/officeDocument/2006/relationships/image" Target="../media/image38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65.xml"/><Relationship Id="rId299" Type="http://schemas.openxmlformats.org/officeDocument/2006/relationships/image" Target="../media/image3480.png"/><Relationship Id="rId303" Type="http://schemas.openxmlformats.org/officeDocument/2006/relationships/image" Target="../media/image3500.png"/><Relationship Id="rId63" Type="http://schemas.openxmlformats.org/officeDocument/2006/relationships/customXml" Target="../ink/ink538.xml"/><Relationship Id="rId84" Type="http://schemas.openxmlformats.org/officeDocument/2006/relationships/image" Target="../media/image2411.png"/><Relationship Id="rId138" Type="http://schemas.openxmlformats.org/officeDocument/2006/relationships/image" Target="../media/image2680.png"/><Relationship Id="rId159" Type="http://schemas.openxmlformats.org/officeDocument/2006/relationships/customXml" Target="../ink/ink586.xml"/><Relationship Id="rId324" Type="http://schemas.openxmlformats.org/officeDocument/2006/relationships/customXml" Target="../ink/ink669.xml"/><Relationship Id="rId345" Type="http://schemas.openxmlformats.org/officeDocument/2006/relationships/image" Target="../media/image3710.png"/><Relationship Id="rId366" Type="http://schemas.openxmlformats.org/officeDocument/2006/relationships/customXml" Target="../ink/ink690.xml"/><Relationship Id="rId387" Type="http://schemas.openxmlformats.org/officeDocument/2006/relationships/customXml" Target="../ink/ink701.xml"/><Relationship Id="rId21" Type="http://schemas.openxmlformats.org/officeDocument/2006/relationships/image" Target="../media/image10.png"/><Relationship Id="rId170" Type="http://schemas.openxmlformats.org/officeDocument/2006/relationships/image" Target="../media/image2840.png"/><Relationship Id="rId191" Type="http://schemas.openxmlformats.org/officeDocument/2006/relationships/customXml" Target="../ink/ink602.xml"/><Relationship Id="rId205" Type="http://schemas.openxmlformats.org/officeDocument/2006/relationships/customXml" Target="../ink/ink609.xml"/><Relationship Id="rId226" Type="http://schemas.openxmlformats.org/officeDocument/2006/relationships/image" Target="../media/image3120.png"/><Relationship Id="rId247" Type="http://schemas.openxmlformats.org/officeDocument/2006/relationships/customXml" Target="../ink/ink630.xml"/><Relationship Id="rId412" Type="http://schemas.openxmlformats.org/officeDocument/2006/relationships/customXml" Target="../ink/ink721.xml"/><Relationship Id="rId107" Type="http://schemas.openxmlformats.org/officeDocument/2006/relationships/customXml" Target="../ink/ink560.xml"/><Relationship Id="rId268" Type="http://schemas.openxmlformats.org/officeDocument/2006/relationships/image" Target="../media/image3330.png"/><Relationship Id="rId289" Type="http://schemas.openxmlformats.org/officeDocument/2006/relationships/image" Target="../media/image3430.png"/><Relationship Id="rId74" Type="http://schemas.openxmlformats.org/officeDocument/2006/relationships/image" Target="../media/image2360.png"/><Relationship Id="rId128" Type="http://schemas.openxmlformats.org/officeDocument/2006/relationships/image" Target="../media/image2630.png"/><Relationship Id="rId149" Type="http://schemas.openxmlformats.org/officeDocument/2006/relationships/customXml" Target="../ink/ink581.xml"/><Relationship Id="rId314" Type="http://schemas.openxmlformats.org/officeDocument/2006/relationships/customXml" Target="../ink/ink664.xml"/><Relationship Id="rId335" Type="http://schemas.openxmlformats.org/officeDocument/2006/relationships/image" Target="../media/image3660.png"/><Relationship Id="rId356" Type="http://schemas.openxmlformats.org/officeDocument/2006/relationships/customXml" Target="../ink/ink685.xml"/><Relationship Id="rId377" Type="http://schemas.openxmlformats.org/officeDocument/2006/relationships/image" Target="../media/image3870.png"/><Relationship Id="rId11" Type="http://schemas.openxmlformats.org/officeDocument/2006/relationships/image" Target="../media/image5.png"/><Relationship Id="rId398" Type="http://schemas.openxmlformats.org/officeDocument/2006/relationships/customXml" Target="../ink/ink709.xml"/><Relationship Id="rId5" Type="http://schemas.openxmlformats.org/officeDocument/2006/relationships/customXml" Target="../ink/ink533.xml"/><Relationship Id="rId95" Type="http://schemas.openxmlformats.org/officeDocument/2006/relationships/customXml" Target="../ink/ink554.xml"/><Relationship Id="rId160" Type="http://schemas.openxmlformats.org/officeDocument/2006/relationships/image" Target="../media/image2790.png"/><Relationship Id="rId181" Type="http://schemas.openxmlformats.org/officeDocument/2006/relationships/customXml" Target="../ink/ink597.xml"/><Relationship Id="rId216" Type="http://schemas.openxmlformats.org/officeDocument/2006/relationships/image" Target="../media/image3070.png"/><Relationship Id="rId237" Type="http://schemas.openxmlformats.org/officeDocument/2006/relationships/customXml" Target="../ink/ink625.xml"/><Relationship Id="rId402" Type="http://schemas.openxmlformats.org/officeDocument/2006/relationships/customXml" Target="../ink/ink713.xml"/><Relationship Id="rId258" Type="http://schemas.openxmlformats.org/officeDocument/2006/relationships/image" Target="../media/image3280.png"/><Relationship Id="rId279" Type="http://schemas.openxmlformats.org/officeDocument/2006/relationships/customXml" Target="../ink/ink646.xml"/><Relationship Id="rId64" Type="http://schemas.openxmlformats.org/officeDocument/2006/relationships/image" Target="../media/image4910.png"/><Relationship Id="rId118" Type="http://schemas.openxmlformats.org/officeDocument/2006/relationships/image" Target="../media/image2580.png"/><Relationship Id="rId139" Type="http://schemas.openxmlformats.org/officeDocument/2006/relationships/customXml" Target="../ink/ink576.xml"/><Relationship Id="rId290" Type="http://schemas.openxmlformats.org/officeDocument/2006/relationships/customXml" Target="../ink/ink652.xml"/><Relationship Id="rId304" Type="http://schemas.openxmlformats.org/officeDocument/2006/relationships/customXml" Target="../ink/ink659.xml"/><Relationship Id="rId325" Type="http://schemas.openxmlformats.org/officeDocument/2006/relationships/image" Target="../media/image3611.png"/><Relationship Id="rId346" Type="http://schemas.openxmlformats.org/officeDocument/2006/relationships/customXml" Target="../ink/ink680.xml"/><Relationship Id="rId367" Type="http://schemas.openxmlformats.org/officeDocument/2006/relationships/image" Target="../media/image3820.png"/><Relationship Id="rId388" Type="http://schemas.openxmlformats.org/officeDocument/2006/relationships/image" Target="../media/image2.png"/><Relationship Id="rId43" Type="http://schemas.openxmlformats.org/officeDocument/2006/relationships/image" Target="../media/image21.png"/><Relationship Id="rId85" Type="http://schemas.openxmlformats.org/officeDocument/2006/relationships/customXml" Target="../ink/ink549.xml"/><Relationship Id="rId150" Type="http://schemas.openxmlformats.org/officeDocument/2006/relationships/image" Target="../media/image2740.png"/><Relationship Id="rId171" Type="http://schemas.openxmlformats.org/officeDocument/2006/relationships/customXml" Target="../ink/ink592.xml"/><Relationship Id="rId192" Type="http://schemas.openxmlformats.org/officeDocument/2006/relationships/image" Target="../media/image2950.png"/><Relationship Id="rId206" Type="http://schemas.openxmlformats.org/officeDocument/2006/relationships/image" Target="../media/image3020.png"/><Relationship Id="rId227" Type="http://schemas.openxmlformats.org/officeDocument/2006/relationships/customXml" Target="../ink/ink620.xml"/><Relationship Id="rId413" Type="http://schemas.openxmlformats.org/officeDocument/2006/relationships/customXml" Target="../ink/ink722.xml"/><Relationship Id="rId248" Type="http://schemas.openxmlformats.org/officeDocument/2006/relationships/image" Target="../media/image3230.png"/><Relationship Id="rId269" Type="http://schemas.openxmlformats.org/officeDocument/2006/relationships/customXml" Target="../ink/ink641.xml"/><Relationship Id="rId108" Type="http://schemas.openxmlformats.org/officeDocument/2006/relationships/image" Target="../media/image2530.png"/><Relationship Id="rId129" Type="http://schemas.openxmlformats.org/officeDocument/2006/relationships/customXml" Target="../ink/ink571.xml"/><Relationship Id="rId280" Type="http://schemas.openxmlformats.org/officeDocument/2006/relationships/image" Target="../media/image3390.png"/><Relationship Id="rId315" Type="http://schemas.openxmlformats.org/officeDocument/2006/relationships/image" Target="../media/image3560.png"/><Relationship Id="rId336" Type="http://schemas.openxmlformats.org/officeDocument/2006/relationships/customXml" Target="../ink/ink675.xml"/><Relationship Id="rId357" Type="http://schemas.openxmlformats.org/officeDocument/2006/relationships/image" Target="../media/image3770.png"/><Relationship Id="rId33" Type="http://schemas.openxmlformats.org/officeDocument/2006/relationships/image" Target="../media/image16.png"/><Relationship Id="rId75" Type="http://schemas.openxmlformats.org/officeDocument/2006/relationships/customXml" Target="../ink/ink544.xml"/><Relationship Id="rId96" Type="http://schemas.openxmlformats.org/officeDocument/2006/relationships/image" Target="../media/image2470.png"/><Relationship Id="rId140" Type="http://schemas.openxmlformats.org/officeDocument/2006/relationships/image" Target="../media/image2690.png"/><Relationship Id="rId161" Type="http://schemas.openxmlformats.org/officeDocument/2006/relationships/customXml" Target="../ink/ink587.xml"/><Relationship Id="rId182" Type="http://schemas.openxmlformats.org/officeDocument/2006/relationships/image" Target="../media/image2900.png"/><Relationship Id="rId217" Type="http://schemas.openxmlformats.org/officeDocument/2006/relationships/customXml" Target="../ink/ink615.xml"/><Relationship Id="rId378" Type="http://schemas.openxmlformats.org/officeDocument/2006/relationships/customXml" Target="../ink/ink696.xml"/><Relationship Id="rId399" Type="http://schemas.openxmlformats.org/officeDocument/2006/relationships/customXml" Target="../ink/ink710.xml"/><Relationship Id="rId403" Type="http://schemas.openxmlformats.org/officeDocument/2006/relationships/customXml" Target="../ink/ink714.xml"/><Relationship Id="rId6" Type="http://schemas.openxmlformats.org/officeDocument/2006/relationships/image" Target="../media/image2300.png"/><Relationship Id="rId238" Type="http://schemas.openxmlformats.org/officeDocument/2006/relationships/image" Target="../media/image3180.png"/><Relationship Id="rId259" Type="http://schemas.openxmlformats.org/officeDocument/2006/relationships/customXml" Target="../ink/ink636.xml"/><Relationship Id="rId119" Type="http://schemas.openxmlformats.org/officeDocument/2006/relationships/customXml" Target="../ink/ink566.xml"/><Relationship Id="rId270" Type="http://schemas.openxmlformats.org/officeDocument/2006/relationships/image" Target="../media/image3340.png"/><Relationship Id="rId291" Type="http://schemas.openxmlformats.org/officeDocument/2006/relationships/image" Target="../media/image3440.png"/><Relationship Id="rId305" Type="http://schemas.openxmlformats.org/officeDocument/2006/relationships/image" Target="../media/image3511.png"/><Relationship Id="rId326" Type="http://schemas.openxmlformats.org/officeDocument/2006/relationships/customXml" Target="../ink/ink670.xml"/><Relationship Id="rId347" Type="http://schemas.openxmlformats.org/officeDocument/2006/relationships/image" Target="../media/image3720.png"/><Relationship Id="rId23" Type="http://schemas.openxmlformats.org/officeDocument/2006/relationships/image" Target="../media/image11.png"/><Relationship Id="rId65" Type="http://schemas.openxmlformats.org/officeDocument/2006/relationships/customXml" Target="../ink/ink539.xml"/><Relationship Id="rId86" Type="http://schemas.openxmlformats.org/officeDocument/2006/relationships/image" Target="../media/image2420.png"/><Relationship Id="rId130" Type="http://schemas.openxmlformats.org/officeDocument/2006/relationships/image" Target="../media/image2640.png"/><Relationship Id="rId151" Type="http://schemas.openxmlformats.org/officeDocument/2006/relationships/customXml" Target="../ink/ink582.xml"/><Relationship Id="rId368" Type="http://schemas.openxmlformats.org/officeDocument/2006/relationships/customXml" Target="../ink/ink691.xml"/><Relationship Id="rId389" Type="http://schemas.openxmlformats.org/officeDocument/2006/relationships/customXml" Target="../ink/ink702.xml"/><Relationship Id="rId172" Type="http://schemas.openxmlformats.org/officeDocument/2006/relationships/image" Target="../media/image2850.png"/><Relationship Id="rId193" Type="http://schemas.openxmlformats.org/officeDocument/2006/relationships/customXml" Target="../ink/ink603.xml"/><Relationship Id="rId207" Type="http://schemas.openxmlformats.org/officeDocument/2006/relationships/customXml" Target="../ink/ink610.xml"/><Relationship Id="rId228" Type="http://schemas.openxmlformats.org/officeDocument/2006/relationships/image" Target="../media/image3130.png"/><Relationship Id="rId249" Type="http://schemas.openxmlformats.org/officeDocument/2006/relationships/customXml" Target="../ink/ink631.xml"/><Relationship Id="rId109" Type="http://schemas.openxmlformats.org/officeDocument/2006/relationships/customXml" Target="../ink/ink561.xml"/><Relationship Id="rId260" Type="http://schemas.openxmlformats.org/officeDocument/2006/relationships/image" Target="../media/image3290.png"/><Relationship Id="rId281" Type="http://schemas.openxmlformats.org/officeDocument/2006/relationships/customXml" Target="../ink/ink647.xml"/><Relationship Id="rId316" Type="http://schemas.openxmlformats.org/officeDocument/2006/relationships/customXml" Target="../ink/ink665.xml"/><Relationship Id="rId337" Type="http://schemas.openxmlformats.org/officeDocument/2006/relationships/image" Target="../media/image3670.png"/><Relationship Id="rId13" Type="http://schemas.openxmlformats.org/officeDocument/2006/relationships/image" Target="../media/image6.png"/><Relationship Id="rId34" Type="http://schemas.openxmlformats.org/officeDocument/2006/relationships/image" Target="../media/image3410.png"/><Relationship Id="rId76" Type="http://schemas.openxmlformats.org/officeDocument/2006/relationships/image" Target="../media/image2370.png"/><Relationship Id="rId97" Type="http://schemas.openxmlformats.org/officeDocument/2006/relationships/customXml" Target="../ink/ink555.xml"/><Relationship Id="rId120" Type="http://schemas.openxmlformats.org/officeDocument/2006/relationships/image" Target="../media/image2590.png"/><Relationship Id="rId141" Type="http://schemas.openxmlformats.org/officeDocument/2006/relationships/customXml" Target="../ink/ink577.xml"/><Relationship Id="rId358" Type="http://schemas.openxmlformats.org/officeDocument/2006/relationships/customXml" Target="../ink/ink686.xml"/><Relationship Id="rId379" Type="http://schemas.openxmlformats.org/officeDocument/2006/relationships/image" Target="../media/image388.png"/><Relationship Id="rId7" Type="http://schemas.openxmlformats.org/officeDocument/2006/relationships/customXml" Target="../ink/ink534.xml"/><Relationship Id="rId162" Type="http://schemas.openxmlformats.org/officeDocument/2006/relationships/image" Target="../media/image2800.png"/><Relationship Id="rId183" Type="http://schemas.openxmlformats.org/officeDocument/2006/relationships/customXml" Target="../ink/ink598.xml"/><Relationship Id="rId218" Type="http://schemas.openxmlformats.org/officeDocument/2006/relationships/image" Target="../media/image3080.png"/><Relationship Id="rId239" Type="http://schemas.openxmlformats.org/officeDocument/2006/relationships/customXml" Target="../ink/ink626.xml"/><Relationship Id="rId390" Type="http://schemas.openxmlformats.org/officeDocument/2006/relationships/image" Target="../media/image3.png"/><Relationship Id="rId404" Type="http://schemas.openxmlformats.org/officeDocument/2006/relationships/customXml" Target="../ink/ink715.xml"/><Relationship Id="rId250" Type="http://schemas.openxmlformats.org/officeDocument/2006/relationships/image" Target="../media/image3240.png"/><Relationship Id="rId271" Type="http://schemas.openxmlformats.org/officeDocument/2006/relationships/customXml" Target="../ink/ink642.xml"/><Relationship Id="rId292" Type="http://schemas.openxmlformats.org/officeDocument/2006/relationships/customXml" Target="../ink/ink653.xml"/><Relationship Id="rId306" Type="http://schemas.openxmlformats.org/officeDocument/2006/relationships/customXml" Target="../ink/ink660.xml"/><Relationship Id="rId66" Type="http://schemas.openxmlformats.org/officeDocument/2006/relationships/image" Target="../media/image2320.png"/><Relationship Id="rId87" Type="http://schemas.openxmlformats.org/officeDocument/2006/relationships/customXml" Target="../ink/ink550.xml"/><Relationship Id="rId110" Type="http://schemas.openxmlformats.org/officeDocument/2006/relationships/image" Target="../media/image2540.png"/><Relationship Id="rId131" Type="http://schemas.openxmlformats.org/officeDocument/2006/relationships/customXml" Target="../ink/ink572.xml"/><Relationship Id="rId327" Type="http://schemas.openxmlformats.org/officeDocument/2006/relationships/image" Target="../media/image3620.png"/><Relationship Id="rId348" Type="http://schemas.openxmlformats.org/officeDocument/2006/relationships/customXml" Target="../ink/ink681.xml"/><Relationship Id="rId369" Type="http://schemas.openxmlformats.org/officeDocument/2006/relationships/image" Target="../media/image3830.png"/><Relationship Id="rId45" Type="http://schemas.openxmlformats.org/officeDocument/2006/relationships/image" Target="../media/image22.png"/><Relationship Id="rId152" Type="http://schemas.openxmlformats.org/officeDocument/2006/relationships/image" Target="../media/image2750.png"/><Relationship Id="rId173" Type="http://schemas.openxmlformats.org/officeDocument/2006/relationships/customXml" Target="../ink/ink593.xml"/><Relationship Id="rId194" Type="http://schemas.openxmlformats.org/officeDocument/2006/relationships/image" Target="../media/image2960.png"/><Relationship Id="rId208" Type="http://schemas.openxmlformats.org/officeDocument/2006/relationships/image" Target="../media/image3030.png"/><Relationship Id="rId229" Type="http://schemas.openxmlformats.org/officeDocument/2006/relationships/customXml" Target="../ink/ink621.xml"/><Relationship Id="rId380" Type="http://schemas.openxmlformats.org/officeDocument/2006/relationships/customXml" Target="../ink/ink697.xml"/><Relationship Id="rId240" Type="http://schemas.openxmlformats.org/officeDocument/2006/relationships/image" Target="../media/image3190.png"/><Relationship Id="rId261" Type="http://schemas.openxmlformats.org/officeDocument/2006/relationships/customXml" Target="../ink/ink637.xml"/><Relationship Id="rId35" Type="http://schemas.openxmlformats.org/officeDocument/2006/relationships/customXml" Target="../ink/ink536.xml"/><Relationship Id="rId77" Type="http://schemas.openxmlformats.org/officeDocument/2006/relationships/customXml" Target="../ink/ink545.xml"/><Relationship Id="rId100" Type="http://schemas.openxmlformats.org/officeDocument/2006/relationships/image" Target="../media/image2490.png"/><Relationship Id="rId282" Type="http://schemas.openxmlformats.org/officeDocument/2006/relationships/image" Target="../media/image3400.png"/><Relationship Id="rId317" Type="http://schemas.openxmlformats.org/officeDocument/2006/relationships/image" Target="../media/image3570.png"/><Relationship Id="rId338" Type="http://schemas.openxmlformats.org/officeDocument/2006/relationships/customXml" Target="../ink/ink676.xml"/><Relationship Id="rId359" Type="http://schemas.openxmlformats.org/officeDocument/2006/relationships/image" Target="../media/image3780.png"/><Relationship Id="rId8" Type="http://schemas.openxmlformats.org/officeDocument/2006/relationships/image" Target="../media/image2311.png"/><Relationship Id="rId98" Type="http://schemas.openxmlformats.org/officeDocument/2006/relationships/image" Target="../media/image2480.png"/><Relationship Id="rId121" Type="http://schemas.openxmlformats.org/officeDocument/2006/relationships/customXml" Target="../ink/ink567.xml"/><Relationship Id="rId142" Type="http://schemas.openxmlformats.org/officeDocument/2006/relationships/image" Target="../media/image2700.png"/><Relationship Id="rId163" Type="http://schemas.openxmlformats.org/officeDocument/2006/relationships/customXml" Target="../ink/ink588.xml"/><Relationship Id="rId184" Type="http://schemas.openxmlformats.org/officeDocument/2006/relationships/image" Target="../media/image2910.png"/><Relationship Id="rId219" Type="http://schemas.openxmlformats.org/officeDocument/2006/relationships/customXml" Target="../ink/ink616.xml"/><Relationship Id="rId370" Type="http://schemas.openxmlformats.org/officeDocument/2006/relationships/customXml" Target="../ink/ink692.xml"/><Relationship Id="rId391" Type="http://schemas.openxmlformats.org/officeDocument/2006/relationships/customXml" Target="../ink/ink703.xml"/><Relationship Id="rId405" Type="http://schemas.openxmlformats.org/officeDocument/2006/relationships/customXml" Target="../ink/ink716.xml"/><Relationship Id="rId230" Type="http://schemas.openxmlformats.org/officeDocument/2006/relationships/image" Target="../media/image3140.png"/><Relationship Id="rId251" Type="http://schemas.openxmlformats.org/officeDocument/2006/relationships/customXml" Target="../ink/ink632.xml"/><Relationship Id="rId67" Type="http://schemas.openxmlformats.org/officeDocument/2006/relationships/customXml" Target="../ink/ink540.xml"/><Relationship Id="rId272" Type="http://schemas.openxmlformats.org/officeDocument/2006/relationships/image" Target="../media/image3350.png"/><Relationship Id="rId293" Type="http://schemas.openxmlformats.org/officeDocument/2006/relationships/image" Target="../media/image3450.png"/><Relationship Id="rId307" Type="http://schemas.openxmlformats.org/officeDocument/2006/relationships/image" Target="../media/image3520.png"/><Relationship Id="rId328" Type="http://schemas.openxmlformats.org/officeDocument/2006/relationships/customXml" Target="../ink/ink671.xml"/><Relationship Id="rId349" Type="http://schemas.openxmlformats.org/officeDocument/2006/relationships/image" Target="../media/image3730.png"/><Relationship Id="rId25" Type="http://schemas.openxmlformats.org/officeDocument/2006/relationships/image" Target="../media/image12.png"/><Relationship Id="rId88" Type="http://schemas.openxmlformats.org/officeDocument/2006/relationships/image" Target="../media/image2430.png"/><Relationship Id="rId111" Type="http://schemas.openxmlformats.org/officeDocument/2006/relationships/customXml" Target="../ink/ink562.xml"/><Relationship Id="rId132" Type="http://schemas.openxmlformats.org/officeDocument/2006/relationships/image" Target="../media/image2650.png"/><Relationship Id="rId153" Type="http://schemas.openxmlformats.org/officeDocument/2006/relationships/customXml" Target="../ink/ink583.xml"/><Relationship Id="rId174" Type="http://schemas.openxmlformats.org/officeDocument/2006/relationships/image" Target="../media/image2860.png"/><Relationship Id="rId195" Type="http://schemas.openxmlformats.org/officeDocument/2006/relationships/customXml" Target="../ink/ink604.xml"/><Relationship Id="rId209" Type="http://schemas.openxmlformats.org/officeDocument/2006/relationships/customXml" Target="../ink/ink611.xml"/><Relationship Id="rId360" Type="http://schemas.openxmlformats.org/officeDocument/2006/relationships/customXml" Target="../ink/ink687.xml"/><Relationship Id="rId381" Type="http://schemas.openxmlformats.org/officeDocument/2006/relationships/image" Target="../media/image3890.png"/><Relationship Id="rId220" Type="http://schemas.openxmlformats.org/officeDocument/2006/relationships/image" Target="../media/image3090.png"/><Relationship Id="rId241" Type="http://schemas.openxmlformats.org/officeDocument/2006/relationships/customXml" Target="../ink/ink627.xml"/><Relationship Id="rId36" Type="http://schemas.openxmlformats.org/officeDocument/2006/relationships/image" Target="../media/image3510.png"/><Relationship Id="rId262" Type="http://schemas.openxmlformats.org/officeDocument/2006/relationships/image" Target="../media/image3300.png"/><Relationship Id="rId283" Type="http://schemas.openxmlformats.org/officeDocument/2006/relationships/customXml" Target="../ink/ink648.xml"/><Relationship Id="rId318" Type="http://schemas.openxmlformats.org/officeDocument/2006/relationships/customXml" Target="../ink/ink666.xml"/><Relationship Id="rId339" Type="http://schemas.openxmlformats.org/officeDocument/2006/relationships/image" Target="../media/image3680.png"/><Relationship Id="rId15" Type="http://schemas.openxmlformats.org/officeDocument/2006/relationships/image" Target="../media/image7.png"/><Relationship Id="rId78" Type="http://schemas.openxmlformats.org/officeDocument/2006/relationships/image" Target="../media/image2380.png"/><Relationship Id="rId99" Type="http://schemas.openxmlformats.org/officeDocument/2006/relationships/customXml" Target="../ink/ink556.xml"/><Relationship Id="rId101" Type="http://schemas.openxmlformats.org/officeDocument/2006/relationships/customXml" Target="../ink/ink557.xml"/><Relationship Id="rId122" Type="http://schemas.openxmlformats.org/officeDocument/2006/relationships/image" Target="../media/image2600.png"/><Relationship Id="rId143" Type="http://schemas.openxmlformats.org/officeDocument/2006/relationships/customXml" Target="../ink/ink578.xml"/><Relationship Id="rId164" Type="http://schemas.openxmlformats.org/officeDocument/2006/relationships/image" Target="../media/image2810.png"/><Relationship Id="rId185" Type="http://schemas.openxmlformats.org/officeDocument/2006/relationships/customXml" Target="../ink/ink599.xml"/><Relationship Id="rId350" Type="http://schemas.openxmlformats.org/officeDocument/2006/relationships/customXml" Target="../ink/ink682.xml"/><Relationship Id="rId371" Type="http://schemas.openxmlformats.org/officeDocument/2006/relationships/image" Target="../media/image3840.png"/><Relationship Id="rId406" Type="http://schemas.openxmlformats.org/officeDocument/2006/relationships/image" Target="../media/image17.png"/><Relationship Id="rId9" Type="http://schemas.openxmlformats.org/officeDocument/2006/relationships/customXml" Target="../ink/ink535.xml"/><Relationship Id="rId210" Type="http://schemas.openxmlformats.org/officeDocument/2006/relationships/image" Target="../media/image3040.png"/><Relationship Id="rId392" Type="http://schemas.openxmlformats.org/officeDocument/2006/relationships/image" Target="../media/image4.png"/><Relationship Id="rId231" Type="http://schemas.openxmlformats.org/officeDocument/2006/relationships/customXml" Target="../ink/ink622.xml"/><Relationship Id="rId252" Type="http://schemas.openxmlformats.org/officeDocument/2006/relationships/image" Target="../media/image3250.png"/><Relationship Id="rId273" Type="http://schemas.openxmlformats.org/officeDocument/2006/relationships/customXml" Target="../ink/ink643.xml"/><Relationship Id="rId294" Type="http://schemas.openxmlformats.org/officeDocument/2006/relationships/customXml" Target="../ink/ink654.xml"/><Relationship Id="rId308" Type="http://schemas.openxmlformats.org/officeDocument/2006/relationships/customXml" Target="../ink/ink661.xml"/><Relationship Id="rId329" Type="http://schemas.openxmlformats.org/officeDocument/2006/relationships/image" Target="../media/image3630.png"/><Relationship Id="rId68" Type="http://schemas.openxmlformats.org/officeDocument/2006/relationships/image" Target="../media/image2330.png"/><Relationship Id="rId89" Type="http://schemas.openxmlformats.org/officeDocument/2006/relationships/customXml" Target="../ink/ink551.xml"/><Relationship Id="rId112" Type="http://schemas.openxmlformats.org/officeDocument/2006/relationships/image" Target="../media/image2550.png"/><Relationship Id="rId133" Type="http://schemas.openxmlformats.org/officeDocument/2006/relationships/customXml" Target="../ink/ink573.xml"/><Relationship Id="rId154" Type="http://schemas.openxmlformats.org/officeDocument/2006/relationships/image" Target="../media/image2760.png"/><Relationship Id="rId175" Type="http://schemas.openxmlformats.org/officeDocument/2006/relationships/customXml" Target="../ink/ink594.xml"/><Relationship Id="rId340" Type="http://schemas.openxmlformats.org/officeDocument/2006/relationships/customXml" Target="../ink/ink677.xml"/><Relationship Id="rId361" Type="http://schemas.openxmlformats.org/officeDocument/2006/relationships/image" Target="../media/image3790.png"/><Relationship Id="rId47" Type="http://schemas.openxmlformats.org/officeDocument/2006/relationships/image" Target="../media/image23.png"/><Relationship Id="rId196" Type="http://schemas.openxmlformats.org/officeDocument/2006/relationships/image" Target="../media/image2970.png"/><Relationship Id="rId200" Type="http://schemas.openxmlformats.org/officeDocument/2006/relationships/image" Target="../media/image2990.png"/><Relationship Id="rId382" Type="http://schemas.openxmlformats.org/officeDocument/2006/relationships/customXml" Target="../ink/ink698.xml"/><Relationship Id="rId221" Type="http://schemas.openxmlformats.org/officeDocument/2006/relationships/customXml" Target="../ink/ink617.xml"/><Relationship Id="rId242" Type="http://schemas.openxmlformats.org/officeDocument/2006/relationships/image" Target="../media/image3200.png"/><Relationship Id="rId263" Type="http://schemas.openxmlformats.org/officeDocument/2006/relationships/customXml" Target="../ink/ink638.xml"/><Relationship Id="rId284" Type="http://schemas.openxmlformats.org/officeDocument/2006/relationships/image" Target="../media/image3411.png"/><Relationship Id="rId319" Type="http://schemas.openxmlformats.org/officeDocument/2006/relationships/image" Target="../media/image3580.png"/><Relationship Id="rId37" Type="http://schemas.openxmlformats.org/officeDocument/2006/relationships/customXml" Target="../ink/ink537.xml"/><Relationship Id="rId79" Type="http://schemas.openxmlformats.org/officeDocument/2006/relationships/customXml" Target="../ink/ink546.xml"/><Relationship Id="rId102" Type="http://schemas.openxmlformats.org/officeDocument/2006/relationships/image" Target="../media/image2500.png"/><Relationship Id="rId123" Type="http://schemas.openxmlformats.org/officeDocument/2006/relationships/customXml" Target="../ink/ink568.xml"/><Relationship Id="rId144" Type="http://schemas.openxmlformats.org/officeDocument/2006/relationships/image" Target="../media/image2710.png"/><Relationship Id="rId330" Type="http://schemas.openxmlformats.org/officeDocument/2006/relationships/customXml" Target="../ink/ink672.xml"/><Relationship Id="rId90" Type="http://schemas.openxmlformats.org/officeDocument/2006/relationships/image" Target="../media/image2440.png"/><Relationship Id="rId165" Type="http://schemas.openxmlformats.org/officeDocument/2006/relationships/customXml" Target="../ink/ink589.xml"/><Relationship Id="rId186" Type="http://schemas.openxmlformats.org/officeDocument/2006/relationships/image" Target="../media/image2920.png"/><Relationship Id="rId351" Type="http://schemas.openxmlformats.org/officeDocument/2006/relationships/image" Target="../media/image3740.png"/><Relationship Id="rId372" Type="http://schemas.openxmlformats.org/officeDocument/2006/relationships/customXml" Target="../ink/ink693.xml"/><Relationship Id="rId393" Type="http://schemas.openxmlformats.org/officeDocument/2006/relationships/customXml" Target="../ink/ink704.xml"/><Relationship Id="rId407" Type="http://schemas.openxmlformats.org/officeDocument/2006/relationships/customXml" Target="../ink/ink717.xml"/><Relationship Id="rId211" Type="http://schemas.openxmlformats.org/officeDocument/2006/relationships/customXml" Target="../ink/ink612.xml"/><Relationship Id="rId232" Type="http://schemas.openxmlformats.org/officeDocument/2006/relationships/image" Target="../media/image3150.png"/><Relationship Id="rId253" Type="http://schemas.openxmlformats.org/officeDocument/2006/relationships/customXml" Target="../ink/ink633.xml"/><Relationship Id="rId274" Type="http://schemas.openxmlformats.org/officeDocument/2006/relationships/image" Target="../media/image3360.png"/><Relationship Id="rId295" Type="http://schemas.openxmlformats.org/officeDocument/2006/relationships/image" Target="../media/image3460.png"/><Relationship Id="rId309" Type="http://schemas.openxmlformats.org/officeDocument/2006/relationships/image" Target="../media/image3530.png"/><Relationship Id="rId69" Type="http://schemas.openxmlformats.org/officeDocument/2006/relationships/customXml" Target="../ink/ink541.xml"/><Relationship Id="rId113" Type="http://schemas.openxmlformats.org/officeDocument/2006/relationships/customXml" Target="../ink/ink563.xml"/><Relationship Id="rId134" Type="http://schemas.openxmlformats.org/officeDocument/2006/relationships/image" Target="../media/image2660.png"/><Relationship Id="rId320" Type="http://schemas.openxmlformats.org/officeDocument/2006/relationships/customXml" Target="../ink/ink667.xml"/><Relationship Id="rId27" Type="http://schemas.openxmlformats.org/officeDocument/2006/relationships/image" Target="../media/image13.png"/><Relationship Id="rId80" Type="http://schemas.openxmlformats.org/officeDocument/2006/relationships/image" Target="../media/image2390.png"/><Relationship Id="rId155" Type="http://schemas.openxmlformats.org/officeDocument/2006/relationships/customXml" Target="../ink/ink584.xml"/><Relationship Id="rId176" Type="http://schemas.openxmlformats.org/officeDocument/2006/relationships/image" Target="../media/image2870.png"/><Relationship Id="rId197" Type="http://schemas.openxmlformats.org/officeDocument/2006/relationships/customXml" Target="../ink/ink605.xml"/><Relationship Id="rId341" Type="http://schemas.openxmlformats.org/officeDocument/2006/relationships/image" Target="../media/image3690.png"/><Relationship Id="rId362" Type="http://schemas.openxmlformats.org/officeDocument/2006/relationships/customXml" Target="../ink/ink688.xml"/><Relationship Id="rId383" Type="http://schemas.openxmlformats.org/officeDocument/2006/relationships/image" Target="../media/image390.png"/><Relationship Id="rId201" Type="http://schemas.openxmlformats.org/officeDocument/2006/relationships/customXml" Target="../ink/ink607.xml"/><Relationship Id="rId222" Type="http://schemas.openxmlformats.org/officeDocument/2006/relationships/image" Target="../media/image3100.png"/><Relationship Id="rId243" Type="http://schemas.openxmlformats.org/officeDocument/2006/relationships/customXml" Target="../ink/ink628.xml"/><Relationship Id="rId264" Type="http://schemas.openxmlformats.org/officeDocument/2006/relationships/image" Target="../media/image3310.png"/><Relationship Id="rId285" Type="http://schemas.openxmlformats.org/officeDocument/2006/relationships/customXml" Target="../ink/ink649.xml"/><Relationship Id="rId103" Type="http://schemas.openxmlformats.org/officeDocument/2006/relationships/customXml" Target="../ink/ink558.xml"/><Relationship Id="rId124" Type="http://schemas.openxmlformats.org/officeDocument/2006/relationships/image" Target="../media/image2610.png"/><Relationship Id="rId310" Type="http://schemas.openxmlformats.org/officeDocument/2006/relationships/customXml" Target="../ink/ink662.xml"/><Relationship Id="rId17" Type="http://schemas.openxmlformats.org/officeDocument/2006/relationships/image" Target="../media/image8.png"/><Relationship Id="rId70" Type="http://schemas.openxmlformats.org/officeDocument/2006/relationships/image" Target="../media/image2340.png"/><Relationship Id="rId91" Type="http://schemas.openxmlformats.org/officeDocument/2006/relationships/customXml" Target="../ink/ink552.xml"/><Relationship Id="rId145" Type="http://schemas.openxmlformats.org/officeDocument/2006/relationships/customXml" Target="../ink/ink579.xml"/><Relationship Id="rId166" Type="http://schemas.openxmlformats.org/officeDocument/2006/relationships/image" Target="../media/image2820.png"/><Relationship Id="rId187" Type="http://schemas.openxmlformats.org/officeDocument/2006/relationships/customXml" Target="../ink/ink600.xml"/><Relationship Id="rId331" Type="http://schemas.openxmlformats.org/officeDocument/2006/relationships/image" Target="../media/image3640.png"/><Relationship Id="rId352" Type="http://schemas.openxmlformats.org/officeDocument/2006/relationships/customXml" Target="../ink/ink683.xml"/><Relationship Id="rId373" Type="http://schemas.openxmlformats.org/officeDocument/2006/relationships/image" Target="../media/image3850.png"/><Relationship Id="rId394" Type="http://schemas.openxmlformats.org/officeDocument/2006/relationships/customXml" Target="../ink/ink705.xml"/><Relationship Id="rId408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212" Type="http://schemas.openxmlformats.org/officeDocument/2006/relationships/image" Target="../media/image3050.png"/><Relationship Id="rId233" Type="http://schemas.openxmlformats.org/officeDocument/2006/relationships/customXml" Target="../ink/ink623.xml"/><Relationship Id="rId254" Type="http://schemas.openxmlformats.org/officeDocument/2006/relationships/image" Target="../media/image3260.png"/><Relationship Id="rId114" Type="http://schemas.openxmlformats.org/officeDocument/2006/relationships/image" Target="../media/image2560.png"/><Relationship Id="rId275" Type="http://schemas.openxmlformats.org/officeDocument/2006/relationships/customXml" Target="../ink/ink644.xml"/><Relationship Id="rId296" Type="http://schemas.openxmlformats.org/officeDocument/2006/relationships/customXml" Target="../ink/ink655.xml"/><Relationship Id="rId300" Type="http://schemas.openxmlformats.org/officeDocument/2006/relationships/customXml" Target="../ink/ink657.xml"/><Relationship Id="rId81" Type="http://schemas.openxmlformats.org/officeDocument/2006/relationships/customXml" Target="../ink/ink547.xml"/><Relationship Id="rId135" Type="http://schemas.openxmlformats.org/officeDocument/2006/relationships/customXml" Target="../ink/ink574.xml"/><Relationship Id="rId156" Type="http://schemas.openxmlformats.org/officeDocument/2006/relationships/image" Target="../media/image2770.png"/><Relationship Id="rId177" Type="http://schemas.openxmlformats.org/officeDocument/2006/relationships/customXml" Target="../ink/ink595.xml"/><Relationship Id="rId198" Type="http://schemas.openxmlformats.org/officeDocument/2006/relationships/image" Target="../media/image2980.png"/><Relationship Id="rId321" Type="http://schemas.openxmlformats.org/officeDocument/2006/relationships/image" Target="../media/image3590.png"/><Relationship Id="rId342" Type="http://schemas.openxmlformats.org/officeDocument/2006/relationships/customXml" Target="../ink/ink678.xml"/><Relationship Id="rId363" Type="http://schemas.openxmlformats.org/officeDocument/2006/relationships/image" Target="../media/image3800.png"/><Relationship Id="rId384" Type="http://schemas.openxmlformats.org/officeDocument/2006/relationships/customXml" Target="../ink/ink699.xml"/><Relationship Id="rId202" Type="http://schemas.openxmlformats.org/officeDocument/2006/relationships/image" Target="../media/image3000.png"/><Relationship Id="rId223" Type="http://schemas.openxmlformats.org/officeDocument/2006/relationships/customXml" Target="../ink/ink618.xml"/><Relationship Id="rId244" Type="http://schemas.openxmlformats.org/officeDocument/2006/relationships/image" Target="../media/image3210.png"/><Relationship Id="rId265" Type="http://schemas.openxmlformats.org/officeDocument/2006/relationships/customXml" Target="../ink/ink639.xml"/><Relationship Id="rId286" Type="http://schemas.openxmlformats.org/officeDocument/2006/relationships/image" Target="../media/image3420.png"/><Relationship Id="rId39" Type="http://schemas.openxmlformats.org/officeDocument/2006/relationships/image" Target="../media/image19.png"/><Relationship Id="rId104" Type="http://schemas.openxmlformats.org/officeDocument/2006/relationships/image" Target="../media/image2510.png"/><Relationship Id="rId125" Type="http://schemas.openxmlformats.org/officeDocument/2006/relationships/customXml" Target="../ink/ink569.xml"/><Relationship Id="rId146" Type="http://schemas.openxmlformats.org/officeDocument/2006/relationships/image" Target="../media/image2720.png"/><Relationship Id="rId167" Type="http://schemas.openxmlformats.org/officeDocument/2006/relationships/customXml" Target="../ink/ink590.xml"/><Relationship Id="rId188" Type="http://schemas.openxmlformats.org/officeDocument/2006/relationships/image" Target="../media/image2930.png"/><Relationship Id="rId311" Type="http://schemas.openxmlformats.org/officeDocument/2006/relationships/image" Target="../media/image3540.png"/><Relationship Id="rId332" Type="http://schemas.openxmlformats.org/officeDocument/2006/relationships/customXml" Target="../ink/ink673.xml"/><Relationship Id="rId353" Type="http://schemas.openxmlformats.org/officeDocument/2006/relationships/image" Target="../media/image3750.png"/><Relationship Id="rId374" Type="http://schemas.openxmlformats.org/officeDocument/2006/relationships/customXml" Target="../ink/ink694.xml"/><Relationship Id="rId395" Type="http://schemas.openxmlformats.org/officeDocument/2006/relationships/customXml" Target="../ink/ink706.xml"/><Relationship Id="rId409" Type="http://schemas.openxmlformats.org/officeDocument/2006/relationships/customXml" Target="../ink/ink718.xml"/><Relationship Id="rId71" Type="http://schemas.openxmlformats.org/officeDocument/2006/relationships/customXml" Target="../ink/ink542.xml"/><Relationship Id="rId92" Type="http://schemas.openxmlformats.org/officeDocument/2006/relationships/image" Target="../media/image2450.png"/><Relationship Id="rId213" Type="http://schemas.openxmlformats.org/officeDocument/2006/relationships/customXml" Target="../ink/ink613.xml"/><Relationship Id="rId234" Type="http://schemas.openxmlformats.org/officeDocument/2006/relationships/image" Target="../media/image3160.png"/><Relationship Id="rId2" Type="http://schemas.openxmlformats.org/officeDocument/2006/relationships/customXml" Target="../ink/ink532.xml"/><Relationship Id="rId255" Type="http://schemas.openxmlformats.org/officeDocument/2006/relationships/customXml" Target="../ink/ink634.xml"/><Relationship Id="rId276" Type="http://schemas.openxmlformats.org/officeDocument/2006/relationships/image" Target="../media/image3370.png"/><Relationship Id="rId297" Type="http://schemas.openxmlformats.org/officeDocument/2006/relationships/image" Target="../media/image3470.png"/><Relationship Id="rId29" Type="http://schemas.openxmlformats.org/officeDocument/2006/relationships/image" Target="../media/image14.png"/><Relationship Id="rId115" Type="http://schemas.openxmlformats.org/officeDocument/2006/relationships/customXml" Target="../ink/ink564.xml"/><Relationship Id="rId136" Type="http://schemas.openxmlformats.org/officeDocument/2006/relationships/image" Target="../media/image2670.png"/><Relationship Id="rId157" Type="http://schemas.openxmlformats.org/officeDocument/2006/relationships/customXml" Target="../ink/ink585.xml"/><Relationship Id="rId178" Type="http://schemas.openxmlformats.org/officeDocument/2006/relationships/image" Target="../media/image2880.png"/><Relationship Id="rId301" Type="http://schemas.openxmlformats.org/officeDocument/2006/relationships/image" Target="../media/image3490.png"/><Relationship Id="rId322" Type="http://schemas.openxmlformats.org/officeDocument/2006/relationships/customXml" Target="../ink/ink668.xml"/><Relationship Id="rId343" Type="http://schemas.openxmlformats.org/officeDocument/2006/relationships/image" Target="../media/image3700.png"/><Relationship Id="rId364" Type="http://schemas.openxmlformats.org/officeDocument/2006/relationships/customXml" Target="../ink/ink689.xml"/><Relationship Id="rId82" Type="http://schemas.openxmlformats.org/officeDocument/2006/relationships/image" Target="../media/image2400.png"/><Relationship Id="rId199" Type="http://schemas.openxmlformats.org/officeDocument/2006/relationships/customXml" Target="../ink/ink606.xml"/><Relationship Id="rId203" Type="http://schemas.openxmlformats.org/officeDocument/2006/relationships/customXml" Target="../ink/ink608.xml"/><Relationship Id="rId385" Type="http://schemas.openxmlformats.org/officeDocument/2006/relationships/image" Target="../media/image3910.png"/><Relationship Id="rId224" Type="http://schemas.openxmlformats.org/officeDocument/2006/relationships/image" Target="../media/image3110.png"/><Relationship Id="rId245" Type="http://schemas.openxmlformats.org/officeDocument/2006/relationships/customXml" Target="../ink/ink629.xml"/><Relationship Id="rId266" Type="http://schemas.openxmlformats.org/officeDocument/2006/relationships/image" Target="../media/image3320.png"/><Relationship Id="rId287" Type="http://schemas.openxmlformats.org/officeDocument/2006/relationships/customXml" Target="../ink/ink650.xml"/><Relationship Id="rId19" Type="http://schemas.openxmlformats.org/officeDocument/2006/relationships/image" Target="../media/image9.png"/><Relationship Id="rId410" Type="http://schemas.openxmlformats.org/officeDocument/2006/relationships/customXml" Target="../ink/ink719.xml"/><Relationship Id="rId105" Type="http://schemas.openxmlformats.org/officeDocument/2006/relationships/customXml" Target="../ink/ink559.xml"/><Relationship Id="rId126" Type="http://schemas.openxmlformats.org/officeDocument/2006/relationships/image" Target="../media/image2620.png"/><Relationship Id="rId147" Type="http://schemas.openxmlformats.org/officeDocument/2006/relationships/customXml" Target="../ink/ink580.xml"/><Relationship Id="rId168" Type="http://schemas.openxmlformats.org/officeDocument/2006/relationships/image" Target="../media/image2830.png"/><Relationship Id="rId312" Type="http://schemas.openxmlformats.org/officeDocument/2006/relationships/customXml" Target="../ink/ink663.xml"/><Relationship Id="rId333" Type="http://schemas.openxmlformats.org/officeDocument/2006/relationships/image" Target="../media/image3650.png"/><Relationship Id="rId354" Type="http://schemas.openxmlformats.org/officeDocument/2006/relationships/customXml" Target="../ink/ink684.xml"/><Relationship Id="rId72" Type="http://schemas.openxmlformats.org/officeDocument/2006/relationships/image" Target="../media/image2350.png"/><Relationship Id="rId93" Type="http://schemas.openxmlformats.org/officeDocument/2006/relationships/customXml" Target="../ink/ink553.xml"/><Relationship Id="rId189" Type="http://schemas.openxmlformats.org/officeDocument/2006/relationships/customXml" Target="../ink/ink601.xml"/><Relationship Id="rId375" Type="http://schemas.openxmlformats.org/officeDocument/2006/relationships/image" Target="../media/image3860.png"/><Relationship Id="rId396" Type="http://schemas.openxmlformats.org/officeDocument/2006/relationships/customXml" Target="../ink/ink707.xml"/><Relationship Id="rId214" Type="http://schemas.openxmlformats.org/officeDocument/2006/relationships/image" Target="../media/image3060.png"/><Relationship Id="rId235" Type="http://schemas.openxmlformats.org/officeDocument/2006/relationships/customXml" Target="../ink/ink624.xml"/><Relationship Id="rId256" Type="http://schemas.openxmlformats.org/officeDocument/2006/relationships/image" Target="../media/image3270.png"/><Relationship Id="rId277" Type="http://schemas.openxmlformats.org/officeDocument/2006/relationships/customXml" Target="../ink/ink645.xml"/><Relationship Id="rId298" Type="http://schemas.openxmlformats.org/officeDocument/2006/relationships/customXml" Target="../ink/ink656.xml"/><Relationship Id="rId3" Type="http://schemas.openxmlformats.org/officeDocument/2006/relationships/image" Target="../media/image1.png"/><Relationship Id="rId400" Type="http://schemas.openxmlformats.org/officeDocument/2006/relationships/customXml" Target="../ink/ink711.xml"/><Relationship Id="rId116" Type="http://schemas.openxmlformats.org/officeDocument/2006/relationships/image" Target="../media/image2570.png"/><Relationship Id="rId137" Type="http://schemas.openxmlformats.org/officeDocument/2006/relationships/customXml" Target="../ink/ink575.xml"/><Relationship Id="rId158" Type="http://schemas.openxmlformats.org/officeDocument/2006/relationships/image" Target="../media/image2780.png"/><Relationship Id="rId302" Type="http://schemas.openxmlformats.org/officeDocument/2006/relationships/customXml" Target="../ink/ink658.xml"/><Relationship Id="rId323" Type="http://schemas.openxmlformats.org/officeDocument/2006/relationships/image" Target="../media/image3600.png"/><Relationship Id="rId344" Type="http://schemas.openxmlformats.org/officeDocument/2006/relationships/customXml" Target="../ink/ink679.xml"/><Relationship Id="rId62" Type="http://schemas.openxmlformats.org/officeDocument/2006/relationships/image" Target="../media/image4810.png"/><Relationship Id="rId83" Type="http://schemas.openxmlformats.org/officeDocument/2006/relationships/customXml" Target="../ink/ink548.xml"/><Relationship Id="rId179" Type="http://schemas.openxmlformats.org/officeDocument/2006/relationships/customXml" Target="../ink/ink596.xml"/><Relationship Id="rId365" Type="http://schemas.openxmlformats.org/officeDocument/2006/relationships/image" Target="../media/image3810.png"/><Relationship Id="rId386" Type="http://schemas.openxmlformats.org/officeDocument/2006/relationships/customXml" Target="../ink/ink700.xml"/><Relationship Id="rId41" Type="http://schemas.openxmlformats.org/officeDocument/2006/relationships/image" Target="../media/image20.png"/><Relationship Id="rId190" Type="http://schemas.openxmlformats.org/officeDocument/2006/relationships/image" Target="../media/image2940.png"/><Relationship Id="rId204" Type="http://schemas.openxmlformats.org/officeDocument/2006/relationships/image" Target="../media/image3010.png"/><Relationship Id="rId225" Type="http://schemas.openxmlformats.org/officeDocument/2006/relationships/customXml" Target="../ink/ink619.xml"/><Relationship Id="rId246" Type="http://schemas.openxmlformats.org/officeDocument/2006/relationships/image" Target="../media/image3220.png"/><Relationship Id="rId267" Type="http://schemas.openxmlformats.org/officeDocument/2006/relationships/customXml" Target="../ink/ink640.xml"/><Relationship Id="rId288" Type="http://schemas.openxmlformats.org/officeDocument/2006/relationships/customXml" Target="../ink/ink651.xml"/><Relationship Id="rId411" Type="http://schemas.openxmlformats.org/officeDocument/2006/relationships/customXml" Target="../ink/ink720.xml"/><Relationship Id="rId106" Type="http://schemas.openxmlformats.org/officeDocument/2006/relationships/image" Target="../media/image2520.png"/><Relationship Id="rId127" Type="http://schemas.openxmlformats.org/officeDocument/2006/relationships/customXml" Target="../ink/ink570.xml"/><Relationship Id="rId313" Type="http://schemas.openxmlformats.org/officeDocument/2006/relationships/image" Target="../media/image3550.png"/><Relationship Id="rId73" Type="http://schemas.openxmlformats.org/officeDocument/2006/relationships/customXml" Target="../ink/ink543.xml"/><Relationship Id="rId94" Type="http://schemas.openxmlformats.org/officeDocument/2006/relationships/image" Target="../media/image2460.png"/><Relationship Id="rId148" Type="http://schemas.openxmlformats.org/officeDocument/2006/relationships/image" Target="../media/image2730.png"/><Relationship Id="rId169" Type="http://schemas.openxmlformats.org/officeDocument/2006/relationships/customXml" Target="../ink/ink591.xml"/><Relationship Id="rId334" Type="http://schemas.openxmlformats.org/officeDocument/2006/relationships/customXml" Target="../ink/ink674.xml"/><Relationship Id="rId355" Type="http://schemas.openxmlformats.org/officeDocument/2006/relationships/image" Target="../media/image3760.png"/><Relationship Id="rId376" Type="http://schemas.openxmlformats.org/officeDocument/2006/relationships/customXml" Target="../ink/ink695.xml"/><Relationship Id="rId397" Type="http://schemas.openxmlformats.org/officeDocument/2006/relationships/customXml" Target="../ink/ink708.xml"/><Relationship Id="rId31" Type="http://schemas.openxmlformats.org/officeDocument/2006/relationships/image" Target="../media/image15.png"/><Relationship Id="rId4" Type="http://schemas.openxmlformats.org/officeDocument/2006/relationships/image" Target="../media/image2290.png"/><Relationship Id="rId180" Type="http://schemas.openxmlformats.org/officeDocument/2006/relationships/image" Target="../media/image2890.png"/><Relationship Id="rId215" Type="http://schemas.openxmlformats.org/officeDocument/2006/relationships/customXml" Target="../ink/ink614.xml"/><Relationship Id="rId236" Type="http://schemas.openxmlformats.org/officeDocument/2006/relationships/image" Target="../media/image3170.png"/><Relationship Id="rId257" Type="http://schemas.openxmlformats.org/officeDocument/2006/relationships/customXml" Target="../ink/ink635.xml"/><Relationship Id="rId278" Type="http://schemas.openxmlformats.org/officeDocument/2006/relationships/image" Target="../media/image3380.png"/><Relationship Id="rId401" Type="http://schemas.openxmlformats.org/officeDocument/2006/relationships/customXml" Target="../ink/ink712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56.xml"/><Relationship Id="rId299" Type="http://schemas.openxmlformats.org/officeDocument/2006/relationships/image" Target="../media/image3840.png"/><Relationship Id="rId303" Type="http://schemas.openxmlformats.org/officeDocument/2006/relationships/image" Target="../media/image3860.png"/><Relationship Id="rId63" Type="http://schemas.openxmlformats.org/officeDocument/2006/relationships/customXml" Target="../ink/ink729.xml"/><Relationship Id="rId84" Type="http://schemas.openxmlformats.org/officeDocument/2006/relationships/image" Target="../media/image2411.png"/><Relationship Id="rId138" Type="http://schemas.openxmlformats.org/officeDocument/2006/relationships/image" Target="../media/image2880.png"/><Relationship Id="rId159" Type="http://schemas.openxmlformats.org/officeDocument/2006/relationships/customXml" Target="../ink/ink777.xml"/><Relationship Id="rId324" Type="http://schemas.openxmlformats.org/officeDocument/2006/relationships/customXml" Target="../ink/ink862.xml"/><Relationship Id="rId21" Type="http://schemas.openxmlformats.org/officeDocument/2006/relationships/image" Target="../media/image10.png"/><Relationship Id="rId170" Type="http://schemas.openxmlformats.org/officeDocument/2006/relationships/image" Target="../media/image3040.png"/><Relationship Id="rId191" Type="http://schemas.openxmlformats.org/officeDocument/2006/relationships/customXml" Target="../ink/ink793.xml"/><Relationship Id="rId205" Type="http://schemas.openxmlformats.org/officeDocument/2006/relationships/customXml" Target="../ink/ink800.xml"/><Relationship Id="rId226" Type="http://schemas.openxmlformats.org/officeDocument/2006/relationships/customXml" Target="../ink/ink811.xml"/><Relationship Id="rId247" Type="http://schemas.openxmlformats.org/officeDocument/2006/relationships/image" Target="../media/image3540.png"/><Relationship Id="rId107" Type="http://schemas.openxmlformats.org/officeDocument/2006/relationships/customXml" Target="../ink/ink751.xml"/><Relationship Id="rId268" Type="http://schemas.openxmlformats.org/officeDocument/2006/relationships/customXml" Target="../ink/ink832.xml"/><Relationship Id="rId289" Type="http://schemas.openxmlformats.org/officeDocument/2006/relationships/image" Target="../media/image3750.png"/><Relationship Id="rId74" Type="http://schemas.openxmlformats.org/officeDocument/2006/relationships/image" Target="../media/image2360.png"/><Relationship Id="rId128" Type="http://schemas.openxmlformats.org/officeDocument/2006/relationships/image" Target="../media/image2830.png"/><Relationship Id="rId149" Type="http://schemas.openxmlformats.org/officeDocument/2006/relationships/customXml" Target="../ink/ink772.xml"/><Relationship Id="rId314" Type="http://schemas.openxmlformats.org/officeDocument/2006/relationships/customXml" Target="../ink/ink855.xml"/><Relationship Id="rId11" Type="http://schemas.openxmlformats.org/officeDocument/2006/relationships/image" Target="../media/image5.png"/><Relationship Id="rId335" Type="http://schemas.openxmlformats.org/officeDocument/2006/relationships/customXml" Target="../ink/ink872.xml"/><Relationship Id="rId5" Type="http://schemas.openxmlformats.org/officeDocument/2006/relationships/customXml" Target="../ink/ink724.xml"/><Relationship Id="rId95" Type="http://schemas.openxmlformats.org/officeDocument/2006/relationships/customXml" Target="../ink/ink745.xml"/><Relationship Id="rId160" Type="http://schemas.openxmlformats.org/officeDocument/2006/relationships/image" Target="../media/image2990.png"/><Relationship Id="rId181" Type="http://schemas.openxmlformats.org/officeDocument/2006/relationships/customXml" Target="../ink/ink788.xml"/><Relationship Id="rId216" Type="http://schemas.openxmlformats.org/officeDocument/2006/relationships/image" Target="../media/image3390.png"/><Relationship Id="rId237" Type="http://schemas.openxmlformats.org/officeDocument/2006/relationships/image" Target="../media/image3490.png"/><Relationship Id="rId258" Type="http://schemas.openxmlformats.org/officeDocument/2006/relationships/customXml" Target="../ink/ink827.xml"/><Relationship Id="rId279" Type="http://schemas.openxmlformats.org/officeDocument/2006/relationships/image" Target="../media/image3700.png"/><Relationship Id="rId64" Type="http://schemas.openxmlformats.org/officeDocument/2006/relationships/image" Target="../media/image4910.png"/><Relationship Id="rId118" Type="http://schemas.openxmlformats.org/officeDocument/2006/relationships/image" Target="../media/image2780.png"/><Relationship Id="rId139" Type="http://schemas.openxmlformats.org/officeDocument/2006/relationships/customXml" Target="../ink/ink767.xml"/><Relationship Id="rId290" Type="http://schemas.openxmlformats.org/officeDocument/2006/relationships/customXml" Target="../ink/ink843.xml"/><Relationship Id="rId304" Type="http://schemas.openxmlformats.org/officeDocument/2006/relationships/customXml" Target="../ink/ink850.xml"/><Relationship Id="rId325" Type="http://schemas.openxmlformats.org/officeDocument/2006/relationships/customXml" Target="../ink/ink863.xml"/><Relationship Id="rId43" Type="http://schemas.openxmlformats.org/officeDocument/2006/relationships/image" Target="../media/image21.png"/><Relationship Id="rId85" Type="http://schemas.openxmlformats.org/officeDocument/2006/relationships/customXml" Target="../ink/ink740.xml"/><Relationship Id="rId150" Type="http://schemas.openxmlformats.org/officeDocument/2006/relationships/image" Target="../media/image2940.png"/><Relationship Id="rId171" Type="http://schemas.openxmlformats.org/officeDocument/2006/relationships/customXml" Target="../ink/ink783.xml"/><Relationship Id="rId192" Type="http://schemas.openxmlformats.org/officeDocument/2006/relationships/image" Target="../media/image3270.png"/><Relationship Id="rId206" Type="http://schemas.openxmlformats.org/officeDocument/2006/relationships/image" Target="../media/image3340.png"/><Relationship Id="rId227" Type="http://schemas.openxmlformats.org/officeDocument/2006/relationships/image" Target="../media/image3440.png"/><Relationship Id="rId248" Type="http://schemas.openxmlformats.org/officeDocument/2006/relationships/customXml" Target="../ink/ink822.xml"/><Relationship Id="rId269" Type="http://schemas.openxmlformats.org/officeDocument/2006/relationships/image" Target="../media/image3650.png"/><Relationship Id="rId108" Type="http://schemas.openxmlformats.org/officeDocument/2006/relationships/image" Target="../media/image2730.png"/><Relationship Id="rId129" Type="http://schemas.openxmlformats.org/officeDocument/2006/relationships/customXml" Target="../ink/ink762.xml"/><Relationship Id="rId280" Type="http://schemas.openxmlformats.org/officeDocument/2006/relationships/customXml" Target="../ink/ink838.xml"/><Relationship Id="rId315" Type="http://schemas.openxmlformats.org/officeDocument/2006/relationships/customXml" Target="../ink/ink856.xml"/><Relationship Id="rId33" Type="http://schemas.openxmlformats.org/officeDocument/2006/relationships/image" Target="../media/image16.png"/><Relationship Id="rId336" Type="http://schemas.openxmlformats.org/officeDocument/2006/relationships/image" Target="../media/image18.png"/><Relationship Id="rId75" Type="http://schemas.openxmlformats.org/officeDocument/2006/relationships/customXml" Target="../ink/ink735.xml"/><Relationship Id="rId96" Type="http://schemas.openxmlformats.org/officeDocument/2006/relationships/image" Target="../media/image2670.png"/><Relationship Id="rId140" Type="http://schemas.openxmlformats.org/officeDocument/2006/relationships/image" Target="../media/image2890.png"/><Relationship Id="rId161" Type="http://schemas.openxmlformats.org/officeDocument/2006/relationships/customXml" Target="../ink/ink778.xml"/><Relationship Id="rId182" Type="http://schemas.openxmlformats.org/officeDocument/2006/relationships/image" Target="../media/image3190.png"/><Relationship Id="rId217" Type="http://schemas.openxmlformats.org/officeDocument/2006/relationships/customXml" Target="../ink/ink806.xml"/><Relationship Id="rId6" Type="http://schemas.openxmlformats.org/officeDocument/2006/relationships/image" Target="../media/image2300.png"/><Relationship Id="rId238" Type="http://schemas.openxmlformats.org/officeDocument/2006/relationships/customXml" Target="../ink/ink817.xml"/><Relationship Id="rId259" Type="http://schemas.openxmlformats.org/officeDocument/2006/relationships/image" Target="../media/image3600.png"/><Relationship Id="rId119" Type="http://schemas.openxmlformats.org/officeDocument/2006/relationships/customXml" Target="../ink/ink757.xml"/><Relationship Id="rId270" Type="http://schemas.openxmlformats.org/officeDocument/2006/relationships/customXml" Target="../ink/ink833.xml"/><Relationship Id="rId291" Type="http://schemas.openxmlformats.org/officeDocument/2006/relationships/image" Target="../media/image3760.png"/><Relationship Id="rId305" Type="http://schemas.openxmlformats.org/officeDocument/2006/relationships/image" Target="../media/image3870.png"/><Relationship Id="rId326" Type="http://schemas.openxmlformats.org/officeDocument/2006/relationships/customXml" Target="../ink/ink864.xml"/><Relationship Id="rId23" Type="http://schemas.openxmlformats.org/officeDocument/2006/relationships/image" Target="../media/image11.png"/><Relationship Id="rId65" Type="http://schemas.openxmlformats.org/officeDocument/2006/relationships/customXml" Target="../ink/ink730.xml"/><Relationship Id="rId86" Type="http://schemas.openxmlformats.org/officeDocument/2006/relationships/image" Target="../media/image2420.png"/><Relationship Id="rId130" Type="http://schemas.openxmlformats.org/officeDocument/2006/relationships/image" Target="../media/image2840.png"/><Relationship Id="rId151" Type="http://schemas.openxmlformats.org/officeDocument/2006/relationships/customXml" Target="../ink/ink773.xml"/><Relationship Id="rId172" Type="http://schemas.openxmlformats.org/officeDocument/2006/relationships/image" Target="../media/image3050.png"/><Relationship Id="rId193" Type="http://schemas.openxmlformats.org/officeDocument/2006/relationships/customXml" Target="../ink/ink794.xml"/><Relationship Id="rId207" Type="http://schemas.openxmlformats.org/officeDocument/2006/relationships/customXml" Target="../ink/ink801.xml"/><Relationship Id="rId228" Type="http://schemas.openxmlformats.org/officeDocument/2006/relationships/customXml" Target="../ink/ink812.xml"/><Relationship Id="rId249" Type="http://schemas.openxmlformats.org/officeDocument/2006/relationships/image" Target="../media/image3550.png"/><Relationship Id="rId109" Type="http://schemas.openxmlformats.org/officeDocument/2006/relationships/customXml" Target="../ink/ink752.xml"/><Relationship Id="rId260" Type="http://schemas.openxmlformats.org/officeDocument/2006/relationships/customXml" Target="../ink/ink828.xml"/><Relationship Id="rId281" Type="http://schemas.openxmlformats.org/officeDocument/2006/relationships/image" Target="../media/image3710.png"/><Relationship Id="rId316" Type="http://schemas.openxmlformats.org/officeDocument/2006/relationships/image" Target="../media/image2.png"/><Relationship Id="rId13" Type="http://schemas.openxmlformats.org/officeDocument/2006/relationships/image" Target="../media/image6.png"/><Relationship Id="rId337" Type="http://schemas.openxmlformats.org/officeDocument/2006/relationships/customXml" Target="../ink/ink873.xml"/><Relationship Id="rId34" Type="http://schemas.openxmlformats.org/officeDocument/2006/relationships/image" Target="../media/image3410.png"/><Relationship Id="rId76" Type="http://schemas.openxmlformats.org/officeDocument/2006/relationships/image" Target="../media/image2370.png"/><Relationship Id="rId97" Type="http://schemas.openxmlformats.org/officeDocument/2006/relationships/customXml" Target="../ink/ink746.xml"/><Relationship Id="rId120" Type="http://schemas.openxmlformats.org/officeDocument/2006/relationships/image" Target="../media/image2790.png"/><Relationship Id="rId141" Type="http://schemas.openxmlformats.org/officeDocument/2006/relationships/customXml" Target="../ink/ink768.xml"/><Relationship Id="rId7" Type="http://schemas.openxmlformats.org/officeDocument/2006/relationships/customXml" Target="../ink/ink725.xml"/><Relationship Id="rId162" Type="http://schemas.openxmlformats.org/officeDocument/2006/relationships/image" Target="../media/image3000.png"/><Relationship Id="rId183" Type="http://schemas.openxmlformats.org/officeDocument/2006/relationships/customXml" Target="../ink/ink789.xml"/><Relationship Id="rId218" Type="http://schemas.openxmlformats.org/officeDocument/2006/relationships/image" Target="../media/image3400.png"/><Relationship Id="rId239" Type="http://schemas.openxmlformats.org/officeDocument/2006/relationships/image" Target="../media/image3500.png"/><Relationship Id="rId250" Type="http://schemas.openxmlformats.org/officeDocument/2006/relationships/customXml" Target="../ink/ink823.xml"/><Relationship Id="rId271" Type="http://schemas.openxmlformats.org/officeDocument/2006/relationships/image" Target="../media/image3660.png"/><Relationship Id="rId292" Type="http://schemas.openxmlformats.org/officeDocument/2006/relationships/customXml" Target="../ink/ink844.xml"/><Relationship Id="rId306" Type="http://schemas.openxmlformats.org/officeDocument/2006/relationships/customXml" Target="../ink/ink851.xml"/><Relationship Id="rId66" Type="http://schemas.openxmlformats.org/officeDocument/2006/relationships/image" Target="../media/image2320.png"/><Relationship Id="rId87" Type="http://schemas.openxmlformats.org/officeDocument/2006/relationships/customXml" Target="../ink/ink741.xml"/><Relationship Id="rId110" Type="http://schemas.openxmlformats.org/officeDocument/2006/relationships/image" Target="../media/image2740.png"/><Relationship Id="rId115" Type="http://schemas.openxmlformats.org/officeDocument/2006/relationships/customXml" Target="../ink/ink755.xml"/><Relationship Id="rId131" Type="http://schemas.openxmlformats.org/officeDocument/2006/relationships/customXml" Target="../ink/ink763.xml"/><Relationship Id="rId136" Type="http://schemas.openxmlformats.org/officeDocument/2006/relationships/image" Target="../media/image2870.png"/><Relationship Id="rId157" Type="http://schemas.openxmlformats.org/officeDocument/2006/relationships/customXml" Target="../ink/ink776.xml"/><Relationship Id="rId178" Type="http://schemas.openxmlformats.org/officeDocument/2006/relationships/image" Target="../media/image3080.png"/><Relationship Id="rId301" Type="http://schemas.openxmlformats.org/officeDocument/2006/relationships/image" Target="../media/image3850.png"/><Relationship Id="rId322" Type="http://schemas.openxmlformats.org/officeDocument/2006/relationships/customXml" Target="../ink/ink860.xml"/><Relationship Id="rId327" Type="http://schemas.openxmlformats.org/officeDocument/2006/relationships/customXml" Target="../ink/ink865.xml"/><Relationship Id="rId45" Type="http://schemas.openxmlformats.org/officeDocument/2006/relationships/image" Target="../media/image22.png"/><Relationship Id="rId82" Type="http://schemas.openxmlformats.org/officeDocument/2006/relationships/image" Target="../media/image2400.png"/><Relationship Id="rId152" Type="http://schemas.openxmlformats.org/officeDocument/2006/relationships/image" Target="../media/image2950.png"/><Relationship Id="rId173" Type="http://schemas.openxmlformats.org/officeDocument/2006/relationships/customXml" Target="../ink/ink784.xml"/><Relationship Id="rId194" Type="http://schemas.openxmlformats.org/officeDocument/2006/relationships/image" Target="../media/image3280.png"/><Relationship Id="rId199" Type="http://schemas.openxmlformats.org/officeDocument/2006/relationships/customXml" Target="../ink/ink797.xml"/><Relationship Id="rId203" Type="http://schemas.openxmlformats.org/officeDocument/2006/relationships/customXml" Target="../ink/ink799.xml"/><Relationship Id="rId208" Type="http://schemas.openxmlformats.org/officeDocument/2006/relationships/image" Target="../media/image3350.png"/><Relationship Id="rId229" Type="http://schemas.openxmlformats.org/officeDocument/2006/relationships/image" Target="../media/image3450.png"/><Relationship Id="rId224" Type="http://schemas.openxmlformats.org/officeDocument/2006/relationships/customXml" Target="../ink/ink810.xml"/><Relationship Id="rId240" Type="http://schemas.openxmlformats.org/officeDocument/2006/relationships/customXml" Target="../ink/ink818.xml"/><Relationship Id="rId245" Type="http://schemas.openxmlformats.org/officeDocument/2006/relationships/image" Target="../media/image3530.png"/><Relationship Id="rId261" Type="http://schemas.openxmlformats.org/officeDocument/2006/relationships/image" Target="../media/image3611.png"/><Relationship Id="rId266" Type="http://schemas.openxmlformats.org/officeDocument/2006/relationships/customXml" Target="../ink/ink831.xml"/><Relationship Id="rId287" Type="http://schemas.openxmlformats.org/officeDocument/2006/relationships/image" Target="../media/image3740.png"/><Relationship Id="rId19" Type="http://schemas.openxmlformats.org/officeDocument/2006/relationships/image" Target="../media/image9.png"/><Relationship Id="rId35" Type="http://schemas.openxmlformats.org/officeDocument/2006/relationships/customXml" Target="../ink/ink727.xml"/><Relationship Id="rId77" Type="http://schemas.openxmlformats.org/officeDocument/2006/relationships/customXml" Target="../ink/ink736.xml"/><Relationship Id="rId100" Type="http://schemas.openxmlformats.org/officeDocument/2006/relationships/image" Target="../media/image2690.png"/><Relationship Id="rId105" Type="http://schemas.openxmlformats.org/officeDocument/2006/relationships/customXml" Target="../ink/ink750.xml"/><Relationship Id="rId126" Type="http://schemas.openxmlformats.org/officeDocument/2006/relationships/image" Target="../media/image2820.png"/><Relationship Id="rId147" Type="http://schemas.openxmlformats.org/officeDocument/2006/relationships/customXml" Target="../ink/ink771.xml"/><Relationship Id="rId168" Type="http://schemas.openxmlformats.org/officeDocument/2006/relationships/image" Target="../media/image3030.png"/><Relationship Id="rId282" Type="http://schemas.openxmlformats.org/officeDocument/2006/relationships/customXml" Target="../ink/ink839.xml"/><Relationship Id="rId312" Type="http://schemas.openxmlformats.org/officeDocument/2006/relationships/customXml" Target="../ink/ink854.xml"/><Relationship Id="rId317" Type="http://schemas.openxmlformats.org/officeDocument/2006/relationships/customXml" Target="../ink/ink857.xml"/><Relationship Id="rId333" Type="http://schemas.openxmlformats.org/officeDocument/2006/relationships/customXml" Target="../ink/ink871.xml"/><Relationship Id="rId338" Type="http://schemas.openxmlformats.org/officeDocument/2006/relationships/customXml" Target="../ink/ink874.xml"/><Relationship Id="rId8" Type="http://schemas.openxmlformats.org/officeDocument/2006/relationships/image" Target="../media/image2311.png"/><Relationship Id="rId72" Type="http://schemas.openxmlformats.org/officeDocument/2006/relationships/image" Target="../media/image2350.png"/><Relationship Id="rId93" Type="http://schemas.openxmlformats.org/officeDocument/2006/relationships/customXml" Target="../ink/ink744.xml"/><Relationship Id="rId98" Type="http://schemas.openxmlformats.org/officeDocument/2006/relationships/image" Target="../media/image2680.png"/><Relationship Id="rId121" Type="http://schemas.openxmlformats.org/officeDocument/2006/relationships/customXml" Target="../ink/ink758.xml"/><Relationship Id="rId142" Type="http://schemas.openxmlformats.org/officeDocument/2006/relationships/image" Target="../media/image2900.png"/><Relationship Id="rId163" Type="http://schemas.openxmlformats.org/officeDocument/2006/relationships/customXml" Target="../ink/ink779.xml"/><Relationship Id="rId184" Type="http://schemas.openxmlformats.org/officeDocument/2006/relationships/image" Target="../media/image3200.png"/><Relationship Id="rId189" Type="http://schemas.openxmlformats.org/officeDocument/2006/relationships/customXml" Target="../ink/ink792.xml"/><Relationship Id="rId219" Type="http://schemas.openxmlformats.org/officeDocument/2006/relationships/customXml" Target="../ink/ink807.xml"/><Relationship Id="rId214" Type="http://schemas.openxmlformats.org/officeDocument/2006/relationships/image" Target="../media/image3380.png"/><Relationship Id="rId230" Type="http://schemas.openxmlformats.org/officeDocument/2006/relationships/customXml" Target="../ink/ink813.xml"/><Relationship Id="rId235" Type="http://schemas.openxmlformats.org/officeDocument/2006/relationships/image" Target="../media/image3480.png"/><Relationship Id="rId251" Type="http://schemas.openxmlformats.org/officeDocument/2006/relationships/image" Target="../media/image3560.png"/><Relationship Id="rId256" Type="http://schemas.openxmlformats.org/officeDocument/2006/relationships/customXml" Target="../ink/ink826.xml"/><Relationship Id="rId277" Type="http://schemas.openxmlformats.org/officeDocument/2006/relationships/image" Target="../media/image3690.png"/><Relationship Id="rId298" Type="http://schemas.openxmlformats.org/officeDocument/2006/relationships/customXml" Target="../ink/ink847.xml"/><Relationship Id="rId3" Type="http://schemas.openxmlformats.org/officeDocument/2006/relationships/image" Target="../media/image1.png"/><Relationship Id="rId67" Type="http://schemas.openxmlformats.org/officeDocument/2006/relationships/customXml" Target="../ink/ink731.xml"/><Relationship Id="rId116" Type="http://schemas.openxmlformats.org/officeDocument/2006/relationships/image" Target="../media/image2770.png"/><Relationship Id="rId137" Type="http://schemas.openxmlformats.org/officeDocument/2006/relationships/customXml" Target="../ink/ink766.xml"/><Relationship Id="rId158" Type="http://schemas.openxmlformats.org/officeDocument/2006/relationships/image" Target="../media/image2980.png"/><Relationship Id="rId272" Type="http://schemas.openxmlformats.org/officeDocument/2006/relationships/customXml" Target="../ink/ink834.xml"/><Relationship Id="rId293" Type="http://schemas.openxmlformats.org/officeDocument/2006/relationships/image" Target="../media/image3770.png"/><Relationship Id="rId302" Type="http://schemas.openxmlformats.org/officeDocument/2006/relationships/customXml" Target="../ink/ink849.xml"/><Relationship Id="rId307" Type="http://schemas.openxmlformats.org/officeDocument/2006/relationships/image" Target="../media/image388.png"/><Relationship Id="rId323" Type="http://schemas.openxmlformats.org/officeDocument/2006/relationships/customXml" Target="../ink/ink861.xml"/><Relationship Id="rId328" Type="http://schemas.openxmlformats.org/officeDocument/2006/relationships/customXml" Target="../ink/ink866.xml"/><Relationship Id="rId25" Type="http://schemas.openxmlformats.org/officeDocument/2006/relationships/image" Target="../media/image12.png"/><Relationship Id="rId62" Type="http://schemas.openxmlformats.org/officeDocument/2006/relationships/image" Target="../media/image4810.png"/><Relationship Id="rId83" Type="http://schemas.openxmlformats.org/officeDocument/2006/relationships/customXml" Target="../ink/ink739.xml"/><Relationship Id="rId88" Type="http://schemas.openxmlformats.org/officeDocument/2006/relationships/image" Target="../media/image2630.png"/><Relationship Id="rId111" Type="http://schemas.openxmlformats.org/officeDocument/2006/relationships/customXml" Target="../ink/ink753.xml"/><Relationship Id="rId132" Type="http://schemas.openxmlformats.org/officeDocument/2006/relationships/image" Target="../media/image2850.png"/><Relationship Id="rId153" Type="http://schemas.openxmlformats.org/officeDocument/2006/relationships/customXml" Target="../ink/ink774.xml"/><Relationship Id="rId174" Type="http://schemas.openxmlformats.org/officeDocument/2006/relationships/image" Target="../media/image3060.png"/><Relationship Id="rId179" Type="http://schemas.openxmlformats.org/officeDocument/2006/relationships/customXml" Target="../ink/ink787.xml"/><Relationship Id="rId195" Type="http://schemas.openxmlformats.org/officeDocument/2006/relationships/customXml" Target="../ink/ink795.xml"/><Relationship Id="rId209" Type="http://schemas.openxmlformats.org/officeDocument/2006/relationships/customXml" Target="../ink/ink802.xml"/><Relationship Id="rId41" Type="http://schemas.openxmlformats.org/officeDocument/2006/relationships/image" Target="../media/image20.png"/><Relationship Id="rId190" Type="http://schemas.openxmlformats.org/officeDocument/2006/relationships/image" Target="../media/image3260.png"/><Relationship Id="rId204" Type="http://schemas.openxmlformats.org/officeDocument/2006/relationships/image" Target="../media/image3330.png"/><Relationship Id="rId220" Type="http://schemas.openxmlformats.org/officeDocument/2006/relationships/image" Target="../media/image3411.png"/><Relationship Id="rId225" Type="http://schemas.openxmlformats.org/officeDocument/2006/relationships/image" Target="../media/image3430.png"/><Relationship Id="rId241" Type="http://schemas.openxmlformats.org/officeDocument/2006/relationships/image" Target="../media/image3511.png"/><Relationship Id="rId246" Type="http://schemas.openxmlformats.org/officeDocument/2006/relationships/customXml" Target="../ink/ink821.xml"/><Relationship Id="rId267" Type="http://schemas.openxmlformats.org/officeDocument/2006/relationships/image" Target="../media/image3640.png"/><Relationship Id="rId288" Type="http://schemas.openxmlformats.org/officeDocument/2006/relationships/customXml" Target="../ink/ink842.xml"/><Relationship Id="rId36" Type="http://schemas.openxmlformats.org/officeDocument/2006/relationships/image" Target="../media/image3510.png"/><Relationship Id="rId106" Type="http://schemas.openxmlformats.org/officeDocument/2006/relationships/image" Target="../media/image2720.png"/><Relationship Id="rId127" Type="http://schemas.openxmlformats.org/officeDocument/2006/relationships/customXml" Target="../ink/ink761.xml"/><Relationship Id="rId262" Type="http://schemas.openxmlformats.org/officeDocument/2006/relationships/customXml" Target="../ink/ink829.xml"/><Relationship Id="rId283" Type="http://schemas.openxmlformats.org/officeDocument/2006/relationships/image" Target="../media/image3720.png"/><Relationship Id="rId313" Type="http://schemas.openxmlformats.org/officeDocument/2006/relationships/image" Target="../media/image3910.png"/><Relationship Id="rId318" Type="http://schemas.openxmlformats.org/officeDocument/2006/relationships/image" Target="../media/image3.png"/><Relationship Id="rId15" Type="http://schemas.openxmlformats.org/officeDocument/2006/relationships/image" Target="../media/image7.png"/><Relationship Id="rId339" Type="http://schemas.openxmlformats.org/officeDocument/2006/relationships/customXml" Target="../ink/ink875.xml"/><Relationship Id="rId73" Type="http://schemas.openxmlformats.org/officeDocument/2006/relationships/customXml" Target="../ink/ink734.xml"/><Relationship Id="rId78" Type="http://schemas.openxmlformats.org/officeDocument/2006/relationships/image" Target="../media/image2380.png"/><Relationship Id="rId94" Type="http://schemas.openxmlformats.org/officeDocument/2006/relationships/image" Target="../media/image2660.png"/><Relationship Id="rId99" Type="http://schemas.openxmlformats.org/officeDocument/2006/relationships/customXml" Target="../ink/ink747.xml"/><Relationship Id="rId101" Type="http://schemas.openxmlformats.org/officeDocument/2006/relationships/customXml" Target="../ink/ink748.xml"/><Relationship Id="rId122" Type="http://schemas.openxmlformats.org/officeDocument/2006/relationships/image" Target="../media/image2800.png"/><Relationship Id="rId143" Type="http://schemas.openxmlformats.org/officeDocument/2006/relationships/customXml" Target="../ink/ink769.xml"/><Relationship Id="rId148" Type="http://schemas.openxmlformats.org/officeDocument/2006/relationships/image" Target="../media/image2930.png"/><Relationship Id="rId164" Type="http://schemas.openxmlformats.org/officeDocument/2006/relationships/image" Target="../media/image3010.png"/><Relationship Id="rId169" Type="http://schemas.openxmlformats.org/officeDocument/2006/relationships/customXml" Target="../ink/ink782.xml"/><Relationship Id="rId185" Type="http://schemas.openxmlformats.org/officeDocument/2006/relationships/customXml" Target="../ink/ink790.xml"/><Relationship Id="rId31" Type="http://schemas.openxmlformats.org/officeDocument/2006/relationships/image" Target="../media/image15.png"/><Relationship Id="rId334" Type="http://schemas.openxmlformats.org/officeDocument/2006/relationships/image" Target="../media/image17.png"/><Relationship Id="rId4" Type="http://schemas.openxmlformats.org/officeDocument/2006/relationships/image" Target="../media/image2290.png"/><Relationship Id="rId9" Type="http://schemas.openxmlformats.org/officeDocument/2006/relationships/customXml" Target="../ink/ink726.xml"/><Relationship Id="rId180" Type="http://schemas.openxmlformats.org/officeDocument/2006/relationships/image" Target="../media/image3090.png"/><Relationship Id="rId210" Type="http://schemas.openxmlformats.org/officeDocument/2006/relationships/image" Target="../media/image3360.png"/><Relationship Id="rId215" Type="http://schemas.openxmlformats.org/officeDocument/2006/relationships/customXml" Target="../ink/ink805.xml"/><Relationship Id="rId236" Type="http://schemas.openxmlformats.org/officeDocument/2006/relationships/customXml" Target="../ink/ink816.xml"/><Relationship Id="rId257" Type="http://schemas.openxmlformats.org/officeDocument/2006/relationships/image" Target="../media/image3590.png"/><Relationship Id="rId278" Type="http://schemas.openxmlformats.org/officeDocument/2006/relationships/customXml" Target="../ink/ink837.xml"/><Relationship Id="rId231" Type="http://schemas.openxmlformats.org/officeDocument/2006/relationships/image" Target="../media/image3460.png"/><Relationship Id="rId252" Type="http://schemas.openxmlformats.org/officeDocument/2006/relationships/customXml" Target="../ink/ink824.xml"/><Relationship Id="rId273" Type="http://schemas.openxmlformats.org/officeDocument/2006/relationships/image" Target="../media/image3670.png"/><Relationship Id="rId294" Type="http://schemas.openxmlformats.org/officeDocument/2006/relationships/customXml" Target="../ink/ink845.xml"/><Relationship Id="rId308" Type="http://schemas.openxmlformats.org/officeDocument/2006/relationships/customXml" Target="../ink/ink852.xml"/><Relationship Id="rId329" Type="http://schemas.openxmlformats.org/officeDocument/2006/relationships/customXml" Target="../ink/ink867.xml"/><Relationship Id="rId68" Type="http://schemas.openxmlformats.org/officeDocument/2006/relationships/image" Target="../media/image2330.png"/><Relationship Id="rId89" Type="http://schemas.openxmlformats.org/officeDocument/2006/relationships/customXml" Target="../ink/ink742.xml"/><Relationship Id="rId112" Type="http://schemas.openxmlformats.org/officeDocument/2006/relationships/image" Target="../media/image2750.png"/><Relationship Id="rId133" Type="http://schemas.openxmlformats.org/officeDocument/2006/relationships/customXml" Target="../ink/ink764.xml"/><Relationship Id="rId154" Type="http://schemas.openxmlformats.org/officeDocument/2006/relationships/image" Target="../media/image2960.png"/><Relationship Id="rId175" Type="http://schemas.openxmlformats.org/officeDocument/2006/relationships/customXml" Target="../ink/ink785.xml"/><Relationship Id="rId340" Type="http://schemas.openxmlformats.org/officeDocument/2006/relationships/customXml" Target="../ink/ink876.xml"/><Relationship Id="rId47" Type="http://schemas.openxmlformats.org/officeDocument/2006/relationships/image" Target="../media/image23.png"/><Relationship Id="rId196" Type="http://schemas.openxmlformats.org/officeDocument/2006/relationships/image" Target="../media/image3290.png"/><Relationship Id="rId200" Type="http://schemas.openxmlformats.org/officeDocument/2006/relationships/image" Target="../media/image3310.png"/><Relationship Id="rId221" Type="http://schemas.openxmlformats.org/officeDocument/2006/relationships/customXml" Target="../ink/ink808.xml"/><Relationship Id="rId242" Type="http://schemas.openxmlformats.org/officeDocument/2006/relationships/customXml" Target="../ink/ink819.xml"/><Relationship Id="rId263" Type="http://schemas.openxmlformats.org/officeDocument/2006/relationships/image" Target="../media/image3620.png"/><Relationship Id="rId284" Type="http://schemas.openxmlformats.org/officeDocument/2006/relationships/customXml" Target="../ink/ink840.xml"/><Relationship Id="rId319" Type="http://schemas.openxmlformats.org/officeDocument/2006/relationships/customXml" Target="../ink/ink858.xml"/><Relationship Id="rId37" Type="http://schemas.openxmlformats.org/officeDocument/2006/relationships/customXml" Target="../ink/ink728.xml"/><Relationship Id="rId79" Type="http://schemas.openxmlformats.org/officeDocument/2006/relationships/customXml" Target="../ink/ink737.xml"/><Relationship Id="rId102" Type="http://schemas.openxmlformats.org/officeDocument/2006/relationships/image" Target="../media/image2700.png"/><Relationship Id="rId123" Type="http://schemas.openxmlformats.org/officeDocument/2006/relationships/customXml" Target="../ink/ink759.xml"/><Relationship Id="rId144" Type="http://schemas.openxmlformats.org/officeDocument/2006/relationships/image" Target="../media/image2910.png"/><Relationship Id="rId330" Type="http://schemas.openxmlformats.org/officeDocument/2006/relationships/customXml" Target="../ink/ink868.xml"/><Relationship Id="rId90" Type="http://schemas.openxmlformats.org/officeDocument/2006/relationships/image" Target="../media/image2640.png"/><Relationship Id="rId165" Type="http://schemas.openxmlformats.org/officeDocument/2006/relationships/customXml" Target="../ink/ink780.xml"/><Relationship Id="rId186" Type="http://schemas.openxmlformats.org/officeDocument/2006/relationships/image" Target="../media/image3240.png"/><Relationship Id="rId211" Type="http://schemas.openxmlformats.org/officeDocument/2006/relationships/customXml" Target="../ink/ink803.xml"/><Relationship Id="rId232" Type="http://schemas.openxmlformats.org/officeDocument/2006/relationships/customXml" Target="../ink/ink814.xml"/><Relationship Id="rId253" Type="http://schemas.openxmlformats.org/officeDocument/2006/relationships/image" Target="../media/image3570.png"/><Relationship Id="rId274" Type="http://schemas.openxmlformats.org/officeDocument/2006/relationships/customXml" Target="../ink/ink835.xml"/><Relationship Id="rId295" Type="http://schemas.openxmlformats.org/officeDocument/2006/relationships/image" Target="../media/image3780.png"/><Relationship Id="rId309" Type="http://schemas.openxmlformats.org/officeDocument/2006/relationships/image" Target="../media/image3890.png"/><Relationship Id="rId69" Type="http://schemas.openxmlformats.org/officeDocument/2006/relationships/customXml" Target="../ink/ink732.xml"/><Relationship Id="rId113" Type="http://schemas.openxmlformats.org/officeDocument/2006/relationships/customXml" Target="../ink/ink754.xml"/><Relationship Id="rId134" Type="http://schemas.openxmlformats.org/officeDocument/2006/relationships/image" Target="../media/image2860.png"/><Relationship Id="rId320" Type="http://schemas.openxmlformats.org/officeDocument/2006/relationships/image" Target="../media/image4.png"/><Relationship Id="rId27" Type="http://schemas.openxmlformats.org/officeDocument/2006/relationships/image" Target="../media/image13.png"/><Relationship Id="rId80" Type="http://schemas.openxmlformats.org/officeDocument/2006/relationships/image" Target="../media/image2390.png"/><Relationship Id="rId155" Type="http://schemas.openxmlformats.org/officeDocument/2006/relationships/customXml" Target="../ink/ink775.xml"/><Relationship Id="rId176" Type="http://schemas.openxmlformats.org/officeDocument/2006/relationships/image" Target="../media/image3070.png"/><Relationship Id="rId197" Type="http://schemas.openxmlformats.org/officeDocument/2006/relationships/customXml" Target="../ink/ink796.xml"/><Relationship Id="rId341" Type="http://schemas.openxmlformats.org/officeDocument/2006/relationships/customXml" Target="../ink/ink877.xml"/><Relationship Id="rId201" Type="http://schemas.openxmlformats.org/officeDocument/2006/relationships/customXml" Target="../ink/ink798.xml"/><Relationship Id="rId222" Type="http://schemas.openxmlformats.org/officeDocument/2006/relationships/image" Target="../media/image3420.png"/><Relationship Id="rId243" Type="http://schemas.openxmlformats.org/officeDocument/2006/relationships/image" Target="../media/image3520.png"/><Relationship Id="rId264" Type="http://schemas.openxmlformats.org/officeDocument/2006/relationships/customXml" Target="../ink/ink830.xml"/><Relationship Id="rId285" Type="http://schemas.openxmlformats.org/officeDocument/2006/relationships/image" Target="../media/image3730.png"/><Relationship Id="rId103" Type="http://schemas.openxmlformats.org/officeDocument/2006/relationships/customXml" Target="../ink/ink749.xml"/><Relationship Id="rId124" Type="http://schemas.openxmlformats.org/officeDocument/2006/relationships/image" Target="../media/image2810.png"/><Relationship Id="rId310" Type="http://schemas.openxmlformats.org/officeDocument/2006/relationships/customXml" Target="../ink/ink853.xml"/><Relationship Id="rId17" Type="http://schemas.openxmlformats.org/officeDocument/2006/relationships/image" Target="../media/image8.png"/><Relationship Id="rId70" Type="http://schemas.openxmlformats.org/officeDocument/2006/relationships/image" Target="../media/image2340.png"/><Relationship Id="rId91" Type="http://schemas.openxmlformats.org/officeDocument/2006/relationships/customXml" Target="../ink/ink743.xml"/><Relationship Id="rId145" Type="http://schemas.openxmlformats.org/officeDocument/2006/relationships/customXml" Target="../ink/ink770.xml"/><Relationship Id="rId166" Type="http://schemas.openxmlformats.org/officeDocument/2006/relationships/image" Target="../media/image3020.png"/><Relationship Id="rId187" Type="http://schemas.openxmlformats.org/officeDocument/2006/relationships/customXml" Target="../ink/ink791.xml"/><Relationship Id="rId331" Type="http://schemas.openxmlformats.org/officeDocument/2006/relationships/customXml" Target="../ink/ink869.xml"/><Relationship Id="rId1" Type="http://schemas.openxmlformats.org/officeDocument/2006/relationships/slideLayout" Target="../slideLayouts/slideLayout8.xml"/><Relationship Id="rId212" Type="http://schemas.openxmlformats.org/officeDocument/2006/relationships/image" Target="../media/image3370.png"/><Relationship Id="rId233" Type="http://schemas.openxmlformats.org/officeDocument/2006/relationships/image" Target="../media/image3470.png"/><Relationship Id="rId254" Type="http://schemas.openxmlformats.org/officeDocument/2006/relationships/customXml" Target="../ink/ink825.xml"/><Relationship Id="rId114" Type="http://schemas.openxmlformats.org/officeDocument/2006/relationships/image" Target="../media/image2760.png"/><Relationship Id="rId275" Type="http://schemas.openxmlformats.org/officeDocument/2006/relationships/image" Target="../media/image3680.png"/><Relationship Id="rId296" Type="http://schemas.openxmlformats.org/officeDocument/2006/relationships/customXml" Target="../ink/ink846.xml"/><Relationship Id="rId300" Type="http://schemas.openxmlformats.org/officeDocument/2006/relationships/customXml" Target="../ink/ink848.xml"/><Relationship Id="rId81" Type="http://schemas.openxmlformats.org/officeDocument/2006/relationships/customXml" Target="../ink/ink738.xml"/><Relationship Id="rId135" Type="http://schemas.openxmlformats.org/officeDocument/2006/relationships/customXml" Target="../ink/ink765.xml"/><Relationship Id="rId156" Type="http://schemas.openxmlformats.org/officeDocument/2006/relationships/image" Target="../media/image2970.png"/><Relationship Id="rId177" Type="http://schemas.openxmlformats.org/officeDocument/2006/relationships/customXml" Target="../ink/ink786.xml"/><Relationship Id="rId198" Type="http://schemas.openxmlformats.org/officeDocument/2006/relationships/image" Target="../media/image3300.png"/><Relationship Id="rId321" Type="http://schemas.openxmlformats.org/officeDocument/2006/relationships/customXml" Target="../ink/ink859.xml"/><Relationship Id="rId202" Type="http://schemas.openxmlformats.org/officeDocument/2006/relationships/image" Target="../media/image3320.png"/><Relationship Id="rId223" Type="http://schemas.openxmlformats.org/officeDocument/2006/relationships/customXml" Target="../ink/ink809.xml"/><Relationship Id="rId244" Type="http://schemas.openxmlformats.org/officeDocument/2006/relationships/customXml" Target="../ink/ink820.xml"/><Relationship Id="rId265" Type="http://schemas.openxmlformats.org/officeDocument/2006/relationships/image" Target="../media/image3630.png"/><Relationship Id="rId286" Type="http://schemas.openxmlformats.org/officeDocument/2006/relationships/customXml" Target="../ink/ink841.xml"/><Relationship Id="rId39" Type="http://schemas.openxmlformats.org/officeDocument/2006/relationships/image" Target="../media/image19.png"/><Relationship Id="rId104" Type="http://schemas.openxmlformats.org/officeDocument/2006/relationships/image" Target="../media/image2710.png"/><Relationship Id="rId125" Type="http://schemas.openxmlformats.org/officeDocument/2006/relationships/customXml" Target="../ink/ink760.xml"/><Relationship Id="rId146" Type="http://schemas.openxmlformats.org/officeDocument/2006/relationships/image" Target="../media/image2920.png"/><Relationship Id="rId167" Type="http://schemas.openxmlformats.org/officeDocument/2006/relationships/customXml" Target="../ink/ink781.xml"/><Relationship Id="rId188" Type="http://schemas.openxmlformats.org/officeDocument/2006/relationships/image" Target="../media/image3250.png"/><Relationship Id="rId311" Type="http://schemas.openxmlformats.org/officeDocument/2006/relationships/image" Target="../media/image390.png"/><Relationship Id="rId332" Type="http://schemas.openxmlformats.org/officeDocument/2006/relationships/customXml" Target="../ink/ink870.xml"/><Relationship Id="rId71" Type="http://schemas.openxmlformats.org/officeDocument/2006/relationships/customXml" Target="../ink/ink733.xml"/><Relationship Id="rId92" Type="http://schemas.openxmlformats.org/officeDocument/2006/relationships/image" Target="../media/image2650.png"/><Relationship Id="rId213" Type="http://schemas.openxmlformats.org/officeDocument/2006/relationships/customXml" Target="../ink/ink804.xml"/><Relationship Id="rId234" Type="http://schemas.openxmlformats.org/officeDocument/2006/relationships/customXml" Target="../ink/ink815.xml"/><Relationship Id="rId2" Type="http://schemas.openxmlformats.org/officeDocument/2006/relationships/customXml" Target="../ink/ink723.xml"/><Relationship Id="rId255" Type="http://schemas.openxmlformats.org/officeDocument/2006/relationships/image" Target="../media/image3580.png"/><Relationship Id="rId276" Type="http://schemas.openxmlformats.org/officeDocument/2006/relationships/customXml" Target="../ink/ink836.xml"/><Relationship Id="rId297" Type="http://schemas.openxmlformats.org/officeDocument/2006/relationships/image" Target="../media/image3790.png"/><Relationship Id="rId2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740.png"/><Relationship Id="rId117" Type="http://schemas.openxmlformats.org/officeDocument/2006/relationships/customXml" Target="../ink/ink935.xml"/><Relationship Id="rId21" Type="http://schemas.openxmlformats.org/officeDocument/2006/relationships/customXml" Target="../ink/ink887.xml"/><Relationship Id="rId42" Type="http://schemas.openxmlformats.org/officeDocument/2006/relationships/image" Target="../media/image2820.png"/><Relationship Id="rId47" Type="http://schemas.openxmlformats.org/officeDocument/2006/relationships/customXml" Target="../ink/ink900.xml"/><Relationship Id="rId63" Type="http://schemas.openxmlformats.org/officeDocument/2006/relationships/customXml" Target="../ink/ink908.xml"/><Relationship Id="rId68" Type="http://schemas.openxmlformats.org/officeDocument/2006/relationships/image" Target="../media/image4050.png"/><Relationship Id="rId84" Type="http://schemas.openxmlformats.org/officeDocument/2006/relationships/image" Target="../media/image413.png"/><Relationship Id="rId89" Type="http://schemas.openxmlformats.org/officeDocument/2006/relationships/customXml" Target="../ink/ink921.xml"/><Relationship Id="rId112" Type="http://schemas.openxmlformats.org/officeDocument/2006/relationships/image" Target="../media/image427.png"/><Relationship Id="rId133" Type="http://schemas.openxmlformats.org/officeDocument/2006/relationships/image" Target="../media/image9.png"/><Relationship Id="rId138" Type="http://schemas.openxmlformats.org/officeDocument/2006/relationships/customXml" Target="../ink/ink946.xml"/><Relationship Id="rId175" Type="http://schemas.openxmlformats.org/officeDocument/2006/relationships/image" Target="../media/image20.png"/><Relationship Id="rId170" Type="http://schemas.openxmlformats.org/officeDocument/2006/relationships/customXml" Target="../ink/ink952.xml"/><Relationship Id="rId16" Type="http://schemas.openxmlformats.org/officeDocument/2006/relationships/image" Target="../media/image2690.png"/><Relationship Id="rId107" Type="http://schemas.openxmlformats.org/officeDocument/2006/relationships/customXml" Target="../ink/ink930.xml"/><Relationship Id="rId11" Type="http://schemas.openxmlformats.org/officeDocument/2006/relationships/customXml" Target="../ink/ink882.xml"/><Relationship Id="rId32" Type="http://schemas.openxmlformats.org/officeDocument/2006/relationships/image" Target="../media/image2770.png"/><Relationship Id="rId37" Type="http://schemas.openxmlformats.org/officeDocument/2006/relationships/customXml" Target="../ink/ink895.xml"/><Relationship Id="rId53" Type="http://schemas.openxmlformats.org/officeDocument/2006/relationships/customXml" Target="../ink/ink903.xml"/><Relationship Id="rId58" Type="http://schemas.openxmlformats.org/officeDocument/2006/relationships/image" Target="../media/image4000.png"/><Relationship Id="rId74" Type="http://schemas.openxmlformats.org/officeDocument/2006/relationships/image" Target="../media/image4080.png"/><Relationship Id="rId79" Type="http://schemas.openxmlformats.org/officeDocument/2006/relationships/customXml" Target="../ink/ink916.xml"/><Relationship Id="rId102" Type="http://schemas.openxmlformats.org/officeDocument/2006/relationships/image" Target="../media/image422.png"/><Relationship Id="rId123" Type="http://schemas.openxmlformats.org/officeDocument/2006/relationships/image" Target="../media/image4.png"/><Relationship Id="rId128" Type="http://schemas.openxmlformats.org/officeDocument/2006/relationships/customXml" Target="../ink/ink941.xml"/><Relationship Id="rId144" Type="http://schemas.openxmlformats.org/officeDocument/2006/relationships/customXml" Target="../ink/ink949.xml"/><Relationship Id="rId5" Type="http://schemas.openxmlformats.org/officeDocument/2006/relationships/customXml" Target="../ink/ink879.xml"/><Relationship Id="rId90" Type="http://schemas.openxmlformats.org/officeDocument/2006/relationships/image" Target="../media/image416.png"/><Relationship Id="rId95" Type="http://schemas.openxmlformats.org/officeDocument/2006/relationships/customXml" Target="../ink/ink924.xml"/><Relationship Id="rId181" Type="http://schemas.openxmlformats.org/officeDocument/2006/relationships/image" Target="../media/image23.png"/><Relationship Id="rId22" Type="http://schemas.openxmlformats.org/officeDocument/2006/relationships/image" Target="../media/image2720.png"/><Relationship Id="rId27" Type="http://schemas.openxmlformats.org/officeDocument/2006/relationships/customXml" Target="../ink/ink890.xml"/><Relationship Id="rId43" Type="http://schemas.openxmlformats.org/officeDocument/2006/relationships/customXml" Target="../ink/ink898.xml"/><Relationship Id="rId48" Type="http://schemas.openxmlformats.org/officeDocument/2006/relationships/image" Target="../media/image3950.png"/><Relationship Id="rId64" Type="http://schemas.openxmlformats.org/officeDocument/2006/relationships/image" Target="../media/image4030.png"/><Relationship Id="rId69" Type="http://schemas.openxmlformats.org/officeDocument/2006/relationships/customXml" Target="../ink/ink911.xml"/><Relationship Id="rId113" Type="http://schemas.openxmlformats.org/officeDocument/2006/relationships/customXml" Target="../ink/ink933.xml"/><Relationship Id="rId118" Type="http://schemas.openxmlformats.org/officeDocument/2006/relationships/customXml" Target="../ink/ink936.xml"/><Relationship Id="rId134" Type="http://schemas.openxmlformats.org/officeDocument/2006/relationships/customXml" Target="../ink/ink944.xml"/><Relationship Id="rId139" Type="http://schemas.openxmlformats.org/officeDocument/2006/relationships/image" Target="../media/image12.png"/><Relationship Id="rId80" Type="http://schemas.openxmlformats.org/officeDocument/2006/relationships/image" Target="../media/image4110.png"/><Relationship Id="rId85" Type="http://schemas.openxmlformats.org/officeDocument/2006/relationships/customXml" Target="../ink/ink919.xml"/><Relationship Id="rId171" Type="http://schemas.openxmlformats.org/officeDocument/2006/relationships/image" Target="../media/image18.png"/><Relationship Id="rId176" Type="http://schemas.openxmlformats.org/officeDocument/2006/relationships/customXml" Target="../ink/ink955.xml"/><Relationship Id="rId12" Type="http://schemas.openxmlformats.org/officeDocument/2006/relationships/image" Target="../media/image2670.png"/><Relationship Id="rId17" Type="http://schemas.openxmlformats.org/officeDocument/2006/relationships/customXml" Target="../ink/ink885.xml"/><Relationship Id="rId33" Type="http://schemas.openxmlformats.org/officeDocument/2006/relationships/customXml" Target="../ink/ink893.xml"/><Relationship Id="rId38" Type="http://schemas.openxmlformats.org/officeDocument/2006/relationships/image" Target="../media/image2800.png"/><Relationship Id="rId59" Type="http://schemas.openxmlformats.org/officeDocument/2006/relationships/customXml" Target="../ink/ink906.xml"/><Relationship Id="rId103" Type="http://schemas.openxmlformats.org/officeDocument/2006/relationships/customXml" Target="../ink/ink928.xml"/><Relationship Id="rId108" Type="http://schemas.openxmlformats.org/officeDocument/2006/relationships/image" Target="../media/image425.png"/><Relationship Id="rId124" Type="http://schemas.openxmlformats.org/officeDocument/2006/relationships/customXml" Target="../ink/ink939.xml"/><Relationship Id="rId129" Type="http://schemas.openxmlformats.org/officeDocument/2006/relationships/image" Target="../media/image7.png"/><Relationship Id="rId20" Type="http://schemas.openxmlformats.org/officeDocument/2006/relationships/image" Target="../media/image2710.png"/><Relationship Id="rId41" Type="http://schemas.openxmlformats.org/officeDocument/2006/relationships/customXml" Target="../ink/ink897.xml"/><Relationship Id="rId54" Type="http://schemas.openxmlformats.org/officeDocument/2006/relationships/image" Target="../media/image3980.png"/><Relationship Id="rId62" Type="http://schemas.openxmlformats.org/officeDocument/2006/relationships/image" Target="../media/image4020.png"/><Relationship Id="rId70" Type="http://schemas.openxmlformats.org/officeDocument/2006/relationships/image" Target="../media/image4060.png"/><Relationship Id="rId75" Type="http://schemas.openxmlformats.org/officeDocument/2006/relationships/customXml" Target="../ink/ink914.xml"/><Relationship Id="rId83" Type="http://schemas.openxmlformats.org/officeDocument/2006/relationships/customXml" Target="../ink/ink918.xml"/><Relationship Id="rId88" Type="http://schemas.openxmlformats.org/officeDocument/2006/relationships/image" Target="../media/image415.png"/><Relationship Id="rId91" Type="http://schemas.openxmlformats.org/officeDocument/2006/relationships/customXml" Target="../ink/ink922.xml"/><Relationship Id="rId96" Type="http://schemas.openxmlformats.org/officeDocument/2006/relationships/image" Target="../media/image419.png"/><Relationship Id="rId111" Type="http://schemas.openxmlformats.org/officeDocument/2006/relationships/customXml" Target="../ink/ink932.xml"/><Relationship Id="rId132" Type="http://schemas.openxmlformats.org/officeDocument/2006/relationships/customXml" Target="../ink/ink943.xml"/><Relationship Id="rId140" Type="http://schemas.openxmlformats.org/officeDocument/2006/relationships/customXml" Target="../ink/ink947.xml"/><Relationship Id="rId145" Type="http://schemas.openxmlformats.org/officeDocument/2006/relationships/image" Target="../media/image15.png"/><Relationship Id="rId174" Type="http://schemas.openxmlformats.org/officeDocument/2006/relationships/customXml" Target="../ink/ink954.xml"/><Relationship Id="rId179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40.png"/><Relationship Id="rId15" Type="http://schemas.openxmlformats.org/officeDocument/2006/relationships/customXml" Target="../ink/ink884.xml"/><Relationship Id="rId23" Type="http://schemas.openxmlformats.org/officeDocument/2006/relationships/customXml" Target="../ink/ink888.xml"/><Relationship Id="rId28" Type="http://schemas.openxmlformats.org/officeDocument/2006/relationships/image" Target="../media/image2750.png"/><Relationship Id="rId36" Type="http://schemas.openxmlformats.org/officeDocument/2006/relationships/image" Target="../media/image2790.png"/><Relationship Id="rId49" Type="http://schemas.openxmlformats.org/officeDocument/2006/relationships/customXml" Target="../ink/ink901.xml"/><Relationship Id="rId57" Type="http://schemas.openxmlformats.org/officeDocument/2006/relationships/customXml" Target="../ink/ink905.xml"/><Relationship Id="rId106" Type="http://schemas.openxmlformats.org/officeDocument/2006/relationships/image" Target="../media/image424.png"/><Relationship Id="rId114" Type="http://schemas.openxmlformats.org/officeDocument/2006/relationships/image" Target="../media/image428.png"/><Relationship Id="rId119" Type="http://schemas.openxmlformats.org/officeDocument/2006/relationships/image" Target="../media/image2.png"/><Relationship Id="rId127" Type="http://schemas.openxmlformats.org/officeDocument/2006/relationships/image" Target="../media/image6.png"/><Relationship Id="rId10" Type="http://schemas.openxmlformats.org/officeDocument/2006/relationships/image" Target="../media/image2660.png"/><Relationship Id="rId31" Type="http://schemas.openxmlformats.org/officeDocument/2006/relationships/customXml" Target="../ink/ink892.xml"/><Relationship Id="rId44" Type="http://schemas.openxmlformats.org/officeDocument/2006/relationships/image" Target="../media/image2830.png"/><Relationship Id="rId52" Type="http://schemas.openxmlformats.org/officeDocument/2006/relationships/image" Target="../media/image3970.png"/><Relationship Id="rId60" Type="http://schemas.openxmlformats.org/officeDocument/2006/relationships/image" Target="../media/image4010.png"/><Relationship Id="rId65" Type="http://schemas.openxmlformats.org/officeDocument/2006/relationships/customXml" Target="../ink/ink909.xml"/><Relationship Id="rId73" Type="http://schemas.openxmlformats.org/officeDocument/2006/relationships/customXml" Target="../ink/ink913.xml"/><Relationship Id="rId78" Type="http://schemas.openxmlformats.org/officeDocument/2006/relationships/image" Target="../media/image4100.png"/><Relationship Id="rId81" Type="http://schemas.openxmlformats.org/officeDocument/2006/relationships/customXml" Target="../ink/ink917.xml"/><Relationship Id="rId86" Type="http://schemas.openxmlformats.org/officeDocument/2006/relationships/image" Target="../media/image414.png"/><Relationship Id="rId94" Type="http://schemas.openxmlformats.org/officeDocument/2006/relationships/image" Target="../media/image418.png"/><Relationship Id="rId99" Type="http://schemas.openxmlformats.org/officeDocument/2006/relationships/customXml" Target="../ink/ink926.xml"/><Relationship Id="rId101" Type="http://schemas.openxmlformats.org/officeDocument/2006/relationships/customXml" Target="../ink/ink927.xml"/><Relationship Id="rId122" Type="http://schemas.openxmlformats.org/officeDocument/2006/relationships/customXml" Target="../ink/ink938.xml"/><Relationship Id="rId130" Type="http://schemas.openxmlformats.org/officeDocument/2006/relationships/customXml" Target="../ink/ink942.xml"/><Relationship Id="rId135" Type="http://schemas.openxmlformats.org/officeDocument/2006/relationships/image" Target="../media/image10.png"/><Relationship Id="rId143" Type="http://schemas.openxmlformats.org/officeDocument/2006/relationships/image" Target="../media/image14.png"/><Relationship Id="rId148" Type="http://schemas.openxmlformats.org/officeDocument/2006/relationships/customXml" Target="../ink/ink951.xml"/><Relationship Id="rId169" Type="http://schemas.openxmlformats.org/officeDocument/2006/relationships/image" Target="../media/image17.png"/><Relationship Id="rId177" Type="http://schemas.openxmlformats.org/officeDocument/2006/relationships/image" Target="../media/image21.png"/><Relationship Id="rId4" Type="http://schemas.openxmlformats.org/officeDocument/2006/relationships/image" Target="../media/image2630.png"/><Relationship Id="rId9" Type="http://schemas.openxmlformats.org/officeDocument/2006/relationships/customXml" Target="../ink/ink881.xml"/><Relationship Id="rId172" Type="http://schemas.openxmlformats.org/officeDocument/2006/relationships/customXml" Target="../ink/ink953.xml"/><Relationship Id="rId180" Type="http://schemas.openxmlformats.org/officeDocument/2006/relationships/customXml" Target="../ink/ink957.xml"/><Relationship Id="rId13" Type="http://schemas.openxmlformats.org/officeDocument/2006/relationships/customXml" Target="../ink/ink883.xml"/><Relationship Id="rId18" Type="http://schemas.openxmlformats.org/officeDocument/2006/relationships/image" Target="../media/image2700.png"/><Relationship Id="rId39" Type="http://schemas.openxmlformats.org/officeDocument/2006/relationships/customXml" Target="../ink/ink896.xml"/><Relationship Id="rId109" Type="http://schemas.openxmlformats.org/officeDocument/2006/relationships/customXml" Target="../ink/ink931.xml"/><Relationship Id="rId34" Type="http://schemas.openxmlformats.org/officeDocument/2006/relationships/image" Target="../media/image2780.png"/><Relationship Id="rId50" Type="http://schemas.openxmlformats.org/officeDocument/2006/relationships/image" Target="../media/image3960.png"/><Relationship Id="rId55" Type="http://schemas.openxmlformats.org/officeDocument/2006/relationships/customXml" Target="../ink/ink904.xml"/><Relationship Id="rId76" Type="http://schemas.openxmlformats.org/officeDocument/2006/relationships/image" Target="../media/image4090.png"/><Relationship Id="rId97" Type="http://schemas.openxmlformats.org/officeDocument/2006/relationships/customXml" Target="../ink/ink925.xml"/><Relationship Id="rId104" Type="http://schemas.openxmlformats.org/officeDocument/2006/relationships/image" Target="../media/image423.png"/><Relationship Id="rId120" Type="http://schemas.openxmlformats.org/officeDocument/2006/relationships/customXml" Target="../ink/ink937.xml"/><Relationship Id="rId125" Type="http://schemas.openxmlformats.org/officeDocument/2006/relationships/image" Target="../media/image5.png"/><Relationship Id="rId141" Type="http://schemas.openxmlformats.org/officeDocument/2006/relationships/image" Target="../media/image13.png"/><Relationship Id="rId146" Type="http://schemas.openxmlformats.org/officeDocument/2006/relationships/customXml" Target="../ink/ink950.xml"/><Relationship Id="rId7" Type="http://schemas.openxmlformats.org/officeDocument/2006/relationships/customXml" Target="../ink/ink880.xml"/><Relationship Id="rId71" Type="http://schemas.openxmlformats.org/officeDocument/2006/relationships/customXml" Target="../ink/ink912.xml"/><Relationship Id="rId92" Type="http://schemas.openxmlformats.org/officeDocument/2006/relationships/image" Target="../media/image417.png"/><Relationship Id="rId2" Type="http://schemas.openxmlformats.org/officeDocument/2006/relationships/customXml" Target="../ink/ink878.xml"/><Relationship Id="rId29" Type="http://schemas.openxmlformats.org/officeDocument/2006/relationships/customXml" Target="../ink/ink891.xml"/><Relationship Id="rId24" Type="http://schemas.openxmlformats.org/officeDocument/2006/relationships/image" Target="../media/image2730.png"/><Relationship Id="rId40" Type="http://schemas.openxmlformats.org/officeDocument/2006/relationships/image" Target="../media/image2810.png"/><Relationship Id="rId45" Type="http://schemas.openxmlformats.org/officeDocument/2006/relationships/customXml" Target="../ink/ink899.xml"/><Relationship Id="rId66" Type="http://schemas.openxmlformats.org/officeDocument/2006/relationships/image" Target="../media/image4040.png"/><Relationship Id="rId87" Type="http://schemas.openxmlformats.org/officeDocument/2006/relationships/customXml" Target="../ink/ink920.xml"/><Relationship Id="rId110" Type="http://schemas.openxmlformats.org/officeDocument/2006/relationships/image" Target="../media/image426.png"/><Relationship Id="rId115" Type="http://schemas.openxmlformats.org/officeDocument/2006/relationships/customXml" Target="../ink/ink934.xml"/><Relationship Id="rId131" Type="http://schemas.openxmlformats.org/officeDocument/2006/relationships/image" Target="../media/image8.png"/><Relationship Id="rId136" Type="http://schemas.openxmlformats.org/officeDocument/2006/relationships/customXml" Target="../ink/ink945.xml"/><Relationship Id="rId178" Type="http://schemas.openxmlformats.org/officeDocument/2006/relationships/customXml" Target="../ink/ink956.xml"/><Relationship Id="rId61" Type="http://schemas.openxmlformats.org/officeDocument/2006/relationships/customXml" Target="../ink/ink907.xml"/><Relationship Id="rId82" Type="http://schemas.openxmlformats.org/officeDocument/2006/relationships/image" Target="../media/image412.png"/><Relationship Id="rId173" Type="http://schemas.openxmlformats.org/officeDocument/2006/relationships/image" Target="../media/image19.png"/><Relationship Id="rId19" Type="http://schemas.openxmlformats.org/officeDocument/2006/relationships/customXml" Target="../ink/ink886.xml"/><Relationship Id="rId14" Type="http://schemas.openxmlformats.org/officeDocument/2006/relationships/image" Target="../media/image2680.png"/><Relationship Id="rId30" Type="http://schemas.openxmlformats.org/officeDocument/2006/relationships/image" Target="../media/image2760.png"/><Relationship Id="rId35" Type="http://schemas.openxmlformats.org/officeDocument/2006/relationships/customXml" Target="../ink/ink894.xml"/><Relationship Id="rId56" Type="http://schemas.openxmlformats.org/officeDocument/2006/relationships/image" Target="../media/image3990.png"/><Relationship Id="rId77" Type="http://schemas.openxmlformats.org/officeDocument/2006/relationships/customXml" Target="../ink/ink915.xml"/><Relationship Id="rId100" Type="http://schemas.openxmlformats.org/officeDocument/2006/relationships/image" Target="../media/image421.png"/><Relationship Id="rId105" Type="http://schemas.openxmlformats.org/officeDocument/2006/relationships/customXml" Target="../ink/ink929.xml"/><Relationship Id="rId126" Type="http://schemas.openxmlformats.org/officeDocument/2006/relationships/customXml" Target="../ink/ink940.xml"/><Relationship Id="rId147" Type="http://schemas.openxmlformats.org/officeDocument/2006/relationships/image" Target="../media/image16.png"/><Relationship Id="rId8" Type="http://schemas.openxmlformats.org/officeDocument/2006/relationships/image" Target="../media/image2650.png"/><Relationship Id="rId51" Type="http://schemas.openxmlformats.org/officeDocument/2006/relationships/customXml" Target="../ink/ink902.xml"/><Relationship Id="rId72" Type="http://schemas.openxmlformats.org/officeDocument/2006/relationships/image" Target="../media/image4070.png"/><Relationship Id="rId93" Type="http://schemas.openxmlformats.org/officeDocument/2006/relationships/customXml" Target="../ink/ink923.xml"/><Relationship Id="rId98" Type="http://schemas.openxmlformats.org/officeDocument/2006/relationships/image" Target="../media/image420.png"/><Relationship Id="rId121" Type="http://schemas.openxmlformats.org/officeDocument/2006/relationships/image" Target="../media/image3.png"/><Relationship Id="rId142" Type="http://schemas.openxmlformats.org/officeDocument/2006/relationships/customXml" Target="../ink/ink948.xml"/><Relationship Id="rId3" Type="http://schemas.openxmlformats.org/officeDocument/2006/relationships/image" Target="../media/image1.png"/><Relationship Id="rId25" Type="http://schemas.openxmlformats.org/officeDocument/2006/relationships/customXml" Target="../ink/ink889.xml"/><Relationship Id="rId46" Type="http://schemas.openxmlformats.org/officeDocument/2006/relationships/image" Target="../media/image2840.png"/><Relationship Id="rId67" Type="http://schemas.openxmlformats.org/officeDocument/2006/relationships/customXml" Target="../ink/ink910.xml"/><Relationship Id="rId116" Type="http://schemas.openxmlformats.org/officeDocument/2006/relationships/image" Target="../media/image429.png"/><Relationship Id="rId137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740.png"/><Relationship Id="rId117" Type="http://schemas.openxmlformats.org/officeDocument/2006/relationships/customXml" Target="../ink/ink1015.xml"/><Relationship Id="rId21" Type="http://schemas.openxmlformats.org/officeDocument/2006/relationships/customXml" Target="../ink/ink967.xml"/><Relationship Id="rId42" Type="http://schemas.openxmlformats.org/officeDocument/2006/relationships/image" Target="../media/image2820.png"/><Relationship Id="rId47" Type="http://schemas.openxmlformats.org/officeDocument/2006/relationships/customXml" Target="../ink/ink980.xml"/><Relationship Id="rId63" Type="http://schemas.openxmlformats.org/officeDocument/2006/relationships/customXml" Target="../ink/ink988.xml"/><Relationship Id="rId68" Type="http://schemas.openxmlformats.org/officeDocument/2006/relationships/image" Target="../media/image4050.png"/><Relationship Id="rId84" Type="http://schemas.openxmlformats.org/officeDocument/2006/relationships/image" Target="../media/image413.png"/><Relationship Id="rId89" Type="http://schemas.openxmlformats.org/officeDocument/2006/relationships/customXml" Target="../ink/ink1001.xml"/><Relationship Id="rId112" Type="http://schemas.openxmlformats.org/officeDocument/2006/relationships/image" Target="../media/image427.png"/><Relationship Id="rId133" Type="http://schemas.openxmlformats.org/officeDocument/2006/relationships/image" Target="../media/image8.png"/><Relationship Id="rId138" Type="http://schemas.openxmlformats.org/officeDocument/2006/relationships/customXml" Target="../ink/ink1026.xml"/><Relationship Id="rId175" Type="http://schemas.openxmlformats.org/officeDocument/2006/relationships/image" Target="../media/image20.png"/><Relationship Id="rId170" Type="http://schemas.openxmlformats.org/officeDocument/2006/relationships/customXml" Target="../ink/ink1033.xml"/><Relationship Id="rId16" Type="http://schemas.openxmlformats.org/officeDocument/2006/relationships/image" Target="../media/image2690.png"/><Relationship Id="rId107" Type="http://schemas.openxmlformats.org/officeDocument/2006/relationships/customXml" Target="../ink/ink1010.xml"/><Relationship Id="rId11" Type="http://schemas.openxmlformats.org/officeDocument/2006/relationships/customXml" Target="../ink/ink962.xml"/><Relationship Id="rId32" Type="http://schemas.openxmlformats.org/officeDocument/2006/relationships/image" Target="../media/image2770.png"/><Relationship Id="rId37" Type="http://schemas.openxmlformats.org/officeDocument/2006/relationships/customXml" Target="../ink/ink975.xml"/><Relationship Id="rId53" Type="http://schemas.openxmlformats.org/officeDocument/2006/relationships/customXml" Target="../ink/ink983.xml"/><Relationship Id="rId58" Type="http://schemas.openxmlformats.org/officeDocument/2006/relationships/image" Target="../media/image4000.png"/><Relationship Id="rId74" Type="http://schemas.openxmlformats.org/officeDocument/2006/relationships/image" Target="../media/image4080.png"/><Relationship Id="rId79" Type="http://schemas.openxmlformats.org/officeDocument/2006/relationships/customXml" Target="../ink/ink996.xml"/><Relationship Id="rId102" Type="http://schemas.openxmlformats.org/officeDocument/2006/relationships/image" Target="../media/image422.png"/><Relationship Id="rId123" Type="http://schemas.openxmlformats.org/officeDocument/2006/relationships/image" Target="../media/image3.png"/><Relationship Id="rId128" Type="http://schemas.openxmlformats.org/officeDocument/2006/relationships/customXml" Target="../ink/ink1021.xml"/><Relationship Id="rId144" Type="http://schemas.openxmlformats.org/officeDocument/2006/relationships/customXml" Target="../ink/ink1029.xml"/><Relationship Id="rId149" Type="http://schemas.openxmlformats.org/officeDocument/2006/relationships/image" Target="../media/image16.png"/><Relationship Id="rId5" Type="http://schemas.openxmlformats.org/officeDocument/2006/relationships/customXml" Target="../ink/ink959.xml"/><Relationship Id="rId90" Type="http://schemas.openxmlformats.org/officeDocument/2006/relationships/image" Target="../media/image416.png"/><Relationship Id="rId95" Type="http://schemas.openxmlformats.org/officeDocument/2006/relationships/customXml" Target="../ink/ink1004.xml"/><Relationship Id="rId181" Type="http://schemas.openxmlformats.org/officeDocument/2006/relationships/image" Target="../media/image23.png"/><Relationship Id="rId22" Type="http://schemas.openxmlformats.org/officeDocument/2006/relationships/image" Target="../media/image2720.png"/><Relationship Id="rId27" Type="http://schemas.openxmlformats.org/officeDocument/2006/relationships/customXml" Target="../ink/ink970.xml"/><Relationship Id="rId43" Type="http://schemas.openxmlformats.org/officeDocument/2006/relationships/customXml" Target="../ink/ink978.xml"/><Relationship Id="rId48" Type="http://schemas.openxmlformats.org/officeDocument/2006/relationships/image" Target="../media/image3950.png"/><Relationship Id="rId64" Type="http://schemas.openxmlformats.org/officeDocument/2006/relationships/image" Target="../media/image4030.png"/><Relationship Id="rId69" Type="http://schemas.openxmlformats.org/officeDocument/2006/relationships/customXml" Target="../ink/ink991.xml"/><Relationship Id="rId113" Type="http://schemas.openxmlformats.org/officeDocument/2006/relationships/customXml" Target="../ink/ink1013.xml"/><Relationship Id="rId118" Type="http://schemas.openxmlformats.org/officeDocument/2006/relationships/image" Target="../media/image430.png"/><Relationship Id="rId134" Type="http://schemas.openxmlformats.org/officeDocument/2006/relationships/customXml" Target="../ink/ink1024.xml"/><Relationship Id="rId139" Type="http://schemas.openxmlformats.org/officeDocument/2006/relationships/image" Target="../media/image11.png"/><Relationship Id="rId80" Type="http://schemas.openxmlformats.org/officeDocument/2006/relationships/image" Target="../media/image4110.png"/><Relationship Id="rId85" Type="http://schemas.openxmlformats.org/officeDocument/2006/relationships/customXml" Target="../ink/ink999.xml"/><Relationship Id="rId150" Type="http://schemas.openxmlformats.org/officeDocument/2006/relationships/customXml" Target="../ink/ink1032.xml"/><Relationship Id="rId171" Type="http://schemas.openxmlformats.org/officeDocument/2006/relationships/image" Target="../media/image18.png"/><Relationship Id="rId176" Type="http://schemas.openxmlformats.org/officeDocument/2006/relationships/customXml" Target="../ink/ink1036.xml"/><Relationship Id="rId12" Type="http://schemas.openxmlformats.org/officeDocument/2006/relationships/image" Target="../media/image2670.png"/><Relationship Id="rId17" Type="http://schemas.openxmlformats.org/officeDocument/2006/relationships/customXml" Target="../ink/ink965.xml"/><Relationship Id="rId33" Type="http://schemas.openxmlformats.org/officeDocument/2006/relationships/customXml" Target="../ink/ink973.xml"/><Relationship Id="rId38" Type="http://schemas.openxmlformats.org/officeDocument/2006/relationships/image" Target="../media/image2800.png"/><Relationship Id="rId59" Type="http://schemas.openxmlformats.org/officeDocument/2006/relationships/customXml" Target="../ink/ink986.xml"/><Relationship Id="rId103" Type="http://schemas.openxmlformats.org/officeDocument/2006/relationships/customXml" Target="../ink/ink1008.xml"/><Relationship Id="rId108" Type="http://schemas.openxmlformats.org/officeDocument/2006/relationships/image" Target="../media/image425.png"/><Relationship Id="rId124" Type="http://schemas.openxmlformats.org/officeDocument/2006/relationships/customXml" Target="../ink/ink1019.xml"/><Relationship Id="rId129" Type="http://schemas.openxmlformats.org/officeDocument/2006/relationships/image" Target="../media/image6.png"/><Relationship Id="rId54" Type="http://schemas.openxmlformats.org/officeDocument/2006/relationships/image" Target="../media/image3980.png"/><Relationship Id="rId70" Type="http://schemas.openxmlformats.org/officeDocument/2006/relationships/image" Target="../media/image4060.png"/><Relationship Id="rId75" Type="http://schemas.openxmlformats.org/officeDocument/2006/relationships/customXml" Target="../ink/ink994.xml"/><Relationship Id="rId91" Type="http://schemas.openxmlformats.org/officeDocument/2006/relationships/customXml" Target="../ink/ink1002.xml"/><Relationship Id="rId96" Type="http://schemas.openxmlformats.org/officeDocument/2006/relationships/image" Target="../media/image419.png"/><Relationship Id="rId140" Type="http://schemas.openxmlformats.org/officeDocument/2006/relationships/customXml" Target="../ink/ink1027.xml"/><Relationship Id="rId145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40.png"/><Relationship Id="rId15" Type="http://schemas.openxmlformats.org/officeDocument/2006/relationships/customXml" Target="../ink/ink964.xml"/><Relationship Id="rId23" Type="http://schemas.openxmlformats.org/officeDocument/2006/relationships/customXml" Target="../ink/ink968.xml"/><Relationship Id="rId28" Type="http://schemas.openxmlformats.org/officeDocument/2006/relationships/image" Target="../media/image2750.png"/><Relationship Id="rId36" Type="http://schemas.openxmlformats.org/officeDocument/2006/relationships/image" Target="../media/image2790.png"/><Relationship Id="rId49" Type="http://schemas.openxmlformats.org/officeDocument/2006/relationships/customXml" Target="../ink/ink981.xml"/><Relationship Id="rId57" Type="http://schemas.openxmlformats.org/officeDocument/2006/relationships/customXml" Target="../ink/ink985.xml"/><Relationship Id="rId106" Type="http://schemas.openxmlformats.org/officeDocument/2006/relationships/image" Target="../media/image424.png"/><Relationship Id="rId114" Type="http://schemas.openxmlformats.org/officeDocument/2006/relationships/image" Target="../media/image428.png"/><Relationship Id="rId119" Type="http://schemas.openxmlformats.org/officeDocument/2006/relationships/customXml" Target="../ink/ink1016.xml"/><Relationship Id="rId127" Type="http://schemas.openxmlformats.org/officeDocument/2006/relationships/image" Target="../media/image5.png"/><Relationship Id="rId10" Type="http://schemas.openxmlformats.org/officeDocument/2006/relationships/image" Target="../media/image2660.png"/><Relationship Id="rId31" Type="http://schemas.openxmlformats.org/officeDocument/2006/relationships/customXml" Target="../ink/ink972.xml"/><Relationship Id="rId44" Type="http://schemas.openxmlformats.org/officeDocument/2006/relationships/image" Target="../media/image2830.png"/><Relationship Id="rId52" Type="http://schemas.openxmlformats.org/officeDocument/2006/relationships/image" Target="../media/image3970.png"/><Relationship Id="rId60" Type="http://schemas.openxmlformats.org/officeDocument/2006/relationships/image" Target="../media/image4010.png"/><Relationship Id="rId65" Type="http://schemas.openxmlformats.org/officeDocument/2006/relationships/customXml" Target="../ink/ink989.xml"/><Relationship Id="rId73" Type="http://schemas.openxmlformats.org/officeDocument/2006/relationships/customXml" Target="../ink/ink993.xml"/><Relationship Id="rId78" Type="http://schemas.openxmlformats.org/officeDocument/2006/relationships/image" Target="../media/image4100.png"/><Relationship Id="rId81" Type="http://schemas.openxmlformats.org/officeDocument/2006/relationships/customXml" Target="../ink/ink997.xml"/><Relationship Id="rId86" Type="http://schemas.openxmlformats.org/officeDocument/2006/relationships/image" Target="../media/image414.png"/><Relationship Id="rId94" Type="http://schemas.openxmlformats.org/officeDocument/2006/relationships/image" Target="../media/image418.png"/><Relationship Id="rId99" Type="http://schemas.openxmlformats.org/officeDocument/2006/relationships/customXml" Target="../ink/ink1006.xml"/><Relationship Id="rId101" Type="http://schemas.openxmlformats.org/officeDocument/2006/relationships/customXml" Target="../ink/ink1007.xml"/><Relationship Id="rId122" Type="http://schemas.openxmlformats.org/officeDocument/2006/relationships/customXml" Target="../ink/ink1018.xml"/><Relationship Id="rId130" Type="http://schemas.openxmlformats.org/officeDocument/2006/relationships/customXml" Target="../ink/ink1022.xml"/><Relationship Id="rId135" Type="http://schemas.openxmlformats.org/officeDocument/2006/relationships/image" Target="../media/image9.png"/><Relationship Id="rId143" Type="http://schemas.openxmlformats.org/officeDocument/2006/relationships/image" Target="../media/image13.png"/><Relationship Id="rId148" Type="http://schemas.openxmlformats.org/officeDocument/2006/relationships/customXml" Target="../ink/ink1031.xml"/><Relationship Id="rId169" Type="http://schemas.openxmlformats.org/officeDocument/2006/relationships/image" Target="../media/image17.png"/><Relationship Id="rId177" Type="http://schemas.openxmlformats.org/officeDocument/2006/relationships/image" Target="../media/image21.png"/><Relationship Id="rId4" Type="http://schemas.openxmlformats.org/officeDocument/2006/relationships/image" Target="../media/image2630.png"/><Relationship Id="rId9" Type="http://schemas.openxmlformats.org/officeDocument/2006/relationships/customXml" Target="../ink/ink961.xml"/><Relationship Id="rId172" Type="http://schemas.openxmlformats.org/officeDocument/2006/relationships/customXml" Target="../ink/ink1034.xml"/><Relationship Id="rId180" Type="http://schemas.openxmlformats.org/officeDocument/2006/relationships/customXml" Target="../ink/ink1038.xml"/><Relationship Id="rId13" Type="http://schemas.openxmlformats.org/officeDocument/2006/relationships/customXml" Target="../ink/ink963.xml"/><Relationship Id="rId18" Type="http://schemas.openxmlformats.org/officeDocument/2006/relationships/image" Target="../media/image2700.png"/><Relationship Id="rId39" Type="http://schemas.openxmlformats.org/officeDocument/2006/relationships/customXml" Target="../ink/ink976.xml"/><Relationship Id="rId109" Type="http://schemas.openxmlformats.org/officeDocument/2006/relationships/customXml" Target="../ink/ink1011.xml"/><Relationship Id="rId34" Type="http://schemas.openxmlformats.org/officeDocument/2006/relationships/image" Target="../media/image2780.png"/><Relationship Id="rId50" Type="http://schemas.openxmlformats.org/officeDocument/2006/relationships/image" Target="../media/image3960.png"/><Relationship Id="rId55" Type="http://schemas.openxmlformats.org/officeDocument/2006/relationships/customXml" Target="../ink/ink984.xml"/><Relationship Id="rId76" Type="http://schemas.openxmlformats.org/officeDocument/2006/relationships/image" Target="../media/image4090.png"/><Relationship Id="rId97" Type="http://schemas.openxmlformats.org/officeDocument/2006/relationships/customXml" Target="../ink/ink1005.xml"/><Relationship Id="rId104" Type="http://schemas.openxmlformats.org/officeDocument/2006/relationships/image" Target="../media/image423.png"/><Relationship Id="rId120" Type="http://schemas.openxmlformats.org/officeDocument/2006/relationships/customXml" Target="../ink/ink1017.xml"/><Relationship Id="rId125" Type="http://schemas.openxmlformats.org/officeDocument/2006/relationships/image" Target="../media/image4.png"/><Relationship Id="rId141" Type="http://schemas.openxmlformats.org/officeDocument/2006/relationships/image" Target="../media/image12.png"/><Relationship Id="rId146" Type="http://schemas.openxmlformats.org/officeDocument/2006/relationships/customXml" Target="../ink/ink1030.xml"/><Relationship Id="rId7" Type="http://schemas.openxmlformats.org/officeDocument/2006/relationships/customXml" Target="../ink/ink960.xml"/><Relationship Id="rId71" Type="http://schemas.openxmlformats.org/officeDocument/2006/relationships/customXml" Target="../ink/ink992.xml"/><Relationship Id="rId92" Type="http://schemas.openxmlformats.org/officeDocument/2006/relationships/image" Target="../media/image417.png"/><Relationship Id="rId2" Type="http://schemas.openxmlformats.org/officeDocument/2006/relationships/customXml" Target="../ink/ink958.xml"/><Relationship Id="rId29" Type="http://schemas.openxmlformats.org/officeDocument/2006/relationships/customXml" Target="../ink/ink971.xml"/><Relationship Id="rId24" Type="http://schemas.openxmlformats.org/officeDocument/2006/relationships/image" Target="../media/image2730.png"/><Relationship Id="rId40" Type="http://schemas.openxmlformats.org/officeDocument/2006/relationships/image" Target="../media/image2810.png"/><Relationship Id="rId45" Type="http://schemas.openxmlformats.org/officeDocument/2006/relationships/customXml" Target="../ink/ink979.xml"/><Relationship Id="rId66" Type="http://schemas.openxmlformats.org/officeDocument/2006/relationships/image" Target="../media/image4040.png"/><Relationship Id="rId87" Type="http://schemas.openxmlformats.org/officeDocument/2006/relationships/customXml" Target="../ink/ink1000.xml"/><Relationship Id="rId110" Type="http://schemas.openxmlformats.org/officeDocument/2006/relationships/image" Target="../media/image426.png"/><Relationship Id="rId115" Type="http://schemas.openxmlformats.org/officeDocument/2006/relationships/customXml" Target="../ink/ink1014.xml"/><Relationship Id="rId131" Type="http://schemas.openxmlformats.org/officeDocument/2006/relationships/image" Target="../media/image7.png"/><Relationship Id="rId136" Type="http://schemas.openxmlformats.org/officeDocument/2006/relationships/customXml" Target="../ink/ink1025.xml"/><Relationship Id="rId178" Type="http://schemas.openxmlformats.org/officeDocument/2006/relationships/customXml" Target="../ink/ink1037.xml"/><Relationship Id="rId61" Type="http://schemas.openxmlformats.org/officeDocument/2006/relationships/customXml" Target="../ink/ink987.xml"/><Relationship Id="rId82" Type="http://schemas.openxmlformats.org/officeDocument/2006/relationships/image" Target="../media/image412.png"/><Relationship Id="rId173" Type="http://schemas.openxmlformats.org/officeDocument/2006/relationships/image" Target="../media/image19.png"/><Relationship Id="rId19" Type="http://schemas.openxmlformats.org/officeDocument/2006/relationships/customXml" Target="../ink/ink966.xml"/><Relationship Id="rId14" Type="http://schemas.openxmlformats.org/officeDocument/2006/relationships/image" Target="../media/image2680.png"/><Relationship Id="rId30" Type="http://schemas.openxmlformats.org/officeDocument/2006/relationships/image" Target="../media/image2760.png"/><Relationship Id="rId35" Type="http://schemas.openxmlformats.org/officeDocument/2006/relationships/customXml" Target="../ink/ink974.xml"/><Relationship Id="rId56" Type="http://schemas.openxmlformats.org/officeDocument/2006/relationships/image" Target="../media/image3990.png"/><Relationship Id="rId77" Type="http://schemas.openxmlformats.org/officeDocument/2006/relationships/customXml" Target="../ink/ink995.xml"/><Relationship Id="rId100" Type="http://schemas.openxmlformats.org/officeDocument/2006/relationships/image" Target="../media/image421.png"/><Relationship Id="rId105" Type="http://schemas.openxmlformats.org/officeDocument/2006/relationships/customXml" Target="../ink/ink1009.xml"/><Relationship Id="rId126" Type="http://schemas.openxmlformats.org/officeDocument/2006/relationships/customXml" Target="../ink/ink1020.xml"/><Relationship Id="rId147" Type="http://schemas.openxmlformats.org/officeDocument/2006/relationships/image" Target="../media/image15.png"/><Relationship Id="rId8" Type="http://schemas.openxmlformats.org/officeDocument/2006/relationships/image" Target="../media/image2650.png"/><Relationship Id="rId51" Type="http://schemas.openxmlformats.org/officeDocument/2006/relationships/customXml" Target="../ink/ink982.xml"/><Relationship Id="rId72" Type="http://schemas.openxmlformats.org/officeDocument/2006/relationships/image" Target="../media/image4070.png"/><Relationship Id="rId93" Type="http://schemas.openxmlformats.org/officeDocument/2006/relationships/customXml" Target="../ink/ink1003.xml"/><Relationship Id="rId98" Type="http://schemas.openxmlformats.org/officeDocument/2006/relationships/image" Target="../media/image420.png"/><Relationship Id="rId121" Type="http://schemas.openxmlformats.org/officeDocument/2006/relationships/image" Target="../media/image2.png"/><Relationship Id="rId142" Type="http://schemas.openxmlformats.org/officeDocument/2006/relationships/customXml" Target="../ink/ink1028.xml"/><Relationship Id="rId3" Type="http://schemas.openxmlformats.org/officeDocument/2006/relationships/image" Target="../media/image1.png"/><Relationship Id="rId25" Type="http://schemas.openxmlformats.org/officeDocument/2006/relationships/customXml" Target="../ink/ink969.xml"/><Relationship Id="rId46" Type="http://schemas.openxmlformats.org/officeDocument/2006/relationships/image" Target="../media/image2840.png"/><Relationship Id="rId67" Type="http://schemas.openxmlformats.org/officeDocument/2006/relationships/customXml" Target="../ink/ink990.xml"/><Relationship Id="rId116" Type="http://schemas.openxmlformats.org/officeDocument/2006/relationships/image" Target="../media/image429.png"/><Relationship Id="rId137" Type="http://schemas.openxmlformats.org/officeDocument/2006/relationships/image" Target="../media/image10.png"/><Relationship Id="rId20" Type="http://schemas.openxmlformats.org/officeDocument/2006/relationships/image" Target="../media/image2710.png"/><Relationship Id="rId41" Type="http://schemas.openxmlformats.org/officeDocument/2006/relationships/customXml" Target="../ink/ink977.xml"/><Relationship Id="rId62" Type="http://schemas.openxmlformats.org/officeDocument/2006/relationships/image" Target="../media/image4020.png"/><Relationship Id="rId83" Type="http://schemas.openxmlformats.org/officeDocument/2006/relationships/customXml" Target="../ink/ink998.xml"/><Relationship Id="rId88" Type="http://schemas.openxmlformats.org/officeDocument/2006/relationships/image" Target="../media/image415.png"/><Relationship Id="rId111" Type="http://schemas.openxmlformats.org/officeDocument/2006/relationships/customXml" Target="../ink/ink1012.xml"/><Relationship Id="rId132" Type="http://schemas.openxmlformats.org/officeDocument/2006/relationships/customXml" Target="../ink/ink1023.xml"/><Relationship Id="rId174" Type="http://schemas.openxmlformats.org/officeDocument/2006/relationships/customXml" Target="../ink/ink1035.xml"/><Relationship Id="rId17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10.png"/><Relationship Id="rId117" Type="http://schemas.openxmlformats.org/officeDocument/2006/relationships/image" Target="../media/image610.png"/><Relationship Id="rId231" Type="http://schemas.openxmlformats.org/officeDocument/2006/relationships/image" Target="../media/image96.png"/><Relationship Id="rId63" Type="http://schemas.openxmlformats.org/officeDocument/2006/relationships/customXml" Target="../ink/ink455.xml"/><Relationship Id="rId68" Type="http://schemas.openxmlformats.org/officeDocument/2006/relationships/customXml" Target="../ink/ink459.xml"/><Relationship Id="rId112" Type="http://schemas.openxmlformats.org/officeDocument/2006/relationships/customXml" Target="../ink/ink474.xml"/><Relationship Id="rId133" Type="http://schemas.openxmlformats.org/officeDocument/2006/relationships/image" Target="../media/image1410.png"/><Relationship Id="rId138" Type="http://schemas.openxmlformats.org/officeDocument/2006/relationships/customXml" Target="../ink/ink487.xml"/><Relationship Id="rId154" Type="http://schemas.openxmlformats.org/officeDocument/2006/relationships/customXml" Target="../ink/ink495.xml"/><Relationship Id="rId159" Type="http://schemas.openxmlformats.org/officeDocument/2006/relationships/customXml" Target="../ink/ink499.xml"/><Relationship Id="rId21" Type="http://schemas.openxmlformats.org/officeDocument/2006/relationships/image" Target="../media/image10.png"/><Relationship Id="rId175" Type="http://schemas.openxmlformats.org/officeDocument/2006/relationships/customXml" Target="../ink/ink513.xml"/><Relationship Id="rId47" Type="http://schemas.openxmlformats.org/officeDocument/2006/relationships/image" Target="../media/image23.png"/><Relationship Id="rId170" Type="http://schemas.openxmlformats.org/officeDocument/2006/relationships/customXml" Target="../ink/ink510.xml"/><Relationship Id="rId226" Type="http://schemas.openxmlformats.org/officeDocument/2006/relationships/customXml" Target="../ink/ink528.xml"/><Relationship Id="rId16" Type="http://schemas.openxmlformats.org/officeDocument/2006/relationships/image" Target="../media/image860.png"/><Relationship Id="rId107" Type="http://schemas.openxmlformats.org/officeDocument/2006/relationships/image" Target="../media/image439.png"/><Relationship Id="rId221" Type="http://schemas.openxmlformats.org/officeDocument/2006/relationships/image" Target="../media/image91.png"/><Relationship Id="rId37" Type="http://schemas.openxmlformats.org/officeDocument/2006/relationships/customXml" Target="../ink/ink454.xml"/><Relationship Id="rId74" Type="http://schemas.openxmlformats.org/officeDocument/2006/relationships/customXml" Target="../ink/ink465.xml"/><Relationship Id="rId102" Type="http://schemas.openxmlformats.org/officeDocument/2006/relationships/customXml" Target="../ink/ink469.xml"/><Relationship Id="rId123" Type="http://schemas.openxmlformats.org/officeDocument/2006/relationships/image" Target="../media/image911.png"/><Relationship Id="rId128" Type="http://schemas.openxmlformats.org/officeDocument/2006/relationships/customXml" Target="../ink/ink482.xml"/><Relationship Id="rId144" Type="http://schemas.openxmlformats.org/officeDocument/2006/relationships/customXml" Target="../ink/ink490.xml"/><Relationship Id="rId149" Type="http://schemas.openxmlformats.org/officeDocument/2006/relationships/image" Target="../media/image2210.png"/><Relationship Id="rId11" Type="http://schemas.openxmlformats.org/officeDocument/2006/relationships/image" Target="../media/image5.png"/><Relationship Id="rId95" Type="http://schemas.openxmlformats.org/officeDocument/2006/relationships/image" Target="../media/image4330.png"/><Relationship Id="rId5" Type="http://schemas.openxmlformats.org/officeDocument/2006/relationships/image" Target="../media/image2.png"/><Relationship Id="rId160" Type="http://schemas.openxmlformats.org/officeDocument/2006/relationships/customXml" Target="../ink/ink500.xml"/><Relationship Id="rId165" Type="http://schemas.openxmlformats.org/officeDocument/2006/relationships/customXml" Target="../ink/ink505.xml"/><Relationship Id="rId216" Type="http://schemas.openxmlformats.org/officeDocument/2006/relationships/customXml" Target="../ink/ink523.xml"/><Relationship Id="rId211" Type="http://schemas.openxmlformats.org/officeDocument/2006/relationships/image" Target="../media/image86.png"/><Relationship Id="rId232" Type="http://schemas.openxmlformats.org/officeDocument/2006/relationships/customXml" Target="../ink/ink531.xml"/><Relationship Id="rId64" Type="http://schemas.openxmlformats.org/officeDocument/2006/relationships/image" Target="../media/image4910.png"/><Relationship Id="rId69" Type="http://schemas.openxmlformats.org/officeDocument/2006/relationships/customXml" Target="../ink/ink460.xml"/><Relationship Id="rId22" Type="http://schemas.openxmlformats.org/officeDocument/2006/relationships/image" Target="../media/image890.png"/><Relationship Id="rId113" Type="http://schemas.openxmlformats.org/officeDocument/2006/relationships/image" Target="../media/image442.png"/><Relationship Id="rId118" Type="http://schemas.openxmlformats.org/officeDocument/2006/relationships/customXml" Target="../ink/ink477.xml"/><Relationship Id="rId134" Type="http://schemas.openxmlformats.org/officeDocument/2006/relationships/customXml" Target="../ink/ink485.xml"/><Relationship Id="rId139" Type="http://schemas.openxmlformats.org/officeDocument/2006/relationships/image" Target="../media/image1710.png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150" Type="http://schemas.openxmlformats.org/officeDocument/2006/relationships/customXml" Target="../ink/ink493.xml"/><Relationship Id="rId155" Type="http://schemas.openxmlformats.org/officeDocument/2006/relationships/image" Target="../media/image1.png"/><Relationship Id="rId171" Type="http://schemas.openxmlformats.org/officeDocument/2006/relationships/customXml" Target="../ink/ink511.xml"/><Relationship Id="rId176" Type="http://schemas.openxmlformats.org/officeDocument/2006/relationships/customXml" Target="../ink/ink514.xml"/><Relationship Id="rId227" Type="http://schemas.openxmlformats.org/officeDocument/2006/relationships/image" Target="../media/image94.png"/><Relationship Id="rId222" Type="http://schemas.openxmlformats.org/officeDocument/2006/relationships/customXml" Target="../ink/ink526.xml"/><Relationship Id="rId12" Type="http://schemas.openxmlformats.org/officeDocument/2006/relationships/image" Target="../media/image840.png"/><Relationship Id="rId103" Type="http://schemas.openxmlformats.org/officeDocument/2006/relationships/image" Target="../media/image437.png"/><Relationship Id="rId108" Type="http://schemas.openxmlformats.org/officeDocument/2006/relationships/customXml" Target="../ink/ink472.xml"/><Relationship Id="rId124" Type="http://schemas.openxmlformats.org/officeDocument/2006/relationships/customXml" Target="../ink/ink480.xml"/><Relationship Id="rId129" Type="http://schemas.openxmlformats.org/officeDocument/2006/relationships/image" Target="../media/image1210.png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62" Type="http://schemas.openxmlformats.org/officeDocument/2006/relationships/image" Target="../media/image4810.png"/><Relationship Id="rId20" Type="http://schemas.openxmlformats.org/officeDocument/2006/relationships/image" Target="../media/image880.png"/><Relationship Id="rId70" Type="http://schemas.openxmlformats.org/officeDocument/2006/relationships/customXml" Target="../ink/ink461.xml"/><Relationship Id="rId96" Type="http://schemas.openxmlformats.org/officeDocument/2006/relationships/customXml" Target="../ink/ink466.xml"/><Relationship Id="rId111" Type="http://schemas.openxmlformats.org/officeDocument/2006/relationships/image" Target="../media/image441.png"/><Relationship Id="rId132" Type="http://schemas.openxmlformats.org/officeDocument/2006/relationships/customXml" Target="../ink/ink484.xml"/><Relationship Id="rId140" Type="http://schemas.openxmlformats.org/officeDocument/2006/relationships/customXml" Target="../ink/ink488.xml"/><Relationship Id="rId145" Type="http://schemas.openxmlformats.org/officeDocument/2006/relationships/image" Target="../media/image2010.png"/><Relationship Id="rId153" Type="http://schemas.openxmlformats.org/officeDocument/2006/relationships/image" Target="../media/image2410.png"/><Relationship Id="rId161" Type="http://schemas.openxmlformats.org/officeDocument/2006/relationships/customXml" Target="../ink/ink501.xml"/><Relationship Id="rId166" Type="http://schemas.openxmlformats.org/officeDocument/2006/relationships/customXml" Target="../ink/ink506.xml"/><Relationship Id="rId174" Type="http://schemas.openxmlformats.org/officeDocument/2006/relationships/image" Target="../media/image18.png"/><Relationship Id="rId41" Type="http://schemas.openxmlformats.org/officeDocument/2006/relationships/image" Target="../media/image20.png"/><Relationship Id="rId179" Type="http://schemas.openxmlformats.org/officeDocument/2006/relationships/customXml" Target="../ink/ink517.xml"/><Relationship Id="rId209" Type="http://schemas.openxmlformats.org/officeDocument/2006/relationships/image" Target="../media/image85.png"/><Relationship Id="rId217" Type="http://schemas.openxmlformats.org/officeDocument/2006/relationships/image" Target="../media/image89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521.xml"/><Relationship Id="rId220" Type="http://schemas.openxmlformats.org/officeDocument/2006/relationships/customXml" Target="../ink/ink525.xml"/><Relationship Id="rId225" Type="http://schemas.openxmlformats.org/officeDocument/2006/relationships/image" Target="../media/image93.png"/><Relationship Id="rId233" Type="http://schemas.openxmlformats.org/officeDocument/2006/relationships/image" Target="../media/image97.png"/><Relationship Id="rId36" Type="http://schemas.openxmlformats.org/officeDocument/2006/relationships/image" Target="../media/image3510.png"/><Relationship Id="rId28" Type="http://schemas.openxmlformats.org/officeDocument/2006/relationships/image" Target="../media/image920.png"/><Relationship Id="rId106" Type="http://schemas.openxmlformats.org/officeDocument/2006/relationships/customXml" Target="../ink/ink471.xml"/><Relationship Id="rId114" Type="http://schemas.openxmlformats.org/officeDocument/2006/relationships/customXml" Target="../ink/ink475.xml"/><Relationship Id="rId119" Type="http://schemas.openxmlformats.org/officeDocument/2006/relationships/image" Target="../media/image710.png"/><Relationship Id="rId127" Type="http://schemas.openxmlformats.org/officeDocument/2006/relationships/image" Target="../media/image1110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65" Type="http://schemas.openxmlformats.org/officeDocument/2006/relationships/customXml" Target="../ink/ink456.xml"/><Relationship Id="rId73" Type="http://schemas.openxmlformats.org/officeDocument/2006/relationships/customXml" Target="../ink/ink464.xml"/><Relationship Id="rId99" Type="http://schemas.openxmlformats.org/officeDocument/2006/relationships/image" Target="../media/image4350.png"/><Relationship Id="rId101" Type="http://schemas.openxmlformats.org/officeDocument/2006/relationships/image" Target="../media/image4360.png"/><Relationship Id="rId122" Type="http://schemas.openxmlformats.org/officeDocument/2006/relationships/customXml" Target="../ink/ink479.xml"/><Relationship Id="rId130" Type="http://schemas.openxmlformats.org/officeDocument/2006/relationships/customXml" Target="../ink/ink483.xml"/><Relationship Id="rId135" Type="http://schemas.openxmlformats.org/officeDocument/2006/relationships/image" Target="../media/image1510.png"/><Relationship Id="rId143" Type="http://schemas.openxmlformats.org/officeDocument/2006/relationships/image" Target="../media/image1910.png"/><Relationship Id="rId148" Type="http://schemas.openxmlformats.org/officeDocument/2006/relationships/customXml" Target="../ink/ink492.xml"/><Relationship Id="rId151" Type="http://schemas.openxmlformats.org/officeDocument/2006/relationships/image" Target="../media/image2310.png"/><Relationship Id="rId156" Type="http://schemas.openxmlformats.org/officeDocument/2006/relationships/customXml" Target="../ink/ink496.xml"/><Relationship Id="rId164" Type="http://schemas.openxmlformats.org/officeDocument/2006/relationships/customXml" Target="../ink/ink504.xml"/><Relationship Id="rId169" Type="http://schemas.openxmlformats.org/officeDocument/2006/relationships/customXml" Target="../ink/ink509.xml"/><Relationship Id="rId31" Type="http://schemas.openxmlformats.org/officeDocument/2006/relationships/image" Target="../media/image15.png"/><Relationship Id="rId177" Type="http://schemas.openxmlformats.org/officeDocument/2006/relationships/customXml" Target="../ink/ink515.xml"/><Relationship Id="rId9" Type="http://schemas.openxmlformats.org/officeDocument/2006/relationships/image" Target="../media/image4.png"/><Relationship Id="rId172" Type="http://schemas.openxmlformats.org/officeDocument/2006/relationships/image" Target="../media/image17.png"/><Relationship Id="rId180" Type="http://schemas.openxmlformats.org/officeDocument/2006/relationships/customXml" Target="../ink/ink518.xml"/><Relationship Id="rId207" Type="http://schemas.openxmlformats.org/officeDocument/2006/relationships/image" Target="../media/image84.png"/><Relationship Id="rId210" Type="http://schemas.openxmlformats.org/officeDocument/2006/relationships/customXml" Target="../ink/ink520.xml"/><Relationship Id="rId215" Type="http://schemas.openxmlformats.org/officeDocument/2006/relationships/image" Target="../media/image88.png"/><Relationship Id="rId223" Type="http://schemas.openxmlformats.org/officeDocument/2006/relationships/image" Target="../media/image92.png"/><Relationship Id="rId228" Type="http://schemas.openxmlformats.org/officeDocument/2006/relationships/customXml" Target="../ink/ink529.xml"/><Relationship Id="rId18" Type="http://schemas.openxmlformats.org/officeDocument/2006/relationships/image" Target="../media/image870.png"/><Relationship Id="rId109" Type="http://schemas.openxmlformats.org/officeDocument/2006/relationships/image" Target="../media/image440.png"/><Relationship Id="rId13" Type="http://schemas.openxmlformats.org/officeDocument/2006/relationships/image" Target="../media/image6.png"/><Relationship Id="rId39" Type="http://schemas.openxmlformats.org/officeDocument/2006/relationships/image" Target="../media/image19.png"/><Relationship Id="rId34" Type="http://schemas.openxmlformats.org/officeDocument/2006/relationships/image" Target="../media/image3410.png"/><Relationship Id="rId97" Type="http://schemas.openxmlformats.org/officeDocument/2006/relationships/image" Target="../media/image4340.png"/><Relationship Id="rId104" Type="http://schemas.openxmlformats.org/officeDocument/2006/relationships/customXml" Target="../ink/ink470.xml"/><Relationship Id="rId120" Type="http://schemas.openxmlformats.org/officeDocument/2006/relationships/customXml" Target="../ink/ink478.xml"/><Relationship Id="rId125" Type="http://schemas.openxmlformats.org/officeDocument/2006/relationships/image" Target="../media/image1010.png"/><Relationship Id="rId141" Type="http://schemas.openxmlformats.org/officeDocument/2006/relationships/image" Target="../media/image1810.png"/><Relationship Id="rId146" Type="http://schemas.openxmlformats.org/officeDocument/2006/relationships/customXml" Target="../ink/ink491.xml"/><Relationship Id="rId167" Type="http://schemas.openxmlformats.org/officeDocument/2006/relationships/customXml" Target="../ink/ink507.xml"/><Relationship Id="rId71" Type="http://schemas.openxmlformats.org/officeDocument/2006/relationships/customXml" Target="../ink/ink462.xml"/><Relationship Id="rId7" Type="http://schemas.openxmlformats.org/officeDocument/2006/relationships/image" Target="../media/image3.png"/><Relationship Id="rId162" Type="http://schemas.openxmlformats.org/officeDocument/2006/relationships/customXml" Target="../ink/ink502.xml"/><Relationship Id="rId213" Type="http://schemas.openxmlformats.org/officeDocument/2006/relationships/image" Target="../media/image87.png"/><Relationship Id="rId218" Type="http://schemas.openxmlformats.org/officeDocument/2006/relationships/customXml" Target="../ink/ink524.xml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4.png"/><Relationship Id="rId66" Type="http://schemas.openxmlformats.org/officeDocument/2006/relationships/customXml" Target="../ink/ink457.xml"/><Relationship Id="rId24" Type="http://schemas.openxmlformats.org/officeDocument/2006/relationships/image" Target="../media/image900.png"/><Relationship Id="rId110" Type="http://schemas.openxmlformats.org/officeDocument/2006/relationships/customXml" Target="../ink/ink473.xml"/><Relationship Id="rId115" Type="http://schemas.openxmlformats.org/officeDocument/2006/relationships/image" Target="../media/image510.png"/><Relationship Id="rId131" Type="http://schemas.openxmlformats.org/officeDocument/2006/relationships/image" Target="../media/image1310.png"/><Relationship Id="rId136" Type="http://schemas.openxmlformats.org/officeDocument/2006/relationships/customXml" Target="../ink/ink486.xml"/><Relationship Id="rId157" Type="http://schemas.openxmlformats.org/officeDocument/2006/relationships/customXml" Target="../ink/ink497.xml"/><Relationship Id="rId178" Type="http://schemas.openxmlformats.org/officeDocument/2006/relationships/customXml" Target="../ink/ink516.xml"/><Relationship Id="rId45" Type="http://schemas.openxmlformats.org/officeDocument/2006/relationships/image" Target="../media/image22.png"/><Relationship Id="rId152" Type="http://schemas.openxmlformats.org/officeDocument/2006/relationships/customXml" Target="../ink/ink494.xml"/><Relationship Id="rId173" Type="http://schemas.openxmlformats.org/officeDocument/2006/relationships/customXml" Target="../ink/ink512.xml"/><Relationship Id="rId208" Type="http://schemas.openxmlformats.org/officeDocument/2006/relationships/customXml" Target="../ink/ink519.xml"/><Relationship Id="rId229" Type="http://schemas.openxmlformats.org/officeDocument/2006/relationships/image" Target="../media/image95.png"/><Relationship Id="rId19" Type="http://schemas.openxmlformats.org/officeDocument/2006/relationships/image" Target="../media/image9.png"/><Relationship Id="rId224" Type="http://schemas.openxmlformats.org/officeDocument/2006/relationships/customXml" Target="../ink/ink527.xml"/><Relationship Id="rId35" Type="http://schemas.openxmlformats.org/officeDocument/2006/relationships/customXml" Target="../ink/ink453.xml"/><Relationship Id="rId14" Type="http://schemas.openxmlformats.org/officeDocument/2006/relationships/image" Target="../media/image850.png"/><Relationship Id="rId100" Type="http://schemas.openxmlformats.org/officeDocument/2006/relationships/customXml" Target="../ink/ink468.xml"/><Relationship Id="rId105" Type="http://schemas.openxmlformats.org/officeDocument/2006/relationships/image" Target="../media/image438.png"/><Relationship Id="rId126" Type="http://schemas.openxmlformats.org/officeDocument/2006/relationships/customXml" Target="../ink/ink481.xml"/><Relationship Id="rId147" Type="http://schemas.openxmlformats.org/officeDocument/2006/relationships/image" Target="../media/image2110.png"/><Relationship Id="rId168" Type="http://schemas.openxmlformats.org/officeDocument/2006/relationships/customXml" Target="../ink/ink508.xml"/><Relationship Id="rId72" Type="http://schemas.openxmlformats.org/officeDocument/2006/relationships/customXml" Target="../ink/ink463.xml"/><Relationship Id="rId98" Type="http://schemas.openxmlformats.org/officeDocument/2006/relationships/customXml" Target="../ink/ink467.xml"/><Relationship Id="rId121" Type="http://schemas.openxmlformats.org/officeDocument/2006/relationships/image" Target="../media/image810.png"/><Relationship Id="rId142" Type="http://schemas.openxmlformats.org/officeDocument/2006/relationships/customXml" Target="../ink/ink489.xml"/><Relationship Id="rId163" Type="http://schemas.openxmlformats.org/officeDocument/2006/relationships/customXml" Target="../ink/ink503.xml"/><Relationship Id="rId219" Type="http://schemas.openxmlformats.org/officeDocument/2006/relationships/image" Target="../media/image90.png"/><Relationship Id="rId3" Type="http://schemas.openxmlformats.org/officeDocument/2006/relationships/customXml" Target="../ink/ink452.xml"/><Relationship Id="rId214" Type="http://schemas.openxmlformats.org/officeDocument/2006/relationships/customXml" Target="../ink/ink522.xml"/><Relationship Id="rId230" Type="http://schemas.openxmlformats.org/officeDocument/2006/relationships/customXml" Target="../ink/ink530.xml"/><Relationship Id="rId67" Type="http://schemas.openxmlformats.org/officeDocument/2006/relationships/customXml" Target="../ink/ink458.xml"/><Relationship Id="rId116" Type="http://schemas.openxmlformats.org/officeDocument/2006/relationships/customXml" Target="../ink/ink476.xml"/><Relationship Id="rId137" Type="http://schemas.openxmlformats.org/officeDocument/2006/relationships/image" Target="../media/image1610.png"/><Relationship Id="rId158" Type="http://schemas.openxmlformats.org/officeDocument/2006/relationships/customXml" Target="../ink/ink498.xml"/><Relationship Id="rId25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50.xml"/><Relationship Id="rId117" Type="http://schemas.openxmlformats.org/officeDocument/2006/relationships/image" Target="../media/image2.png"/><Relationship Id="rId21" Type="http://schemas.openxmlformats.org/officeDocument/2006/relationships/image" Target="../media/image2710.png"/><Relationship Id="rId42" Type="http://schemas.openxmlformats.org/officeDocument/2006/relationships/customXml" Target="../ink/ink1058.xml"/><Relationship Id="rId47" Type="http://schemas.openxmlformats.org/officeDocument/2006/relationships/image" Target="../media/image2840.png"/><Relationship Id="rId63" Type="http://schemas.openxmlformats.org/officeDocument/2006/relationships/image" Target="../media/image417.png"/><Relationship Id="rId68" Type="http://schemas.openxmlformats.org/officeDocument/2006/relationships/customXml" Target="../ink/ink1071.xml"/><Relationship Id="rId84" Type="http://schemas.openxmlformats.org/officeDocument/2006/relationships/customXml" Target="../ink/ink1079.xml"/><Relationship Id="rId89" Type="http://schemas.openxmlformats.org/officeDocument/2006/relationships/image" Target="../media/image430.png"/><Relationship Id="rId112" Type="http://schemas.openxmlformats.org/officeDocument/2006/relationships/customXml" Target="../ink/ink1093.xml"/><Relationship Id="rId133" Type="http://schemas.openxmlformats.org/officeDocument/2006/relationships/image" Target="../media/image10.png"/><Relationship Id="rId138" Type="http://schemas.openxmlformats.org/officeDocument/2006/relationships/customXml" Target="../ink/ink1106.xml"/><Relationship Id="rId175" Type="http://schemas.openxmlformats.org/officeDocument/2006/relationships/image" Target="../media/image20.png"/><Relationship Id="rId170" Type="http://schemas.openxmlformats.org/officeDocument/2006/relationships/customXml" Target="../ink/ink1111.xml"/><Relationship Id="rId16" Type="http://schemas.openxmlformats.org/officeDocument/2006/relationships/customXml" Target="../ink/ink1045.xml"/><Relationship Id="rId107" Type="http://schemas.openxmlformats.org/officeDocument/2006/relationships/image" Target="../media/image445.png"/><Relationship Id="rId11" Type="http://schemas.openxmlformats.org/officeDocument/2006/relationships/image" Target="../media/image2660.png"/><Relationship Id="rId32" Type="http://schemas.openxmlformats.org/officeDocument/2006/relationships/customXml" Target="../ink/ink1053.xml"/><Relationship Id="rId37" Type="http://schemas.openxmlformats.org/officeDocument/2006/relationships/image" Target="../media/image2790.png"/><Relationship Id="rId53" Type="http://schemas.openxmlformats.org/officeDocument/2006/relationships/image" Target="../media/image3970.png"/><Relationship Id="rId58" Type="http://schemas.openxmlformats.org/officeDocument/2006/relationships/customXml" Target="../ink/ink1066.xml"/><Relationship Id="rId74" Type="http://schemas.openxmlformats.org/officeDocument/2006/relationships/customXml" Target="../ink/ink1074.xml"/><Relationship Id="rId79" Type="http://schemas.openxmlformats.org/officeDocument/2006/relationships/image" Target="../media/image425.png"/><Relationship Id="rId102" Type="http://schemas.openxmlformats.org/officeDocument/2006/relationships/customXml" Target="../ink/ink1088.xml"/><Relationship Id="rId123" Type="http://schemas.openxmlformats.org/officeDocument/2006/relationships/image" Target="../media/image5.png"/><Relationship Id="rId128" Type="http://schemas.openxmlformats.org/officeDocument/2006/relationships/customXml" Target="../ink/ink1101.xml"/><Relationship Id="rId144" Type="http://schemas.openxmlformats.org/officeDocument/2006/relationships/customXml" Target="../ink/ink1109.xml"/><Relationship Id="rId5" Type="http://schemas.openxmlformats.org/officeDocument/2006/relationships/image" Target="../media/image2630.png"/><Relationship Id="rId90" Type="http://schemas.openxmlformats.org/officeDocument/2006/relationships/customXml" Target="../ink/ink1082.xml"/><Relationship Id="rId95" Type="http://schemas.openxmlformats.org/officeDocument/2006/relationships/image" Target="../media/image433.png"/><Relationship Id="rId181" Type="http://schemas.openxmlformats.org/officeDocument/2006/relationships/image" Target="../media/image23.png"/><Relationship Id="rId22" Type="http://schemas.openxmlformats.org/officeDocument/2006/relationships/customXml" Target="../ink/ink1048.xml"/><Relationship Id="rId27" Type="http://schemas.openxmlformats.org/officeDocument/2006/relationships/image" Target="../media/image2740.png"/><Relationship Id="rId43" Type="http://schemas.openxmlformats.org/officeDocument/2006/relationships/image" Target="../media/image2820.png"/><Relationship Id="rId48" Type="http://schemas.openxmlformats.org/officeDocument/2006/relationships/customXml" Target="../ink/ink1061.xml"/><Relationship Id="rId64" Type="http://schemas.openxmlformats.org/officeDocument/2006/relationships/customXml" Target="../ink/ink1069.xml"/><Relationship Id="rId69" Type="http://schemas.openxmlformats.org/officeDocument/2006/relationships/image" Target="../media/image420.png"/><Relationship Id="rId113" Type="http://schemas.openxmlformats.org/officeDocument/2006/relationships/image" Target="../media/image448.png"/><Relationship Id="rId118" Type="http://schemas.openxmlformats.org/officeDocument/2006/relationships/customXml" Target="../ink/ink1096.xml"/><Relationship Id="rId134" Type="http://schemas.openxmlformats.org/officeDocument/2006/relationships/customXml" Target="../ink/ink1104.xml"/><Relationship Id="rId139" Type="http://schemas.openxmlformats.org/officeDocument/2006/relationships/image" Target="../media/image13.png"/><Relationship Id="rId80" Type="http://schemas.openxmlformats.org/officeDocument/2006/relationships/customXml" Target="../ink/ink1077.xml"/><Relationship Id="rId85" Type="http://schemas.openxmlformats.org/officeDocument/2006/relationships/image" Target="../media/image428.png"/><Relationship Id="rId171" Type="http://schemas.openxmlformats.org/officeDocument/2006/relationships/image" Target="../media/image18.png"/><Relationship Id="rId176" Type="http://schemas.openxmlformats.org/officeDocument/2006/relationships/customXml" Target="../ink/ink1114.xml"/><Relationship Id="rId12" Type="http://schemas.openxmlformats.org/officeDocument/2006/relationships/customXml" Target="../ink/ink1043.xml"/><Relationship Id="rId17" Type="http://schemas.openxmlformats.org/officeDocument/2006/relationships/image" Target="../media/image2690.png"/><Relationship Id="rId33" Type="http://schemas.openxmlformats.org/officeDocument/2006/relationships/image" Target="../media/image2770.png"/><Relationship Id="rId38" Type="http://schemas.openxmlformats.org/officeDocument/2006/relationships/customXml" Target="../ink/ink1056.xml"/><Relationship Id="rId59" Type="http://schemas.openxmlformats.org/officeDocument/2006/relationships/image" Target="../media/image415.png"/><Relationship Id="rId103" Type="http://schemas.openxmlformats.org/officeDocument/2006/relationships/image" Target="../media/image443.png"/><Relationship Id="rId108" Type="http://schemas.openxmlformats.org/officeDocument/2006/relationships/customXml" Target="../ink/ink1091.xml"/><Relationship Id="rId124" Type="http://schemas.openxmlformats.org/officeDocument/2006/relationships/customXml" Target="../ink/ink1099.xml"/><Relationship Id="rId129" Type="http://schemas.openxmlformats.org/officeDocument/2006/relationships/image" Target="../media/image8.png"/><Relationship Id="rId20" Type="http://schemas.openxmlformats.org/officeDocument/2006/relationships/customXml" Target="../ink/ink1047.xml"/><Relationship Id="rId41" Type="http://schemas.openxmlformats.org/officeDocument/2006/relationships/image" Target="../media/image2810.png"/><Relationship Id="rId54" Type="http://schemas.openxmlformats.org/officeDocument/2006/relationships/customXml" Target="../ink/ink1064.xml"/><Relationship Id="rId62" Type="http://schemas.openxmlformats.org/officeDocument/2006/relationships/customXml" Target="../ink/ink1068.xml"/><Relationship Id="rId70" Type="http://schemas.openxmlformats.org/officeDocument/2006/relationships/customXml" Target="../ink/ink1072.xml"/><Relationship Id="rId75" Type="http://schemas.openxmlformats.org/officeDocument/2006/relationships/image" Target="../media/image423.png"/><Relationship Id="rId83" Type="http://schemas.openxmlformats.org/officeDocument/2006/relationships/image" Target="../media/image427.png"/><Relationship Id="rId88" Type="http://schemas.openxmlformats.org/officeDocument/2006/relationships/customXml" Target="../ink/ink1081.xml"/><Relationship Id="rId91" Type="http://schemas.openxmlformats.org/officeDocument/2006/relationships/image" Target="../media/image431.png"/><Relationship Id="rId96" Type="http://schemas.openxmlformats.org/officeDocument/2006/relationships/customXml" Target="../ink/ink1085.xml"/><Relationship Id="rId111" Type="http://schemas.openxmlformats.org/officeDocument/2006/relationships/image" Target="../media/image447.png"/><Relationship Id="rId132" Type="http://schemas.openxmlformats.org/officeDocument/2006/relationships/customXml" Target="../ink/ink1103.xml"/><Relationship Id="rId140" Type="http://schemas.openxmlformats.org/officeDocument/2006/relationships/customXml" Target="../ink/ink1107.xml"/><Relationship Id="rId145" Type="http://schemas.openxmlformats.org/officeDocument/2006/relationships/image" Target="../media/image16.png"/><Relationship Id="rId174" Type="http://schemas.openxmlformats.org/officeDocument/2006/relationships/customXml" Target="../ink/ink1113.xml"/><Relationship Id="rId179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1040.xml"/><Relationship Id="rId15" Type="http://schemas.openxmlformats.org/officeDocument/2006/relationships/image" Target="../media/image2680.png"/><Relationship Id="rId23" Type="http://schemas.openxmlformats.org/officeDocument/2006/relationships/image" Target="../media/image2720.png"/><Relationship Id="rId28" Type="http://schemas.openxmlformats.org/officeDocument/2006/relationships/customXml" Target="../ink/ink1051.xml"/><Relationship Id="rId36" Type="http://schemas.openxmlformats.org/officeDocument/2006/relationships/customXml" Target="../ink/ink1055.xml"/><Relationship Id="rId49" Type="http://schemas.openxmlformats.org/officeDocument/2006/relationships/image" Target="../media/image3950.png"/><Relationship Id="rId57" Type="http://schemas.openxmlformats.org/officeDocument/2006/relationships/image" Target="../media/image414.png"/><Relationship Id="rId106" Type="http://schemas.openxmlformats.org/officeDocument/2006/relationships/customXml" Target="../ink/ink1090.xml"/><Relationship Id="rId114" Type="http://schemas.openxmlformats.org/officeDocument/2006/relationships/customXml" Target="../ink/ink1094.xml"/><Relationship Id="rId119" Type="http://schemas.openxmlformats.org/officeDocument/2006/relationships/image" Target="../media/image3.png"/><Relationship Id="rId127" Type="http://schemas.openxmlformats.org/officeDocument/2006/relationships/image" Target="../media/image7.png"/><Relationship Id="rId10" Type="http://schemas.openxmlformats.org/officeDocument/2006/relationships/customXml" Target="../ink/ink1042.xml"/><Relationship Id="rId31" Type="http://schemas.openxmlformats.org/officeDocument/2006/relationships/image" Target="../media/image2760.png"/><Relationship Id="rId44" Type="http://schemas.openxmlformats.org/officeDocument/2006/relationships/customXml" Target="../ink/ink1059.xml"/><Relationship Id="rId52" Type="http://schemas.openxmlformats.org/officeDocument/2006/relationships/customXml" Target="../ink/ink1063.xml"/><Relationship Id="rId60" Type="http://schemas.openxmlformats.org/officeDocument/2006/relationships/customXml" Target="../ink/ink1067.xml"/><Relationship Id="rId65" Type="http://schemas.openxmlformats.org/officeDocument/2006/relationships/image" Target="../media/image418.png"/><Relationship Id="rId73" Type="http://schemas.openxmlformats.org/officeDocument/2006/relationships/image" Target="../media/image422.png"/><Relationship Id="rId78" Type="http://schemas.openxmlformats.org/officeDocument/2006/relationships/customXml" Target="../ink/ink1076.xml"/><Relationship Id="rId81" Type="http://schemas.openxmlformats.org/officeDocument/2006/relationships/image" Target="../media/image426.png"/><Relationship Id="rId86" Type="http://schemas.openxmlformats.org/officeDocument/2006/relationships/customXml" Target="../ink/ink1080.xml"/><Relationship Id="rId94" Type="http://schemas.openxmlformats.org/officeDocument/2006/relationships/customXml" Target="../ink/ink1084.xml"/><Relationship Id="rId99" Type="http://schemas.openxmlformats.org/officeDocument/2006/relationships/image" Target="../media/image435.png"/><Relationship Id="rId101" Type="http://schemas.openxmlformats.org/officeDocument/2006/relationships/image" Target="../media/image436.png"/><Relationship Id="rId122" Type="http://schemas.openxmlformats.org/officeDocument/2006/relationships/customXml" Target="../ink/ink1098.xml"/><Relationship Id="rId130" Type="http://schemas.openxmlformats.org/officeDocument/2006/relationships/customXml" Target="../ink/ink1102.xml"/><Relationship Id="rId135" Type="http://schemas.openxmlformats.org/officeDocument/2006/relationships/image" Target="../media/image11.png"/><Relationship Id="rId143" Type="http://schemas.openxmlformats.org/officeDocument/2006/relationships/image" Target="../media/image15.png"/><Relationship Id="rId169" Type="http://schemas.openxmlformats.org/officeDocument/2006/relationships/image" Target="../media/image17.png"/><Relationship Id="rId177" Type="http://schemas.openxmlformats.org/officeDocument/2006/relationships/image" Target="../media/image21.png"/><Relationship Id="rId9" Type="http://schemas.openxmlformats.org/officeDocument/2006/relationships/image" Target="../media/image2650.png"/><Relationship Id="rId172" Type="http://schemas.openxmlformats.org/officeDocument/2006/relationships/customXml" Target="../ink/ink1112.xml"/><Relationship Id="rId180" Type="http://schemas.openxmlformats.org/officeDocument/2006/relationships/customXml" Target="../ink/ink1116.xml"/><Relationship Id="rId13" Type="http://schemas.openxmlformats.org/officeDocument/2006/relationships/image" Target="../media/image2670.png"/><Relationship Id="rId18" Type="http://schemas.openxmlformats.org/officeDocument/2006/relationships/customXml" Target="../ink/ink1046.xml"/><Relationship Id="rId39" Type="http://schemas.openxmlformats.org/officeDocument/2006/relationships/image" Target="../media/image2800.png"/><Relationship Id="rId109" Type="http://schemas.openxmlformats.org/officeDocument/2006/relationships/image" Target="../media/image446.png"/><Relationship Id="rId34" Type="http://schemas.openxmlformats.org/officeDocument/2006/relationships/customXml" Target="../ink/ink1054.xml"/><Relationship Id="rId50" Type="http://schemas.openxmlformats.org/officeDocument/2006/relationships/customXml" Target="../ink/ink1062.xml"/><Relationship Id="rId55" Type="http://schemas.openxmlformats.org/officeDocument/2006/relationships/image" Target="../media/image3980.png"/><Relationship Id="rId76" Type="http://schemas.openxmlformats.org/officeDocument/2006/relationships/customXml" Target="../ink/ink1075.xml"/><Relationship Id="rId97" Type="http://schemas.openxmlformats.org/officeDocument/2006/relationships/image" Target="../media/image434.png"/><Relationship Id="rId104" Type="http://schemas.openxmlformats.org/officeDocument/2006/relationships/customXml" Target="../ink/ink1089.xml"/><Relationship Id="rId120" Type="http://schemas.openxmlformats.org/officeDocument/2006/relationships/customXml" Target="../ink/ink1097.xml"/><Relationship Id="rId125" Type="http://schemas.openxmlformats.org/officeDocument/2006/relationships/image" Target="../media/image6.png"/><Relationship Id="rId141" Type="http://schemas.openxmlformats.org/officeDocument/2006/relationships/image" Target="../media/image14.png"/><Relationship Id="rId146" Type="http://schemas.openxmlformats.org/officeDocument/2006/relationships/customXml" Target="../ink/ink1110.xml"/><Relationship Id="rId7" Type="http://schemas.openxmlformats.org/officeDocument/2006/relationships/image" Target="../media/image2640.png"/><Relationship Id="rId71" Type="http://schemas.openxmlformats.org/officeDocument/2006/relationships/image" Target="../media/image421.png"/><Relationship Id="rId92" Type="http://schemas.openxmlformats.org/officeDocument/2006/relationships/customXml" Target="../ink/ink1083.xml"/><Relationship Id="rId2" Type="http://schemas.openxmlformats.org/officeDocument/2006/relationships/notesSlide" Target="../notesSlides/notesSlide12.xml"/><Relationship Id="rId29" Type="http://schemas.openxmlformats.org/officeDocument/2006/relationships/image" Target="../media/image2750.png"/><Relationship Id="rId24" Type="http://schemas.openxmlformats.org/officeDocument/2006/relationships/customXml" Target="../ink/ink1049.xml"/><Relationship Id="rId40" Type="http://schemas.openxmlformats.org/officeDocument/2006/relationships/customXml" Target="../ink/ink1057.xml"/><Relationship Id="rId45" Type="http://schemas.openxmlformats.org/officeDocument/2006/relationships/image" Target="../media/image2830.png"/><Relationship Id="rId66" Type="http://schemas.openxmlformats.org/officeDocument/2006/relationships/customXml" Target="../ink/ink1070.xml"/><Relationship Id="rId87" Type="http://schemas.openxmlformats.org/officeDocument/2006/relationships/image" Target="../media/image429.png"/><Relationship Id="rId110" Type="http://schemas.openxmlformats.org/officeDocument/2006/relationships/customXml" Target="../ink/ink1092.xml"/><Relationship Id="rId115" Type="http://schemas.openxmlformats.org/officeDocument/2006/relationships/image" Target="../media/image1.png"/><Relationship Id="rId131" Type="http://schemas.openxmlformats.org/officeDocument/2006/relationships/image" Target="../media/image9.png"/><Relationship Id="rId136" Type="http://schemas.openxmlformats.org/officeDocument/2006/relationships/customXml" Target="../ink/ink1105.xml"/><Relationship Id="rId178" Type="http://schemas.openxmlformats.org/officeDocument/2006/relationships/customXml" Target="../ink/ink1115.xml"/><Relationship Id="rId61" Type="http://schemas.openxmlformats.org/officeDocument/2006/relationships/image" Target="../media/image416.png"/><Relationship Id="rId82" Type="http://schemas.openxmlformats.org/officeDocument/2006/relationships/customXml" Target="../ink/ink1078.xml"/><Relationship Id="rId173" Type="http://schemas.openxmlformats.org/officeDocument/2006/relationships/image" Target="../media/image19.png"/><Relationship Id="rId19" Type="http://schemas.openxmlformats.org/officeDocument/2006/relationships/image" Target="../media/image2700.png"/><Relationship Id="rId14" Type="http://schemas.openxmlformats.org/officeDocument/2006/relationships/customXml" Target="../ink/ink1044.xml"/><Relationship Id="rId30" Type="http://schemas.openxmlformats.org/officeDocument/2006/relationships/customXml" Target="../ink/ink1052.xml"/><Relationship Id="rId35" Type="http://schemas.openxmlformats.org/officeDocument/2006/relationships/image" Target="../media/image2780.png"/><Relationship Id="rId56" Type="http://schemas.openxmlformats.org/officeDocument/2006/relationships/customXml" Target="../ink/ink1065.xml"/><Relationship Id="rId77" Type="http://schemas.openxmlformats.org/officeDocument/2006/relationships/image" Target="../media/image424.png"/><Relationship Id="rId100" Type="http://schemas.openxmlformats.org/officeDocument/2006/relationships/customXml" Target="../ink/ink1087.xml"/><Relationship Id="rId105" Type="http://schemas.openxmlformats.org/officeDocument/2006/relationships/image" Target="../media/image444.png"/><Relationship Id="rId126" Type="http://schemas.openxmlformats.org/officeDocument/2006/relationships/customXml" Target="../ink/ink1100.xml"/><Relationship Id="rId8" Type="http://schemas.openxmlformats.org/officeDocument/2006/relationships/customXml" Target="../ink/ink1041.xml"/><Relationship Id="rId51" Type="http://schemas.openxmlformats.org/officeDocument/2006/relationships/image" Target="../media/image3960.png"/><Relationship Id="rId72" Type="http://schemas.openxmlformats.org/officeDocument/2006/relationships/customXml" Target="../ink/ink1073.xml"/><Relationship Id="rId93" Type="http://schemas.openxmlformats.org/officeDocument/2006/relationships/image" Target="../media/image432.png"/><Relationship Id="rId98" Type="http://schemas.openxmlformats.org/officeDocument/2006/relationships/customXml" Target="../ink/ink1086.xml"/><Relationship Id="rId121" Type="http://schemas.openxmlformats.org/officeDocument/2006/relationships/image" Target="../media/image4.png"/><Relationship Id="rId142" Type="http://schemas.openxmlformats.org/officeDocument/2006/relationships/customXml" Target="../ink/ink1108.xml"/><Relationship Id="rId3" Type="http://schemas.openxmlformats.org/officeDocument/2006/relationships/customXml" Target="../ink/ink1039.xml"/><Relationship Id="rId25" Type="http://schemas.openxmlformats.org/officeDocument/2006/relationships/image" Target="../media/image2730.png"/><Relationship Id="rId46" Type="http://schemas.openxmlformats.org/officeDocument/2006/relationships/customXml" Target="../ink/ink1060.xml"/><Relationship Id="rId67" Type="http://schemas.openxmlformats.org/officeDocument/2006/relationships/image" Target="../media/image419.png"/><Relationship Id="rId116" Type="http://schemas.openxmlformats.org/officeDocument/2006/relationships/customXml" Target="../ink/ink1095.xml"/><Relationship Id="rId137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28.xml"/><Relationship Id="rId117" Type="http://schemas.openxmlformats.org/officeDocument/2006/relationships/image" Target="../media/image14.png"/><Relationship Id="rId21" Type="http://schemas.openxmlformats.org/officeDocument/2006/relationships/image" Target="../media/image454.png"/><Relationship Id="rId42" Type="http://schemas.openxmlformats.org/officeDocument/2006/relationships/customXml" Target="../ink/ink1136.xml"/><Relationship Id="rId47" Type="http://schemas.openxmlformats.org/officeDocument/2006/relationships/image" Target="../media/image467.png"/><Relationship Id="rId63" Type="http://schemas.openxmlformats.org/officeDocument/2006/relationships/image" Target="../media/image475.png"/><Relationship Id="rId68" Type="http://schemas.openxmlformats.org/officeDocument/2006/relationships/customXml" Target="../ink/ink1149.xml"/><Relationship Id="rId84" Type="http://schemas.openxmlformats.org/officeDocument/2006/relationships/customXml" Target="../ink/ink1157.xml"/><Relationship Id="rId89" Type="http://schemas.openxmlformats.org/officeDocument/2006/relationships/image" Target="../media/image488.png"/><Relationship Id="rId112" Type="http://schemas.openxmlformats.org/officeDocument/2006/relationships/customXml" Target="../ink/ink1171.xml"/><Relationship Id="rId175" Type="http://schemas.openxmlformats.org/officeDocument/2006/relationships/image" Target="../media/image20.png"/><Relationship Id="rId170" Type="http://schemas.openxmlformats.org/officeDocument/2006/relationships/customXml" Target="../ink/ink1177.xml"/><Relationship Id="rId16" Type="http://schemas.openxmlformats.org/officeDocument/2006/relationships/customXml" Target="../ink/ink1123.xml"/><Relationship Id="rId107" Type="http://schemas.openxmlformats.org/officeDocument/2006/relationships/image" Target="../media/image9.png"/><Relationship Id="rId11" Type="http://schemas.openxmlformats.org/officeDocument/2006/relationships/image" Target="../media/image4490.png"/><Relationship Id="rId32" Type="http://schemas.openxmlformats.org/officeDocument/2006/relationships/customXml" Target="../ink/ink1131.xml"/><Relationship Id="rId37" Type="http://schemas.openxmlformats.org/officeDocument/2006/relationships/image" Target="../media/image462.png"/><Relationship Id="rId53" Type="http://schemas.openxmlformats.org/officeDocument/2006/relationships/image" Target="../media/image470.png"/><Relationship Id="rId58" Type="http://schemas.openxmlformats.org/officeDocument/2006/relationships/customXml" Target="../ink/ink1144.xml"/><Relationship Id="rId74" Type="http://schemas.openxmlformats.org/officeDocument/2006/relationships/customXml" Target="../ink/ink1152.xml"/><Relationship Id="rId79" Type="http://schemas.openxmlformats.org/officeDocument/2006/relationships/image" Target="../media/image483.png"/><Relationship Id="rId102" Type="http://schemas.openxmlformats.org/officeDocument/2006/relationships/customXml" Target="../ink/ink1166.xml"/><Relationship Id="rId5" Type="http://schemas.openxmlformats.org/officeDocument/2006/relationships/image" Target="../media/image3920.png"/><Relationship Id="rId90" Type="http://schemas.openxmlformats.org/officeDocument/2006/relationships/customXml" Target="../ink/ink1160.xml"/><Relationship Id="rId95" Type="http://schemas.openxmlformats.org/officeDocument/2006/relationships/image" Target="../media/image3.png"/><Relationship Id="rId181" Type="http://schemas.openxmlformats.org/officeDocument/2006/relationships/image" Target="../media/image23.png"/><Relationship Id="rId14" Type="http://schemas.openxmlformats.org/officeDocument/2006/relationships/customXml" Target="../ink/ink1122.xml"/><Relationship Id="rId22" Type="http://schemas.openxmlformats.org/officeDocument/2006/relationships/customXml" Target="../ink/ink1126.xml"/><Relationship Id="rId27" Type="http://schemas.openxmlformats.org/officeDocument/2006/relationships/image" Target="../media/image457.png"/><Relationship Id="rId30" Type="http://schemas.openxmlformats.org/officeDocument/2006/relationships/customXml" Target="../ink/ink1130.xml"/><Relationship Id="rId35" Type="http://schemas.openxmlformats.org/officeDocument/2006/relationships/image" Target="../media/image461.png"/><Relationship Id="rId43" Type="http://schemas.openxmlformats.org/officeDocument/2006/relationships/image" Target="../media/image465.png"/><Relationship Id="rId48" Type="http://schemas.openxmlformats.org/officeDocument/2006/relationships/customXml" Target="../ink/ink1139.xml"/><Relationship Id="rId56" Type="http://schemas.openxmlformats.org/officeDocument/2006/relationships/customXml" Target="../ink/ink1143.xml"/><Relationship Id="rId64" Type="http://schemas.openxmlformats.org/officeDocument/2006/relationships/customXml" Target="../ink/ink1147.xml"/><Relationship Id="rId69" Type="http://schemas.openxmlformats.org/officeDocument/2006/relationships/image" Target="../media/image478.png"/><Relationship Id="rId77" Type="http://schemas.openxmlformats.org/officeDocument/2006/relationships/image" Target="../media/image482.png"/><Relationship Id="rId100" Type="http://schemas.openxmlformats.org/officeDocument/2006/relationships/customXml" Target="../ink/ink1165.xml"/><Relationship Id="rId105" Type="http://schemas.openxmlformats.org/officeDocument/2006/relationships/image" Target="../media/image8.png"/><Relationship Id="rId113" Type="http://schemas.openxmlformats.org/officeDocument/2006/relationships/image" Target="../media/image12.png"/><Relationship Id="rId118" Type="http://schemas.openxmlformats.org/officeDocument/2006/relationships/customXml" Target="../ink/ink1174.xml"/><Relationship Id="rId8" Type="http://schemas.openxmlformats.org/officeDocument/2006/relationships/customXml" Target="../ink/ink1119.xml"/><Relationship Id="rId51" Type="http://schemas.openxmlformats.org/officeDocument/2006/relationships/image" Target="../media/image469.png"/><Relationship Id="rId72" Type="http://schemas.openxmlformats.org/officeDocument/2006/relationships/customXml" Target="../ink/ink1151.xml"/><Relationship Id="rId80" Type="http://schemas.openxmlformats.org/officeDocument/2006/relationships/customXml" Target="../ink/ink1155.xml"/><Relationship Id="rId85" Type="http://schemas.openxmlformats.org/officeDocument/2006/relationships/image" Target="../media/image486.png"/><Relationship Id="rId93" Type="http://schemas.openxmlformats.org/officeDocument/2006/relationships/image" Target="../media/image2.png"/><Relationship Id="rId98" Type="http://schemas.openxmlformats.org/officeDocument/2006/relationships/customXml" Target="../ink/ink1164.xml"/><Relationship Id="rId121" Type="http://schemas.openxmlformats.org/officeDocument/2006/relationships/image" Target="../media/image16.png"/><Relationship Id="rId171" Type="http://schemas.openxmlformats.org/officeDocument/2006/relationships/image" Target="../media/image18.png"/><Relationship Id="rId176" Type="http://schemas.openxmlformats.org/officeDocument/2006/relationships/customXml" Target="../ink/ink1180.xml"/><Relationship Id="rId3" Type="http://schemas.openxmlformats.org/officeDocument/2006/relationships/customXml" Target="../ink/ink1117.xml"/><Relationship Id="rId12" Type="http://schemas.openxmlformats.org/officeDocument/2006/relationships/customXml" Target="../ink/ink1121.xml"/><Relationship Id="rId17" Type="http://schemas.openxmlformats.org/officeDocument/2006/relationships/image" Target="../media/image452.png"/><Relationship Id="rId25" Type="http://schemas.openxmlformats.org/officeDocument/2006/relationships/image" Target="../media/image456.png"/><Relationship Id="rId33" Type="http://schemas.openxmlformats.org/officeDocument/2006/relationships/image" Target="../media/image460.png"/><Relationship Id="rId38" Type="http://schemas.openxmlformats.org/officeDocument/2006/relationships/customXml" Target="../ink/ink1134.xml"/><Relationship Id="rId46" Type="http://schemas.openxmlformats.org/officeDocument/2006/relationships/customXml" Target="../ink/ink1138.xml"/><Relationship Id="rId59" Type="http://schemas.openxmlformats.org/officeDocument/2006/relationships/image" Target="../media/image473.png"/><Relationship Id="rId67" Type="http://schemas.openxmlformats.org/officeDocument/2006/relationships/image" Target="../media/image477.png"/><Relationship Id="rId103" Type="http://schemas.openxmlformats.org/officeDocument/2006/relationships/image" Target="../media/image7.png"/><Relationship Id="rId108" Type="http://schemas.openxmlformats.org/officeDocument/2006/relationships/customXml" Target="../ink/ink1169.xml"/><Relationship Id="rId116" Type="http://schemas.openxmlformats.org/officeDocument/2006/relationships/customXml" Target="../ink/ink1173.xml"/><Relationship Id="rId20" Type="http://schemas.openxmlformats.org/officeDocument/2006/relationships/customXml" Target="../ink/ink1125.xml"/><Relationship Id="rId41" Type="http://schemas.openxmlformats.org/officeDocument/2006/relationships/image" Target="../media/image464.png"/><Relationship Id="rId54" Type="http://schemas.openxmlformats.org/officeDocument/2006/relationships/customXml" Target="../ink/ink1142.xml"/><Relationship Id="rId62" Type="http://schemas.openxmlformats.org/officeDocument/2006/relationships/customXml" Target="../ink/ink1146.xml"/><Relationship Id="rId70" Type="http://schemas.openxmlformats.org/officeDocument/2006/relationships/customXml" Target="../ink/ink1150.xml"/><Relationship Id="rId75" Type="http://schemas.openxmlformats.org/officeDocument/2006/relationships/image" Target="../media/image481.png"/><Relationship Id="rId83" Type="http://schemas.openxmlformats.org/officeDocument/2006/relationships/image" Target="../media/image485.png"/><Relationship Id="rId88" Type="http://schemas.openxmlformats.org/officeDocument/2006/relationships/customXml" Target="../ink/ink1159.xml"/><Relationship Id="rId91" Type="http://schemas.openxmlformats.org/officeDocument/2006/relationships/image" Target="../media/image1.png"/><Relationship Id="rId96" Type="http://schemas.openxmlformats.org/officeDocument/2006/relationships/customXml" Target="../ink/ink1163.xml"/><Relationship Id="rId111" Type="http://schemas.openxmlformats.org/officeDocument/2006/relationships/image" Target="../media/image11.png"/><Relationship Id="rId174" Type="http://schemas.openxmlformats.org/officeDocument/2006/relationships/customXml" Target="../ink/ink1179.xml"/><Relationship Id="rId179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1118.xml"/><Relationship Id="rId15" Type="http://schemas.openxmlformats.org/officeDocument/2006/relationships/image" Target="../media/image451.png"/><Relationship Id="rId23" Type="http://schemas.openxmlformats.org/officeDocument/2006/relationships/image" Target="../media/image455.png"/><Relationship Id="rId28" Type="http://schemas.openxmlformats.org/officeDocument/2006/relationships/customXml" Target="../ink/ink1129.xml"/><Relationship Id="rId36" Type="http://schemas.openxmlformats.org/officeDocument/2006/relationships/customXml" Target="../ink/ink1133.xml"/><Relationship Id="rId49" Type="http://schemas.openxmlformats.org/officeDocument/2006/relationships/image" Target="../media/image468.png"/><Relationship Id="rId57" Type="http://schemas.openxmlformats.org/officeDocument/2006/relationships/image" Target="../media/image472.png"/><Relationship Id="rId106" Type="http://schemas.openxmlformats.org/officeDocument/2006/relationships/customXml" Target="../ink/ink1168.xml"/><Relationship Id="rId114" Type="http://schemas.openxmlformats.org/officeDocument/2006/relationships/customXml" Target="../ink/ink1172.xml"/><Relationship Id="rId119" Type="http://schemas.openxmlformats.org/officeDocument/2006/relationships/image" Target="../media/image15.png"/><Relationship Id="rId10" Type="http://schemas.openxmlformats.org/officeDocument/2006/relationships/customXml" Target="../ink/ink1120.xml"/><Relationship Id="rId31" Type="http://schemas.openxmlformats.org/officeDocument/2006/relationships/image" Target="../media/image459.png"/><Relationship Id="rId44" Type="http://schemas.openxmlformats.org/officeDocument/2006/relationships/customXml" Target="../ink/ink1137.xml"/><Relationship Id="rId52" Type="http://schemas.openxmlformats.org/officeDocument/2006/relationships/customXml" Target="../ink/ink1141.xml"/><Relationship Id="rId60" Type="http://schemas.openxmlformats.org/officeDocument/2006/relationships/customXml" Target="../ink/ink1145.xml"/><Relationship Id="rId65" Type="http://schemas.openxmlformats.org/officeDocument/2006/relationships/image" Target="../media/image476.png"/><Relationship Id="rId73" Type="http://schemas.openxmlformats.org/officeDocument/2006/relationships/image" Target="../media/image480.png"/><Relationship Id="rId78" Type="http://schemas.openxmlformats.org/officeDocument/2006/relationships/customXml" Target="../ink/ink1154.xml"/><Relationship Id="rId81" Type="http://schemas.openxmlformats.org/officeDocument/2006/relationships/image" Target="../media/image484.png"/><Relationship Id="rId86" Type="http://schemas.openxmlformats.org/officeDocument/2006/relationships/customXml" Target="../ink/ink1158.xml"/><Relationship Id="rId94" Type="http://schemas.openxmlformats.org/officeDocument/2006/relationships/customXml" Target="../ink/ink1162.xml"/><Relationship Id="rId99" Type="http://schemas.openxmlformats.org/officeDocument/2006/relationships/image" Target="../media/image5.png"/><Relationship Id="rId101" Type="http://schemas.openxmlformats.org/officeDocument/2006/relationships/image" Target="../media/image6.png"/><Relationship Id="rId122" Type="http://schemas.openxmlformats.org/officeDocument/2006/relationships/customXml" Target="../ink/ink1176.xml"/><Relationship Id="rId169" Type="http://schemas.openxmlformats.org/officeDocument/2006/relationships/image" Target="../media/image17.png"/><Relationship Id="rId177" Type="http://schemas.openxmlformats.org/officeDocument/2006/relationships/image" Target="../media/image21.png"/><Relationship Id="rId9" Type="http://schemas.openxmlformats.org/officeDocument/2006/relationships/image" Target="../media/image3940.png"/><Relationship Id="rId172" Type="http://schemas.openxmlformats.org/officeDocument/2006/relationships/customXml" Target="../ink/ink1178.xml"/><Relationship Id="rId180" Type="http://schemas.openxmlformats.org/officeDocument/2006/relationships/customXml" Target="../ink/ink1182.xml"/><Relationship Id="rId13" Type="http://schemas.openxmlformats.org/officeDocument/2006/relationships/image" Target="../media/image4500.png"/><Relationship Id="rId18" Type="http://schemas.openxmlformats.org/officeDocument/2006/relationships/customXml" Target="../ink/ink1124.xml"/><Relationship Id="rId39" Type="http://schemas.openxmlformats.org/officeDocument/2006/relationships/image" Target="../media/image463.png"/><Relationship Id="rId109" Type="http://schemas.openxmlformats.org/officeDocument/2006/relationships/image" Target="../media/image10.png"/><Relationship Id="rId34" Type="http://schemas.openxmlformats.org/officeDocument/2006/relationships/customXml" Target="../ink/ink1132.xml"/><Relationship Id="rId50" Type="http://schemas.openxmlformats.org/officeDocument/2006/relationships/customXml" Target="../ink/ink1140.xml"/><Relationship Id="rId55" Type="http://schemas.openxmlformats.org/officeDocument/2006/relationships/image" Target="../media/image471.png"/><Relationship Id="rId76" Type="http://schemas.openxmlformats.org/officeDocument/2006/relationships/customXml" Target="../ink/ink1153.xml"/><Relationship Id="rId97" Type="http://schemas.openxmlformats.org/officeDocument/2006/relationships/image" Target="../media/image4.png"/><Relationship Id="rId104" Type="http://schemas.openxmlformats.org/officeDocument/2006/relationships/customXml" Target="../ink/ink1167.xml"/><Relationship Id="rId120" Type="http://schemas.openxmlformats.org/officeDocument/2006/relationships/customXml" Target="../ink/ink1175.xml"/><Relationship Id="rId7" Type="http://schemas.openxmlformats.org/officeDocument/2006/relationships/image" Target="../media/image3930.png"/><Relationship Id="rId71" Type="http://schemas.openxmlformats.org/officeDocument/2006/relationships/image" Target="../media/image479.png"/><Relationship Id="rId92" Type="http://schemas.openxmlformats.org/officeDocument/2006/relationships/customXml" Target="../ink/ink1161.xml"/><Relationship Id="rId2" Type="http://schemas.openxmlformats.org/officeDocument/2006/relationships/image" Target="../media/image389.png"/><Relationship Id="rId29" Type="http://schemas.openxmlformats.org/officeDocument/2006/relationships/image" Target="../media/image458.png"/><Relationship Id="rId24" Type="http://schemas.openxmlformats.org/officeDocument/2006/relationships/customXml" Target="../ink/ink1127.xml"/><Relationship Id="rId40" Type="http://schemas.openxmlformats.org/officeDocument/2006/relationships/customXml" Target="../ink/ink1135.xml"/><Relationship Id="rId45" Type="http://schemas.openxmlformats.org/officeDocument/2006/relationships/image" Target="../media/image466.png"/><Relationship Id="rId66" Type="http://schemas.openxmlformats.org/officeDocument/2006/relationships/customXml" Target="../ink/ink1148.xml"/><Relationship Id="rId87" Type="http://schemas.openxmlformats.org/officeDocument/2006/relationships/image" Target="../media/image487.png"/><Relationship Id="rId110" Type="http://schemas.openxmlformats.org/officeDocument/2006/relationships/customXml" Target="../ink/ink1170.xml"/><Relationship Id="rId115" Type="http://schemas.openxmlformats.org/officeDocument/2006/relationships/image" Target="../media/image13.png"/><Relationship Id="rId178" Type="http://schemas.openxmlformats.org/officeDocument/2006/relationships/customXml" Target="../ink/ink1181.xml"/><Relationship Id="rId61" Type="http://schemas.openxmlformats.org/officeDocument/2006/relationships/image" Target="../media/image474.png"/><Relationship Id="rId82" Type="http://schemas.openxmlformats.org/officeDocument/2006/relationships/customXml" Target="../ink/ink1156.xml"/><Relationship Id="rId173" Type="http://schemas.openxmlformats.org/officeDocument/2006/relationships/image" Target="../media/image19.png"/><Relationship Id="rId19" Type="http://schemas.openxmlformats.org/officeDocument/2006/relationships/image" Target="../media/image45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10.png"/><Relationship Id="rId671" Type="http://schemas.openxmlformats.org/officeDocument/2006/relationships/customXml" Target="../ink/ink1552.xml"/><Relationship Id="rId769" Type="http://schemas.openxmlformats.org/officeDocument/2006/relationships/customXml" Target="../ink/ink1601.xml"/><Relationship Id="rId21" Type="http://schemas.openxmlformats.org/officeDocument/2006/relationships/image" Target="../media/image1011.png"/><Relationship Id="rId324" Type="http://schemas.openxmlformats.org/officeDocument/2006/relationships/image" Target="../media/image1300.png"/><Relationship Id="rId531" Type="http://schemas.openxmlformats.org/officeDocument/2006/relationships/customXml" Target="../ink/ink1481.xml"/><Relationship Id="rId629" Type="http://schemas.openxmlformats.org/officeDocument/2006/relationships/customXml" Target="../ink/ink1531.xml"/><Relationship Id="rId170" Type="http://schemas.openxmlformats.org/officeDocument/2006/relationships/customXml" Target="../ink/ink1282.xml"/><Relationship Id="rId268" Type="http://schemas.openxmlformats.org/officeDocument/2006/relationships/customXml" Target="../ink/ink1335.xml"/><Relationship Id="rId475" Type="http://schemas.openxmlformats.org/officeDocument/2006/relationships/customXml" Target="../ink/ink1453.xml"/><Relationship Id="rId682" Type="http://schemas.openxmlformats.org/officeDocument/2006/relationships/image" Target="../media/image3061.png"/><Relationship Id="rId32" Type="http://schemas.openxmlformats.org/officeDocument/2006/relationships/customXml" Target="../ink/ink1198.xml"/><Relationship Id="rId128" Type="http://schemas.openxmlformats.org/officeDocument/2006/relationships/customXml" Target="../ink/ink1261.xml"/><Relationship Id="rId335" Type="http://schemas.openxmlformats.org/officeDocument/2006/relationships/customXml" Target="../ink/ink1383.xml"/><Relationship Id="rId542" Type="http://schemas.openxmlformats.org/officeDocument/2006/relationships/image" Target="../media/image2371.png"/><Relationship Id="rId181" Type="http://schemas.openxmlformats.org/officeDocument/2006/relationships/customXml" Target="../ink/ink1289.xml"/><Relationship Id="rId402" Type="http://schemas.openxmlformats.org/officeDocument/2006/relationships/image" Target="../media/image1670.png"/><Relationship Id="rId279" Type="http://schemas.openxmlformats.org/officeDocument/2006/relationships/image" Target="../media/image1200.png"/><Relationship Id="rId486" Type="http://schemas.openxmlformats.org/officeDocument/2006/relationships/image" Target="../media/image2090.png"/><Relationship Id="rId693" Type="http://schemas.openxmlformats.org/officeDocument/2006/relationships/customXml" Target="../ink/ink1563.xml"/><Relationship Id="rId707" Type="http://schemas.openxmlformats.org/officeDocument/2006/relationships/customXml" Target="../ink/ink1570.xml"/><Relationship Id="rId43" Type="http://schemas.openxmlformats.org/officeDocument/2006/relationships/image" Target="../media/image2111.png"/><Relationship Id="rId139" Type="http://schemas.openxmlformats.org/officeDocument/2006/relationships/image" Target="../media/image540.png"/><Relationship Id="rId346" Type="http://schemas.openxmlformats.org/officeDocument/2006/relationships/image" Target="../media/image1390.png"/><Relationship Id="rId553" Type="http://schemas.openxmlformats.org/officeDocument/2006/relationships/customXml" Target="../ink/ink1492.xml"/><Relationship Id="rId760" Type="http://schemas.openxmlformats.org/officeDocument/2006/relationships/image" Target="../media/image34510.png"/><Relationship Id="rId192" Type="http://schemas.openxmlformats.org/officeDocument/2006/relationships/customXml" Target="../ink/ink1297.xml"/><Relationship Id="rId206" Type="http://schemas.openxmlformats.org/officeDocument/2006/relationships/customXml" Target="../ink/ink1304.xml"/><Relationship Id="rId413" Type="http://schemas.openxmlformats.org/officeDocument/2006/relationships/customXml" Target="../ink/ink1422.xml"/><Relationship Id="rId497" Type="http://schemas.openxmlformats.org/officeDocument/2006/relationships/customXml" Target="../ink/ink1464.xml"/><Relationship Id="rId620" Type="http://schemas.openxmlformats.org/officeDocument/2006/relationships/image" Target="../media/image2751.png"/><Relationship Id="rId718" Type="http://schemas.openxmlformats.org/officeDocument/2006/relationships/image" Target="../media/image3241.png"/><Relationship Id="rId357" Type="http://schemas.openxmlformats.org/officeDocument/2006/relationships/customXml" Target="../ink/ink1394.xml"/><Relationship Id="rId54" Type="http://schemas.openxmlformats.org/officeDocument/2006/relationships/customXml" Target="../ink/ink1209.xml"/><Relationship Id="rId96" Type="http://schemas.openxmlformats.org/officeDocument/2006/relationships/customXml" Target="../ink/ink1239.xml"/><Relationship Id="rId161" Type="http://schemas.openxmlformats.org/officeDocument/2006/relationships/image" Target="../media/image650.png"/><Relationship Id="rId217" Type="http://schemas.openxmlformats.org/officeDocument/2006/relationships/image" Target="../media/image891.png"/><Relationship Id="rId399" Type="http://schemas.openxmlformats.org/officeDocument/2006/relationships/customXml" Target="../ink/ink1415.xml"/><Relationship Id="rId564" Type="http://schemas.openxmlformats.org/officeDocument/2006/relationships/customXml" Target="../ink/ink1498.xml"/><Relationship Id="rId771" Type="http://schemas.openxmlformats.org/officeDocument/2006/relationships/customXml" Target="../ink/ink1602.xml"/><Relationship Id="rId827" Type="http://schemas.openxmlformats.org/officeDocument/2006/relationships/customXml" Target="../ink/ink1630.xml"/><Relationship Id="rId259" Type="http://schemas.openxmlformats.org/officeDocument/2006/relationships/image" Target="../media/image1101.png"/><Relationship Id="rId424" Type="http://schemas.openxmlformats.org/officeDocument/2006/relationships/image" Target="../media/image1780.png"/><Relationship Id="rId466" Type="http://schemas.openxmlformats.org/officeDocument/2006/relationships/image" Target="../media/image1990.png"/><Relationship Id="rId631" Type="http://schemas.openxmlformats.org/officeDocument/2006/relationships/customXml" Target="../ink/ink1532.xml"/><Relationship Id="rId673" Type="http://schemas.openxmlformats.org/officeDocument/2006/relationships/customXml" Target="../ink/ink1553.xml"/><Relationship Id="rId729" Type="http://schemas.openxmlformats.org/officeDocument/2006/relationships/customXml" Target="../ink/ink1581.xml"/><Relationship Id="rId23" Type="http://schemas.openxmlformats.org/officeDocument/2006/relationships/image" Target="../media/image1111.png"/><Relationship Id="rId119" Type="http://schemas.openxmlformats.org/officeDocument/2006/relationships/image" Target="../media/image449.png"/><Relationship Id="rId270" Type="http://schemas.openxmlformats.org/officeDocument/2006/relationships/customXml" Target="../ink/ink1336.xml"/><Relationship Id="rId326" Type="http://schemas.openxmlformats.org/officeDocument/2006/relationships/image" Target="../media/image1312.png"/><Relationship Id="rId533" Type="http://schemas.openxmlformats.org/officeDocument/2006/relationships/customXml" Target="../ink/ink1482.xml"/><Relationship Id="rId65" Type="http://schemas.openxmlformats.org/officeDocument/2006/relationships/image" Target="../media/image3211.png"/><Relationship Id="rId130" Type="http://schemas.openxmlformats.org/officeDocument/2006/relationships/customXml" Target="../ink/ink1262.xml"/><Relationship Id="rId368" Type="http://schemas.openxmlformats.org/officeDocument/2006/relationships/image" Target="../media/image1500.png"/><Relationship Id="rId575" Type="http://schemas.openxmlformats.org/officeDocument/2006/relationships/customXml" Target="../ink/ink1504.xml"/><Relationship Id="rId740" Type="http://schemas.openxmlformats.org/officeDocument/2006/relationships/image" Target="../media/image3351.png"/><Relationship Id="rId782" Type="http://schemas.openxmlformats.org/officeDocument/2006/relationships/image" Target="../media/image3561.png"/><Relationship Id="rId172" Type="http://schemas.openxmlformats.org/officeDocument/2006/relationships/customXml" Target="../ink/ink1283.xml"/><Relationship Id="rId228" Type="http://schemas.openxmlformats.org/officeDocument/2006/relationships/customXml" Target="../ink/ink1315.xml"/><Relationship Id="rId435" Type="http://schemas.openxmlformats.org/officeDocument/2006/relationships/customXml" Target="../ink/ink1433.xml"/><Relationship Id="rId477" Type="http://schemas.openxmlformats.org/officeDocument/2006/relationships/customXml" Target="../ink/ink1454.xml"/><Relationship Id="rId600" Type="http://schemas.openxmlformats.org/officeDocument/2006/relationships/image" Target="../media/image2651.png"/><Relationship Id="rId642" Type="http://schemas.openxmlformats.org/officeDocument/2006/relationships/image" Target="../media/image2861.png"/><Relationship Id="rId684" Type="http://schemas.openxmlformats.org/officeDocument/2006/relationships/image" Target="../media/image3071.png"/><Relationship Id="rId281" Type="http://schemas.openxmlformats.org/officeDocument/2006/relationships/image" Target="../media/image1212.png"/><Relationship Id="rId337" Type="http://schemas.openxmlformats.org/officeDocument/2006/relationships/customXml" Target="../ink/ink1384.xml"/><Relationship Id="rId502" Type="http://schemas.openxmlformats.org/officeDocument/2006/relationships/image" Target="../media/image2170.png"/><Relationship Id="rId34" Type="http://schemas.openxmlformats.org/officeDocument/2006/relationships/customXml" Target="../ink/ink1199.xml"/><Relationship Id="rId76" Type="http://schemas.openxmlformats.org/officeDocument/2006/relationships/customXml" Target="../ink/ink1220.xml"/><Relationship Id="rId141" Type="http://schemas.openxmlformats.org/officeDocument/2006/relationships/image" Target="../media/image550.png"/><Relationship Id="rId379" Type="http://schemas.openxmlformats.org/officeDocument/2006/relationships/customXml" Target="../ink/ink1405.xml"/><Relationship Id="rId544" Type="http://schemas.openxmlformats.org/officeDocument/2006/relationships/image" Target="../media/image2381.png"/><Relationship Id="rId586" Type="http://schemas.openxmlformats.org/officeDocument/2006/relationships/image" Target="../media/image25810.png"/><Relationship Id="rId751" Type="http://schemas.openxmlformats.org/officeDocument/2006/relationships/customXml" Target="../ink/ink1592.xml"/><Relationship Id="rId793" Type="http://schemas.openxmlformats.org/officeDocument/2006/relationships/customXml" Target="../ink/ink1613.xml"/><Relationship Id="rId807" Type="http://schemas.openxmlformats.org/officeDocument/2006/relationships/customXml" Target="../ink/ink1620.xml"/><Relationship Id="rId7" Type="http://schemas.openxmlformats.org/officeDocument/2006/relationships/image" Target="../media/image392.png"/><Relationship Id="rId183" Type="http://schemas.openxmlformats.org/officeDocument/2006/relationships/customXml" Target="../ink/ink1291.xml"/><Relationship Id="rId239" Type="http://schemas.openxmlformats.org/officeDocument/2006/relationships/image" Target="../media/image1000.png"/><Relationship Id="rId390" Type="http://schemas.openxmlformats.org/officeDocument/2006/relationships/image" Target="../media/image1612.png"/><Relationship Id="rId404" Type="http://schemas.openxmlformats.org/officeDocument/2006/relationships/image" Target="../media/image1680.png"/><Relationship Id="rId446" Type="http://schemas.openxmlformats.org/officeDocument/2006/relationships/image" Target="../media/image1890.png"/><Relationship Id="rId611" Type="http://schemas.openxmlformats.org/officeDocument/2006/relationships/customXml" Target="../ink/ink1522.xml"/><Relationship Id="rId653" Type="http://schemas.openxmlformats.org/officeDocument/2006/relationships/customXml" Target="../ink/ink1543.xml"/><Relationship Id="rId250" Type="http://schemas.openxmlformats.org/officeDocument/2006/relationships/customXml" Target="../ink/ink1326.xml"/><Relationship Id="rId292" Type="http://schemas.openxmlformats.org/officeDocument/2006/relationships/customXml" Target="../ink/ink1347.xml"/><Relationship Id="rId306" Type="http://schemas.openxmlformats.org/officeDocument/2006/relationships/customXml" Target="../ink/ink1358.xml"/><Relationship Id="rId488" Type="http://schemas.openxmlformats.org/officeDocument/2006/relationships/image" Target="../media/image2100.png"/><Relationship Id="rId695" Type="http://schemas.openxmlformats.org/officeDocument/2006/relationships/customXml" Target="../ink/ink1564.xml"/><Relationship Id="rId709" Type="http://schemas.openxmlformats.org/officeDocument/2006/relationships/customXml" Target="../ink/ink1571.xml"/><Relationship Id="rId45" Type="http://schemas.openxmlformats.org/officeDocument/2006/relationships/image" Target="../media/image2211.png"/><Relationship Id="rId87" Type="http://schemas.openxmlformats.org/officeDocument/2006/relationships/customXml" Target="../ink/ink1230.xml"/><Relationship Id="rId110" Type="http://schemas.openxmlformats.org/officeDocument/2006/relationships/customXml" Target="../ink/ink1252.xml"/><Relationship Id="rId348" Type="http://schemas.openxmlformats.org/officeDocument/2006/relationships/image" Target="../media/image1400.png"/><Relationship Id="rId513" Type="http://schemas.openxmlformats.org/officeDocument/2006/relationships/customXml" Target="../ink/ink1472.xml"/><Relationship Id="rId555" Type="http://schemas.openxmlformats.org/officeDocument/2006/relationships/customXml" Target="../ink/ink1493.xml"/><Relationship Id="rId597" Type="http://schemas.openxmlformats.org/officeDocument/2006/relationships/customXml" Target="../ink/ink1515.xml"/><Relationship Id="rId720" Type="http://schemas.openxmlformats.org/officeDocument/2006/relationships/image" Target="../media/image3251.png"/><Relationship Id="rId762" Type="http://schemas.openxmlformats.org/officeDocument/2006/relationships/image" Target="../media/image3461.png"/><Relationship Id="rId818" Type="http://schemas.openxmlformats.org/officeDocument/2006/relationships/image" Target="../media/image3741.png"/><Relationship Id="rId152" Type="http://schemas.openxmlformats.org/officeDocument/2006/relationships/customXml" Target="../ink/ink1273.xml"/><Relationship Id="rId194" Type="http://schemas.openxmlformats.org/officeDocument/2006/relationships/customXml" Target="../ink/ink1298.xml"/><Relationship Id="rId208" Type="http://schemas.openxmlformats.org/officeDocument/2006/relationships/customXml" Target="../ink/ink1305.xml"/><Relationship Id="rId415" Type="http://schemas.openxmlformats.org/officeDocument/2006/relationships/customXml" Target="../ink/ink1423.xml"/><Relationship Id="rId457" Type="http://schemas.openxmlformats.org/officeDocument/2006/relationships/customXml" Target="../ink/ink1444.xml"/><Relationship Id="rId622" Type="http://schemas.openxmlformats.org/officeDocument/2006/relationships/image" Target="../media/image2761.png"/><Relationship Id="rId261" Type="http://schemas.openxmlformats.org/officeDocument/2006/relationships/image" Target="../media/image1112.png"/><Relationship Id="rId499" Type="http://schemas.openxmlformats.org/officeDocument/2006/relationships/customXml" Target="../ink/ink1465.xml"/><Relationship Id="rId664" Type="http://schemas.openxmlformats.org/officeDocument/2006/relationships/image" Target="../media/image29710.png"/><Relationship Id="rId14" Type="http://schemas.openxmlformats.org/officeDocument/2006/relationships/customXml" Target="../ink/ink1189.xml"/><Relationship Id="rId56" Type="http://schemas.openxmlformats.org/officeDocument/2006/relationships/customXml" Target="../ink/ink1210.xml"/><Relationship Id="rId317" Type="http://schemas.openxmlformats.org/officeDocument/2006/relationships/customXml" Target="../ink/ink1369.xml"/><Relationship Id="rId359" Type="http://schemas.openxmlformats.org/officeDocument/2006/relationships/customXml" Target="../ink/ink1395.xml"/><Relationship Id="rId524" Type="http://schemas.openxmlformats.org/officeDocument/2006/relationships/image" Target="../media/image2280.png"/><Relationship Id="rId566" Type="http://schemas.openxmlformats.org/officeDocument/2006/relationships/customXml" Target="../ink/ink1499.xml"/><Relationship Id="rId731" Type="http://schemas.openxmlformats.org/officeDocument/2006/relationships/customXml" Target="../ink/ink1582.xml"/><Relationship Id="rId773" Type="http://schemas.openxmlformats.org/officeDocument/2006/relationships/customXml" Target="../ink/ink1603.xml"/><Relationship Id="rId98" Type="http://schemas.openxmlformats.org/officeDocument/2006/relationships/customXml" Target="../ink/ink1241.xml"/><Relationship Id="rId121" Type="http://schemas.openxmlformats.org/officeDocument/2006/relationships/image" Target="../media/image450.png"/><Relationship Id="rId163" Type="http://schemas.openxmlformats.org/officeDocument/2006/relationships/image" Target="../media/image660.png"/><Relationship Id="rId219" Type="http://schemas.openxmlformats.org/officeDocument/2006/relationships/image" Target="../media/image901.png"/><Relationship Id="rId370" Type="http://schemas.openxmlformats.org/officeDocument/2006/relationships/image" Target="../media/image1512.png"/><Relationship Id="rId426" Type="http://schemas.openxmlformats.org/officeDocument/2006/relationships/image" Target="../media/image1790.png"/><Relationship Id="rId633" Type="http://schemas.openxmlformats.org/officeDocument/2006/relationships/customXml" Target="../ink/ink1533.xml"/><Relationship Id="rId829" Type="http://schemas.openxmlformats.org/officeDocument/2006/relationships/customXml" Target="../ink/ink1631.xml"/><Relationship Id="rId230" Type="http://schemas.openxmlformats.org/officeDocument/2006/relationships/customXml" Target="../ink/ink1316.xml"/><Relationship Id="rId468" Type="http://schemas.openxmlformats.org/officeDocument/2006/relationships/image" Target="../media/image2000.png"/><Relationship Id="rId675" Type="http://schemas.openxmlformats.org/officeDocument/2006/relationships/customXml" Target="../ink/ink1554.xml"/><Relationship Id="rId25" Type="http://schemas.openxmlformats.org/officeDocument/2006/relationships/image" Target="../media/image1211.png"/><Relationship Id="rId67" Type="http://schemas.openxmlformats.org/officeDocument/2006/relationships/image" Target="../media/image3311.png"/><Relationship Id="rId272" Type="http://schemas.openxmlformats.org/officeDocument/2006/relationships/customXml" Target="../ink/ink1337.xml"/><Relationship Id="rId328" Type="http://schemas.openxmlformats.org/officeDocument/2006/relationships/image" Target="../media/image1320.png"/><Relationship Id="rId535" Type="http://schemas.openxmlformats.org/officeDocument/2006/relationships/customXml" Target="../ink/ink1483.xml"/><Relationship Id="rId577" Type="http://schemas.openxmlformats.org/officeDocument/2006/relationships/customXml" Target="../ink/ink1505.xml"/><Relationship Id="rId700" Type="http://schemas.openxmlformats.org/officeDocument/2006/relationships/image" Target="../media/image3151.png"/><Relationship Id="rId742" Type="http://schemas.openxmlformats.org/officeDocument/2006/relationships/image" Target="../media/image3361.png"/><Relationship Id="rId132" Type="http://schemas.openxmlformats.org/officeDocument/2006/relationships/customXml" Target="../ink/ink1263.xml"/><Relationship Id="rId174" Type="http://schemas.openxmlformats.org/officeDocument/2006/relationships/customXml" Target="../ink/ink1284.xml"/><Relationship Id="rId381" Type="http://schemas.openxmlformats.org/officeDocument/2006/relationships/customXml" Target="../ink/ink1406.xml"/><Relationship Id="rId602" Type="http://schemas.openxmlformats.org/officeDocument/2006/relationships/image" Target="../media/image2661.png"/><Relationship Id="rId784" Type="http://schemas.openxmlformats.org/officeDocument/2006/relationships/image" Target="../media/image3571.png"/><Relationship Id="rId241" Type="http://schemas.openxmlformats.org/officeDocument/2006/relationships/image" Target="../media/image1012.png"/><Relationship Id="rId437" Type="http://schemas.openxmlformats.org/officeDocument/2006/relationships/customXml" Target="../ink/ink1434.xml"/><Relationship Id="rId479" Type="http://schemas.openxmlformats.org/officeDocument/2006/relationships/customXml" Target="../ink/ink1455.xml"/><Relationship Id="rId644" Type="http://schemas.openxmlformats.org/officeDocument/2006/relationships/image" Target="../media/image28710.png"/><Relationship Id="rId686" Type="http://schemas.openxmlformats.org/officeDocument/2006/relationships/image" Target="../media/image3081.png"/><Relationship Id="rId36" Type="http://schemas.openxmlformats.org/officeDocument/2006/relationships/customXml" Target="../ink/ink1200.xml"/><Relationship Id="rId283" Type="http://schemas.openxmlformats.org/officeDocument/2006/relationships/image" Target="../media/image1220.png"/><Relationship Id="rId339" Type="http://schemas.openxmlformats.org/officeDocument/2006/relationships/customXml" Target="../ink/ink1385.xml"/><Relationship Id="rId490" Type="http://schemas.openxmlformats.org/officeDocument/2006/relationships/image" Target="../media/image2112.png"/><Relationship Id="rId504" Type="http://schemas.openxmlformats.org/officeDocument/2006/relationships/image" Target="../media/image2180.png"/><Relationship Id="rId546" Type="http://schemas.openxmlformats.org/officeDocument/2006/relationships/image" Target="../media/image2391.png"/><Relationship Id="rId711" Type="http://schemas.openxmlformats.org/officeDocument/2006/relationships/customXml" Target="../ink/ink1572.xml"/><Relationship Id="rId753" Type="http://schemas.openxmlformats.org/officeDocument/2006/relationships/customXml" Target="../ink/ink1593.xml"/><Relationship Id="rId78" Type="http://schemas.openxmlformats.org/officeDocument/2006/relationships/customXml" Target="../ink/ink1221.xml"/><Relationship Id="rId101" Type="http://schemas.openxmlformats.org/officeDocument/2006/relationships/customXml" Target="../ink/ink1244.xml"/><Relationship Id="rId143" Type="http://schemas.openxmlformats.org/officeDocument/2006/relationships/image" Target="../media/image560.png"/><Relationship Id="rId185" Type="http://schemas.openxmlformats.org/officeDocument/2006/relationships/customXml" Target="../ink/ink1293.xml"/><Relationship Id="rId350" Type="http://schemas.openxmlformats.org/officeDocument/2006/relationships/image" Target="../media/image1412.png"/><Relationship Id="rId406" Type="http://schemas.openxmlformats.org/officeDocument/2006/relationships/image" Target="../media/image1690.png"/><Relationship Id="rId588" Type="http://schemas.openxmlformats.org/officeDocument/2006/relationships/image" Target="../media/image2591.png"/><Relationship Id="rId795" Type="http://schemas.openxmlformats.org/officeDocument/2006/relationships/customXml" Target="../ink/ink1614.xml"/><Relationship Id="rId809" Type="http://schemas.openxmlformats.org/officeDocument/2006/relationships/customXml" Target="../ink/ink1621.xml"/><Relationship Id="rId9" Type="http://schemas.openxmlformats.org/officeDocument/2006/relationships/image" Target="../media/image410.png"/><Relationship Id="rId210" Type="http://schemas.openxmlformats.org/officeDocument/2006/relationships/customXml" Target="../ink/ink1306.xml"/><Relationship Id="rId392" Type="http://schemas.openxmlformats.org/officeDocument/2006/relationships/image" Target="../media/image1620.png"/><Relationship Id="rId448" Type="http://schemas.openxmlformats.org/officeDocument/2006/relationships/image" Target="../media/image1900.png"/><Relationship Id="rId613" Type="http://schemas.openxmlformats.org/officeDocument/2006/relationships/customXml" Target="../ink/ink1523.xml"/><Relationship Id="rId655" Type="http://schemas.openxmlformats.org/officeDocument/2006/relationships/customXml" Target="../ink/ink1544.xml"/><Relationship Id="rId697" Type="http://schemas.openxmlformats.org/officeDocument/2006/relationships/customXml" Target="../ink/ink1565.xml"/><Relationship Id="rId820" Type="http://schemas.openxmlformats.org/officeDocument/2006/relationships/image" Target="../media/image3751.png"/><Relationship Id="rId252" Type="http://schemas.openxmlformats.org/officeDocument/2006/relationships/customXml" Target="../ink/ink1327.xml"/><Relationship Id="rId294" Type="http://schemas.openxmlformats.org/officeDocument/2006/relationships/customXml" Target="../ink/ink1348.xml"/><Relationship Id="rId308" Type="http://schemas.openxmlformats.org/officeDocument/2006/relationships/customXml" Target="../ink/ink1360.xml"/><Relationship Id="rId515" Type="http://schemas.openxmlformats.org/officeDocument/2006/relationships/customXml" Target="../ink/ink1473.xml"/><Relationship Id="rId722" Type="http://schemas.openxmlformats.org/officeDocument/2006/relationships/image" Target="../media/image3261.png"/><Relationship Id="rId47" Type="http://schemas.openxmlformats.org/officeDocument/2006/relationships/image" Target="../media/image2312.png"/><Relationship Id="rId89" Type="http://schemas.openxmlformats.org/officeDocument/2006/relationships/customXml" Target="../ink/ink1232.xml"/><Relationship Id="rId112" Type="http://schemas.openxmlformats.org/officeDocument/2006/relationships/customXml" Target="../ink/ink1253.xml"/><Relationship Id="rId154" Type="http://schemas.openxmlformats.org/officeDocument/2006/relationships/customXml" Target="../ink/ink1274.xml"/><Relationship Id="rId361" Type="http://schemas.openxmlformats.org/officeDocument/2006/relationships/customXml" Target="../ink/ink1396.xml"/><Relationship Id="rId557" Type="http://schemas.openxmlformats.org/officeDocument/2006/relationships/customXml" Target="../ink/ink1494.xml"/><Relationship Id="rId599" Type="http://schemas.openxmlformats.org/officeDocument/2006/relationships/customXml" Target="../ink/ink1516.xml"/><Relationship Id="rId764" Type="http://schemas.openxmlformats.org/officeDocument/2006/relationships/image" Target="../media/image3471.png"/><Relationship Id="rId196" Type="http://schemas.openxmlformats.org/officeDocument/2006/relationships/customXml" Target="../ink/ink1299.xml"/><Relationship Id="rId417" Type="http://schemas.openxmlformats.org/officeDocument/2006/relationships/customXml" Target="../ink/ink1424.xml"/><Relationship Id="rId459" Type="http://schemas.openxmlformats.org/officeDocument/2006/relationships/customXml" Target="../ink/ink1445.xml"/><Relationship Id="rId624" Type="http://schemas.openxmlformats.org/officeDocument/2006/relationships/image" Target="../media/image27710.png"/><Relationship Id="rId666" Type="http://schemas.openxmlformats.org/officeDocument/2006/relationships/image" Target="../media/image2981.png"/><Relationship Id="rId831" Type="http://schemas.openxmlformats.org/officeDocument/2006/relationships/customXml" Target="../ink/ink1632.xml"/><Relationship Id="rId16" Type="http://schemas.openxmlformats.org/officeDocument/2006/relationships/customXml" Target="../ink/ink1190.xml"/><Relationship Id="rId221" Type="http://schemas.openxmlformats.org/officeDocument/2006/relationships/image" Target="../media/image913.png"/><Relationship Id="rId263" Type="http://schemas.openxmlformats.org/officeDocument/2006/relationships/image" Target="../media/image1120.png"/><Relationship Id="rId319" Type="http://schemas.openxmlformats.org/officeDocument/2006/relationships/customXml" Target="../ink/ink1371.xml"/><Relationship Id="rId470" Type="http://schemas.openxmlformats.org/officeDocument/2006/relationships/image" Target="../media/image2012.png"/><Relationship Id="rId526" Type="http://schemas.openxmlformats.org/officeDocument/2006/relationships/image" Target="../media/image2291.png"/><Relationship Id="rId58" Type="http://schemas.openxmlformats.org/officeDocument/2006/relationships/customXml" Target="../ink/ink1211.xml"/><Relationship Id="rId123" Type="http://schemas.openxmlformats.org/officeDocument/2006/relationships/image" Target="../media/image4610.png"/><Relationship Id="rId330" Type="http://schemas.openxmlformats.org/officeDocument/2006/relationships/image" Target="../media/image1330.png"/><Relationship Id="rId568" Type="http://schemas.openxmlformats.org/officeDocument/2006/relationships/customXml" Target="../ink/ink1500.xml"/><Relationship Id="rId733" Type="http://schemas.openxmlformats.org/officeDocument/2006/relationships/customXml" Target="../ink/ink1583.xml"/><Relationship Id="rId775" Type="http://schemas.openxmlformats.org/officeDocument/2006/relationships/customXml" Target="../ink/ink1604.xml"/><Relationship Id="rId165" Type="http://schemas.openxmlformats.org/officeDocument/2006/relationships/image" Target="../media/image670.png"/><Relationship Id="rId372" Type="http://schemas.openxmlformats.org/officeDocument/2006/relationships/image" Target="../media/image1520.png"/><Relationship Id="rId428" Type="http://schemas.openxmlformats.org/officeDocument/2006/relationships/image" Target="../media/image1800.png"/><Relationship Id="rId635" Type="http://schemas.openxmlformats.org/officeDocument/2006/relationships/customXml" Target="../ink/ink1534.xml"/><Relationship Id="rId677" Type="http://schemas.openxmlformats.org/officeDocument/2006/relationships/customXml" Target="../ink/ink1555.xml"/><Relationship Id="rId800" Type="http://schemas.openxmlformats.org/officeDocument/2006/relationships/image" Target="../media/image3651.png"/><Relationship Id="rId232" Type="http://schemas.openxmlformats.org/officeDocument/2006/relationships/customXml" Target="../ink/ink1317.xml"/><Relationship Id="rId274" Type="http://schemas.openxmlformats.org/officeDocument/2006/relationships/customXml" Target="../ink/ink1338.xml"/><Relationship Id="rId481" Type="http://schemas.openxmlformats.org/officeDocument/2006/relationships/customXml" Target="../ink/ink1456.xml"/><Relationship Id="rId702" Type="http://schemas.openxmlformats.org/officeDocument/2006/relationships/image" Target="../media/image3161.png"/><Relationship Id="rId27" Type="http://schemas.openxmlformats.org/officeDocument/2006/relationships/image" Target="../media/image1311.png"/><Relationship Id="rId69" Type="http://schemas.openxmlformats.org/officeDocument/2006/relationships/image" Target="../media/image3412.png"/><Relationship Id="rId134" Type="http://schemas.openxmlformats.org/officeDocument/2006/relationships/customXml" Target="../ink/ink1264.xml"/><Relationship Id="rId537" Type="http://schemas.openxmlformats.org/officeDocument/2006/relationships/customXml" Target="../ink/ink1484.xml"/><Relationship Id="rId579" Type="http://schemas.openxmlformats.org/officeDocument/2006/relationships/customXml" Target="../ink/ink1506.xml"/><Relationship Id="rId744" Type="http://schemas.openxmlformats.org/officeDocument/2006/relationships/image" Target="../media/image3371.png"/><Relationship Id="rId786" Type="http://schemas.openxmlformats.org/officeDocument/2006/relationships/image" Target="../media/image3581.png"/><Relationship Id="rId80" Type="http://schemas.openxmlformats.org/officeDocument/2006/relationships/customXml" Target="../ink/ink1223.xml"/><Relationship Id="rId176" Type="http://schemas.openxmlformats.org/officeDocument/2006/relationships/customXml" Target="../ink/ink1285.xml"/><Relationship Id="rId341" Type="http://schemas.openxmlformats.org/officeDocument/2006/relationships/customXml" Target="../ink/ink1386.xml"/><Relationship Id="rId383" Type="http://schemas.openxmlformats.org/officeDocument/2006/relationships/customXml" Target="../ink/ink1407.xml"/><Relationship Id="rId439" Type="http://schemas.openxmlformats.org/officeDocument/2006/relationships/customXml" Target="../ink/ink1435.xml"/><Relationship Id="rId590" Type="http://schemas.openxmlformats.org/officeDocument/2006/relationships/image" Target="../media/image2601.png"/><Relationship Id="rId604" Type="http://schemas.openxmlformats.org/officeDocument/2006/relationships/image" Target="../media/image2671.png"/><Relationship Id="rId646" Type="http://schemas.openxmlformats.org/officeDocument/2006/relationships/image" Target="../media/image2881.png"/><Relationship Id="rId811" Type="http://schemas.openxmlformats.org/officeDocument/2006/relationships/customXml" Target="../ink/ink1622.xml"/><Relationship Id="rId201" Type="http://schemas.openxmlformats.org/officeDocument/2006/relationships/image" Target="../media/image812.png"/><Relationship Id="rId243" Type="http://schemas.openxmlformats.org/officeDocument/2006/relationships/image" Target="../media/image1020.png"/><Relationship Id="rId285" Type="http://schemas.openxmlformats.org/officeDocument/2006/relationships/image" Target="../media/image1230.png"/><Relationship Id="rId450" Type="http://schemas.openxmlformats.org/officeDocument/2006/relationships/image" Target="../media/image1912.png"/><Relationship Id="rId506" Type="http://schemas.openxmlformats.org/officeDocument/2006/relationships/image" Target="../media/image2190.png"/><Relationship Id="rId688" Type="http://schemas.openxmlformats.org/officeDocument/2006/relationships/image" Target="../media/image3091.png"/><Relationship Id="rId38" Type="http://schemas.openxmlformats.org/officeDocument/2006/relationships/customXml" Target="../ink/ink1201.xml"/><Relationship Id="rId103" Type="http://schemas.openxmlformats.org/officeDocument/2006/relationships/customXml" Target="../ink/ink1246.xml"/><Relationship Id="rId310" Type="http://schemas.openxmlformats.org/officeDocument/2006/relationships/customXml" Target="../ink/ink1362.xml"/><Relationship Id="rId492" Type="http://schemas.openxmlformats.org/officeDocument/2006/relationships/image" Target="../media/image2120.png"/><Relationship Id="rId548" Type="http://schemas.openxmlformats.org/officeDocument/2006/relationships/image" Target="../media/image2401.png"/><Relationship Id="rId713" Type="http://schemas.openxmlformats.org/officeDocument/2006/relationships/customXml" Target="../ink/ink1573.xml"/><Relationship Id="rId755" Type="http://schemas.openxmlformats.org/officeDocument/2006/relationships/customXml" Target="../ink/ink1594.xml"/><Relationship Id="rId797" Type="http://schemas.openxmlformats.org/officeDocument/2006/relationships/customXml" Target="../ink/ink1615.xml"/><Relationship Id="rId91" Type="http://schemas.openxmlformats.org/officeDocument/2006/relationships/customXml" Target="../ink/ink1234.xml"/><Relationship Id="rId145" Type="http://schemas.openxmlformats.org/officeDocument/2006/relationships/image" Target="../media/image570.png"/><Relationship Id="rId187" Type="http://schemas.openxmlformats.org/officeDocument/2006/relationships/image" Target="../media/image740.png"/><Relationship Id="rId352" Type="http://schemas.openxmlformats.org/officeDocument/2006/relationships/image" Target="../media/image1420.png"/><Relationship Id="rId394" Type="http://schemas.openxmlformats.org/officeDocument/2006/relationships/image" Target="../media/image1630.png"/><Relationship Id="rId408" Type="http://schemas.openxmlformats.org/officeDocument/2006/relationships/image" Target="../media/image1700.png"/><Relationship Id="rId615" Type="http://schemas.openxmlformats.org/officeDocument/2006/relationships/customXml" Target="../ink/ink1524.xml"/><Relationship Id="rId822" Type="http://schemas.openxmlformats.org/officeDocument/2006/relationships/image" Target="../media/image3761.png"/><Relationship Id="rId212" Type="http://schemas.openxmlformats.org/officeDocument/2006/relationships/customXml" Target="../ink/ink1307.xml"/><Relationship Id="rId254" Type="http://schemas.openxmlformats.org/officeDocument/2006/relationships/customXml" Target="../ink/ink1328.xml"/><Relationship Id="rId657" Type="http://schemas.openxmlformats.org/officeDocument/2006/relationships/customXml" Target="../ink/ink1545.xml"/><Relationship Id="rId699" Type="http://schemas.openxmlformats.org/officeDocument/2006/relationships/customXml" Target="../ink/ink1566.xml"/><Relationship Id="rId49" Type="http://schemas.openxmlformats.org/officeDocument/2006/relationships/image" Target="../media/image2412.png"/><Relationship Id="rId114" Type="http://schemas.openxmlformats.org/officeDocument/2006/relationships/customXml" Target="../ink/ink1254.xml"/><Relationship Id="rId296" Type="http://schemas.openxmlformats.org/officeDocument/2006/relationships/customXml" Target="../ink/ink1349.xml"/><Relationship Id="rId461" Type="http://schemas.openxmlformats.org/officeDocument/2006/relationships/customXml" Target="../ink/ink1446.xml"/><Relationship Id="rId517" Type="http://schemas.openxmlformats.org/officeDocument/2006/relationships/customXml" Target="../ink/ink1474.xml"/><Relationship Id="rId559" Type="http://schemas.openxmlformats.org/officeDocument/2006/relationships/image" Target="../media/image2451.png"/><Relationship Id="rId724" Type="http://schemas.openxmlformats.org/officeDocument/2006/relationships/image" Target="../media/image3271.png"/><Relationship Id="rId766" Type="http://schemas.openxmlformats.org/officeDocument/2006/relationships/image" Target="../media/image34810.png"/><Relationship Id="rId60" Type="http://schemas.openxmlformats.org/officeDocument/2006/relationships/customXml" Target="../ink/ink1212.xml"/><Relationship Id="rId156" Type="http://schemas.openxmlformats.org/officeDocument/2006/relationships/customXml" Target="../ink/ink1275.xml"/><Relationship Id="rId198" Type="http://schemas.openxmlformats.org/officeDocument/2006/relationships/customXml" Target="../ink/ink1300.xml"/><Relationship Id="rId321" Type="http://schemas.openxmlformats.org/officeDocument/2006/relationships/customXml" Target="../ink/ink1373.xml"/><Relationship Id="rId363" Type="http://schemas.openxmlformats.org/officeDocument/2006/relationships/customXml" Target="../ink/ink1397.xml"/><Relationship Id="rId419" Type="http://schemas.openxmlformats.org/officeDocument/2006/relationships/customXml" Target="../ink/ink1425.xml"/><Relationship Id="rId570" Type="http://schemas.openxmlformats.org/officeDocument/2006/relationships/image" Target="../media/image2501.png"/><Relationship Id="rId626" Type="http://schemas.openxmlformats.org/officeDocument/2006/relationships/image" Target="../media/image2781.png"/><Relationship Id="rId223" Type="http://schemas.openxmlformats.org/officeDocument/2006/relationships/image" Target="../media/image921.png"/><Relationship Id="rId430" Type="http://schemas.openxmlformats.org/officeDocument/2006/relationships/image" Target="../media/image1812.png"/><Relationship Id="rId668" Type="http://schemas.openxmlformats.org/officeDocument/2006/relationships/image" Target="../media/image2991.png"/><Relationship Id="rId833" Type="http://schemas.openxmlformats.org/officeDocument/2006/relationships/customXml" Target="../ink/ink1633.xml"/><Relationship Id="rId18" Type="http://schemas.openxmlformats.org/officeDocument/2006/relationships/customXml" Target="../ink/ink1191.xml"/><Relationship Id="rId265" Type="http://schemas.openxmlformats.org/officeDocument/2006/relationships/image" Target="../media/image1130.png"/><Relationship Id="rId472" Type="http://schemas.openxmlformats.org/officeDocument/2006/relationships/image" Target="../media/image2020.png"/><Relationship Id="rId528" Type="http://schemas.openxmlformats.org/officeDocument/2006/relationships/image" Target="../media/image2301.png"/><Relationship Id="rId735" Type="http://schemas.openxmlformats.org/officeDocument/2006/relationships/customXml" Target="../ink/ink1584.xml"/><Relationship Id="rId125" Type="http://schemas.openxmlformats.org/officeDocument/2006/relationships/image" Target="../media/image4710.png"/><Relationship Id="rId167" Type="http://schemas.openxmlformats.org/officeDocument/2006/relationships/image" Target="../media/image680.png"/><Relationship Id="rId332" Type="http://schemas.openxmlformats.org/officeDocument/2006/relationships/customXml" Target="../ink/ink1380.xml"/><Relationship Id="rId374" Type="http://schemas.openxmlformats.org/officeDocument/2006/relationships/image" Target="../media/image1530.png"/><Relationship Id="rId581" Type="http://schemas.openxmlformats.org/officeDocument/2006/relationships/customXml" Target="../ink/ink1507.xml"/><Relationship Id="rId777" Type="http://schemas.openxmlformats.org/officeDocument/2006/relationships/customXml" Target="../ink/ink1605.xml"/><Relationship Id="rId71" Type="http://schemas.openxmlformats.org/officeDocument/2006/relationships/image" Target="../media/image3512.png"/><Relationship Id="rId234" Type="http://schemas.openxmlformats.org/officeDocument/2006/relationships/customXml" Target="../ink/ink1318.xml"/><Relationship Id="rId637" Type="http://schemas.openxmlformats.org/officeDocument/2006/relationships/customXml" Target="../ink/ink1535.xml"/><Relationship Id="rId679" Type="http://schemas.openxmlformats.org/officeDocument/2006/relationships/customXml" Target="../ink/ink1556.xml"/><Relationship Id="rId802" Type="http://schemas.openxmlformats.org/officeDocument/2006/relationships/image" Target="../media/image3661.png"/><Relationship Id="rId2" Type="http://schemas.openxmlformats.org/officeDocument/2006/relationships/customXml" Target="../ink/ink1183.xml"/><Relationship Id="rId29" Type="http://schemas.openxmlformats.org/officeDocument/2006/relationships/image" Target="../media/image1411.png"/><Relationship Id="rId276" Type="http://schemas.openxmlformats.org/officeDocument/2006/relationships/customXml" Target="../ink/ink1339.xml"/><Relationship Id="rId441" Type="http://schemas.openxmlformats.org/officeDocument/2006/relationships/customXml" Target="../ink/ink1436.xml"/><Relationship Id="rId483" Type="http://schemas.openxmlformats.org/officeDocument/2006/relationships/customXml" Target="../ink/ink1457.xml"/><Relationship Id="rId539" Type="http://schemas.openxmlformats.org/officeDocument/2006/relationships/customXml" Target="../ink/ink1485.xml"/><Relationship Id="rId690" Type="http://schemas.openxmlformats.org/officeDocument/2006/relationships/image" Target="../media/image3101.png"/><Relationship Id="rId704" Type="http://schemas.openxmlformats.org/officeDocument/2006/relationships/image" Target="../media/image3171.png"/><Relationship Id="rId746" Type="http://schemas.openxmlformats.org/officeDocument/2006/relationships/image" Target="../media/image3381.png"/><Relationship Id="rId40" Type="http://schemas.openxmlformats.org/officeDocument/2006/relationships/customXml" Target="../ink/ink1202.xml"/><Relationship Id="rId136" Type="http://schemas.openxmlformats.org/officeDocument/2006/relationships/customXml" Target="../ink/ink1265.xml"/><Relationship Id="rId178" Type="http://schemas.openxmlformats.org/officeDocument/2006/relationships/customXml" Target="../ink/ink1286.xml"/><Relationship Id="rId301" Type="http://schemas.openxmlformats.org/officeDocument/2006/relationships/customXml" Target="../ink/ink1353.xml"/><Relationship Id="rId343" Type="http://schemas.openxmlformats.org/officeDocument/2006/relationships/customXml" Target="../ink/ink1387.xml"/><Relationship Id="rId550" Type="http://schemas.openxmlformats.org/officeDocument/2006/relationships/image" Target="../media/image2413.png"/><Relationship Id="rId788" Type="http://schemas.openxmlformats.org/officeDocument/2006/relationships/image" Target="../media/image3591.png"/><Relationship Id="rId82" Type="http://schemas.openxmlformats.org/officeDocument/2006/relationships/customXml" Target="../ink/ink1225.xml"/><Relationship Id="rId203" Type="http://schemas.openxmlformats.org/officeDocument/2006/relationships/image" Target="../media/image820.png"/><Relationship Id="rId385" Type="http://schemas.openxmlformats.org/officeDocument/2006/relationships/customXml" Target="../ink/ink1408.xml"/><Relationship Id="rId592" Type="http://schemas.openxmlformats.org/officeDocument/2006/relationships/image" Target="../media/image2612.png"/><Relationship Id="rId606" Type="http://schemas.openxmlformats.org/officeDocument/2006/relationships/image" Target="../media/image2681.png"/><Relationship Id="rId648" Type="http://schemas.openxmlformats.org/officeDocument/2006/relationships/image" Target="../media/image2891.png"/><Relationship Id="rId813" Type="http://schemas.openxmlformats.org/officeDocument/2006/relationships/customXml" Target="../ink/ink1623.xml"/><Relationship Id="rId245" Type="http://schemas.openxmlformats.org/officeDocument/2006/relationships/image" Target="../media/image1030.png"/><Relationship Id="rId287" Type="http://schemas.openxmlformats.org/officeDocument/2006/relationships/image" Target="../media/image1240.png"/><Relationship Id="rId410" Type="http://schemas.openxmlformats.org/officeDocument/2006/relationships/image" Target="../media/image1712.png"/><Relationship Id="rId452" Type="http://schemas.openxmlformats.org/officeDocument/2006/relationships/image" Target="../media/image1920.png"/><Relationship Id="rId494" Type="http://schemas.openxmlformats.org/officeDocument/2006/relationships/image" Target="../media/image2130.png"/><Relationship Id="rId508" Type="http://schemas.openxmlformats.org/officeDocument/2006/relationships/image" Target="../media/image2200.png"/><Relationship Id="rId715" Type="http://schemas.openxmlformats.org/officeDocument/2006/relationships/customXml" Target="../ink/ink1574.xml"/><Relationship Id="rId105" Type="http://schemas.openxmlformats.org/officeDocument/2006/relationships/customXml" Target="../ink/ink1248.xml"/><Relationship Id="rId147" Type="http://schemas.openxmlformats.org/officeDocument/2006/relationships/image" Target="../media/image580.png"/><Relationship Id="rId312" Type="http://schemas.openxmlformats.org/officeDocument/2006/relationships/customXml" Target="../ink/ink1364.xml"/><Relationship Id="rId354" Type="http://schemas.openxmlformats.org/officeDocument/2006/relationships/image" Target="../media/image1430.png"/><Relationship Id="rId757" Type="http://schemas.openxmlformats.org/officeDocument/2006/relationships/customXml" Target="../ink/ink1595.xml"/><Relationship Id="rId799" Type="http://schemas.openxmlformats.org/officeDocument/2006/relationships/customXml" Target="../ink/ink1616.xml"/><Relationship Id="rId51" Type="http://schemas.openxmlformats.org/officeDocument/2006/relationships/image" Target="../media/image2511.png"/><Relationship Id="rId93" Type="http://schemas.openxmlformats.org/officeDocument/2006/relationships/customXml" Target="../ink/ink1236.xml"/><Relationship Id="rId189" Type="http://schemas.openxmlformats.org/officeDocument/2006/relationships/image" Target="../media/image750.png"/><Relationship Id="rId396" Type="http://schemas.openxmlformats.org/officeDocument/2006/relationships/image" Target="../media/image1640.png"/><Relationship Id="rId561" Type="http://schemas.openxmlformats.org/officeDocument/2006/relationships/image" Target="../media/image2461.png"/><Relationship Id="rId617" Type="http://schemas.openxmlformats.org/officeDocument/2006/relationships/customXml" Target="../ink/ink1525.xml"/><Relationship Id="rId659" Type="http://schemas.openxmlformats.org/officeDocument/2006/relationships/customXml" Target="../ink/ink1546.xml"/><Relationship Id="rId824" Type="http://schemas.openxmlformats.org/officeDocument/2006/relationships/image" Target="../media/image3771.png"/><Relationship Id="rId214" Type="http://schemas.openxmlformats.org/officeDocument/2006/relationships/customXml" Target="../ink/ink1308.xml"/><Relationship Id="rId256" Type="http://schemas.openxmlformats.org/officeDocument/2006/relationships/customXml" Target="../ink/ink1329.xml"/><Relationship Id="rId298" Type="http://schemas.openxmlformats.org/officeDocument/2006/relationships/customXml" Target="../ink/ink1350.xml"/><Relationship Id="rId421" Type="http://schemas.openxmlformats.org/officeDocument/2006/relationships/customXml" Target="../ink/ink1426.xml"/><Relationship Id="rId463" Type="http://schemas.openxmlformats.org/officeDocument/2006/relationships/customXml" Target="../ink/ink1447.xml"/><Relationship Id="rId519" Type="http://schemas.openxmlformats.org/officeDocument/2006/relationships/customXml" Target="../ink/ink1475.xml"/><Relationship Id="rId670" Type="http://schemas.openxmlformats.org/officeDocument/2006/relationships/image" Target="../media/image3001.png"/><Relationship Id="rId116" Type="http://schemas.openxmlformats.org/officeDocument/2006/relationships/customXml" Target="../ink/ink1255.xml"/><Relationship Id="rId158" Type="http://schemas.openxmlformats.org/officeDocument/2006/relationships/customXml" Target="../ink/ink1276.xml"/><Relationship Id="rId323" Type="http://schemas.openxmlformats.org/officeDocument/2006/relationships/customXml" Target="../ink/ink1375.xml"/><Relationship Id="rId530" Type="http://schemas.openxmlformats.org/officeDocument/2006/relationships/image" Target="../media/image2313.png"/><Relationship Id="rId726" Type="http://schemas.openxmlformats.org/officeDocument/2006/relationships/image" Target="../media/image3281.png"/><Relationship Id="rId768" Type="http://schemas.openxmlformats.org/officeDocument/2006/relationships/image" Target="../media/image34910.png"/><Relationship Id="rId20" Type="http://schemas.openxmlformats.org/officeDocument/2006/relationships/customXml" Target="../ink/ink1192.xml"/><Relationship Id="rId62" Type="http://schemas.openxmlformats.org/officeDocument/2006/relationships/customXml" Target="../ink/ink1213.xml"/><Relationship Id="rId365" Type="http://schemas.openxmlformats.org/officeDocument/2006/relationships/customXml" Target="../ink/ink1398.xml"/><Relationship Id="rId572" Type="http://schemas.openxmlformats.org/officeDocument/2006/relationships/image" Target="../media/image25120.png"/><Relationship Id="rId628" Type="http://schemas.openxmlformats.org/officeDocument/2006/relationships/image" Target="../media/image2791.png"/><Relationship Id="rId225" Type="http://schemas.openxmlformats.org/officeDocument/2006/relationships/image" Target="../media/image930.png"/><Relationship Id="rId267" Type="http://schemas.openxmlformats.org/officeDocument/2006/relationships/image" Target="../media/image1140.png"/><Relationship Id="rId432" Type="http://schemas.openxmlformats.org/officeDocument/2006/relationships/image" Target="../media/image1820.png"/><Relationship Id="rId474" Type="http://schemas.openxmlformats.org/officeDocument/2006/relationships/image" Target="../media/image2030.png"/><Relationship Id="rId127" Type="http://schemas.openxmlformats.org/officeDocument/2006/relationships/image" Target="../media/image489.png"/><Relationship Id="rId681" Type="http://schemas.openxmlformats.org/officeDocument/2006/relationships/customXml" Target="../ink/ink1557.xml"/><Relationship Id="rId737" Type="http://schemas.openxmlformats.org/officeDocument/2006/relationships/customXml" Target="../ink/ink1585.xml"/><Relationship Id="rId779" Type="http://schemas.openxmlformats.org/officeDocument/2006/relationships/customXml" Target="../ink/ink1606.xml"/><Relationship Id="rId31" Type="http://schemas.openxmlformats.org/officeDocument/2006/relationships/image" Target="../media/image1511.png"/><Relationship Id="rId73" Type="http://schemas.openxmlformats.org/officeDocument/2006/relationships/image" Target="../media/image3610.png"/><Relationship Id="rId169" Type="http://schemas.openxmlformats.org/officeDocument/2006/relationships/image" Target="../media/image690.png"/><Relationship Id="rId334" Type="http://schemas.openxmlformats.org/officeDocument/2006/relationships/customXml" Target="../ink/ink1382.xml"/><Relationship Id="rId376" Type="http://schemas.openxmlformats.org/officeDocument/2006/relationships/image" Target="../media/image1540.png"/><Relationship Id="rId541" Type="http://schemas.openxmlformats.org/officeDocument/2006/relationships/customXml" Target="../ink/ink1486.xml"/><Relationship Id="rId583" Type="http://schemas.openxmlformats.org/officeDocument/2006/relationships/customXml" Target="../ink/ink1508.xml"/><Relationship Id="rId639" Type="http://schemas.openxmlformats.org/officeDocument/2006/relationships/customXml" Target="../ink/ink1536.xml"/><Relationship Id="rId790" Type="http://schemas.openxmlformats.org/officeDocument/2006/relationships/image" Target="../media/image3601.png"/><Relationship Id="rId804" Type="http://schemas.openxmlformats.org/officeDocument/2006/relationships/image" Target="../media/image3671.png"/><Relationship Id="rId4" Type="http://schemas.openxmlformats.org/officeDocument/2006/relationships/customXml" Target="../ink/ink1184.xml"/><Relationship Id="rId180" Type="http://schemas.openxmlformats.org/officeDocument/2006/relationships/customXml" Target="../ink/ink1288.xml"/><Relationship Id="rId236" Type="http://schemas.openxmlformats.org/officeDocument/2006/relationships/customXml" Target="../ink/ink1319.xml"/><Relationship Id="rId278" Type="http://schemas.openxmlformats.org/officeDocument/2006/relationships/customXml" Target="../ink/ink1340.xml"/><Relationship Id="rId401" Type="http://schemas.openxmlformats.org/officeDocument/2006/relationships/customXml" Target="../ink/ink1416.xml"/><Relationship Id="rId443" Type="http://schemas.openxmlformats.org/officeDocument/2006/relationships/customXml" Target="../ink/ink1437.xml"/><Relationship Id="rId650" Type="http://schemas.openxmlformats.org/officeDocument/2006/relationships/image" Target="../media/image2901.png"/><Relationship Id="rId303" Type="http://schemas.openxmlformats.org/officeDocument/2006/relationships/customXml" Target="../ink/ink1355.xml"/><Relationship Id="rId485" Type="http://schemas.openxmlformats.org/officeDocument/2006/relationships/customXml" Target="../ink/ink1458.xml"/><Relationship Id="rId692" Type="http://schemas.openxmlformats.org/officeDocument/2006/relationships/image" Target="../media/image3112.png"/><Relationship Id="rId706" Type="http://schemas.openxmlformats.org/officeDocument/2006/relationships/image" Target="../media/image3181.png"/><Relationship Id="rId748" Type="http://schemas.openxmlformats.org/officeDocument/2006/relationships/image" Target="../media/image33910.png"/><Relationship Id="rId42" Type="http://schemas.openxmlformats.org/officeDocument/2006/relationships/customXml" Target="../ink/ink1203.xml"/><Relationship Id="rId84" Type="http://schemas.openxmlformats.org/officeDocument/2006/relationships/customXml" Target="../ink/ink1227.xml"/><Relationship Id="rId138" Type="http://schemas.openxmlformats.org/officeDocument/2006/relationships/customXml" Target="../ink/ink1266.xml"/><Relationship Id="rId345" Type="http://schemas.openxmlformats.org/officeDocument/2006/relationships/customXml" Target="../ink/ink1388.xml"/><Relationship Id="rId387" Type="http://schemas.openxmlformats.org/officeDocument/2006/relationships/customXml" Target="../ink/ink1409.xml"/><Relationship Id="rId510" Type="http://schemas.openxmlformats.org/officeDocument/2006/relationships/image" Target="../media/image2212.png"/><Relationship Id="rId552" Type="http://schemas.openxmlformats.org/officeDocument/2006/relationships/image" Target="../media/image2421.png"/><Relationship Id="rId594" Type="http://schemas.openxmlformats.org/officeDocument/2006/relationships/image" Target="../media/image2621.png"/><Relationship Id="rId608" Type="http://schemas.openxmlformats.org/officeDocument/2006/relationships/image" Target="../media/image2691.png"/><Relationship Id="rId815" Type="http://schemas.openxmlformats.org/officeDocument/2006/relationships/customXml" Target="../ink/ink1624.xml"/><Relationship Id="rId191" Type="http://schemas.openxmlformats.org/officeDocument/2006/relationships/image" Target="../media/image760.png"/><Relationship Id="rId205" Type="http://schemas.openxmlformats.org/officeDocument/2006/relationships/image" Target="../media/image830.png"/><Relationship Id="rId247" Type="http://schemas.openxmlformats.org/officeDocument/2006/relationships/image" Target="../media/image1040.png"/><Relationship Id="rId412" Type="http://schemas.openxmlformats.org/officeDocument/2006/relationships/image" Target="../media/image1720.png"/><Relationship Id="rId107" Type="http://schemas.openxmlformats.org/officeDocument/2006/relationships/customXml" Target="../ink/ink1250.xml"/><Relationship Id="rId289" Type="http://schemas.openxmlformats.org/officeDocument/2006/relationships/image" Target="../media/image1250.png"/><Relationship Id="rId454" Type="http://schemas.openxmlformats.org/officeDocument/2006/relationships/image" Target="../media/image1930.png"/><Relationship Id="rId496" Type="http://schemas.openxmlformats.org/officeDocument/2006/relationships/image" Target="../media/image2140.png"/><Relationship Id="rId661" Type="http://schemas.openxmlformats.org/officeDocument/2006/relationships/customXml" Target="../ink/ink1547.xml"/><Relationship Id="rId717" Type="http://schemas.openxmlformats.org/officeDocument/2006/relationships/customXml" Target="../ink/ink1575.xml"/><Relationship Id="rId759" Type="http://schemas.openxmlformats.org/officeDocument/2006/relationships/customXml" Target="../ink/ink1596.xml"/><Relationship Id="rId11" Type="http://schemas.openxmlformats.org/officeDocument/2006/relationships/image" Target="../media/image511.png"/><Relationship Id="rId53" Type="http://schemas.openxmlformats.org/officeDocument/2006/relationships/image" Target="../media/image2611.png"/><Relationship Id="rId149" Type="http://schemas.openxmlformats.org/officeDocument/2006/relationships/image" Target="../media/image590.png"/><Relationship Id="rId314" Type="http://schemas.openxmlformats.org/officeDocument/2006/relationships/customXml" Target="../ink/ink1366.xml"/><Relationship Id="rId356" Type="http://schemas.openxmlformats.org/officeDocument/2006/relationships/image" Target="../media/image1440.png"/><Relationship Id="rId398" Type="http://schemas.openxmlformats.org/officeDocument/2006/relationships/image" Target="../media/image1650.png"/><Relationship Id="rId521" Type="http://schemas.openxmlformats.org/officeDocument/2006/relationships/customXml" Target="../ink/ink1476.xml"/><Relationship Id="rId563" Type="http://schemas.openxmlformats.org/officeDocument/2006/relationships/image" Target="../media/image2471.png"/><Relationship Id="rId619" Type="http://schemas.openxmlformats.org/officeDocument/2006/relationships/customXml" Target="../ink/ink1526.xml"/><Relationship Id="rId770" Type="http://schemas.openxmlformats.org/officeDocument/2006/relationships/image" Target="../media/image35010.png"/><Relationship Id="rId95" Type="http://schemas.openxmlformats.org/officeDocument/2006/relationships/customXml" Target="../ink/ink1238.xml"/><Relationship Id="rId160" Type="http://schemas.openxmlformats.org/officeDocument/2006/relationships/customXml" Target="../ink/ink1277.xml"/><Relationship Id="rId216" Type="http://schemas.openxmlformats.org/officeDocument/2006/relationships/customXml" Target="../ink/ink1309.xml"/><Relationship Id="rId423" Type="http://schemas.openxmlformats.org/officeDocument/2006/relationships/customXml" Target="../ink/ink1427.xml"/><Relationship Id="rId826" Type="http://schemas.openxmlformats.org/officeDocument/2006/relationships/image" Target="../media/image3781.png"/><Relationship Id="rId258" Type="http://schemas.openxmlformats.org/officeDocument/2006/relationships/customXml" Target="../ink/ink1330.xml"/><Relationship Id="rId465" Type="http://schemas.openxmlformats.org/officeDocument/2006/relationships/customXml" Target="../ink/ink1448.xml"/><Relationship Id="rId630" Type="http://schemas.openxmlformats.org/officeDocument/2006/relationships/image" Target="../media/image28010.png"/><Relationship Id="rId672" Type="http://schemas.openxmlformats.org/officeDocument/2006/relationships/image" Target="../media/image3012.png"/><Relationship Id="rId728" Type="http://schemas.openxmlformats.org/officeDocument/2006/relationships/image" Target="../media/image3291.png"/><Relationship Id="rId22" Type="http://schemas.openxmlformats.org/officeDocument/2006/relationships/customXml" Target="../ink/ink1193.xml"/><Relationship Id="rId64" Type="http://schemas.openxmlformats.org/officeDocument/2006/relationships/customXml" Target="../ink/ink1214.xml"/><Relationship Id="rId118" Type="http://schemas.openxmlformats.org/officeDocument/2006/relationships/customXml" Target="../ink/ink1256.xml"/><Relationship Id="rId325" Type="http://schemas.openxmlformats.org/officeDocument/2006/relationships/customXml" Target="../ink/ink1376.xml"/><Relationship Id="rId367" Type="http://schemas.openxmlformats.org/officeDocument/2006/relationships/customXml" Target="../ink/ink1399.xml"/><Relationship Id="rId532" Type="http://schemas.openxmlformats.org/officeDocument/2006/relationships/image" Target="../media/image2321.png"/><Relationship Id="rId574" Type="http://schemas.openxmlformats.org/officeDocument/2006/relationships/image" Target="../media/image2521.png"/><Relationship Id="rId171" Type="http://schemas.openxmlformats.org/officeDocument/2006/relationships/image" Target="../media/image700.png"/><Relationship Id="rId227" Type="http://schemas.openxmlformats.org/officeDocument/2006/relationships/image" Target="../media/image940.png"/><Relationship Id="rId781" Type="http://schemas.openxmlformats.org/officeDocument/2006/relationships/customXml" Target="../ink/ink1607.xml"/><Relationship Id="rId269" Type="http://schemas.openxmlformats.org/officeDocument/2006/relationships/image" Target="../media/image1150.png"/><Relationship Id="rId434" Type="http://schemas.openxmlformats.org/officeDocument/2006/relationships/image" Target="../media/image1830.png"/><Relationship Id="rId476" Type="http://schemas.openxmlformats.org/officeDocument/2006/relationships/image" Target="../media/image2040.png"/><Relationship Id="rId641" Type="http://schemas.openxmlformats.org/officeDocument/2006/relationships/customXml" Target="../ink/ink1537.xml"/><Relationship Id="rId683" Type="http://schemas.openxmlformats.org/officeDocument/2006/relationships/customXml" Target="../ink/ink1558.xml"/><Relationship Id="rId739" Type="http://schemas.openxmlformats.org/officeDocument/2006/relationships/customXml" Target="../ink/ink1586.xml"/><Relationship Id="rId33" Type="http://schemas.openxmlformats.org/officeDocument/2006/relationships/image" Target="../media/image1611.png"/><Relationship Id="rId129" Type="http://schemas.openxmlformats.org/officeDocument/2006/relationships/image" Target="../media/image490.png"/><Relationship Id="rId280" Type="http://schemas.openxmlformats.org/officeDocument/2006/relationships/customXml" Target="../ink/ink1341.xml"/><Relationship Id="rId336" Type="http://schemas.openxmlformats.org/officeDocument/2006/relationships/image" Target="../media/image1340.png"/><Relationship Id="rId501" Type="http://schemas.openxmlformats.org/officeDocument/2006/relationships/customXml" Target="../ink/ink1466.xml"/><Relationship Id="rId543" Type="http://schemas.openxmlformats.org/officeDocument/2006/relationships/customXml" Target="../ink/ink1487.xml"/><Relationship Id="rId75" Type="http://schemas.openxmlformats.org/officeDocument/2006/relationships/image" Target="../media/image3711.png"/><Relationship Id="rId140" Type="http://schemas.openxmlformats.org/officeDocument/2006/relationships/customXml" Target="../ink/ink1267.xml"/><Relationship Id="rId182" Type="http://schemas.openxmlformats.org/officeDocument/2006/relationships/customXml" Target="../ink/ink1290.xml"/><Relationship Id="rId378" Type="http://schemas.openxmlformats.org/officeDocument/2006/relationships/image" Target="../media/image1550.png"/><Relationship Id="rId403" Type="http://schemas.openxmlformats.org/officeDocument/2006/relationships/customXml" Target="../ink/ink1417.xml"/><Relationship Id="rId585" Type="http://schemas.openxmlformats.org/officeDocument/2006/relationships/customXml" Target="../ink/ink1509.xml"/><Relationship Id="rId750" Type="http://schemas.openxmlformats.org/officeDocument/2006/relationships/image" Target="../media/image3401.png"/><Relationship Id="rId792" Type="http://schemas.openxmlformats.org/officeDocument/2006/relationships/image" Target="../media/image3612.png"/><Relationship Id="rId806" Type="http://schemas.openxmlformats.org/officeDocument/2006/relationships/image" Target="../media/image3681.png"/><Relationship Id="rId6" Type="http://schemas.openxmlformats.org/officeDocument/2006/relationships/customXml" Target="../ink/ink1185.xml"/><Relationship Id="rId238" Type="http://schemas.openxmlformats.org/officeDocument/2006/relationships/customXml" Target="../ink/ink1320.xml"/><Relationship Id="rId445" Type="http://schemas.openxmlformats.org/officeDocument/2006/relationships/customXml" Target="../ink/ink1438.xml"/><Relationship Id="rId487" Type="http://schemas.openxmlformats.org/officeDocument/2006/relationships/customXml" Target="../ink/ink1459.xml"/><Relationship Id="rId610" Type="http://schemas.openxmlformats.org/officeDocument/2006/relationships/image" Target="../media/image2701.png"/><Relationship Id="rId652" Type="http://schemas.openxmlformats.org/officeDocument/2006/relationships/image" Target="../media/image2912.png"/><Relationship Id="rId694" Type="http://schemas.openxmlformats.org/officeDocument/2006/relationships/image" Target="../media/image3121.png"/><Relationship Id="rId708" Type="http://schemas.openxmlformats.org/officeDocument/2006/relationships/image" Target="../media/image3191.png"/><Relationship Id="rId291" Type="http://schemas.openxmlformats.org/officeDocument/2006/relationships/image" Target="../media/image1260.png"/><Relationship Id="rId305" Type="http://schemas.openxmlformats.org/officeDocument/2006/relationships/customXml" Target="../ink/ink1357.xml"/><Relationship Id="rId347" Type="http://schemas.openxmlformats.org/officeDocument/2006/relationships/customXml" Target="../ink/ink1389.xml"/><Relationship Id="rId512" Type="http://schemas.openxmlformats.org/officeDocument/2006/relationships/image" Target="../media/image2220.png"/><Relationship Id="rId44" Type="http://schemas.openxmlformats.org/officeDocument/2006/relationships/customXml" Target="../ink/ink1204.xml"/><Relationship Id="rId86" Type="http://schemas.openxmlformats.org/officeDocument/2006/relationships/customXml" Target="../ink/ink1229.xml"/><Relationship Id="rId151" Type="http://schemas.openxmlformats.org/officeDocument/2006/relationships/image" Target="../media/image600.png"/><Relationship Id="rId389" Type="http://schemas.openxmlformats.org/officeDocument/2006/relationships/customXml" Target="../ink/ink1410.xml"/><Relationship Id="rId554" Type="http://schemas.openxmlformats.org/officeDocument/2006/relationships/image" Target="../media/image2431.png"/><Relationship Id="rId596" Type="http://schemas.openxmlformats.org/officeDocument/2006/relationships/image" Target="../media/image2631.png"/><Relationship Id="rId761" Type="http://schemas.openxmlformats.org/officeDocument/2006/relationships/customXml" Target="../ink/ink1597.xml"/><Relationship Id="rId817" Type="http://schemas.openxmlformats.org/officeDocument/2006/relationships/customXml" Target="../ink/ink1625.xml"/><Relationship Id="rId193" Type="http://schemas.openxmlformats.org/officeDocument/2006/relationships/image" Target="../media/image770.png"/><Relationship Id="rId207" Type="http://schemas.openxmlformats.org/officeDocument/2006/relationships/image" Target="../media/image841.png"/><Relationship Id="rId249" Type="http://schemas.openxmlformats.org/officeDocument/2006/relationships/image" Target="../media/image1050.png"/><Relationship Id="rId414" Type="http://schemas.openxmlformats.org/officeDocument/2006/relationships/image" Target="../media/image1730.png"/><Relationship Id="rId456" Type="http://schemas.openxmlformats.org/officeDocument/2006/relationships/image" Target="../media/image1940.png"/><Relationship Id="rId498" Type="http://schemas.openxmlformats.org/officeDocument/2006/relationships/image" Target="../media/image2150.png"/><Relationship Id="rId621" Type="http://schemas.openxmlformats.org/officeDocument/2006/relationships/customXml" Target="../ink/ink1527.xml"/><Relationship Id="rId663" Type="http://schemas.openxmlformats.org/officeDocument/2006/relationships/customXml" Target="../ink/ink1548.xml"/><Relationship Id="rId13" Type="http://schemas.openxmlformats.org/officeDocument/2006/relationships/image" Target="../media/image611.png"/><Relationship Id="rId109" Type="http://schemas.openxmlformats.org/officeDocument/2006/relationships/image" Target="../media/image393.png"/><Relationship Id="rId260" Type="http://schemas.openxmlformats.org/officeDocument/2006/relationships/customXml" Target="../ink/ink1331.xml"/><Relationship Id="rId316" Type="http://schemas.openxmlformats.org/officeDocument/2006/relationships/customXml" Target="../ink/ink1368.xml"/><Relationship Id="rId523" Type="http://schemas.openxmlformats.org/officeDocument/2006/relationships/customXml" Target="../ink/ink1477.xml"/><Relationship Id="rId719" Type="http://schemas.openxmlformats.org/officeDocument/2006/relationships/customXml" Target="../ink/ink1576.xml"/><Relationship Id="rId55" Type="http://schemas.openxmlformats.org/officeDocument/2006/relationships/image" Target="../media/image2711.png"/><Relationship Id="rId97" Type="http://schemas.openxmlformats.org/officeDocument/2006/relationships/customXml" Target="../ink/ink1240.xml"/><Relationship Id="rId120" Type="http://schemas.openxmlformats.org/officeDocument/2006/relationships/customXml" Target="../ink/ink1257.xml"/><Relationship Id="rId358" Type="http://schemas.openxmlformats.org/officeDocument/2006/relationships/image" Target="../media/image1450.png"/><Relationship Id="rId565" Type="http://schemas.openxmlformats.org/officeDocument/2006/relationships/image" Target="../media/image24810.png"/><Relationship Id="rId730" Type="http://schemas.openxmlformats.org/officeDocument/2006/relationships/image" Target="../media/image3301.png"/><Relationship Id="rId772" Type="http://schemas.openxmlformats.org/officeDocument/2006/relationships/image" Target="../media/image3513.png"/><Relationship Id="rId828" Type="http://schemas.openxmlformats.org/officeDocument/2006/relationships/image" Target="../media/image3791.png"/><Relationship Id="rId162" Type="http://schemas.openxmlformats.org/officeDocument/2006/relationships/customXml" Target="../ink/ink1278.xml"/><Relationship Id="rId218" Type="http://schemas.openxmlformats.org/officeDocument/2006/relationships/customXml" Target="../ink/ink1310.xml"/><Relationship Id="rId425" Type="http://schemas.openxmlformats.org/officeDocument/2006/relationships/customXml" Target="../ink/ink1428.xml"/><Relationship Id="rId467" Type="http://schemas.openxmlformats.org/officeDocument/2006/relationships/customXml" Target="../ink/ink1449.xml"/><Relationship Id="rId632" Type="http://schemas.openxmlformats.org/officeDocument/2006/relationships/image" Target="../media/image2812.png"/><Relationship Id="rId271" Type="http://schemas.openxmlformats.org/officeDocument/2006/relationships/image" Target="../media/image1160.png"/><Relationship Id="rId674" Type="http://schemas.openxmlformats.org/officeDocument/2006/relationships/image" Target="../media/image3021.png"/><Relationship Id="rId24" Type="http://schemas.openxmlformats.org/officeDocument/2006/relationships/customXml" Target="../ink/ink1194.xml"/><Relationship Id="rId66" Type="http://schemas.openxmlformats.org/officeDocument/2006/relationships/customXml" Target="../ink/ink1215.xml"/><Relationship Id="rId131" Type="http://schemas.openxmlformats.org/officeDocument/2006/relationships/image" Target="../media/image500.png"/><Relationship Id="rId327" Type="http://schemas.openxmlformats.org/officeDocument/2006/relationships/customXml" Target="../ink/ink1377.xml"/><Relationship Id="rId369" Type="http://schemas.openxmlformats.org/officeDocument/2006/relationships/customXml" Target="../ink/ink1400.xml"/><Relationship Id="rId534" Type="http://schemas.openxmlformats.org/officeDocument/2006/relationships/image" Target="../media/image2331.png"/><Relationship Id="rId576" Type="http://schemas.openxmlformats.org/officeDocument/2006/relationships/image" Target="../media/image2531.png"/><Relationship Id="rId741" Type="http://schemas.openxmlformats.org/officeDocument/2006/relationships/customXml" Target="../ink/ink1587.xml"/><Relationship Id="rId783" Type="http://schemas.openxmlformats.org/officeDocument/2006/relationships/customXml" Target="../ink/ink1608.xml"/><Relationship Id="rId173" Type="http://schemas.openxmlformats.org/officeDocument/2006/relationships/image" Target="../media/image712.png"/><Relationship Id="rId229" Type="http://schemas.openxmlformats.org/officeDocument/2006/relationships/image" Target="../media/image950.png"/><Relationship Id="rId380" Type="http://schemas.openxmlformats.org/officeDocument/2006/relationships/image" Target="../media/image1560.png"/><Relationship Id="rId436" Type="http://schemas.openxmlformats.org/officeDocument/2006/relationships/image" Target="../media/image1840.png"/><Relationship Id="rId601" Type="http://schemas.openxmlformats.org/officeDocument/2006/relationships/customXml" Target="../ink/ink1517.xml"/><Relationship Id="rId643" Type="http://schemas.openxmlformats.org/officeDocument/2006/relationships/customXml" Target="../ink/ink1538.xml"/><Relationship Id="rId240" Type="http://schemas.openxmlformats.org/officeDocument/2006/relationships/customXml" Target="../ink/ink1321.xml"/><Relationship Id="rId478" Type="http://schemas.openxmlformats.org/officeDocument/2006/relationships/image" Target="../media/image2050.png"/><Relationship Id="rId685" Type="http://schemas.openxmlformats.org/officeDocument/2006/relationships/customXml" Target="../ink/ink1559.xml"/><Relationship Id="rId35" Type="http://schemas.openxmlformats.org/officeDocument/2006/relationships/image" Target="../media/image1711.png"/><Relationship Id="rId77" Type="http://schemas.openxmlformats.org/officeDocument/2006/relationships/image" Target="../media/image3811.png"/><Relationship Id="rId100" Type="http://schemas.openxmlformats.org/officeDocument/2006/relationships/customXml" Target="../ink/ink1243.xml"/><Relationship Id="rId282" Type="http://schemas.openxmlformats.org/officeDocument/2006/relationships/customXml" Target="../ink/ink1342.xml"/><Relationship Id="rId338" Type="http://schemas.openxmlformats.org/officeDocument/2006/relationships/image" Target="../media/image1350.png"/><Relationship Id="rId503" Type="http://schemas.openxmlformats.org/officeDocument/2006/relationships/customXml" Target="../ink/ink1467.xml"/><Relationship Id="rId545" Type="http://schemas.openxmlformats.org/officeDocument/2006/relationships/customXml" Target="../ink/ink1488.xml"/><Relationship Id="rId587" Type="http://schemas.openxmlformats.org/officeDocument/2006/relationships/customXml" Target="../ink/ink1510.xml"/><Relationship Id="rId710" Type="http://schemas.openxmlformats.org/officeDocument/2006/relationships/image" Target="../media/image3201.png"/><Relationship Id="rId752" Type="http://schemas.openxmlformats.org/officeDocument/2006/relationships/image" Target="../media/image3413.png"/><Relationship Id="rId808" Type="http://schemas.openxmlformats.org/officeDocument/2006/relationships/image" Target="../media/image3691.png"/><Relationship Id="rId8" Type="http://schemas.openxmlformats.org/officeDocument/2006/relationships/customXml" Target="../ink/ink1186.xml"/><Relationship Id="rId142" Type="http://schemas.openxmlformats.org/officeDocument/2006/relationships/customXml" Target="../ink/ink1268.xml"/><Relationship Id="rId184" Type="http://schemas.openxmlformats.org/officeDocument/2006/relationships/customXml" Target="../ink/ink1292.xml"/><Relationship Id="rId391" Type="http://schemas.openxmlformats.org/officeDocument/2006/relationships/customXml" Target="../ink/ink1411.xml"/><Relationship Id="rId405" Type="http://schemas.openxmlformats.org/officeDocument/2006/relationships/customXml" Target="../ink/ink1418.xml"/><Relationship Id="rId447" Type="http://schemas.openxmlformats.org/officeDocument/2006/relationships/customXml" Target="../ink/ink1439.xml"/><Relationship Id="rId612" Type="http://schemas.openxmlformats.org/officeDocument/2006/relationships/image" Target="../media/image2712.png"/><Relationship Id="rId794" Type="http://schemas.openxmlformats.org/officeDocument/2006/relationships/image" Target="../media/image3621.png"/><Relationship Id="rId251" Type="http://schemas.openxmlformats.org/officeDocument/2006/relationships/image" Target="../media/image1060.png"/><Relationship Id="rId489" Type="http://schemas.openxmlformats.org/officeDocument/2006/relationships/customXml" Target="../ink/ink1460.xml"/><Relationship Id="rId654" Type="http://schemas.openxmlformats.org/officeDocument/2006/relationships/image" Target="../media/image29210.png"/><Relationship Id="rId696" Type="http://schemas.openxmlformats.org/officeDocument/2006/relationships/image" Target="../media/image3131.png"/><Relationship Id="rId46" Type="http://schemas.openxmlformats.org/officeDocument/2006/relationships/customXml" Target="../ink/ink1205.xml"/><Relationship Id="rId293" Type="http://schemas.openxmlformats.org/officeDocument/2006/relationships/image" Target="../media/image1270.png"/><Relationship Id="rId307" Type="http://schemas.openxmlformats.org/officeDocument/2006/relationships/customXml" Target="../ink/ink1359.xml"/><Relationship Id="rId349" Type="http://schemas.openxmlformats.org/officeDocument/2006/relationships/customXml" Target="../ink/ink1390.xml"/><Relationship Id="rId514" Type="http://schemas.openxmlformats.org/officeDocument/2006/relationships/image" Target="../media/image2230.png"/><Relationship Id="rId556" Type="http://schemas.openxmlformats.org/officeDocument/2006/relationships/image" Target="../media/image2441.png"/><Relationship Id="rId721" Type="http://schemas.openxmlformats.org/officeDocument/2006/relationships/customXml" Target="../ink/ink1577.xml"/><Relationship Id="rId763" Type="http://schemas.openxmlformats.org/officeDocument/2006/relationships/customXml" Target="../ink/ink1598.xml"/><Relationship Id="rId88" Type="http://schemas.openxmlformats.org/officeDocument/2006/relationships/customXml" Target="../ink/ink1231.xml"/><Relationship Id="rId111" Type="http://schemas.openxmlformats.org/officeDocument/2006/relationships/image" Target="../media/image400.png"/><Relationship Id="rId153" Type="http://schemas.openxmlformats.org/officeDocument/2006/relationships/image" Target="../media/image612.png"/><Relationship Id="rId195" Type="http://schemas.openxmlformats.org/officeDocument/2006/relationships/image" Target="../media/image780.png"/><Relationship Id="rId209" Type="http://schemas.openxmlformats.org/officeDocument/2006/relationships/image" Target="../media/image851.png"/><Relationship Id="rId360" Type="http://schemas.openxmlformats.org/officeDocument/2006/relationships/image" Target="../media/image1460.png"/><Relationship Id="rId416" Type="http://schemas.openxmlformats.org/officeDocument/2006/relationships/image" Target="../media/image1740.png"/><Relationship Id="rId598" Type="http://schemas.openxmlformats.org/officeDocument/2006/relationships/image" Target="../media/image2641.png"/><Relationship Id="rId819" Type="http://schemas.openxmlformats.org/officeDocument/2006/relationships/customXml" Target="../ink/ink1626.xml"/><Relationship Id="rId220" Type="http://schemas.openxmlformats.org/officeDocument/2006/relationships/customXml" Target="../ink/ink1311.xml"/><Relationship Id="rId458" Type="http://schemas.openxmlformats.org/officeDocument/2006/relationships/image" Target="../media/image1950.png"/><Relationship Id="rId623" Type="http://schemas.openxmlformats.org/officeDocument/2006/relationships/customXml" Target="../ink/ink1528.xml"/><Relationship Id="rId665" Type="http://schemas.openxmlformats.org/officeDocument/2006/relationships/customXml" Target="../ink/ink1549.xml"/><Relationship Id="rId830" Type="http://schemas.openxmlformats.org/officeDocument/2006/relationships/image" Target="../media/image3801.png"/><Relationship Id="rId15" Type="http://schemas.openxmlformats.org/officeDocument/2006/relationships/image" Target="../media/image711.png"/><Relationship Id="rId57" Type="http://schemas.openxmlformats.org/officeDocument/2006/relationships/image" Target="../media/image2811.png"/><Relationship Id="rId262" Type="http://schemas.openxmlformats.org/officeDocument/2006/relationships/customXml" Target="../ink/ink1332.xml"/><Relationship Id="rId318" Type="http://schemas.openxmlformats.org/officeDocument/2006/relationships/customXml" Target="../ink/ink1370.xml"/><Relationship Id="rId525" Type="http://schemas.openxmlformats.org/officeDocument/2006/relationships/customXml" Target="../ink/ink1478.xml"/><Relationship Id="rId567" Type="http://schemas.openxmlformats.org/officeDocument/2006/relationships/image" Target="../media/image2491.png"/><Relationship Id="rId732" Type="http://schemas.openxmlformats.org/officeDocument/2006/relationships/image" Target="../media/image3312.png"/><Relationship Id="rId99" Type="http://schemas.openxmlformats.org/officeDocument/2006/relationships/customXml" Target="../ink/ink1242.xml"/><Relationship Id="rId122" Type="http://schemas.openxmlformats.org/officeDocument/2006/relationships/customXml" Target="../ink/ink1258.xml"/><Relationship Id="rId164" Type="http://schemas.openxmlformats.org/officeDocument/2006/relationships/customXml" Target="../ink/ink1279.xml"/><Relationship Id="rId371" Type="http://schemas.openxmlformats.org/officeDocument/2006/relationships/customXml" Target="../ink/ink1401.xml"/><Relationship Id="rId774" Type="http://schemas.openxmlformats.org/officeDocument/2006/relationships/image" Target="../media/image3521.png"/><Relationship Id="rId427" Type="http://schemas.openxmlformats.org/officeDocument/2006/relationships/customXml" Target="../ink/ink1429.xml"/><Relationship Id="rId469" Type="http://schemas.openxmlformats.org/officeDocument/2006/relationships/customXml" Target="../ink/ink1450.xml"/><Relationship Id="rId634" Type="http://schemas.openxmlformats.org/officeDocument/2006/relationships/image" Target="../media/image2821.png"/><Relationship Id="rId676" Type="http://schemas.openxmlformats.org/officeDocument/2006/relationships/image" Target="../media/image3031.png"/><Relationship Id="rId26" Type="http://schemas.openxmlformats.org/officeDocument/2006/relationships/customXml" Target="../ink/ink1195.xml"/><Relationship Id="rId231" Type="http://schemas.openxmlformats.org/officeDocument/2006/relationships/image" Target="../media/image960.png"/><Relationship Id="rId273" Type="http://schemas.openxmlformats.org/officeDocument/2006/relationships/image" Target="../media/image1170.png"/><Relationship Id="rId329" Type="http://schemas.openxmlformats.org/officeDocument/2006/relationships/customXml" Target="../ink/ink1378.xml"/><Relationship Id="rId480" Type="http://schemas.openxmlformats.org/officeDocument/2006/relationships/image" Target="../media/image2060.png"/><Relationship Id="rId536" Type="http://schemas.openxmlformats.org/officeDocument/2006/relationships/image" Target="../media/image2341.png"/><Relationship Id="rId701" Type="http://schemas.openxmlformats.org/officeDocument/2006/relationships/customXml" Target="../ink/ink1567.xml"/><Relationship Id="rId68" Type="http://schemas.openxmlformats.org/officeDocument/2006/relationships/customXml" Target="../ink/ink1216.xml"/><Relationship Id="rId133" Type="http://schemas.openxmlformats.org/officeDocument/2006/relationships/image" Target="../media/image512.png"/><Relationship Id="rId175" Type="http://schemas.openxmlformats.org/officeDocument/2006/relationships/image" Target="../media/image720.png"/><Relationship Id="rId340" Type="http://schemas.openxmlformats.org/officeDocument/2006/relationships/image" Target="../media/image1360.png"/><Relationship Id="rId578" Type="http://schemas.openxmlformats.org/officeDocument/2006/relationships/image" Target="../media/image2541.png"/><Relationship Id="rId743" Type="http://schemas.openxmlformats.org/officeDocument/2006/relationships/customXml" Target="../ink/ink1588.xml"/><Relationship Id="rId785" Type="http://schemas.openxmlformats.org/officeDocument/2006/relationships/customXml" Target="../ink/ink1609.xml"/><Relationship Id="rId200" Type="http://schemas.openxmlformats.org/officeDocument/2006/relationships/customXml" Target="../ink/ink1301.xml"/><Relationship Id="rId382" Type="http://schemas.openxmlformats.org/officeDocument/2006/relationships/image" Target="../media/image1570.png"/><Relationship Id="rId438" Type="http://schemas.openxmlformats.org/officeDocument/2006/relationships/image" Target="../media/image1850.png"/><Relationship Id="rId603" Type="http://schemas.openxmlformats.org/officeDocument/2006/relationships/customXml" Target="../ink/ink1518.xml"/><Relationship Id="rId645" Type="http://schemas.openxmlformats.org/officeDocument/2006/relationships/customXml" Target="../ink/ink1539.xml"/><Relationship Id="rId687" Type="http://schemas.openxmlformats.org/officeDocument/2006/relationships/customXml" Target="../ink/ink1560.xml"/><Relationship Id="rId810" Type="http://schemas.openxmlformats.org/officeDocument/2006/relationships/image" Target="../media/image3701.png"/><Relationship Id="rId242" Type="http://schemas.openxmlformats.org/officeDocument/2006/relationships/customXml" Target="../ink/ink1322.xml"/><Relationship Id="rId284" Type="http://schemas.openxmlformats.org/officeDocument/2006/relationships/customXml" Target="../ink/ink1343.xml"/><Relationship Id="rId491" Type="http://schemas.openxmlformats.org/officeDocument/2006/relationships/customXml" Target="../ink/ink1461.xml"/><Relationship Id="rId505" Type="http://schemas.openxmlformats.org/officeDocument/2006/relationships/customXml" Target="../ink/ink1468.xml"/><Relationship Id="rId712" Type="http://schemas.openxmlformats.org/officeDocument/2006/relationships/image" Target="../media/image3212.png"/><Relationship Id="rId37" Type="http://schemas.openxmlformats.org/officeDocument/2006/relationships/image" Target="../media/image1811.png"/><Relationship Id="rId79" Type="http://schemas.openxmlformats.org/officeDocument/2006/relationships/customXml" Target="../ink/ink1222.xml"/><Relationship Id="rId102" Type="http://schemas.openxmlformats.org/officeDocument/2006/relationships/customXml" Target="../ink/ink1245.xml"/><Relationship Id="rId144" Type="http://schemas.openxmlformats.org/officeDocument/2006/relationships/customXml" Target="../ink/ink1269.xml"/><Relationship Id="rId547" Type="http://schemas.openxmlformats.org/officeDocument/2006/relationships/customXml" Target="../ink/ink1489.xml"/><Relationship Id="rId589" Type="http://schemas.openxmlformats.org/officeDocument/2006/relationships/customXml" Target="../ink/ink1511.xml"/><Relationship Id="rId754" Type="http://schemas.openxmlformats.org/officeDocument/2006/relationships/image" Target="../media/image3421.png"/><Relationship Id="rId796" Type="http://schemas.openxmlformats.org/officeDocument/2006/relationships/image" Target="../media/image3631.png"/><Relationship Id="rId90" Type="http://schemas.openxmlformats.org/officeDocument/2006/relationships/customXml" Target="../ink/ink1233.xml"/><Relationship Id="rId186" Type="http://schemas.openxmlformats.org/officeDocument/2006/relationships/customXml" Target="../ink/ink1294.xml"/><Relationship Id="rId351" Type="http://schemas.openxmlformats.org/officeDocument/2006/relationships/customXml" Target="../ink/ink1391.xml"/><Relationship Id="rId393" Type="http://schemas.openxmlformats.org/officeDocument/2006/relationships/customXml" Target="../ink/ink1412.xml"/><Relationship Id="rId407" Type="http://schemas.openxmlformats.org/officeDocument/2006/relationships/customXml" Target="../ink/ink1419.xml"/><Relationship Id="rId449" Type="http://schemas.openxmlformats.org/officeDocument/2006/relationships/customXml" Target="../ink/ink1440.xml"/><Relationship Id="rId614" Type="http://schemas.openxmlformats.org/officeDocument/2006/relationships/image" Target="../media/image2721.png"/><Relationship Id="rId656" Type="http://schemas.openxmlformats.org/officeDocument/2006/relationships/image" Target="../media/image29310.png"/><Relationship Id="rId821" Type="http://schemas.openxmlformats.org/officeDocument/2006/relationships/customXml" Target="../ink/ink1627.xml"/><Relationship Id="rId211" Type="http://schemas.openxmlformats.org/officeDocument/2006/relationships/image" Target="../media/image861.png"/><Relationship Id="rId253" Type="http://schemas.openxmlformats.org/officeDocument/2006/relationships/image" Target="../media/image1070.png"/><Relationship Id="rId295" Type="http://schemas.openxmlformats.org/officeDocument/2006/relationships/image" Target="../media/image1280.png"/><Relationship Id="rId309" Type="http://schemas.openxmlformats.org/officeDocument/2006/relationships/customXml" Target="../ink/ink1361.xml"/><Relationship Id="rId460" Type="http://schemas.openxmlformats.org/officeDocument/2006/relationships/image" Target="../media/image1960.png"/><Relationship Id="rId516" Type="http://schemas.openxmlformats.org/officeDocument/2006/relationships/image" Target="../media/image2240.png"/><Relationship Id="rId698" Type="http://schemas.openxmlformats.org/officeDocument/2006/relationships/image" Target="../media/image3141.png"/><Relationship Id="rId48" Type="http://schemas.openxmlformats.org/officeDocument/2006/relationships/customXml" Target="../ink/ink1206.xml"/><Relationship Id="rId113" Type="http://schemas.openxmlformats.org/officeDocument/2006/relationships/image" Target="../media/image411.png"/><Relationship Id="rId320" Type="http://schemas.openxmlformats.org/officeDocument/2006/relationships/customXml" Target="../ink/ink1372.xml"/><Relationship Id="rId558" Type="http://schemas.openxmlformats.org/officeDocument/2006/relationships/customXml" Target="../ink/ink1495.xml"/><Relationship Id="rId723" Type="http://schemas.openxmlformats.org/officeDocument/2006/relationships/customXml" Target="../ink/ink1578.xml"/><Relationship Id="rId765" Type="http://schemas.openxmlformats.org/officeDocument/2006/relationships/customXml" Target="../ink/ink1599.xml"/><Relationship Id="rId155" Type="http://schemas.openxmlformats.org/officeDocument/2006/relationships/image" Target="../media/image620.png"/><Relationship Id="rId197" Type="http://schemas.openxmlformats.org/officeDocument/2006/relationships/image" Target="../media/image790.png"/><Relationship Id="rId362" Type="http://schemas.openxmlformats.org/officeDocument/2006/relationships/image" Target="../media/image1470.png"/><Relationship Id="rId418" Type="http://schemas.openxmlformats.org/officeDocument/2006/relationships/image" Target="../media/image1750.png"/><Relationship Id="rId625" Type="http://schemas.openxmlformats.org/officeDocument/2006/relationships/customXml" Target="../ink/ink1529.xml"/><Relationship Id="rId832" Type="http://schemas.openxmlformats.org/officeDocument/2006/relationships/image" Target="../media/image3812.png"/><Relationship Id="rId222" Type="http://schemas.openxmlformats.org/officeDocument/2006/relationships/customXml" Target="../ink/ink1312.xml"/><Relationship Id="rId264" Type="http://schemas.openxmlformats.org/officeDocument/2006/relationships/customXml" Target="../ink/ink1333.xml"/><Relationship Id="rId471" Type="http://schemas.openxmlformats.org/officeDocument/2006/relationships/customXml" Target="../ink/ink1451.xml"/><Relationship Id="rId667" Type="http://schemas.openxmlformats.org/officeDocument/2006/relationships/customXml" Target="../ink/ink1550.xml"/><Relationship Id="rId17" Type="http://schemas.openxmlformats.org/officeDocument/2006/relationships/image" Target="../media/image811.png"/><Relationship Id="rId59" Type="http://schemas.openxmlformats.org/officeDocument/2006/relationships/image" Target="../media/image2911.png"/><Relationship Id="rId124" Type="http://schemas.openxmlformats.org/officeDocument/2006/relationships/customXml" Target="../ink/ink1259.xml"/><Relationship Id="rId527" Type="http://schemas.openxmlformats.org/officeDocument/2006/relationships/customXml" Target="../ink/ink1479.xml"/><Relationship Id="rId569" Type="http://schemas.openxmlformats.org/officeDocument/2006/relationships/customXml" Target="../ink/ink1501.xml"/><Relationship Id="rId734" Type="http://schemas.openxmlformats.org/officeDocument/2006/relationships/image" Target="../media/image3321.png"/><Relationship Id="rId776" Type="http://schemas.openxmlformats.org/officeDocument/2006/relationships/image" Target="../media/image3531.png"/><Relationship Id="rId70" Type="http://schemas.openxmlformats.org/officeDocument/2006/relationships/customXml" Target="../ink/ink1217.xml"/><Relationship Id="rId166" Type="http://schemas.openxmlformats.org/officeDocument/2006/relationships/customXml" Target="../ink/ink1280.xml"/><Relationship Id="rId331" Type="http://schemas.openxmlformats.org/officeDocument/2006/relationships/customXml" Target="../ink/ink1379.xml"/><Relationship Id="rId373" Type="http://schemas.openxmlformats.org/officeDocument/2006/relationships/customXml" Target="../ink/ink1402.xml"/><Relationship Id="rId429" Type="http://schemas.openxmlformats.org/officeDocument/2006/relationships/customXml" Target="../ink/ink1430.xml"/><Relationship Id="rId580" Type="http://schemas.openxmlformats.org/officeDocument/2006/relationships/image" Target="../media/image2551.png"/><Relationship Id="rId636" Type="http://schemas.openxmlformats.org/officeDocument/2006/relationships/image" Target="../media/image2831.png"/><Relationship Id="rId801" Type="http://schemas.openxmlformats.org/officeDocument/2006/relationships/customXml" Target="../ink/ink1617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0.png"/><Relationship Id="rId440" Type="http://schemas.openxmlformats.org/officeDocument/2006/relationships/image" Target="../media/image1860.png"/><Relationship Id="rId678" Type="http://schemas.openxmlformats.org/officeDocument/2006/relationships/image" Target="../media/image3041.png"/><Relationship Id="rId28" Type="http://schemas.openxmlformats.org/officeDocument/2006/relationships/customXml" Target="../ink/ink1196.xml"/><Relationship Id="rId275" Type="http://schemas.openxmlformats.org/officeDocument/2006/relationships/image" Target="../media/image1180.png"/><Relationship Id="rId300" Type="http://schemas.openxmlformats.org/officeDocument/2006/relationships/customXml" Target="../ink/ink1352.xml"/><Relationship Id="rId482" Type="http://schemas.openxmlformats.org/officeDocument/2006/relationships/image" Target="../media/image2070.png"/><Relationship Id="rId538" Type="http://schemas.openxmlformats.org/officeDocument/2006/relationships/image" Target="../media/image2351.png"/><Relationship Id="rId703" Type="http://schemas.openxmlformats.org/officeDocument/2006/relationships/customXml" Target="../ink/ink1568.xml"/><Relationship Id="rId745" Type="http://schemas.openxmlformats.org/officeDocument/2006/relationships/customXml" Target="../ink/ink1589.xml"/><Relationship Id="rId81" Type="http://schemas.openxmlformats.org/officeDocument/2006/relationships/customXml" Target="../ink/ink1224.xml"/><Relationship Id="rId135" Type="http://schemas.openxmlformats.org/officeDocument/2006/relationships/image" Target="../media/image520.png"/><Relationship Id="rId177" Type="http://schemas.openxmlformats.org/officeDocument/2006/relationships/image" Target="../media/image730.png"/><Relationship Id="rId342" Type="http://schemas.openxmlformats.org/officeDocument/2006/relationships/image" Target="../media/image1370.png"/><Relationship Id="rId384" Type="http://schemas.openxmlformats.org/officeDocument/2006/relationships/image" Target="../media/image1580.png"/><Relationship Id="rId591" Type="http://schemas.openxmlformats.org/officeDocument/2006/relationships/customXml" Target="../ink/ink1512.xml"/><Relationship Id="rId605" Type="http://schemas.openxmlformats.org/officeDocument/2006/relationships/customXml" Target="../ink/ink1519.xml"/><Relationship Id="rId787" Type="http://schemas.openxmlformats.org/officeDocument/2006/relationships/customXml" Target="../ink/ink1610.xml"/><Relationship Id="rId812" Type="http://schemas.openxmlformats.org/officeDocument/2006/relationships/image" Target="../media/image3712.png"/><Relationship Id="rId202" Type="http://schemas.openxmlformats.org/officeDocument/2006/relationships/customXml" Target="../ink/ink1302.xml"/><Relationship Id="rId244" Type="http://schemas.openxmlformats.org/officeDocument/2006/relationships/customXml" Target="../ink/ink1323.xml"/><Relationship Id="rId647" Type="http://schemas.openxmlformats.org/officeDocument/2006/relationships/customXml" Target="../ink/ink1540.xml"/><Relationship Id="rId689" Type="http://schemas.openxmlformats.org/officeDocument/2006/relationships/customXml" Target="../ink/ink1561.xml"/><Relationship Id="rId39" Type="http://schemas.openxmlformats.org/officeDocument/2006/relationships/image" Target="../media/image1911.png"/><Relationship Id="rId286" Type="http://schemas.openxmlformats.org/officeDocument/2006/relationships/customXml" Target="../ink/ink1344.xml"/><Relationship Id="rId451" Type="http://schemas.openxmlformats.org/officeDocument/2006/relationships/customXml" Target="../ink/ink1441.xml"/><Relationship Id="rId493" Type="http://schemas.openxmlformats.org/officeDocument/2006/relationships/customXml" Target="../ink/ink1462.xml"/><Relationship Id="rId507" Type="http://schemas.openxmlformats.org/officeDocument/2006/relationships/customXml" Target="../ink/ink1469.xml"/><Relationship Id="rId549" Type="http://schemas.openxmlformats.org/officeDocument/2006/relationships/customXml" Target="../ink/ink1490.xml"/><Relationship Id="rId714" Type="http://schemas.openxmlformats.org/officeDocument/2006/relationships/image" Target="../media/image3221.png"/><Relationship Id="rId756" Type="http://schemas.openxmlformats.org/officeDocument/2006/relationships/image" Target="../media/image3431.png"/><Relationship Id="rId50" Type="http://schemas.openxmlformats.org/officeDocument/2006/relationships/customXml" Target="../ink/ink1207.xml"/><Relationship Id="rId104" Type="http://schemas.openxmlformats.org/officeDocument/2006/relationships/customXml" Target="../ink/ink1247.xml"/><Relationship Id="rId146" Type="http://schemas.openxmlformats.org/officeDocument/2006/relationships/customXml" Target="../ink/ink1270.xml"/><Relationship Id="rId188" Type="http://schemas.openxmlformats.org/officeDocument/2006/relationships/customXml" Target="../ink/ink1295.xml"/><Relationship Id="rId311" Type="http://schemas.openxmlformats.org/officeDocument/2006/relationships/customXml" Target="../ink/ink1363.xml"/><Relationship Id="rId353" Type="http://schemas.openxmlformats.org/officeDocument/2006/relationships/customXml" Target="../ink/ink1392.xml"/><Relationship Id="rId395" Type="http://schemas.openxmlformats.org/officeDocument/2006/relationships/customXml" Target="../ink/ink1413.xml"/><Relationship Id="rId409" Type="http://schemas.openxmlformats.org/officeDocument/2006/relationships/customXml" Target="../ink/ink1420.xml"/><Relationship Id="rId560" Type="http://schemas.openxmlformats.org/officeDocument/2006/relationships/customXml" Target="../ink/ink1496.xml"/><Relationship Id="rId798" Type="http://schemas.openxmlformats.org/officeDocument/2006/relationships/image" Target="../media/image3641.png"/><Relationship Id="rId92" Type="http://schemas.openxmlformats.org/officeDocument/2006/relationships/customXml" Target="../ink/ink1235.xml"/><Relationship Id="rId213" Type="http://schemas.openxmlformats.org/officeDocument/2006/relationships/image" Target="../media/image871.png"/><Relationship Id="rId420" Type="http://schemas.openxmlformats.org/officeDocument/2006/relationships/image" Target="../media/image1760.png"/><Relationship Id="rId616" Type="http://schemas.openxmlformats.org/officeDocument/2006/relationships/image" Target="../media/image2731.png"/><Relationship Id="rId658" Type="http://schemas.openxmlformats.org/officeDocument/2006/relationships/image" Target="../media/image29410.png"/><Relationship Id="rId823" Type="http://schemas.openxmlformats.org/officeDocument/2006/relationships/customXml" Target="../ink/ink1628.xml"/><Relationship Id="rId255" Type="http://schemas.openxmlformats.org/officeDocument/2006/relationships/image" Target="../media/image1080.png"/><Relationship Id="rId297" Type="http://schemas.openxmlformats.org/officeDocument/2006/relationships/image" Target="../media/image1290.png"/><Relationship Id="rId462" Type="http://schemas.openxmlformats.org/officeDocument/2006/relationships/image" Target="../media/image1970.png"/><Relationship Id="rId518" Type="http://schemas.openxmlformats.org/officeDocument/2006/relationships/image" Target="../media/image2250.png"/><Relationship Id="rId725" Type="http://schemas.openxmlformats.org/officeDocument/2006/relationships/customXml" Target="../ink/ink1579.xml"/><Relationship Id="rId115" Type="http://schemas.openxmlformats.org/officeDocument/2006/relationships/image" Target="../media/image4210.png"/><Relationship Id="rId157" Type="http://schemas.openxmlformats.org/officeDocument/2006/relationships/image" Target="../media/image630.png"/><Relationship Id="rId322" Type="http://schemas.openxmlformats.org/officeDocument/2006/relationships/customXml" Target="../ink/ink1374.xml"/><Relationship Id="rId364" Type="http://schemas.openxmlformats.org/officeDocument/2006/relationships/image" Target="../media/image1480.png"/><Relationship Id="rId767" Type="http://schemas.openxmlformats.org/officeDocument/2006/relationships/customXml" Target="../ink/ink1600.xml"/><Relationship Id="rId61" Type="http://schemas.openxmlformats.org/officeDocument/2006/relationships/image" Target="../media/image3011.png"/><Relationship Id="rId199" Type="http://schemas.openxmlformats.org/officeDocument/2006/relationships/image" Target="../media/image800.png"/><Relationship Id="rId571" Type="http://schemas.openxmlformats.org/officeDocument/2006/relationships/customXml" Target="../ink/ink1502.xml"/><Relationship Id="rId627" Type="http://schemas.openxmlformats.org/officeDocument/2006/relationships/customXml" Target="../ink/ink1530.xml"/><Relationship Id="rId669" Type="http://schemas.openxmlformats.org/officeDocument/2006/relationships/customXml" Target="../ink/ink1551.xml"/><Relationship Id="rId834" Type="http://schemas.openxmlformats.org/officeDocument/2006/relationships/image" Target="../media/image3821.png"/><Relationship Id="rId19" Type="http://schemas.openxmlformats.org/officeDocument/2006/relationships/image" Target="../media/image912.png"/><Relationship Id="rId224" Type="http://schemas.openxmlformats.org/officeDocument/2006/relationships/customXml" Target="../ink/ink1313.xml"/><Relationship Id="rId266" Type="http://schemas.openxmlformats.org/officeDocument/2006/relationships/customXml" Target="../ink/ink1334.xml"/><Relationship Id="rId431" Type="http://schemas.openxmlformats.org/officeDocument/2006/relationships/customXml" Target="../ink/ink1431.xml"/><Relationship Id="rId473" Type="http://schemas.openxmlformats.org/officeDocument/2006/relationships/customXml" Target="../ink/ink1452.xml"/><Relationship Id="rId529" Type="http://schemas.openxmlformats.org/officeDocument/2006/relationships/customXml" Target="../ink/ink1480.xml"/><Relationship Id="rId680" Type="http://schemas.openxmlformats.org/officeDocument/2006/relationships/image" Target="../media/image3051.png"/><Relationship Id="rId736" Type="http://schemas.openxmlformats.org/officeDocument/2006/relationships/image" Target="../media/image3331.png"/><Relationship Id="rId30" Type="http://schemas.openxmlformats.org/officeDocument/2006/relationships/customXml" Target="../ink/ink1197.xml"/><Relationship Id="rId126" Type="http://schemas.openxmlformats.org/officeDocument/2006/relationships/customXml" Target="../ink/ink1260.xml"/><Relationship Id="rId168" Type="http://schemas.openxmlformats.org/officeDocument/2006/relationships/customXml" Target="../ink/ink1281.xml"/><Relationship Id="rId333" Type="http://schemas.openxmlformats.org/officeDocument/2006/relationships/customXml" Target="../ink/ink1381.xml"/><Relationship Id="rId540" Type="http://schemas.openxmlformats.org/officeDocument/2006/relationships/image" Target="../media/image2361.png"/><Relationship Id="rId778" Type="http://schemas.openxmlformats.org/officeDocument/2006/relationships/image" Target="../media/image3541.png"/><Relationship Id="rId72" Type="http://schemas.openxmlformats.org/officeDocument/2006/relationships/customXml" Target="../ink/ink1218.xml"/><Relationship Id="rId375" Type="http://schemas.openxmlformats.org/officeDocument/2006/relationships/customXml" Target="../ink/ink1403.xml"/><Relationship Id="rId582" Type="http://schemas.openxmlformats.org/officeDocument/2006/relationships/image" Target="../media/image2561.png"/><Relationship Id="rId638" Type="http://schemas.openxmlformats.org/officeDocument/2006/relationships/image" Target="../media/image2841.png"/><Relationship Id="rId803" Type="http://schemas.openxmlformats.org/officeDocument/2006/relationships/customXml" Target="../ink/ink1618.xml"/><Relationship Id="rId3" Type="http://schemas.openxmlformats.org/officeDocument/2006/relationships/image" Target="../media/image1100.png"/><Relationship Id="rId235" Type="http://schemas.openxmlformats.org/officeDocument/2006/relationships/image" Target="../media/image980.png"/><Relationship Id="rId277" Type="http://schemas.openxmlformats.org/officeDocument/2006/relationships/image" Target="../media/image1190.png"/><Relationship Id="rId400" Type="http://schemas.openxmlformats.org/officeDocument/2006/relationships/image" Target="../media/image1660.png"/><Relationship Id="rId442" Type="http://schemas.openxmlformats.org/officeDocument/2006/relationships/image" Target="../media/image1870.png"/><Relationship Id="rId484" Type="http://schemas.openxmlformats.org/officeDocument/2006/relationships/image" Target="../media/image2080.png"/><Relationship Id="rId705" Type="http://schemas.openxmlformats.org/officeDocument/2006/relationships/customXml" Target="../ink/ink1569.xml"/><Relationship Id="rId137" Type="http://schemas.openxmlformats.org/officeDocument/2006/relationships/image" Target="../media/image530.png"/><Relationship Id="rId302" Type="http://schemas.openxmlformats.org/officeDocument/2006/relationships/customXml" Target="../ink/ink1354.xml"/><Relationship Id="rId344" Type="http://schemas.openxmlformats.org/officeDocument/2006/relationships/image" Target="../media/image1380.png"/><Relationship Id="rId691" Type="http://schemas.openxmlformats.org/officeDocument/2006/relationships/customXml" Target="../ink/ink1562.xml"/><Relationship Id="rId747" Type="http://schemas.openxmlformats.org/officeDocument/2006/relationships/customXml" Target="../ink/ink1590.xml"/><Relationship Id="rId789" Type="http://schemas.openxmlformats.org/officeDocument/2006/relationships/customXml" Target="../ink/ink1611.xml"/><Relationship Id="rId41" Type="http://schemas.openxmlformats.org/officeDocument/2006/relationships/image" Target="../media/image2011.png"/><Relationship Id="rId83" Type="http://schemas.openxmlformats.org/officeDocument/2006/relationships/customXml" Target="../ink/ink1226.xml"/><Relationship Id="rId179" Type="http://schemas.openxmlformats.org/officeDocument/2006/relationships/customXml" Target="../ink/ink1287.xml"/><Relationship Id="rId386" Type="http://schemas.openxmlformats.org/officeDocument/2006/relationships/image" Target="../media/image1590.png"/><Relationship Id="rId551" Type="http://schemas.openxmlformats.org/officeDocument/2006/relationships/customXml" Target="../ink/ink1491.xml"/><Relationship Id="rId593" Type="http://schemas.openxmlformats.org/officeDocument/2006/relationships/customXml" Target="../ink/ink1513.xml"/><Relationship Id="rId607" Type="http://schemas.openxmlformats.org/officeDocument/2006/relationships/customXml" Target="../ink/ink1520.xml"/><Relationship Id="rId649" Type="http://schemas.openxmlformats.org/officeDocument/2006/relationships/customXml" Target="../ink/ink1541.xml"/><Relationship Id="rId814" Type="http://schemas.openxmlformats.org/officeDocument/2006/relationships/image" Target="../media/image3721.png"/><Relationship Id="rId190" Type="http://schemas.openxmlformats.org/officeDocument/2006/relationships/customXml" Target="../ink/ink1296.xml"/><Relationship Id="rId204" Type="http://schemas.openxmlformats.org/officeDocument/2006/relationships/customXml" Target="../ink/ink1303.xml"/><Relationship Id="rId246" Type="http://schemas.openxmlformats.org/officeDocument/2006/relationships/customXml" Target="../ink/ink1324.xml"/><Relationship Id="rId288" Type="http://schemas.openxmlformats.org/officeDocument/2006/relationships/customXml" Target="../ink/ink1345.xml"/><Relationship Id="rId411" Type="http://schemas.openxmlformats.org/officeDocument/2006/relationships/customXml" Target="../ink/ink1421.xml"/><Relationship Id="rId453" Type="http://schemas.openxmlformats.org/officeDocument/2006/relationships/customXml" Target="../ink/ink1442.xml"/><Relationship Id="rId509" Type="http://schemas.openxmlformats.org/officeDocument/2006/relationships/customXml" Target="../ink/ink1470.xml"/><Relationship Id="rId660" Type="http://schemas.openxmlformats.org/officeDocument/2006/relationships/image" Target="../media/image29510.png"/><Relationship Id="rId106" Type="http://schemas.openxmlformats.org/officeDocument/2006/relationships/customXml" Target="../ink/ink1249.xml"/><Relationship Id="rId313" Type="http://schemas.openxmlformats.org/officeDocument/2006/relationships/customXml" Target="../ink/ink1365.xml"/><Relationship Id="rId495" Type="http://schemas.openxmlformats.org/officeDocument/2006/relationships/customXml" Target="../ink/ink1463.xml"/><Relationship Id="rId716" Type="http://schemas.openxmlformats.org/officeDocument/2006/relationships/image" Target="../media/image3231.png"/><Relationship Id="rId758" Type="http://schemas.openxmlformats.org/officeDocument/2006/relationships/image" Target="../media/image3441.png"/><Relationship Id="rId10" Type="http://schemas.openxmlformats.org/officeDocument/2006/relationships/customXml" Target="../ink/ink1187.xml"/><Relationship Id="rId52" Type="http://schemas.openxmlformats.org/officeDocument/2006/relationships/customXml" Target="../ink/ink1208.xml"/><Relationship Id="rId94" Type="http://schemas.openxmlformats.org/officeDocument/2006/relationships/customXml" Target="../ink/ink1237.xml"/><Relationship Id="rId148" Type="http://schemas.openxmlformats.org/officeDocument/2006/relationships/customXml" Target="../ink/ink1271.xml"/><Relationship Id="rId355" Type="http://schemas.openxmlformats.org/officeDocument/2006/relationships/customXml" Target="../ink/ink1393.xml"/><Relationship Id="rId397" Type="http://schemas.openxmlformats.org/officeDocument/2006/relationships/customXml" Target="../ink/ink1414.xml"/><Relationship Id="rId520" Type="http://schemas.openxmlformats.org/officeDocument/2006/relationships/image" Target="../media/image2260.png"/><Relationship Id="rId562" Type="http://schemas.openxmlformats.org/officeDocument/2006/relationships/customXml" Target="../ink/ink1497.xml"/><Relationship Id="rId618" Type="http://schemas.openxmlformats.org/officeDocument/2006/relationships/image" Target="../media/image2741.png"/><Relationship Id="rId825" Type="http://schemas.openxmlformats.org/officeDocument/2006/relationships/customXml" Target="../ink/ink1629.xml"/><Relationship Id="rId215" Type="http://schemas.openxmlformats.org/officeDocument/2006/relationships/image" Target="../media/image881.png"/><Relationship Id="rId257" Type="http://schemas.openxmlformats.org/officeDocument/2006/relationships/image" Target="../media/image1090.png"/><Relationship Id="rId422" Type="http://schemas.openxmlformats.org/officeDocument/2006/relationships/image" Target="../media/image1770.png"/><Relationship Id="rId464" Type="http://schemas.openxmlformats.org/officeDocument/2006/relationships/image" Target="../media/image1980.png"/><Relationship Id="rId299" Type="http://schemas.openxmlformats.org/officeDocument/2006/relationships/customXml" Target="../ink/ink1351.xml"/><Relationship Id="rId727" Type="http://schemas.openxmlformats.org/officeDocument/2006/relationships/customXml" Target="../ink/ink1580.xml"/><Relationship Id="rId63" Type="http://schemas.openxmlformats.org/officeDocument/2006/relationships/image" Target="../media/image3111.png"/><Relationship Id="rId159" Type="http://schemas.openxmlformats.org/officeDocument/2006/relationships/image" Target="../media/image640.png"/><Relationship Id="rId366" Type="http://schemas.openxmlformats.org/officeDocument/2006/relationships/image" Target="../media/image1490.png"/><Relationship Id="rId573" Type="http://schemas.openxmlformats.org/officeDocument/2006/relationships/customXml" Target="../ink/ink1503.xml"/><Relationship Id="rId780" Type="http://schemas.openxmlformats.org/officeDocument/2006/relationships/image" Target="../media/image3551.png"/><Relationship Id="rId226" Type="http://schemas.openxmlformats.org/officeDocument/2006/relationships/customXml" Target="../ink/ink1314.xml"/><Relationship Id="rId433" Type="http://schemas.openxmlformats.org/officeDocument/2006/relationships/customXml" Target="../ink/ink1432.xml"/><Relationship Id="rId640" Type="http://schemas.openxmlformats.org/officeDocument/2006/relationships/image" Target="../media/image2851.png"/><Relationship Id="rId738" Type="http://schemas.openxmlformats.org/officeDocument/2006/relationships/image" Target="../media/image3341.png"/><Relationship Id="rId74" Type="http://schemas.openxmlformats.org/officeDocument/2006/relationships/customXml" Target="../ink/ink1219.xml"/><Relationship Id="rId377" Type="http://schemas.openxmlformats.org/officeDocument/2006/relationships/customXml" Target="../ink/ink1404.xml"/><Relationship Id="rId500" Type="http://schemas.openxmlformats.org/officeDocument/2006/relationships/image" Target="../media/image2160.png"/><Relationship Id="rId584" Type="http://schemas.openxmlformats.org/officeDocument/2006/relationships/image" Target="../media/image25710.png"/><Relationship Id="rId805" Type="http://schemas.openxmlformats.org/officeDocument/2006/relationships/customXml" Target="../ink/ink1619.xml"/><Relationship Id="rId5" Type="http://schemas.openxmlformats.org/officeDocument/2006/relationships/image" Target="../media/image296.png"/><Relationship Id="rId237" Type="http://schemas.openxmlformats.org/officeDocument/2006/relationships/image" Target="../media/image990.png"/><Relationship Id="rId791" Type="http://schemas.openxmlformats.org/officeDocument/2006/relationships/customXml" Target="../ink/ink1612.xml"/><Relationship Id="rId444" Type="http://schemas.openxmlformats.org/officeDocument/2006/relationships/image" Target="../media/image1880.png"/><Relationship Id="rId651" Type="http://schemas.openxmlformats.org/officeDocument/2006/relationships/customXml" Target="../ink/ink1542.xml"/><Relationship Id="rId749" Type="http://schemas.openxmlformats.org/officeDocument/2006/relationships/customXml" Target="../ink/ink1591.xml"/><Relationship Id="rId290" Type="http://schemas.openxmlformats.org/officeDocument/2006/relationships/customXml" Target="../ink/ink1346.xml"/><Relationship Id="rId304" Type="http://schemas.openxmlformats.org/officeDocument/2006/relationships/customXml" Target="../ink/ink1356.xml"/><Relationship Id="rId388" Type="http://schemas.openxmlformats.org/officeDocument/2006/relationships/image" Target="../media/image1600.png"/><Relationship Id="rId511" Type="http://schemas.openxmlformats.org/officeDocument/2006/relationships/customXml" Target="../ink/ink1471.xml"/><Relationship Id="rId609" Type="http://schemas.openxmlformats.org/officeDocument/2006/relationships/customXml" Target="../ink/ink1521.xml"/><Relationship Id="rId85" Type="http://schemas.openxmlformats.org/officeDocument/2006/relationships/customXml" Target="../ink/ink1228.xml"/><Relationship Id="rId150" Type="http://schemas.openxmlformats.org/officeDocument/2006/relationships/customXml" Target="../ink/ink1272.xml"/><Relationship Id="rId595" Type="http://schemas.openxmlformats.org/officeDocument/2006/relationships/customXml" Target="../ink/ink1514.xml"/><Relationship Id="rId816" Type="http://schemas.openxmlformats.org/officeDocument/2006/relationships/image" Target="../media/image3731.png"/><Relationship Id="rId248" Type="http://schemas.openxmlformats.org/officeDocument/2006/relationships/customXml" Target="../ink/ink1325.xml"/><Relationship Id="rId455" Type="http://schemas.openxmlformats.org/officeDocument/2006/relationships/customXml" Target="../ink/ink1443.xml"/><Relationship Id="rId662" Type="http://schemas.openxmlformats.org/officeDocument/2006/relationships/image" Target="../media/image29610.png"/><Relationship Id="rId12" Type="http://schemas.openxmlformats.org/officeDocument/2006/relationships/customXml" Target="../ink/ink1188.xml"/><Relationship Id="rId108" Type="http://schemas.openxmlformats.org/officeDocument/2006/relationships/customXml" Target="../ink/ink1251.xml"/><Relationship Id="rId315" Type="http://schemas.openxmlformats.org/officeDocument/2006/relationships/customXml" Target="../ink/ink1367.xml"/><Relationship Id="rId522" Type="http://schemas.openxmlformats.org/officeDocument/2006/relationships/image" Target="../media/image227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png"/><Relationship Id="rId3" Type="http://schemas.openxmlformats.org/officeDocument/2006/relationships/image" Target="../media/image251.png"/><Relationship Id="rId7" Type="http://schemas.openxmlformats.org/officeDocument/2006/relationships/image" Target="../media/image280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7.png"/><Relationship Id="rId11" Type="http://schemas.openxmlformats.org/officeDocument/2006/relationships/image" Target="../media/image294.png"/><Relationship Id="rId5" Type="http://schemas.openxmlformats.org/officeDocument/2006/relationships/image" Target="../media/image258.png"/><Relationship Id="rId10" Type="http://schemas.openxmlformats.org/officeDocument/2006/relationships/image" Target="../media/image293.png"/><Relationship Id="rId4" Type="http://schemas.openxmlformats.org/officeDocument/2006/relationships/image" Target="../media/image257.png"/><Relationship Id="rId9" Type="http://schemas.openxmlformats.org/officeDocument/2006/relationships/image" Target="../media/image29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5728586" y="2279133"/>
            <a:ext cx="1873894" cy="672651"/>
          </a:xfrm>
          <a:custGeom>
            <a:avLst/>
            <a:gdLst>
              <a:gd name="connsiteX0" fmla="*/ 0 w 1873894"/>
              <a:gd name="connsiteY0" fmla="*/ 0 h 672651"/>
              <a:gd name="connsiteX1" fmla="*/ 605892 w 1873894"/>
              <a:gd name="connsiteY1" fmla="*/ 0 h 672651"/>
              <a:gd name="connsiteX2" fmla="*/ 1174307 w 1873894"/>
              <a:gd name="connsiteY2" fmla="*/ 0 h 672651"/>
              <a:gd name="connsiteX3" fmla="*/ 1873894 w 1873894"/>
              <a:gd name="connsiteY3" fmla="*/ 0 h 672651"/>
              <a:gd name="connsiteX4" fmla="*/ 1873894 w 1873894"/>
              <a:gd name="connsiteY4" fmla="*/ 672651 h 672651"/>
              <a:gd name="connsiteX5" fmla="*/ 1286741 w 1873894"/>
              <a:gd name="connsiteY5" fmla="*/ 672651 h 672651"/>
              <a:gd name="connsiteX6" fmla="*/ 624631 w 1873894"/>
              <a:gd name="connsiteY6" fmla="*/ 672651 h 672651"/>
              <a:gd name="connsiteX7" fmla="*/ 0 w 1873894"/>
              <a:gd name="connsiteY7" fmla="*/ 672651 h 672651"/>
              <a:gd name="connsiteX8" fmla="*/ 0 w 1873894"/>
              <a:gd name="connsiteY8" fmla="*/ 0 h 67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894" h="672651" extrusionOk="0">
                <a:moveTo>
                  <a:pt x="0" y="0"/>
                </a:moveTo>
                <a:cubicBezTo>
                  <a:pt x="210153" y="-22301"/>
                  <a:pt x="363112" y="9574"/>
                  <a:pt x="605892" y="0"/>
                </a:cubicBezTo>
                <a:cubicBezTo>
                  <a:pt x="848672" y="-9574"/>
                  <a:pt x="990008" y="14941"/>
                  <a:pt x="1174307" y="0"/>
                </a:cubicBezTo>
                <a:cubicBezTo>
                  <a:pt x="1358607" y="-14941"/>
                  <a:pt x="1605810" y="-30352"/>
                  <a:pt x="1873894" y="0"/>
                </a:cubicBezTo>
                <a:cubicBezTo>
                  <a:pt x="1845599" y="238653"/>
                  <a:pt x="1883285" y="429690"/>
                  <a:pt x="1873894" y="672651"/>
                </a:cubicBezTo>
                <a:cubicBezTo>
                  <a:pt x="1650449" y="700257"/>
                  <a:pt x="1410458" y="644975"/>
                  <a:pt x="1286741" y="672651"/>
                </a:cubicBezTo>
                <a:cubicBezTo>
                  <a:pt x="1163024" y="700327"/>
                  <a:pt x="853251" y="688210"/>
                  <a:pt x="624631" y="672651"/>
                </a:cubicBezTo>
                <a:cubicBezTo>
                  <a:pt x="396011" y="657093"/>
                  <a:pt x="137364" y="674903"/>
                  <a:pt x="0" y="672651"/>
                </a:cubicBezTo>
                <a:cubicBezTo>
                  <a:pt x="8536" y="347015"/>
                  <a:pt x="-31600" y="179868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350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9C9289-D5CE-41B5-BAEC-D2F1C6C1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Which</a:t>
            </a:r>
            <a:r>
              <a:rPr lang="de-DE" dirty="0"/>
              <a:t> Auth-</a:t>
            </a:r>
            <a:r>
              <a:rPr lang="de-DE" dirty="0" err="1"/>
              <a:t>Factors</a:t>
            </a:r>
            <a:r>
              <a:rPr lang="de-DE" dirty="0"/>
              <a:t> 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?</a:t>
            </a:r>
            <a:endParaRPr lang="de-AT" dirty="0"/>
          </a:p>
        </p:txBody>
      </p:sp>
      <p:pic>
        <p:nvPicPr>
          <p:cNvPr id="4" name="Grafik 3" descr="Idee">
            <a:extLst>
              <a:ext uri="{FF2B5EF4-FFF2-40B4-BE49-F238E27FC236}">
                <a16:creationId xmlns:a16="http://schemas.microsoft.com/office/drawing/2014/main" id="{C27670DE-88CA-4F50-B2AB-FA8F29798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952294" y="3036433"/>
            <a:ext cx="1602827" cy="1602827"/>
          </a:xfrm>
          <a:prstGeom prst="rect">
            <a:avLst/>
          </a:prstGeom>
        </p:spPr>
      </p:pic>
      <p:pic>
        <p:nvPicPr>
          <p:cNvPr id="6" name="Grafik 5" descr="Fingerabdruck">
            <a:extLst>
              <a:ext uri="{FF2B5EF4-FFF2-40B4-BE49-F238E27FC236}">
                <a16:creationId xmlns:a16="http://schemas.microsoft.com/office/drawing/2014/main" id="{DB2D7E5B-AF9D-4D39-9C96-6D10CFD51A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7845" y="3036433"/>
            <a:ext cx="1597104" cy="1597104"/>
          </a:xfrm>
          <a:prstGeom prst="rect">
            <a:avLst/>
          </a:prstGeom>
        </p:spPr>
      </p:pic>
      <p:pic>
        <p:nvPicPr>
          <p:cNvPr id="8" name="Grafik 7" descr="Bankscheck">
            <a:extLst>
              <a:ext uri="{FF2B5EF4-FFF2-40B4-BE49-F238E27FC236}">
                <a16:creationId xmlns:a16="http://schemas.microsoft.com/office/drawing/2014/main" id="{474BBF71-FB7E-4B20-B0FF-A25D046982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04463" y="3036433"/>
            <a:ext cx="1602827" cy="160282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29FD7A6-C23E-45FA-854E-C42AF3D3C3F8}"/>
              </a:ext>
            </a:extLst>
          </p:cNvPr>
          <p:cNvSpPr txBox="1"/>
          <p:nvPr/>
        </p:nvSpPr>
        <p:spPr>
          <a:xfrm>
            <a:off x="1949672" y="1809272"/>
            <a:ext cx="75626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err="1">
                <a:solidFill>
                  <a:srgbClr val="00FF00"/>
                </a:solidFill>
              </a:rPr>
              <a:t>increase</a:t>
            </a:r>
            <a:r>
              <a:rPr lang="de-DE" sz="2400" dirty="0">
                <a:solidFill>
                  <a:srgbClr val="00FF00"/>
                </a:solidFill>
              </a:rPr>
              <a:t> </a:t>
            </a:r>
            <a:r>
              <a:rPr lang="de-DE" sz="2400" dirty="0" err="1">
                <a:solidFill>
                  <a:srgbClr val="00FF00"/>
                </a:solidFill>
              </a:rPr>
              <a:t>security</a:t>
            </a:r>
            <a:r>
              <a:rPr lang="de-DE" sz="2400" dirty="0">
                <a:solidFill>
                  <a:srgbClr val="00FF00"/>
                </a:solidFill>
              </a:rPr>
              <a:t> </a:t>
            </a:r>
            <a:r>
              <a:rPr lang="de-DE" sz="2400" dirty="0" err="1">
                <a:solidFill>
                  <a:srgbClr val="00FF00"/>
                </a:solidFill>
              </a:rPr>
              <a:t>by</a:t>
            </a:r>
            <a:r>
              <a:rPr lang="de-DE" sz="2400" dirty="0">
                <a:solidFill>
                  <a:srgbClr val="00FF00"/>
                </a:solidFill>
              </a:rPr>
              <a:t> </a:t>
            </a:r>
            <a:r>
              <a:rPr lang="de-DE" sz="2400" dirty="0" err="1">
                <a:solidFill>
                  <a:srgbClr val="00FF00"/>
                </a:solidFill>
              </a:rPr>
              <a:t>combining</a:t>
            </a:r>
            <a:r>
              <a:rPr lang="de-DE" sz="2400" dirty="0">
                <a:solidFill>
                  <a:srgbClr val="00FF00"/>
                </a:solidFill>
              </a:rPr>
              <a:t> different </a:t>
            </a:r>
            <a:r>
              <a:rPr lang="de-DE" sz="2400" dirty="0" err="1">
                <a:solidFill>
                  <a:srgbClr val="00FF00"/>
                </a:solidFill>
              </a:rPr>
              <a:t>factors</a:t>
            </a:r>
            <a:br>
              <a:rPr lang="de-DE" sz="2400" dirty="0">
                <a:solidFill>
                  <a:srgbClr val="00FF00"/>
                </a:solidFill>
              </a:rPr>
            </a:br>
            <a:r>
              <a:rPr lang="de-DE" sz="2400" dirty="0">
                <a:solidFill>
                  <a:srgbClr val="00FF00"/>
                </a:solidFill>
              </a:rPr>
              <a:t> 2FA / MFA</a:t>
            </a:r>
            <a:endParaRPr lang="de-AT" sz="2400" dirty="0">
              <a:solidFill>
                <a:srgbClr val="00FF0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7D41AEB-E11F-4948-84D0-2290CB966A13}"/>
              </a:ext>
            </a:extLst>
          </p:cNvPr>
          <p:cNvSpPr txBox="1"/>
          <p:nvPr/>
        </p:nvSpPr>
        <p:spPr>
          <a:xfrm>
            <a:off x="1880752" y="4689285"/>
            <a:ext cx="1674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know</a:t>
            </a:r>
            <a:endParaRPr lang="de-AT" sz="24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976E1D5-3B6D-4A24-9848-1384479AF418}"/>
              </a:ext>
            </a:extLst>
          </p:cNvPr>
          <p:cNvSpPr txBox="1"/>
          <p:nvPr/>
        </p:nvSpPr>
        <p:spPr>
          <a:xfrm>
            <a:off x="5010186" y="4689284"/>
            <a:ext cx="159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have</a:t>
            </a:r>
            <a:endParaRPr lang="de-AT" sz="2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5E7B76F-0876-4045-9E0B-1530BC790D3C}"/>
              </a:ext>
            </a:extLst>
          </p:cNvPr>
          <p:cNvSpPr txBox="1"/>
          <p:nvPr/>
        </p:nvSpPr>
        <p:spPr>
          <a:xfrm>
            <a:off x="8468711" y="4689283"/>
            <a:ext cx="13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endParaRPr lang="de-AT" sz="2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339F781-B431-4DFB-8B95-94B7F1A7573A}"/>
              </a:ext>
            </a:extLst>
          </p:cNvPr>
          <p:cNvSpPr txBox="1"/>
          <p:nvPr/>
        </p:nvSpPr>
        <p:spPr>
          <a:xfrm>
            <a:off x="1411328" y="5338674"/>
            <a:ext cx="2613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username</a:t>
            </a:r>
            <a:r>
              <a:rPr lang="de-DE" dirty="0"/>
              <a:t>/</a:t>
            </a:r>
            <a:r>
              <a:rPr lang="de-DE" dirty="0" err="1"/>
              <a:t>password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/>
              <a:t>PIN, etc.</a:t>
            </a:r>
            <a:endParaRPr lang="de-AT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2CEA003-A954-4397-8B16-B0AAEC754F5A}"/>
              </a:ext>
            </a:extLst>
          </p:cNvPr>
          <p:cNvSpPr txBox="1"/>
          <p:nvPr/>
        </p:nvSpPr>
        <p:spPr>
          <a:xfrm>
            <a:off x="4431140" y="5338093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certificate</a:t>
            </a:r>
            <a:r>
              <a:rPr lang="de-DE" dirty="0"/>
              <a:t>, </a:t>
            </a:r>
            <a:r>
              <a:rPr lang="de-DE" dirty="0" err="1"/>
              <a:t>smartcard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 err="1"/>
              <a:t>token</a:t>
            </a:r>
            <a:r>
              <a:rPr lang="de-DE" dirty="0"/>
              <a:t>, etc.</a:t>
            </a:r>
            <a:endParaRPr lang="de-AT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4D7E701-6027-47BE-A903-AC7456C4D140}"/>
              </a:ext>
            </a:extLst>
          </p:cNvPr>
          <p:cNvSpPr txBox="1"/>
          <p:nvPr/>
        </p:nvSpPr>
        <p:spPr>
          <a:xfrm>
            <a:off x="8149168" y="5332951"/>
            <a:ext cx="1994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fingerprint</a:t>
            </a:r>
            <a:r>
              <a:rPr lang="de-DE" dirty="0"/>
              <a:t>, </a:t>
            </a:r>
            <a:r>
              <a:rPr lang="de-DE" dirty="0" err="1"/>
              <a:t>iris</a:t>
            </a:r>
            <a:r>
              <a:rPr lang="de-DE" dirty="0"/>
              <a:t>,</a:t>
            </a:r>
          </a:p>
          <a:p>
            <a:pPr algn="ctr"/>
            <a:r>
              <a:rPr lang="de-DE" dirty="0" err="1"/>
              <a:t>venes</a:t>
            </a:r>
            <a:r>
              <a:rPr lang="de-DE" dirty="0"/>
              <a:t>, etc.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4276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C9441B-342B-46AB-A860-E757DF0E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Options I </a:t>
            </a:r>
            <a:r>
              <a:rPr lang="de-DE" dirty="0" err="1"/>
              <a:t>personally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like…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EC60DF6-7E14-4BCC-A2DB-FB6F12A8950D}"/>
              </a:ext>
            </a:extLst>
          </p:cNvPr>
          <p:cNvSpPr txBox="1"/>
          <p:nvPr/>
        </p:nvSpPr>
        <p:spPr>
          <a:xfrm>
            <a:off x="1645003" y="2172861"/>
            <a:ext cx="975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TOTP</a:t>
            </a:r>
            <a:endParaRPr lang="de-AT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A3F660-A288-4AC2-94BC-FDF75DCB0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516" y="3459055"/>
            <a:ext cx="942975" cy="88582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3D4E941-2B85-483E-831F-15146D867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770" y="3459055"/>
            <a:ext cx="885825" cy="8858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D93BDB0-4AC3-4919-9329-0D1C3115D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9674" y="4494920"/>
            <a:ext cx="885825" cy="87654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607BAB1-FDFF-48BF-87BC-BD080F2A6BA3}"/>
              </a:ext>
            </a:extLst>
          </p:cNvPr>
          <p:cNvSpPr txBox="1"/>
          <p:nvPr/>
        </p:nvSpPr>
        <p:spPr>
          <a:xfrm>
            <a:off x="964567" y="2661196"/>
            <a:ext cx="2436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Time-</a:t>
            </a:r>
            <a:r>
              <a:rPr lang="de-DE" dirty="0" err="1"/>
              <a:t>based</a:t>
            </a:r>
            <a:br>
              <a:rPr lang="de-DE" dirty="0"/>
            </a:br>
            <a:r>
              <a:rPr lang="de-DE" dirty="0" err="1"/>
              <a:t>One</a:t>
            </a:r>
            <a:r>
              <a:rPr lang="de-DE" dirty="0"/>
              <a:t>-time Password</a:t>
            </a:r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0C735FE-8AE2-42D6-836E-772B01775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1160" y="3459055"/>
            <a:ext cx="3072416" cy="90591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F625B5E-F7DE-4FD5-A3A8-AD98E89C88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4952" y="5523901"/>
            <a:ext cx="924831" cy="90591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AD1B10F-D5B5-4FBA-992E-08F6632FBD7A}"/>
              </a:ext>
            </a:extLst>
          </p:cNvPr>
          <p:cNvSpPr txBox="1"/>
          <p:nvPr/>
        </p:nvSpPr>
        <p:spPr>
          <a:xfrm>
            <a:off x="5434870" y="2172860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FIDO 2</a:t>
            </a:r>
            <a:endParaRPr lang="de-AT" sz="2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7C7324-5CCF-43C2-B2E5-9C7ECF89AD3F}"/>
              </a:ext>
            </a:extLst>
          </p:cNvPr>
          <p:cNvSpPr txBox="1"/>
          <p:nvPr/>
        </p:nvSpPr>
        <p:spPr>
          <a:xfrm>
            <a:off x="5028670" y="2661195"/>
            <a:ext cx="208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WebAuthN</a:t>
            </a:r>
            <a:r>
              <a:rPr lang="de-DE" dirty="0"/>
              <a:t>/CTAP</a:t>
            </a:r>
            <a:br>
              <a:rPr lang="de-DE" dirty="0"/>
            </a:br>
            <a:r>
              <a:rPr lang="de-DE" dirty="0"/>
              <a:t>U2F</a:t>
            </a:r>
            <a:endParaRPr lang="de-AT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B7AB586-1C1C-4B2D-A532-24E568CF0C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7956" y="4496409"/>
            <a:ext cx="2075620" cy="90591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BB9BA84-33A1-4DFF-9CA6-5CBC8FEA06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1160" y="4485644"/>
            <a:ext cx="827219" cy="905914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75A76427-66EC-4FBC-B316-55572F727DD2}"/>
              </a:ext>
            </a:extLst>
          </p:cNvPr>
          <p:cNvSpPr txBox="1"/>
          <p:nvPr/>
        </p:nvSpPr>
        <p:spPr>
          <a:xfrm>
            <a:off x="9097725" y="2172860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Bürgerkarte</a:t>
            </a:r>
            <a:endParaRPr lang="de-AT" sz="2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A57D658-1381-460A-AF92-261A3948E667}"/>
              </a:ext>
            </a:extLst>
          </p:cNvPr>
          <p:cNvSpPr txBox="1"/>
          <p:nvPr/>
        </p:nvSpPr>
        <p:spPr>
          <a:xfrm>
            <a:off x="8888149" y="2661195"/>
            <a:ext cx="2452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Personal Smartcard</a:t>
            </a:r>
            <a:br>
              <a:rPr lang="de-DE" dirty="0"/>
            </a:br>
            <a:r>
              <a:rPr lang="de-DE" dirty="0"/>
              <a:t>in Austria</a:t>
            </a:r>
            <a:endParaRPr lang="de-AT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22A6E3CD-5A72-4A53-B8B0-BFF5970F08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86272" y="3495725"/>
            <a:ext cx="2655833" cy="1690735"/>
          </a:xfrm>
          <a:prstGeom prst="rect">
            <a:avLst/>
          </a:prstGeom>
        </p:spPr>
      </p:pic>
      <p:sp>
        <p:nvSpPr>
          <p:cNvPr id="3" name="Sechseck 2">
            <a:extLst>
              <a:ext uri="{FF2B5EF4-FFF2-40B4-BE49-F238E27FC236}">
                <a16:creationId xmlns:a16="http://schemas.microsoft.com/office/drawing/2014/main" id="{0103A871-EB0E-417D-A98D-71D9579752AF}"/>
              </a:ext>
            </a:extLst>
          </p:cNvPr>
          <p:cNvSpPr/>
          <p:nvPr/>
        </p:nvSpPr>
        <p:spPr>
          <a:xfrm>
            <a:off x="10536819" y="4554927"/>
            <a:ext cx="1187669" cy="968974"/>
          </a:xfrm>
          <a:prstGeom prst="hex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EOL</a:t>
            </a:r>
          </a:p>
          <a:p>
            <a:pPr algn="ctr"/>
            <a:r>
              <a:rPr lang="en-US" dirty="0"/>
              <a:t>2019</a:t>
            </a:r>
          </a:p>
          <a:p>
            <a:pPr algn="ctr"/>
            <a:r>
              <a:rPr lang="en-US" dirty="0"/>
              <a:t>=(</a:t>
            </a:r>
          </a:p>
        </p:txBody>
      </p:sp>
    </p:spTree>
    <p:extLst>
      <p:ext uri="{BB962C8B-B14F-4D97-AF65-F5344CB8AC3E}">
        <p14:creationId xmlns:p14="http://schemas.microsoft.com/office/powerpoint/2010/main" val="66680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  <p:bldP spid="12" grpId="0"/>
      <p:bldP spid="15" grpId="0"/>
      <p:bldP spid="16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C840C51-4284-4F77-896A-E51D9C7A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Identity </a:t>
            </a:r>
            <a:r>
              <a:rPr lang="de-DE" dirty="0" err="1"/>
              <a:t>Federation</a:t>
            </a:r>
            <a:endParaRPr lang="de-AT" dirty="0"/>
          </a:p>
        </p:txBody>
      </p:sp>
      <p:sp>
        <p:nvSpPr>
          <p:cNvPr id="5" name="Titel 2">
            <a:extLst>
              <a:ext uri="{FF2B5EF4-FFF2-40B4-BE49-F238E27FC236}">
                <a16:creationId xmlns:a16="http://schemas.microsoft.com/office/drawing/2014/main" id="{BE88D69B-5289-48D2-B2AE-51CFF1D2E449}"/>
              </a:ext>
            </a:extLst>
          </p:cNvPr>
          <p:cNvSpPr txBox="1">
            <a:spLocks/>
          </p:cNvSpPr>
          <p:nvPr/>
        </p:nvSpPr>
        <p:spPr>
          <a:xfrm>
            <a:off x="838200" y="11376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microsoft</a:t>
            </a:r>
            <a:r>
              <a:rPr lang="de-DE" dirty="0"/>
              <a:t> </a:t>
            </a:r>
            <a:r>
              <a:rPr lang="de-DE" dirty="0" err="1"/>
              <a:t>describes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…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09F4F3E-462A-4A53-8386-BE07B3EF7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572" y="2314739"/>
            <a:ext cx="4200525" cy="3552825"/>
          </a:xfrm>
          <a:prstGeom prst="rect">
            <a:avLst/>
          </a:prstGeom>
        </p:spPr>
      </p:pic>
      <p:sp>
        <p:nvSpPr>
          <p:cNvPr id="110" name="Textfeld 109">
            <a:extLst>
              <a:ext uri="{FF2B5EF4-FFF2-40B4-BE49-F238E27FC236}">
                <a16:creationId xmlns:a16="http://schemas.microsoft.com/office/drawing/2014/main" id="{417464A9-A9B7-4088-838B-ECCF997379FA}"/>
              </a:ext>
            </a:extLst>
          </p:cNvPr>
          <p:cNvSpPr txBox="1"/>
          <p:nvPr/>
        </p:nvSpPr>
        <p:spPr>
          <a:xfrm>
            <a:off x="1506699" y="6017179"/>
            <a:ext cx="96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https://docs.microsoft.com/en-us/azure/architecture/patterns/federated-identity</a:t>
            </a:r>
          </a:p>
        </p:txBody>
      </p:sp>
    </p:spTree>
    <p:extLst>
      <p:ext uri="{BB962C8B-B14F-4D97-AF65-F5344CB8AC3E}">
        <p14:creationId xmlns:p14="http://schemas.microsoft.com/office/powerpoint/2010/main" val="151079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A327C3F-F562-4E4F-85F5-70B825B07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90" y="1269490"/>
            <a:ext cx="10993820" cy="4780790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de-DE" sz="6600" dirty="0" err="1"/>
              <a:t>pretty</a:t>
            </a:r>
            <a:r>
              <a:rPr lang="de-DE" sz="6600" dirty="0"/>
              <a:t> powerful </a:t>
            </a:r>
            <a:r>
              <a:rPr lang="de-DE" sz="6600" dirty="0" err="1"/>
              <a:t>to</a:t>
            </a:r>
            <a:r>
              <a:rPr lang="de-DE" sz="6600" dirty="0"/>
              <a:t> </a:t>
            </a:r>
            <a:r>
              <a:rPr lang="de-DE" sz="6600" dirty="0" err="1"/>
              <a:t>include</a:t>
            </a:r>
            <a:r>
              <a:rPr lang="de-DE" sz="6600" dirty="0"/>
              <a:t> </a:t>
            </a:r>
            <a:r>
              <a:rPr lang="de-DE" sz="6600" dirty="0" err="1"/>
              <a:t>some</a:t>
            </a:r>
            <a:r>
              <a:rPr lang="de-DE" sz="6600" dirty="0"/>
              <a:t> „environmental </a:t>
            </a:r>
            <a:r>
              <a:rPr lang="de-DE" sz="6600" dirty="0" err="1"/>
              <a:t>checks</a:t>
            </a:r>
            <a:r>
              <a:rPr lang="de-DE" sz="6600" dirty="0"/>
              <a:t>“</a:t>
            </a:r>
          </a:p>
          <a:p>
            <a:pPr marL="0" indent="0" algn="ctr">
              <a:buNone/>
            </a:pPr>
            <a:endParaRPr lang="de-DE" sz="6600" dirty="0"/>
          </a:p>
          <a:p>
            <a:pPr marL="0" indent="0" algn="ctr">
              <a:buNone/>
            </a:pPr>
            <a:r>
              <a:rPr lang="de-DE" sz="6600" dirty="0"/>
              <a:t>e.g. </a:t>
            </a:r>
            <a:r>
              <a:rPr lang="de-DE" sz="6600" dirty="0" err="1"/>
              <a:t>login</a:t>
            </a:r>
            <a:r>
              <a:rPr lang="de-DE" sz="6600" dirty="0"/>
              <a:t> </a:t>
            </a:r>
            <a:r>
              <a:rPr lang="de-DE" sz="6600" dirty="0" err="1"/>
              <a:t>attempt</a:t>
            </a:r>
            <a:r>
              <a:rPr lang="de-DE" sz="6600" dirty="0"/>
              <a:t> </a:t>
            </a:r>
            <a:r>
              <a:rPr lang="de-DE" sz="6600" dirty="0" err="1"/>
              <a:t>from</a:t>
            </a:r>
            <a:r>
              <a:rPr lang="de-DE" sz="6600" dirty="0"/>
              <a:t> </a:t>
            </a:r>
            <a:r>
              <a:rPr lang="de-DE" sz="6600" dirty="0" err="1"/>
              <a:t>foreign</a:t>
            </a:r>
            <a:r>
              <a:rPr lang="de-DE" sz="6600" dirty="0"/>
              <a:t> IP,</a:t>
            </a:r>
            <a:br>
              <a:rPr lang="de-DE" sz="6600" dirty="0"/>
            </a:br>
            <a:r>
              <a:rPr lang="de-DE" sz="6600" dirty="0" err="1"/>
              <a:t>login</a:t>
            </a:r>
            <a:r>
              <a:rPr lang="de-DE" sz="6600" dirty="0"/>
              <a:t> </a:t>
            </a:r>
            <a:r>
              <a:rPr lang="de-DE" sz="6600" dirty="0" err="1"/>
              <a:t>attempt</a:t>
            </a:r>
            <a:r>
              <a:rPr lang="de-DE" sz="6600" dirty="0"/>
              <a:t> </a:t>
            </a:r>
            <a:r>
              <a:rPr lang="de-DE" sz="6600" dirty="0" err="1"/>
              <a:t>from</a:t>
            </a:r>
            <a:r>
              <a:rPr lang="de-DE" sz="6600" dirty="0"/>
              <a:t> </a:t>
            </a:r>
            <a:r>
              <a:rPr lang="de-DE" sz="6600" dirty="0" err="1"/>
              <a:t>new</a:t>
            </a:r>
            <a:r>
              <a:rPr lang="de-DE" sz="6600" dirty="0"/>
              <a:t>/</a:t>
            </a:r>
            <a:r>
              <a:rPr lang="de-DE" sz="6600" dirty="0" err="1"/>
              <a:t>unknown</a:t>
            </a:r>
            <a:r>
              <a:rPr lang="de-DE" sz="6600" dirty="0"/>
              <a:t> </a:t>
            </a:r>
            <a:r>
              <a:rPr lang="de-DE" sz="6600" dirty="0" err="1"/>
              <a:t>device</a:t>
            </a:r>
            <a:r>
              <a:rPr lang="de-DE" sz="6600" dirty="0"/>
              <a:t>, multiple </a:t>
            </a:r>
            <a:r>
              <a:rPr lang="de-DE" sz="6600" dirty="0" err="1"/>
              <a:t>failed</a:t>
            </a:r>
            <a:r>
              <a:rPr lang="de-DE" sz="6600" dirty="0"/>
              <a:t> </a:t>
            </a:r>
            <a:r>
              <a:rPr lang="de-DE" sz="6600" dirty="0" err="1"/>
              <a:t>login</a:t>
            </a:r>
            <a:r>
              <a:rPr lang="de-DE" sz="6600" dirty="0"/>
              <a:t> </a:t>
            </a:r>
            <a:r>
              <a:rPr lang="de-DE" sz="6600" dirty="0" err="1"/>
              <a:t>attempts</a:t>
            </a:r>
            <a:r>
              <a:rPr lang="de-DE" sz="6600" dirty="0"/>
              <a:t>, etc.</a:t>
            </a:r>
          </a:p>
          <a:p>
            <a:pPr marL="0" indent="0" algn="ctr">
              <a:buNone/>
            </a:pPr>
            <a:endParaRPr lang="de-DE" sz="6600" dirty="0"/>
          </a:p>
          <a:p>
            <a:pPr marL="0" indent="0" algn="ctr">
              <a:buNone/>
            </a:pPr>
            <a:r>
              <a:rPr lang="de-DE" sz="6600" dirty="0" err="1"/>
              <a:t>notify</a:t>
            </a:r>
            <a:r>
              <a:rPr lang="de-DE" sz="6600" dirty="0"/>
              <a:t> </a:t>
            </a:r>
            <a:r>
              <a:rPr lang="de-DE" sz="6600" dirty="0" err="1"/>
              <a:t>the</a:t>
            </a:r>
            <a:r>
              <a:rPr lang="de-DE" sz="6600" dirty="0"/>
              <a:t> </a:t>
            </a:r>
            <a:r>
              <a:rPr lang="de-DE" sz="6600" dirty="0" err="1"/>
              <a:t>user</a:t>
            </a:r>
            <a:r>
              <a:rPr lang="de-DE" sz="6600" dirty="0"/>
              <a:t> </a:t>
            </a:r>
            <a:r>
              <a:rPr lang="de-DE" sz="6600" dirty="0" err="1"/>
              <a:t>if</a:t>
            </a:r>
            <a:r>
              <a:rPr lang="de-DE" sz="6600" dirty="0"/>
              <a:t> </a:t>
            </a:r>
            <a:r>
              <a:rPr lang="de-DE" sz="6600" dirty="0" err="1"/>
              <a:t>something</a:t>
            </a:r>
            <a:r>
              <a:rPr lang="de-DE" sz="6600" dirty="0"/>
              <a:t> </a:t>
            </a:r>
            <a:r>
              <a:rPr lang="de-DE" sz="6600" dirty="0" err="1"/>
              <a:t>is</a:t>
            </a:r>
            <a:r>
              <a:rPr lang="de-DE" sz="6600" dirty="0"/>
              <a:t> </a:t>
            </a:r>
            <a:r>
              <a:rPr lang="de-DE" sz="6600" dirty="0" err="1"/>
              <a:t>suspicious</a:t>
            </a:r>
            <a:endParaRPr lang="de-DE" sz="6600" dirty="0"/>
          </a:p>
          <a:p>
            <a:pPr marL="0" indent="0" algn="ctr">
              <a:buNone/>
            </a:pP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336450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270520"/>
              </p:ext>
            </p:extLst>
          </p:nvPr>
        </p:nvGraphicFramePr>
        <p:xfrm>
          <a:off x="267584" y="367528"/>
          <a:ext cx="11703699" cy="6198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Client-</a:t>
                      </a:r>
                      <a:r>
                        <a:rPr lang="de-DE" sz="3200" b="1" i="0" u="none" dirty="0" err="1">
                          <a:latin typeface="+mj-lt"/>
                        </a:rPr>
                        <a:t>side</a:t>
                      </a:r>
                      <a:r>
                        <a:rPr lang="de-DE" sz="3200" b="1" i="0" u="none" dirty="0">
                          <a:latin typeface="+mj-lt"/>
                        </a:rPr>
                        <a:t> Manipulation (</a:t>
                      </a:r>
                      <a:r>
                        <a:rPr lang="de-DE" sz="3200" b="1" i="0" u="none" dirty="0" err="1">
                          <a:latin typeface="+mj-lt"/>
                        </a:rPr>
                        <a:t>of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cookies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data security checks depend 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Misplaced trust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has full control over his client and can manipulate everything on it!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71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Encrypt and sign cookie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Remaining Problem: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Application cannot close all sessions of a user (</a:t>
                      </a:r>
                      <a:r>
                        <a:rPr lang="en-US" dirty="0" err="1"/>
                        <a:t>e.g</a:t>
                      </a:r>
                      <a:r>
                        <a:rPr lang="en-US" dirty="0"/>
                        <a:t> in case of compromise)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ASP.NET </a:t>
                      </a:r>
                      <a:r>
                        <a:rPr lang="en-US" dirty="0" err="1"/>
                        <a:t>ViewState</a:t>
                      </a:r>
                      <a:r>
                        <a:rPr lang="en-US" dirty="0"/>
                        <a:t> works similar (hidden form field)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JWT (JSON Web Tokens) also work similar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Server-side Session Management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A5:2017-Broken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DE" sz="1800" dirty="0" err="1"/>
                        <a:t>Earn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give</a:t>
                      </a:r>
                      <a:r>
                        <a:rPr lang="de-DE" sz="1800" dirty="0"/>
                        <a:t>, but </a:t>
                      </a:r>
                      <a:r>
                        <a:rPr lang="de-DE" sz="1800" dirty="0" err="1"/>
                        <a:t>never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assume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trust</a:t>
                      </a:r>
                      <a:r>
                        <a:rPr lang="de-DE" sz="1800" dirty="0"/>
                        <a:t>.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8178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6025718"/>
              </p:ext>
            </p:extLst>
          </p:nvPr>
        </p:nvGraphicFramePr>
        <p:xfrm>
          <a:off x="267584" y="367530"/>
          <a:ext cx="11703699" cy="6452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225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Session Hijacking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375914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Get victim‘s SID and hijack his session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7939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Guessable SID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MitM</a:t>
                      </a:r>
                      <a:r>
                        <a:rPr lang="en-US" sz="1600" dirty="0"/>
                        <a:t> at insecure channel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 </a:t>
                      </a:r>
                      <a:r>
                        <a:rPr lang="en-US" sz="1600" dirty="0" err="1"/>
                        <a:t>Firesheep</a:t>
                      </a:r>
                      <a:r>
                        <a:rPr lang="en-US" sz="1600" dirty="0"/>
                        <a:t> (2010)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SID in GET Parameter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 Logfiles, Browser history, Referrer header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Steal SID via XSS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 we will cover this later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502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(Secure) Random generation with enough entropy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 bare min: &gt;= 64 bit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 recommended: &gt;= 128 bit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Invalidate SIDs after a defined idle time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HTTPS for whole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 not just login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Secure flag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 Set-Cookie: SID=&lt;ID&gt;; Secure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Send SID only in header or body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Pay close attention to our XSS lecture later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759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dirty="0"/>
                        <a:t>A2:2017-Broken Authentication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6122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dirty="0"/>
                        <a:t>„</a:t>
                      </a:r>
                      <a:r>
                        <a:rPr lang="de-AT" sz="1600" dirty="0" err="1"/>
                        <a:t>Identify</a:t>
                      </a:r>
                      <a:r>
                        <a:rPr lang="de-AT" sz="1600" dirty="0"/>
                        <a:t> sensitive </a:t>
                      </a:r>
                      <a:r>
                        <a:rPr lang="de-AT" sz="1600" dirty="0" err="1"/>
                        <a:t>data</a:t>
                      </a:r>
                      <a:r>
                        <a:rPr lang="de-AT" sz="1600" dirty="0"/>
                        <a:t> and </a:t>
                      </a:r>
                      <a:r>
                        <a:rPr lang="de-AT" sz="1600" dirty="0" err="1"/>
                        <a:t>how</a:t>
                      </a:r>
                      <a:r>
                        <a:rPr lang="de-AT" sz="1600" dirty="0"/>
                        <a:t> </a:t>
                      </a:r>
                      <a:r>
                        <a:rPr lang="de-AT" sz="1600" dirty="0" err="1"/>
                        <a:t>they</a:t>
                      </a:r>
                      <a:r>
                        <a:rPr lang="de-AT" sz="1600" dirty="0"/>
                        <a:t> </a:t>
                      </a:r>
                      <a:r>
                        <a:rPr lang="de-AT" sz="1600" dirty="0" err="1"/>
                        <a:t>should</a:t>
                      </a:r>
                      <a:r>
                        <a:rPr lang="de-AT" sz="1600" dirty="0"/>
                        <a:t> </a:t>
                      </a:r>
                      <a:r>
                        <a:rPr lang="de-AT" sz="1600" dirty="0" err="1"/>
                        <a:t>be</a:t>
                      </a:r>
                      <a:r>
                        <a:rPr lang="de-AT" sz="1600" dirty="0"/>
                        <a:t> </a:t>
                      </a:r>
                      <a:r>
                        <a:rPr lang="de-AT" sz="1600" dirty="0" err="1"/>
                        <a:t>handled</a:t>
                      </a:r>
                      <a:r>
                        <a:rPr lang="de-AT" sz="16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3651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3B89FD79-90A9-4235-B21D-8491F2630E96}"/>
                  </a:ext>
                </a:extLst>
              </p14:cNvPr>
              <p14:cNvContentPartPr/>
              <p14:nvPr/>
            </p14:nvContentPartPr>
            <p14:xfrm>
              <a:off x="7794607" y="2035848"/>
              <a:ext cx="39191" cy="887502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3B89FD79-90A9-4235-B21D-8491F2630E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85618" y="2026843"/>
                <a:ext cx="56809" cy="905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1B636ABB-1DFE-4980-BF2E-FEE71FC506AD}"/>
                  </a:ext>
                </a:extLst>
              </p14:cNvPr>
              <p14:cNvContentPartPr/>
              <p14:nvPr/>
            </p14:nvContentPartPr>
            <p14:xfrm>
              <a:off x="7810283" y="2013699"/>
              <a:ext cx="1524512" cy="852991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1B636ABB-1DFE-4980-BF2E-FEE71FC506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01281" y="2004694"/>
                <a:ext cx="1542155" cy="870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0D3D11A7-E330-4CD5-85CF-997F61C7D476}"/>
                  </a:ext>
                </a:extLst>
              </p14:cNvPr>
              <p14:cNvContentPartPr/>
              <p14:nvPr/>
            </p14:nvContentPartPr>
            <p14:xfrm>
              <a:off x="7775991" y="2870811"/>
              <a:ext cx="1533330" cy="67992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0D3D11A7-E330-4CD5-85CF-997F61C7D47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66990" y="2861770"/>
                <a:ext cx="1550971" cy="85713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10317626-ACB0-42B4-9E40-558604E0D3B2}"/>
              </a:ext>
            </a:extLst>
          </p:cNvPr>
          <p:cNvGrpSpPr/>
          <p:nvPr/>
        </p:nvGrpSpPr>
        <p:grpSpPr>
          <a:xfrm>
            <a:off x="4045984" y="1721429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C1E9E5B0-81FD-4E84-879B-30AD3E61337C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0F9ECCA2-3E35-4A0B-AD1B-D54E26B0ECED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7F827EE-441E-4878-9806-3026D97DF75A}"/>
              </a:ext>
            </a:extLst>
          </p:cNvPr>
          <p:cNvGrpSpPr/>
          <p:nvPr/>
        </p:nvGrpSpPr>
        <p:grpSpPr>
          <a:xfrm>
            <a:off x="4150024" y="2672189"/>
            <a:ext cx="3368520" cy="345240"/>
            <a:chOff x="4528396" y="3448344"/>
            <a:chExt cx="336852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C8F4F47D-8A6E-45F5-B16E-ECC03401472E}"/>
                    </a:ext>
                  </a:extLst>
                </p14:cNvPr>
                <p14:cNvContentPartPr/>
                <p14:nvPr/>
              </p14:nvContentPartPr>
              <p14:xfrm>
                <a:off x="4531996" y="3473544"/>
                <a:ext cx="3364920" cy="3200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77468737-6C54-4439-9543-C472AAFFFBE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22996" y="3464544"/>
                  <a:ext cx="3382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96E2172A-F3F6-4475-8A52-A1EDE30AB5C1}"/>
                    </a:ext>
                  </a:extLst>
                </p14:cNvPr>
                <p14:cNvContentPartPr/>
                <p14:nvPr/>
              </p14:nvContentPartPr>
              <p14:xfrm>
                <a:off x="4528396" y="3448344"/>
                <a:ext cx="234360" cy="308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AB2B3BF9-7D0D-4CE0-AD0C-107C3B02DA5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19756" y="3439704"/>
                  <a:ext cx="25200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61F68150-DFD2-429D-A998-2164C72A1EC6}"/>
              </a:ext>
            </a:extLst>
          </p:cNvPr>
          <p:cNvGrpSpPr/>
          <p:nvPr/>
        </p:nvGrpSpPr>
        <p:grpSpPr>
          <a:xfrm>
            <a:off x="7957726" y="2198114"/>
            <a:ext cx="1000800" cy="618120"/>
            <a:chOff x="7957726" y="2198114"/>
            <a:chExt cx="1000800" cy="61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9B77C134-501A-4F64-9396-C664982FEE23}"/>
                    </a:ext>
                  </a:extLst>
                </p14:cNvPr>
                <p14:cNvContentPartPr/>
                <p14:nvPr/>
              </p14:nvContentPartPr>
              <p14:xfrm>
                <a:off x="7957726" y="2212154"/>
                <a:ext cx="231120" cy="28476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9B77C134-501A-4F64-9396-C664982FEE2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949086" y="2203154"/>
                  <a:ext cx="2487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31A00EAD-AA74-4517-90D5-5E6AB2F6CBC2}"/>
                    </a:ext>
                  </a:extLst>
                </p14:cNvPr>
                <p14:cNvContentPartPr/>
                <p14:nvPr/>
              </p14:nvContentPartPr>
              <p14:xfrm>
                <a:off x="8260486" y="2311514"/>
                <a:ext cx="132480" cy="15876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31A00EAD-AA74-4517-90D5-5E6AB2F6CBC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251486" y="2302514"/>
                  <a:ext cx="1501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04B6D3A6-3CEB-463F-B784-C0E17FBB83A7}"/>
                    </a:ext>
                  </a:extLst>
                </p14:cNvPr>
                <p14:cNvContentPartPr/>
                <p14:nvPr/>
              </p14:nvContentPartPr>
              <p14:xfrm>
                <a:off x="8435086" y="2305754"/>
                <a:ext cx="151560" cy="11592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04B6D3A6-3CEB-463F-B784-C0E17FBB83A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426086" y="2297114"/>
                  <a:ext cx="169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C2A9EF62-461D-4222-A970-DECE96BD041C}"/>
                    </a:ext>
                  </a:extLst>
                </p14:cNvPr>
                <p14:cNvContentPartPr/>
                <p14:nvPr/>
              </p14:nvContentPartPr>
              <p14:xfrm>
                <a:off x="8578366" y="2198114"/>
                <a:ext cx="35280" cy="20808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C2A9EF62-461D-4222-A970-DECE96BD041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569726" y="2189474"/>
                  <a:ext cx="529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E13C50D5-0674-453A-B04F-8A71CBCC6868}"/>
                    </a:ext>
                  </a:extLst>
                </p14:cNvPr>
                <p14:cNvContentPartPr/>
                <p14:nvPr/>
              </p14:nvContentPartPr>
              <p14:xfrm>
                <a:off x="8687086" y="2286674"/>
                <a:ext cx="57960" cy="11628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E13C50D5-0674-453A-B04F-8A71CBCC686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678446" y="2278034"/>
                  <a:ext cx="7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BBBEFEE8-C083-43E7-BFD2-7BDE514E5A9C}"/>
                    </a:ext>
                  </a:extLst>
                </p14:cNvPr>
                <p14:cNvContentPartPr/>
                <p14:nvPr/>
              </p14:nvContentPartPr>
              <p14:xfrm>
                <a:off x="8691046" y="2202794"/>
                <a:ext cx="11880" cy="2196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BBBEFEE8-C083-43E7-BFD2-7BDE514E5A9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682406" y="2194154"/>
                  <a:ext cx="295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2EA720F7-6588-48F7-AB96-33320DE868FA}"/>
                    </a:ext>
                  </a:extLst>
                </p14:cNvPr>
                <p14:cNvContentPartPr/>
                <p14:nvPr/>
              </p14:nvContentPartPr>
              <p14:xfrm>
                <a:off x="8205766" y="2576474"/>
                <a:ext cx="166680" cy="23976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2EA720F7-6588-48F7-AB96-33320DE868F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197126" y="2567834"/>
                  <a:ext cx="1843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15AE1CB6-A504-45B2-8EBF-E8B46FFB77AD}"/>
                    </a:ext>
                  </a:extLst>
                </p14:cNvPr>
                <p14:cNvContentPartPr/>
                <p14:nvPr/>
              </p14:nvContentPartPr>
              <p14:xfrm>
                <a:off x="8431126" y="2652074"/>
                <a:ext cx="144000" cy="10620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15AE1CB6-A504-45B2-8EBF-E8B46FFB77A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422126" y="2643074"/>
                  <a:ext cx="1616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68B26E2A-230F-4A69-BEBB-3A0E373E76EF}"/>
                    </a:ext>
                  </a:extLst>
                </p14:cNvPr>
                <p14:cNvContentPartPr/>
                <p14:nvPr/>
              </p14:nvContentPartPr>
              <p14:xfrm>
                <a:off x="8613646" y="2650274"/>
                <a:ext cx="120960" cy="10044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68B26E2A-230F-4A69-BEBB-3A0E373E76E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604646" y="2641274"/>
                  <a:ext cx="1386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AF5037AE-DEB2-4FA4-9C45-BD983C419FBC}"/>
                    </a:ext>
                  </a:extLst>
                </p14:cNvPr>
                <p14:cNvContentPartPr/>
                <p14:nvPr/>
              </p14:nvContentPartPr>
              <p14:xfrm>
                <a:off x="8784286" y="2497634"/>
                <a:ext cx="17640" cy="2181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AF5037AE-DEB2-4FA4-9C45-BD983C419FB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75286" y="2488634"/>
                  <a:ext cx="352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C471BEE0-24FE-4729-A3E0-B48F8C1A4A64}"/>
                    </a:ext>
                  </a:extLst>
                </p14:cNvPr>
                <p14:cNvContentPartPr/>
                <p14:nvPr/>
              </p14:nvContentPartPr>
              <p14:xfrm>
                <a:off x="8827846" y="2583314"/>
                <a:ext cx="130680" cy="15048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C471BEE0-24FE-4729-A3E0-B48F8C1A4A6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819206" y="2574314"/>
                  <a:ext cx="14832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14384165-C66F-43C9-B6E9-A19F418C1787}"/>
              </a:ext>
            </a:extLst>
          </p:cNvPr>
          <p:cNvGrpSpPr/>
          <p:nvPr/>
        </p:nvGrpSpPr>
        <p:grpSpPr>
          <a:xfrm>
            <a:off x="4776766" y="1405754"/>
            <a:ext cx="1068120" cy="316440"/>
            <a:chOff x="4776766" y="1405754"/>
            <a:chExt cx="1068120" cy="31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1B7E7553-6352-4FB5-9196-3A65BAF8AA16}"/>
                    </a:ext>
                  </a:extLst>
                </p14:cNvPr>
                <p14:cNvContentPartPr/>
                <p14:nvPr/>
              </p14:nvContentPartPr>
              <p14:xfrm>
                <a:off x="4776766" y="1474874"/>
                <a:ext cx="159480" cy="20448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1B7E7553-6352-4FB5-9196-3A65BAF8AA1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768126" y="1465874"/>
                  <a:ext cx="1771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04893545-5F3F-4BFB-93AA-1644A2BFF743}"/>
                    </a:ext>
                  </a:extLst>
                </p14:cNvPr>
                <p14:cNvContentPartPr/>
                <p14:nvPr/>
              </p14:nvContentPartPr>
              <p14:xfrm>
                <a:off x="5060086" y="1623914"/>
                <a:ext cx="3600" cy="936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04893545-5F3F-4BFB-93AA-1644A2BFF74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051446" y="1615274"/>
                  <a:ext cx="212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4774137C-8DD3-4BDA-A5BC-CFE422CD76F1}"/>
                    </a:ext>
                  </a:extLst>
                </p14:cNvPr>
                <p14:cNvContentPartPr/>
                <p14:nvPr/>
              </p14:nvContentPartPr>
              <p14:xfrm>
                <a:off x="5165206" y="1445354"/>
                <a:ext cx="135720" cy="16668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4774137C-8DD3-4BDA-A5BC-CFE422CD76F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156206" y="1436354"/>
                  <a:ext cx="1533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2C09B1D7-BD5F-4972-B13B-BA590DB99082}"/>
                    </a:ext>
                  </a:extLst>
                </p14:cNvPr>
                <p14:cNvContentPartPr/>
                <p14:nvPr/>
              </p14:nvContentPartPr>
              <p14:xfrm>
                <a:off x="5347006" y="1508354"/>
                <a:ext cx="109080" cy="5724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2C09B1D7-BD5F-4972-B13B-BA590DB9908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338366" y="1499714"/>
                  <a:ext cx="1267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140660D0-F1FD-4803-934B-CE5E70BFC396}"/>
                    </a:ext>
                  </a:extLst>
                </p14:cNvPr>
                <p14:cNvContentPartPr/>
                <p14:nvPr/>
              </p14:nvContentPartPr>
              <p14:xfrm>
                <a:off x="5397766" y="1469474"/>
                <a:ext cx="195120" cy="25272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140660D0-F1FD-4803-934B-CE5E70BFC39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388766" y="1460474"/>
                  <a:ext cx="2127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A9702536-9F93-461C-BCCC-B322C7C823AA}"/>
                    </a:ext>
                  </a:extLst>
                </p14:cNvPr>
                <p14:cNvContentPartPr/>
                <p14:nvPr/>
              </p14:nvContentPartPr>
              <p14:xfrm>
                <a:off x="5669206" y="1510874"/>
                <a:ext cx="31320" cy="9972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A9702536-9F93-461C-BCCC-B322C7C823A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660206" y="1502234"/>
                  <a:ext cx="489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1101E82A-FDA8-45C1-A083-3827F7258D74}"/>
                    </a:ext>
                  </a:extLst>
                </p14:cNvPr>
                <p14:cNvContentPartPr/>
                <p14:nvPr/>
              </p14:nvContentPartPr>
              <p14:xfrm>
                <a:off x="5696206" y="1405754"/>
                <a:ext cx="4320" cy="3780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1101E82A-FDA8-45C1-A083-3827F7258D7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687566" y="1396754"/>
                  <a:ext cx="21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DFCE599D-212D-4E0D-97D8-6B7A8E243BD6}"/>
                    </a:ext>
                  </a:extLst>
                </p14:cNvPr>
                <p14:cNvContentPartPr/>
                <p14:nvPr/>
              </p14:nvContentPartPr>
              <p14:xfrm>
                <a:off x="5723566" y="1545794"/>
                <a:ext cx="121320" cy="8100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DFCE599D-212D-4E0D-97D8-6B7A8E243BD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714566" y="1536794"/>
                  <a:ext cx="13896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6F9E3F6A-34E3-4932-B04B-993A8E2B6ECC}"/>
              </a:ext>
            </a:extLst>
          </p:cNvPr>
          <p:cNvGrpSpPr/>
          <p:nvPr/>
        </p:nvGrpSpPr>
        <p:grpSpPr>
          <a:xfrm>
            <a:off x="4263411" y="3180567"/>
            <a:ext cx="322200" cy="177840"/>
            <a:chOff x="5087086" y="3149594"/>
            <a:chExt cx="322200" cy="17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6F32E9BC-44E9-4918-B815-7C8943D7AC8C}"/>
                    </a:ext>
                  </a:extLst>
                </p14:cNvPr>
                <p14:cNvContentPartPr/>
                <p14:nvPr/>
              </p14:nvContentPartPr>
              <p14:xfrm>
                <a:off x="5087086" y="3149594"/>
                <a:ext cx="176040" cy="16812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6F32E9BC-44E9-4918-B815-7C8943D7AC8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078446" y="3140594"/>
                  <a:ext cx="1936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109BA7A-7553-4FB6-84BB-B78DCE3D5B1A}"/>
                    </a:ext>
                  </a:extLst>
                </p14:cNvPr>
                <p14:cNvContentPartPr/>
                <p14:nvPr/>
              </p14:nvContentPartPr>
              <p14:xfrm>
                <a:off x="5393806" y="3324194"/>
                <a:ext cx="15480" cy="324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109BA7A-7553-4FB6-84BB-B78DCE3D5B1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384806" y="3315194"/>
                  <a:ext cx="3312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EEC6A621-6B14-49D2-B835-C9B01C17172A}"/>
              </a:ext>
            </a:extLst>
          </p:cNvPr>
          <p:cNvGrpSpPr/>
          <p:nvPr/>
        </p:nvGrpSpPr>
        <p:grpSpPr>
          <a:xfrm>
            <a:off x="4725291" y="3164007"/>
            <a:ext cx="636120" cy="246600"/>
            <a:chOff x="5548966" y="3133034"/>
            <a:chExt cx="636120" cy="24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C76FA8D6-942E-4671-848F-4A5D0C618235}"/>
                    </a:ext>
                  </a:extLst>
                </p14:cNvPr>
                <p14:cNvContentPartPr/>
                <p14:nvPr/>
              </p14:nvContentPartPr>
              <p14:xfrm>
                <a:off x="5548966" y="3133034"/>
                <a:ext cx="151560" cy="24660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C76FA8D6-942E-4671-848F-4A5D0C61823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539966" y="3124394"/>
                  <a:ext cx="1692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57DD3DBA-B179-4FC6-9403-68AE305E5419}"/>
                    </a:ext>
                  </a:extLst>
                </p14:cNvPr>
                <p14:cNvContentPartPr/>
                <p14:nvPr/>
              </p14:nvContentPartPr>
              <p14:xfrm>
                <a:off x="5765686" y="3244994"/>
                <a:ext cx="105480" cy="10188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57DD3DBA-B179-4FC6-9403-68AE305E541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757046" y="3236354"/>
                  <a:ext cx="1231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046654FB-2598-4542-BB62-AA4F06515ABB}"/>
                    </a:ext>
                  </a:extLst>
                </p14:cNvPr>
                <p14:cNvContentPartPr/>
                <p14:nvPr/>
              </p14:nvContentPartPr>
              <p14:xfrm>
                <a:off x="5898526" y="3143114"/>
                <a:ext cx="81000" cy="168120"/>
              </p14:xfrm>
            </p:contentPart>
          </mc:Choice>
          <mc:Fallback xmlns=""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046654FB-2598-4542-BB62-AA4F06515AB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889886" y="3134114"/>
                  <a:ext cx="986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DA499653-FC02-4F7E-A213-5BC0AC663359}"/>
                    </a:ext>
                  </a:extLst>
                </p14:cNvPr>
                <p14:cNvContentPartPr/>
                <p14:nvPr/>
              </p14:nvContentPartPr>
              <p14:xfrm>
                <a:off x="6072766" y="3261194"/>
                <a:ext cx="112320" cy="1548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DA499653-FC02-4F7E-A213-5BC0AC66335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063766" y="3252194"/>
                  <a:ext cx="12996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371B7EB-E82F-41B4-A9DA-A14E2194C23E}"/>
              </a:ext>
            </a:extLst>
          </p:cNvPr>
          <p:cNvGrpSpPr/>
          <p:nvPr/>
        </p:nvGrpSpPr>
        <p:grpSpPr>
          <a:xfrm>
            <a:off x="5506131" y="3147807"/>
            <a:ext cx="744120" cy="203040"/>
            <a:chOff x="6329806" y="3116834"/>
            <a:chExt cx="74412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F9D30F6E-345E-4DB6-ABF8-FEFB6972F5A6}"/>
                    </a:ext>
                  </a:extLst>
                </p14:cNvPr>
                <p14:cNvContentPartPr/>
                <p14:nvPr/>
              </p14:nvContentPartPr>
              <p14:xfrm>
                <a:off x="6329806" y="3141314"/>
                <a:ext cx="220680" cy="17856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F9D30F6E-345E-4DB6-ABF8-FEFB6972F5A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320806" y="3132314"/>
                  <a:ext cx="2383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5D0BD1C6-A4F9-41DC-B4D3-C507A2525E14}"/>
                    </a:ext>
                  </a:extLst>
                </p14:cNvPr>
                <p14:cNvContentPartPr/>
                <p14:nvPr/>
              </p14:nvContentPartPr>
              <p14:xfrm>
                <a:off x="6565606" y="3210794"/>
                <a:ext cx="106920" cy="74160"/>
              </p14:xfrm>
            </p:contentPart>
          </mc:Choice>
          <mc:Fallback xmlns=""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5D0BD1C6-A4F9-41DC-B4D3-C507A2525E1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556606" y="3201794"/>
                  <a:ext cx="1245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5391F346-0810-4FCC-BD08-50EFF3FB3B51}"/>
                    </a:ext>
                  </a:extLst>
                </p14:cNvPr>
                <p14:cNvContentPartPr/>
                <p14:nvPr/>
              </p14:nvContentPartPr>
              <p14:xfrm>
                <a:off x="6696286" y="3116834"/>
                <a:ext cx="129240" cy="191160"/>
              </p14:xfrm>
            </p:contentPart>
          </mc:Choice>
          <mc:Fallback xmlns=""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5391F346-0810-4FCC-BD08-50EFF3FB3B5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687286" y="3107834"/>
                  <a:ext cx="1468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B9E7C279-776C-4D76-9968-4F70E6B55158}"/>
                    </a:ext>
                  </a:extLst>
                </p14:cNvPr>
                <p14:cNvContentPartPr/>
                <p14:nvPr/>
              </p14:nvContentPartPr>
              <p14:xfrm>
                <a:off x="6852166" y="3204314"/>
                <a:ext cx="15840" cy="89640"/>
              </p14:xfrm>
            </p:contentPart>
          </mc:Choice>
          <mc:Fallback xmlns=""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B9E7C279-776C-4D76-9968-4F70E6B5515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843526" y="3195314"/>
                  <a:ext cx="334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B4F00A78-E803-43C9-B009-DEF444433A0D}"/>
                    </a:ext>
                  </a:extLst>
                </p14:cNvPr>
                <p14:cNvContentPartPr/>
                <p14:nvPr/>
              </p14:nvContentPartPr>
              <p14:xfrm>
                <a:off x="6840646" y="3129794"/>
                <a:ext cx="15840" cy="35280"/>
              </p14:xfrm>
            </p:contentPart>
          </mc:Choice>
          <mc:Fallback xmlns=""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B4F00A78-E803-43C9-B009-DEF444433A0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832006" y="3121154"/>
                  <a:ext cx="334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3EF23484-F72C-4005-A018-EA4A90E12D67}"/>
                    </a:ext>
                  </a:extLst>
                </p14:cNvPr>
                <p14:cNvContentPartPr/>
                <p14:nvPr/>
              </p14:nvContentPartPr>
              <p14:xfrm>
                <a:off x="6949366" y="3179474"/>
                <a:ext cx="124560" cy="89640"/>
              </p14:xfrm>
            </p:contentPart>
          </mc:Choice>
          <mc:Fallback xmlns=""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3EF23484-F72C-4005-A018-EA4A90E12D6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940366" y="3170474"/>
                  <a:ext cx="14220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15E0478F-A04B-4A59-A877-6F7CFC45715A}"/>
              </a:ext>
            </a:extLst>
          </p:cNvPr>
          <p:cNvGrpSpPr/>
          <p:nvPr/>
        </p:nvGrpSpPr>
        <p:grpSpPr>
          <a:xfrm>
            <a:off x="1758087" y="5113638"/>
            <a:ext cx="1185120" cy="755640"/>
            <a:chOff x="1716046" y="4377914"/>
            <a:chExt cx="1185120" cy="7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54EFC324-07C0-4154-AB81-1DA1DD2F1470}"/>
                    </a:ext>
                  </a:extLst>
                </p14:cNvPr>
                <p14:cNvContentPartPr/>
                <p14:nvPr/>
              </p14:nvContentPartPr>
              <p14:xfrm>
                <a:off x="1716046" y="4377914"/>
                <a:ext cx="120600" cy="755640"/>
              </p14:xfrm>
            </p:contentPart>
          </mc:Choice>
          <mc:Fallback xmlns=""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54EFC324-07C0-4154-AB81-1DA1DD2F147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707406" y="4369274"/>
                  <a:ext cx="13824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9D82206C-9CC1-43DE-85C7-5E182B993EDD}"/>
                    </a:ext>
                  </a:extLst>
                </p14:cNvPr>
                <p14:cNvContentPartPr/>
                <p14:nvPr/>
              </p14:nvContentPartPr>
              <p14:xfrm>
                <a:off x="1840246" y="4383314"/>
                <a:ext cx="1029600" cy="2880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9D82206C-9CC1-43DE-85C7-5E182B993ED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831246" y="4374674"/>
                  <a:ext cx="1047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ADBD0ED0-3011-4F53-9106-9E6BB9840AC6}"/>
                    </a:ext>
                  </a:extLst>
                </p14:cNvPr>
                <p14:cNvContentPartPr/>
                <p14:nvPr/>
              </p14:nvContentPartPr>
              <p14:xfrm>
                <a:off x="1743046" y="5028434"/>
                <a:ext cx="1133280" cy="8316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ADBD0ED0-3011-4F53-9106-9E6BB9840AC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734406" y="5019434"/>
                  <a:ext cx="1150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5F700AEA-8086-498A-8F4C-7EC632E3E5DF}"/>
                    </a:ext>
                  </a:extLst>
                </p14:cNvPr>
                <p14:cNvContentPartPr/>
                <p14:nvPr/>
              </p14:nvContentPartPr>
              <p14:xfrm>
                <a:off x="2880646" y="4404194"/>
                <a:ext cx="20520" cy="619560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5F700AEA-8086-498A-8F4C-7EC632E3E5D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871646" y="4395554"/>
                  <a:ext cx="3816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28EA2AB5-3E40-44DE-9F82-6673F77F8A99}"/>
                    </a:ext>
                  </a:extLst>
                </p14:cNvPr>
                <p14:cNvContentPartPr/>
                <p14:nvPr/>
              </p14:nvContentPartPr>
              <p14:xfrm>
                <a:off x="1851766" y="4515434"/>
                <a:ext cx="120960" cy="21852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28EA2AB5-3E40-44DE-9F82-6673F77F8A9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842766" y="4506794"/>
                  <a:ext cx="138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AE62AE84-99D5-47D0-A98B-EBC65787A8AA}"/>
                    </a:ext>
                  </a:extLst>
                </p14:cNvPr>
                <p14:cNvContentPartPr/>
                <p14:nvPr/>
              </p14:nvContentPartPr>
              <p14:xfrm>
                <a:off x="2030326" y="4602194"/>
                <a:ext cx="74160" cy="67680"/>
              </p14:xfrm>
            </p:contentPart>
          </mc:Choice>
          <mc:Fallback xmlns=""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AE62AE84-99D5-47D0-A98B-EBC65787A8A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021686" y="4593554"/>
                  <a:ext cx="91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49821D3C-7913-41B3-B4FB-B8DE28A55246}"/>
                    </a:ext>
                  </a:extLst>
                </p14:cNvPr>
                <p14:cNvContentPartPr/>
                <p14:nvPr/>
              </p14:nvContentPartPr>
              <p14:xfrm>
                <a:off x="2092606" y="4605074"/>
                <a:ext cx="42840" cy="8784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49821D3C-7913-41B3-B4FB-B8DE28A5524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083606" y="4596074"/>
                  <a:ext cx="60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DDA7943A-9A14-452F-A634-638724A9B6E8}"/>
                    </a:ext>
                  </a:extLst>
                </p14:cNvPr>
                <p14:cNvContentPartPr/>
                <p14:nvPr/>
              </p14:nvContentPartPr>
              <p14:xfrm>
                <a:off x="2154526" y="4533074"/>
                <a:ext cx="86040" cy="14652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DDA7943A-9A14-452F-A634-638724A9B6E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145526" y="4524074"/>
                  <a:ext cx="103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B319A624-D687-4473-A6AC-7EB8D869E082}"/>
                    </a:ext>
                  </a:extLst>
                </p14:cNvPr>
                <p14:cNvContentPartPr/>
                <p14:nvPr/>
              </p14:nvContentPartPr>
              <p14:xfrm>
                <a:off x="2255326" y="4609394"/>
                <a:ext cx="34560" cy="85320"/>
              </p14:xfrm>
            </p:contentPart>
          </mc:Choice>
          <mc:Fallback xmlns=""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B319A624-D687-4473-A6AC-7EB8D869E08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246686" y="4600394"/>
                  <a:ext cx="52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27F98E54-A633-4CD8-880C-4FE86BB34A6B}"/>
                    </a:ext>
                  </a:extLst>
                </p14:cNvPr>
                <p14:cNvContentPartPr/>
                <p14:nvPr/>
              </p14:nvContentPartPr>
              <p14:xfrm>
                <a:off x="2239846" y="4533074"/>
                <a:ext cx="19800" cy="1764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27F98E54-A633-4CD8-880C-4FE86BB34A6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231206" y="4524074"/>
                  <a:ext cx="37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1089C929-83F0-4E26-8C5D-0A4B615A2FF0}"/>
                    </a:ext>
                  </a:extLst>
                </p14:cNvPr>
                <p14:cNvContentPartPr/>
                <p14:nvPr/>
              </p14:nvContentPartPr>
              <p14:xfrm>
                <a:off x="2337046" y="4600754"/>
                <a:ext cx="112680" cy="93240"/>
              </p14:xfrm>
            </p:contentPart>
          </mc:Choice>
          <mc:Fallback xmlns=""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1089C929-83F0-4E26-8C5D-0A4B615A2FF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328046" y="4591754"/>
                  <a:ext cx="130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9239AF37-9248-44FF-9748-BFAA873F4E24}"/>
                    </a:ext>
                  </a:extLst>
                </p14:cNvPr>
                <p14:cNvContentPartPr/>
                <p14:nvPr/>
              </p14:nvContentPartPr>
              <p14:xfrm>
                <a:off x="2453326" y="4607234"/>
                <a:ext cx="24120" cy="7668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9239AF37-9248-44FF-9748-BFAA873F4E2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444326" y="4598234"/>
                  <a:ext cx="41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090505E0-178F-4679-BBC9-256F70B33ED8}"/>
                    </a:ext>
                  </a:extLst>
                </p14:cNvPr>
                <p14:cNvContentPartPr/>
                <p14:nvPr/>
              </p14:nvContentPartPr>
              <p14:xfrm>
                <a:off x="2453326" y="4550354"/>
                <a:ext cx="11880" cy="28800"/>
              </p14:xfrm>
            </p:contentPart>
          </mc:Choice>
          <mc:Fallback xmlns=""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090505E0-178F-4679-BBC9-256F70B33ED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444326" y="4541714"/>
                  <a:ext cx="29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2EEF8914-6BB7-4426-8AEC-CB8BAF1A7E81}"/>
                    </a:ext>
                  </a:extLst>
                </p14:cNvPr>
                <p14:cNvContentPartPr/>
                <p14:nvPr/>
              </p14:nvContentPartPr>
              <p14:xfrm>
                <a:off x="2527126" y="4624514"/>
                <a:ext cx="104400" cy="70920"/>
              </p14:xfrm>
            </p:contentPart>
          </mc:Choice>
          <mc:Fallback xmlns=""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2EEF8914-6BB7-4426-8AEC-CB8BAF1A7E8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518126" y="4615874"/>
                  <a:ext cx="122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F650C465-6754-4311-91DE-C2D19C2EAF3F}"/>
                    </a:ext>
                  </a:extLst>
                </p14:cNvPr>
                <p14:cNvContentPartPr/>
                <p14:nvPr/>
              </p14:nvContentPartPr>
              <p14:xfrm>
                <a:off x="2643406" y="4618034"/>
                <a:ext cx="92520" cy="8208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F650C465-6754-4311-91DE-C2D19C2EAF3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634406" y="4609394"/>
                  <a:ext cx="110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B995EA15-1EBF-4B87-A652-7CEA9759EDA1}"/>
                    </a:ext>
                  </a:extLst>
                </p14:cNvPr>
                <p14:cNvContentPartPr/>
                <p14:nvPr/>
              </p14:nvContentPartPr>
              <p14:xfrm>
                <a:off x="2755726" y="4608314"/>
                <a:ext cx="54720" cy="114840"/>
              </p14:xfrm>
            </p:contentPart>
          </mc:Choice>
          <mc:Fallback xmlns=""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B995EA15-1EBF-4B87-A652-7CEA9759EDA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747086" y="4599674"/>
                  <a:ext cx="7236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DD13784B-9043-4A0E-912A-18C3587346AD}"/>
              </a:ext>
            </a:extLst>
          </p:cNvPr>
          <p:cNvGrpSpPr/>
          <p:nvPr/>
        </p:nvGrpSpPr>
        <p:grpSpPr>
          <a:xfrm>
            <a:off x="1998927" y="5567598"/>
            <a:ext cx="671400" cy="161280"/>
            <a:chOff x="1956886" y="4831874"/>
            <a:chExt cx="671400" cy="16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50219963-C737-43A4-89BD-7F1B1B39F109}"/>
                    </a:ext>
                  </a:extLst>
                </p14:cNvPr>
                <p14:cNvContentPartPr/>
                <p14:nvPr/>
              </p14:nvContentPartPr>
              <p14:xfrm>
                <a:off x="1956886" y="4831874"/>
                <a:ext cx="112680" cy="16128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50219963-C737-43A4-89BD-7F1B1B39F10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947886" y="4823234"/>
                  <a:ext cx="130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5A9D083F-3448-4722-9A3A-E9D0990CC4A0}"/>
                    </a:ext>
                  </a:extLst>
                </p14:cNvPr>
                <p14:cNvContentPartPr/>
                <p14:nvPr/>
              </p14:nvContentPartPr>
              <p14:xfrm>
                <a:off x="2076766" y="4873994"/>
                <a:ext cx="132480" cy="9684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5A9D083F-3448-4722-9A3A-E9D0990CC4A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068126" y="4865354"/>
                  <a:ext cx="150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8303133E-996F-4D8E-924B-C4F105E0013D}"/>
                    </a:ext>
                  </a:extLst>
                </p14:cNvPr>
                <p14:cNvContentPartPr/>
                <p14:nvPr/>
              </p14:nvContentPartPr>
              <p14:xfrm>
                <a:off x="2189446" y="4860314"/>
                <a:ext cx="70200" cy="7668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8303133E-996F-4D8E-924B-C4F105E0013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180806" y="485131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0524E01B-0ED6-43B6-9D83-6B51A9149A5F}"/>
                    </a:ext>
                  </a:extLst>
                </p14:cNvPr>
                <p14:cNvContentPartPr/>
                <p14:nvPr/>
              </p14:nvContentPartPr>
              <p14:xfrm>
                <a:off x="2317246" y="4886594"/>
                <a:ext cx="92880" cy="7884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0524E01B-0ED6-43B6-9D83-6B51A9149A5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308606" y="4877594"/>
                  <a:ext cx="110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D65ACF62-AF15-4D81-91F1-C0EF186559EB}"/>
                    </a:ext>
                  </a:extLst>
                </p14:cNvPr>
                <p14:cNvContentPartPr/>
                <p14:nvPr/>
              </p14:nvContentPartPr>
              <p14:xfrm>
                <a:off x="2422006" y="4901714"/>
                <a:ext cx="117000" cy="6156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D65ACF62-AF15-4D81-91F1-C0EF186559E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413366" y="4893074"/>
                  <a:ext cx="134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E5961D41-3BE6-47F9-A68E-47108110B339}"/>
                    </a:ext>
                  </a:extLst>
                </p14:cNvPr>
                <p14:cNvContentPartPr/>
                <p14:nvPr/>
              </p14:nvContentPartPr>
              <p14:xfrm>
                <a:off x="2558086" y="4851674"/>
                <a:ext cx="70200" cy="7668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E5961D41-3BE6-47F9-A68E-47108110B33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549086" y="484267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30DF316A-2945-43F9-BAD5-42E8AB79C906}"/>
              </a:ext>
            </a:extLst>
          </p:cNvPr>
          <p:cNvGrpSpPr/>
          <p:nvPr/>
        </p:nvGrpSpPr>
        <p:grpSpPr>
          <a:xfrm>
            <a:off x="1416807" y="5933718"/>
            <a:ext cx="2040840" cy="295560"/>
            <a:chOff x="1374766" y="5197994"/>
            <a:chExt cx="2040840" cy="2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4FF2CE41-2909-4753-B78D-6EB28A10F371}"/>
                    </a:ext>
                  </a:extLst>
                </p14:cNvPr>
                <p14:cNvContentPartPr/>
                <p14:nvPr/>
              </p14:nvContentPartPr>
              <p14:xfrm>
                <a:off x="1374766" y="5248754"/>
                <a:ext cx="97920" cy="147600"/>
              </p14:xfrm>
            </p:contentPart>
          </mc:Choice>
          <mc:Fallback xmlns=""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4FF2CE41-2909-4753-B78D-6EB28A10F37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366126" y="5239754"/>
                  <a:ext cx="1155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90" name="Freihand 89">
                  <a:extLst>
                    <a:ext uri="{FF2B5EF4-FFF2-40B4-BE49-F238E27FC236}">
                      <a16:creationId xmlns:a16="http://schemas.microsoft.com/office/drawing/2014/main" id="{F86F027B-E284-4DD1-836A-4E02761FD793}"/>
                    </a:ext>
                  </a:extLst>
                </p14:cNvPr>
                <p14:cNvContentPartPr/>
                <p14:nvPr/>
              </p14:nvContentPartPr>
              <p14:xfrm>
                <a:off x="1495006" y="5288354"/>
                <a:ext cx="113760" cy="89640"/>
              </p14:xfrm>
            </p:contentPart>
          </mc:Choice>
          <mc:Fallback xmlns="">
            <p:pic>
              <p:nvPicPr>
                <p:cNvPr id="90" name="Freihand 89">
                  <a:extLst>
                    <a:ext uri="{FF2B5EF4-FFF2-40B4-BE49-F238E27FC236}">
                      <a16:creationId xmlns:a16="http://schemas.microsoft.com/office/drawing/2014/main" id="{F86F027B-E284-4DD1-836A-4E02761FD79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486366" y="5279354"/>
                  <a:ext cx="1314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836BD693-415D-499D-A450-2B6FD591F548}"/>
                    </a:ext>
                  </a:extLst>
                </p14:cNvPr>
                <p14:cNvContentPartPr/>
                <p14:nvPr/>
              </p14:nvContentPartPr>
              <p14:xfrm>
                <a:off x="1638286" y="5305634"/>
                <a:ext cx="93960" cy="81720"/>
              </p14:xfrm>
            </p:contentPart>
          </mc:Choice>
          <mc:Fallback xmlns=""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836BD693-415D-499D-A450-2B6FD591F54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629646" y="5296994"/>
                  <a:ext cx="111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54C43965-1A95-4711-ACED-A310EF1D9EA4}"/>
                    </a:ext>
                  </a:extLst>
                </p14:cNvPr>
                <p14:cNvContentPartPr/>
                <p14:nvPr/>
              </p14:nvContentPartPr>
              <p14:xfrm>
                <a:off x="1817206" y="5388794"/>
                <a:ext cx="4320" cy="10800"/>
              </p14:xfrm>
            </p:contentPart>
          </mc:Choice>
          <mc:Fallback xmlns="">
            <p:pic>
              <p:nvPicPr>
                <p:cNvPr id="92" name="Freihand 91">
                  <a:extLst>
                    <a:ext uri="{FF2B5EF4-FFF2-40B4-BE49-F238E27FC236}">
                      <a16:creationId xmlns:a16="http://schemas.microsoft.com/office/drawing/2014/main" id="{54C43965-1A95-4711-ACED-A310EF1D9EA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808206" y="5380154"/>
                  <a:ext cx="219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CEF4A1D8-639E-4FC4-816C-B25A13D9B3FE}"/>
                    </a:ext>
                  </a:extLst>
                </p14:cNvPr>
                <p14:cNvContentPartPr/>
                <p14:nvPr/>
              </p14:nvContentPartPr>
              <p14:xfrm>
                <a:off x="1775806" y="5370794"/>
                <a:ext cx="18360" cy="22680"/>
              </p14:xfrm>
            </p:contentPart>
          </mc:Choice>
          <mc:Fallback xmlns="">
            <p:pic>
              <p:nvPicPr>
                <p:cNvPr id="93" name="Freihand 92">
                  <a:extLst>
                    <a:ext uri="{FF2B5EF4-FFF2-40B4-BE49-F238E27FC236}">
                      <a16:creationId xmlns:a16="http://schemas.microsoft.com/office/drawing/2014/main" id="{CEF4A1D8-639E-4FC4-816C-B25A13D9B3F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767166" y="5362154"/>
                  <a:ext cx="36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B56D6361-14AD-4BD0-B834-6D063E87B02F}"/>
                    </a:ext>
                  </a:extLst>
                </p14:cNvPr>
                <p14:cNvContentPartPr/>
                <p14:nvPr/>
              </p14:nvContentPartPr>
              <p14:xfrm>
                <a:off x="1858606" y="5198354"/>
                <a:ext cx="66960" cy="190080"/>
              </p14:xfrm>
            </p:contentPart>
          </mc:Choice>
          <mc:Fallback xmlns="">
            <p:pic>
              <p:nvPicPr>
                <p:cNvPr id="95" name="Freihand 94">
                  <a:extLst>
                    <a:ext uri="{FF2B5EF4-FFF2-40B4-BE49-F238E27FC236}">
                      <a16:creationId xmlns:a16="http://schemas.microsoft.com/office/drawing/2014/main" id="{B56D6361-14AD-4BD0-B834-6D063E87B02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849606" y="5189714"/>
                  <a:ext cx="84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5" name="Freihand 114">
                  <a:extLst>
                    <a:ext uri="{FF2B5EF4-FFF2-40B4-BE49-F238E27FC236}">
                      <a16:creationId xmlns:a16="http://schemas.microsoft.com/office/drawing/2014/main" id="{D6A45718-4424-437D-BDC5-EC57B92A7461}"/>
                    </a:ext>
                  </a:extLst>
                </p14:cNvPr>
                <p14:cNvContentPartPr/>
                <p14:nvPr/>
              </p14:nvContentPartPr>
              <p14:xfrm>
                <a:off x="1983886" y="5296274"/>
                <a:ext cx="31320" cy="95040"/>
              </p14:xfrm>
            </p:contentPart>
          </mc:Choice>
          <mc:Fallback xmlns="">
            <p:pic>
              <p:nvPicPr>
                <p:cNvPr id="115" name="Freihand 114">
                  <a:extLst>
                    <a:ext uri="{FF2B5EF4-FFF2-40B4-BE49-F238E27FC236}">
                      <a16:creationId xmlns:a16="http://schemas.microsoft.com/office/drawing/2014/main" id="{D6A45718-4424-437D-BDC5-EC57B92A746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974886" y="5287634"/>
                  <a:ext cx="489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8B615E30-D810-4733-87BB-B7130CD532BD}"/>
                    </a:ext>
                  </a:extLst>
                </p14:cNvPr>
                <p14:cNvContentPartPr/>
                <p14:nvPr/>
              </p14:nvContentPartPr>
              <p14:xfrm>
                <a:off x="1999366" y="5204834"/>
                <a:ext cx="15840" cy="29160"/>
              </p14:xfrm>
            </p:contentPart>
          </mc:Choice>
          <mc:Fallback xmlns="">
            <p:pic>
              <p:nvPicPr>
                <p:cNvPr id="116" name="Freihand 115">
                  <a:extLst>
                    <a:ext uri="{FF2B5EF4-FFF2-40B4-BE49-F238E27FC236}">
                      <a16:creationId xmlns:a16="http://schemas.microsoft.com/office/drawing/2014/main" id="{8B615E30-D810-4733-87BB-B7130CD532B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990726" y="5195834"/>
                  <a:ext cx="33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8" name="Freihand 117">
                  <a:extLst>
                    <a:ext uri="{FF2B5EF4-FFF2-40B4-BE49-F238E27FC236}">
                      <a16:creationId xmlns:a16="http://schemas.microsoft.com/office/drawing/2014/main" id="{5FA20A1F-5544-42A7-BB6A-C78568C4BF3C}"/>
                    </a:ext>
                  </a:extLst>
                </p14:cNvPr>
                <p14:cNvContentPartPr/>
                <p14:nvPr/>
              </p14:nvContentPartPr>
              <p14:xfrm>
                <a:off x="2000086" y="5292314"/>
                <a:ext cx="127440" cy="201240"/>
              </p14:xfrm>
            </p:contentPart>
          </mc:Choice>
          <mc:Fallback xmlns="">
            <p:pic>
              <p:nvPicPr>
                <p:cNvPr id="118" name="Freihand 117">
                  <a:extLst>
                    <a:ext uri="{FF2B5EF4-FFF2-40B4-BE49-F238E27FC236}">
                      <a16:creationId xmlns:a16="http://schemas.microsoft.com/office/drawing/2014/main" id="{5FA20A1F-5544-42A7-BB6A-C78568C4BF3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991086" y="5283674"/>
                  <a:ext cx="1450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5BA04287-39AB-4E3F-B533-5B0602685669}"/>
                    </a:ext>
                  </a:extLst>
                </p14:cNvPr>
                <p14:cNvContentPartPr/>
                <p14:nvPr/>
              </p14:nvContentPartPr>
              <p14:xfrm>
                <a:off x="2170006" y="5215274"/>
                <a:ext cx="109080" cy="190800"/>
              </p14:xfrm>
            </p:contentPart>
          </mc:Choice>
          <mc:Fallback xmlns="">
            <p:pic>
              <p:nvPicPr>
                <p:cNvPr id="120" name="Freihand 119">
                  <a:extLst>
                    <a:ext uri="{FF2B5EF4-FFF2-40B4-BE49-F238E27FC236}">
                      <a16:creationId xmlns:a16="http://schemas.microsoft.com/office/drawing/2014/main" id="{5BA04287-39AB-4E3F-B533-5B060268566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161366" y="5206634"/>
                  <a:ext cx="126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08947D92-A155-4260-A941-9D68BEB82139}"/>
                    </a:ext>
                  </a:extLst>
                </p14:cNvPr>
                <p14:cNvContentPartPr/>
                <p14:nvPr/>
              </p14:nvContentPartPr>
              <p14:xfrm>
                <a:off x="2247766" y="5197994"/>
                <a:ext cx="124560" cy="166680"/>
              </p14:xfrm>
            </p:contentPart>
          </mc:Choice>
          <mc:Fallback xmlns="">
            <p:pic>
              <p:nvPicPr>
                <p:cNvPr id="121" name="Freihand 120">
                  <a:extLst>
                    <a:ext uri="{FF2B5EF4-FFF2-40B4-BE49-F238E27FC236}">
                      <a16:creationId xmlns:a16="http://schemas.microsoft.com/office/drawing/2014/main" id="{08947D92-A155-4260-A941-9D68BEB8213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238766" y="5188994"/>
                  <a:ext cx="1422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FF18D2A2-95B9-4B1C-A543-308BD20E7C28}"/>
                    </a:ext>
                  </a:extLst>
                </p14:cNvPr>
                <p14:cNvContentPartPr/>
                <p14:nvPr/>
              </p14:nvContentPartPr>
              <p14:xfrm>
                <a:off x="2364766" y="5253794"/>
                <a:ext cx="100440" cy="129240"/>
              </p14:xfrm>
            </p:contentPart>
          </mc:Choice>
          <mc:Fallback xmlns="">
            <p:pic>
              <p:nvPicPr>
                <p:cNvPr id="122" name="Freihand 121">
                  <a:extLst>
                    <a:ext uri="{FF2B5EF4-FFF2-40B4-BE49-F238E27FC236}">
                      <a16:creationId xmlns:a16="http://schemas.microsoft.com/office/drawing/2014/main" id="{FF18D2A2-95B9-4B1C-A543-308BD20E7C2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355766" y="5244794"/>
                  <a:ext cx="118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850A93D7-C4A1-4CE3-AD75-C625B628B5D0}"/>
                    </a:ext>
                  </a:extLst>
                </p14:cNvPr>
                <p14:cNvContentPartPr/>
                <p14:nvPr/>
              </p14:nvContentPartPr>
              <p14:xfrm>
                <a:off x="2492926" y="5295194"/>
                <a:ext cx="133560" cy="97920"/>
              </p14:xfrm>
            </p:contentPart>
          </mc:Choice>
          <mc:Fallback xmlns=""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850A93D7-C4A1-4CE3-AD75-C625B628B5D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483926" y="5286554"/>
                  <a:ext cx="151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387ECCF2-1850-4860-A61E-FD02C90221A7}"/>
                    </a:ext>
                  </a:extLst>
                </p14:cNvPr>
                <p14:cNvContentPartPr/>
                <p14:nvPr/>
              </p14:nvContentPartPr>
              <p14:xfrm>
                <a:off x="2635486" y="5198354"/>
                <a:ext cx="105120" cy="196200"/>
              </p14:xfrm>
            </p:contentPart>
          </mc:Choice>
          <mc:Fallback xmlns=""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387ECCF2-1850-4860-A61E-FD02C90221A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626846" y="5189714"/>
                  <a:ext cx="1227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D1D55ECB-3385-44A0-9052-47B882AC7786}"/>
                    </a:ext>
                  </a:extLst>
                </p14:cNvPr>
                <p14:cNvContentPartPr/>
                <p14:nvPr/>
              </p14:nvContentPartPr>
              <p14:xfrm>
                <a:off x="2763646" y="5301314"/>
                <a:ext cx="128520" cy="105120"/>
              </p14:xfrm>
            </p:contentPart>
          </mc:Choice>
          <mc:Fallback xmlns="">
            <p:pic>
              <p:nvPicPr>
                <p:cNvPr id="125" name="Freihand 124">
                  <a:extLst>
                    <a:ext uri="{FF2B5EF4-FFF2-40B4-BE49-F238E27FC236}">
                      <a16:creationId xmlns:a16="http://schemas.microsoft.com/office/drawing/2014/main" id="{D1D55ECB-3385-44A0-9052-47B882AC778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754646" y="5292314"/>
                  <a:ext cx="1461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8BBF62F7-A925-4422-893E-02D9D3610259}"/>
                    </a:ext>
                  </a:extLst>
                </p14:cNvPr>
                <p14:cNvContentPartPr/>
                <p14:nvPr/>
              </p14:nvContentPartPr>
              <p14:xfrm>
                <a:off x="2886766" y="5308154"/>
                <a:ext cx="59400" cy="77760"/>
              </p14:xfrm>
            </p:contentPart>
          </mc:Choice>
          <mc:Fallback xmlns="">
            <p:pic>
              <p:nvPicPr>
                <p:cNvPr id="126" name="Freihand 125">
                  <a:extLst>
                    <a:ext uri="{FF2B5EF4-FFF2-40B4-BE49-F238E27FC236}">
                      <a16:creationId xmlns:a16="http://schemas.microsoft.com/office/drawing/2014/main" id="{8BBF62F7-A925-4422-893E-02D9D361025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878126" y="5299514"/>
                  <a:ext cx="770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1843A85C-FC68-4285-ACDE-781391081C66}"/>
                    </a:ext>
                  </a:extLst>
                </p14:cNvPr>
                <p14:cNvContentPartPr/>
                <p14:nvPr/>
              </p14:nvContentPartPr>
              <p14:xfrm>
                <a:off x="2969206" y="5279714"/>
                <a:ext cx="59400" cy="101880"/>
              </p14:xfrm>
            </p:contentPart>
          </mc:Choice>
          <mc:Fallback xmlns="">
            <p:pic>
              <p:nvPicPr>
                <p:cNvPr id="127" name="Freihand 126">
                  <a:extLst>
                    <a:ext uri="{FF2B5EF4-FFF2-40B4-BE49-F238E27FC236}">
                      <a16:creationId xmlns:a16="http://schemas.microsoft.com/office/drawing/2014/main" id="{1843A85C-FC68-4285-ACDE-781391081C6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960206" y="5270714"/>
                  <a:ext cx="77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8" name="Freihand 127">
                  <a:extLst>
                    <a:ext uri="{FF2B5EF4-FFF2-40B4-BE49-F238E27FC236}">
                      <a16:creationId xmlns:a16="http://schemas.microsoft.com/office/drawing/2014/main" id="{768E2CC0-8862-4D57-BFCA-96CECBE21971}"/>
                    </a:ext>
                  </a:extLst>
                </p14:cNvPr>
                <p14:cNvContentPartPr/>
                <p14:nvPr/>
              </p14:nvContentPartPr>
              <p14:xfrm>
                <a:off x="3112846" y="5368634"/>
                <a:ext cx="360" cy="2520"/>
              </p14:xfrm>
            </p:contentPart>
          </mc:Choice>
          <mc:Fallback xmlns="">
            <p:pic>
              <p:nvPicPr>
                <p:cNvPr id="128" name="Freihand 127">
                  <a:extLst>
                    <a:ext uri="{FF2B5EF4-FFF2-40B4-BE49-F238E27FC236}">
                      <a16:creationId xmlns:a16="http://schemas.microsoft.com/office/drawing/2014/main" id="{768E2CC0-8862-4D57-BFCA-96CECBE2197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103846" y="5359994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0" name="Freihand 129">
                  <a:extLst>
                    <a:ext uri="{FF2B5EF4-FFF2-40B4-BE49-F238E27FC236}">
                      <a16:creationId xmlns:a16="http://schemas.microsoft.com/office/drawing/2014/main" id="{C7C0F742-8823-4E76-98AA-5C43F72E2B5A}"/>
                    </a:ext>
                  </a:extLst>
                </p14:cNvPr>
                <p14:cNvContentPartPr/>
                <p14:nvPr/>
              </p14:nvContentPartPr>
              <p14:xfrm>
                <a:off x="3159286" y="5300594"/>
                <a:ext cx="27000" cy="20520"/>
              </p14:xfrm>
            </p:contentPart>
          </mc:Choice>
          <mc:Fallback xmlns="">
            <p:pic>
              <p:nvPicPr>
                <p:cNvPr id="130" name="Freihand 129">
                  <a:extLst>
                    <a:ext uri="{FF2B5EF4-FFF2-40B4-BE49-F238E27FC236}">
                      <a16:creationId xmlns:a16="http://schemas.microsoft.com/office/drawing/2014/main" id="{C7C0F742-8823-4E76-98AA-5C43F72E2B5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150286" y="5291594"/>
                  <a:ext cx="446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1" name="Freihand 130">
                  <a:extLst>
                    <a:ext uri="{FF2B5EF4-FFF2-40B4-BE49-F238E27FC236}">
                      <a16:creationId xmlns:a16="http://schemas.microsoft.com/office/drawing/2014/main" id="{A07EAB71-4A09-4989-99AC-495C4F73B489}"/>
                    </a:ext>
                  </a:extLst>
                </p14:cNvPr>
                <p14:cNvContentPartPr/>
                <p14:nvPr/>
              </p14:nvContentPartPr>
              <p14:xfrm>
                <a:off x="3116446" y="5300954"/>
                <a:ext cx="94320" cy="109440"/>
              </p14:xfrm>
            </p:contentPart>
          </mc:Choice>
          <mc:Fallback xmlns="">
            <p:pic>
              <p:nvPicPr>
                <p:cNvPr id="131" name="Freihand 130">
                  <a:extLst>
                    <a:ext uri="{FF2B5EF4-FFF2-40B4-BE49-F238E27FC236}">
                      <a16:creationId xmlns:a16="http://schemas.microsoft.com/office/drawing/2014/main" id="{A07EAB71-4A09-4989-99AC-495C4F73B48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107806" y="5292314"/>
                  <a:ext cx="1119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2" name="Freihand 131">
                  <a:extLst>
                    <a:ext uri="{FF2B5EF4-FFF2-40B4-BE49-F238E27FC236}">
                      <a16:creationId xmlns:a16="http://schemas.microsoft.com/office/drawing/2014/main" id="{19A5F662-94D2-461C-903D-454AC0372E97}"/>
                    </a:ext>
                  </a:extLst>
                </p14:cNvPr>
                <p14:cNvContentPartPr/>
                <p14:nvPr/>
              </p14:nvContentPartPr>
              <p14:xfrm>
                <a:off x="3260086" y="5286914"/>
                <a:ext cx="78120" cy="85320"/>
              </p14:xfrm>
            </p:contentPart>
          </mc:Choice>
          <mc:Fallback xmlns="">
            <p:pic>
              <p:nvPicPr>
                <p:cNvPr id="132" name="Freihand 131">
                  <a:extLst>
                    <a:ext uri="{FF2B5EF4-FFF2-40B4-BE49-F238E27FC236}">
                      <a16:creationId xmlns:a16="http://schemas.microsoft.com/office/drawing/2014/main" id="{19A5F662-94D2-461C-903D-454AC0372E9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251446" y="5278274"/>
                  <a:ext cx="957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3" name="Freihand 132">
                  <a:extLst>
                    <a:ext uri="{FF2B5EF4-FFF2-40B4-BE49-F238E27FC236}">
                      <a16:creationId xmlns:a16="http://schemas.microsoft.com/office/drawing/2014/main" id="{7E45F292-5A38-47D5-9C0B-7030FE86B298}"/>
                    </a:ext>
                  </a:extLst>
                </p14:cNvPr>
                <p14:cNvContentPartPr/>
                <p14:nvPr/>
              </p14:nvContentPartPr>
              <p14:xfrm>
                <a:off x="3328486" y="5296634"/>
                <a:ext cx="87120" cy="146880"/>
              </p14:xfrm>
            </p:contentPart>
          </mc:Choice>
          <mc:Fallback xmlns="">
            <p:pic>
              <p:nvPicPr>
                <p:cNvPr id="133" name="Freihand 132">
                  <a:extLst>
                    <a:ext uri="{FF2B5EF4-FFF2-40B4-BE49-F238E27FC236}">
                      <a16:creationId xmlns:a16="http://schemas.microsoft.com/office/drawing/2014/main" id="{7E45F292-5A38-47D5-9C0B-7030FE86B29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319486" y="5287994"/>
                  <a:ext cx="1047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5" name="Freihand 134">
                  <a:extLst>
                    <a:ext uri="{FF2B5EF4-FFF2-40B4-BE49-F238E27FC236}">
                      <a16:creationId xmlns:a16="http://schemas.microsoft.com/office/drawing/2014/main" id="{E9247E98-1811-4C94-9F4B-4076C41E5001}"/>
                    </a:ext>
                  </a:extLst>
                </p14:cNvPr>
                <p14:cNvContentPartPr/>
                <p14:nvPr/>
              </p14:nvContentPartPr>
              <p14:xfrm>
                <a:off x="3073606" y="5364314"/>
                <a:ext cx="4680" cy="15840"/>
              </p14:xfrm>
            </p:contentPart>
          </mc:Choice>
          <mc:Fallback xmlns="">
            <p:pic>
              <p:nvPicPr>
                <p:cNvPr id="135" name="Freihand 134">
                  <a:extLst>
                    <a:ext uri="{FF2B5EF4-FFF2-40B4-BE49-F238E27FC236}">
                      <a16:creationId xmlns:a16="http://schemas.microsoft.com/office/drawing/2014/main" id="{E9247E98-1811-4C94-9F4B-4076C41E500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064606" y="5355674"/>
                  <a:ext cx="2232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2D0B6B62-4A0E-432F-BD86-92252BCEAC1A}"/>
              </a:ext>
            </a:extLst>
          </p:cNvPr>
          <p:cNvGrpSpPr/>
          <p:nvPr/>
        </p:nvGrpSpPr>
        <p:grpSpPr>
          <a:xfrm>
            <a:off x="2005846" y="3254354"/>
            <a:ext cx="235080" cy="1743480"/>
            <a:chOff x="2005846" y="3254354"/>
            <a:chExt cx="235080" cy="174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85C1AF78-4EF7-495E-AD25-EE1751BD1E7D}"/>
                    </a:ext>
                  </a:extLst>
                </p14:cNvPr>
                <p14:cNvContentPartPr/>
                <p14:nvPr/>
              </p14:nvContentPartPr>
              <p14:xfrm>
                <a:off x="2005846" y="3254354"/>
                <a:ext cx="179280" cy="171540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85C1AF78-4EF7-495E-AD25-EE1751BD1E7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997206" y="3245354"/>
                  <a:ext cx="196920" cy="173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9" name="Freihand 138">
                  <a:extLst>
                    <a:ext uri="{FF2B5EF4-FFF2-40B4-BE49-F238E27FC236}">
                      <a16:creationId xmlns:a16="http://schemas.microsoft.com/office/drawing/2014/main" id="{77A7D4B9-9A8D-44A6-BE03-4128F779AA83}"/>
                    </a:ext>
                  </a:extLst>
                </p14:cNvPr>
                <p14:cNvContentPartPr/>
                <p14:nvPr/>
              </p14:nvContentPartPr>
              <p14:xfrm>
                <a:off x="2065606" y="4761674"/>
                <a:ext cx="175320" cy="236160"/>
              </p14:xfrm>
            </p:contentPart>
          </mc:Choice>
          <mc:Fallback xmlns="">
            <p:pic>
              <p:nvPicPr>
                <p:cNvPr id="139" name="Freihand 138">
                  <a:extLst>
                    <a:ext uri="{FF2B5EF4-FFF2-40B4-BE49-F238E27FC236}">
                      <a16:creationId xmlns:a16="http://schemas.microsoft.com/office/drawing/2014/main" id="{77A7D4B9-9A8D-44A6-BE03-4128F779AA8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056606" y="4752674"/>
                  <a:ext cx="192960" cy="25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9E61EAB1-DD10-40F7-9148-8927D7DA6A48}"/>
              </a:ext>
            </a:extLst>
          </p:cNvPr>
          <p:cNvGrpSpPr/>
          <p:nvPr/>
        </p:nvGrpSpPr>
        <p:grpSpPr>
          <a:xfrm>
            <a:off x="966166" y="3823874"/>
            <a:ext cx="870480" cy="304200"/>
            <a:chOff x="966166" y="3823874"/>
            <a:chExt cx="870480" cy="30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1" name="Freihand 140">
                  <a:extLst>
                    <a:ext uri="{FF2B5EF4-FFF2-40B4-BE49-F238E27FC236}">
                      <a16:creationId xmlns:a16="http://schemas.microsoft.com/office/drawing/2014/main" id="{3B6E8D9A-6B33-4E08-A5F3-038DF79D47F0}"/>
                    </a:ext>
                  </a:extLst>
                </p14:cNvPr>
                <p14:cNvContentPartPr/>
                <p14:nvPr/>
              </p14:nvContentPartPr>
              <p14:xfrm>
                <a:off x="966166" y="3906674"/>
                <a:ext cx="167040" cy="221400"/>
              </p14:xfrm>
            </p:contentPart>
          </mc:Choice>
          <mc:Fallback xmlns="">
            <p:pic>
              <p:nvPicPr>
                <p:cNvPr id="141" name="Freihand 140">
                  <a:extLst>
                    <a:ext uri="{FF2B5EF4-FFF2-40B4-BE49-F238E27FC236}">
                      <a16:creationId xmlns:a16="http://schemas.microsoft.com/office/drawing/2014/main" id="{3B6E8D9A-6B33-4E08-A5F3-038DF79D47F0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57526" y="3898034"/>
                  <a:ext cx="1846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2" name="Freihand 141">
                  <a:extLst>
                    <a:ext uri="{FF2B5EF4-FFF2-40B4-BE49-F238E27FC236}">
                      <a16:creationId xmlns:a16="http://schemas.microsoft.com/office/drawing/2014/main" id="{5863EC19-A147-4181-917B-6A9018FD93A5}"/>
                    </a:ext>
                  </a:extLst>
                </p14:cNvPr>
                <p14:cNvContentPartPr/>
                <p14:nvPr/>
              </p14:nvContentPartPr>
              <p14:xfrm>
                <a:off x="1246966" y="4094234"/>
                <a:ext cx="11880" cy="15480"/>
              </p14:xfrm>
            </p:contentPart>
          </mc:Choice>
          <mc:Fallback xmlns="">
            <p:pic>
              <p:nvPicPr>
                <p:cNvPr id="142" name="Freihand 141">
                  <a:extLst>
                    <a:ext uri="{FF2B5EF4-FFF2-40B4-BE49-F238E27FC236}">
                      <a16:creationId xmlns:a16="http://schemas.microsoft.com/office/drawing/2014/main" id="{5863EC19-A147-4181-917B-6A9018FD93A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237966" y="4085594"/>
                  <a:ext cx="295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4" name="Freihand 143">
                  <a:extLst>
                    <a:ext uri="{FF2B5EF4-FFF2-40B4-BE49-F238E27FC236}">
                      <a16:creationId xmlns:a16="http://schemas.microsoft.com/office/drawing/2014/main" id="{C5D2D663-C446-4534-AC31-986A701A0E02}"/>
                    </a:ext>
                  </a:extLst>
                </p14:cNvPr>
                <p14:cNvContentPartPr/>
                <p14:nvPr/>
              </p14:nvContentPartPr>
              <p14:xfrm>
                <a:off x="1258126" y="3908114"/>
                <a:ext cx="120960" cy="157320"/>
              </p14:xfrm>
            </p:contentPart>
          </mc:Choice>
          <mc:Fallback xmlns="">
            <p:pic>
              <p:nvPicPr>
                <p:cNvPr id="144" name="Freihand 143">
                  <a:extLst>
                    <a:ext uri="{FF2B5EF4-FFF2-40B4-BE49-F238E27FC236}">
                      <a16:creationId xmlns:a16="http://schemas.microsoft.com/office/drawing/2014/main" id="{C5D2D663-C446-4534-AC31-986A701A0E0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249486" y="3899114"/>
                  <a:ext cx="1386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5" name="Freihand 144">
                  <a:extLst>
                    <a:ext uri="{FF2B5EF4-FFF2-40B4-BE49-F238E27FC236}">
                      <a16:creationId xmlns:a16="http://schemas.microsoft.com/office/drawing/2014/main" id="{02846267-FF5D-49B5-B85B-F791AA83414C}"/>
                    </a:ext>
                  </a:extLst>
                </p14:cNvPr>
                <p14:cNvContentPartPr/>
                <p14:nvPr/>
              </p14:nvContentPartPr>
              <p14:xfrm>
                <a:off x="1444606" y="3980834"/>
                <a:ext cx="38520" cy="58320"/>
              </p14:xfrm>
            </p:contentPart>
          </mc:Choice>
          <mc:Fallback xmlns="">
            <p:pic>
              <p:nvPicPr>
                <p:cNvPr id="145" name="Freihand 144">
                  <a:extLst>
                    <a:ext uri="{FF2B5EF4-FFF2-40B4-BE49-F238E27FC236}">
                      <a16:creationId xmlns:a16="http://schemas.microsoft.com/office/drawing/2014/main" id="{02846267-FF5D-49B5-B85B-F791AA83414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435966" y="3972194"/>
                  <a:ext cx="561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6" name="Freihand 145">
                  <a:extLst>
                    <a:ext uri="{FF2B5EF4-FFF2-40B4-BE49-F238E27FC236}">
                      <a16:creationId xmlns:a16="http://schemas.microsoft.com/office/drawing/2014/main" id="{BD4BDEBA-B77B-4DDD-8045-CAC549FD64FD}"/>
                    </a:ext>
                  </a:extLst>
                </p14:cNvPr>
                <p14:cNvContentPartPr/>
                <p14:nvPr/>
              </p14:nvContentPartPr>
              <p14:xfrm>
                <a:off x="1423006" y="3888314"/>
                <a:ext cx="18000" cy="32040"/>
              </p14:xfrm>
            </p:contentPart>
          </mc:Choice>
          <mc:Fallback xmlns="">
            <p:pic>
              <p:nvPicPr>
                <p:cNvPr id="146" name="Freihand 145">
                  <a:extLst>
                    <a:ext uri="{FF2B5EF4-FFF2-40B4-BE49-F238E27FC236}">
                      <a16:creationId xmlns:a16="http://schemas.microsoft.com/office/drawing/2014/main" id="{BD4BDEBA-B77B-4DDD-8045-CAC549FD64F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414366" y="3879314"/>
                  <a:ext cx="356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7" name="Freihand 146">
                  <a:extLst>
                    <a:ext uri="{FF2B5EF4-FFF2-40B4-BE49-F238E27FC236}">
                      <a16:creationId xmlns:a16="http://schemas.microsoft.com/office/drawing/2014/main" id="{AA6B2AE9-3BB4-43E1-A65C-B2CF49ECFD36}"/>
                    </a:ext>
                  </a:extLst>
                </p14:cNvPr>
                <p14:cNvContentPartPr/>
                <p14:nvPr/>
              </p14:nvContentPartPr>
              <p14:xfrm>
                <a:off x="1533886" y="3926834"/>
                <a:ext cx="81720" cy="123120"/>
              </p14:xfrm>
            </p:contentPart>
          </mc:Choice>
          <mc:Fallback xmlns="">
            <p:pic>
              <p:nvPicPr>
                <p:cNvPr id="147" name="Freihand 146">
                  <a:extLst>
                    <a:ext uri="{FF2B5EF4-FFF2-40B4-BE49-F238E27FC236}">
                      <a16:creationId xmlns:a16="http://schemas.microsoft.com/office/drawing/2014/main" id="{AA6B2AE9-3BB4-43E1-A65C-B2CF49ECFD3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524886" y="3917834"/>
                  <a:ext cx="993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8" name="Freihand 147">
                  <a:extLst>
                    <a:ext uri="{FF2B5EF4-FFF2-40B4-BE49-F238E27FC236}">
                      <a16:creationId xmlns:a16="http://schemas.microsoft.com/office/drawing/2014/main" id="{B50CC7D1-3808-4FA5-9C88-5B2885B47334}"/>
                    </a:ext>
                  </a:extLst>
                </p14:cNvPr>
                <p14:cNvContentPartPr/>
                <p14:nvPr/>
              </p14:nvContentPartPr>
              <p14:xfrm>
                <a:off x="1650166" y="3963554"/>
                <a:ext cx="33840" cy="82800"/>
              </p14:xfrm>
            </p:contentPart>
          </mc:Choice>
          <mc:Fallback xmlns="">
            <p:pic>
              <p:nvPicPr>
                <p:cNvPr id="148" name="Freihand 147">
                  <a:extLst>
                    <a:ext uri="{FF2B5EF4-FFF2-40B4-BE49-F238E27FC236}">
                      <a16:creationId xmlns:a16="http://schemas.microsoft.com/office/drawing/2014/main" id="{B50CC7D1-3808-4FA5-9C88-5B2885B4733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641526" y="3954554"/>
                  <a:ext cx="514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9" name="Freihand 148">
                  <a:extLst>
                    <a:ext uri="{FF2B5EF4-FFF2-40B4-BE49-F238E27FC236}">
                      <a16:creationId xmlns:a16="http://schemas.microsoft.com/office/drawing/2014/main" id="{5565646D-8519-436B-8E1A-3E7348299FA9}"/>
                    </a:ext>
                  </a:extLst>
                </p14:cNvPr>
                <p14:cNvContentPartPr/>
                <p14:nvPr/>
              </p14:nvContentPartPr>
              <p14:xfrm>
                <a:off x="1650166" y="3887234"/>
                <a:ext cx="11880" cy="17640"/>
              </p14:xfrm>
            </p:contentPart>
          </mc:Choice>
          <mc:Fallback xmlns="">
            <p:pic>
              <p:nvPicPr>
                <p:cNvPr id="149" name="Freihand 148">
                  <a:extLst>
                    <a:ext uri="{FF2B5EF4-FFF2-40B4-BE49-F238E27FC236}">
                      <a16:creationId xmlns:a16="http://schemas.microsoft.com/office/drawing/2014/main" id="{5565646D-8519-436B-8E1A-3E7348299FA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641526" y="3878234"/>
                  <a:ext cx="295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0" name="Freihand 149">
                  <a:extLst>
                    <a:ext uri="{FF2B5EF4-FFF2-40B4-BE49-F238E27FC236}">
                      <a16:creationId xmlns:a16="http://schemas.microsoft.com/office/drawing/2014/main" id="{22E4F472-0CE7-45B3-8DF2-BC192004A509}"/>
                    </a:ext>
                  </a:extLst>
                </p14:cNvPr>
                <p14:cNvContentPartPr/>
                <p14:nvPr/>
              </p14:nvContentPartPr>
              <p14:xfrm>
                <a:off x="1721446" y="3823874"/>
                <a:ext cx="115200" cy="182520"/>
              </p14:xfrm>
            </p:contentPart>
          </mc:Choice>
          <mc:Fallback xmlns="">
            <p:pic>
              <p:nvPicPr>
                <p:cNvPr id="150" name="Freihand 149">
                  <a:extLst>
                    <a:ext uri="{FF2B5EF4-FFF2-40B4-BE49-F238E27FC236}">
                      <a16:creationId xmlns:a16="http://schemas.microsoft.com/office/drawing/2014/main" id="{22E4F472-0CE7-45B3-8DF2-BC192004A509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712806" y="3814874"/>
                  <a:ext cx="132840" cy="20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55" name="Freihand 154">
                <a:extLst>
                  <a:ext uri="{FF2B5EF4-FFF2-40B4-BE49-F238E27FC236}">
                    <a16:creationId xmlns:a16="http://schemas.microsoft.com/office/drawing/2014/main" id="{AB6370B2-9512-4CCF-8CA0-BFC0188385D6}"/>
                  </a:ext>
                </a:extLst>
              </p14:cNvPr>
              <p14:cNvContentPartPr/>
              <p14:nvPr/>
            </p14:nvContentPartPr>
            <p14:xfrm>
              <a:off x="2744206" y="3243194"/>
              <a:ext cx="419400" cy="1739520"/>
            </p14:xfrm>
          </p:contentPart>
        </mc:Choice>
        <mc:Fallback xmlns="">
          <p:pic>
            <p:nvPicPr>
              <p:cNvPr id="155" name="Freihand 154">
                <a:extLst>
                  <a:ext uri="{FF2B5EF4-FFF2-40B4-BE49-F238E27FC236}">
                    <a16:creationId xmlns:a16="http://schemas.microsoft.com/office/drawing/2014/main" id="{AB6370B2-9512-4CCF-8CA0-BFC0188385D6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2735206" y="3234194"/>
                <a:ext cx="437040" cy="17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58" name="Freihand 157">
                <a:extLst>
                  <a:ext uri="{FF2B5EF4-FFF2-40B4-BE49-F238E27FC236}">
                    <a16:creationId xmlns:a16="http://schemas.microsoft.com/office/drawing/2014/main" id="{CED0456B-230C-4420-B6E8-922F780AD794}"/>
                  </a:ext>
                </a:extLst>
              </p14:cNvPr>
              <p14:cNvContentPartPr/>
              <p14:nvPr/>
            </p14:nvContentPartPr>
            <p14:xfrm>
              <a:off x="2951566" y="3116834"/>
              <a:ext cx="376200" cy="311040"/>
            </p14:xfrm>
          </p:contentPart>
        </mc:Choice>
        <mc:Fallback xmlns="">
          <p:pic>
            <p:nvPicPr>
              <p:cNvPr id="158" name="Freihand 157">
                <a:extLst>
                  <a:ext uri="{FF2B5EF4-FFF2-40B4-BE49-F238E27FC236}">
                    <a16:creationId xmlns:a16="http://schemas.microsoft.com/office/drawing/2014/main" id="{CED0456B-230C-4420-B6E8-922F780AD794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2942926" y="3107834"/>
                <a:ext cx="393840" cy="32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Gruppieren 161">
            <a:extLst>
              <a:ext uri="{FF2B5EF4-FFF2-40B4-BE49-F238E27FC236}">
                <a16:creationId xmlns:a16="http://schemas.microsoft.com/office/drawing/2014/main" id="{07F12AF6-114C-4289-B67F-F71226393E25}"/>
              </a:ext>
            </a:extLst>
          </p:cNvPr>
          <p:cNvGrpSpPr/>
          <p:nvPr/>
        </p:nvGrpSpPr>
        <p:grpSpPr>
          <a:xfrm>
            <a:off x="3248206" y="4057874"/>
            <a:ext cx="252360" cy="320760"/>
            <a:chOff x="3248206" y="4057874"/>
            <a:chExt cx="252360" cy="32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9" name="Freihand 158">
                  <a:extLst>
                    <a:ext uri="{FF2B5EF4-FFF2-40B4-BE49-F238E27FC236}">
                      <a16:creationId xmlns:a16="http://schemas.microsoft.com/office/drawing/2014/main" id="{4D8CA023-EAEA-4CE1-B656-AC850E822594}"/>
                    </a:ext>
                  </a:extLst>
                </p14:cNvPr>
                <p14:cNvContentPartPr/>
                <p14:nvPr/>
              </p14:nvContentPartPr>
              <p14:xfrm>
                <a:off x="3248206" y="4057874"/>
                <a:ext cx="151920" cy="218880"/>
              </p14:xfrm>
            </p:contentPart>
          </mc:Choice>
          <mc:Fallback xmlns="">
            <p:pic>
              <p:nvPicPr>
                <p:cNvPr id="159" name="Freihand 158">
                  <a:extLst>
                    <a:ext uri="{FF2B5EF4-FFF2-40B4-BE49-F238E27FC236}">
                      <a16:creationId xmlns:a16="http://schemas.microsoft.com/office/drawing/2014/main" id="{4D8CA023-EAEA-4CE1-B656-AC850E82259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239566" y="4048874"/>
                  <a:ext cx="1695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0" name="Freihand 159">
                  <a:extLst>
                    <a:ext uri="{FF2B5EF4-FFF2-40B4-BE49-F238E27FC236}">
                      <a16:creationId xmlns:a16="http://schemas.microsoft.com/office/drawing/2014/main" id="{E2B968EF-8882-4236-868D-E0879114E6EA}"/>
                    </a:ext>
                  </a:extLst>
                </p14:cNvPr>
                <p14:cNvContentPartPr/>
                <p14:nvPr/>
              </p14:nvContentPartPr>
              <p14:xfrm>
                <a:off x="3360886" y="4197914"/>
                <a:ext cx="24480" cy="180720"/>
              </p14:xfrm>
            </p:contentPart>
          </mc:Choice>
          <mc:Fallback xmlns="">
            <p:pic>
              <p:nvPicPr>
                <p:cNvPr id="160" name="Freihand 159">
                  <a:extLst>
                    <a:ext uri="{FF2B5EF4-FFF2-40B4-BE49-F238E27FC236}">
                      <a16:creationId xmlns:a16="http://schemas.microsoft.com/office/drawing/2014/main" id="{E2B968EF-8882-4236-868D-E0879114E6E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352246" y="4188914"/>
                  <a:ext cx="421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1" name="Freihand 160">
                  <a:extLst>
                    <a:ext uri="{FF2B5EF4-FFF2-40B4-BE49-F238E27FC236}">
                      <a16:creationId xmlns:a16="http://schemas.microsoft.com/office/drawing/2014/main" id="{AA281726-2EC8-4A49-B088-DB29B0E1980F}"/>
                    </a:ext>
                  </a:extLst>
                </p14:cNvPr>
                <p14:cNvContentPartPr/>
                <p14:nvPr/>
              </p14:nvContentPartPr>
              <p14:xfrm>
                <a:off x="3493006" y="4319234"/>
                <a:ext cx="7560" cy="13320"/>
              </p14:xfrm>
            </p:contentPart>
          </mc:Choice>
          <mc:Fallback xmlns="">
            <p:pic>
              <p:nvPicPr>
                <p:cNvPr id="161" name="Freihand 160">
                  <a:extLst>
                    <a:ext uri="{FF2B5EF4-FFF2-40B4-BE49-F238E27FC236}">
                      <a16:creationId xmlns:a16="http://schemas.microsoft.com/office/drawing/2014/main" id="{AA281726-2EC8-4A49-B088-DB29B0E1980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484006" y="4310234"/>
                  <a:ext cx="2520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uppieren 183">
            <a:extLst>
              <a:ext uri="{FF2B5EF4-FFF2-40B4-BE49-F238E27FC236}">
                <a16:creationId xmlns:a16="http://schemas.microsoft.com/office/drawing/2014/main" id="{8DEF9086-9456-4388-878C-0330E3D87475}"/>
              </a:ext>
            </a:extLst>
          </p:cNvPr>
          <p:cNvGrpSpPr/>
          <p:nvPr/>
        </p:nvGrpSpPr>
        <p:grpSpPr>
          <a:xfrm>
            <a:off x="7712926" y="3064274"/>
            <a:ext cx="2394360" cy="336600"/>
            <a:chOff x="7712926" y="3064274"/>
            <a:chExt cx="239436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6E841AF4-679B-4BC9-A3F7-3B2919E3759E}"/>
                    </a:ext>
                  </a:extLst>
                </p14:cNvPr>
                <p14:cNvContentPartPr/>
                <p14:nvPr/>
              </p14:nvContentPartPr>
              <p14:xfrm>
                <a:off x="7712926" y="3102794"/>
                <a:ext cx="136080" cy="21528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6E841AF4-679B-4BC9-A3F7-3B2919E3759E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703926" y="3093794"/>
                  <a:ext cx="153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3CAF0C32-9D17-4DC5-A34F-F8747754AC33}"/>
                    </a:ext>
                  </a:extLst>
                </p14:cNvPr>
                <p14:cNvContentPartPr/>
                <p14:nvPr/>
              </p14:nvContentPartPr>
              <p14:xfrm>
                <a:off x="7899766" y="3158234"/>
                <a:ext cx="164880" cy="139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3CAF0C32-9D17-4DC5-A34F-F8747754AC3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890766" y="3149234"/>
                  <a:ext cx="1825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896A33D5-0C15-4AF3-9153-D9B1FDD29E90}"/>
                    </a:ext>
                  </a:extLst>
                </p14:cNvPr>
                <p14:cNvContentPartPr/>
                <p14:nvPr/>
              </p14:nvContentPartPr>
              <p14:xfrm>
                <a:off x="8101366" y="3166874"/>
                <a:ext cx="144000" cy="10116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896A33D5-0C15-4AF3-9153-D9B1FDD29E9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092726" y="3158234"/>
                  <a:ext cx="161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17B58243-6AC6-40B4-8740-424808DAC682}"/>
                    </a:ext>
                  </a:extLst>
                </p14:cNvPr>
                <p14:cNvContentPartPr/>
                <p14:nvPr/>
              </p14:nvContentPartPr>
              <p14:xfrm>
                <a:off x="8303326" y="3282794"/>
                <a:ext cx="11880" cy="1548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17B58243-6AC6-40B4-8740-424808DAC682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294326" y="3273794"/>
                  <a:ext cx="295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95FCB5A5-7713-4BEB-B908-24879247BD34}"/>
                    </a:ext>
                  </a:extLst>
                </p14:cNvPr>
                <p14:cNvContentPartPr/>
                <p14:nvPr/>
              </p14:nvContentPartPr>
              <p14:xfrm>
                <a:off x="8318086" y="3186674"/>
                <a:ext cx="113760" cy="2142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95FCB5A5-7713-4BEB-B908-24879247BD3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309446" y="3177674"/>
                  <a:ext cx="1314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9E3BCD4A-F1D3-46D9-BAA5-C11EC5ADF9DB}"/>
                    </a:ext>
                  </a:extLst>
                </p14:cNvPr>
                <p14:cNvContentPartPr/>
                <p14:nvPr/>
              </p14:nvContentPartPr>
              <p14:xfrm>
                <a:off x="8399806" y="3088394"/>
                <a:ext cx="12240" cy="2844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9E3BCD4A-F1D3-46D9-BAA5-C11EC5ADF9D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391166" y="3079754"/>
                  <a:ext cx="298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9" name="Freihand 168">
                  <a:extLst>
                    <a:ext uri="{FF2B5EF4-FFF2-40B4-BE49-F238E27FC236}">
                      <a16:creationId xmlns:a16="http://schemas.microsoft.com/office/drawing/2014/main" id="{03F8078D-B0A7-4F65-A316-C8F9F5FBE0A5}"/>
                    </a:ext>
                  </a:extLst>
                </p14:cNvPr>
                <p14:cNvContentPartPr/>
                <p14:nvPr/>
              </p14:nvContentPartPr>
              <p14:xfrm>
                <a:off x="8489446" y="3187754"/>
                <a:ext cx="105120" cy="102600"/>
              </p14:xfrm>
            </p:contentPart>
          </mc:Choice>
          <mc:Fallback xmlns="">
            <p:pic>
              <p:nvPicPr>
                <p:cNvPr id="169" name="Freihand 168">
                  <a:extLst>
                    <a:ext uri="{FF2B5EF4-FFF2-40B4-BE49-F238E27FC236}">
                      <a16:creationId xmlns:a16="http://schemas.microsoft.com/office/drawing/2014/main" id="{03F8078D-B0A7-4F65-A316-C8F9F5FBE0A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480446" y="3179114"/>
                  <a:ext cx="122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43319B62-1BC1-4B83-8FC6-DCA55C45AC51}"/>
                    </a:ext>
                  </a:extLst>
                </p14:cNvPr>
                <p14:cNvContentPartPr/>
                <p14:nvPr/>
              </p14:nvContentPartPr>
              <p14:xfrm>
                <a:off x="8613646" y="3112514"/>
                <a:ext cx="116640" cy="16632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43319B62-1BC1-4B83-8FC6-DCA55C45AC51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604646" y="3103514"/>
                  <a:ext cx="1342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B80EC775-21C7-4A4F-8085-931A57E7288C}"/>
                    </a:ext>
                  </a:extLst>
                </p14:cNvPr>
                <p14:cNvContentPartPr/>
                <p14:nvPr/>
              </p14:nvContentPartPr>
              <p14:xfrm>
                <a:off x="8776366" y="3199634"/>
                <a:ext cx="19800" cy="87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B80EC775-21C7-4A4F-8085-931A57E7288C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767726" y="3190994"/>
                  <a:ext cx="37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092AB958-F683-4694-AC98-680AB134521C}"/>
                    </a:ext>
                  </a:extLst>
                </p14:cNvPr>
                <p14:cNvContentPartPr/>
                <p14:nvPr/>
              </p14:nvContentPartPr>
              <p14:xfrm>
                <a:off x="8780326" y="3134114"/>
                <a:ext cx="432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092AB958-F683-4694-AC98-680AB134521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771326" y="3125474"/>
                  <a:ext cx="21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3" name="Freihand 172">
                  <a:extLst>
                    <a:ext uri="{FF2B5EF4-FFF2-40B4-BE49-F238E27FC236}">
                      <a16:creationId xmlns:a16="http://schemas.microsoft.com/office/drawing/2014/main" id="{95B4A1E6-FBF0-42D2-B5DA-A966F5C0656D}"/>
                    </a:ext>
                  </a:extLst>
                </p14:cNvPr>
                <p14:cNvContentPartPr/>
                <p14:nvPr/>
              </p14:nvContentPartPr>
              <p14:xfrm>
                <a:off x="8854126" y="3075434"/>
                <a:ext cx="127440" cy="222840"/>
              </p14:xfrm>
            </p:contentPart>
          </mc:Choice>
          <mc:Fallback xmlns="">
            <p:pic>
              <p:nvPicPr>
                <p:cNvPr id="173" name="Freihand 172">
                  <a:extLst>
                    <a:ext uri="{FF2B5EF4-FFF2-40B4-BE49-F238E27FC236}">
                      <a16:creationId xmlns:a16="http://schemas.microsoft.com/office/drawing/2014/main" id="{95B4A1E6-FBF0-42D2-B5DA-A966F5C0656D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845126" y="3066434"/>
                  <a:ext cx="1450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9BF23A4F-1361-497E-B2B0-02FC80E73CDD}"/>
                    </a:ext>
                  </a:extLst>
                </p14:cNvPr>
                <p14:cNvContentPartPr/>
                <p14:nvPr/>
              </p14:nvContentPartPr>
              <p14:xfrm>
                <a:off x="9051406" y="3178034"/>
                <a:ext cx="109440" cy="8352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9BF23A4F-1361-497E-B2B0-02FC80E73CDD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042766" y="3169034"/>
                  <a:ext cx="1270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C5887FA-0F67-411D-AF40-866A13CEA2EF}"/>
                    </a:ext>
                  </a:extLst>
                </p14:cNvPr>
                <p14:cNvContentPartPr/>
                <p14:nvPr/>
              </p14:nvContentPartPr>
              <p14:xfrm>
                <a:off x="9202246" y="3173714"/>
                <a:ext cx="79560" cy="100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C5887FA-0F67-411D-AF40-866A13CEA2EF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193246" y="3164714"/>
                  <a:ext cx="972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A234A197-293B-4CB8-A81D-BDA749D0A150}"/>
                    </a:ext>
                  </a:extLst>
                </p14:cNvPr>
                <p14:cNvContentPartPr/>
                <p14:nvPr/>
              </p14:nvContentPartPr>
              <p14:xfrm>
                <a:off x="9311686" y="3064274"/>
                <a:ext cx="147600" cy="21204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A234A197-293B-4CB8-A81D-BDA749D0A150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303046" y="3055634"/>
                  <a:ext cx="165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0DA9C0A7-6637-4C29-ABC1-F0DB6F7B28FF}"/>
                    </a:ext>
                  </a:extLst>
                </p14:cNvPr>
                <p14:cNvContentPartPr/>
                <p14:nvPr/>
              </p14:nvContentPartPr>
              <p14:xfrm>
                <a:off x="9509686" y="3235994"/>
                <a:ext cx="2880" cy="3600"/>
              </p14:xfrm>
            </p:contentPart>
          </mc:Choice>
          <mc:Fallback xmlns="">
            <p:pic>
              <p:nvPicPr>
                <p:cNvPr id="177" name="Freihand 176">
                  <a:extLst>
                    <a:ext uri="{FF2B5EF4-FFF2-40B4-BE49-F238E27FC236}">
                      <a16:creationId xmlns:a16="http://schemas.microsoft.com/office/drawing/2014/main" id="{0DA9C0A7-6637-4C29-ABC1-F0DB6F7B28FF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500686" y="3226994"/>
                  <a:ext cx="205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D4F58904-E917-44B5-BDB5-99F3321D7E02}"/>
                    </a:ext>
                  </a:extLst>
                </p14:cNvPr>
                <p14:cNvContentPartPr/>
                <p14:nvPr/>
              </p14:nvContentPartPr>
              <p14:xfrm>
                <a:off x="9594646" y="3145634"/>
                <a:ext cx="117000" cy="13176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D4F58904-E917-44B5-BDB5-99F3321D7E0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585646" y="3136994"/>
                  <a:ext cx="134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4D2CAA58-38D7-4876-8092-47425588B83A}"/>
                    </a:ext>
                  </a:extLst>
                </p14:cNvPr>
                <p14:cNvContentPartPr/>
                <p14:nvPr/>
              </p14:nvContentPartPr>
              <p14:xfrm>
                <a:off x="9712006" y="3190994"/>
                <a:ext cx="111960" cy="6156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4D2CAA58-38D7-4876-8092-47425588B83A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703006" y="3181994"/>
                  <a:ext cx="1296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1" name="Freihand 180">
                  <a:extLst>
                    <a:ext uri="{FF2B5EF4-FFF2-40B4-BE49-F238E27FC236}">
                      <a16:creationId xmlns:a16="http://schemas.microsoft.com/office/drawing/2014/main" id="{6BF0F08B-4213-4AD7-82DE-DDF5DAAE8BDA}"/>
                    </a:ext>
                  </a:extLst>
                </p14:cNvPr>
                <p14:cNvContentPartPr/>
                <p14:nvPr/>
              </p14:nvContentPartPr>
              <p14:xfrm>
                <a:off x="9870406" y="3152114"/>
                <a:ext cx="236880" cy="114840"/>
              </p14:xfrm>
            </p:contentPart>
          </mc:Choice>
          <mc:Fallback xmlns="">
            <p:pic>
              <p:nvPicPr>
                <p:cNvPr id="181" name="Freihand 180">
                  <a:extLst>
                    <a:ext uri="{FF2B5EF4-FFF2-40B4-BE49-F238E27FC236}">
                      <a16:creationId xmlns:a16="http://schemas.microsoft.com/office/drawing/2014/main" id="{6BF0F08B-4213-4AD7-82DE-DDF5DAAE8BD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861406" y="3143114"/>
                  <a:ext cx="254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34B83D32-3EDA-4E59-9FFB-764F4A6078E3}"/>
                    </a:ext>
                  </a:extLst>
                </p14:cNvPr>
                <p14:cNvContentPartPr/>
                <p14:nvPr/>
              </p14:nvContentPartPr>
              <p14:xfrm>
                <a:off x="9358126" y="3162554"/>
                <a:ext cx="60840" cy="5616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34B83D32-3EDA-4E59-9FFB-764F4A6078E3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349486" y="3153914"/>
                  <a:ext cx="78480" cy="7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85" name="Freihand 184">
                <a:extLst>
                  <a:ext uri="{FF2B5EF4-FFF2-40B4-BE49-F238E27FC236}">
                    <a16:creationId xmlns:a16="http://schemas.microsoft.com/office/drawing/2014/main" id="{E401CF7D-3064-4876-AC41-C4B98D995B6A}"/>
                  </a:ext>
                </a:extLst>
              </p14:cNvPr>
              <p14:cNvContentPartPr/>
              <p14:nvPr/>
            </p14:nvContentPartPr>
            <p14:xfrm>
              <a:off x="565708" y="850679"/>
              <a:ext cx="4320" cy="2520"/>
            </p14:xfrm>
          </p:contentPart>
        </mc:Choice>
        <mc:Fallback xmlns="">
          <p:pic>
            <p:nvPicPr>
              <p:cNvPr id="185" name="Freihand 184">
                <a:extLst>
                  <a:ext uri="{FF2B5EF4-FFF2-40B4-BE49-F238E27FC236}">
                    <a16:creationId xmlns:a16="http://schemas.microsoft.com/office/drawing/2014/main" id="{E401CF7D-3064-4876-AC41-C4B98D995B6A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557068" y="842039"/>
                <a:ext cx="2196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uppieren 198">
            <a:extLst>
              <a:ext uri="{FF2B5EF4-FFF2-40B4-BE49-F238E27FC236}">
                <a16:creationId xmlns:a16="http://schemas.microsoft.com/office/drawing/2014/main" id="{CE344199-230A-434B-A445-AAE0B6D42BEC}"/>
              </a:ext>
            </a:extLst>
          </p:cNvPr>
          <p:cNvGrpSpPr/>
          <p:nvPr/>
        </p:nvGrpSpPr>
        <p:grpSpPr>
          <a:xfrm>
            <a:off x="1845868" y="924839"/>
            <a:ext cx="877320" cy="251640"/>
            <a:chOff x="2014846" y="535274"/>
            <a:chExt cx="87732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93" name="Freihand 192">
                  <a:extLst>
                    <a:ext uri="{FF2B5EF4-FFF2-40B4-BE49-F238E27FC236}">
                      <a16:creationId xmlns:a16="http://schemas.microsoft.com/office/drawing/2014/main" id="{B0AED03D-E5E1-45AC-AAB2-5C963FDF5219}"/>
                    </a:ext>
                  </a:extLst>
                </p14:cNvPr>
                <p14:cNvContentPartPr/>
                <p14:nvPr/>
              </p14:nvContentPartPr>
              <p14:xfrm>
                <a:off x="2014846" y="549314"/>
                <a:ext cx="128520" cy="237600"/>
              </p14:xfrm>
            </p:contentPart>
          </mc:Choice>
          <mc:Fallback xmlns="">
            <p:pic>
              <p:nvPicPr>
                <p:cNvPr id="193" name="Freihand 192">
                  <a:extLst>
                    <a:ext uri="{FF2B5EF4-FFF2-40B4-BE49-F238E27FC236}">
                      <a16:creationId xmlns:a16="http://schemas.microsoft.com/office/drawing/2014/main" id="{B0AED03D-E5E1-45AC-AAB2-5C963FDF521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005846" y="540674"/>
                  <a:ext cx="146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94" name="Freihand 193">
                  <a:extLst>
                    <a:ext uri="{FF2B5EF4-FFF2-40B4-BE49-F238E27FC236}">
                      <a16:creationId xmlns:a16="http://schemas.microsoft.com/office/drawing/2014/main" id="{355CF75D-4C33-49F3-A694-17DF23381D56}"/>
                    </a:ext>
                  </a:extLst>
                </p14:cNvPr>
                <p14:cNvContentPartPr/>
                <p14:nvPr/>
              </p14:nvContentPartPr>
              <p14:xfrm>
                <a:off x="2247046" y="535274"/>
                <a:ext cx="12600" cy="220680"/>
              </p14:xfrm>
            </p:contentPart>
          </mc:Choice>
          <mc:Fallback xmlns="">
            <p:pic>
              <p:nvPicPr>
                <p:cNvPr id="194" name="Freihand 193">
                  <a:extLst>
                    <a:ext uri="{FF2B5EF4-FFF2-40B4-BE49-F238E27FC236}">
                      <a16:creationId xmlns:a16="http://schemas.microsoft.com/office/drawing/2014/main" id="{355CF75D-4C33-49F3-A694-17DF23381D5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238406" y="526634"/>
                  <a:ext cx="302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5" name="Freihand 194">
                  <a:extLst>
                    <a:ext uri="{FF2B5EF4-FFF2-40B4-BE49-F238E27FC236}">
                      <a16:creationId xmlns:a16="http://schemas.microsoft.com/office/drawing/2014/main" id="{58D169A3-78C2-4B99-A8B9-177EBB55004D}"/>
                    </a:ext>
                  </a:extLst>
                </p14:cNvPr>
                <p14:cNvContentPartPr/>
                <p14:nvPr/>
              </p14:nvContentPartPr>
              <p14:xfrm>
                <a:off x="2181526" y="626354"/>
                <a:ext cx="97200" cy="22680"/>
              </p14:xfrm>
            </p:contentPart>
          </mc:Choice>
          <mc:Fallback xmlns="">
            <p:pic>
              <p:nvPicPr>
                <p:cNvPr id="195" name="Freihand 194">
                  <a:extLst>
                    <a:ext uri="{FF2B5EF4-FFF2-40B4-BE49-F238E27FC236}">
                      <a16:creationId xmlns:a16="http://schemas.microsoft.com/office/drawing/2014/main" id="{58D169A3-78C2-4B99-A8B9-177EBB55004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172886" y="617714"/>
                  <a:ext cx="114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6" name="Freihand 195">
                  <a:extLst>
                    <a:ext uri="{FF2B5EF4-FFF2-40B4-BE49-F238E27FC236}">
                      <a16:creationId xmlns:a16="http://schemas.microsoft.com/office/drawing/2014/main" id="{289EC716-2C96-4F08-AA2F-DABE78C0C160}"/>
                    </a:ext>
                  </a:extLst>
                </p14:cNvPr>
                <p14:cNvContentPartPr/>
                <p14:nvPr/>
              </p14:nvContentPartPr>
              <p14:xfrm>
                <a:off x="2317606" y="645434"/>
                <a:ext cx="141120" cy="87480"/>
              </p14:xfrm>
            </p:contentPart>
          </mc:Choice>
          <mc:Fallback xmlns="">
            <p:pic>
              <p:nvPicPr>
                <p:cNvPr id="196" name="Freihand 195">
                  <a:extLst>
                    <a:ext uri="{FF2B5EF4-FFF2-40B4-BE49-F238E27FC236}">
                      <a16:creationId xmlns:a16="http://schemas.microsoft.com/office/drawing/2014/main" id="{289EC716-2C96-4F08-AA2F-DABE78C0C16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308606" y="636794"/>
                  <a:ext cx="1587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B6291A9D-0A07-42D4-A29E-49AB7A93F439}"/>
                    </a:ext>
                  </a:extLst>
                </p14:cNvPr>
                <p14:cNvContentPartPr/>
                <p14:nvPr/>
              </p14:nvContentPartPr>
              <p14:xfrm>
                <a:off x="2514166" y="638954"/>
                <a:ext cx="98640" cy="936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B6291A9D-0A07-42D4-A29E-49AB7A93F43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505166" y="629954"/>
                  <a:ext cx="1162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783F26C5-47A6-4A1B-8E73-CF3DB02F1D0B}"/>
                    </a:ext>
                  </a:extLst>
                </p14:cNvPr>
                <p14:cNvContentPartPr/>
                <p14:nvPr/>
              </p14:nvContentPartPr>
              <p14:xfrm>
                <a:off x="2636926" y="643274"/>
                <a:ext cx="255240" cy="13032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783F26C5-47A6-4A1B-8E73-CF3DB02F1D0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627926" y="634274"/>
                  <a:ext cx="272880" cy="14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201" name="Freihand 200">
                <a:extLst>
                  <a:ext uri="{FF2B5EF4-FFF2-40B4-BE49-F238E27FC236}">
                    <a16:creationId xmlns:a16="http://schemas.microsoft.com/office/drawing/2014/main" id="{D491E393-26C3-47CB-A643-89D163CE592B}"/>
                  </a:ext>
                </a:extLst>
              </p14:cNvPr>
              <p14:cNvContentPartPr/>
              <p14:nvPr/>
            </p14:nvContentPartPr>
            <p14:xfrm>
              <a:off x="515308" y="1301759"/>
              <a:ext cx="2296800" cy="126000"/>
            </p14:xfrm>
          </p:contentPart>
        </mc:Choice>
        <mc:Fallback xmlns="">
          <p:pic>
            <p:nvPicPr>
              <p:cNvPr id="201" name="Freihand 200">
                <a:extLst>
                  <a:ext uri="{FF2B5EF4-FFF2-40B4-BE49-F238E27FC236}">
                    <a16:creationId xmlns:a16="http://schemas.microsoft.com/office/drawing/2014/main" id="{D491E393-26C3-47CB-A643-89D163CE592B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506668" y="1292759"/>
                <a:ext cx="23144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202" name="Freihand 201">
                <a:extLst>
                  <a:ext uri="{FF2B5EF4-FFF2-40B4-BE49-F238E27FC236}">
                    <a16:creationId xmlns:a16="http://schemas.microsoft.com/office/drawing/2014/main" id="{129EC4CB-931C-4DDB-8A40-3BC9B4F0EA28}"/>
                  </a:ext>
                </a:extLst>
              </p14:cNvPr>
              <p14:cNvContentPartPr/>
              <p14:nvPr/>
            </p14:nvContentPartPr>
            <p14:xfrm>
              <a:off x="1616548" y="1363679"/>
              <a:ext cx="25200" cy="855720"/>
            </p14:xfrm>
          </p:contentPart>
        </mc:Choice>
        <mc:Fallback xmlns="">
          <p:pic>
            <p:nvPicPr>
              <p:cNvPr id="202" name="Freihand 201">
                <a:extLst>
                  <a:ext uri="{FF2B5EF4-FFF2-40B4-BE49-F238E27FC236}">
                    <a16:creationId xmlns:a16="http://schemas.microsoft.com/office/drawing/2014/main" id="{129EC4CB-931C-4DDB-8A40-3BC9B4F0EA28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1607548" y="1354679"/>
                <a:ext cx="42840" cy="87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uppieren 248">
            <a:extLst>
              <a:ext uri="{FF2B5EF4-FFF2-40B4-BE49-F238E27FC236}">
                <a16:creationId xmlns:a16="http://schemas.microsoft.com/office/drawing/2014/main" id="{A3511473-37B1-4E30-8A35-21EAEB44B30A}"/>
              </a:ext>
            </a:extLst>
          </p:cNvPr>
          <p:cNvGrpSpPr/>
          <p:nvPr/>
        </p:nvGrpSpPr>
        <p:grpSpPr>
          <a:xfrm>
            <a:off x="165292" y="1536629"/>
            <a:ext cx="1304280" cy="274320"/>
            <a:chOff x="187126" y="1178594"/>
            <a:chExt cx="130428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5" name="Freihand 224">
                  <a:extLst>
                    <a:ext uri="{FF2B5EF4-FFF2-40B4-BE49-F238E27FC236}">
                      <a16:creationId xmlns:a16="http://schemas.microsoft.com/office/drawing/2014/main" id="{0D8378CA-9749-40D4-847F-8FEC14BA368C}"/>
                    </a:ext>
                  </a:extLst>
                </p14:cNvPr>
                <p14:cNvContentPartPr/>
                <p14:nvPr/>
              </p14:nvContentPartPr>
              <p14:xfrm>
                <a:off x="187126" y="1279754"/>
                <a:ext cx="78480" cy="173160"/>
              </p14:xfrm>
            </p:contentPart>
          </mc:Choice>
          <mc:Fallback xmlns="">
            <p:pic>
              <p:nvPicPr>
                <p:cNvPr id="225" name="Freihand 224">
                  <a:extLst>
                    <a:ext uri="{FF2B5EF4-FFF2-40B4-BE49-F238E27FC236}">
                      <a16:creationId xmlns:a16="http://schemas.microsoft.com/office/drawing/2014/main" id="{0D8378CA-9749-40D4-847F-8FEC14BA368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78486" y="1271114"/>
                  <a:ext cx="961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6" name="Freihand 225">
                  <a:extLst>
                    <a:ext uri="{FF2B5EF4-FFF2-40B4-BE49-F238E27FC236}">
                      <a16:creationId xmlns:a16="http://schemas.microsoft.com/office/drawing/2014/main" id="{888749DA-1E62-40A3-9203-77C17B5F1CAF}"/>
                    </a:ext>
                  </a:extLst>
                </p14:cNvPr>
                <p14:cNvContentPartPr/>
                <p14:nvPr/>
              </p14:nvContentPartPr>
              <p14:xfrm>
                <a:off x="272086" y="1205234"/>
                <a:ext cx="5040" cy="28800"/>
              </p14:xfrm>
            </p:contentPart>
          </mc:Choice>
          <mc:Fallback xmlns="">
            <p:pic>
              <p:nvPicPr>
                <p:cNvPr id="226" name="Freihand 225">
                  <a:extLst>
                    <a:ext uri="{FF2B5EF4-FFF2-40B4-BE49-F238E27FC236}">
                      <a16:creationId xmlns:a16="http://schemas.microsoft.com/office/drawing/2014/main" id="{888749DA-1E62-40A3-9203-77C17B5F1CA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63446" y="1196594"/>
                  <a:ext cx="226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27" name="Freihand 226">
                  <a:extLst>
                    <a:ext uri="{FF2B5EF4-FFF2-40B4-BE49-F238E27FC236}">
                      <a16:creationId xmlns:a16="http://schemas.microsoft.com/office/drawing/2014/main" id="{3945C384-41E2-458E-B9A2-1659464758D5}"/>
                    </a:ext>
                  </a:extLst>
                </p14:cNvPr>
                <p14:cNvContentPartPr/>
                <p14:nvPr/>
              </p14:nvContentPartPr>
              <p14:xfrm>
                <a:off x="294766" y="1286234"/>
                <a:ext cx="106920" cy="100440"/>
              </p14:xfrm>
            </p:contentPart>
          </mc:Choice>
          <mc:Fallback xmlns="">
            <p:pic>
              <p:nvPicPr>
                <p:cNvPr id="227" name="Freihand 226">
                  <a:extLst>
                    <a:ext uri="{FF2B5EF4-FFF2-40B4-BE49-F238E27FC236}">
                      <a16:creationId xmlns:a16="http://schemas.microsoft.com/office/drawing/2014/main" id="{3945C384-41E2-458E-B9A2-1659464758D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85766" y="1277234"/>
                  <a:ext cx="124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30" name="Freihand 229">
                  <a:extLst>
                    <a:ext uri="{FF2B5EF4-FFF2-40B4-BE49-F238E27FC236}">
                      <a16:creationId xmlns:a16="http://schemas.microsoft.com/office/drawing/2014/main" id="{BDFBEDBF-9EF7-4722-823F-1FDAAA96051D}"/>
                    </a:ext>
                  </a:extLst>
                </p14:cNvPr>
                <p14:cNvContentPartPr/>
                <p14:nvPr/>
              </p14:nvContentPartPr>
              <p14:xfrm>
                <a:off x="424366" y="1304954"/>
                <a:ext cx="97920" cy="83520"/>
              </p14:xfrm>
            </p:contentPart>
          </mc:Choice>
          <mc:Fallback xmlns="">
            <p:pic>
              <p:nvPicPr>
                <p:cNvPr id="230" name="Freihand 229">
                  <a:extLst>
                    <a:ext uri="{FF2B5EF4-FFF2-40B4-BE49-F238E27FC236}">
                      <a16:creationId xmlns:a16="http://schemas.microsoft.com/office/drawing/2014/main" id="{BDFBEDBF-9EF7-4722-823F-1FDAAA96051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15726" y="1296314"/>
                  <a:ext cx="1155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31" name="Freihand 230">
                  <a:extLst>
                    <a:ext uri="{FF2B5EF4-FFF2-40B4-BE49-F238E27FC236}">
                      <a16:creationId xmlns:a16="http://schemas.microsoft.com/office/drawing/2014/main" id="{C5FC5A70-1F7B-4A12-B789-80CA17E8A3BC}"/>
                    </a:ext>
                  </a:extLst>
                </p14:cNvPr>
                <p14:cNvContentPartPr/>
                <p14:nvPr/>
              </p14:nvContentPartPr>
              <p14:xfrm>
                <a:off x="525166" y="1205234"/>
                <a:ext cx="74160" cy="177120"/>
              </p14:xfrm>
            </p:contentPart>
          </mc:Choice>
          <mc:Fallback xmlns="">
            <p:pic>
              <p:nvPicPr>
                <p:cNvPr id="231" name="Freihand 230">
                  <a:extLst>
                    <a:ext uri="{FF2B5EF4-FFF2-40B4-BE49-F238E27FC236}">
                      <a16:creationId xmlns:a16="http://schemas.microsoft.com/office/drawing/2014/main" id="{C5FC5A70-1F7B-4A12-B789-80CA17E8A3B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16526" y="1196594"/>
                  <a:ext cx="91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32" name="Freihand 231">
                  <a:extLst>
                    <a:ext uri="{FF2B5EF4-FFF2-40B4-BE49-F238E27FC236}">
                      <a16:creationId xmlns:a16="http://schemas.microsoft.com/office/drawing/2014/main" id="{E51F0181-2E21-49C8-86F1-9318C1121C55}"/>
                    </a:ext>
                  </a:extLst>
                </p14:cNvPr>
                <p14:cNvContentPartPr/>
                <p14:nvPr/>
              </p14:nvContentPartPr>
              <p14:xfrm>
                <a:off x="602926" y="1309634"/>
                <a:ext cx="30960" cy="72360"/>
              </p14:xfrm>
            </p:contentPart>
          </mc:Choice>
          <mc:Fallback xmlns="">
            <p:pic>
              <p:nvPicPr>
                <p:cNvPr id="232" name="Freihand 231">
                  <a:extLst>
                    <a:ext uri="{FF2B5EF4-FFF2-40B4-BE49-F238E27FC236}">
                      <a16:creationId xmlns:a16="http://schemas.microsoft.com/office/drawing/2014/main" id="{E51F0181-2E21-49C8-86F1-9318C1121C5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93926" y="1300994"/>
                  <a:ext cx="486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33" name="Freihand 232">
                  <a:extLst>
                    <a:ext uri="{FF2B5EF4-FFF2-40B4-BE49-F238E27FC236}">
                      <a16:creationId xmlns:a16="http://schemas.microsoft.com/office/drawing/2014/main" id="{BD14B980-01BC-451D-9873-40E6A6668850}"/>
                    </a:ext>
                  </a:extLst>
                </p14:cNvPr>
                <p14:cNvContentPartPr/>
                <p14:nvPr/>
              </p14:nvContentPartPr>
              <p14:xfrm>
                <a:off x="598966" y="1255634"/>
                <a:ext cx="5400" cy="28800"/>
              </p14:xfrm>
            </p:contentPart>
          </mc:Choice>
          <mc:Fallback xmlns="">
            <p:pic>
              <p:nvPicPr>
                <p:cNvPr id="233" name="Freihand 232">
                  <a:extLst>
                    <a:ext uri="{FF2B5EF4-FFF2-40B4-BE49-F238E27FC236}">
                      <a16:creationId xmlns:a16="http://schemas.microsoft.com/office/drawing/2014/main" id="{BD14B980-01BC-451D-9873-40E6A666885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90326" y="1246634"/>
                  <a:ext cx="230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34" name="Freihand 233">
                  <a:extLst>
                    <a:ext uri="{FF2B5EF4-FFF2-40B4-BE49-F238E27FC236}">
                      <a16:creationId xmlns:a16="http://schemas.microsoft.com/office/drawing/2014/main" id="{CF1F1FE5-FDB5-448C-90AF-1556B9425710}"/>
                    </a:ext>
                  </a:extLst>
                </p14:cNvPr>
                <p14:cNvContentPartPr/>
                <p14:nvPr/>
              </p14:nvContentPartPr>
              <p14:xfrm>
                <a:off x="637846" y="1229354"/>
                <a:ext cx="98640" cy="156960"/>
              </p14:xfrm>
            </p:contentPart>
          </mc:Choice>
          <mc:Fallback xmlns="">
            <p:pic>
              <p:nvPicPr>
                <p:cNvPr id="234" name="Freihand 233">
                  <a:extLst>
                    <a:ext uri="{FF2B5EF4-FFF2-40B4-BE49-F238E27FC236}">
                      <a16:creationId xmlns:a16="http://schemas.microsoft.com/office/drawing/2014/main" id="{CF1F1FE5-FDB5-448C-90AF-1556B942571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28846" y="1220354"/>
                  <a:ext cx="1162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A4CADF44-D8A6-40F3-98FB-94BD22856734}"/>
                    </a:ext>
                  </a:extLst>
                </p14:cNvPr>
                <p14:cNvContentPartPr/>
                <p14:nvPr/>
              </p14:nvContentPartPr>
              <p14:xfrm>
                <a:off x="754126" y="1266434"/>
                <a:ext cx="118440" cy="9432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A4CADF44-D8A6-40F3-98FB-94BD2285673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45126" y="1257434"/>
                  <a:ext cx="136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BBA392E6-9037-4828-B6EC-6A58FBCE6A7E}"/>
                    </a:ext>
                  </a:extLst>
                </p14:cNvPr>
                <p14:cNvContentPartPr/>
                <p14:nvPr/>
              </p14:nvContentPartPr>
              <p14:xfrm>
                <a:off x="879046" y="1282274"/>
                <a:ext cx="81000" cy="9576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BBA392E6-9037-4828-B6EC-6A58FBCE6A7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70046" y="1273274"/>
                  <a:ext cx="986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39" name="Freihand 238">
                  <a:extLst>
                    <a:ext uri="{FF2B5EF4-FFF2-40B4-BE49-F238E27FC236}">
                      <a16:creationId xmlns:a16="http://schemas.microsoft.com/office/drawing/2014/main" id="{F3D2621A-11A1-4404-A508-26024A85A667}"/>
                    </a:ext>
                  </a:extLst>
                </p14:cNvPr>
                <p14:cNvContentPartPr/>
                <p14:nvPr/>
              </p14:nvContentPartPr>
              <p14:xfrm>
                <a:off x="957886" y="1178594"/>
                <a:ext cx="60480" cy="199440"/>
              </p14:xfrm>
            </p:contentPart>
          </mc:Choice>
          <mc:Fallback xmlns="">
            <p:pic>
              <p:nvPicPr>
                <p:cNvPr id="239" name="Freihand 238">
                  <a:extLst>
                    <a:ext uri="{FF2B5EF4-FFF2-40B4-BE49-F238E27FC236}">
                      <a16:creationId xmlns:a16="http://schemas.microsoft.com/office/drawing/2014/main" id="{F3D2621A-11A1-4404-A508-26024A85A66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49246" y="1169954"/>
                  <a:ext cx="78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4CC7E0D5-AAC6-4B8F-B99B-7B651C7A8E37}"/>
                    </a:ext>
                  </a:extLst>
                </p14:cNvPr>
                <p14:cNvContentPartPr/>
                <p14:nvPr/>
              </p14:nvContentPartPr>
              <p14:xfrm>
                <a:off x="972646" y="1290194"/>
                <a:ext cx="79560" cy="8892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4CC7E0D5-AAC6-4B8F-B99B-7B651C7A8E3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64006" y="1281194"/>
                  <a:ext cx="97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41" name="Freihand 240">
                  <a:extLst>
                    <a:ext uri="{FF2B5EF4-FFF2-40B4-BE49-F238E27FC236}">
                      <a16:creationId xmlns:a16="http://schemas.microsoft.com/office/drawing/2014/main" id="{5F9F4C06-EE5E-4E23-9A73-1836FE538F61}"/>
                    </a:ext>
                  </a:extLst>
                </p14:cNvPr>
                <p14:cNvContentPartPr/>
                <p14:nvPr/>
              </p14:nvContentPartPr>
              <p14:xfrm>
                <a:off x="1127446" y="1349234"/>
                <a:ext cx="7200" cy="10440"/>
              </p14:xfrm>
            </p:contentPart>
          </mc:Choice>
          <mc:Fallback xmlns="">
            <p:pic>
              <p:nvPicPr>
                <p:cNvPr id="241" name="Freihand 240">
                  <a:extLst>
                    <a:ext uri="{FF2B5EF4-FFF2-40B4-BE49-F238E27FC236}">
                      <a16:creationId xmlns:a16="http://schemas.microsoft.com/office/drawing/2014/main" id="{5F9F4C06-EE5E-4E23-9A73-1836FE538F6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18446" y="1340594"/>
                  <a:ext cx="248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42" name="Freihand 241">
                  <a:extLst>
                    <a:ext uri="{FF2B5EF4-FFF2-40B4-BE49-F238E27FC236}">
                      <a16:creationId xmlns:a16="http://schemas.microsoft.com/office/drawing/2014/main" id="{2CC147F2-828E-4B8C-92A1-9F42BB81C242}"/>
                    </a:ext>
                  </a:extLst>
                </p14:cNvPr>
                <p14:cNvContentPartPr/>
                <p14:nvPr/>
              </p14:nvContentPartPr>
              <p14:xfrm>
                <a:off x="1141126" y="1255634"/>
                <a:ext cx="113760" cy="113760"/>
              </p14:xfrm>
            </p:contentPart>
          </mc:Choice>
          <mc:Fallback xmlns="">
            <p:pic>
              <p:nvPicPr>
                <p:cNvPr id="242" name="Freihand 241">
                  <a:extLst>
                    <a:ext uri="{FF2B5EF4-FFF2-40B4-BE49-F238E27FC236}">
                      <a16:creationId xmlns:a16="http://schemas.microsoft.com/office/drawing/2014/main" id="{2CC147F2-828E-4B8C-92A1-9F42BB81C24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32486" y="1246634"/>
                  <a:ext cx="131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43" name="Freihand 242">
                  <a:extLst>
                    <a:ext uri="{FF2B5EF4-FFF2-40B4-BE49-F238E27FC236}">
                      <a16:creationId xmlns:a16="http://schemas.microsoft.com/office/drawing/2014/main" id="{9F8FBED4-F001-4CEF-93E6-37E637CC3F37}"/>
                    </a:ext>
                  </a:extLst>
                </p14:cNvPr>
                <p14:cNvContentPartPr/>
                <p14:nvPr/>
              </p14:nvContentPartPr>
              <p14:xfrm>
                <a:off x="1251286" y="1258154"/>
                <a:ext cx="86040" cy="70560"/>
              </p14:xfrm>
            </p:contentPart>
          </mc:Choice>
          <mc:Fallback xmlns="">
            <p:pic>
              <p:nvPicPr>
                <p:cNvPr id="243" name="Freihand 242">
                  <a:extLst>
                    <a:ext uri="{FF2B5EF4-FFF2-40B4-BE49-F238E27FC236}">
                      <a16:creationId xmlns:a16="http://schemas.microsoft.com/office/drawing/2014/main" id="{9F8FBED4-F001-4CEF-93E6-37E637CC3F3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242646" y="1249154"/>
                  <a:ext cx="1036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44" name="Freihand 243">
                  <a:extLst>
                    <a:ext uri="{FF2B5EF4-FFF2-40B4-BE49-F238E27FC236}">
                      <a16:creationId xmlns:a16="http://schemas.microsoft.com/office/drawing/2014/main" id="{930CF89D-A9C4-4CF1-A5DC-2837D36C5A04}"/>
                    </a:ext>
                  </a:extLst>
                </p14:cNvPr>
                <p14:cNvContentPartPr/>
                <p14:nvPr/>
              </p14:nvContentPartPr>
              <p14:xfrm>
                <a:off x="1351006" y="1255634"/>
                <a:ext cx="140400" cy="96480"/>
              </p14:xfrm>
            </p:contentPart>
          </mc:Choice>
          <mc:Fallback xmlns="">
            <p:pic>
              <p:nvPicPr>
                <p:cNvPr id="244" name="Freihand 243">
                  <a:extLst>
                    <a:ext uri="{FF2B5EF4-FFF2-40B4-BE49-F238E27FC236}">
                      <a16:creationId xmlns:a16="http://schemas.microsoft.com/office/drawing/2014/main" id="{930CF89D-A9C4-4CF1-A5DC-2837D36C5A04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342366" y="1246634"/>
                  <a:ext cx="1580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48" name="Freihand 247">
                  <a:extLst>
                    <a:ext uri="{FF2B5EF4-FFF2-40B4-BE49-F238E27FC236}">
                      <a16:creationId xmlns:a16="http://schemas.microsoft.com/office/drawing/2014/main" id="{EA140E98-3B81-4929-AF80-236B27ABF2A0}"/>
                    </a:ext>
                  </a:extLst>
                </p14:cNvPr>
                <p14:cNvContentPartPr/>
                <p14:nvPr/>
              </p14:nvContentPartPr>
              <p14:xfrm>
                <a:off x="1075966" y="1369034"/>
                <a:ext cx="16560" cy="19800"/>
              </p14:xfrm>
            </p:contentPart>
          </mc:Choice>
          <mc:Fallback xmlns="">
            <p:pic>
              <p:nvPicPr>
                <p:cNvPr id="248" name="Freihand 247">
                  <a:extLst>
                    <a:ext uri="{FF2B5EF4-FFF2-40B4-BE49-F238E27FC236}">
                      <a16:creationId xmlns:a16="http://schemas.microsoft.com/office/drawing/2014/main" id="{EA140E98-3B81-4929-AF80-236B27ABF2A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67326" y="1360034"/>
                  <a:ext cx="3420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uppieren 281">
            <a:extLst>
              <a:ext uri="{FF2B5EF4-FFF2-40B4-BE49-F238E27FC236}">
                <a16:creationId xmlns:a16="http://schemas.microsoft.com/office/drawing/2014/main" id="{6BB11AD6-E9E4-4596-9F56-8B5B80FC266B}"/>
              </a:ext>
            </a:extLst>
          </p:cNvPr>
          <p:cNvGrpSpPr/>
          <p:nvPr/>
        </p:nvGrpSpPr>
        <p:grpSpPr>
          <a:xfrm>
            <a:off x="1725628" y="1443959"/>
            <a:ext cx="1144800" cy="257760"/>
            <a:chOff x="1894606" y="1054394"/>
            <a:chExt cx="1144800" cy="25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68" name="Freihand 267">
                  <a:extLst>
                    <a:ext uri="{FF2B5EF4-FFF2-40B4-BE49-F238E27FC236}">
                      <a16:creationId xmlns:a16="http://schemas.microsoft.com/office/drawing/2014/main" id="{A6713724-A43D-4AC8-9B4E-C3C2662F9555}"/>
                    </a:ext>
                  </a:extLst>
                </p14:cNvPr>
                <p14:cNvContentPartPr/>
                <p14:nvPr/>
              </p14:nvContentPartPr>
              <p14:xfrm>
                <a:off x="1894606" y="1115594"/>
                <a:ext cx="162000" cy="196560"/>
              </p14:xfrm>
            </p:contentPart>
          </mc:Choice>
          <mc:Fallback xmlns="">
            <p:pic>
              <p:nvPicPr>
                <p:cNvPr id="268" name="Freihand 267">
                  <a:extLst>
                    <a:ext uri="{FF2B5EF4-FFF2-40B4-BE49-F238E27FC236}">
                      <a16:creationId xmlns:a16="http://schemas.microsoft.com/office/drawing/2014/main" id="{A6713724-A43D-4AC8-9B4E-C3C2662F9555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885606" y="1106594"/>
                  <a:ext cx="1796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69" name="Freihand 268">
                  <a:extLst>
                    <a:ext uri="{FF2B5EF4-FFF2-40B4-BE49-F238E27FC236}">
                      <a16:creationId xmlns:a16="http://schemas.microsoft.com/office/drawing/2014/main" id="{EB21332A-9D89-4674-9E19-7051ED180FE2}"/>
                    </a:ext>
                  </a:extLst>
                </p14:cNvPr>
                <p14:cNvContentPartPr/>
                <p14:nvPr/>
              </p14:nvContentPartPr>
              <p14:xfrm>
                <a:off x="2119246" y="1148714"/>
                <a:ext cx="19800" cy="142200"/>
              </p14:xfrm>
            </p:contentPart>
          </mc:Choice>
          <mc:Fallback xmlns="">
            <p:pic>
              <p:nvPicPr>
                <p:cNvPr id="269" name="Freihand 268">
                  <a:extLst>
                    <a:ext uri="{FF2B5EF4-FFF2-40B4-BE49-F238E27FC236}">
                      <a16:creationId xmlns:a16="http://schemas.microsoft.com/office/drawing/2014/main" id="{EB21332A-9D89-4674-9E19-7051ED180FE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110246" y="1139714"/>
                  <a:ext cx="374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70" name="Freihand 269">
                  <a:extLst>
                    <a:ext uri="{FF2B5EF4-FFF2-40B4-BE49-F238E27FC236}">
                      <a16:creationId xmlns:a16="http://schemas.microsoft.com/office/drawing/2014/main" id="{1DD7312D-6DE2-4419-AA75-053E647CFFF8}"/>
                    </a:ext>
                  </a:extLst>
                </p14:cNvPr>
                <p14:cNvContentPartPr/>
                <p14:nvPr/>
              </p14:nvContentPartPr>
              <p14:xfrm>
                <a:off x="2177926" y="1108394"/>
                <a:ext cx="121680" cy="172080"/>
              </p14:xfrm>
            </p:contentPart>
          </mc:Choice>
          <mc:Fallback xmlns="">
            <p:pic>
              <p:nvPicPr>
                <p:cNvPr id="270" name="Freihand 269">
                  <a:extLst>
                    <a:ext uri="{FF2B5EF4-FFF2-40B4-BE49-F238E27FC236}">
                      <a16:creationId xmlns:a16="http://schemas.microsoft.com/office/drawing/2014/main" id="{1DD7312D-6DE2-4419-AA75-053E647CFFF8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168926" y="1099394"/>
                  <a:ext cx="1393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72" name="Freihand 271">
                  <a:extLst>
                    <a:ext uri="{FF2B5EF4-FFF2-40B4-BE49-F238E27FC236}">
                      <a16:creationId xmlns:a16="http://schemas.microsoft.com/office/drawing/2014/main" id="{C092077A-E70D-4705-8293-C0EF65E45837}"/>
                    </a:ext>
                  </a:extLst>
                </p14:cNvPr>
                <p14:cNvContentPartPr/>
                <p14:nvPr/>
              </p14:nvContentPartPr>
              <p14:xfrm>
                <a:off x="2360086" y="1144034"/>
                <a:ext cx="123840" cy="23400"/>
              </p14:xfrm>
            </p:contentPart>
          </mc:Choice>
          <mc:Fallback xmlns="">
            <p:pic>
              <p:nvPicPr>
                <p:cNvPr id="272" name="Freihand 271">
                  <a:extLst>
                    <a:ext uri="{FF2B5EF4-FFF2-40B4-BE49-F238E27FC236}">
                      <a16:creationId xmlns:a16="http://schemas.microsoft.com/office/drawing/2014/main" id="{C092077A-E70D-4705-8293-C0EF65E4583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351446" y="1135034"/>
                  <a:ext cx="1414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73" name="Freihand 272">
                  <a:extLst>
                    <a:ext uri="{FF2B5EF4-FFF2-40B4-BE49-F238E27FC236}">
                      <a16:creationId xmlns:a16="http://schemas.microsoft.com/office/drawing/2014/main" id="{104780FB-D2DF-437D-8D97-1E6C0CDE1863}"/>
                    </a:ext>
                  </a:extLst>
                </p14:cNvPr>
                <p14:cNvContentPartPr/>
                <p14:nvPr/>
              </p14:nvContentPartPr>
              <p14:xfrm>
                <a:off x="2360806" y="1185794"/>
                <a:ext cx="84960" cy="13320"/>
              </p14:xfrm>
            </p:contentPart>
          </mc:Choice>
          <mc:Fallback xmlns="">
            <p:pic>
              <p:nvPicPr>
                <p:cNvPr id="273" name="Freihand 272">
                  <a:extLst>
                    <a:ext uri="{FF2B5EF4-FFF2-40B4-BE49-F238E27FC236}">
                      <a16:creationId xmlns:a16="http://schemas.microsoft.com/office/drawing/2014/main" id="{104780FB-D2DF-437D-8D97-1E6C0CDE1863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351806" y="1176794"/>
                  <a:ext cx="1026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75" name="Freihand 274">
                  <a:extLst>
                    <a:ext uri="{FF2B5EF4-FFF2-40B4-BE49-F238E27FC236}">
                      <a16:creationId xmlns:a16="http://schemas.microsoft.com/office/drawing/2014/main" id="{1C51E78D-01C5-422D-B0C1-4262FC93DE45}"/>
                    </a:ext>
                  </a:extLst>
                </p14:cNvPr>
                <p14:cNvContentPartPr/>
                <p14:nvPr/>
              </p14:nvContentPartPr>
              <p14:xfrm>
                <a:off x="2535046" y="1153034"/>
                <a:ext cx="127800" cy="132480"/>
              </p14:xfrm>
            </p:contentPart>
          </mc:Choice>
          <mc:Fallback xmlns="">
            <p:pic>
              <p:nvPicPr>
                <p:cNvPr id="275" name="Freihand 274">
                  <a:extLst>
                    <a:ext uri="{FF2B5EF4-FFF2-40B4-BE49-F238E27FC236}">
                      <a16:creationId xmlns:a16="http://schemas.microsoft.com/office/drawing/2014/main" id="{1C51E78D-01C5-422D-B0C1-4262FC93DE4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526406" y="1144034"/>
                  <a:ext cx="1454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76" name="Freihand 275">
                  <a:extLst>
                    <a:ext uri="{FF2B5EF4-FFF2-40B4-BE49-F238E27FC236}">
                      <a16:creationId xmlns:a16="http://schemas.microsoft.com/office/drawing/2014/main" id="{A74756D5-4D09-4286-856B-CC4CCCCF47A6}"/>
                    </a:ext>
                  </a:extLst>
                </p14:cNvPr>
                <p14:cNvContentPartPr/>
                <p14:nvPr/>
              </p14:nvContentPartPr>
              <p14:xfrm>
                <a:off x="2538646" y="1167434"/>
                <a:ext cx="109080" cy="84240"/>
              </p14:xfrm>
            </p:contentPart>
          </mc:Choice>
          <mc:Fallback xmlns="">
            <p:pic>
              <p:nvPicPr>
                <p:cNvPr id="276" name="Freihand 275">
                  <a:extLst>
                    <a:ext uri="{FF2B5EF4-FFF2-40B4-BE49-F238E27FC236}">
                      <a16:creationId xmlns:a16="http://schemas.microsoft.com/office/drawing/2014/main" id="{A74756D5-4D09-4286-856B-CC4CCCCF47A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529646" y="1158794"/>
                  <a:ext cx="1267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77" name="Freihand 276">
                  <a:extLst>
                    <a:ext uri="{FF2B5EF4-FFF2-40B4-BE49-F238E27FC236}">
                      <a16:creationId xmlns:a16="http://schemas.microsoft.com/office/drawing/2014/main" id="{462FC35F-213E-4404-932E-860B74E1FD68}"/>
                    </a:ext>
                  </a:extLst>
                </p14:cNvPr>
                <p14:cNvContentPartPr/>
                <p14:nvPr/>
              </p14:nvContentPartPr>
              <p14:xfrm>
                <a:off x="2685886" y="1096154"/>
                <a:ext cx="140040" cy="146160"/>
              </p14:xfrm>
            </p:contentPart>
          </mc:Choice>
          <mc:Fallback xmlns="">
            <p:pic>
              <p:nvPicPr>
                <p:cNvPr id="277" name="Freihand 276">
                  <a:extLst>
                    <a:ext uri="{FF2B5EF4-FFF2-40B4-BE49-F238E27FC236}">
                      <a16:creationId xmlns:a16="http://schemas.microsoft.com/office/drawing/2014/main" id="{462FC35F-213E-4404-932E-860B74E1FD68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676886" y="1087514"/>
                  <a:ext cx="157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78" name="Freihand 277">
                  <a:extLst>
                    <a:ext uri="{FF2B5EF4-FFF2-40B4-BE49-F238E27FC236}">
                      <a16:creationId xmlns:a16="http://schemas.microsoft.com/office/drawing/2014/main" id="{6F3A3AAF-F315-448B-9802-24240ECE0287}"/>
                    </a:ext>
                  </a:extLst>
                </p14:cNvPr>
                <p14:cNvContentPartPr/>
                <p14:nvPr/>
              </p14:nvContentPartPr>
              <p14:xfrm>
                <a:off x="2697766" y="1124594"/>
                <a:ext cx="104400" cy="109080"/>
              </p14:xfrm>
            </p:contentPart>
          </mc:Choice>
          <mc:Fallback xmlns="">
            <p:pic>
              <p:nvPicPr>
                <p:cNvPr id="278" name="Freihand 277">
                  <a:extLst>
                    <a:ext uri="{FF2B5EF4-FFF2-40B4-BE49-F238E27FC236}">
                      <a16:creationId xmlns:a16="http://schemas.microsoft.com/office/drawing/2014/main" id="{6F3A3AAF-F315-448B-9802-24240ECE028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688766" y="1115594"/>
                  <a:ext cx="122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79" name="Freihand 278">
                  <a:extLst>
                    <a:ext uri="{FF2B5EF4-FFF2-40B4-BE49-F238E27FC236}">
                      <a16:creationId xmlns:a16="http://schemas.microsoft.com/office/drawing/2014/main" id="{ED40C909-4185-4E94-B14B-F2AC03196F3A}"/>
                    </a:ext>
                  </a:extLst>
                </p14:cNvPr>
                <p14:cNvContentPartPr/>
                <p14:nvPr/>
              </p14:nvContentPartPr>
              <p14:xfrm>
                <a:off x="2790646" y="1101194"/>
                <a:ext cx="137520" cy="138960"/>
              </p14:xfrm>
            </p:contentPart>
          </mc:Choice>
          <mc:Fallback xmlns="">
            <p:pic>
              <p:nvPicPr>
                <p:cNvPr id="279" name="Freihand 278">
                  <a:extLst>
                    <a:ext uri="{FF2B5EF4-FFF2-40B4-BE49-F238E27FC236}">
                      <a16:creationId xmlns:a16="http://schemas.microsoft.com/office/drawing/2014/main" id="{ED40C909-4185-4E94-B14B-F2AC03196F3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782006" y="1092194"/>
                  <a:ext cx="1551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80" name="Freihand 279">
                  <a:extLst>
                    <a:ext uri="{FF2B5EF4-FFF2-40B4-BE49-F238E27FC236}">
                      <a16:creationId xmlns:a16="http://schemas.microsoft.com/office/drawing/2014/main" id="{58061080-6E55-4AFA-BD25-4929DDACB77D}"/>
                    </a:ext>
                  </a:extLst>
                </p14:cNvPr>
                <p14:cNvContentPartPr/>
                <p14:nvPr/>
              </p14:nvContentPartPr>
              <p14:xfrm>
                <a:off x="2910886" y="1054394"/>
                <a:ext cx="128520" cy="150120"/>
              </p14:xfrm>
            </p:contentPart>
          </mc:Choice>
          <mc:Fallback xmlns="">
            <p:pic>
              <p:nvPicPr>
                <p:cNvPr id="280" name="Freihand 279">
                  <a:extLst>
                    <a:ext uri="{FF2B5EF4-FFF2-40B4-BE49-F238E27FC236}">
                      <a16:creationId xmlns:a16="http://schemas.microsoft.com/office/drawing/2014/main" id="{58061080-6E55-4AFA-BD25-4929DDACB77D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902246" y="1045754"/>
                  <a:ext cx="1461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81" name="Freihand 280">
                  <a:extLst>
                    <a:ext uri="{FF2B5EF4-FFF2-40B4-BE49-F238E27FC236}">
                      <a16:creationId xmlns:a16="http://schemas.microsoft.com/office/drawing/2014/main" id="{F0574E17-161D-469A-83AF-8B1EA0087BE1}"/>
                    </a:ext>
                  </a:extLst>
                </p14:cNvPr>
                <p14:cNvContentPartPr/>
                <p14:nvPr/>
              </p14:nvContentPartPr>
              <p14:xfrm>
                <a:off x="2906206" y="1090034"/>
                <a:ext cx="129240" cy="101880"/>
              </p14:xfrm>
            </p:contentPart>
          </mc:Choice>
          <mc:Fallback xmlns="">
            <p:pic>
              <p:nvPicPr>
                <p:cNvPr id="281" name="Freihand 280">
                  <a:extLst>
                    <a:ext uri="{FF2B5EF4-FFF2-40B4-BE49-F238E27FC236}">
                      <a16:creationId xmlns:a16="http://schemas.microsoft.com/office/drawing/2014/main" id="{F0574E17-161D-469A-83AF-8B1EA0087BE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897566" y="1081034"/>
                  <a:ext cx="14688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Gruppieren 288">
            <a:extLst>
              <a:ext uri="{FF2B5EF4-FFF2-40B4-BE49-F238E27FC236}">
                <a16:creationId xmlns:a16="http://schemas.microsoft.com/office/drawing/2014/main" id="{6FF094F0-215E-47AF-AAE7-05AEF028C837}"/>
              </a:ext>
            </a:extLst>
          </p:cNvPr>
          <p:cNvGrpSpPr/>
          <p:nvPr/>
        </p:nvGrpSpPr>
        <p:grpSpPr>
          <a:xfrm>
            <a:off x="6433846" y="3106394"/>
            <a:ext cx="512640" cy="243360"/>
            <a:chOff x="6433846" y="3106394"/>
            <a:chExt cx="51264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83" name="Freihand 282">
                  <a:extLst>
                    <a:ext uri="{FF2B5EF4-FFF2-40B4-BE49-F238E27FC236}">
                      <a16:creationId xmlns:a16="http://schemas.microsoft.com/office/drawing/2014/main" id="{BBF08CF6-FF1A-49AF-A0B7-243F01D94877}"/>
                    </a:ext>
                  </a:extLst>
                </p14:cNvPr>
                <p14:cNvContentPartPr/>
                <p14:nvPr/>
              </p14:nvContentPartPr>
              <p14:xfrm>
                <a:off x="6433846" y="3106394"/>
                <a:ext cx="189720" cy="243360"/>
              </p14:xfrm>
            </p:contentPart>
          </mc:Choice>
          <mc:Fallback xmlns="">
            <p:pic>
              <p:nvPicPr>
                <p:cNvPr id="283" name="Freihand 282">
                  <a:extLst>
                    <a:ext uri="{FF2B5EF4-FFF2-40B4-BE49-F238E27FC236}">
                      <a16:creationId xmlns:a16="http://schemas.microsoft.com/office/drawing/2014/main" id="{BBF08CF6-FF1A-49AF-A0B7-243F01D9487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425206" y="3097394"/>
                  <a:ext cx="207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84" name="Freihand 283">
                  <a:extLst>
                    <a:ext uri="{FF2B5EF4-FFF2-40B4-BE49-F238E27FC236}">
                      <a16:creationId xmlns:a16="http://schemas.microsoft.com/office/drawing/2014/main" id="{53506BE7-1748-477E-A283-72C28974AA37}"/>
                    </a:ext>
                  </a:extLst>
                </p14:cNvPr>
                <p14:cNvContentPartPr/>
                <p14:nvPr/>
              </p14:nvContentPartPr>
              <p14:xfrm>
                <a:off x="6680446" y="3151754"/>
                <a:ext cx="33480" cy="162000"/>
              </p14:xfrm>
            </p:contentPart>
          </mc:Choice>
          <mc:Fallback xmlns="">
            <p:pic>
              <p:nvPicPr>
                <p:cNvPr id="284" name="Freihand 283">
                  <a:extLst>
                    <a:ext uri="{FF2B5EF4-FFF2-40B4-BE49-F238E27FC236}">
                      <a16:creationId xmlns:a16="http://schemas.microsoft.com/office/drawing/2014/main" id="{53506BE7-1748-477E-A283-72C28974AA3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671806" y="3142754"/>
                  <a:ext cx="511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85" name="Freihand 284">
                  <a:extLst>
                    <a:ext uri="{FF2B5EF4-FFF2-40B4-BE49-F238E27FC236}">
                      <a16:creationId xmlns:a16="http://schemas.microsoft.com/office/drawing/2014/main" id="{D63E43D0-51E5-444B-8393-D91965D0422C}"/>
                    </a:ext>
                  </a:extLst>
                </p14:cNvPr>
                <p14:cNvContentPartPr/>
                <p14:nvPr/>
              </p14:nvContentPartPr>
              <p14:xfrm>
                <a:off x="6805726" y="3140954"/>
                <a:ext cx="39240" cy="159480"/>
              </p14:xfrm>
            </p:contentPart>
          </mc:Choice>
          <mc:Fallback xmlns="">
            <p:pic>
              <p:nvPicPr>
                <p:cNvPr id="285" name="Freihand 284">
                  <a:extLst>
                    <a:ext uri="{FF2B5EF4-FFF2-40B4-BE49-F238E27FC236}">
                      <a16:creationId xmlns:a16="http://schemas.microsoft.com/office/drawing/2014/main" id="{D63E43D0-51E5-444B-8393-D91965D0422C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797086" y="3131954"/>
                  <a:ext cx="568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88" name="Freihand 287">
                  <a:extLst>
                    <a:ext uri="{FF2B5EF4-FFF2-40B4-BE49-F238E27FC236}">
                      <a16:creationId xmlns:a16="http://schemas.microsoft.com/office/drawing/2014/main" id="{38C81CB2-EF09-43BF-9630-F823EEA76291}"/>
                    </a:ext>
                  </a:extLst>
                </p14:cNvPr>
                <p14:cNvContentPartPr/>
                <p14:nvPr/>
              </p14:nvContentPartPr>
              <p14:xfrm>
                <a:off x="6775126" y="3110354"/>
                <a:ext cx="171360" cy="218160"/>
              </p14:xfrm>
            </p:contentPart>
          </mc:Choice>
          <mc:Fallback xmlns="">
            <p:pic>
              <p:nvPicPr>
                <p:cNvPr id="288" name="Freihand 287">
                  <a:extLst>
                    <a:ext uri="{FF2B5EF4-FFF2-40B4-BE49-F238E27FC236}">
                      <a16:creationId xmlns:a16="http://schemas.microsoft.com/office/drawing/2014/main" id="{38C81CB2-EF09-43BF-9630-F823EEA7629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766126" y="3101354"/>
                  <a:ext cx="18900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uppieren 306">
            <a:extLst>
              <a:ext uri="{FF2B5EF4-FFF2-40B4-BE49-F238E27FC236}">
                <a16:creationId xmlns:a16="http://schemas.microsoft.com/office/drawing/2014/main" id="{A91D0F48-9129-420E-8528-DCD0C39F6436}"/>
              </a:ext>
            </a:extLst>
          </p:cNvPr>
          <p:cNvGrpSpPr/>
          <p:nvPr/>
        </p:nvGrpSpPr>
        <p:grpSpPr>
          <a:xfrm>
            <a:off x="545766" y="980244"/>
            <a:ext cx="1051200" cy="301680"/>
            <a:chOff x="587806" y="1032794"/>
            <a:chExt cx="105120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99" name="Freihand 298">
                  <a:extLst>
                    <a:ext uri="{FF2B5EF4-FFF2-40B4-BE49-F238E27FC236}">
                      <a16:creationId xmlns:a16="http://schemas.microsoft.com/office/drawing/2014/main" id="{0CC70860-EF4C-413C-BD74-FFB5EA3A5EEE}"/>
                    </a:ext>
                  </a:extLst>
                </p14:cNvPr>
                <p14:cNvContentPartPr/>
                <p14:nvPr/>
              </p14:nvContentPartPr>
              <p14:xfrm>
                <a:off x="587806" y="1063034"/>
                <a:ext cx="244440" cy="255600"/>
              </p14:xfrm>
            </p:contentPart>
          </mc:Choice>
          <mc:Fallback xmlns="">
            <p:pic>
              <p:nvPicPr>
                <p:cNvPr id="299" name="Freihand 298">
                  <a:extLst>
                    <a:ext uri="{FF2B5EF4-FFF2-40B4-BE49-F238E27FC236}">
                      <a16:creationId xmlns:a16="http://schemas.microsoft.com/office/drawing/2014/main" id="{0CC70860-EF4C-413C-BD74-FFB5EA3A5EE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78806" y="1054034"/>
                  <a:ext cx="2620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00" name="Freihand 299">
                  <a:extLst>
                    <a:ext uri="{FF2B5EF4-FFF2-40B4-BE49-F238E27FC236}">
                      <a16:creationId xmlns:a16="http://schemas.microsoft.com/office/drawing/2014/main" id="{A9C5B938-A5BD-48C7-BD17-001D459E9B5B}"/>
                    </a:ext>
                  </a:extLst>
                </p14:cNvPr>
                <p14:cNvContentPartPr/>
                <p14:nvPr/>
              </p14:nvContentPartPr>
              <p14:xfrm>
                <a:off x="816046" y="1211714"/>
                <a:ext cx="144000" cy="122760"/>
              </p14:xfrm>
            </p:contentPart>
          </mc:Choice>
          <mc:Fallback xmlns="">
            <p:pic>
              <p:nvPicPr>
                <p:cNvPr id="300" name="Freihand 299">
                  <a:extLst>
                    <a:ext uri="{FF2B5EF4-FFF2-40B4-BE49-F238E27FC236}">
                      <a16:creationId xmlns:a16="http://schemas.microsoft.com/office/drawing/2014/main" id="{A9C5B938-A5BD-48C7-BD17-001D459E9B5B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07406" y="1203074"/>
                  <a:ext cx="1616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01" name="Freihand 300">
                  <a:extLst>
                    <a:ext uri="{FF2B5EF4-FFF2-40B4-BE49-F238E27FC236}">
                      <a16:creationId xmlns:a16="http://schemas.microsoft.com/office/drawing/2014/main" id="{2B49DB1B-E331-48F4-8DD6-16E902DDABA4}"/>
                    </a:ext>
                  </a:extLst>
                </p14:cNvPr>
                <p14:cNvContentPartPr/>
                <p14:nvPr/>
              </p14:nvContentPartPr>
              <p14:xfrm>
                <a:off x="978406" y="1199834"/>
                <a:ext cx="164520" cy="95760"/>
              </p14:xfrm>
            </p:contentPart>
          </mc:Choice>
          <mc:Fallback xmlns="">
            <p:pic>
              <p:nvPicPr>
                <p:cNvPr id="301" name="Freihand 300">
                  <a:extLst>
                    <a:ext uri="{FF2B5EF4-FFF2-40B4-BE49-F238E27FC236}">
                      <a16:creationId xmlns:a16="http://schemas.microsoft.com/office/drawing/2014/main" id="{2B49DB1B-E331-48F4-8DD6-16E902DDABA4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69406" y="1190834"/>
                  <a:ext cx="1821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02" name="Freihand 301">
                  <a:extLst>
                    <a:ext uri="{FF2B5EF4-FFF2-40B4-BE49-F238E27FC236}">
                      <a16:creationId xmlns:a16="http://schemas.microsoft.com/office/drawing/2014/main" id="{9F1AECE7-2362-4A1B-967A-55443544D7ED}"/>
                    </a:ext>
                  </a:extLst>
                </p14:cNvPr>
                <p14:cNvContentPartPr/>
                <p14:nvPr/>
              </p14:nvContentPartPr>
              <p14:xfrm>
                <a:off x="1149766" y="1032794"/>
                <a:ext cx="213840" cy="277920"/>
              </p14:xfrm>
            </p:contentPart>
          </mc:Choice>
          <mc:Fallback xmlns="">
            <p:pic>
              <p:nvPicPr>
                <p:cNvPr id="302" name="Freihand 301">
                  <a:extLst>
                    <a:ext uri="{FF2B5EF4-FFF2-40B4-BE49-F238E27FC236}">
                      <a16:creationId xmlns:a16="http://schemas.microsoft.com/office/drawing/2014/main" id="{9F1AECE7-2362-4A1B-967A-55443544D7ED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40766" y="1024154"/>
                  <a:ext cx="2314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03" name="Freihand 302">
                  <a:extLst>
                    <a:ext uri="{FF2B5EF4-FFF2-40B4-BE49-F238E27FC236}">
                      <a16:creationId xmlns:a16="http://schemas.microsoft.com/office/drawing/2014/main" id="{4450646E-5B9C-4609-845F-A3731DABA574}"/>
                    </a:ext>
                  </a:extLst>
                </p14:cNvPr>
                <p14:cNvContentPartPr/>
                <p14:nvPr/>
              </p14:nvContentPartPr>
              <p14:xfrm>
                <a:off x="1339846" y="1165994"/>
                <a:ext cx="42480" cy="115560"/>
              </p14:xfrm>
            </p:contentPart>
          </mc:Choice>
          <mc:Fallback xmlns="">
            <p:pic>
              <p:nvPicPr>
                <p:cNvPr id="303" name="Freihand 302">
                  <a:extLst>
                    <a:ext uri="{FF2B5EF4-FFF2-40B4-BE49-F238E27FC236}">
                      <a16:creationId xmlns:a16="http://schemas.microsoft.com/office/drawing/2014/main" id="{4450646E-5B9C-4609-845F-A3731DABA574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331206" y="1157354"/>
                  <a:ext cx="60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04" name="Freihand 303">
                  <a:extLst>
                    <a:ext uri="{FF2B5EF4-FFF2-40B4-BE49-F238E27FC236}">
                      <a16:creationId xmlns:a16="http://schemas.microsoft.com/office/drawing/2014/main" id="{C8089B00-AC25-4386-A088-709096B22068}"/>
                    </a:ext>
                  </a:extLst>
                </p14:cNvPr>
                <p14:cNvContentPartPr/>
                <p14:nvPr/>
              </p14:nvContentPartPr>
              <p14:xfrm>
                <a:off x="1308886" y="1096154"/>
                <a:ext cx="8280" cy="6840"/>
              </p14:xfrm>
            </p:contentPart>
          </mc:Choice>
          <mc:Fallback xmlns="">
            <p:pic>
              <p:nvPicPr>
                <p:cNvPr id="304" name="Freihand 303">
                  <a:extLst>
                    <a:ext uri="{FF2B5EF4-FFF2-40B4-BE49-F238E27FC236}">
                      <a16:creationId xmlns:a16="http://schemas.microsoft.com/office/drawing/2014/main" id="{C8089B00-AC25-4386-A088-709096B22068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299886" y="1087514"/>
                  <a:ext cx="259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05" name="Freihand 304">
                  <a:extLst>
                    <a:ext uri="{FF2B5EF4-FFF2-40B4-BE49-F238E27FC236}">
                      <a16:creationId xmlns:a16="http://schemas.microsoft.com/office/drawing/2014/main" id="{88BBAD52-25A3-48DF-B419-54762A41F8FC}"/>
                    </a:ext>
                  </a:extLst>
                </p14:cNvPr>
                <p14:cNvContentPartPr/>
                <p14:nvPr/>
              </p14:nvContentPartPr>
              <p14:xfrm>
                <a:off x="1418686" y="1142234"/>
                <a:ext cx="220320" cy="111240"/>
              </p14:xfrm>
            </p:contentPart>
          </mc:Choice>
          <mc:Fallback xmlns="">
            <p:pic>
              <p:nvPicPr>
                <p:cNvPr id="305" name="Freihand 304">
                  <a:extLst>
                    <a:ext uri="{FF2B5EF4-FFF2-40B4-BE49-F238E27FC236}">
                      <a16:creationId xmlns:a16="http://schemas.microsoft.com/office/drawing/2014/main" id="{88BBAD52-25A3-48DF-B419-54762A41F8FC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410046" y="1133234"/>
                  <a:ext cx="2379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06" name="Freihand 305">
                  <a:extLst>
                    <a:ext uri="{FF2B5EF4-FFF2-40B4-BE49-F238E27FC236}">
                      <a16:creationId xmlns:a16="http://schemas.microsoft.com/office/drawing/2014/main" id="{1536A6B0-B13D-47E2-8542-38B912691D26}"/>
                    </a:ext>
                  </a:extLst>
                </p14:cNvPr>
                <p14:cNvContentPartPr/>
                <p14:nvPr/>
              </p14:nvContentPartPr>
              <p14:xfrm>
                <a:off x="1292686" y="1100474"/>
                <a:ext cx="36360" cy="15480"/>
              </p14:xfrm>
            </p:contentPart>
          </mc:Choice>
          <mc:Fallback xmlns="">
            <p:pic>
              <p:nvPicPr>
                <p:cNvPr id="306" name="Freihand 305">
                  <a:extLst>
                    <a:ext uri="{FF2B5EF4-FFF2-40B4-BE49-F238E27FC236}">
                      <a16:creationId xmlns:a16="http://schemas.microsoft.com/office/drawing/2014/main" id="{1536A6B0-B13D-47E2-8542-38B912691D2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283686" y="1091834"/>
                  <a:ext cx="54000" cy="33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09" name="Textfeld 308">
            <a:extLst>
              <a:ext uri="{FF2B5EF4-FFF2-40B4-BE49-F238E27FC236}">
                <a16:creationId xmlns:a16="http://schemas.microsoft.com/office/drawing/2014/main" id="{AD0A407E-F448-44DF-B453-BFE32D475BBD}"/>
              </a:ext>
            </a:extLst>
          </p:cNvPr>
          <p:cNvSpPr txBox="1"/>
          <p:nvPr/>
        </p:nvSpPr>
        <p:spPr>
          <a:xfrm>
            <a:off x="3670024" y="4090270"/>
            <a:ext cx="74029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HTTP/1.1 200 OK</a:t>
            </a:r>
          </a:p>
          <a:p>
            <a:r>
              <a:rPr lang="de-DE" dirty="0">
                <a:latin typeface="+mj-lt"/>
              </a:rPr>
              <a:t>...</a:t>
            </a:r>
          </a:p>
          <a:p>
            <a:r>
              <a:rPr lang="de-DE" dirty="0">
                <a:latin typeface="+mj-lt"/>
              </a:rPr>
              <a:t>&lt;</a:t>
            </a:r>
            <a:r>
              <a:rPr lang="de-DE" dirty="0" err="1">
                <a:latin typeface="+mj-lt"/>
              </a:rPr>
              <a:t>html</a:t>
            </a:r>
            <a:r>
              <a:rPr lang="de-DE" dirty="0">
                <a:latin typeface="+mj-lt"/>
              </a:rPr>
              <a:t>&gt;</a:t>
            </a:r>
          </a:p>
          <a:p>
            <a:r>
              <a:rPr lang="de-DE" dirty="0">
                <a:latin typeface="+mj-lt"/>
              </a:rPr>
              <a:t>   &lt;</a:t>
            </a:r>
            <a:r>
              <a:rPr lang="de-DE" dirty="0" err="1">
                <a:latin typeface="+mj-lt"/>
              </a:rPr>
              <a:t>img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src</a:t>
            </a:r>
            <a:r>
              <a:rPr lang="de-DE" dirty="0">
                <a:latin typeface="+mj-lt"/>
              </a:rPr>
              <a:t>='https://www.jedibank.com/transfer?from=luke&amp;</a:t>
            </a:r>
            <a:br>
              <a:rPr lang="de-DE" dirty="0">
                <a:latin typeface="+mj-lt"/>
              </a:rPr>
            </a:br>
            <a:r>
              <a:rPr lang="de-DE" dirty="0">
                <a:latin typeface="+mj-lt"/>
              </a:rPr>
              <a:t>     </a:t>
            </a:r>
            <a:r>
              <a:rPr lang="de-DE" dirty="0" err="1">
                <a:latin typeface="+mj-lt"/>
              </a:rPr>
              <a:t>to</a:t>
            </a:r>
            <a:r>
              <a:rPr lang="de-DE" dirty="0">
                <a:latin typeface="+mj-lt"/>
              </a:rPr>
              <a:t>=vader&amp;amount=3000'/&gt;</a:t>
            </a:r>
          </a:p>
          <a:p>
            <a:r>
              <a:rPr lang="de-DE" dirty="0">
                <a:latin typeface="+mj-lt"/>
              </a:rPr>
              <a:t>&lt;/</a:t>
            </a:r>
            <a:r>
              <a:rPr lang="de-DE" dirty="0" err="1">
                <a:latin typeface="+mj-lt"/>
              </a:rPr>
              <a:t>html</a:t>
            </a:r>
            <a:r>
              <a:rPr lang="de-DE" dirty="0">
                <a:latin typeface="+mj-lt"/>
              </a:rPr>
              <a:t>&gt;</a:t>
            </a:r>
            <a:endParaRPr lang="de-AT" dirty="0">
              <a:latin typeface="+mj-lt"/>
            </a:endParaRPr>
          </a:p>
        </p:txBody>
      </p:sp>
      <p:sp>
        <p:nvSpPr>
          <p:cNvPr id="310" name="Textfeld 309">
            <a:extLst>
              <a:ext uri="{FF2B5EF4-FFF2-40B4-BE49-F238E27FC236}">
                <a16:creationId xmlns:a16="http://schemas.microsoft.com/office/drawing/2014/main" id="{8B54F97C-EE40-40B0-B3A8-8934181D2E2A}"/>
              </a:ext>
            </a:extLst>
          </p:cNvPr>
          <p:cNvSpPr txBox="1"/>
          <p:nvPr/>
        </p:nvSpPr>
        <p:spPr>
          <a:xfrm>
            <a:off x="4132095" y="386903"/>
            <a:ext cx="71616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 err="1">
                <a:solidFill>
                  <a:srgbClr val="00FF00"/>
                </a:solidFill>
              </a:rPr>
              <a:t>what</a:t>
            </a:r>
            <a:r>
              <a:rPr lang="de-DE" sz="3200" dirty="0">
                <a:solidFill>
                  <a:srgbClr val="00FF00"/>
                </a:solidFill>
              </a:rPr>
              <a:t> will </a:t>
            </a:r>
            <a:r>
              <a:rPr lang="de-DE" sz="3200" dirty="0" err="1">
                <a:solidFill>
                  <a:srgbClr val="00FF00"/>
                </a:solidFill>
              </a:rPr>
              <a:t>the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user‘s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browser</a:t>
            </a:r>
            <a:r>
              <a:rPr lang="de-DE" sz="3200" dirty="0">
                <a:solidFill>
                  <a:srgbClr val="00FF00"/>
                </a:solidFill>
              </a:rPr>
              <a:t> do?</a:t>
            </a:r>
            <a:endParaRPr lang="de-AT" sz="3200" dirty="0">
              <a:solidFill>
                <a:srgbClr val="00FF00"/>
              </a:solidFill>
            </a:endParaRPr>
          </a:p>
        </p:txBody>
      </p: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20149D5B-F17D-40D6-9577-C2EB9AAC5247}"/>
              </a:ext>
            </a:extLst>
          </p:cNvPr>
          <p:cNvGrpSpPr/>
          <p:nvPr/>
        </p:nvGrpSpPr>
        <p:grpSpPr>
          <a:xfrm>
            <a:off x="1806064" y="1852334"/>
            <a:ext cx="2266560" cy="1233360"/>
            <a:chOff x="8755481" y="4747220"/>
            <a:chExt cx="2266560" cy="1233360"/>
          </a:xfrm>
        </p:grpSpPr>
        <p:grpSp>
          <p:nvGrpSpPr>
            <p:cNvPr id="200" name="Gruppieren 199">
              <a:extLst>
                <a:ext uri="{FF2B5EF4-FFF2-40B4-BE49-F238E27FC236}">
                  <a16:creationId xmlns:a16="http://schemas.microsoft.com/office/drawing/2014/main" id="{D0F3D377-A783-4F41-9CF3-7855949A4300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86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2E2C2073-9C10-4340-9B63-1B1FC9FDF319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7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B1D6EF28-F8BB-4F8F-B4A2-6BFFFC81BADD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388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9">
                <p14:nvContentPartPr>
                  <p14:cNvPr id="235" name="Freihand 234">
                    <a:extLst>
                      <a:ext uri="{FF2B5EF4-FFF2-40B4-BE49-F238E27FC236}">
                        <a16:creationId xmlns:a16="http://schemas.microsoft.com/office/drawing/2014/main" id="{3E05A08B-4A1B-47C6-AC98-6DD86F9E619A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390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1">
                <p14:nvContentPartPr>
                  <p14:cNvPr id="238" name="Freihand 237">
                    <a:extLst>
                      <a:ext uri="{FF2B5EF4-FFF2-40B4-BE49-F238E27FC236}">
                        <a16:creationId xmlns:a16="http://schemas.microsoft.com/office/drawing/2014/main" id="{E1CDD231-7E15-48FA-B58C-26CC8B3E7F5C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392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3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EFB4A7DF-D5B0-45DE-9CEC-9D411FEBFF4D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3" name="Gruppieren 202">
              <a:extLst>
                <a:ext uri="{FF2B5EF4-FFF2-40B4-BE49-F238E27FC236}">
                  <a16:creationId xmlns:a16="http://schemas.microsoft.com/office/drawing/2014/main" id="{C83F8440-6F0A-48C1-AB55-01F476CE097C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4">
                <p14:nvContentPartPr>
                  <p14:cNvPr id="220" name="Freihand 219">
                    <a:extLst>
                      <a:ext uri="{FF2B5EF4-FFF2-40B4-BE49-F238E27FC236}">
                        <a16:creationId xmlns:a16="http://schemas.microsoft.com/office/drawing/2014/main" id="{74AC5D80-F43F-435B-BA63-8A54FB028DC3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5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09670DA4-5D60-4F5A-B064-B9AC7C080B19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6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8DB7C56D-AB6A-4E0B-AAFE-8AC3287425AC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7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CF95AAC5-001B-4D8B-BA4D-8FA49F6D72D4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25FFCEF1-ADC1-4A41-B341-D6F5A7CD3D7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04" name="Freihand 203">
                  <a:extLst>
                    <a:ext uri="{FF2B5EF4-FFF2-40B4-BE49-F238E27FC236}">
                      <a16:creationId xmlns:a16="http://schemas.microsoft.com/office/drawing/2014/main" id="{8024EBCD-AB1E-4DB9-A803-F162915307E0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05" name="Freihand 204">
                  <a:extLst>
                    <a:ext uri="{FF2B5EF4-FFF2-40B4-BE49-F238E27FC236}">
                      <a16:creationId xmlns:a16="http://schemas.microsoft.com/office/drawing/2014/main" id="{DE945C14-004A-4B3A-B841-B528F065BBDF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06" name="Freihand 205">
                  <a:extLst>
                    <a:ext uri="{FF2B5EF4-FFF2-40B4-BE49-F238E27FC236}">
                      <a16:creationId xmlns:a16="http://schemas.microsoft.com/office/drawing/2014/main" id="{4747C4F0-A6B8-4C56-8ACB-AB51255BA99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7" name="Gruppieren 206">
              <a:extLst>
                <a:ext uri="{FF2B5EF4-FFF2-40B4-BE49-F238E27FC236}">
                  <a16:creationId xmlns:a16="http://schemas.microsoft.com/office/drawing/2014/main" id="{33A54CBA-A7B4-4514-9BC3-2CC072D7C406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2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A25FC23A-CE99-400B-9B9C-CDE9646A4869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3">
                <p14:nvContentPartPr>
                  <p14:cNvPr id="219" name="Freihand 218">
                    <a:extLst>
                      <a:ext uri="{FF2B5EF4-FFF2-40B4-BE49-F238E27FC236}">
                        <a16:creationId xmlns:a16="http://schemas.microsoft.com/office/drawing/2014/main" id="{89FD90A6-90DB-4DF2-8A6C-AA87FC1A295F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8" name="Gruppieren 207">
              <a:extLst>
                <a:ext uri="{FF2B5EF4-FFF2-40B4-BE49-F238E27FC236}">
                  <a16:creationId xmlns:a16="http://schemas.microsoft.com/office/drawing/2014/main" id="{AA03A577-3B55-4275-90B1-4EE2360350F3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4">
                <p14:nvContentPartPr>
                  <p14:cNvPr id="216" name="Freihand 215">
                    <a:extLst>
                      <a:ext uri="{FF2B5EF4-FFF2-40B4-BE49-F238E27FC236}">
                        <a16:creationId xmlns:a16="http://schemas.microsoft.com/office/drawing/2014/main" id="{71314280-453C-44F5-919F-C184FDD80004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5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39B5890-A1BC-4643-852C-3EE8A991B071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406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09" name="Freihand 208">
                  <a:extLst>
                    <a:ext uri="{FF2B5EF4-FFF2-40B4-BE49-F238E27FC236}">
                      <a16:creationId xmlns:a16="http://schemas.microsoft.com/office/drawing/2014/main" id="{42419D07-DBE8-4E14-B36F-BA7665B5F393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10" name="Freihand 209">
                  <a:extLst>
                    <a:ext uri="{FF2B5EF4-FFF2-40B4-BE49-F238E27FC236}">
                      <a16:creationId xmlns:a16="http://schemas.microsoft.com/office/drawing/2014/main" id="{039F7601-0315-448F-9CAF-FA395A540B3F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11" name="Gruppieren 210">
              <a:extLst>
                <a:ext uri="{FF2B5EF4-FFF2-40B4-BE49-F238E27FC236}">
                  <a16:creationId xmlns:a16="http://schemas.microsoft.com/office/drawing/2014/main" id="{4B6CB21F-B848-4C9F-9DC1-DECF8DFAADF1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10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E446C963-58BB-4F1B-BC03-508B31AFB2B7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1">
                <p14:nvContentPartPr>
                  <p14:cNvPr id="213" name="Freihand 212">
                    <a:extLst>
                      <a:ext uri="{FF2B5EF4-FFF2-40B4-BE49-F238E27FC236}">
                        <a16:creationId xmlns:a16="http://schemas.microsoft.com/office/drawing/2014/main" id="{C210B400-AACC-445A-A56F-293C3C77FDAA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2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F3A3D708-70CE-46BC-B683-200E62465359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3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F2377852-B53D-488F-9676-7ABB9C0648BF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19068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/>
      <p:bldP spid="3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3B89FD79-90A9-4235-B21D-8491F2630E96}"/>
                  </a:ext>
                </a:extLst>
              </p14:cNvPr>
              <p14:cNvContentPartPr/>
              <p14:nvPr/>
            </p14:nvContentPartPr>
            <p14:xfrm>
              <a:off x="7794607" y="2035848"/>
              <a:ext cx="39191" cy="887502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3B89FD79-90A9-4235-B21D-8491F2630E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85618" y="2026843"/>
                <a:ext cx="56809" cy="905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1B636ABB-1DFE-4980-BF2E-FEE71FC506AD}"/>
                  </a:ext>
                </a:extLst>
              </p14:cNvPr>
              <p14:cNvContentPartPr/>
              <p14:nvPr/>
            </p14:nvContentPartPr>
            <p14:xfrm>
              <a:off x="7810283" y="2013699"/>
              <a:ext cx="1524512" cy="852991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1B636ABB-1DFE-4980-BF2E-FEE71FC506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01281" y="2004694"/>
                <a:ext cx="1542155" cy="870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0D3D11A7-E330-4CD5-85CF-997F61C7D476}"/>
                  </a:ext>
                </a:extLst>
              </p14:cNvPr>
              <p14:cNvContentPartPr/>
              <p14:nvPr/>
            </p14:nvContentPartPr>
            <p14:xfrm>
              <a:off x="7775991" y="2870811"/>
              <a:ext cx="1533330" cy="67992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0D3D11A7-E330-4CD5-85CF-997F61C7D47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66990" y="2861770"/>
                <a:ext cx="1550971" cy="85713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10317626-ACB0-42B4-9E40-558604E0D3B2}"/>
              </a:ext>
            </a:extLst>
          </p:cNvPr>
          <p:cNvGrpSpPr/>
          <p:nvPr/>
        </p:nvGrpSpPr>
        <p:grpSpPr>
          <a:xfrm>
            <a:off x="4045984" y="1721429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C1E9E5B0-81FD-4E84-879B-30AD3E61337C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0F9ECCA2-3E35-4A0B-AD1B-D54E26B0ECED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7F827EE-441E-4878-9806-3026D97DF75A}"/>
              </a:ext>
            </a:extLst>
          </p:cNvPr>
          <p:cNvGrpSpPr/>
          <p:nvPr/>
        </p:nvGrpSpPr>
        <p:grpSpPr>
          <a:xfrm>
            <a:off x="4150024" y="2672189"/>
            <a:ext cx="3368520" cy="345240"/>
            <a:chOff x="4528396" y="3448344"/>
            <a:chExt cx="336852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C8F4F47D-8A6E-45F5-B16E-ECC03401472E}"/>
                    </a:ext>
                  </a:extLst>
                </p14:cNvPr>
                <p14:cNvContentPartPr/>
                <p14:nvPr/>
              </p14:nvContentPartPr>
              <p14:xfrm>
                <a:off x="4531996" y="3473544"/>
                <a:ext cx="3364920" cy="3200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77468737-6C54-4439-9543-C472AAFFFBE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22996" y="3464544"/>
                  <a:ext cx="3382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96E2172A-F3F6-4475-8A52-A1EDE30AB5C1}"/>
                    </a:ext>
                  </a:extLst>
                </p14:cNvPr>
                <p14:cNvContentPartPr/>
                <p14:nvPr/>
              </p14:nvContentPartPr>
              <p14:xfrm>
                <a:off x="4528396" y="3448344"/>
                <a:ext cx="234360" cy="308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AB2B3BF9-7D0D-4CE0-AD0C-107C3B02DA5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19756" y="3439704"/>
                  <a:ext cx="25200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61F68150-DFD2-429D-A998-2164C72A1EC6}"/>
              </a:ext>
            </a:extLst>
          </p:cNvPr>
          <p:cNvGrpSpPr/>
          <p:nvPr/>
        </p:nvGrpSpPr>
        <p:grpSpPr>
          <a:xfrm>
            <a:off x="7957726" y="2198114"/>
            <a:ext cx="1000800" cy="618120"/>
            <a:chOff x="7957726" y="2198114"/>
            <a:chExt cx="1000800" cy="61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9B77C134-501A-4F64-9396-C664982FEE23}"/>
                    </a:ext>
                  </a:extLst>
                </p14:cNvPr>
                <p14:cNvContentPartPr/>
                <p14:nvPr/>
              </p14:nvContentPartPr>
              <p14:xfrm>
                <a:off x="7957726" y="2212154"/>
                <a:ext cx="231120" cy="28476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9B77C134-501A-4F64-9396-C664982FEE2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949086" y="2203154"/>
                  <a:ext cx="2487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31A00EAD-AA74-4517-90D5-5E6AB2F6CBC2}"/>
                    </a:ext>
                  </a:extLst>
                </p14:cNvPr>
                <p14:cNvContentPartPr/>
                <p14:nvPr/>
              </p14:nvContentPartPr>
              <p14:xfrm>
                <a:off x="8260486" y="2311514"/>
                <a:ext cx="132480" cy="15876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31A00EAD-AA74-4517-90D5-5E6AB2F6CBC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251486" y="2302514"/>
                  <a:ext cx="1501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04B6D3A6-3CEB-463F-B784-C0E17FBB83A7}"/>
                    </a:ext>
                  </a:extLst>
                </p14:cNvPr>
                <p14:cNvContentPartPr/>
                <p14:nvPr/>
              </p14:nvContentPartPr>
              <p14:xfrm>
                <a:off x="8435086" y="2305754"/>
                <a:ext cx="151560" cy="11592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04B6D3A6-3CEB-463F-B784-C0E17FBB83A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426086" y="2297114"/>
                  <a:ext cx="169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C2A9EF62-461D-4222-A970-DECE96BD041C}"/>
                    </a:ext>
                  </a:extLst>
                </p14:cNvPr>
                <p14:cNvContentPartPr/>
                <p14:nvPr/>
              </p14:nvContentPartPr>
              <p14:xfrm>
                <a:off x="8578366" y="2198114"/>
                <a:ext cx="35280" cy="20808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C2A9EF62-461D-4222-A970-DECE96BD041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569726" y="2189474"/>
                  <a:ext cx="529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E13C50D5-0674-453A-B04F-8A71CBCC6868}"/>
                    </a:ext>
                  </a:extLst>
                </p14:cNvPr>
                <p14:cNvContentPartPr/>
                <p14:nvPr/>
              </p14:nvContentPartPr>
              <p14:xfrm>
                <a:off x="8687086" y="2286674"/>
                <a:ext cx="57960" cy="11628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E13C50D5-0674-453A-B04F-8A71CBCC686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678446" y="2278034"/>
                  <a:ext cx="7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BBBEFEE8-C083-43E7-BFD2-7BDE514E5A9C}"/>
                    </a:ext>
                  </a:extLst>
                </p14:cNvPr>
                <p14:cNvContentPartPr/>
                <p14:nvPr/>
              </p14:nvContentPartPr>
              <p14:xfrm>
                <a:off x="8691046" y="2202794"/>
                <a:ext cx="11880" cy="2196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BBBEFEE8-C083-43E7-BFD2-7BDE514E5A9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682406" y="2194154"/>
                  <a:ext cx="295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2EA720F7-6588-48F7-AB96-33320DE868FA}"/>
                    </a:ext>
                  </a:extLst>
                </p14:cNvPr>
                <p14:cNvContentPartPr/>
                <p14:nvPr/>
              </p14:nvContentPartPr>
              <p14:xfrm>
                <a:off x="8205766" y="2576474"/>
                <a:ext cx="166680" cy="23976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2EA720F7-6588-48F7-AB96-33320DE868F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197126" y="2567834"/>
                  <a:ext cx="1843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15AE1CB6-A504-45B2-8EBF-E8B46FFB77AD}"/>
                    </a:ext>
                  </a:extLst>
                </p14:cNvPr>
                <p14:cNvContentPartPr/>
                <p14:nvPr/>
              </p14:nvContentPartPr>
              <p14:xfrm>
                <a:off x="8431126" y="2652074"/>
                <a:ext cx="144000" cy="10620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15AE1CB6-A504-45B2-8EBF-E8B46FFB77A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422126" y="2643074"/>
                  <a:ext cx="1616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68B26E2A-230F-4A69-BEBB-3A0E373E76EF}"/>
                    </a:ext>
                  </a:extLst>
                </p14:cNvPr>
                <p14:cNvContentPartPr/>
                <p14:nvPr/>
              </p14:nvContentPartPr>
              <p14:xfrm>
                <a:off x="8613646" y="2650274"/>
                <a:ext cx="120960" cy="10044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68B26E2A-230F-4A69-BEBB-3A0E373E76E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604646" y="2641274"/>
                  <a:ext cx="1386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AF5037AE-DEB2-4FA4-9C45-BD983C419FBC}"/>
                    </a:ext>
                  </a:extLst>
                </p14:cNvPr>
                <p14:cNvContentPartPr/>
                <p14:nvPr/>
              </p14:nvContentPartPr>
              <p14:xfrm>
                <a:off x="8784286" y="2497634"/>
                <a:ext cx="17640" cy="2181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AF5037AE-DEB2-4FA4-9C45-BD983C419FB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75286" y="2488634"/>
                  <a:ext cx="352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C471BEE0-24FE-4729-A3E0-B48F8C1A4A64}"/>
                    </a:ext>
                  </a:extLst>
                </p14:cNvPr>
                <p14:cNvContentPartPr/>
                <p14:nvPr/>
              </p14:nvContentPartPr>
              <p14:xfrm>
                <a:off x="8827846" y="2583314"/>
                <a:ext cx="130680" cy="15048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C471BEE0-24FE-4729-A3E0-B48F8C1A4A6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819206" y="2574314"/>
                  <a:ext cx="14832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15E0478F-A04B-4A59-A877-6F7CFC45715A}"/>
              </a:ext>
            </a:extLst>
          </p:cNvPr>
          <p:cNvGrpSpPr/>
          <p:nvPr/>
        </p:nvGrpSpPr>
        <p:grpSpPr>
          <a:xfrm>
            <a:off x="1758087" y="5113638"/>
            <a:ext cx="1185120" cy="755640"/>
            <a:chOff x="1716046" y="4377914"/>
            <a:chExt cx="1185120" cy="7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54EFC324-07C0-4154-AB81-1DA1DD2F1470}"/>
                    </a:ext>
                  </a:extLst>
                </p14:cNvPr>
                <p14:cNvContentPartPr/>
                <p14:nvPr/>
              </p14:nvContentPartPr>
              <p14:xfrm>
                <a:off x="1716046" y="4377914"/>
                <a:ext cx="120600" cy="755640"/>
              </p14:xfrm>
            </p:contentPart>
          </mc:Choice>
          <mc:Fallback xmlns=""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54EFC324-07C0-4154-AB81-1DA1DD2F147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707406" y="4369274"/>
                  <a:ext cx="13824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9D82206C-9CC1-43DE-85C7-5E182B993EDD}"/>
                    </a:ext>
                  </a:extLst>
                </p14:cNvPr>
                <p14:cNvContentPartPr/>
                <p14:nvPr/>
              </p14:nvContentPartPr>
              <p14:xfrm>
                <a:off x="1840246" y="4383314"/>
                <a:ext cx="1029600" cy="2880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9D82206C-9CC1-43DE-85C7-5E182B993ED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831246" y="4374674"/>
                  <a:ext cx="1047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ADBD0ED0-3011-4F53-9106-9E6BB9840AC6}"/>
                    </a:ext>
                  </a:extLst>
                </p14:cNvPr>
                <p14:cNvContentPartPr/>
                <p14:nvPr/>
              </p14:nvContentPartPr>
              <p14:xfrm>
                <a:off x="1743046" y="5028434"/>
                <a:ext cx="1133280" cy="8316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ADBD0ED0-3011-4F53-9106-9E6BB9840AC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734406" y="5019434"/>
                  <a:ext cx="1150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5F700AEA-8086-498A-8F4C-7EC632E3E5DF}"/>
                    </a:ext>
                  </a:extLst>
                </p14:cNvPr>
                <p14:cNvContentPartPr/>
                <p14:nvPr/>
              </p14:nvContentPartPr>
              <p14:xfrm>
                <a:off x="2880646" y="4404194"/>
                <a:ext cx="20520" cy="619560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5F700AEA-8086-498A-8F4C-7EC632E3E5D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871646" y="4395554"/>
                  <a:ext cx="3816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28EA2AB5-3E40-44DE-9F82-6673F77F8A99}"/>
                    </a:ext>
                  </a:extLst>
                </p14:cNvPr>
                <p14:cNvContentPartPr/>
                <p14:nvPr/>
              </p14:nvContentPartPr>
              <p14:xfrm>
                <a:off x="1851766" y="4515434"/>
                <a:ext cx="120960" cy="21852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28EA2AB5-3E40-44DE-9F82-6673F77F8A9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842766" y="4506794"/>
                  <a:ext cx="138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AE62AE84-99D5-47D0-A98B-EBC65787A8AA}"/>
                    </a:ext>
                  </a:extLst>
                </p14:cNvPr>
                <p14:cNvContentPartPr/>
                <p14:nvPr/>
              </p14:nvContentPartPr>
              <p14:xfrm>
                <a:off x="2030326" y="4602194"/>
                <a:ext cx="74160" cy="67680"/>
              </p14:xfrm>
            </p:contentPart>
          </mc:Choice>
          <mc:Fallback xmlns=""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AE62AE84-99D5-47D0-A98B-EBC65787A8A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021686" y="4593554"/>
                  <a:ext cx="91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49821D3C-7913-41B3-B4FB-B8DE28A55246}"/>
                    </a:ext>
                  </a:extLst>
                </p14:cNvPr>
                <p14:cNvContentPartPr/>
                <p14:nvPr/>
              </p14:nvContentPartPr>
              <p14:xfrm>
                <a:off x="2092606" y="4605074"/>
                <a:ext cx="42840" cy="8784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49821D3C-7913-41B3-B4FB-B8DE28A5524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083606" y="4596074"/>
                  <a:ext cx="60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DDA7943A-9A14-452F-A634-638724A9B6E8}"/>
                    </a:ext>
                  </a:extLst>
                </p14:cNvPr>
                <p14:cNvContentPartPr/>
                <p14:nvPr/>
              </p14:nvContentPartPr>
              <p14:xfrm>
                <a:off x="2154526" y="4533074"/>
                <a:ext cx="86040" cy="14652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DDA7943A-9A14-452F-A634-638724A9B6E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145526" y="4524074"/>
                  <a:ext cx="103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B319A624-D687-4473-A6AC-7EB8D869E082}"/>
                    </a:ext>
                  </a:extLst>
                </p14:cNvPr>
                <p14:cNvContentPartPr/>
                <p14:nvPr/>
              </p14:nvContentPartPr>
              <p14:xfrm>
                <a:off x="2255326" y="4609394"/>
                <a:ext cx="34560" cy="85320"/>
              </p14:xfrm>
            </p:contentPart>
          </mc:Choice>
          <mc:Fallback xmlns=""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B319A624-D687-4473-A6AC-7EB8D869E08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246686" y="4600394"/>
                  <a:ext cx="52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27F98E54-A633-4CD8-880C-4FE86BB34A6B}"/>
                    </a:ext>
                  </a:extLst>
                </p14:cNvPr>
                <p14:cNvContentPartPr/>
                <p14:nvPr/>
              </p14:nvContentPartPr>
              <p14:xfrm>
                <a:off x="2239846" y="4533074"/>
                <a:ext cx="19800" cy="1764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27F98E54-A633-4CD8-880C-4FE86BB34A6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231206" y="4524074"/>
                  <a:ext cx="37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1089C929-83F0-4E26-8C5D-0A4B615A2FF0}"/>
                    </a:ext>
                  </a:extLst>
                </p14:cNvPr>
                <p14:cNvContentPartPr/>
                <p14:nvPr/>
              </p14:nvContentPartPr>
              <p14:xfrm>
                <a:off x="2337046" y="4600754"/>
                <a:ext cx="112680" cy="93240"/>
              </p14:xfrm>
            </p:contentPart>
          </mc:Choice>
          <mc:Fallback xmlns=""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1089C929-83F0-4E26-8C5D-0A4B615A2FF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328046" y="4591754"/>
                  <a:ext cx="130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9239AF37-9248-44FF-9748-BFAA873F4E24}"/>
                    </a:ext>
                  </a:extLst>
                </p14:cNvPr>
                <p14:cNvContentPartPr/>
                <p14:nvPr/>
              </p14:nvContentPartPr>
              <p14:xfrm>
                <a:off x="2453326" y="4607234"/>
                <a:ext cx="24120" cy="7668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9239AF37-9248-44FF-9748-BFAA873F4E2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444326" y="4598234"/>
                  <a:ext cx="41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090505E0-178F-4679-BBC9-256F70B33ED8}"/>
                    </a:ext>
                  </a:extLst>
                </p14:cNvPr>
                <p14:cNvContentPartPr/>
                <p14:nvPr/>
              </p14:nvContentPartPr>
              <p14:xfrm>
                <a:off x="2453326" y="4550354"/>
                <a:ext cx="11880" cy="28800"/>
              </p14:xfrm>
            </p:contentPart>
          </mc:Choice>
          <mc:Fallback xmlns=""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090505E0-178F-4679-BBC9-256F70B33ED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444326" y="4541714"/>
                  <a:ext cx="29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2EEF8914-6BB7-4426-8AEC-CB8BAF1A7E81}"/>
                    </a:ext>
                  </a:extLst>
                </p14:cNvPr>
                <p14:cNvContentPartPr/>
                <p14:nvPr/>
              </p14:nvContentPartPr>
              <p14:xfrm>
                <a:off x="2527126" y="4624514"/>
                <a:ext cx="104400" cy="70920"/>
              </p14:xfrm>
            </p:contentPart>
          </mc:Choice>
          <mc:Fallback xmlns=""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2EEF8914-6BB7-4426-8AEC-CB8BAF1A7E8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518126" y="4615874"/>
                  <a:ext cx="122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F650C465-6754-4311-91DE-C2D19C2EAF3F}"/>
                    </a:ext>
                  </a:extLst>
                </p14:cNvPr>
                <p14:cNvContentPartPr/>
                <p14:nvPr/>
              </p14:nvContentPartPr>
              <p14:xfrm>
                <a:off x="2643406" y="4618034"/>
                <a:ext cx="92520" cy="8208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F650C465-6754-4311-91DE-C2D19C2EAF3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634406" y="4609394"/>
                  <a:ext cx="110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B995EA15-1EBF-4B87-A652-7CEA9759EDA1}"/>
                    </a:ext>
                  </a:extLst>
                </p14:cNvPr>
                <p14:cNvContentPartPr/>
                <p14:nvPr/>
              </p14:nvContentPartPr>
              <p14:xfrm>
                <a:off x="2755726" y="4608314"/>
                <a:ext cx="54720" cy="114840"/>
              </p14:xfrm>
            </p:contentPart>
          </mc:Choice>
          <mc:Fallback xmlns=""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B995EA15-1EBF-4B87-A652-7CEA9759EDA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747086" y="4599674"/>
                  <a:ext cx="7236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DD13784B-9043-4A0E-912A-18C3587346AD}"/>
              </a:ext>
            </a:extLst>
          </p:cNvPr>
          <p:cNvGrpSpPr/>
          <p:nvPr/>
        </p:nvGrpSpPr>
        <p:grpSpPr>
          <a:xfrm>
            <a:off x="1998927" y="5567598"/>
            <a:ext cx="671400" cy="161280"/>
            <a:chOff x="1956886" y="4831874"/>
            <a:chExt cx="671400" cy="16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50219963-C737-43A4-89BD-7F1B1B39F109}"/>
                    </a:ext>
                  </a:extLst>
                </p14:cNvPr>
                <p14:cNvContentPartPr/>
                <p14:nvPr/>
              </p14:nvContentPartPr>
              <p14:xfrm>
                <a:off x="1956886" y="4831874"/>
                <a:ext cx="112680" cy="16128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50219963-C737-43A4-89BD-7F1B1B39F10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947886" y="4823234"/>
                  <a:ext cx="130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5A9D083F-3448-4722-9A3A-E9D0990CC4A0}"/>
                    </a:ext>
                  </a:extLst>
                </p14:cNvPr>
                <p14:cNvContentPartPr/>
                <p14:nvPr/>
              </p14:nvContentPartPr>
              <p14:xfrm>
                <a:off x="2076766" y="4873994"/>
                <a:ext cx="132480" cy="9684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5A9D083F-3448-4722-9A3A-E9D0990CC4A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068126" y="4865354"/>
                  <a:ext cx="150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8303133E-996F-4D8E-924B-C4F105E0013D}"/>
                    </a:ext>
                  </a:extLst>
                </p14:cNvPr>
                <p14:cNvContentPartPr/>
                <p14:nvPr/>
              </p14:nvContentPartPr>
              <p14:xfrm>
                <a:off x="2189446" y="4860314"/>
                <a:ext cx="70200" cy="7668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8303133E-996F-4D8E-924B-C4F105E0013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180806" y="485131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0524E01B-0ED6-43B6-9D83-6B51A9149A5F}"/>
                    </a:ext>
                  </a:extLst>
                </p14:cNvPr>
                <p14:cNvContentPartPr/>
                <p14:nvPr/>
              </p14:nvContentPartPr>
              <p14:xfrm>
                <a:off x="2317246" y="4886594"/>
                <a:ext cx="92880" cy="7884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0524E01B-0ED6-43B6-9D83-6B51A9149A5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308606" y="4877594"/>
                  <a:ext cx="110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D65ACF62-AF15-4D81-91F1-C0EF186559EB}"/>
                    </a:ext>
                  </a:extLst>
                </p14:cNvPr>
                <p14:cNvContentPartPr/>
                <p14:nvPr/>
              </p14:nvContentPartPr>
              <p14:xfrm>
                <a:off x="2422006" y="4901714"/>
                <a:ext cx="117000" cy="6156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D65ACF62-AF15-4D81-91F1-C0EF186559E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413366" y="4893074"/>
                  <a:ext cx="134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E5961D41-3BE6-47F9-A68E-47108110B339}"/>
                    </a:ext>
                  </a:extLst>
                </p14:cNvPr>
                <p14:cNvContentPartPr/>
                <p14:nvPr/>
              </p14:nvContentPartPr>
              <p14:xfrm>
                <a:off x="2558086" y="4851674"/>
                <a:ext cx="70200" cy="7668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E5961D41-3BE6-47F9-A68E-47108110B33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549086" y="484267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30DF316A-2945-43F9-BAD5-42E8AB79C906}"/>
              </a:ext>
            </a:extLst>
          </p:cNvPr>
          <p:cNvGrpSpPr/>
          <p:nvPr/>
        </p:nvGrpSpPr>
        <p:grpSpPr>
          <a:xfrm>
            <a:off x="1416807" y="5933718"/>
            <a:ext cx="2040840" cy="295560"/>
            <a:chOff x="1374766" y="5197994"/>
            <a:chExt cx="2040840" cy="2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4FF2CE41-2909-4753-B78D-6EB28A10F371}"/>
                    </a:ext>
                  </a:extLst>
                </p14:cNvPr>
                <p14:cNvContentPartPr/>
                <p14:nvPr/>
              </p14:nvContentPartPr>
              <p14:xfrm>
                <a:off x="1374766" y="5248754"/>
                <a:ext cx="97920" cy="147600"/>
              </p14:xfrm>
            </p:contentPart>
          </mc:Choice>
          <mc:Fallback xmlns=""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4FF2CE41-2909-4753-B78D-6EB28A10F37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366126" y="5239754"/>
                  <a:ext cx="1155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0" name="Freihand 89">
                  <a:extLst>
                    <a:ext uri="{FF2B5EF4-FFF2-40B4-BE49-F238E27FC236}">
                      <a16:creationId xmlns:a16="http://schemas.microsoft.com/office/drawing/2014/main" id="{F86F027B-E284-4DD1-836A-4E02761FD793}"/>
                    </a:ext>
                  </a:extLst>
                </p14:cNvPr>
                <p14:cNvContentPartPr/>
                <p14:nvPr/>
              </p14:nvContentPartPr>
              <p14:xfrm>
                <a:off x="1495006" y="5288354"/>
                <a:ext cx="113760" cy="89640"/>
              </p14:xfrm>
            </p:contentPart>
          </mc:Choice>
          <mc:Fallback xmlns="">
            <p:pic>
              <p:nvPicPr>
                <p:cNvPr id="90" name="Freihand 89">
                  <a:extLst>
                    <a:ext uri="{FF2B5EF4-FFF2-40B4-BE49-F238E27FC236}">
                      <a16:creationId xmlns:a16="http://schemas.microsoft.com/office/drawing/2014/main" id="{F86F027B-E284-4DD1-836A-4E02761FD79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486366" y="5279354"/>
                  <a:ext cx="1314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836BD693-415D-499D-A450-2B6FD591F548}"/>
                    </a:ext>
                  </a:extLst>
                </p14:cNvPr>
                <p14:cNvContentPartPr/>
                <p14:nvPr/>
              </p14:nvContentPartPr>
              <p14:xfrm>
                <a:off x="1638286" y="5305634"/>
                <a:ext cx="93960" cy="81720"/>
              </p14:xfrm>
            </p:contentPart>
          </mc:Choice>
          <mc:Fallback xmlns=""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836BD693-415D-499D-A450-2B6FD591F54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629646" y="5296994"/>
                  <a:ext cx="111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54C43965-1A95-4711-ACED-A310EF1D9EA4}"/>
                    </a:ext>
                  </a:extLst>
                </p14:cNvPr>
                <p14:cNvContentPartPr/>
                <p14:nvPr/>
              </p14:nvContentPartPr>
              <p14:xfrm>
                <a:off x="1817206" y="5388794"/>
                <a:ext cx="4320" cy="10800"/>
              </p14:xfrm>
            </p:contentPart>
          </mc:Choice>
          <mc:Fallback xmlns="">
            <p:pic>
              <p:nvPicPr>
                <p:cNvPr id="92" name="Freihand 91">
                  <a:extLst>
                    <a:ext uri="{FF2B5EF4-FFF2-40B4-BE49-F238E27FC236}">
                      <a16:creationId xmlns:a16="http://schemas.microsoft.com/office/drawing/2014/main" id="{54C43965-1A95-4711-ACED-A310EF1D9EA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808206" y="5380154"/>
                  <a:ext cx="219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CEF4A1D8-639E-4FC4-816C-B25A13D9B3FE}"/>
                    </a:ext>
                  </a:extLst>
                </p14:cNvPr>
                <p14:cNvContentPartPr/>
                <p14:nvPr/>
              </p14:nvContentPartPr>
              <p14:xfrm>
                <a:off x="1775806" y="5370794"/>
                <a:ext cx="18360" cy="22680"/>
              </p14:xfrm>
            </p:contentPart>
          </mc:Choice>
          <mc:Fallback xmlns="">
            <p:pic>
              <p:nvPicPr>
                <p:cNvPr id="93" name="Freihand 92">
                  <a:extLst>
                    <a:ext uri="{FF2B5EF4-FFF2-40B4-BE49-F238E27FC236}">
                      <a16:creationId xmlns:a16="http://schemas.microsoft.com/office/drawing/2014/main" id="{CEF4A1D8-639E-4FC4-816C-B25A13D9B3F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767166" y="5362154"/>
                  <a:ext cx="36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B56D6361-14AD-4BD0-B834-6D063E87B02F}"/>
                    </a:ext>
                  </a:extLst>
                </p14:cNvPr>
                <p14:cNvContentPartPr/>
                <p14:nvPr/>
              </p14:nvContentPartPr>
              <p14:xfrm>
                <a:off x="1858606" y="5198354"/>
                <a:ext cx="66960" cy="190080"/>
              </p14:xfrm>
            </p:contentPart>
          </mc:Choice>
          <mc:Fallback xmlns="">
            <p:pic>
              <p:nvPicPr>
                <p:cNvPr id="95" name="Freihand 94">
                  <a:extLst>
                    <a:ext uri="{FF2B5EF4-FFF2-40B4-BE49-F238E27FC236}">
                      <a16:creationId xmlns:a16="http://schemas.microsoft.com/office/drawing/2014/main" id="{B56D6361-14AD-4BD0-B834-6D063E87B02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849606" y="5189714"/>
                  <a:ext cx="84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5" name="Freihand 114">
                  <a:extLst>
                    <a:ext uri="{FF2B5EF4-FFF2-40B4-BE49-F238E27FC236}">
                      <a16:creationId xmlns:a16="http://schemas.microsoft.com/office/drawing/2014/main" id="{D6A45718-4424-437D-BDC5-EC57B92A7461}"/>
                    </a:ext>
                  </a:extLst>
                </p14:cNvPr>
                <p14:cNvContentPartPr/>
                <p14:nvPr/>
              </p14:nvContentPartPr>
              <p14:xfrm>
                <a:off x="1983886" y="5296274"/>
                <a:ext cx="31320" cy="95040"/>
              </p14:xfrm>
            </p:contentPart>
          </mc:Choice>
          <mc:Fallback xmlns="">
            <p:pic>
              <p:nvPicPr>
                <p:cNvPr id="115" name="Freihand 114">
                  <a:extLst>
                    <a:ext uri="{FF2B5EF4-FFF2-40B4-BE49-F238E27FC236}">
                      <a16:creationId xmlns:a16="http://schemas.microsoft.com/office/drawing/2014/main" id="{D6A45718-4424-437D-BDC5-EC57B92A746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974886" y="5287634"/>
                  <a:ext cx="489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8B615E30-D810-4733-87BB-B7130CD532BD}"/>
                    </a:ext>
                  </a:extLst>
                </p14:cNvPr>
                <p14:cNvContentPartPr/>
                <p14:nvPr/>
              </p14:nvContentPartPr>
              <p14:xfrm>
                <a:off x="1999366" y="5204834"/>
                <a:ext cx="15840" cy="29160"/>
              </p14:xfrm>
            </p:contentPart>
          </mc:Choice>
          <mc:Fallback xmlns="">
            <p:pic>
              <p:nvPicPr>
                <p:cNvPr id="116" name="Freihand 115">
                  <a:extLst>
                    <a:ext uri="{FF2B5EF4-FFF2-40B4-BE49-F238E27FC236}">
                      <a16:creationId xmlns:a16="http://schemas.microsoft.com/office/drawing/2014/main" id="{8B615E30-D810-4733-87BB-B7130CD532B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990726" y="5195834"/>
                  <a:ext cx="33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8" name="Freihand 117">
                  <a:extLst>
                    <a:ext uri="{FF2B5EF4-FFF2-40B4-BE49-F238E27FC236}">
                      <a16:creationId xmlns:a16="http://schemas.microsoft.com/office/drawing/2014/main" id="{5FA20A1F-5544-42A7-BB6A-C78568C4BF3C}"/>
                    </a:ext>
                  </a:extLst>
                </p14:cNvPr>
                <p14:cNvContentPartPr/>
                <p14:nvPr/>
              </p14:nvContentPartPr>
              <p14:xfrm>
                <a:off x="2000086" y="5292314"/>
                <a:ext cx="127440" cy="201240"/>
              </p14:xfrm>
            </p:contentPart>
          </mc:Choice>
          <mc:Fallback xmlns="">
            <p:pic>
              <p:nvPicPr>
                <p:cNvPr id="118" name="Freihand 117">
                  <a:extLst>
                    <a:ext uri="{FF2B5EF4-FFF2-40B4-BE49-F238E27FC236}">
                      <a16:creationId xmlns:a16="http://schemas.microsoft.com/office/drawing/2014/main" id="{5FA20A1F-5544-42A7-BB6A-C78568C4BF3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991086" y="5283674"/>
                  <a:ext cx="1450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5BA04287-39AB-4E3F-B533-5B0602685669}"/>
                    </a:ext>
                  </a:extLst>
                </p14:cNvPr>
                <p14:cNvContentPartPr/>
                <p14:nvPr/>
              </p14:nvContentPartPr>
              <p14:xfrm>
                <a:off x="2170006" y="5215274"/>
                <a:ext cx="109080" cy="190800"/>
              </p14:xfrm>
            </p:contentPart>
          </mc:Choice>
          <mc:Fallback xmlns="">
            <p:pic>
              <p:nvPicPr>
                <p:cNvPr id="120" name="Freihand 119">
                  <a:extLst>
                    <a:ext uri="{FF2B5EF4-FFF2-40B4-BE49-F238E27FC236}">
                      <a16:creationId xmlns:a16="http://schemas.microsoft.com/office/drawing/2014/main" id="{5BA04287-39AB-4E3F-B533-5B060268566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161366" y="5206634"/>
                  <a:ext cx="126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08947D92-A155-4260-A941-9D68BEB82139}"/>
                    </a:ext>
                  </a:extLst>
                </p14:cNvPr>
                <p14:cNvContentPartPr/>
                <p14:nvPr/>
              </p14:nvContentPartPr>
              <p14:xfrm>
                <a:off x="2247766" y="5197994"/>
                <a:ext cx="124560" cy="166680"/>
              </p14:xfrm>
            </p:contentPart>
          </mc:Choice>
          <mc:Fallback xmlns="">
            <p:pic>
              <p:nvPicPr>
                <p:cNvPr id="121" name="Freihand 120">
                  <a:extLst>
                    <a:ext uri="{FF2B5EF4-FFF2-40B4-BE49-F238E27FC236}">
                      <a16:creationId xmlns:a16="http://schemas.microsoft.com/office/drawing/2014/main" id="{08947D92-A155-4260-A941-9D68BEB8213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238766" y="5188994"/>
                  <a:ext cx="1422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FF18D2A2-95B9-4B1C-A543-308BD20E7C28}"/>
                    </a:ext>
                  </a:extLst>
                </p14:cNvPr>
                <p14:cNvContentPartPr/>
                <p14:nvPr/>
              </p14:nvContentPartPr>
              <p14:xfrm>
                <a:off x="2364766" y="5253794"/>
                <a:ext cx="100440" cy="129240"/>
              </p14:xfrm>
            </p:contentPart>
          </mc:Choice>
          <mc:Fallback xmlns="">
            <p:pic>
              <p:nvPicPr>
                <p:cNvPr id="122" name="Freihand 121">
                  <a:extLst>
                    <a:ext uri="{FF2B5EF4-FFF2-40B4-BE49-F238E27FC236}">
                      <a16:creationId xmlns:a16="http://schemas.microsoft.com/office/drawing/2014/main" id="{FF18D2A2-95B9-4B1C-A543-308BD20E7C2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355766" y="5244794"/>
                  <a:ext cx="118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850A93D7-C4A1-4CE3-AD75-C625B628B5D0}"/>
                    </a:ext>
                  </a:extLst>
                </p14:cNvPr>
                <p14:cNvContentPartPr/>
                <p14:nvPr/>
              </p14:nvContentPartPr>
              <p14:xfrm>
                <a:off x="2492926" y="5295194"/>
                <a:ext cx="133560" cy="97920"/>
              </p14:xfrm>
            </p:contentPart>
          </mc:Choice>
          <mc:Fallback xmlns=""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850A93D7-C4A1-4CE3-AD75-C625B628B5D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483926" y="5286554"/>
                  <a:ext cx="151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387ECCF2-1850-4860-A61E-FD02C90221A7}"/>
                    </a:ext>
                  </a:extLst>
                </p14:cNvPr>
                <p14:cNvContentPartPr/>
                <p14:nvPr/>
              </p14:nvContentPartPr>
              <p14:xfrm>
                <a:off x="2635486" y="5198354"/>
                <a:ext cx="105120" cy="196200"/>
              </p14:xfrm>
            </p:contentPart>
          </mc:Choice>
          <mc:Fallback xmlns=""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387ECCF2-1850-4860-A61E-FD02C90221A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626846" y="5189714"/>
                  <a:ext cx="1227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D1D55ECB-3385-44A0-9052-47B882AC7786}"/>
                    </a:ext>
                  </a:extLst>
                </p14:cNvPr>
                <p14:cNvContentPartPr/>
                <p14:nvPr/>
              </p14:nvContentPartPr>
              <p14:xfrm>
                <a:off x="2763646" y="5301314"/>
                <a:ext cx="128520" cy="105120"/>
              </p14:xfrm>
            </p:contentPart>
          </mc:Choice>
          <mc:Fallback xmlns="">
            <p:pic>
              <p:nvPicPr>
                <p:cNvPr id="125" name="Freihand 124">
                  <a:extLst>
                    <a:ext uri="{FF2B5EF4-FFF2-40B4-BE49-F238E27FC236}">
                      <a16:creationId xmlns:a16="http://schemas.microsoft.com/office/drawing/2014/main" id="{D1D55ECB-3385-44A0-9052-47B882AC778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754646" y="5292314"/>
                  <a:ext cx="1461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8BBF62F7-A925-4422-893E-02D9D3610259}"/>
                    </a:ext>
                  </a:extLst>
                </p14:cNvPr>
                <p14:cNvContentPartPr/>
                <p14:nvPr/>
              </p14:nvContentPartPr>
              <p14:xfrm>
                <a:off x="2886766" y="5308154"/>
                <a:ext cx="59400" cy="77760"/>
              </p14:xfrm>
            </p:contentPart>
          </mc:Choice>
          <mc:Fallback xmlns="">
            <p:pic>
              <p:nvPicPr>
                <p:cNvPr id="126" name="Freihand 125">
                  <a:extLst>
                    <a:ext uri="{FF2B5EF4-FFF2-40B4-BE49-F238E27FC236}">
                      <a16:creationId xmlns:a16="http://schemas.microsoft.com/office/drawing/2014/main" id="{8BBF62F7-A925-4422-893E-02D9D361025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878126" y="5299514"/>
                  <a:ext cx="770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1843A85C-FC68-4285-ACDE-781391081C66}"/>
                    </a:ext>
                  </a:extLst>
                </p14:cNvPr>
                <p14:cNvContentPartPr/>
                <p14:nvPr/>
              </p14:nvContentPartPr>
              <p14:xfrm>
                <a:off x="2969206" y="5279714"/>
                <a:ext cx="59400" cy="101880"/>
              </p14:xfrm>
            </p:contentPart>
          </mc:Choice>
          <mc:Fallback xmlns="">
            <p:pic>
              <p:nvPicPr>
                <p:cNvPr id="127" name="Freihand 126">
                  <a:extLst>
                    <a:ext uri="{FF2B5EF4-FFF2-40B4-BE49-F238E27FC236}">
                      <a16:creationId xmlns:a16="http://schemas.microsoft.com/office/drawing/2014/main" id="{1843A85C-FC68-4285-ACDE-781391081C6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960206" y="5270714"/>
                  <a:ext cx="77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8" name="Freihand 127">
                  <a:extLst>
                    <a:ext uri="{FF2B5EF4-FFF2-40B4-BE49-F238E27FC236}">
                      <a16:creationId xmlns:a16="http://schemas.microsoft.com/office/drawing/2014/main" id="{768E2CC0-8862-4D57-BFCA-96CECBE21971}"/>
                    </a:ext>
                  </a:extLst>
                </p14:cNvPr>
                <p14:cNvContentPartPr/>
                <p14:nvPr/>
              </p14:nvContentPartPr>
              <p14:xfrm>
                <a:off x="3112846" y="5368634"/>
                <a:ext cx="360" cy="2520"/>
              </p14:xfrm>
            </p:contentPart>
          </mc:Choice>
          <mc:Fallback xmlns="">
            <p:pic>
              <p:nvPicPr>
                <p:cNvPr id="128" name="Freihand 127">
                  <a:extLst>
                    <a:ext uri="{FF2B5EF4-FFF2-40B4-BE49-F238E27FC236}">
                      <a16:creationId xmlns:a16="http://schemas.microsoft.com/office/drawing/2014/main" id="{768E2CC0-8862-4D57-BFCA-96CECBE2197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103846" y="5359994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0" name="Freihand 129">
                  <a:extLst>
                    <a:ext uri="{FF2B5EF4-FFF2-40B4-BE49-F238E27FC236}">
                      <a16:creationId xmlns:a16="http://schemas.microsoft.com/office/drawing/2014/main" id="{C7C0F742-8823-4E76-98AA-5C43F72E2B5A}"/>
                    </a:ext>
                  </a:extLst>
                </p14:cNvPr>
                <p14:cNvContentPartPr/>
                <p14:nvPr/>
              </p14:nvContentPartPr>
              <p14:xfrm>
                <a:off x="3159286" y="5300594"/>
                <a:ext cx="27000" cy="20520"/>
              </p14:xfrm>
            </p:contentPart>
          </mc:Choice>
          <mc:Fallback xmlns="">
            <p:pic>
              <p:nvPicPr>
                <p:cNvPr id="130" name="Freihand 129">
                  <a:extLst>
                    <a:ext uri="{FF2B5EF4-FFF2-40B4-BE49-F238E27FC236}">
                      <a16:creationId xmlns:a16="http://schemas.microsoft.com/office/drawing/2014/main" id="{C7C0F742-8823-4E76-98AA-5C43F72E2B5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150286" y="5291594"/>
                  <a:ext cx="446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1" name="Freihand 130">
                  <a:extLst>
                    <a:ext uri="{FF2B5EF4-FFF2-40B4-BE49-F238E27FC236}">
                      <a16:creationId xmlns:a16="http://schemas.microsoft.com/office/drawing/2014/main" id="{A07EAB71-4A09-4989-99AC-495C4F73B489}"/>
                    </a:ext>
                  </a:extLst>
                </p14:cNvPr>
                <p14:cNvContentPartPr/>
                <p14:nvPr/>
              </p14:nvContentPartPr>
              <p14:xfrm>
                <a:off x="3116446" y="5300954"/>
                <a:ext cx="94320" cy="109440"/>
              </p14:xfrm>
            </p:contentPart>
          </mc:Choice>
          <mc:Fallback xmlns="">
            <p:pic>
              <p:nvPicPr>
                <p:cNvPr id="131" name="Freihand 130">
                  <a:extLst>
                    <a:ext uri="{FF2B5EF4-FFF2-40B4-BE49-F238E27FC236}">
                      <a16:creationId xmlns:a16="http://schemas.microsoft.com/office/drawing/2014/main" id="{A07EAB71-4A09-4989-99AC-495C4F73B48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107806" y="5292314"/>
                  <a:ext cx="1119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2" name="Freihand 131">
                  <a:extLst>
                    <a:ext uri="{FF2B5EF4-FFF2-40B4-BE49-F238E27FC236}">
                      <a16:creationId xmlns:a16="http://schemas.microsoft.com/office/drawing/2014/main" id="{19A5F662-94D2-461C-903D-454AC0372E97}"/>
                    </a:ext>
                  </a:extLst>
                </p14:cNvPr>
                <p14:cNvContentPartPr/>
                <p14:nvPr/>
              </p14:nvContentPartPr>
              <p14:xfrm>
                <a:off x="3260086" y="5286914"/>
                <a:ext cx="78120" cy="85320"/>
              </p14:xfrm>
            </p:contentPart>
          </mc:Choice>
          <mc:Fallback xmlns="">
            <p:pic>
              <p:nvPicPr>
                <p:cNvPr id="132" name="Freihand 131">
                  <a:extLst>
                    <a:ext uri="{FF2B5EF4-FFF2-40B4-BE49-F238E27FC236}">
                      <a16:creationId xmlns:a16="http://schemas.microsoft.com/office/drawing/2014/main" id="{19A5F662-94D2-461C-903D-454AC0372E9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251446" y="5278274"/>
                  <a:ext cx="957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3" name="Freihand 132">
                  <a:extLst>
                    <a:ext uri="{FF2B5EF4-FFF2-40B4-BE49-F238E27FC236}">
                      <a16:creationId xmlns:a16="http://schemas.microsoft.com/office/drawing/2014/main" id="{7E45F292-5A38-47D5-9C0B-7030FE86B298}"/>
                    </a:ext>
                  </a:extLst>
                </p14:cNvPr>
                <p14:cNvContentPartPr/>
                <p14:nvPr/>
              </p14:nvContentPartPr>
              <p14:xfrm>
                <a:off x="3328486" y="5296634"/>
                <a:ext cx="87120" cy="146880"/>
              </p14:xfrm>
            </p:contentPart>
          </mc:Choice>
          <mc:Fallback xmlns="">
            <p:pic>
              <p:nvPicPr>
                <p:cNvPr id="133" name="Freihand 132">
                  <a:extLst>
                    <a:ext uri="{FF2B5EF4-FFF2-40B4-BE49-F238E27FC236}">
                      <a16:creationId xmlns:a16="http://schemas.microsoft.com/office/drawing/2014/main" id="{7E45F292-5A38-47D5-9C0B-7030FE86B29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319486" y="5287994"/>
                  <a:ext cx="1047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5" name="Freihand 134">
                  <a:extLst>
                    <a:ext uri="{FF2B5EF4-FFF2-40B4-BE49-F238E27FC236}">
                      <a16:creationId xmlns:a16="http://schemas.microsoft.com/office/drawing/2014/main" id="{E9247E98-1811-4C94-9F4B-4076C41E5001}"/>
                    </a:ext>
                  </a:extLst>
                </p14:cNvPr>
                <p14:cNvContentPartPr/>
                <p14:nvPr/>
              </p14:nvContentPartPr>
              <p14:xfrm>
                <a:off x="3073606" y="5364314"/>
                <a:ext cx="4680" cy="15840"/>
              </p14:xfrm>
            </p:contentPart>
          </mc:Choice>
          <mc:Fallback xmlns="">
            <p:pic>
              <p:nvPicPr>
                <p:cNvPr id="135" name="Freihand 134">
                  <a:extLst>
                    <a:ext uri="{FF2B5EF4-FFF2-40B4-BE49-F238E27FC236}">
                      <a16:creationId xmlns:a16="http://schemas.microsoft.com/office/drawing/2014/main" id="{E9247E98-1811-4C94-9F4B-4076C41E500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064606" y="5355674"/>
                  <a:ext cx="2232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2D0B6B62-4A0E-432F-BD86-92252BCEAC1A}"/>
              </a:ext>
            </a:extLst>
          </p:cNvPr>
          <p:cNvGrpSpPr/>
          <p:nvPr/>
        </p:nvGrpSpPr>
        <p:grpSpPr>
          <a:xfrm>
            <a:off x="2005846" y="3254354"/>
            <a:ext cx="235080" cy="1743480"/>
            <a:chOff x="2005846" y="3254354"/>
            <a:chExt cx="235080" cy="174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85C1AF78-4EF7-495E-AD25-EE1751BD1E7D}"/>
                    </a:ext>
                  </a:extLst>
                </p14:cNvPr>
                <p14:cNvContentPartPr/>
                <p14:nvPr/>
              </p14:nvContentPartPr>
              <p14:xfrm>
                <a:off x="2005846" y="3254354"/>
                <a:ext cx="179280" cy="171540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85C1AF78-4EF7-495E-AD25-EE1751BD1E7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997206" y="3245354"/>
                  <a:ext cx="196920" cy="173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39" name="Freihand 138">
                  <a:extLst>
                    <a:ext uri="{FF2B5EF4-FFF2-40B4-BE49-F238E27FC236}">
                      <a16:creationId xmlns:a16="http://schemas.microsoft.com/office/drawing/2014/main" id="{77A7D4B9-9A8D-44A6-BE03-4128F779AA83}"/>
                    </a:ext>
                  </a:extLst>
                </p14:cNvPr>
                <p14:cNvContentPartPr/>
                <p14:nvPr/>
              </p14:nvContentPartPr>
              <p14:xfrm>
                <a:off x="2065606" y="4761674"/>
                <a:ext cx="175320" cy="236160"/>
              </p14:xfrm>
            </p:contentPart>
          </mc:Choice>
          <mc:Fallback xmlns="">
            <p:pic>
              <p:nvPicPr>
                <p:cNvPr id="139" name="Freihand 138">
                  <a:extLst>
                    <a:ext uri="{FF2B5EF4-FFF2-40B4-BE49-F238E27FC236}">
                      <a16:creationId xmlns:a16="http://schemas.microsoft.com/office/drawing/2014/main" id="{77A7D4B9-9A8D-44A6-BE03-4128F779AA8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056606" y="4752674"/>
                  <a:ext cx="192960" cy="25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55" name="Freihand 154">
                <a:extLst>
                  <a:ext uri="{FF2B5EF4-FFF2-40B4-BE49-F238E27FC236}">
                    <a16:creationId xmlns:a16="http://schemas.microsoft.com/office/drawing/2014/main" id="{AB6370B2-9512-4CCF-8CA0-BFC0188385D6}"/>
                  </a:ext>
                </a:extLst>
              </p14:cNvPr>
              <p14:cNvContentPartPr/>
              <p14:nvPr/>
            </p14:nvContentPartPr>
            <p14:xfrm>
              <a:off x="2744206" y="3243194"/>
              <a:ext cx="419400" cy="1739520"/>
            </p14:xfrm>
          </p:contentPart>
        </mc:Choice>
        <mc:Fallback xmlns="">
          <p:pic>
            <p:nvPicPr>
              <p:cNvPr id="155" name="Freihand 154">
                <a:extLst>
                  <a:ext uri="{FF2B5EF4-FFF2-40B4-BE49-F238E27FC236}">
                    <a16:creationId xmlns:a16="http://schemas.microsoft.com/office/drawing/2014/main" id="{AB6370B2-9512-4CCF-8CA0-BFC0188385D6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2735206" y="3234194"/>
                <a:ext cx="437040" cy="17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58" name="Freihand 157">
                <a:extLst>
                  <a:ext uri="{FF2B5EF4-FFF2-40B4-BE49-F238E27FC236}">
                    <a16:creationId xmlns:a16="http://schemas.microsoft.com/office/drawing/2014/main" id="{CED0456B-230C-4420-B6E8-922F780AD794}"/>
                  </a:ext>
                </a:extLst>
              </p14:cNvPr>
              <p14:cNvContentPartPr/>
              <p14:nvPr/>
            </p14:nvContentPartPr>
            <p14:xfrm>
              <a:off x="2951566" y="3116834"/>
              <a:ext cx="376200" cy="311040"/>
            </p14:xfrm>
          </p:contentPart>
        </mc:Choice>
        <mc:Fallback xmlns="">
          <p:pic>
            <p:nvPicPr>
              <p:cNvPr id="158" name="Freihand 157">
                <a:extLst>
                  <a:ext uri="{FF2B5EF4-FFF2-40B4-BE49-F238E27FC236}">
                    <a16:creationId xmlns:a16="http://schemas.microsoft.com/office/drawing/2014/main" id="{CED0456B-230C-4420-B6E8-922F780AD794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2942926" y="3107834"/>
                <a:ext cx="393840" cy="32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4" name="Gruppieren 183">
            <a:extLst>
              <a:ext uri="{FF2B5EF4-FFF2-40B4-BE49-F238E27FC236}">
                <a16:creationId xmlns:a16="http://schemas.microsoft.com/office/drawing/2014/main" id="{8DEF9086-9456-4388-878C-0330E3D87475}"/>
              </a:ext>
            </a:extLst>
          </p:cNvPr>
          <p:cNvGrpSpPr/>
          <p:nvPr/>
        </p:nvGrpSpPr>
        <p:grpSpPr>
          <a:xfrm>
            <a:off x="7712926" y="3064274"/>
            <a:ext cx="2394360" cy="336600"/>
            <a:chOff x="7712926" y="3064274"/>
            <a:chExt cx="239436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6E841AF4-679B-4BC9-A3F7-3B2919E3759E}"/>
                    </a:ext>
                  </a:extLst>
                </p14:cNvPr>
                <p14:cNvContentPartPr/>
                <p14:nvPr/>
              </p14:nvContentPartPr>
              <p14:xfrm>
                <a:off x="7712926" y="3102794"/>
                <a:ext cx="136080" cy="21528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6E841AF4-679B-4BC9-A3F7-3B2919E3759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703926" y="3093794"/>
                  <a:ext cx="153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3CAF0C32-9D17-4DC5-A34F-F8747754AC33}"/>
                    </a:ext>
                  </a:extLst>
                </p14:cNvPr>
                <p14:cNvContentPartPr/>
                <p14:nvPr/>
              </p14:nvContentPartPr>
              <p14:xfrm>
                <a:off x="7899766" y="3158234"/>
                <a:ext cx="164880" cy="139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3CAF0C32-9D17-4DC5-A34F-F8747754AC3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890766" y="3149234"/>
                  <a:ext cx="1825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896A33D5-0C15-4AF3-9153-D9B1FDD29E90}"/>
                    </a:ext>
                  </a:extLst>
                </p14:cNvPr>
                <p14:cNvContentPartPr/>
                <p14:nvPr/>
              </p14:nvContentPartPr>
              <p14:xfrm>
                <a:off x="8101366" y="3166874"/>
                <a:ext cx="144000" cy="10116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896A33D5-0C15-4AF3-9153-D9B1FDD29E9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092726" y="3158234"/>
                  <a:ext cx="161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17B58243-6AC6-40B4-8740-424808DAC682}"/>
                    </a:ext>
                  </a:extLst>
                </p14:cNvPr>
                <p14:cNvContentPartPr/>
                <p14:nvPr/>
              </p14:nvContentPartPr>
              <p14:xfrm>
                <a:off x="8303326" y="3282794"/>
                <a:ext cx="11880" cy="1548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17B58243-6AC6-40B4-8740-424808DAC68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294326" y="3273794"/>
                  <a:ext cx="295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95FCB5A5-7713-4BEB-B908-24879247BD34}"/>
                    </a:ext>
                  </a:extLst>
                </p14:cNvPr>
                <p14:cNvContentPartPr/>
                <p14:nvPr/>
              </p14:nvContentPartPr>
              <p14:xfrm>
                <a:off x="8318086" y="3186674"/>
                <a:ext cx="113760" cy="2142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95FCB5A5-7713-4BEB-B908-24879247BD3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309446" y="3177674"/>
                  <a:ext cx="1314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9E3BCD4A-F1D3-46D9-BAA5-C11EC5ADF9DB}"/>
                    </a:ext>
                  </a:extLst>
                </p14:cNvPr>
                <p14:cNvContentPartPr/>
                <p14:nvPr/>
              </p14:nvContentPartPr>
              <p14:xfrm>
                <a:off x="8399806" y="3088394"/>
                <a:ext cx="12240" cy="2844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9E3BCD4A-F1D3-46D9-BAA5-C11EC5ADF9D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391166" y="3079754"/>
                  <a:ext cx="298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69" name="Freihand 168">
                  <a:extLst>
                    <a:ext uri="{FF2B5EF4-FFF2-40B4-BE49-F238E27FC236}">
                      <a16:creationId xmlns:a16="http://schemas.microsoft.com/office/drawing/2014/main" id="{03F8078D-B0A7-4F65-A316-C8F9F5FBE0A5}"/>
                    </a:ext>
                  </a:extLst>
                </p14:cNvPr>
                <p14:cNvContentPartPr/>
                <p14:nvPr/>
              </p14:nvContentPartPr>
              <p14:xfrm>
                <a:off x="8489446" y="3187754"/>
                <a:ext cx="105120" cy="102600"/>
              </p14:xfrm>
            </p:contentPart>
          </mc:Choice>
          <mc:Fallback xmlns="">
            <p:pic>
              <p:nvPicPr>
                <p:cNvPr id="169" name="Freihand 168">
                  <a:extLst>
                    <a:ext uri="{FF2B5EF4-FFF2-40B4-BE49-F238E27FC236}">
                      <a16:creationId xmlns:a16="http://schemas.microsoft.com/office/drawing/2014/main" id="{03F8078D-B0A7-4F65-A316-C8F9F5FBE0A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480446" y="3179114"/>
                  <a:ext cx="122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43319B62-1BC1-4B83-8FC6-DCA55C45AC51}"/>
                    </a:ext>
                  </a:extLst>
                </p14:cNvPr>
                <p14:cNvContentPartPr/>
                <p14:nvPr/>
              </p14:nvContentPartPr>
              <p14:xfrm>
                <a:off x="8613646" y="3112514"/>
                <a:ext cx="116640" cy="16632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43319B62-1BC1-4B83-8FC6-DCA55C45AC5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604646" y="3103514"/>
                  <a:ext cx="1342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B80EC775-21C7-4A4F-8085-931A57E7288C}"/>
                    </a:ext>
                  </a:extLst>
                </p14:cNvPr>
                <p14:cNvContentPartPr/>
                <p14:nvPr/>
              </p14:nvContentPartPr>
              <p14:xfrm>
                <a:off x="8776366" y="3199634"/>
                <a:ext cx="19800" cy="87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B80EC775-21C7-4A4F-8085-931A57E7288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767726" y="3190994"/>
                  <a:ext cx="37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092AB958-F683-4694-AC98-680AB134521C}"/>
                    </a:ext>
                  </a:extLst>
                </p14:cNvPr>
                <p14:cNvContentPartPr/>
                <p14:nvPr/>
              </p14:nvContentPartPr>
              <p14:xfrm>
                <a:off x="8780326" y="3134114"/>
                <a:ext cx="432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092AB958-F683-4694-AC98-680AB134521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771326" y="3125474"/>
                  <a:ext cx="21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73" name="Freihand 172">
                  <a:extLst>
                    <a:ext uri="{FF2B5EF4-FFF2-40B4-BE49-F238E27FC236}">
                      <a16:creationId xmlns:a16="http://schemas.microsoft.com/office/drawing/2014/main" id="{95B4A1E6-FBF0-42D2-B5DA-A966F5C0656D}"/>
                    </a:ext>
                  </a:extLst>
                </p14:cNvPr>
                <p14:cNvContentPartPr/>
                <p14:nvPr/>
              </p14:nvContentPartPr>
              <p14:xfrm>
                <a:off x="8854126" y="3075434"/>
                <a:ext cx="127440" cy="222840"/>
              </p14:xfrm>
            </p:contentPart>
          </mc:Choice>
          <mc:Fallback xmlns="">
            <p:pic>
              <p:nvPicPr>
                <p:cNvPr id="173" name="Freihand 172">
                  <a:extLst>
                    <a:ext uri="{FF2B5EF4-FFF2-40B4-BE49-F238E27FC236}">
                      <a16:creationId xmlns:a16="http://schemas.microsoft.com/office/drawing/2014/main" id="{95B4A1E6-FBF0-42D2-B5DA-A966F5C0656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845126" y="3066434"/>
                  <a:ext cx="1450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9BF23A4F-1361-497E-B2B0-02FC80E73CDD}"/>
                    </a:ext>
                  </a:extLst>
                </p14:cNvPr>
                <p14:cNvContentPartPr/>
                <p14:nvPr/>
              </p14:nvContentPartPr>
              <p14:xfrm>
                <a:off x="9051406" y="3178034"/>
                <a:ext cx="109440" cy="8352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9BF23A4F-1361-497E-B2B0-02FC80E73CD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042766" y="3169034"/>
                  <a:ext cx="1270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C5887FA-0F67-411D-AF40-866A13CEA2EF}"/>
                    </a:ext>
                  </a:extLst>
                </p14:cNvPr>
                <p14:cNvContentPartPr/>
                <p14:nvPr/>
              </p14:nvContentPartPr>
              <p14:xfrm>
                <a:off x="9202246" y="3173714"/>
                <a:ext cx="79560" cy="100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C5887FA-0F67-411D-AF40-866A13CEA2E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193246" y="3164714"/>
                  <a:ext cx="972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A234A197-293B-4CB8-A81D-BDA749D0A150}"/>
                    </a:ext>
                  </a:extLst>
                </p14:cNvPr>
                <p14:cNvContentPartPr/>
                <p14:nvPr/>
              </p14:nvContentPartPr>
              <p14:xfrm>
                <a:off x="9311686" y="3064274"/>
                <a:ext cx="147600" cy="21204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A234A197-293B-4CB8-A81D-BDA749D0A15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303046" y="3055634"/>
                  <a:ext cx="165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0DA9C0A7-6637-4C29-ABC1-F0DB6F7B28FF}"/>
                    </a:ext>
                  </a:extLst>
                </p14:cNvPr>
                <p14:cNvContentPartPr/>
                <p14:nvPr/>
              </p14:nvContentPartPr>
              <p14:xfrm>
                <a:off x="9509686" y="3235994"/>
                <a:ext cx="2880" cy="3600"/>
              </p14:xfrm>
            </p:contentPart>
          </mc:Choice>
          <mc:Fallback xmlns="">
            <p:pic>
              <p:nvPicPr>
                <p:cNvPr id="177" name="Freihand 176">
                  <a:extLst>
                    <a:ext uri="{FF2B5EF4-FFF2-40B4-BE49-F238E27FC236}">
                      <a16:creationId xmlns:a16="http://schemas.microsoft.com/office/drawing/2014/main" id="{0DA9C0A7-6637-4C29-ABC1-F0DB6F7B28F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500686" y="3226994"/>
                  <a:ext cx="205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D4F58904-E917-44B5-BDB5-99F3321D7E02}"/>
                    </a:ext>
                  </a:extLst>
                </p14:cNvPr>
                <p14:cNvContentPartPr/>
                <p14:nvPr/>
              </p14:nvContentPartPr>
              <p14:xfrm>
                <a:off x="9594646" y="3145634"/>
                <a:ext cx="117000" cy="13176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D4F58904-E917-44B5-BDB5-99F3321D7E0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585646" y="3136994"/>
                  <a:ext cx="134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4D2CAA58-38D7-4876-8092-47425588B83A}"/>
                    </a:ext>
                  </a:extLst>
                </p14:cNvPr>
                <p14:cNvContentPartPr/>
                <p14:nvPr/>
              </p14:nvContentPartPr>
              <p14:xfrm>
                <a:off x="9712006" y="3190994"/>
                <a:ext cx="111960" cy="6156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4D2CAA58-38D7-4876-8092-47425588B83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703006" y="3181994"/>
                  <a:ext cx="1296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81" name="Freihand 180">
                  <a:extLst>
                    <a:ext uri="{FF2B5EF4-FFF2-40B4-BE49-F238E27FC236}">
                      <a16:creationId xmlns:a16="http://schemas.microsoft.com/office/drawing/2014/main" id="{6BF0F08B-4213-4AD7-82DE-DDF5DAAE8BDA}"/>
                    </a:ext>
                  </a:extLst>
                </p14:cNvPr>
                <p14:cNvContentPartPr/>
                <p14:nvPr/>
              </p14:nvContentPartPr>
              <p14:xfrm>
                <a:off x="9870406" y="3152114"/>
                <a:ext cx="236880" cy="114840"/>
              </p14:xfrm>
            </p:contentPart>
          </mc:Choice>
          <mc:Fallback xmlns="">
            <p:pic>
              <p:nvPicPr>
                <p:cNvPr id="181" name="Freihand 180">
                  <a:extLst>
                    <a:ext uri="{FF2B5EF4-FFF2-40B4-BE49-F238E27FC236}">
                      <a16:creationId xmlns:a16="http://schemas.microsoft.com/office/drawing/2014/main" id="{6BF0F08B-4213-4AD7-82DE-DDF5DAAE8BD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861406" y="3143114"/>
                  <a:ext cx="254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34B83D32-3EDA-4E59-9FFB-764F4A6078E3}"/>
                    </a:ext>
                  </a:extLst>
                </p14:cNvPr>
                <p14:cNvContentPartPr/>
                <p14:nvPr/>
              </p14:nvContentPartPr>
              <p14:xfrm>
                <a:off x="9358126" y="3162554"/>
                <a:ext cx="60840" cy="5616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34B83D32-3EDA-4E59-9FFB-764F4A6078E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349486" y="3153914"/>
                  <a:ext cx="78480" cy="7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85" name="Freihand 184">
                <a:extLst>
                  <a:ext uri="{FF2B5EF4-FFF2-40B4-BE49-F238E27FC236}">
                    <a16:creationId xmlns:a16="http://schemas.microsoft.com/office/drawing/2014/main" id="{E401CF7D-3064-4876-AC41-C4B98D995B6A}"/>
                  </a:ext>
                </a:extLst>
              </p14:cNvPr>
              <p14:cNvContentPartPr/>
              <p14:nvPr/>
            </p14:nvContentPartPr>
            <p14:xfrm>
              <a:off x="565708" y="850679"/>
              <a:ext cx="4320" cy="2520"/>
            </p14:xfrm>
          </p:contentPart>
        </mc:Choice>
        <mc:Fallback xmlns="">
          <p:pic>
            <p:nvPicPr>
              <p:cNvPr id="185" name="Freihand 184">
                <a:extLst>
                  <a:ext uri="{FF2B5EF4-FFF2-40B4-BE49-F238E27FC236}">
                    <a16:creationId xmlns:a16="http://schemas.microsoft.com/office/drawing/2014/main" id="{E401CF7D-3064-4876-AC41-C4B98D995B6A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557068" y="842039"/>
                <a:ext cx="2196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uppieren 198">
            <a:extLst>
              <a:ext uri="{FF2B5EF4-FFF2-40B4-BE49-F238E27FC236}">
                <a16:creationId xmlns:a16="http://schemas.microsoft.com/office/drawing/2014/main" id="{CE344199-230A-434B-A445-AAE0B6D42BEC}"/>
              </a:ext>
            </a:extLst>
          </p:cNvPr>
          <p:cNvGrpSpPr/>
          <p:nvPr/>
        </p:nvGrpSpPr>
        <p:grpSpPr>
          <a:xfrm>
            <a:off x="1845868" y="924839"/>
            <a:ext cx="877320" cy="251640"/>
            <a:chOff x="2014846" y="535274"/>
            <a:chExt cx="87732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93" name="Freihand 192">
                  <a:extLst>
                    <a:ext uri="{FF2B5EF4-FFF2-40B4-BE49-F238E27FC236}">
                      <a16:creationId xmlns:a16="http://schemas.microsoft.com/office/drawing/2014/main" id="{B0AED03D-E5E1-45AC-AAB2-5C963FDF5219}"/>
                    </a:ext>
                  </a:extLst>
                </p14:cNvPr>
                <p14:cNvContentPartPr/>
                <p14:nvPr/>
              </p14:nvContentPartPr>
              <p14:xfrm>
                <a:off x="2014846" y="549314"/>
                <a:ext cx="128520" cy="237600"/>
              </p14:xfrm>
            </p:contentPart>
          </mc:Choice>
          <mc:Fallback xmlns="">
            <p:pic>
              <p:nvPicPr>
                <p:cNvPr id="193" name="Freihand 192">
                  <a:extLst>
                    <a:ext uri="{FF2B5EF4-FFF2-40B4-BE49-F238E27FC236}">
                      <a16:creationId xmlns:a16="http://schemas.microsoft.com/office/drawing/2014/main" id="{B0AED03D-E5E1-45AC-AAB2-5C963FDF521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005846" y="540674"/>
                  <a:ext cx="146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94" name="Freihand 193">
                  <a:extLst>
                    <a:ext uri="{FF2B5EF4-FFF2-40B4-BE49-F238E27FC236}">
                      <a16:creationId xmlns:a16="http://schemas.microsoft.com/office/drawing/2014/main" id="{355CF75D-4C33-49F3-A694-17DF23381D56}"/>
                    </a:ext>
                  </a:extLst>
                </p14:cNvPr>
                <p14:cNvContentPartPr/>
                <p14:nvPr/>
              </p14:nvContentPartPr>
              <p14:xfrm>
                <a:off x="2247046" y="535274"/>
                <a:ext cx="12600" cy="220680"/>
              </p14:xfrm>
            </p:contentPart>
          </mc:Choice>
          <mc:Fallback xmlns="">
            <p:pic>
              <p:nvPicPr>
                <p:cNvPr id="194" name="Freihand 193">
                  <a:extLst>
                    <a:ext uri="{FF2B5EF4-FFF2-40B4-BE49-F238E27FC236}">
                      <a16:creationId xmlns:a16="http://schemas.microsoft.com/office/drawing/2014/main" id="{355CF75D-4C33-49F3-A694-17DF23381D5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238406" y="526634"/>
                  <a:ext cx="302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95" name="Freihand 194">
                  <a:extLst>
                    <a:ext uri="{FF2B5EF4-FFF2-40B4-BE49-F238E27FC236}">
                      <a16:creationId xmlns:a16="http://schemas.microsoft.com/office/drawing/2014/main" id="{58D169A3-78C2-4B99-A8B9-177EBB55004D}"/>
                    </a:ext>
                  </a:extLst>
                </p14:cNvPr>
                <p14:cNvContentPartPr/>
                <p14:nvPr/>
              </p14:nvContentPartPr>
              <p14:xfrm>
                <a:off x="2181526" y="626354"/>
                <a:ext cx="97200" cy="22680"/>
              </p14:xfrm>
            </p:contentPart>
          </mc:Choice>
          <mc:Fallback xmlns="">
            <p:pic>
              <p:nvPicPr>
                <p:cNvPr id="195" name="Freihand 194">
                  <a:extLst>
                    <a:ext uri="{FF2B5EF4-FFF2-40B4-BE49-F238E27FC236}">
                      <a16:creationId xmlns:a16="http://schemas.microsoft.com/office/drawing/2014/main" id="{58D169A3-78C2-4B99-A8B9-177EBB55004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172886" y="617714"/>
                  <a:ext cx="114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96" name="Freihand 195">
                  <a:extLst>
                    <a:ext uri="{FF2B5EF4-FFF2-40B4-BE49-F238E27FC236}">
                      <a16:creationId xmlns:a16="http://schemas.microsoft.com/office/drawing/2014/main" id="{289EC716-2C96-4F08-AA2F-DABE78C0C160}"/>
                    </a:ext>
                  </a:extLst>
                </p14:cNvPr>
                <p14:cNvContentPartPr/>
                <p14:nvPr/>
              </p14:nvContentPartPr>
              <p14:xfrm>
                <a:off x="2317606" y="645434"/>
                <a:ext cx="141120" cy="87480"/>
              </p14:xfrm>
            </p:contentPart>
          </mc:Choice>
          <mc:Fallback xmlns="">
            <p:pic>
              <p:nvPicPr>
                <p:cNvPr id="196" name="Freihand 195">
                  <a:extLst>
                    <a:ext uri="{FF2B5EF4-FFF2-40B4-BE49-F238E27FC236}">
                      <a16:creationId xmlns:a16="http://schemas.microsoft.com/office/drawing/2014/main" id="{289EC716-2C96-4F08-AA2F-DABE78C0C16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308606" y="636794"/>
                  <a:ext cx="1587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B6291A9D-0A07-42D4-A29E-49AB7A93F439}"/>
                    </a:ext>
                  </a:extLst>
                </p14:cNvPr>
                <p14:cNvContentPartPr/>
                <p14:nvPr/>
              </p14:nvContentPartPr>
              <p14:xfrm>
                <a:off x="2514166" y="638954"/>
                <a:ext cx="98640" cy="936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B6291A9D-0A07-42D4-A29E-49AB7A93F43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505166" y="629954"/>
                  <a:ext cx="1162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783F26C5-47A6-4A1B-8E73-CF3DB02F1D0B}"/>
                    </a:ext>
                  </a:extLst>
                </p14:cNvPr>
                <p14:cNvContentPartPr/>
                <p14:nvPr/>
              </p14:nvContentPartPr>
              <p14:xfrm>
                <a:off x="2636926" y="643274"/>
                <a:ext cx="255240" cy="13032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783F26C5-47A6-4A1B-8E73-CF3DB02F1D0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627926" y="634274"/>
                  <a:ext cx="272880" cy="14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01" name="Freihand 200">
                <a:extLst>
                  <a:ext uri="{FF2B5EF4-FFF2-40B4-BE49-F238E27FC236}">
                    <a16:creationId xmlns:a16="http://schemas.microsoft.com/office/drawing/2014/main" id="{D491E393-26C3-47CB-A643-89D163CE592B}"/>
                  </a:ext>
                </a:extLst>
              </p14:cNvPr>
              <p14:cNvContentPartPr/>
              <p14:nvPr/>
            </p14:nvContentPartPr>
            <p14:xfrm>
              <a:off x="515308" y="1301759"/>
              <a:ext cx="2296800" cy="126000"/>
            </p14:xfrm>
          </p:contentPart>
        </mc:Choice>
        <mc:Fallback xmlns="">
          <p:pic>
            <p:nvPicPr>
              <p:cNvPr id="201" name="Freihand 200">
                <a:extLst>
                  <a:ext uri="{FF2B5EF4-FFF2-40B4-BE49-F238E27FC236}">
                    <a16:creationId xmlns:a16="http://schemas.microsoft.com/office/drawing/2014/main" id="{D491E393-26C3-47CB-A643-89D163CE592B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506668" y="1292759"/>
                <a:ext cx="23144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02" name="Freihand 201">
                <a:extLst>
                  <a:ext uri="{FF2B5EF4-FFF2-40B4-BE49-F238E27FC236}">
                    <a16:creationId xmlns:a16="http://schemas.microsoft.com/office/drawing/2014/main" id="{129EC4CB-931C-4DDB-8A40-3BC9B4F0EA28}"/>
                  </a:ext>
                </a:extLst>
              </p14:cNvPr>
              <p14:cNvContentPartPr/>
              <p14:nvPr/>
            </p14:nvContentPartPr>
            <p14:xfrm>
              <a:off x="1616548" y="1363679"/>
              <a:ext cx="25200" cy="855720"/>
            </p14:xfrm>
          </p:contentPart>
        </mc:Choice>
        <mc:Fallback xmlns="">
          <p:pic>
            <p:nvPicPr>
              <p:cNvPr id="202" name="Freihand 201">
                <a:extLst>
                  <a:ext uri="{FF2B5EF4-FFF2-40B4-BE49-F238E27FC236}">
                    <a16:creationId xmlns:a16="http://schemas.microsoft.com/office/drawing/2014/main" id="{129EC4CB-931C-4DDB-8A40-3BC9B4F0EA28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607548" y="1354679"/>
                <a:ext cx="42840" cy="87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uppieren 248">
            <a:extLst>
              <a:ext uri="{FF2B5EF4-FFF2-40B4-BE49-F238E27FC236}">
                <a16:creationId xmlns:a16="http://schemas.microsoft.com/office/drawing/2014/main" id="{A3511473-37B1-4E30-8A35-21EAEB44B30A}"/>
              </a:ext>
            </a:extLst>
          </p:cNvPr>
          <p:cNvGrpSpPr/>
          <p:nvPr/>
        </p:nvGrpSpPr>
        <p:grpSpPr>
          <a:xfrm>
            <a:off x="165292" y="1536629"/>
            <a:ext cx="1304280" cy="274320"/>
            <a:chOff x="187126" y="1178594"/>
            <a:chExt cx="130428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25" name="Freihand 224">
                  <a:extLst>
                    <a:ext uri="{FF2B5EF4-FFF2-40B4-BE49-F238E27FC236}">
                      <a16:creationId xmlns:a16="http://schemas.microsoft.com/office/drawing/2014/main" id="{0D8378CA-9749-40D4-847F-8FEC14BA368C}"/>
                    </a:ext>
                  </a:extLst>
                </p14:cNvPr>
                <p14:cNvContentPartPr/>
                <p14:nvPr/>
              </p14:nvContentPartPr>
              <p14:xfrm>
                <a:off x="187126" y="1279754"/>
                <a:ext cx="78480" cy="173160"/>
              </p14:xfrm>
            </p:contentPart>
          </mc:Choice>
          <mc:Fallback xmlns="">
            <p:pic>
              <p:nvPicPr>
                <p:cNvPr id="225" name="Freihand 224">
                  <a:extLst>
                    <a:ext uri="{FF2B5EF4-FFF2-40B4-BE49-F238E27FC236}">
                      <a16:creationId xmlns:a16="http://schemas.microsoft.com/office/drawing/2014/main" id="{0D8378CA-9749-40D4-847F-8FEC14BA368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78486" y="1271114"/>
                  <a:ext cx="961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26" name="Freihand 225">
                  <a:extLst>
                    <a:ext uri="{FF2B5EF4-FFF2-40B4-BE49-F238E27FC236}">
                      <a16:creationId xmlns:a16="http://schemas.microsoft.com/office/drawing/2014/main" id="{888749DA-1E62-40A3-9203-77C17B5F1CAF}"/>
                    </a:ext>
                  </a:extLst>
                </p14:cNvPr>
                <p14:cNvContentPartPr/>
                <p14:nvPr/>
              </p14:nvContentPartPr>
              <p14:xfrm>
                <a:off x="272086" y="1205234"/>
                <a:ext cx="5040" cy="28800"/>
              </p14:xfrm>
            </p:contentPart>
          </mc:Choice>
          <mc:Fallback xmlns="">
            <p:pic>
              <p:nvPicPr>
                <p:cNvPr id="226" name="Freihand 225">
                  <a:extLst>
                    <a:ext uri="{FF2B5EF4-FFF2-40B4-BE49-F238E27FC236}">
                      <a16:creationId xmlns:a16="http://schemas.microsoft.com/office/drawing/2014/main" id="{888749DA-1E62-40A3-9203-77C17B5F1CA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63446" y="1196594"/>
                  <a:ext cx="226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27" name="Freihand 226">
                  <a:extLst>
                    <a:ext uri="{FF2B5EF4-FFF2-40B4-BE49-F238E27FC236}">
                      <a16:creationId xmlns:a16="http://schemas.microsoft.com/office/drawing/2014/main" id="{3945C384-41E2-458E-B9A2-1659464758D5}"/>
                    </a:ext>
                  </a:extLst>
                </p14:cNvPr>
                <p14:cNvContentPartPr/>
                <p14:nvPr/>
              </p14:nvContentPartPr>
              <p14:xfrm>
                <a:off x="294766" y="1286234"/>
                <a:ext cx="106920" cy="100440"/>
              </p14:xfrm>
            </p:contentPart>
          </mc:Choice>
          <mc:Fallback xmlns="">
            <p:pic>
              <p:nvPicPr>
                <p:cNvPr id="227" name="Freihand 226">
                  <a:extLst>
                    <a:ext uri="{FF2B5EF4-FFF2-40B4-BE49-F238E27FC236}">
                      <a16:creationId xmlns:a16="http://schemas.microsoft.com/office/drawing/2014/main" id="{3945C384-41E2-458E-B9A2-1659464758D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85766" y="1277234"/>
                  <a:ext cx="124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30" name="Freihand 229">
                  <a:extLst>
                    <a:ext uri="{FF2B5EF4-FFF2-40B4-BE49-F238E27FC236}">
                      <a16:creationId xmlns:a16="http://schemas.microsoft.com/office/drawing/2014/main" id="{BDFBEDBF-9EF7-4722-823F-1FDAAA96051D}"/>
                    </a:ext>
                  </a:extLst>
                </p14:cNvPr>
                <p14:cNvContentPartPr/>
                <p14:nvPr/>
              </p14:nvContentPartPr>
              <p14:xfrm>
                <a:off x="424366" y="1304954"/>
                <a:ext cx="97920" cy="83520"/>
              </p14:xfrm>
            </p:contentPart>
          </mc:Choice>
          <mc:Fallback xmlns="">
            <p:pic>
              <p:nvPicPr>
                <p:cNvPr id="230" name="Freihand 229">
                  <a:extLst>
                    <a:ext uri="{FF2B5EF4-FFF2-40B4-BE49-F238E27FC236}">
                      <a16:creationId xmlns:a16="http://schemas.microsoft.com/office/drawing/2014/main" id="{BDFBEDBF-9EF7-4722-823F-1FDAAA96051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15726" y="1296314"/>
                  <a:ext cx="1155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31" name="Freihand 230">
                  <a:extLst>
                    <a:ext uri="{FF2B5EF4-FFF2-40B4-BE49-F238E27FC236}">
                      <a16:creationId xmlns:a16="http://schemas.microsoft.com/office/drawing/2014/main" id="{C5FC5A70-1F7B-4A12-B789-80CA17E8A3BC}"/>
                    </a:ext>
                  </a:extLst>
                </p14:cNvPr>
                <p14:cNvContentPartPr/>
                <p14:nvPr/>
              </p14:nvContentPartPr>
              <p14:xfrm>
                <a:off x="525166" y="1205234"/>
                <a:ext cx="74160" cy="177120"/>
              </p14:xfrm>
            </p:contentPart>
          </mc:Choice>
          <mc:Fallback xmlns="">
            <p:pic>
              <p:nvPicPr>
                <p:cNvPr id="231" name="Freihand 230">
                  <a:extLst>
                    <a:ext uri="{FF2B5EF4-FFF2-40B4-BE49-F238E27FC236}">
                      <a16:creationId xmlns:a16="http://schemas.microsoft.com/office/drawing/2014/main" id="{C5FC5A70-1F7B-4A12-B789-80CA17E8A3B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16526" y="1196594"/>
                  <a:ext cx="91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32" name="Freihand 231">
                  <a:extLst>
                    <a:ext uri="{FF2B5EF4-FFF2-40B4-BE49-F238E27FC236}">
                      <a16:creationId xmlns:a16="http://schemas.microsoft.com/office/drawing/2014/main" id="{E51F0181-2E21-49C8-86F1-9318C1121C55}"/>
                    </a:ext>
                  </a:extLst>
                </p14:cNvPr>
                <p14:cNvContentPartPr/>
                <p14:nvPr/>
              </p14:nvContentPartPr>
              <p14:xfrm>
                <a:off x="602926" y="1309634"/>
                <a:ext cx="30960" cy="72360"/>
              </p14:xfrm>
            </p:contentPart>
          </mc:Choice>
          <mc:Fallback xmlns="">
            <p:pic>
              <p:nvPicPr>
                <p:cNvPr id="232" name="Freihand 231">
                  <a:extLst>
                    <a:ext uri="{FF2B5EF4-FFF2-40B4-BE49-F238E27FC236}">
                      <a16:creationId xmlns:a16="http://schemas.microsoft.com/office/drawing/2014/main" id="{E51F0181-2E21-49C8-86F1-9318C1121C5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93926" y="1300994"/>
                  <a:ext cx="486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33" name="Freihand 232">
                  <a:extLst>
                    <a:ext uri="{FF2B5EF4-FFF2-40B4-BE49-F238E27FC236}">
                      <a16:creationId xmlns:a16="http://schemas.microsoft.com/office/drawing/2014/main" id="{BD14B980-01BC-451D-9873-40E6A6668850}"/>
                    </a:ext>
                  </a:extLst>
                </p14:cNvPr>
                <p14:cNvContentPartPr/>
                <p14:nvPr/>
              </p14:nvContentPartPr>
              <p14:xfrm>
                <a:off x="598966" y="1255634"/>
                <a:ext cx="5400" cy="28800"/>
              </p14:xfrm>
            </p:contentPart>
          </mc:Choice>
          <mc:Fallback xmlns="">
            <p:pic>
              <p:nvPicPr>
                <p:cNvPr id="233" name="Freihand 232">
                  <a:extLst>
                    <a:ext uri="{FF2B5EF4-FFF2-40B4-BE49-F238E27FC236}">
                      <a16:creationId xmlns:a16="http://schemas.microsoft.com/office/drawing/2014/main" id="{BD14B980-01BC-451D-9873-40E6A666885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90326" y="1246634"/>
                  <a:ext cx="230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34" name="Freihand 233">
                  <a:extLst>
                    <a:ext uri="{FF2B5EF4-FFF2-40B4-BE49-F238E27FC236}">
                      <a16:creationId xmlns:a16="http://schemas.microsoft.com/office/drawing/2014/main" id="{CF1F1FE5-FDB5-448C-90AF-1556B9425710}"/>
                    </a:ext>
                  </a:extLst>
                </p14:cNvPr>
                <p14:cNvContentPartPr/>
                <p14:nvPr/>
              </p14:nvContentPartPr>
              <p14:xfrm>
                <a:off x="637846" y="1229354"/>
                <a:ext cx="98640" cy="156960"/>
              </p14:xfrm>
            </p:contentPart>
          </mc:Choice>
          <mc:Fallback xmlns="">
            <p:pic>
              <p:nvPicPr>
                <p:cNvPr id="234" name="Freihand 233">
                  <a:extLst>
                    <a:ext uri="{FF2B5EF4-FFF2-40B4-BE49-F238E27FC236}">
                      <a16:creationId xmlns:a16="http://schemas.microsoft.com/office/drawing/2014/main" id="{CF1F1FE5-FDB5-448C-90AF-1556B942571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28846" y="1220354"/>
                  <a:ext cx="1162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A4CADF44-D8A6-40F3-98FB-94BD22856734}"/>
                    </a:ext>
                  </a:extLst>
                </p14:cNvPr>
                <p14:cNvContentPartPr/>
                <p14:nvPr/>
              </p14:nvContentPartPr>
              <p14:xfrm>
                <a:off x="754126" y="1266434"/>
                <a:ext cx="118440" cy="9432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A4CADF44-D8A6-40F3-98FB-94BD2285673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45126" y="1257434"/>
                  <a:ext cx="136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BBA392E6-9037-4828-B6EC-6A58FBCE6A7E}"/>
                    </a:ext>
                  </a:extLst>
                </p14:cNvPr>
                <p14:cNvContentPartPr/>
                <p14:nvPr/>
              </p14:nvContentPartPr>
              <p14:xfrm>
                <a:off x="879046" y="1282274"/>
                <a:ext cx="81000" cy="9576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BBA392E6-9037-4828-B6EC-6A58FBCE6A7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70046" y="1273274"/>
                  <a:ext cx="986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39" name="Freihand 238">
                  <a:extLst>
                    <a:ext uri="{FF2B5EF4-FFF2-40B4-BE49-F238E27FC236}">
                      <a16:creationId xmlns:a16="http://schemas.microsoft.com/office/drawing/2014/main" id="{F3D2621A-11A1-4404-A508-26024A85A667}"/>
                    </a:ext>
                  </a:extLst>
                </p14:cNvPr>
                <p14:cNvContentPartPr/>
                <p14:nvPr/>
              </p14:nvContentPartPr>
              <p14:xfrm>
                <a:off x="957886" y="1178594"/>
                <a:ext cx="60480" cy="199440"/>
              </p14:xfrm>
            </p:contentPart>
          </mc:Choice>
          <mc:Fallback xmlns="">
            <p:pic>
              <p:nvPicPr>
                <p:cNvPr id="239" name="Freihand 238">
                  <a:extLst>
                    <a:ext uri="{FF2B5EF4-FFF2-40B4-BE49-F238E27FC236}">
                      <a16:creationId xmlns:a16="http://schemas.microsoft.com/office/drawing/2014/main" id="{F3D2621A-11A1-4404-A508-26024A85A66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49246" y="1169954"/>
                  <a:ext cx="78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4CC7E0D5-AAC6-4B8F-B99B-7B651C7A8E37}"/>
                    </a:ext>
                  </a:extLst>
                </p14:cNvPr>
                <p14:cNvContentPartPr/>
                <p14:nvPr/>
              </p14:nvContentPartPr>
              <p14:xfrm>
                <a:off x="972646" y="1290194"/>
                <a:ext cx="79560" cy="8892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4CC7E0D5-AAC6-4B8F-B99B-7B651C7A8E3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64006" y="1281194"/>
                  <a:ext cx="97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41" name="Freihand 240">
                  <a:extLst>
                    <a:ext uri="{FF2B5EF4-FFF2-40B4-BE49-F238E27FC236}">
                      <a16:creationId xmlns:a16="http://schemas.microsoft.com/office/drawing/2014/main" id="{5F9F4C06-EE5E-4E23-9A73-1836FE538F61}"/>
                    </a:ext>
                  </a:extLst>
                </p14:cNvPr>
                <p14:cNvContentPartPr/>
                <p14:nvPr/>
              </p14:nvContentPartPr>
              <p14:xfrm>
                <a:off x="1127446" y="1349234"/>
                <a:ext cx="7200" cy="10440"/>
              </p14:xfrm>
            </p:contentPart>
          </mc:Choice>
          <mc:Fallback xmlns="">
            <p:pic>
              <p:nvPicPr>
                <p:cNvPr id="241" name="Freihand 240">
                  <a:extLst>
                    <a:ext uri="{FF2B5EF4-FFF2-40B4-BE49-F238E27FC236}">
                      <a16:creationId xmlns:a16="http://schemas.microsoft.com/office/drawing/2014/main" id="{5F9F4C06-EE5E-4E23-9A73-1836FE538F6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18446" y="1340594"/>
                  <a:ext cx="248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42" name="Freihand 241">
                  <a:extLst>
                    <a:ext uri="{FF2B5EF4-FFF2-40B4-BE49-F238E27FC236}">
                      <a16:creationId xmlns:a16="http://schemas.microsoft.com/office/drawing/2014/main" id="{2CC147F2-828E-4B8C-92A1-9F42BB81C242}"/>
                    </a:ext>
                  </a:extLst>
                </p14:cNvPr>
                <p14:cNvContentPartPr/>
                <p14:nvPr/>
              </p14:nvContentPartPr>
              <p14:xfrm>
                <a:off x="1141126" y="1255634"/>
                <a:ext cx="113760" cy="113760"/>
              </p14:xfrm>
            </p:contentPart>
          </mc:Choice>
          <mc:Fallback xmlns="">
            <p:pic>
              <p:nvPicPr>
                <p:cNvPr id="242" name="Freihand 241">
                  <a:extLst>
                    <a:ext uri="{FF2B5EF4-FFF2-40B4-BE49-F238E27FC236}">
                      <a16:creationId xmlns:a16="http://schemas.microsoft.com/office/drawing/2014/main" id="{2CC147F2-828E-4B8C-92A1-9F42BB81C24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32486" y="1246634"/>
                  <a:ext cx="131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43" name="Freihand 242">
                  <a:extLst>
                    <a:ext uri="{FF2B5EF4-FFF2-40B4-BE49-F238E27FC236}">
                      <a16:creationId xmlns:a16="http://schemas.microsoft.com/office/drawing/2014/main" id="{9F8FBED4-F001-4CEF-93E6-37E637CC3F37}"/>
                    </a:ext>
                  </a:extLst>
                </p14:cNvPr>
                <p14:cNvContentPartPr/>
                <p14:nvPr/>
              </p14:nvContentPartPr>
              <p14:xfrm>
                <a:off x="1251286" y="1258154"/>
                <a:ext cx="86040" cy="70560"/>
              </p14:xfrm>
            </p:contentPart>
          </mc:Choice>
          <mc:Fallback xmlns="">
            <p:pic>
              <p:nvPicPr>
                <p:cNvPr id="243" name="Freihand 242">
                  <a:extLst>
                    <a:ext uri="{FF2B5EF4-FFF2-40B4-BE49-F238E27FC236}">
                      <a16:creationId xmlns:a16="http://schemas.microsoft.com/office/drawing/2014/main" id="{9F8FBED4-F001-4CEF-93E6-37E637CC3F3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242646" y="1249154"/>
                  <a:ext cx="1036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44" name="Freihand 243">
                  <a:extLst>
                    <a:ext uri="{FF2B5EF4-FFF2-40B4-BE49-F238E27FC236}">
                      <a16:creationId xmlns:a16="http://schemas.microsoft.com/office/drawing/2014/main" id="{930CF89D-A9C4-4CF1-A5DC-2837D36C5A04}"/>
                    </a:ext>
                  </a:extLst>
                </p14:cNvPr>
                <p14:cNvContentPartPr/>
                <p14:nvPr/>
              </p14:nvContentPartPr>
              <p14:xfrm>
                <a:off x="1351006" y="1255634"/>
                <a:ext cx="140400" cy="96480"/>
              </p14:xfrm>
            </p:contentPart>
          </mc:Choice>
          <mc:Fallback xmlns="">
            <p:pic>
              <p:nvPicPr>
                <p:cNvPr id="244" name="Freihand 243">
                  <a:extLst>
                    <a:ext uri="{FF2B5EF4-FFF2-40B4-BE49-F238E27FC236}">
                      <a16:creationId xmlns:a16="http://schemas.microsoft.com/office/drawing/2014/main" id="{930CF89D-A9C4-4CF1-A5DC-2837D36C5A0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342366" y="1246634"/>
                  <a:ext cx="1580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48" name="Freihand 247">
                  <a:extLst>
                    <a:ext uri="{FF2B5EF4-FFF2-40B4-BE49-F238E27FC236}">
                      <a16:creationId xmlns:a16="http://schemas.microsoft.com/office/drawing/2014/main" id="{EA140E98-3B81-4929-AF80-236B27ABF2A0}"/>
                    </a:ext>
                  </a:extLst>
                </p14:cNvPr>
                <p14:cNvContentPartPr/>
                <p14:nvPr/>
              </p14:nvContentPartPr>
              <p14:xfrm>
                <a:off x="1075966" y="1369034"/>
                <a:ext cx="16560" cy="19800"/>
              </p14:xfrm>
            </p:contentPart>
          </mc:Choice>
          <mc:Fallback xmlns="">
            <p:pic>
              <p:nvPicPr>
                <p:cNvPr id="248" name="Freihand 247">
                  <a:extLst>
                    <a:ext uri="{FF2B5EF4-FFF2-40B4-BE49-F238E27FC236}">
                      <a16:creationId xmlns:a16="http://schemas.microsoft.com/office/drawing/2014/main" id="{EA140E98-3B81-4929-AF80-236B27ABF2A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67326" y="1360034"/>
                  <a:ext cx="3420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uppieren 281">
            <a:extLst>
              <a:ext uri="{FF2B5EF4-FFF2-40B4-BE49-F238E27FC236}">
                <a16:creationId xmlns:a16="http://schemas.microsoft.com/office/drawing/2014/main" id="{6BB11AD6-E9E4-4596-9F56-8B5B80FC266B}"/>
              </a:ext>
            </a:extLst>
          </p:cNvPr>
          <p:cNvGrpSpPr/>
          <p:nvPr/>
        </p:nvGrpSpPr>
        <p:grpSpPr>
          <a:xfrm>
            <a:off x="1725628" y="1443959"/>
            <a:ext cx="1144800" cy="257760"/>
            <a:chOff x="1894606" y="1054394"/>
            <a:chExt cx="1144800" cy="25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68" name="Freihand 267">
                  <a:extLst>
                    <a:ext uri="{FF2B5EF4-FFF2-40B4-BE49-F238E27FC236}">
                      <a16:creationId xmlns:a16="http://schemas.microsoft.com/office/drawing/2014/main" id="{A6713724-A43D-4AC8-9B4E-C3C2662F9555}"/>
                    </a:ext>
                  </a:extLst>
                </p14:cNvPr>
                <p14:cNvContentPartPr/>
                <p14:nvPr/>
              </p14:nvContentPartPr>
              <p14:xfrm>
                <a:off x="1894606" y="1115594"/>
                <a:ext cx="162000" cy="196560"/>
              </p14:xfrm>
            </p:contentPart>
          </mc:Choice>
          <mc:Fallback xmlns="">
            <p:pic>
              <p:nvPicPr>
                <p:cNvPr id="268" name="Freihand 267">
                  <a:extLst>
                    <a:ext uri="{FF2B5EF4-FFF2-40B4-BE49-F238E27FC236}">
                      <a16:creationId xmlns:a16="http://schemas.microsoft.com/office/drawing/2014/main" id="{A6713724-A43D-4AC8-9B4E-C3C2662F955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885606" y="1106594"/>
                  <a:ext cx="1796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69" name="Freihand 268">
                  <a:extLst>
                    <a:ext uri="{FF2B5EF4-FFF2-40B4-BE49-F238E27FC236}">
                      <a16:creationId xmlns:a16="http://schemas.microsoft.com/office/drawing/2014/main" id="{EB21332A-9D89-4674-9E19-7051ED180FE2}"/>
                    </a:ext>
                  </a:extLst>
                </p14:cNvPr>
                <p14:cNvContentPartPr/>
                <p14:nvPr/>
              </p14:nvContentPartPr>
              <p14:xfrm>
                <a:off x="2119246" y="1148714"/>
                <a:ext cx="19800" cy="142200"/>
              </p14:xfrm>
            </p:contentPart>
          </mc:Choice>
          <mc:Fallback xmlns="">
            <p:pic>
              <p:nvPicPr>
                <p:cNvPr id="269" name="Freihand 268">
                  <a:extLst>
                    <a:ext uri="{FF2B5EF4-FFF2-40B4-BE49-F238E27FC236}">
                      <a16:creationId xmlns:a16="http://schemas.microsoft.com/office/drawing/2014/main" id="{EB21332A-9D89-4674-9E19-7051ED180FE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110246" y="1139714"/>
                  <a:ext cx="374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70" name="Freihand 269">
                  <a:extLst>
                    <a:ext uri="{FF2B5EF4-FFF2-40B4-BE49-F238E27FC236}">
                      <a16:creationId xmlns:a16="http://schemas.microsoft.com/office/drawing/2014/main" id="{1DD7312D-6DE2-4419-AA75-053E647CFFF8}"/>
                    </a:ext>
                  </a:extLst>
                </p14:cNvPr>
                <p14:cNvContentPartPr/>
                <p14:nvPr/>
              </p14:nvContentPartPr>
              <p14:xfrm>
                <a:off x="2177926" y="1108394"/>
                <a:ext cx="121680" cy="172080"/>
              </p14:xfrm>
            </p:contentPart>
          </mc:Choice>
          <mc:Fallback xmlns="">
            <p:pic>
              <p:nvPicPr>
                <p:cNvPr id="270" name="Freihand 269">
                  <a:extLst>
                    <a:ext uri="{FF2B5EF4-FFF2-40B4-BE49-F238E27FC236}">
                      <a16:creationId xmlns:a16="http://schemas.microsoft.com/office/drawing/2014/main" id="{1DD7312D-6DE2-4419-AA75-053E647CFFF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168926" y="1099394"/>
                  <a:ext cx="1393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72" name="Freihand 271">
                  <a:extLst>
                    <a:ext uri="{FF2B5EF4-FFF2-40B4-BE49-F238E27FC236}">
                      <a16:creationId xmlns:a16="http://schemas.microsoft.com/office/drawing/2014/main" id="{C092077A-E70D-4705-8293-C0EF65E45837}"/>
                    </a:ext>
                  </a:extLst>
                </p14:cNvPr>
                <p14:cNvContentPartPr/>
                <p14:nvPr/>
              </p14:nvContentPartPr>
              <p14:xfrm>
                <a:off x="2360086" y="1144034"/>
                <a:ext cx="123840" cy="23400"/>
              </p14:xfrm>
            </p:contentPart>
          </mc:Choice>
          <mc:Fallback xmlns="">
            <p:pic>
              <p:nvPicPr>
                <p:cNvPr id="272" name="Freihand 271">
                  <a:extLst>
                    <a:ext uri="{FF2B5EF4-FFF2-40B4-BE49-F238E27FC236}">
                      <a16:creationId xmlns:a16="http://schemas.microsoft.com/office/drawing/2014/main" id="{C092077A-E70D-4705-8293-C0EF65E4583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351446" y="1135034"/>
                  <a:ext cx="1414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73" name="Freihand 272">
                  <a:extLst>
                    <a:ext uri="{FF2B5EF4-FFF2-40B4-BE49-F238E27FC236}">
                      <a16:creationId xmlns:a16="http://schemas.microsoft.com/office/drawing/2014/main" id="{104780FB-D2DF-437D-8D97-1E6C0CDE1863}"/>
                    </a:ext>
                  </a:extLst>
                </p14:cNvPr>
                <p14:cNvContentPartPr/>
                <p14:nvPr/>
              </p14:nvContentPartPr>
              <p14:xfrm>
                <a:off x="2360806" y="1185794"/>
                <a:ext cx="84960" cy="13320"/>
              </p14:xfrm>
            </p:contentPart>
          </mc:Choice>
          <mc:Fallback xmlns="">
            <p:pic>
              <p:nvPicPr>
                <p:cNvPr id="273" name="Freihand 272">
                  <a:extLst>
                    <a:ext uri="{FF2B5EF4-FFF2-40B4-BE49-F238E27FC236}">
                      <a16:creationId xmlns:a16="http://schemas.microsoft.com/office/drawing/2014/main" id="{104780FB-D2DF-437D-8D97-1E6C0CDE186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351806" y="1176794"/>
                  <a:ext cx="1026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75" name="Freihand 274">
                  <a:extLst>
                    <a:ext uri="{FF2B5EF4-FFF2-40B4-BE49-F238E27FC236}">
                      <a16:creationId xmlns:a16="http://schemas.microsoft.com/office/drawing/2014/main" id="{1C51E78D-01C5-422D-B0C1-4262FC93DE45}"/>
                    </a:ext>
                  </a:extLst>
                </p14:cNvPr>
                <p14:cNvContentPartPr/>
                <p14:nvPr/>
              </p14:nvContentPartPr>
              <p14:xfrm>
                <a:off x="2535046" y="1153034"/>
                <a:ext cx="127800" cy="132480"/>
              </p14:xfrm>
            </p:contentPart>
          </mc:Choice>
          <mc:Fallback xmlns="">
            <p:pic>
              <p:nvPicPr>
                <p:cNvPr id="275" name="Freihand 274">
                  <a:extLst>
                    <a:ext uri="{FF2B5EF4-FFF2-40B4-BE49-F238E27FC236}">
                      <a16:creationId xmlns:a16="http://schemas.microsoft.com/office/drawing/2014/main" id="{1C51E78D-01C5-422D-B0C1-4262FC93DE4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526406" y="1144034"/>
                  <a:ext cx="1454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76" name="Freihand 275">
                  <a:extLst>
                    <a:ext uri="{FF2B5EF4-FFF2-40B4-BE49-F238E27FC236}">
                      <a16:creationId xmlns:a16="http://schemas.microsoft.com/office/drawing/2014/main" id="{A74756D5-4D09-4286-856B-CC4CCCCF47A6}"/>
                    </a:ext>
                  </a:extLst>
                </p14:cNvPr>
                <p14:cNvContentPartPr/>
                <p14:nvPr/>
              </p14:nvContentPartPr>
              <p14:xfrm>
                <a:off x="2538646" y="1167434"/>
                <a:ext cx="109080" cy="84240"/>
              </p14:xfrm>
            </p:contentPart>
          </mc:Choice>
          <mc:Fallback xmlns="">
            <p:pic>
              <p:nvPicPr>
                <p:cNvPr id="276" name="Freihand 275">
                  <a:extLst>
                    <a:ext uri="{FF2B5EF4-FFF2-40B4-BE49-F238E27FC236}">
                      <a16:creationId xmlns:a16="http://schemas.microsoft.com/office/drawing/2014/main" id="{A74756D5-4D09-4286-856B-CC4CCCCF47A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529646" y="1158794"/>
                  <a:ext cx="1267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77" name="Freihand 276">
                  <a:extLst>
                    <a:ext uri="{FF2B5EF4-FFF2-40B4-BE49-F238E27FC236}">
                      <a16:creationId xmlns:a16="http://schemas.microsoft.com/office/drawing/2014/main" id="{462FC35F-213E-4404-932E-860B74E1FD68}"/>
                    </a:ext>
                  </a:extLst>
                </p14:cNvPr>
                <p14:cNvContentPartPr/>
                <p14:nvPr/>
              </p14:nvContentPartPr>
              <p14:xfrm>
                <a:off x="2685886" y="1096154"/>
                <a:ext cx="140040" cy="146160"/>
              </p14:xfrm>
            </p:contentPart>
          </mc:Choice>
          <mc:Fallback xmlns="">
            <p:pic>
              <p:nvPicPr>
                <p:cNvPr id="277" name="Freihand 276">
                  <a:extLst>
                    <a:ext uri="{FF2B5EF4-FFF2-40B4-BE49-F238E27FC236}">
                      <a16:creationId xmlns:a16="http://schemas.microsoft.com/office/drawing/2014/main" id="{462FC35F-213E-4404-932E-860B74E1FD6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676886" y="1087514"/>
                  <a:ext cx="157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78" name="Freihand 277">
                  <a:extLst>
                    <a:ext uri="{FF2B5EF4-FFF2-40B4-BE49-F238E27FC236}">
                      <a16:creationId xmlns:a16="http://schemas.microsoft.com/office/drawing/2014/main" id="{6F3A3AAF-F315-448B-9802-24240ECE0287}"/>
                    </a:ext>
                  </a:extLst>
                </p14:cNvPr>
                <p14:cNvContentPartPr/>
                <p14:nvPr/>
              </p14:nvContentPartPr>
              <p14:xfrm>
                <a:off x="2697766" y="1124594"/>
                <a:ext cx="104400" cy="109080"/>
              </p14:xfrm>
            </p:contentPart>
          </mc:Choice>
          <mc:Fallback xmlns="">
            <p:pic>
              <p:nvPicPr>
                <p:cNvPr id="278" name="Freihand 277">
                  <a:extLst>
                    <a:ext uri="{FF2B5EF4-FFF2-40B4-BE49-F238E27FC236}">
                      <a16:creationId xmlns:a16="http://schemas.microsoft.com/office/drawing/2014/main" id="{6F3A3AAF-F315-448B-9802-24240ECE028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688766" y="1115594"/>
                  <a:ext cx="122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79" name="Freihand 278">
                  <a:extLst>
                    <a:ext uri="{FF2B5EF4-FFF2-40B4-BE49-F238E27FC236}">
                      <a16:creationId xmlns:a16="http://schemas.microsoft.com/office/drawing/2014/main" id="{ED40C909-4185-4E94-B14B-F2AC03196F3A}"/>
                    </a:ext>
                  </a:extLst>
                </p14:cNvPr>
                <p14:cNvContentPartPr/>
                <p14:nvPr/>
              </p14:nvContentPartPr>
              <p14:xfrm>
                <a:off x="2790646" y="1101194"/>
                <a:ext cx="137520" cy="138960"/>
              </p14:xfrm>
            </p:contentPart>
          </mc:Choice>
          <mc:Fallback xmlns="">
            <p:pic>
              <p:nvPicPr>
                <p:cNvPr id="279" name="Freihand 278">
                  <a:extLst>
                    <a:ext uri="{FF2B5EF4-FFF2-40B4-BE49-F238E27FC236}">
                      <a16:creationId xmlns:a16="http://schemas.microsoft.com/office/drawing/2014/main" id="{ED40C909-4185-4E94-B14B-F2AC03196F3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782006" y="1092194"/>
                  <a:ext cx="1551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80" name="Freihand 279">
                  <a:extLst>
                    <a:ext uri="{FF2B5EF4-FFF2-40B4-BE49-F238E27FC236}">
                      <a16:creationId xmlns:a16="http://schemas.microsoft.com/office/drawing/2014/main" id="{58061080-6E55-4AFA-BD25-4929DDACB77D}"/>
                    </a:ext>
                  </a:extLst>
                </p14:cNvPr>
                <p14:cNvContentPartPr/>
                <p14:nvPr/>
              </p14:nvContentPartPr>
              <p14:xfrm>
                <a:off x="2910886" y="1054394"/>
                <a:ext cx="128520" cy="150120"/>
              </p14:xfrm>
            </p:contentPart>
          </mc:Choice>
          <mc:Fallback xmlns="">
            <p:pic>
              <p:nvPicPr>
                <p:cNvPr id="280" name="Freihand 279">
                  <a:extLst>
                    <a:ext uri="{FF2B5EF4-FFF2-40B4-BE49-F238E27FC236}">
                      <a16:creationId xmlns:a16="http://schemas.microsoft.com/office/drawing/2014/main" id="{58061080-6E55-4AFA-BD25-4929DDACB77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902246" y="1045754"/>
                  <a:ext cx="1461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81" name="Freihand 280">
                  <a:extLst>
                    <a:ext uri="{FF2B5EF4-FFF2-40B4-BE49-F238E27FC236}">
                      <a16:creationId xmlns:a16="http://schemas.microsoft.com/office/drawing/2014/main" id="{F0574E17-161D-469A-83AF-8B1EA0087BE1}"/>
                    </a:ext>
                  </a:extLst>
                </p14:cNvPr>
                <p14:cNvContentPartPr/>
                <p14:nvPr/>
              </p14:nvContentPartPr>
              <p14:xfrm>
                <a:off x="2906206" y="1090034"/>
                <a:ext cx="129240" cy="101880"/>
              </p14:xfrm>
            </p:contentPart>
          </mc:Choice>
          <mc:Fallback xmlns="">
            <p:pic>
              <p:nvPicPr>
                <p:cNvPr id="281" name="Freihand 280">
                  <a:extLst>
                    <a:ext uri="{FF2B5EF4-FFF2-40B4-BE49-F238E27FC236}">
                      <a16:creationId xmlns:a16="http://schemas.microsoft.com/office/drawing/2014/main" id="{F0574E17-161D-469A-83AF-8B1EA0087BE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897566" y="1081034"/>
                  <a:ext cx="14688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uppieren 306">
            <a:extLst>
              <a:ext uri="{FF2B5EF4-FFF2-40B4-BE49-F238E27FC236}">
                <a16:creationId xmlns:a16="http://schemas.microsoft.com/office/drawing/2014/main" id="{A91D0F48-9129-420E-8528-DCD0C39F6436}"/>
              </a:ext>
            </a:extLst>
          </p:cNvPr>
          <p:cNvGrpSpPr/>
          <p:nvPr/>
        </p:nvGrpSpPr>
        <p:grpSpPr>
          <a:xfrm>
            <a:off x="545766" y="980244"/>
            <a:ext cx="1051200" cy="301680"/>
            <a:chOff x="587806" y="1032794"/>
            <a:chExt cx="105120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99" name="Freihand 298">
                  <a:extLst>
                    <a:ext uri="{FF2B5EF4-FFF2-40B4-BE49-F238E27FC236}">
                      <a16:creationId xmlns:a16="http://schemas.microsoft.com/office/drawing/2014/main" id="{0CC70860-EF4C-413C-BD74-FFB5EA3A5EEE}"/>
                    </a:ext>
                  </a:extLst>
                </p14:cNvPr>
                <p14:cNvContentPartPr/>
                <p14:nvPr/>
              </p14:nvContentPartPr>
              <p14:xfrm>
                <a:off x="587806" y="1063034"/>
                <a:ext cx="244440" cy="255600"/>
              </p14:xfrm>
            </p:contentPart>
          </mc:Choice>
          <mc:Fallback xmlns="">
            <p:pic>
              <p:nvPicPr>
                <p:cNvPr id="299" name="Freihand 298">
                  <a:extLst>
                    <a:ext uri="{FF2B5EF4-FFF2-40B4-BE49-F238E27FC236}">
                      <a16:creationId xmlns:a16="http://schemas.microsoft.com/office/drawing/2014/main" id="{0CC70860-EF4C-413C-BD74-FFB5EA3A5EE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78806" y="1054034"/>
                  <a:ext cx="2620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00" name="Freihand 299">
                  <a:extLst>
                    <a:ext uri="{FF2B5EF4-FFF2-40B4-BE49-F238E27FC236}">
                      <a16:creationId xmlns:a16="http://schemas.microsoft.com/office/drawing/2014/main" id="{A9C5B938-A5BD-48C7-BD17-001D459E9B5B}"/>
                    </a:ext>
                  </a:extLst>
                </p14:cNvPr>
                <p14:cNvContentPartPr/>
                <p14:nvPr/>
              </p14:nvContentPartPr>
              <p14:xfrm>
                <a:off x="816046" y="1211714"/>
                <a:ext cx="144000" cy="122760"/>
              </p14:xfrm>
            </p:contentPart>
          </mc:Choice>
          <mc:Fallback xmlns="">
            <p:pic>
              <p:nvPicPr>
                <p:cNvPr id="300" name="Freihand 299">
                  <a:extLst>
                    <a:ext uri="{FF2B5EF4-FFF2-40B4-BE49-F238E27FC236}">
                      <a16:creationId xmlns:a16="http://schemas.microsoft.com/office/drawing/2014/main" id="{A9C5B938-A5BD-48C7-BD17-001D459E9B5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07406" y="1203074"/>
                  <a:ext cx="1616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01" name="Freihand 300">
                  <a:extLst>
                    <a:ext uri="{FF2B5EF4-FFF2-40B4-BE49-F238E27FC236}">
                      <a16:creationId xmlns:a16="http://schemas.microsoft.com/office/drawing/2014/main" id="{2B49DB1B-E331-48F4-8DD6-16E902DDABA4}"/>
                    </a:ext>
                  </a:extLst>
                </p14:cNvPr>
                <p14:cNvContentPartPr/>
                <p14:nvPr/>
              </p14:nvContentPartPr>
              <p14:xfrm>
                <a:off x="978406" y="1199834"/>
                <a:ext cx="164520" cy="95760"/>
              </p14:xfrm>
            </p:contentPart>
          </mc:Choice>
          <mc:Fallback xmlns="">
            <p:pic>
              <p:nvPicPr>
                <p:cNvPr id="301" name="Freihand 300">
                  <a:extLst>
                    <a:ext uri="{FF2B5EF4-FFF2-40B4-BE49-F238E27FC236}">
                      <a16:creationId xmlns:a16="http://schemas.microsoft.com/office/drawing/2014/main" id="{2B49DB1B-E331-48F4-8DD6-16E902DDABA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69406" y="1190834"/>
                  <a:ext cx="1821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02" name="Freihand 301">
                  <a:extLst>
                    <a:ext uri="{FF2B5EF4-FFF2-40B4-BE49-F238E27FC236}">
                      <a16:creationId xmlns:a16="http://schemas.microsoft.com/office/drawing/2014/main" id="{9F1AECE7-2362-4A1B-967A-55443544D7ED}"/>
                    </a:ext>
                  </a:extLst>
                </p14:cNvPr>
                <p14:cNvContentPartPr/>
                <p14:nvPr/>
              </p14:nvContentPartPr>
              <p14:xfrm>
                <a:off x="1149766" y="1032794"/>
                <a:ext cx="213840" cy="277920"/>
              </p14:xfrm>
            </p:contentPart>
          </mc:Choice>
          <mc:Fallback xmlns="">
            <p:pic>
              <p:nvPicPr>
                <p:cNvPr id="302" name="Freihand 301">
                  <a:extLst>
                    <a:ext uri="{FF2B5EF4-FFF2-40B4-BE49-F238E27FC236}">
                      <a16:creationId xmlns:a16="http://schemas.microsoft.com/office/drawing/2014/main" id="{9F1AECE7-2362-4A1B-967A-55443544D7E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40766" y="1024154"/>
                  <a:ext cx="2314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03" name="Freihand 302">
                  <a:extLst>
                    <a:ext uri="{FF2B5EF4-FFF2-40B4-BE49-F238E27FC236}">
                      <a16:creationId xmlns:a16="http://schemas.microsoft.com/office/drawing/2014/main" id="{4450646E-5B9C-4609-845F-A3731DABA574}"/>
                    </a:ext>
                  </a:extLst>
                </p14:cNvPr>
                <p14:cNvContentPartPr/>
                <p14:nvPr/>
              </p14:nvContentPartPr>
              <p14:xfrm>
                <a:off x="1339846" y="1165994"/>
                <a:ext cx="42480" cy="115560"/>
              </p14:xfrm>
            </p:contentPart>
          </mc:Choice>
          <mc:Fallback xmlns="">
            <p:pic>
              <p:nvPicPr>
                <p:cNvPr id="303" name="Freihand 302">
                  <a:extLst>
                    <a:ext uri="{FF2B5EF4-FFF2-40B4-BE49-F238E27FC236}">
                      <a16:creationId xmlns:a16="http://schemas.microsoft.com/office/drawing/2014/main" id="{4450646E-5B9C-4609-845F-A3731DABA57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331206" y="1157354"/>
                  <a:ext cx="60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04" name="Freihand 303">
                  <a:extLst>
                    <a:ext uri="{FF2B5EF4-FFF2-40B4-BE49-F238E27FC236}">
                      <a16:creationId xmlns:a16="http://schemas.microsoft.com/office/drawing/2014/main" id="{C8089B00-AC25-4386-A088-709096B22068}"/>
                    </a:ext>
                  </a:extLst>
                </p14:cNvPr>
                <p14:cNvContentPartPr/>
                <p14:nvPr/>
              </p14:nvContentPartPr>
              <p14:xfrm>
                <a:off x="1308886" y="1096154"/>
                <a:ext cx="8280" cy="6840"/>
              </p14:xfrm>
            </p:contentPart>
          </mc:Choice>
          <mc:Fallback xmlns="">
            <p:pic>
              <p:nvPicPr>
                <p:cNvPr id="304" name="Freihand 303">
                  <a:extLst>
                    <a:ext uri="{FF2B5EF4-FFF2-40B4-BE49-F238E27FC236}">
                      <a16:creationId xmlns:a16="http://schemas.microsoft.com/office/drawing/2014/main" id="{C8089B00-AC25-4386-A088-709096B2206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299886" y="1087514"/>
                  <a:ext cx="259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05" name="Freihand 304">
                  <a:extLst>
                    <a:ext uri="{FF2B5EF4-FFF2-40B4-BE49-F238E27FC236}">
                      <a16:creationId xmlns:a16="http://schemas.microsoft.com/office/drawing/2014/main" id="{88BBAD52-25A3-48DF-B419-54762A41F8FC}"/>
                    </a:ext>
                  </a:extLst>
                </p14:cNvPr>
                <p14:cNvContentPartPr/>
                <p14:nvPr/>
              </p14:nvContentPartPr>
              <p14:xfrm>
                <a:off x="1418686" y="1142234"/>
                <a:ext cx="220320" cy="111240"/>
              </p14:xfrm>
            </p:contentPart>
          </mc:Choice>
          <mc:Fallback xmlns="">
            <p:pic>
              <p:nvPicPr>
                <p:cNvPr id="305" name="Freihand 304">
                  <a:extLst>
                    <a:ext uri="{FF2B5EF4-FFF2-40B4-BE49-F238E27FC236}">
                      <a16:creationId xmlns:a16="http://schemas.microsoft.com/office/drawing/2014/main" id="{88BBAD52-25A3-48DF-B419-54762A41F8F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410046" y="1133234"/>
                  <a:ext cx="2379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06" name="Freihand 305">
                  <a:extLst>
                    <a:ext uri="{FF2B5EF4-FFF2-40B4-BE49-F238E27FC236}">
                      <a16:creationId xmlns:a16="http://schemas.microsoft.com/office/drawing/2014/main" id="{1536A6B0-B13D-47E2-8542-38B912691D26}"/>
                    </a:ext>
                  </a:extLst>
                </p14:cNvPr>
                <p14:cNvContentPartPr/>
                <p14:nvPr/>
              </p14:nvContentPartPr>
              <p14:xfrm>
                <a:off x="1292686" y="1100474"/>
                <a:ext cx="36360" cy="15480"/>
              </p14:xfrm>
            </p:contentPart>
          </mc:Choice>
          <mc:Fallback xmlns="">
            <p:pic>
              <p:nvPicPr>
                <p:cNvPr id="306" name="Freihand 305">
                  <a:extLst>
                    <a:ext uri="{FF2B5EF4-FFF2-40B4-BE49-F238E27FC236}">
                      <a16:creationId xmlns:a16="http://schemas.microsoft.com/office/drawing/2014/main" id="{1536A6B0-B13D-47E2-8542-38B912691D2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283686" y="1091834"/>
                  <a:ext cx="54000" cy="33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09" name="Textfeld 308">
            <a:extLst>
              <a:ext uri="{FF2B5EF4-FFF2-40B4-BE49-F238E27FC236}">
                <a16:creationId xmlns:a16="http://schemas.microsoft.com/office/drawing/2014/main" id="{AD0A407E-F448-44DF-B453-BFE32D475BBD}"/>
              </a:ext>
            </a:extLst>
          </p:cNvPr>
          <p:cNvSpPr txBox="1"/>
          <p:nvPr/>
        </p:nvSpPr>
        <p:spPr>
          <a:xfrm>
            <a:off x="4340356" y="3089848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6. HTTP/1.1 200 OK</a:t>
            </a:r>
          </a:p>
        </p:txBody>
      </p:sp>
      <p:sp>
        <p:nvSpPr>
          <p:cNvPr id="310" name="Textfeld 309">
            <a:extLst>
              <a:ext uri="{FF2B5EF4-FFF2-40B4-BE49-F238E27FC236}">
                <a16:creationId xmlns:a16="http://schemas.microsoft.com/office/drawing/2014/main" id="{8B54F97C-EE40-40B0-B3A8-8934181D2E2A}"/>
              </a:ext>
            </a:extLst>
          </p:cNvPr>
          <p:cNvSpPr txBox="1"/>
          <p:nvPr/>
        </p:nvSpPr>
        <p:spPr>
          <a:xfrm>
            <a:off x="2461234" y="208508"/>
            <a:ext cx="9493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rgbClr val="00FF00"/>
                </a:solidFill>
              </a:rPr>
              <a:t>he will just send </a:t>
            </a:r>
            <a:r>
              <a:rPr lang="de-DE" sz="3200" dirty="0" err="1">
                <a:solidFill>
                  <a:srgbClr val="00FF00"/>
                </a:solidFill>
              </a:rPr>
              <a:t>the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request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as</a:t>
            </a:r>
            <a:r>
              <a:rPr lang="de-DE" sz="3200" dirty="0">
                <a:solidFill>
                  <a:srgbClr val="00FF00"/>
                </a:solidFill>
              </a:rPr>
              <a:t> he </a:t>
            </a:r>
            <a:r>
              <a:rPr lang="de-DE" sz="3200" dirty="0" err="1">
                <a:solidFill>
                  <a:srgbClr val="00FF00"/>
                </a:solidFill>
              </a:rPr>
              <a:t>is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told</a:t>
            </a:r>
            <a:r>
              <a:rPr lang="de-DE" sz="3200" dirty="0">
                <a:solidFill>
                  <a:srgbClr val="00FF00"/>
                </a:solidFill>
              </a:rPr>
              <a:t>…</a:t>
            </a:r>
            <a:endParaRPr lang="de-AT" sz="3200" dirty="0">
              <a:solidFill>
                <a:srgbClr val="00FF00"/>
              </a:solidFill>
            </a:endParaRPr>
          </a:p>
        </p:txBody>
      </p:sp>
      <p:sp>
        <p:nvSpPr>
          <p:cNvPr id="200" name="Textfeld 199">
            <a:extLst>
              <a:ext uri="{FF2B5EF4-FFF2-40B4-BE49-F238E27FC236}">
                <a16:creationId xmlns:a16="http://schemas.microsoft.com/office/drawing/2014/main" id="{B228BAFD-FAC4-4344-81DC-CD43A6C76211}"/>
              </a:ext>
            </a:extLst>
          </p:cNvPr>
          <p:cNvSpPr txBox="1"/>
          <p:nvPr/>
        </p:nvSpPr>
        <p:spPr>
          <a:xfrm>
            <a:off x="3421580" y="786479"/>
            <a:ext cx="73937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+mj-lt"/>
              </a:rPr>
              <a:t>5. </a:t>
            </a:r>
            <a:r>
              <a:rPr lang="en-US" dirty="0">
                <a:latin typeface="+mj-lt"/>
              </a:rPr>
              <a:t>GET /</a:t>
            </a:r>
            <a:r>
              <a:rPr lang="en-US" dirty="0" err="1">
                <a:latin typeface="+mj-lt"/>
              </a:rPr>
              <a:t>transfer?from</a:t>
            </a:r>
            <a:r>
              <a:rPr lang="en-US" dirty="0">
                <a:latin typeface="+mj-lt"/>
              </a:rPr>
              <a:t>=</a:t>
            </a:r>
            <a:r>
              <a:rPr lang="en-US" dirty="0" err="1">
                <a:latin typeface="+mj-lt"/>
              </a:rPr>
              <a:t>luke&amp;to</a:t>
            </a:r>
            <a:r>
              <a:rPr lang="en-US" dirty="0">
                <a:latin typeface="+mj-lt"/>
              </a:rPr>
              <a:t>=</a:t>
            </a:r>
            <a:r>
              <a:rPr lang="en-US" dirty="0" err="1">
                <a:latin typeface="+mj-lt"/>
              </a:rPr>
              <a:t>vader&amp;amount</a:t>
            </a:r>
            <a:r>
              <a:rPr lang="en-US" dirty="0">
                <a:latin typeface="+mj-lt"/>
              </a:rPr>
              <a:t>=3000 HTTP/1.1</a:t>
            </a:r>
          </a:p>
          <a:p>
            <a:r>
              <a:rPr lang="en-US" dirty="0">
                <a:latin typeface="+mj-lt"/>
              </a:rPr>
              <a:t>   Host: www.jedibank.com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 Cookie: </a:t>
            </a:r>
            <a:r>
              <a:rPr lang="de-DE" dirty="0">
                <a:latin typeface="+mj-lt"/>
              </a:rPr>
              <a:t>SID=XXXX</a:t>
            </a:r>
            <a:endParaRPr lang="de-AT" dirty="0"/>
          </a:p>
        </p:txBody>
      </p:sp>
      <p:sp>
        <p:nvSpPr>
          <p:cNvPr id="203" name="Textfeld 202">
            <a:extLst>
              <a:ext uri="{FF2B5EF4-FFF2-40B4-BE49-F238E27FC236}">
                <a16:creationId xmlns:a16="http://schemas.microsoft.com/office/drawing/2014/main" id="{9D511B1C-359D-4071-B7D0-7B74D8D79FD6}"/>
              </a:ext>
            </a:extLst>
          </p:cNvPr>
          <p:cNvSpPr txBox="1"/>
          <p:nvPr/>
        </p:nvSpPr>
        <p:spPr>
          <a:xfrm>
            <a:off x="3558499" y="3771813"/>
            <a:ext cx="83088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rgbClr val="00FF00"/>
                </a:solidFill>
              </a:rPr>
              <a:t>and </a:t>
            </a:r>
            <a:r>
              <a:rPr lang="de-DE" sz="3200" dirty="0" err="1">
                <a:solidFill>
                  <a:srgbClr val="00FF00"/>
                </a:solidFill>
              </a:rPr>
              <a:t>the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sever</a:t>
            </a:r>
            <a:r>
              <a:rPr lang="de-DE" sz="3200" dirty="0">
                <a:solidFill>
                  <a:srgbClr val="00FF00"/>
                </a:solidFill>
              </a:rPr>
              <a:t> will </a:t>
            </a:r>
            <a:r>
              <a:rPr lang="de-DE" sz="3200" dirty="0" err="1">
                <a:solidFill>
                  <a:srgbClr val="00FF00"/>
                </a:solidFill>
              </a:rPr>
              <a:t>be</a:t>
            </a:r>
            <a:r>
              <a:rPr lang="de-DE" sz="3200" dirty="0">
                <a:solidFill>
                  <a:srgbClr val="00FF00"/>
                </a:solidFill>
              </a:rPr>
              <a:t> happy </a:t>
            </a:r>
            <a:r>
              <a:rPr lang="de-DE" sz="3200" dirty="0" err="1">
                <a:solidFill>
                  <a:srgbClr val="00FF00"/>
                </a:solidFill>
              </a:rPr>
              <a:t>to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serve</a:t>
            </a:r>
            <a:endParaRPr lang="de-AT" sz="3200" dirty="0">
              <a:solidFill>
                <a:srgbClr val="00FF00"/>
              </a:solidFill>
            </a:endParaRPr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12A17DFE-1212-425C-B28D-A80E055D3750}"/>
              </a:ext>
            </a:extLst>
          </p:cNvPr>
          <p:cNvGrpSpPr/>
          <p:nvPr/>
        </p:nvGrpSpPr>
        <p:grpSpPr>
          <a:xfrm>
            <a:off x="1806064" y="1852334"/>
            <a:ext cx="2266560" cy="1233360"/>
            <a:chOff x="8755481" y="4747220"/>
            <a:chExt cx="2266560" cy="1233360"/>
          </a:xfrm>
        </p:grpSpPr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C0B73ABD-F1DE-4177-B063-A280040C178F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856F504B-8D7F-4AA6-9B5D-501ED30923B0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C6926808-5BF1-453A-9CDB-850977BF61E2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316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6AF2953C-ABFF-4DE0-9DCE-341B4C3B00FB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318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9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A44234F8-95EF-432C-BE6C-9C55960A4F6F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320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213" name="Freihand 212">
                    <a:extLst>
                      <a:ext uri="{FF2B5EF4-FFF2-40B4-BE49-F238E27FC236}">
                        <a16:creationId xmlns:a16="http://schemas.microsoft.com/office/drawing/2014/main" id="{178BFDBD-4649-4396-8255-BFD04D3DE6F5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3" name="Gruppieren 152">
              <a:extLst>
                <a:ext uri="{FF2B5EF4-FFF2-40B4-BE49-F238E27FC236}">
                  <a16:creationId xmlns:a16="http://schemas.microsoft.com/office/drawing/2014/main" id="{BACC2BD3-AFEC-4C27-936B-BE24D03A5BFB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204" name="Freihand 203">
                    <a:extLst>
                      <a:ext uri="{FF2B5EF4-FFF2-40B4-BE49-F238E27FC236}">
                        <a16:creationId xmlns:a16="http://schemas.microsoft.com/office/drawing/2014/main" id="{392CB6EB-6B09-4087-AC31-1A413294C75C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3">
                <p14:nvContentPartPr>
                  <p14:cNvPr id="205" name="Freihand 204">
                    <a:extLst>
                      <a:ext uri="{FF2B5EF4-FFF2-40B4-BE49-F238E27FC236}">
                        <a16:creationId xmlns:a16="http://schemas.microsoft.com/office/drawing/2014/main" id="{B16CBB0C-1B26-444F-8360-CF2E19EB4DEB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4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60B4EBBF-C3F4-4807-93A8-97FBADDA925C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5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10A74D03-BA04-457A-B9EB-DB2BC69375C5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6">
                <p14:nvContentPartPr>
                  <p14:cNvPr id="208" name="Freihand 207">
                    <a:extLst>
                      <a:ext uri="{FF2B5EF4-FFF2-40B4-BE49-F238E27FC236}">
                        <a16:creationId xmlns:a16="http://schemas.microsoft.com/office/drawing/2014/main" id="{BE0FF78A-992A-4B3E-8FA5-6035A8C3C670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54" name="Freihand 153">
                  <a:extLst>
                    <a:ext uri="{FF2B5EF4-FFF2-40B4-BE49-F238E27FC236}">
                      <a16:creationId xmlns:a16="http://schemas.microsoft.com/office/drawing/2014/main" id="{8A840736-51A4-4114-94F0-4E364382784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56" name="Freihand 155">
                  <a:extLst>
                    <a:ext uri="{FF2B5EF4-FFF2-40B4-BE49-F238E27FC236}">
                      <a16:creationId xmlns:a16="http://schemas.microsoft.com/office/drawing/2014/main" id="{84663893-22A2-482F-9ECB-B1FB2CD4C389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57" name="Freihand 156">
                  <a:extLst>
                    <a:ext uri="{FF2B5EF4-FFF2-40B4-BE49-F238E27FC236}">
                      <a16:creationId xmlns:a16="http://schemas.microsoft.com/office/drawing/2014/main" id="{B9F5690B-3EB5-4D4B-8D11-4D5DD127C49D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0CAEC287-3373-47E0-9925-B9F2C2C19E56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0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756BED3A-4CE3-48FC-8BB8-5F1058A2F7FA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107A32BD-A93E-4B41-87EC-89738E2AC064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0" name="Gruppieren 159">
              <a:extLst>
                <a:ext uri="{FF2B5EF4-FFF2-40B4-BE49-F238E27FC236}">
                  <a16:creationId xmlns:a16="http://schemas.microsoft.com/office/drawing/2014/main" id="{386939D1-68E8-4648-A1F8-825E5DC02904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2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7499AB7C-551A-43D9-ACF4-A943FC54D343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A763CF5A-2E39-4D0C-BB7F-C6D6C7DA9158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61" name="Freihand 160">
                  <a:extLst>
                    <a:ext uri="{FF2B5EF4-FFF2-40B4-BE49-F238E27FC236}">
                      <a16:creationId xmlns:a16="http://schemas.microsoft.com/office/drawing/2014/main" id="{DCF0D676-D525-49C3-B796-FB114149560D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62" name="Freihand 161">
                  <a:extLst>
                    <a:ext uri="{FF2B5EF4-FFF2-40B4-BE49-F238E27FC236}">
                      <a16:creationId xmlns:a16="http://schemas.microsoft.com/office/drawing/2014/main" id="{21E24430-F65C-42FE-AA09-9C9E4132FEE8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78" name="Gruppieren 177">
              <a:extLst>
                <a:ext uri="{FF2B5EF4-FFF2-40B4-BE49-F238E27FC236}">
                  <a16:creationId xmlns:a16="http://schemas.microsoft.com/office/drawing/2014/main" id="{5C666E9E-D4FE-49C7-9590-1EF6712DFE07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8">
                <p14:nvContentPartPr>
                  <p14:cNvPr id="182" name="Freihand 181">
                    <a:extLst>
                      <a:ext uri="{FF2B5EF4-FFF2-40B4-BE49-F238E27FC236}">
                        <a16:creationId xmlns:a16="http://schemas.microsoft.com/office/drawing/2014/main" id="{4BFF56C6-8DCA-4F9D-9E5D-93B512B513A0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9">
                <p14:nvContentPartPr>
                  <p14:cNvPr id="186" name="Freihand 185">
                    <a:extLst>
                      <a:ext uri="{FF2B5EF4-FFF2-40B4-BE49-F238E27FC236}">
                        <a16:creationId xmlns:a16="http://schemas.microsoft.com/office/drawing/2014/main" id="{4D4054BA-F883-4EC4-8700-E692A4F23B3A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0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0B2E7BE0-859A-42E0-9E68-7D01CE1F75D0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1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266CFB77-9A14-4CE9-8996-2FA32A414A55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0798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/>
      <p:bldP spid="310" grpId="0"/>
      <p:bldP spid="200" grpId="0"/>
      <p:bldP spid="20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939E8AC-C0D2-434A-99B4-65C46FF2CB0A}"/>
              </a:ext>
            </a:extLst>
          </p:cNvPr>
          <p:cNvCxnSpPr>
            <a:cxnSpLocks/>
          </p:cNvCxnSpPr>
          <p:nvPr/>
        </p:nvCxnSpPr>
        <p:spPr>
          <a:xfrm flipV="1">
            <a:off x="588579" y="3248259"/>
            <a:ext cx="4502590" cy="2045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7493768-B493-4012-AB6D-A341DF4A0DF7}"/>
              </a:ext>
            </a:extLst>
          </p:cNvPr>
          <p:cNvSpPr txBox="1"/>
          <p:nvPr/>
        </p:nvSpPr>
        <p:spPr>
          <a:xfrm>
            <a:off x="834070" y="3429000"/>
            <a:ext cx="231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Company Network</a:t>
            </a:r>
            <a:endParaRPr lang="de-AT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E982AB9-28C2-4927-9276-6EB678645620}"/>
              </a:ext>
            </a:extLst>
          </p:cNvPr>
          <p:cNvSpPr txBox="1"/>
          <p:nvPr/>
        </p:nvSpPr>
        <p:spPr>
          <a:xfrm>
            <a:off x="834069" y="2686127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Internet</a:t>
            </a:r>
            <a:endParaRPr lang="de-AT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927E810-320F-4787-B806-E216ED86D58E}"/>
              </a:ext>
            </a:extLst>
          </p:cNvPr>
          <p:cNvGrpSpPr/>
          <p:nvPr/>
        </p:nvGrpSpPr>
        <p:grpSpPr>
          <a:xfrm>
            <a:off x="5110887" y="898990"/>
            <a:ext cx="1185120" cy="755640"/>
            <a:chOff x="1716046" y="4377914"/>
            <a:chExt cx="1185120" cy="7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3BDBBF0A-6D19-4A4D-A4A3-53581415C75B}"/>
                    </a:ext>
                  </a:extLst>
                </p14:cNvPr>
                <p14:cNvContentPartPr/>
                <p14:nvPr/>
              </p14:nvContentPartPr>
              <p14:xfrm>
                <a:off x="1716046" y="4377914"/>
                <a:ext cx="120600" cy="75564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3BDBBF0A-6D19-4A4D-A4A3-53581415C75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07406" y="4369274"/>
                  <a:ext cx="13824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1DD35479-375B-4868-93BD-CF5DAD611215}"/>
                    </a:ext>
                  </a:extLst>
                </p14:cNvPr>
                <p14:cNvContentPartPr/>
                <p14:nvPr/>
              </p14:nvContentPartPr>
              <p14:xfrm>
                <a:off x="1840246" y="4383314"/>
                <a:ext cx="1029600" cy="2880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1DD35479-375B-4868-93BD-CF5DAD61121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31246" y="4374674"/>
                  <a:ext cx="1047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142A7163-B76D-4486-AAC2-15EA40AE3521}"/>
                    </a:ext>
                  </a:extLst>
                </p14:cNvPr>
                <p14:cNvContentPartPr/>
                <p14:nvPr/>
              </p14:nvContentPartPr>
              <p14:xfrm>
                <a:off x="1743046" y="5028434"/>
                <a:ext cx="1133280" cy="831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142A7163-B76D-4486-AAC2-15EA40AE352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34406" y="5019434"/>
                  <a:ext cx="1150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50595132-0E3F-406E-A136-A6F11E48851B}"/>
                    </a:ext>
                  </a:extLst>
                </p14:cNvPr>
                <p14:cNvContentPartPr/>
                <p14:nvPr/>
              </p14:nvContentPartPr>
              <p14:xfrm>
                <a:off x="2880646" y="4404194"/>
                <a:ext cx="20520" cy="61956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50595132-0E3F-406E-A136-A6F11E48851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71646" y="4395554"/>
                  <a:ext cx="3816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92157116-5FAB-4B65-8F35-C0719044E230}"/>
                    </a:ext>
                  </a:extLst>
                </p14:cNvPr>
                <p14:cNvContentPartPr/>
                <p14:nvPr/>
              </p14:nvContentPartPr>
              <p14:xfrm>
                <a:off x="1851766" y="4515434"/>
                <a:ext cx="120960" cy="2185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92157116-5FAB-4B65-8F35-C0719044E23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42766" y="4506794"/>
                  <a:ext cx="138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3DC8AA57-3402-4A1B-B2C6-28BC74B407DC}"/>
                    </a:ext>
                  </a:extLst>
                </p14:cNvPr>
                <p14:cNvContentPartPr/>
                <p14:nvPr/>
              </p14:nvContentPartPr>
              <p14:xfrm>
                <a:off x="2030326" y="4602194"/>
                <a:ext cx="74160" cy="6768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3DC8AA57-3402-4A1B-B2C6-28BC74B407D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21686" y="4593554"/>
                  <a:ext cx="91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738CA6AB-4575-4031-9E03-25589D52B9A8}"/>
                    </a:ext>
                  </a:extLst>
                </p14:cNvPr>
                <p14:cNvContentPartPr/>
                <p14:nvPr/>
              </p14:nvContentPartPr>
              <p14:xfrm>
                <a:off x="2092606" y="4605074"/>
                <a:ext cx="42840" cy="87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738CA6AB-4575-4031-9E03-25589D52B9A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83606" y="4596074"/>
                  <a:ext cx="60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B5D0DDB6-B1E6-4FF0-B5CB-52EBD8D33D28}"/>
                    </a:ext>
                  </a:extLst>
                </p14:cNvPr>
                <p14:cNvContentPartPr/>
                <p14:nvPr/>
              </p14:nvContentPartPr>
              <p14:xfrm>
                <a:off x="2154526" y="4533074"/>
                <a:ext cx="86040" cy="14652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B5D0DDB6-B1E6-4FF0-B5CB-52EBD8D33D2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45526" y="4524074"/>
                  <a:ext cx="103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1295B41E-D4FB-426A-B2A1-512CCD7241F9}"/>
                    </a:ext>
                  </a:extLst>
                </p14:cNvPr>
                <p14:cNvContentPartPr/>
                <p14:nvPr/>
              </p14:nvContentPartPr>
              <p14:xfrm>
                <a:off x="2255326" y="4609394"/>
                <a:ext cx="34560" cy="8532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1295B41E-D4FB-426A-B2A1-512CCD7241F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46686" y="4600394"/>
                  <a:ext cx="52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721F9E77-A025-49AC-8EE2-B55D2BB239D2}"/>
                    </a:ext>
                  </a:extLst>
                </p14:cNvPr>
                <p14:cNvContentPartPr/>
                <p14:nvPr/>
              </p14:nvContentPartPr>
              <p14:xfrm>
                <a:off x="2239846" y="4533074"/>
                <a:ext cx="19800" cy="1764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721F9E77-A025-49AC-8EE2-B55D2BB239D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31206" y="4524074"/>
                  <a:ext cx="37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9C7EEF89-3568-4C3D-854A-B7DBCCE62B66}"/>
                    </a:ext>
                  </a:extLst>
                </p14:cNvPr>
                <p14:cNvContentPartPr/>
                <p14:nvPr/>
              </p14:nvContentPartPr>
              <p14:xfrm>
                <a:off x="2337046" y="4600754"/>
                <a:ext cx="112680" cy="9324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9C7EEF89-3568-4C3D-854A-B7DBCCE62B6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28046" y="4591754"/>
                  <a:ext cx="130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12A257BA-E9C4-4EF7-89E3-EFD556EAED8A}"/>
                    </a:ext>
                  </a:extLst>
                </p14:cNvPr>
                <p14:cNvContentPartPr/>
                <p14:nvPr/>
              </p14:nvContentPartPr>
              <p14:xfrm>
                <a:off x="2453326" y="4607234"/>
                <a:ext cx="24120" cy="7668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12A257BA-E9C4-4EF7-89E3-EFD556EAED8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44326" y="4598234"/>
                  <a:ext cx="41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B886480C-7058-42C2-8893-C0BC5297F447}"/>
                    </a:ext>
                  </a:extLst>
                </p14:cNvPr>
                <p14:cNvContentPartPr/>
                <p14:nvPr/>
              </p14:nvContentPartPr>
              <p14:xfrm>
                <a:off x="2453326" y="4550354"/>
                <a:ext cx="11880" cy="2880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B886480C-7058-42C2-8893-C0BC5297F44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44326" y="4541714"/>
                  <a:ext cx="29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010F4794-A89D-4603-AA7A-0C1BC6385288}"/>
                    </a:ext>
                  </a:extLst>
                </p14:cNvPr>
                <p14:cNvContentPartPr/>
                <p14:nvPr/>
              </p14:nvContentPartPr>
              <p14:xfrm>
                <a:off x="2527126" y="4624514"/>
                <a:ext cx="104400" cy="7092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010F4794-A89D-4603-AA7A-0C1BC638528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518126" y="4615874"/>
                  <a:ext cx="122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2E1E607E-C002-498E-97EA-14E13B2A84D7}"/>
                    </a:ext>
                  </a:extLst>
                </p14:cNvPr>
                <p14:cNvContentPartPr/>
                <p14:nvPr/>
              </p14:nvContentPartPr>
              <p14:xfrm>
                <a:off x="2643406" y="4618034"/>
                <a:ext cx="92520" cy="8208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2E1E607E-C002-498E-97EA-14E13B2A84D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634406" y="4609394"/>
                  <a:ext cx="110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F8F95F73-78C1-4003-9A3B-F022BE99B6D4}"/>
                    </a:ext>
                  </a:extLst>
                </p14:cNvPr>
                <p14:cNvContentPartPr/>
                <p14:nvPr/>
              </p14:nvContentPartPr>
              <p14:xfrm>
                <a:off x="2755726" y="4608314"/>
                <a:ext cx="54720" cy="11484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F8F95F73-78C1-4003-9A3B-F022BE99B6D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747086" y="4599674"/>
                  <a:ext cx="7236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999A305-B0A4-465D-8DE2-C0591C6FB6DA}"/>
              </a:ext>
            </a:extLst>
          </p:cNvPr>
          <p:cNvGrpSpPr/>
          <p:nvPr/>
        </p:nvGrpSpPr>
        <p:grpSpPr>
          <a:xfrm>
            <a:off x="5351727" y="1352950"/>
            <a:ext cx="671400" cy="161280"/>
            <a:chOff x="1956886" y="4831874"/>
            <a:chExt cx="671400" cy="16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4B08487D-38B6-4F24-BA0D-828C2D4C9DF6}"/>
                    </a:ext>
                  </a:extLst>
                </p14:cNvPr>
                <p14:cNvContentPartPr/>
                <p14:nvPr/>
              </p14:nvContentPartPr>
              <p14:xfrm>
                <a:off x="1956886" y="4831874"/>
                <a:ext cx="112680" cy="16128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4B08487D-38B6-4F24-BA0D-828C2D4C9DF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947886" y="4823234"/>
                  <a:ext cx="130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D560D268-92DF-412B-A611-C495CD797B5D}"/>
                    </a:ext>
                  </a:extLst>
                </p14:cNvPr>
                <p14:cNvContentPartPr/>
                <p14:nvPr/>
              </p14:nvContentPartPr>
              <p14:xfrm>
                <a:off x="2076766" y="4873994"/>
                <a:ext cx="132480" cy="9684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D560D268-92DF-412B-A611-C495CD797B5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068126" y="4865354"/>
                  <a:ext cx="150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9AF70335-9867-4EDE-AE72-45B573512CA3}"/>
                    </a:ext>
                  </a:extLst>
                </p14:cNvPr>
                <p14:cNvContentPartPr/>
                <p14:nvPr/>
              </p14:nvContentPartPr>
              <p14:xfrm>
                <a:off x="2189446" y="4860314"/>
                <a:ext cx="70200" cy="7668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9AF70335-9867-4EDE-AE72-45B573512CA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180806" y="485131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53B9AB55-5807-4B63-8461-B1DD0F980EC4}"/>
                    </a:ext>
                  </a:extLst>
                </p14:cNvPr>
                <p14:cNvContentPartPr/>
                <p14:nvPr/>
              </p14:nvContentPartPr>
              <p14:xfrm>
                <a:off x="2317246" y="4886594"/>
                <a:ext cx="92880" cy="7884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53B9AB55-5807-4B63-8461-B1DD0F980EC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08606" y="4877594"/>
                  <a:ext cx="110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496531F3-7012-44E2-B3B4-4F213DC6C77F}"/>
                    </a:ext>
                  </a:extLst>
                </p14:cNvPr>
                <p14:cNvContentPartPr/>
                <p14:nvPr/>
              </p14:nvContentPartPr>
              <p14:xfrm>
                <a:off x="2422006" y="4901714"/>
                <a:ext cx="117000" cy="6156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496531F3-7012-44E2-B3B4-4F213DC6C77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13366" y="4893074"/>
                  <a:ext cx="134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DFDFB365-CDE5-4649-ACC9-6CAC021AEEC5}"/>
                    </a:ext>
                  </a:extLst>
                </p14:cNvPr>
                <p14:cNvContentPartPr/>
                <p14:nvPr/>
              </p14:nvContentPartPr>
              <p14:xfrm>
                <a:off x="2558086" y="4851674"/>
                <a:ext cx="70200" cy="7668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DFDFB365-CDE5-4649-ACC9-6CAC021AEEC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549086" y="484267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BB52F191-ADD4-456B-B7B7-526CBD21D396}"/>
              </a:ext>
            </a:extLst>
          </p:cNvPr>
          <p:cNvGrpSpPr/>
          <p:nvPr/>
        </p:nvGrpSpPr>
        <p:grpSpPr>
          <a:xfrm>
            <a:off x="6844722" y="4419965"/>
            <a:ext cx="1196640" cy="772560"/>
            <a:chOff x="1179646" y="746954"/>
            <a:chExt cx="1196640" cy="77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65F41644-13F3-4A1C-A9A2-5CE7CCBA12E4}"/>
                    </a:ext>
                  </a:extLst>
                </p14:cNvPr>
                <p14:cNvContentPartPr/>
                <p14:nvPr/>
              </p14:nvContentPartPr>
              <p14:xfrm>
                <a:off x="1179646" y="849914"/>
                <a:ext cx="26640" cy="65664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65F41644-13F3-4A1C-A9A2-5CE7CCBA12E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70646" y="841274"/>
                  <a:ext cx="4428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D0AFAF69-BC3B-4178-9A79-0D52745206B9}"/>
                    </a:ext>
                  </a:extLst>
                </p14:cNvPr>
                <p14:cNvContentPartPr/>
                <p14:nvPr/>
              </p14:nvContentPartPr>
              <p14:xfrm>
                <a:off x="1196206" y="746954"/>
                <a:ext cx="968760" cy="7452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D0AFAF69-BC3B-4178-9A79-0D52745206B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87566" y="738314"/>
                  <a:ext cx="9864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FBFE3C81-D2E8-421A-9608-08073B083859}"/>
                    </a:ext>
                  </a:extLst>
                </p14:cNvPr>
                <p14:cNvContentPartPr/>
                <p14:nvPr/>
              </p14:nvContentPartPr>
              <p14:xfrm>
                <a:off x="1208086" y="1451834"/>
                <a:ext cx="1148040" cy="6768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FBFE3C81-D2E8-421A-9608-08073B08385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99086" y="1443194"/>
                  <a:ext cx="11656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CF705C26-27C1-4926-B7B3-6FACDDF71A48}"/>
                    </a:ext>
                  </a:extLst>
                </p14:cNvPr>
                <p14:cNvContentPartPr/>
                <p14:nvPr/>
              </p14:nvContentPartPr>
              <p14:xfrm>
                <a:off x="2143006" y="764234"/>
                <a:ext cx="233280" cy="67932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CF705C26-27C1-4926-B7B3-6FACDDF71A4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134006" y="755234"/>
                  <a:ext cx="250920" cy="6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2A5F74BC-176A-4EFE-BC4F-355DBC5BC428}"/>
                    </a:ext>
                  </a:extLst>
                </p14:cNvPr>
                <p14:cNvContentPartPr/>
                <p14:nvPr/>
              </p14:nvContentPartPr>
              <p14:xfrm>
                <a:off x="1339846" y="902114"/>
                <a:ext cx="17280" cy="22860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2A5F74BC-176A-4EFE-BC4F-355DBC5BC42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331206" y="893114"/>
                  <a:ext cx="349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B0DD1E15-50D4-45A5-A0CA-B9E1216CC6CF}"/>
                    </a:ext>
                  </a:extLst>
                </p14:cNvPr>
                <p14:cNvContentPartPr/>
                <p14:nvPr/>
              </p14:nvContentPartPr>
              <p14:xfrm>
                <a:off x="1437046" y="988874"/>
                <a:ext cx="125280" cy="13824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B0DD1E15-50D4-45A5-A0CA-B9E1216CC6C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428046" y="980234"/>
                  <a:ext cx="1429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4464890A-8CE4-47DC-8C46-DB2347AF5E72}"/>
                    </a:ext>
                  </a:extLst>
                </p14:cNvPr>
                <p14:cNvContentPartPr/>
                <p14:nvPr/>
              </p14:nvContentPartPr>
              <p14:xfrm>
                <a:off x="1634686" y="893114"/>
                <a:ext cx="23760" cy="20160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4464890A-8CE4-47DC-8C46-DB2347AF5E7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626046" y="884474"/>
                  <a:ext cx="41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4296B720-B4D2-4E04-A941-9F1A03371A58}"/>
                    </a:ext>
                  </a:extLst>
                </p14:cNvPr>
                <p14:cNvContentPartPr/>
                <p14:nvPr/>
              </p14:nvContentPartPr>
              <p14:xfrm>
                <a:off x="1564846" y="946754"/>
                <a:ext cx="126360" cy="1224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4296B720-B4D2-4E04-A941-9F1A03371A5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556206" y="937754"/>
                  <a:ext cx="1440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8D892B9A-8DFC-4F44-AC28-078A13D0DA47}"/>
                    </a:ext>
                  </a:extLst>
                </p14:cNvPr>
                <p14:cNvContentPartPr/>
                <p14:nvPr/>
              </p14:nvContentPartPr>
              <p14:xfrm>
                <a:off x="1723966" y="951074"/>
                <a:ext cx="120600" cy="14652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8D892B9A-8DFC-4F44-AC28-078A13D0DA4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714966" y="942074"/>
                  <a:ext cx="138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882BCDC9-CEB3-4164-A552-B0CA6C2F0471}"/>
                    </a:ext>
                  </a:extLst>
                </p14:cNvPr>
                <p14:cNvContentPartPr/>
                <p14:nvPr/>
              </p14:nvContentPartPr>
              <p14:xfrm>
                <a:off x="1851406" y="970514"/>
                <a:ext cx="54360" cy="11448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882BCDC9-CEB3-4164-A552-B0CA6C2F047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842406" y="961514"/>
                  <a:ext cx="720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4F511915-F335-426E-BC92-668E92915719}"/>
                    </a:ext>
                  </a:extLst>
                </p14:cNvPr>
                <p14:cNvContentPartPr/>
                <p14:nvPr/>
              </p14:nvContentPartPr>
              <p14:xfrm>
                <a:off x="1945726" y="973034"/>
                <a:ext cx="101160" cy="121320"/>
              </p14:xfrm>
            </p:contentPart>
          </mc:Choice>
          <mc:Fallback xmlns=""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4F511915-F335-426E-BC92-668E9291571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937086" y="964034"/>
                  <a:ext cx="1188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CF918984-038A-4259-B5FD-EE53F6019410}"/>
                    </a:ext>
                  </a:extLst>
                </p14:cNvPr>
                <p14:cNvContentPartPr/>
                <p14:nvPr/>
              </p14:nvContentPartPr>
              <p14:xfrm>
                <a:off x="2084326" y="956474"/>
                <a:ext cx="86760" cy="10224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CF918984-038A-4259-B5FD-EE53F601941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75326" y="947834"/>
                  <a:ext cx="1044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107D892C-03DA-4205-8117-D238ED3526D6}"/>
                    </a:ext>
                  </a:extLst>
                </p14:cNvPr>
                <p14:cNvContentPartPr/>
                <p14:nvPr/>
              </p14:nvContentPartPr>
              <p14:xfrm>
                <a:off x="2197366" y="893114"/>
                <a:ext cx="132120" cy="18720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107D892C-03DA-4205-8117-D238ED3526D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188366" y="884474"/>
                  <a:ext cx="1497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D9912F16-152D-4F6C-85BF-352C6B6561AE}"/>
                    </a:ext>
                  </a:extLst>
                </p14:cNvPr>
                <p14:cNvContentPartPr/>
                <p14:nvPr/>
              </p14:nvContentPartPr>
              <p14:xfrm>
                <a:off x="1381606" y="1194434"/>
                <a:ext cx="153000" cy="19008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D9912F16-152D-4F6C-85BF-352C6B6561A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372966" y="1185434"/>
                  <a:ext cx="170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79278664-B1EA-4C29-8704-5969BF8C7149}"/>
                    </a:ext>
                  </a:extLst>
                </p14:cNvPr>
                <p14:cNvContentPartPr/>
                <p14:nvPr/>
              </p14:nvContentPartPr>
              <p14:xfrm>
                <a:off x="1564846" y="1270394"/>
                <a:ext cx="116640" cy="11808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79278664-B1EA-4C29-8704-5969BF8C714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556206" y="1261394"/>
                  <a:ext cx="1342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3310E6BC-BE13-41AE-9278-98B867FD8539}"/>
                    </a:ext>
                  </a:extLst>
                </p14:cNvPr>
                <p14:cNvContentPartPr/>
                <p14:nvPr/>
              </p14:nvContentPartPr>
              <p14:xfrm>
                <a:off x="1731886" y="1258874"/>
                <a:ext cx="62280" cy="100800"/>
              </p14:xfrm>
            </p:contentPart>
          </mc:Choice>
          <mc:Fallback xmlns=""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3310E6BC-BE13-41AE-9278-98B867FD853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722886" y="1250234"/>
                  <a:ext cx="799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F17C0A2D-63AE-43E6-9A67-8EC449F77971}"/>
                    </a:ext>
                  </a:extLst>
                </p14:cNvPr>
                <p14:cNvContentPartPr/>
                <p14:nvPr/>
              </p14:nvContentPartPr>
              <p14:xfrm>
                <a:off x="1848166" y="1253474"/>
                <a:ext cx="105120" cy="102960"/>
              </p14:xfrm>
            </p:contentPart>
          </mc:Choice>
          <mc:Fallback xmlns=""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F17C0A2D-63AE-43E6-9A67-8EC449F7797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839166" y="1244474"/>
                  <a:ext cx="122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E9ABC9A9-1539-4339-A6A5-CC8B950E1808}"/>
                    </a:ext>
                  </a:extLst>
                </p14:cNvPr>
                <p14:cNvContentPartPr/>
                <p14:nvPr/>
              </p14:nvContentPartPr>
              <p14:xfrm>
                <a:off x="1984606" y="1254554"/>
                <a:ext cx="104400" cy="104760"/>
              </p14:xfrm>
            </p:contentPart>
          </mc:Choice>
          <mc:Fallback xmlns=""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E9ABC9A9-1539-4339-A6A5-CC8B950E180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975966" y="1245554"/>
                  <a:ext cx="1220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2A04EB8E-D845-4F90-ACBF-9197EE02C26E}"/>
                    </a:ext>
                  </a:extLst>
                </p14:cNvPr>
                <p14:cNvContentPartPr/>
                <p14:nvPr/>
              </p14:nvContentPartPr>
              <p14:xfrm>
                <a:off x="2115286" y="1242314"/>
                <a:ext cx="62280" cy="73440"/>
              </p14:xfrm>
            </p:contentPart>
          </mc:Choice>
          <mc:Fallback xmlns=""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2A04EB8E-D845-4F90-ACBF-9197EE02C26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106286" y="1233674"/>
                  <a:ext cx="79920" cy="9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2" name="Freihand 61">
                <a:extLst>
                  <a:ext uri="{FF2B5EF4-FFF2-40B4-BE49-F238E27FC236}">
                    <a16:creationId xmlns:a16="http://schemas.microsoft.com/office/drawing/2014/main" id="{36D3AAE4-B593-4493-A598-DC8303ED18AB}"/>
                  </a:ext>
                </a:extLst>
              </p14:cNvPr>
              <p14:cNvContentPartPr/>
              <p14:nvPr/>
            </p14:nvContentPartPr>
            <p14:xfrm>
              <a:off x="5083609" y="2831019"/>
              <a:ext cx="1198440" cy="686160"/>
            </p14:xfrm>
          </p:contentPart>
        </mc:Choice>
        <mc:Fallback xmlns="">
          <p:pic>
            <p:nvPicPr>
              <p:cNvPr id="62" name="Freihand 61">
                <a:extLst>
                  <a:ext uri="{FF2B5EF4-FFF2-40B4-BE49-F238E27FC236}">
                    <a16:creationId xmlns:a16="http://schemas.microsoft.com/office/drawing/2014/main" id="{36D3AAE4-B593-4493-A598-DC8303ED18AB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074609" y="2822019"/>
                <a:ext cx="121608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3" name="Freihand 62">
                <a:extLst>
                  <a:ext uri="{FF2B5EF4-FFF2-40B4-BE49-F238E27FC236}">
                    <a16:creationId xmlns:a16="http://schemas.microsoft.com/office/drawing/2014/main" id="{97BA0DE6-0247-4253-B443-EDF3125BCA2C}"/>
                  </a:ext>
                </a:extLst>
              </p14:cNvPr>
              <p14:cNvContentPartPr/>
              <p14:nvPr/>
            </p14:nvContentPartPr>
            <p14:xfrm>
              <a:off x="5071729" y="2776659"/>
              <a:ext cx="1238760" cy="722160"/>
            </p14:xfrm>
          </p:contentPart>
        </mc:Choice>
        <mc:Fallback xmlns="">
          <p:pic>
            <p:nvPicPr>
              <p:cNvPr id="63" name="Freihand 62">
                <a:extLst>
                  <a:ext uri="{FF2B5EF4-FFF2-40B4-BE49-F238E27FC236}">
                    <a16:creationId xmlns:a16="http://schemas.microsoft.com/office/drawing/2014/main" id="{97BA0DE6-0247-4253-B443-EDF3125BCA2C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063089" y="2768019"/>
                <a:ext cx="125640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4" name="Freihand 63">
                <a:extLst>
                  <a:ext uri="{FF2B5EF4-FFF2-40B4-BE49-F238E27FC236}">
                    <a16:creationId xmlns:a16="http://schemas.microsoft.com/office/drawing/2014/main" id="{06DE04E2-D8C0-464B-95DF-DF6454D27078}"/>
                  </a:ext>
                </a:extLst>
              </p14:cNvPr>
              <p14:cNvContentPartPr/>
              <p14:nvPr/>
            </p14:nvContentPartPr>
            <p14:xfrm>
              <a:off x="5091169" y="3058179"/>
              <a:ext cx="1184400" cy="42120"/>
            </p14:xfrm>
          </p:contentPart>
        </mc:Choice>
        <mc:Fallback xmlns="">
          <p:pic>
            <p:nvPicPr>
              <p:cNvPr id="64" name="Freihand 63">
                <a:extLst>
                  <a:ext uri="{FF2B5EF4-FFF2-40B4-BE49-F238E27FC236}">
                    <a16:creationId xmlns:a16="http://schemas.microsoft.com/office/drawing/2014/main" id="{06DE04E2-D8C0-464B-95DF-DF6454D2707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082169" y="3049539"/>
                <a:ext cx="12020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9" name="Freihand 78">
                <a:extLst>
                  <a:ext uri="{FF2B5EF4-FFF2-40B4-BE49-F238E27FC236}">
                    <a16:creationId xmlns:a16="http://schemas.microsoft.com/office/drawing/2014/main" id="{EC5F478E-8D3B-415D-A8ED-9AD3DFCE733B}"/>
                  </a:ext>
                </a:extLst>
              </p14:cNvPr>
              <p14:cNvContentPartPr/>
              <p14:nvPr/>
            </p14:nvContentPartPr>
            <p14:xfrm>
              <a:off x="6053089" y="3267699"/>
              <a:ext cx="12240" cy="200160"/>
            </p14:xfrm>
          </p:contentPart>
        </mc:Choice>
        <mc:Fallback xmlns="">
          <p:pic>
            <p:nvPicPr>
              <p:cNvPr id="79" name="Freihand 78">
                <a:extLst>
                  <a:ext uri="{FF2B5EF4-FFF2-40B4-BE49-F238E27FC236}">
                    <a16:creationId xmlns:a16="http://schemas.microsoft.com/office/drawing/2014/main" id="{EC5F478E-8D3B-415D-A8ED-9AD3DFCE733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044449" y="3259059"/>
                <a:ext cx="29880" cy="217800"/>
              </a:xfrm>
              <a:prstGeom prst="rect">
                <a:avLst/>
              </a:prstGeom>
            </p:spPr>
          </p:pic>
        </mc:Fallback>
      </mc:AlternateContent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EC3FA0CF-5A3E-4368-AF41-343DB16BD903}"/>
              </a:ext>
            </a:extLst>
          </p:cNvPr>
          <p:cNvCxnSpPr>
            <a:cxnSpLocks/>
          </p:cNvCxnSpPr>
          <p:nvPr/>
        </p:nvCxnSpPr>
        <p:spPr>
          <a:xfrm flipV="1">
            <a:off x="6291049" y="3228238"/>
            <a:ext cx="4502590" cy="2045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9DB7742E-7070-436B-96B4-FA6D0F04A96F}"/>
              </a:ext>
            </a:extLst>
          </p:cNvPr>
          <p:cNvGrpSpPr/>
          <p:nvPr/>
        </p:nvGrpSpPr>
        <p:grpSpPr>
          <a:xfrm>
            <a:off x="5113849" y="2822739"/>
            <a:ext cx="1159920" cy="1055855"/>
            <a:chOff x="5113849" y="2822739"/>
            <a:chExt cx="1159920" cy="105585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ADC102B0-0EC5-4212-AA51-8BDFB448361F}"/>
                    </a:ext>
                  </a:extLst>
                </p14:cNvPr>
                <p14:cNvContentPartPr/>
                <p14:nvPr/>
              </p14:nvContentPartPr>
              <p14:xfrm>
                <a:off x="5113849" y="3248259"/>
                <a:ext cx="1159920" cy="3096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ADC102B0-0EC5-4212-AA51-8BDFB448361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105209" y="3239259"/>
                  <a:ext cx="11775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558F9D67-D5F8-4063-BC26-600BAE9396F1}"/>
                    </a:ext>
                  </a:extLst>
                </p14:cNvPr>
                <p14:cNvContentPartPr/>
                <p14:nvPr/>
              </p14:nvContentPartPr>
              <p14:xfrm>
                <a:off x="5358289" y="2837859"/>
                <a:ext cx="12600" cy="21204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558F9D67-D5F8-4063-BC26-600BAE9396F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349289" y="2829219"/>
                  <a:ext cx="30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FCD67CBB-AA26-45B1-9AF0-8E5CE0B2D581}"/>
                    </a:ext>
                  </a:extLst>
                </p14:cNvPr>
                <p14:cNvContentPartPr/>
                <p14:nvPr/>
              </p14:nvContentPartPr>
              <p14:xfrm>
                <a:off x="5652769" y="2870619"/>
                <a:ext cx="36000" cy="214200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FCD67CBB-AA26-45B1-9AF0-8E5CE0B2D58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644129" y="2861979"/>
                  <a:ext cx="536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915579AE-34CE-4019-A45C-F5EAB4049A19}"/>
                    </a:ext>
                  </a:extLst>
                </p14:cNvPr>
                <p14:cNvContentPartPr/>
                <p14:nvPr/>
              </p14:nvContentPartPr>
              <p14:xfrm>
                <a:off x="5929249" y="2822739"/>
                <a:ext cx="19800" cy="26244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915579AE-34CE-4019-A45C-F5EAB4049A1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920249" y="2813739"/>
                  <a:ext cx="374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C81AD948-EE27-4FF0-AA4D-098816516B88}"/>
                    </a:ext>
                  </a:extLst>
                </p14:cNvPr>
                <p14:cNvContentPartPr/>
                <p14:nvPr/>
              </p14:nvContentPartPr>
              <p14:xfrm>
                <a:off x="5529289" y="3104619"/>
                <a:ext cx="11160" cy="11628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C81AD948-EE27-4FF0-AA4D-098816516B8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520649" y="3095979"/>
                  <a:ext cx="28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DDF50308-7F84-473F-8AA9-18143C8F93D1}"/>
                    </a:ext>
                  </a:extLst>
                </p14:cNvPr>
                <p14:cNvContentPartPr/>
                <p14:nvPr/>
              </p14:nvContentPartPr>
              <p14:xfrm>
                <a:off x="5813689" y="3099579"/>
                <a:ext cx="22680" cy="13752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DDF50308-7F84-473F-8AA9-18143C8F93D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805049" y="3090939"/>
                  <a:ext cx="40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3B69DCEE-8BF2-40FE-98C4-80984F85C69D}"/>
                    </a:ext>
                  </a:extLst>
                </p14:cNvPr>
                <p14:cNvContentPartPr/>
                <p14:nvPr/>
              </p14:nvContentPartPr>
              <p14:xfrm>
                <a:off x="5350369" y="3294339"/>
                <a:ext cx="20520" cy="17892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3B69DCEE-8BF2-40FE-98C4-80984F85C69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341729" y="3285339"/>
                  <a:ext cx="381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4C705B78-94B3-4CBA-B8A8-262F7B4B0C47}"/>
                    </a:ext>
                  </a:extLst>
                </p14:cNvPr>
                <p14:cNvContentPartPr/>
                <p14:nvPr/>
              </p14:nvContentPartPr>
              <p14:xfrm>
                <a:off x="5692369" y="3293619"/>
                <a:ext cx="39240" cy="20592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4C705B78-94B3-4CBA-B8A8-262F7B4B0C4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683729" y="3284619"/>
                  <a:ext cx="568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C76463F1-7846-4DE8-9367-A0DCBB37CD48}"/>
                    </a:ext>
                  </a:extLst>
                </p14:cNvPr>
                <p14:cNvContentPartPr/>
                <p14:nvPr/>
              </p14:nvContentPartPr>
              <p14:xfrm>
                <a:off x="5428726" y="3614714"/>
                <a:ext cx="50760" cy="25092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C76463F1-7846-4DE8-9367-A0DCBB37CD4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419726" y="3605714"/>
                  <a:ext cx="684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DD64BD6D-8151-43E0-B775-F9035212AB32}"/>
                    </a:ext>
                  </a:extLst>
                </p14:cNvPr>
                <p14:cNvContentPartPr/>
                <p14:nvPr/>
              </p14:nvContentPartPr>
              <p14:xfrm>
                <a:off x="5467246" y="3573314"/>
                <a:ext cx="171000" cy="6300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DD64BD6D-8151-43E0-B775-F9035212AB3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458606" y="3564674"/>
                  <a:ext cx="1886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75F5B0E6-9E76-4472-AA7F-65CA1BB73112}"/>
                    </a:ext>
                  </a:extLst>
                </p14:cNvPr>
                <p14:cNvContentPartPr/>
                <p14:nvPr/>
              </p14:nvContentPartPr>
              <p14:xfrm>
                <a:off x="5448166" y="3727754"/>
                <a:ext cx="159480" cy="2448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75F5B0E6-9E76-4472-AA7F-65CA1BB7311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439166" y="3719114"/>
                  <a:ext cx="1771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85848679-AD14-4F63-AEC4-868720F65ADC}"/>
                    </a:ext>
                  </a:extLst>
                </p14:cNvPr>
                <p14:cNvContentPartPr/>
                <p14:nvPr/>
              </p14:nvContentPartPr>
              <p14:xfrm>
                <a:off x="5672086" y="3616874"/>
                <a:ext cx="162720" cy="26172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85848679-AD14-4F63-AEC4-868720F65AD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663086" y="3607874"/>
                  <a:ext cx="180360" cy="2793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99357446-84B3-4BD5-A281-9054E9299E6D}"/>
              </a:ext>
            </a:extLst>
          </p:cNvPr>
          <p:cNvCxnSpPr/>
          <p:nvPr/>
        </p:nvCxnSpPr>
        <p:spPr>
          <a:xfrm rot="16200000" flipH="1">
            <a:off x="5271719" y="2336160"/>
            <a:ext cx="2875135" cy="1292475"/>
          </a:xfrm>
          <a:prstGeom prst="bentConnector3">
            <a:avLst>
              <a:gd name="adj1" fmla="val 78879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Verbotsymbol 91">
            <a:extLst>
              <a:ext uri="{FF2B5EF4-FFF2-40B4-BE49-F238E27FC236}">
                <a16:creationId xmlns:a16="http://schemas.microsoft.com/office/drawing/2014/main" id="{813FEC9D-35B9-4ABA-ADC5-EB88C53BCA4F}"/>
              </a:ext>
            </a:extLst>
          </p:cNvPr>
          <p:cNvSpPr/>
          <p:nvPr/>
        </p:nvSpPr>
        <p:spPr>
          <a:xfrm>
            <a:off x="5838990" y="2290629"/>
            <a:ext cx="461482" cy="482602"/>
          </a:xfrm>
          <a:prstGeom prst="noSmoking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7C73E4AE-D04C-4923-A78B-8492E2355359}"/>
              </a:ext>
            </a:extLst>
          </p:cNvPr>
          <p:cNvGrpSpPr/>
          <p:nvPr/>
        </p:nvGrpSpPr>
        <p:grpSpPr>
          <a:xfrm>
            <a:off x="2984680" y="4345805"/>
            <a:ext cx="2266560" cy="1233360"/>
            <a:chOff x="8755481" y="4747220"/>
            <a:chExt cx="2266560" cy="1233360"/>
          </a:xfrm>
        </p:grpSpPr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68D9892F-C3C6-41C4-8317-2B3AB14A836C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E9F9E7E1-BAEA-4E99-A9A8-9AA984B19028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62468C0-A92F-4916-BDFB-AEA9D12DEFA8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38" name="Freihand 137">
                    <a:extLst>
                      <a:ext uri="{FF2B5EF4-FFF2-40B4-BE49-F238E27FC236}">
                        <a16:creationId xmlns:a16="http://schemas.microsoft.com/office/drawing/2014/main" id="{A5696DD2-F610-4B8D-92B2-CF1A43977DFB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3A107B6E-3D28-471A-B139-FE62ECBC0FC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76684B28-410F-4A62-9EAF-1B4D03D906DE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4B6407C5-3D6B-4EA7-A391-05903D53BBC0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31" name="Freihand 130">
                    <a:extLst>
                      <a:ext uri="{FF2B5EF4-FFF2-40B4-BE49-F238E27FC236}">
                        <a16:creationId xmlns:a16="http://schemas.microsoft.com/office/drawing/2014/main" id="{8FF0B51C-6213-4A95-B8B9-36AA0D5D1BDD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32" name="Freihand 131">
                    <a:extLst>
                      <a:ext uri="{FF2B5EF4-FFF2-40B4-BE49-F238E27FC236}">
                        <a16:creationId xmlns:a16="http://schemas.microsoft.com/office/drawing/2014/main" id="{7A2753D2-6C95-4418-8B2C-666063DC871E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33" name="Freihand 132">
                    <a:extLst>
                      <a:ext uri="{FF2B5EF4-FFF2-40B4-BE49-F238E27FC236}">
                        <a16:creationId xmlns:a16="http://schemas.microsoft.com/office/drawing/2014/main" id="{19CDB3AA-39E0-43EF-8E36-488D4CCED09A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34" name="Freihand 133">
                    <a:extLst>
                      <a:ext uri="{FF2B5EF4-FFF2-40B4-BE49-F238E27FC236}">
                        <a16:creationId xmlns:a16="http://schemas.microsoft.com/office/drawing/2014/main" id="{C38FCC94-D47C-4C05-A692-B737B94A9703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35" name="Freihand 134">
                    <a:extLst>
                      <a:ext uri="{FF2B5EF4-FFF2-40B4-BE49-F238E27FC236}">
                        <a16:creationId xmlns:a16="http://schemas.microsoft.com/office/drawing/2014/main" id="{EB8BF9F8-68D5-4FEC-9B90-360B811F6F1E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5" name="Freihand 114">
                  <a:extLst>
                    <a:ext uri="{FF2B5EF4-FFF2-40B4-BE49-F238E27FC236}">
                      <a16:creationId xmlns:a16="http://schemas.microsoft.com/office/drawing/2014/main" id="{27AAF9AB-9493-45E7-A057-9F7821E0AB67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F925A074-C1A1-45A3-A8BA-6B3C42EEF39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Freihand 116">
                  <a:extLst>
                    <a:ext uri="{FF2B5EF4-FFF2-40B4-BE49-F238E27FC236}">
                      <a16:creationId xmlns:a16="http://schemas.microsoft.com/office/drawing/2014/main" id="{58A0725E-CE4E-44F1-B049-D58B93DC00FE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E561F554-6FA6-4788-82F5-15FDE83CF58D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2">
                <p14:nvContentPartPr>
                  <p14:cNvPr id="129" name="Freihand 128">
                    <a:extLst>
                      <a:ext uri="{FF2B5EF4-FFF2-40B4-BE49-F238E27FC236}">
                        <a16:creationId xmlns:a16="http://schemas.microsoft.com/office/drawing/2014/main" id="{586DB723-0255-4A9F-85A1-CEBB68586952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130" name="Freihand 129">
                    <a:extLst>
                      <a:ext uri="{FF2B5EF4-FFF2-40B4-BE49-F238E27FC236}">
                        <a16:creationId xmlns:a16="http://schemas.microsoft.com/office/drawing/2014/main" id="{4123DD34-553E-4070-B1B9-C1FC9CDB3DEB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9" name="Gruppieren 118">
              <a:extLst>
                <a:ext uri="{FF2B5EF4-FFF2-40B4-BE49-F238E27FC236}">
                  <a16:creationId xmlns:a16="http://schemas.microsoft.com/office/drawing/2014/main" id="{5CFBB867-836C-4656-9D09-87FA250182FD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127" name="Freihand 126">
                    <a:extLst>
                      <a:ext uri="{FF2B5EF4-FFF2-40B4-BE49-F238E27FC236}">
                        <a16:creationId xmlns:a16="http://schemas.microsoft.com/office/drawing/2014/main" id="{FBE02FEF-7E24-458C-B062-9548F4DE6EA0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128" name="Freihand 127">
                    <a:extLst>
                      <a:ext uri="{FF2B5EF4-FFF2-40B4-BE49-F238E27FC236}">
                        <a16:creationId xmlns:a16="http://schemas.microsoft.com/office/drawing/2014/main" id="{EB1BCC6A-B020-431F-94BD-2BCCB4C511EA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DDECEB90-229E-41FC-8F63-BE300FF7F7D7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4DCCB43D-B238-452E-979C-8F542D68AC60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2" name="Gruppieren 121">
              <a:extLst>
                <a:ext uri="{FF2B5EF4-FFF2-40B4-BE49-F238E27FC236}">
                  <a16:creationId xmlns:a16="http://schemas.microsoft.com/office/drawing/2014/main" id="{80DF390D-A399-4F5D-B000-5EA24B94C527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123" name="Freihand 122">
                    <a:extLst>
                      <a:ext uri="{FF2B5EF4-FFF2-40B4-BE49-F238E27FC236}">
                        <a16:creationId xmlns:a16="http://schemas.microsoft.com/office/drawing/2014/main" id="{83F6D4BF-FE05-4833-804A-796B946EEB3B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124" name="Freihand 123">
                    <a:extLst>
                      <a:ext uri="{FF2B5EF4-FFF2-40B4-BE49-F238E27FC236}">
                        <a16:creationId xmlns:a16="http://schemas.microsoft.com/office/drawing/2014/main" id="{CC9D40FF-DDC3-4E08-A9E1-48E563CBEA40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25" name="Freihand 124">
                    <a:extLst>
                      <a:ext uri="{FF2B5EF4-FFF2-40B4-BE49-F238E27FC236}">
                        <a16:creationId xmlns:a16="http://schemas.microsoft.com/office/drawing/2014/main" id="{9774C6C7-9CF5-4ED3-B6D5-57F6D49EA609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26" name="Freihand 125">
                    <a:extLst>
                      <a:ext uri="{FF2B5EF4-FFF2-40B4-BE49-F238E27FC236}">
                        <a16:creationId xmlns:a16="http://schemas.microsoft.com/office/drawing/2014/main" id="{9907E5C1-36D0-4827-8A8C-3E9A75CEA98D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31995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939E8AC-C0D2-434A-99B4-65C46FF2CB0A}"/>
              </a:ext>
            </a:extLst>
          </p:cNvPr>
          <p:cNvCxnSpPr>
            <a:cxnSpLocks/>
          </p:cNvCxnSpPr>
          <p:nvPr/>
        </p:nvCxnSpPr>
        <p:spPr>
          <a:xfrm flipV="1">
            <a:off x="588579" y="3248259"/>
            <a:ext cx="4502590" cy="2045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7493768-B493-4012-AB6D-A341DF4A0DF7}"/>
              </a:ext>
            </a:extLst>
          </p:cNvPr>
          <p:cNvSpPr txBox="1"/>
          <p:nvPr/>
        </p:nvSpPr>
        <p:spPr>
          <a:xfrm>
            <a:off x="834070" y="3429000"/>
            <a:ext cx="231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Company Network</a:t>
            </a:r>
            <a:endParaRPr lang="de-AT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E982AB9-28C2-4927-9276-6EB678645620}"/>
              </a:ext>
            </a:extLst>
          </p:cNvPr>
          <p:cNvSpPr txBox="1"/>
          <p:nvPr/>
        </p:nvSpPr>
        <p:spPr>
          <a:xfrm>
            <a:off x="834069" y="2686127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Internet</a:t>
            </a:r>
            <a:endParaRPr lang="de-AT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927E810-320F-4787-B806-E216ED86D58E}"/>
              </a:ext>
            </a:extLst>
          </p:cNvPr>
          <p:cNvGrpSpPr/>
          <p:nvPr/>
        </p:nvGrpSpPr>
        <p:grpSpPr>
          <a:xfrm>
            <a:off x="5110887" y="898990"/>
            <a:ext cx="1185120" cy="755640"/>
            <a:chOff x="1716046" y="4377914"/>
            <a:chExt cx="1185120" cy="7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3BDBBF0A-6D19-4A4D-A4A3-53581415C75B}"/>
                    </a:ext>
                  </a:extLst>
                </p14:cNvPr>
                <p14:cNvContentPartPr/>
                <p14:nvPr/>
              </p14:nvContentPartPr>
              <p14:xfrm>
                <a:off x="1716046" y="4377914"/>
                <a:ext cx="120600" cy="75564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3BDBBF0A-6D19-4A4D-A4A3-53581415C75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07406" y="4369274"/>
                  <a:ext cx="13824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1DD35479-375B-4868-93BD-CF5DAD611215}"/>
                    </a:ext>
                  </a:extLst>
                </p14:cNvPr>
                <p14:cNvContentPartPr/>
                <p14:nvPr/>
              </p14:nvContentPartPr>
              <p14:xfrm>
                <a:off x="1840246" y="4383314"/>
                <a:ext cx="1029600" cy="2880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1DD35479-375B-4868-93BD-CF5DAD61121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31246" y="4374674"/>
                  <a:ext cx="1047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142A7163-B76D-4486-AAC2-15EA40AE3521}"/>
                    </a:ext>
                  </a:extLst>
                </p14:cNvPr>
                <p14:cNvContentPartPr/>
                <p14:nvPr/>
              </p14:nvContentPartPr>
              <p14:xfrm>
                <a:off x="1743046" y="5028434"/>
                <a:ext cx="1133280" cy="831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142A7163-B76D-4486-AAC2-15EA40AE352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34406" y="5019434"/>
                  <a:ext cx="1150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50595132-0E3F-406E-A136-A6F11E48851B}"/>
                    </a:ext>
                  </a:extLst>
                </p14:cNvPr>
                <p14:cNvContentPartPr/>
                <p14:nvPr/>
              </p14:nvContentPartPr>
              <p14:xfrm>
                <a:off x="2880646" y="4404194"/>
                <a:ext cx="20520" cy="61956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50595132-0E3F-406E-A136-A6F11E48851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71646" y="4395554"/>
                  <a:ext cx="3816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92157116-5FAB-4B65-8F35-C0719044E230}"/>
                    </a:ext>
                  </a:extLst>
                </p14:cNvPr>
                <p14:cNvContentPartPr/>
                <p14:nvPr/>
              </p14:nvContentPartPr>
              <p14:xfrm>
                <a:off x="1851766" y="4515434"/>
                <a:ext cx="120960" cy="2185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92157116-5FAB-4B65-8F35-C0719044E23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42766" y="4506794"/>
                  <a:ext cx="138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3DC8AA57-3402-4A1B-B2C6-28BC74B407DC}"/>
                    </a:ext>
                  </a:extLst>
                </p14:cNvPr>
                <p14:cNvContentPartPr/>
                <p14:nvPr/>
              </p14:nvContentPartPr>
              <p14:xfrm>
                <a:off x="2030326" y="4602194"/>
                <a:ext cx="74160" cy="6768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3DC8AA57-3402-4A1B-B2C6-28BC74B407D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21686" y="4593554"/>
                  <a:ext cx="91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738CA6AB-4575-4031-9E03-25589D52B9A8}"/>
                    </a:ext>
                  </a:extLst>
                </p14:cNvPr>
                <p14:cNvContentPartPr/>
                <p14:nvPr/>
              </p14:nvContentPartPr>
              <p14:xfrm>
                <a:off x="2092606" y="4605074"/>
                <a:ext cx="42840" cy="87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738CA6AB-4575-4031-9E03-25589D52B9A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83606" y="4596074"/>
                  <a:ext cx="60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B5D0DDB6-B1E6-4FF0-B5CB-52EBD8D33D28}"/>
                    </a:ext>
                  </a:extLst>
                </p14:cNvPr>
                <p14:cNvContentPartPr/>
                <p14:nvPr/>
              </p14:nvContentPartPr>
              <p14:xfrm>
                <a:off x="2154526" y="4533074"/>
                <a:ext cx="86040" cy="14652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B5D0DDB6-B1E6-4FF0-B5CB-52EBD8D33D2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45526" y="4524074"/>
                  <a:ext cx="103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1295B41E-D4FB-426A-B2A1-512CCD7241F9}"/>
                    </a:ext>
                  </a:extLst>
                </p14:cNvPr>
                <p14:cNvContentPartPr/>
                <p14:nvPr/>
              </p14:nvContentPartPr>
              <p14:xfrm>
                <a:off x="2255326" y="4609394"/>
                <a:ext cx="34560" cy="8532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1295B41E-D4FB-426A-B2A1-512CCD7241F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46686" y="4600394"/>
                  <a:ext cx="52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721F9E77-A025-49AC-8EE2-B55D2BB239D2}"/>
                    </a:ext>
                  </a:extLst>
                </p14:cNvPr>
                <p14:cNvContentPartPr/>
                <p14:nvPr/>
              </p14:nvContentPartPr>
              <p14:xfrm>
                <a:off x="2239846" y="4533074"/>
                <a:ext cx="19800" cy="1764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721F9E77-A025-49AC-8EE2-B55D2BB239D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31206" y="4524074"/>
                  <a:ext cx="37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9C7EEF89-3568-4C3D-854A-B7DBCCE62B66}"/>
                    </a:ext>
                  </a:extLst>
                </p14:cNvPr>
                <p14:cNvContentPartPr/>
                <p14:nvPr/>
              </p14:nvContentPartPr>
              <p14:xfrm>
                <a:off x="2337046" y="4600754"/>
                <a:ext cx="112680" cy="9324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9C7EEF89-3568-4C3D-854A-B7DBCCE62B6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28046" y="4591754"/>
                  <a:ext cx="130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12A257BA-E9C4-4EF7-89E3-EFD556EAED8A}"/>
                    </a:ext>
                  </a:extLst>
                </p14:cNvPr>
                <p14:cNvContentPartPr/>
                <p14:nvPr/>
              </p14:nvContentPartPr>
              <p14:xfrm>
                <a:off x="2453326" y="4607234"/>
                <a:ext cx="24120" cy="7668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12A257BA-E9C4-4EF7-89E3-EFD556EAED8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44326" y="4598234"/>
                  <a:ext cx="41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B886480C-7058-42C2-8893-C0BC5297F447}"/>
                    </a:ext>
                  </a:extLst>
                </p14:cNvPr>
                <p14:cNvContentPartPr/>
                <p14:nvPr/>
              </p14:nvContentPartPr>
              <p14:xfrm>
                <a:off x="2453326" y="4550354"/>
                <a:ext cx="11880" cy="2880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B886480C-7058-42C2-8893-C0BC5297F44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44326" y="4541714"/>
                  <a:ext cx="29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010F4794-A89D-4603-AA7A-0C1BC6385288}"/>
                    </a:ext>
                  </a:extLst>
                </p14:cNvPr>
                <p14:cNvContentPartPr/>
                <p14:nvPr/>
              </p14:nvContentPartPr>
              <p14:xfrm>
                <a:off x="2527126" y="4624514"/>
                <a:ext cx="104400" cy="7092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010F4794-A89D-4603-AA7A-0C1BC638528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518126" y="4615874"/>
                  <a:ext cx="122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2E1E607E-C002-498E-97EA-14E13B2A84D7}"/>
                    </a:ext>
                  </a:extLst>
                </p14:cNvPr>
                <p14:cNvContentPartPr/>
                <p14:nvPr/>
              </p14:nvContentPartPr>
              <p14:xfrm>
                <a:off x="2643406" y="4618034"/>
                <a:ext cx="92520" cy="8208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2E1E607E-C002-498E-97EA-14E13B2A84D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634406" y="4609394"/>
                  <a:ext cx="110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F8F95F73-78C1-4003-9A3B-F022BE99B6D4}"/>
                    </a:ext>
                  </a:extLst>
                </p14:cNvPr>
                <p14:cNvContentPartPr/>
                <p14:nvPr/>
              </p14:nvContentPartPr>
              <p14:xfrm>
                <a:off x="2755726" y="4608314"/>
                <a:ext cx="54720" cy="11484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F8F95F73-78C1-4003-9A3B-F022BE99B6D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747086" y="4599674"/>
                  <a:ext cx="7236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999A305-B0A4-465D-8DE2-C0591C6FB6DA}"/>
              </a:ext>
            </a:extLst>
          </p:cNvPr>
          <p:cNvGrpSpPr/>
          <p:nvPr/>
        </p:nvGrpSpPr>
        <p:grpSpPr>
          <a:xfrm>
            <a:off x="5351727" y="1352950"/>
            <a:ext cx="671400" cy="161280"/>
            <a:chOff x="1956886" y="4831874"/>
            <a:chExt cx="671400" cy="16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4B08487D-38B6-4F24-BA0D-828C2D4C9DF6}"/>
                    </a:ext>
                  </a:extLst>
                </p14:cNvPr>
                <p14:cNvContentPartPr/>
                <p14:nvPr/>
              </p14:nvContentPartPr>
              <p14:xfrm>
                <a:off x="1956886" y="4831874"/>
                <a:ext cx="112680" cy="16128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4B08487D-38B6-4F24-BA0D-828C2D4C9DF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947886" y="4823234"/>
                  <a:ext cx="130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D560D268-92DF-412B-A611-C495CD797B5D}"/>
                    </a:ext>
                  </a:extLst>
                </p14:cNvPr>
                <p14:cNvContentPartPr/>
                <p14:nvPr/>
              </p14:nvContentPartPr>
              <p14:xfrm>
                <a:off x="2076766" y="4873994"/>
                <a:ext cx="132480" cy="9684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D560D268-92DF-412B-A611-C495CD797B5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068126" y="4865354"/>
                  <a:ext cx="150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9AF70335-9867-4EDE-AE72-45B573512CA3}"/>
                    </a:ext>
                  </a:extLst>
                </p14:cNvPr>
                <p14:cNvContentPartPr/>
                <p14:nvPr/>
              </p14:nvContentPartPr>
              <p14:xfrm>
                <a:off x="2189446" y="4860314"/>
                <a:ext cx="70200" cy="7668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9AF70335-9867-4EDE-AE72-45B573512CA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180806" y="485131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53B9AB55-5807-4B63-8461-B1DD0F980EC4}"/>
                    </a:ext>
                  </a:extLst>
                </p14:cNvPr>
                <p14:cNvContentPartPr/>
                <p14:nvPr/>
              </p14:nvContentPartPr>
              <p14:xfrm>
                <a:off x="2317246" y="4886594"/>
                <a:ext cx="92880" cy="7884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53B9AB55-5807-4B63-8461-B1DD0F980EC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08606" y="4877594"/>
                  <a:ext cx="110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496531F3-7012-44E2-B3B4-4F213DC6C77F}"/>
                    </a:ext>
                  </a:extLst>
                </p14:cNvPr>
                <p14:cNvContentPartPr/>
                <p14:nvPr/>
              </p14:nvContentPartPr>
              <p14:xfrm>
                <a:off x="2422006" y="4901714"/>
                <a:ext cx="117000" cy="6156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496531F3-7012-44E2-B3B4-4F213DC6C77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13366" y="4893074"/>
                  <a:ext cx="134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DFDFB365-CDE5-4649-ACC9-6CAC021AEEC5}"/>
                    </a:ext>
                  </a:extLst>
                </p14:cNvPr>
                <p14:cNvContentPartPr/>
                <p14:nvPr/>
              </p14:nvContentPartPr>
              <p14:xfrm>
                <a:off x="2558086" y="4851674"/>
                <a:ext cx="70200" cy="7668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DFDFB365-CDE5-4649-ACC9-6CAC021AEEC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549086" y="484267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BB52F191-ADD4-456B-B7B7-526CBD21D396}"/>
              </a:ext>
            </a:extLst>
          </p:cNvPr>
          <p:cNvGrpSpPr/>
          <p:nvPr/>
        </p:nvGrpSpPr>
        <p:grpSpPr>
          <a:xfrm>
            <a:off x="6844722" y="4419965"/>
            <a:ext cx="1196640" cy="772560"/>
            <a:chOff x="1179646" y="746954"/>
            <a:chExt cx="1196640" cy="77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65F41644-13F3-4A1C-A9A2-5CE7CCBA12E4}"/>
                    </a:ext>
                  </a:extLst>
                </p14:cNvPr>
                <p14:cNvContentPartPr/>
                <p14:nvPr/>
              </p14:nvContentPartPr>
              <p14:xfrm>
                <a:off x="1179646" y="849914"/>
                <a:ext cx="26640" cy="65664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65F41644-13F3-4A1C-A9A2-5CE7CCBA12E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70646" y="841274"/>
                  <a:ext cx="4428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D0AFAF69-BC3B-4178-9A79-0D52745206B9}"/>
                    </a:ext>
                  </a:extLst>
                </p14:cNvPr>
                <p14:cNvContentPartPr/>
                <p14:nvPr/>
              </p14:nvContentPartPr>
              <p14:xfrm>
                <a:off x="1196206" y="746954"/>
                <a:ext cx="968760" cy="7452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D0AFAF69-BC3B-4178-9A79-0D52745206B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87566" y="738314"/>
                  <a:ext cx="9864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FBFE3C81-D2E8-421A-9608-08073B083859}"/>
                    </a:ext>
                  </a:extLst>
                </p14:cNvPr>
                <p14:cNvContentPartPr/>
                <p14:nvPr/>
              </p14:nvContentPartPr>
              <p14:xfrm>
                <a:off x="1208086" y="1451834"/>
                <a:ext cx="1148040" cy="6768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FBFE3C81-D2E8-421A-9608-08073B08385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99086" y="1443194"/>
                  <a:ext cx="11656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CF705C26-27C1-4926-B7B3-6FACDDF71A48}"/>
                    </a:ext>
                  </a:extLst>
                </p14:cNvPr>
                <p14:cNvContentPartPr/>
                <p14:nvPr/>
              </p14:nvContentPartPr>
              <p14:xfrm>
                <a:off x="2143006" y="764234"/>
                <a:ext cx="233280" cy="67932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CF705C26-27C1-4926-B7B3-6FACDDF71A4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134006" y="755234"/>
                  <a:ext cx="250920" cy="6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2A5F74BC-176A-4EFE-BC4F-355DBC5BC428}"/>
                    </a:ext>
                  </a:extLst>
                </p14:cNvPr>
                <p14:cNvContentPartPr/>
                <p14:nvPr/>
              </p14:nvContentPartPr>
              <p14:xfrm>
                <a:off x="1339846" y="902114"/>
                <a:ext cx="17280" cy="22860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2A5F74BC-176A-4EFE-BC4F-355DBC5BC42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331206" y="893114"/>
                  <a:ext cx="349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B0DD1E15-50D4-45A5-A0CA-B9E1216CC6CF}"/>
                    </a:ext>
                  </a:extLst>
                </p14:cNvPr>
                <p14:cNvContentPartPr/>
                <p14:nvPr/>
              </p14:nvContentPartPr>
              <p14:xfrm>
                <a:off x="1437046" y="988874"/>
                <a:ext cx="125280" cy="13824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B0DD1E15-50D4-45A5-A0CA-B9E1216CC6C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428046" y="980234"/>
                  <a:ext cx="1429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4464890A-8CE4-47DC-8C46-DB2347AF5E72}"/>
                    </a:ext>
                  </a:extLst>
                </p14:cNvPr>
                <p14:cNvContentPartPr/>
                <p14:nvPr/>
              </p14:nvContentPartPr>
              <p14:xfrm>
                <a:off x="1634686" y="893114"/>
                <a:ext cx="23760" cy="20160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4464890A-8CE4-47DC-8C46-DB2347AF5E7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626046" y="884474"/>
                  <a:ext cx="41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4296B720-B4D2-4E04-A941-9F1A03371A58}"/>
                    </a:ext>
                  </a:extLst>
                </p14:cNvPr>
                <p14:cNvContentPartPr/>
                <p14:nvPr/>
              </p14:nvContentPartPr>
              <p14:xfrm>
                <a:off x="1564846" y="946754"/>
                <a:ext cx="126360" cy="1224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4296B720-B4D2-4E04-A941-9F1A03371A5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556206" y="937754"/>
                  <a:ext cx="1440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8D892B9A-8DFC-4F44-AC28-078A13D0DA47}"/>
                    </a:ext>
                  </a:extLst>
                </p14:cNvPr>
                <p14:cNvContentPartPr/>
                <p14:nvPr/>
              </p14:nvContentPartPr>
              <p14:xfrm>
                <a:off x="1723966" y="951074"/>
                <a:ext cx="120600" cy="14652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8D892B9A-8DFC-4F44-AC28-078A13D0DA4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714966" y="942074"/>
                  <a:ext cx="138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882BCDC9-CEB3-4164-A552-B0CA6C2F0471}"/>
                    </a:ext>
                  </a:extLst>
                </p14:cNvPr>
                <p14:cNvContentPartPr/>
                <p14:nvPr/>
              </p14:nvContentPartPr>
              <p14:xfrm>
                <a:off x="1851406" y="970514"/>
                <a:ext cx="54360" cy="11448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882BCDC9-CEB3-4164-A552-B0CA6C2F047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842406" y="961514"/>
                  <a:ext cx="720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4F511915-F335-426E-BC92-668E92915719}"/>
                    </a:ext>
                  </a:extLst>
                </p14:cNvPr>
                <p14:cNvContentPartPr/>
                <p14:nvPr/>
              </p14:nvContentPartPr>
              <p14:xfrm>
                <a:off x="1945726" y="973034"/>
                <a:ext cx="101160" cy="121320"/>
              </p14:xfrm>
            </p:contentPart>
          </mc:Choice>
          <mc:Fallback xmlns=""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4F511915-F335-426E-BC92-668E9291571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937086" y="964034"/>
                  <a:ext cx="1188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CF918984-038A-4259-B5FD-EE53F6019410}"/>
                    </a:ext>
                  </a:extLst>
                </p14:cNvPr>
                <p14:cNvContentPartPr/>
                <p14:nvPr/>
              </p14:nvContentPartPr>
              <p14:xfrm>
                <a:off x="2084326" y="956474"/>
                <a:ext cx="86760" cy="10224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CF918984-038A-4259-B5FD-EE53F601941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75326" y="947834"/>
                  <a:ext cx="1044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107D892C-03DA-4205-8117-D238ED3526D6}"/>
                    </a:ext>
                  </a:extLst>
                </p14:cNvPr>
                <p14:cNvContentPartPr/>
                <p14:nvPr/>
              </p14:nvContentPartPr>
              <p14:xfrm>
                <a:off x="2197366" y="893114"/>
                <a:ext cx="132120" cy="18720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107D892C-03DA-4205-8117-D238ED3526D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188366" y="884474"/>
                  <a:ext cx="1497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D9912F16-152D-4F6C-85BF-352C6B6561AE}"/>
                    </a:ext>
                  </a:extLst>
                </p14:cNvPr>
                <p14:cNvContentPartPr/>
                <p14:nvPr/>
              </p14:nvContentPartPr>
              <p14:xfrm>
                <a:off x="1381606" y="1194434"/>
                <a:ext cx="153000" cy="19008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D9912F16-152D-4F6C-85BF-352C6B6561A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372966" y="1185434"/>
                  <a:ext cx="170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79278664-B1EA-4C29-8704-5969BF8C7149}"/>
                    </a:ext>
                  </a:extLst>
                </p14:cNvPr>
                <p14:cNvContentPartPr/>
                <p14:nvPr/>
              </p14:nvContentPartPr>
              <p14:xfrm>
                <a:off x="1564846" y="1270394"/>
                <a:ext cx="116640" cy="11808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79278664-B1EA-4C29-8704-5969BF8C714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556206" y="1261394"/>
                  <a:ext cx="1342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3310E6BC-BE13-41AE-9278-98B867FD8539}"/>
                    </a:ext>
                  </a:extLst>
                </p14:cNvPr>
                <p14:cNvContentPartPr/>
                <p14:nvPr/>
              </p14:nvContentPartPr>
              <p14:xfrm>
                <a:off x="1731886" y="1258874"/>
                <a:ext cx="62280" cy="100800"/>
              </p14:xfrm>
            </p:contentPart>
          </mc:Choice>
          <mc:Fallback xmlns=""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3310E6BC-BE13-41AE-9278-98B867FD853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722886" y="1250234"/>
                  <a:ext cx="799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F17C0A2D-63AE-43E6-9A67-8EC449F77971}"/>
                    </a:ext>
                  </a:extLst>
                </p14:cNvPr>
                <p14:cNvContentPartPr/>
                <p14:nvPr/>
              </p14:nvContentPartPr>
              <p14:xfrm>
                <a:off x="1848166" y="1253474"/>
                <a:ext cx="105120" cy="102960"/>
              </p14:xfrm>
            </p:contentPart>
          </mc:Choice>
          <mc:Fallback xmlns=""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F17C0A2D-63AE-43E6-9A67-8EC449F7797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839166" y="1244474"/>
                  <a:ext cx="122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E9ABC9A9-1539-4339-A6A5-CC8B950E1808}"/>
                    </a:ext>
                  </a:extLst>
                </p14:cNvPr>
                <p14:cNvContentPartPr/>
                <p14:nvPr/>
              </p14:nvContentPartPr>
              <p14:xfrm>
                <a:off x="1984606" y="1254554"/>
                <a:ext cx="104400" cy="104760"/>
              </p14:xfrm>
            </p:contentPart>
          </mc:Choice>
          <mc:Fallback xmlns=""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E9ABC9A9-1539-4339-A6A5-CC8B950E180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975966" y="1245554"/>
                  <a:ext cx="1220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2A04EB8E-D845-4F90-ACBF-9197EE02C26E}"/>
                    </a:ext>
                  </a:extLst>
                </p14:cNvPr>
                <p14:cNvContentPartPr/>
                <p14:nvPr/>
              </p14:nvContentPartPr>
              <p14:xfrm>
                <a:off x="2115286" y="1242314"/>
                <a:ext cx="62280" cy="73440"/>
              </p14:xfrm>
            </p:contentPart>
          </mc:Choice>
          <mc:Fallback xmlns=""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2A04EB8E-D845-4F90-ACBF-9197EE02C26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106286" y="1233674"/>
                  <a:ext cx="79920" cy="9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2" name="Freihand 61">
                <a:extLst>
                  <a:ext uri="{FF2B5EF4-FFF2-40B4-BE49-F238E27FC236}">
                    <a16:creationId xmlns:a16="http://schemas.microsoft.com/office/drawing/2014/main" id="{36D3AAE4-B593-4493-A598-DC8303ED18AB}"/>
                  </a:ext>
                </a:extLst>
              </p14:cNvPr>
              <p14:cNvContentPartPr/>
              <p14:nvPr/>
            </p14:nvContentPartPr>
            <p14:xfrm>
              <a:off x="5083609" y="2831019"/>
              <a:ext cx="1198440" cy="686160"/>
            </p14:xfrm>
          </p:contentPart>
        </mc:Choice>
        <mc:Fallback xmlns="">
          <p:pic>
            <p:nvPicPr>
              <p:cNvPr id="62" name="Freihand 61">
                <a:extLst>
                  <a:ext uri="{FF2B5EF4-FFF2-40B4-BE49-F238E27FC236}">
                    <a16:creationId xmlns:a16="http://schemas.microsoft.com/office/drawing/2014/main" id="{36D3AAE4-B593-4493-A598-DC8303ED18AB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074609" y="2822019"/>
                <a:ext cx="121608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3" name="Freihand 62">
                <a:extLst>
                  <a:ext uri="{FF2B5EF4-FFF2-40B4-BE49-F238E27FC236}">
                    <a16:creationId xmlns:a16="http://schemas.microsoft.com/office/drawing/2014/main" id="{97BA0DE6-0247-4253-B443-EDF3125BCA2C}"/>
                  </a:ext>
                </a:extLst>
              </p14:cNvPr>
              <p14:cNvContentPartPr/>
              <p14:nvPr/>
            </p14:nvContentPartPr>
            <p14:xfrm>
              <a:off x="5071729" y="2776659"/>
              <a:ext cx="1238760" cy="722160"/>
            </p14:xfrm>
          </p:contentPart>
        </mc:Choice>
        <mc:Fallback xmlns="">
          <p:pic>
            <p:nvPicPr>
              <p:cNvPr id="63" name="Freihand 62">
                <a:extLst>
                  <a:ext uri="{FF2B5EF4-FFF2-40B4-BE49-F238E27FC236}">
                    <a16:creationId xmlns:a16="http://schemas.microsoft.com/office/drawing/2014/main" id="{97BA0DE6-0247-4253-B443-EDF3125BCA2C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063089" y="2768019"/>
                <a:ext cx="125640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4" name="Freihand 63">
                <a:extLst>
                  <a:ext uri="{FF2B5EF4-FFF2-40B4-BE49-F238E27FC236}">
                    <a16:creationId xmlns:a16="http://schemas.microsoft.com/office/drawing/2014/main" id="{06DE04E2-D8C0-464B-95DF-DF6454D27078}"/>
                  </a:ext>
                </a:extLst>
              </p14:cNvPr>
              <p14:cNvContentPartPr/>
              <p14:nvPr/>
            </p14:nvContentPartPr>
            <p14:xfrm>
              <a:off x="5091169" y="3058179"/>
              <a:ext cx="1184400" cy="42120"/>
            </p14:xfrm>
          </p:contentPart>
        </mc:Choice>
        <mc:Fallback xmlns="">
          <p:pic>
            <p:nvPicPr>
              <p:cNvPr id="64" name="Freihand 63">
                <a:extLst>
                  <a:ext uri="{FF2B5EF4-FFF2-40B4-BE49-F238E27FC236}">
                    <a16:creationId xmlns:a16="http://schemas.microsoft.com/office/drawing/2014/main" id="{06DE04E2-D8C0-464B-95DF-DF6454D2707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082169" y="3049539"/>
                <a:ext cx="12020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9" name="Freihand 78">
                <a:extLst>
                  <a:ext uri="{FF2B5EF4-FFF2-40B4-BE49-F238E27FC236}">
                    <a16:creationId xmlns:a16="http://schemas.microsoft.com/office/drawing/2014/main" id="{EC5F478E-8D3B-415D-A8ED-9AD3DFCE733B}"/>
                  </a:ext>
                </a:extLst>
              </p14:cNvPr>
              <p14:cNvContentPartPr/>
              <p14:nvPr/>
            </p14:nvContentPartPr>
            <p14:xfrm>
              <a:off x="6053089" y="3267699"/>
              <a:ext cx="12240" cy="200160"/>
            </p14:xfrm>
          </p:contentPart>
        </mc:Choice>
        <mc:Fallback xmlns="">
          <p:pic>
            <p:nvPicPr>
              <p:cNvPr id="79" name="Freihand 78">
                <a:extLst>
                  <a:ext uri="{FF2B5EF4-FFF2-40B4-BE49-F238E27FC236}">
                    <a16:creationId xmlns:a16="http://schemas.microsoft.com/office/drawing/2014/main" id="{EC5F478E-8D3B-415D-A8ED-9AD3DFCE733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044449" y="3259059"/>
                <a:ext cx="29880" cy="217800"/>
              </a:xfrm>
              <a:prstGeom prst="rect">
                <a:avLst/>
              </a:prstGeom>
            </p:spPr>
          </p:pic>
        </mc:Fallback>
      </mc:AlternateContent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EC3FA0CF-5A3E-4368-AF41-343DB16BD903}"/>
              </a:ext>
            </a:extLst>
          </p:cNvPr>
          <p:cNvCxnSpPr>
            <a:cxnSpLocks/>
          </p:cNvCxnSpPr>
          <p:nvPr/>
        </p:nvCxnSpPr>
        <p:spPr>
          <a:xfrm flipV="1">
            <a:off x="6291049" y="3228238"/>
            <a:ext cx="4502590" cy="2045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9DB7742E-7070-436B-96B4-FA6D0F04A96F}"/>
              </a:ext>
            </a:extLst>
          </p:cNvPr>
          <p:cNvGrpSpPr/>
          <p:nvPr/>
        </p:nvGrpSpPr>
        <p:grpSpPr>
          <a:xfrm>
            <a:off x="5113849" y="2822739"/>
            <a:ext cx="1159920" cy="1055855"/>
            <a:chOff x="5113849" y="2822739"/>
            <a:chExt cx="1159920" cy="105585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ADC102B0-0EC5-4212-AA51-8BDFB448361F}"/>
                    </a:ext>
                  </a:extLst>
                </p14:cNvPr>
                <p14:cNvContentPartPr/>
                <p14:nvPr/>
              </p14:nvContentPartPr>
              <p14:xfrm>
                <a:off x="5113849" y="3248259"/>
                <a:ext cx="1159920" cy="3096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ADC102B0-0EC5-4212-AA51-8BDFB448361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105209" y="3239259"/>
                  <a:ext cx="11775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558F9D67-D5F8-4063-BC26-600BAE9396F1}"/>
                    </a:ext>
                  </a:extLst>
                </p14:cNvPr>
                <p14:cNvContentPartPr/>
                <p14:nvPr/>
              </p14:nvContentPartPr>
              <p14:xfrm>
                <a:off x="5358289" y="2837859"/>
                <a:ext cx="12600" cy="21204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558F9D67-D5F8-4063-BC26-600BAE9396F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349289" y="2829219"/>
                  <a:ext cx="30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FCD67CBB-AA26-45B1-9AF0-8E5CE0B2D581}"/>
                    </a:ext>
                  </a:extLst>
                </p14:cNvPr>
                <p14:cNvContentPartPr/>
                <p14:nvPr/>
              </p14:nvContentPartPr>
              <p14:xfrm>
                <a:off x="5652769" y="2870619"/>
                <a:ext cx="36000" cy="214200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FCD67CBB-AA26-45B1-9AF0-8E5CE0B2D58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644129" y="2861979"/>
                  <a:ext cx="536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915579AE-34CE-4019-A45C-F5EAB4049A19}"/>
                    </a:ext>
                  </a:extLst>
                </p14:cNvPr>
                <p14:cNvContentPartPr/>
                <p14:nvPr/>
              </p14:nvContentPartPr>
              <p14:xfrm>
                <a:off x="5929249" y="2822739"/>
                <a:ext cx="19800" cy="26244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915579AE-34CE-4019-A45C-F5EAB4049A1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920249" y="2813739"/>
                  <a:ext cx="374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C81AD948-EE27-4FF0-AA4D-098816516B88}"/>
                    </a:ext>
                  </a:extLst>
                </p14:cNvPr>
                <p14:cNvContentPartPr/>
                <p14:nvPr/>
              </p14:nvContentPartPr>
              <p14:xfrm>
                <a:off x="5529289" y="3104619"/>
                <a:ext cx="11160" cy="11628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C81AD948-EE27-4FF0-AA4D-098816516B8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520649" y="3095979"/>
                  <a:ext cx="28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DDF50308-7F84-473F-8AA9-18143C8F93D1}"/>
                    </a:ext>
                  </a:extLst>
                </p14:cNvPr>
                <p14:cNvContentPartPr/>
                <p14:nvPr/>
              </p14:nvContentPartPr>
              <p14:xfrm>
                <a:off x="5813689" y="3099579"/>
                <a:ext cx="22680" cy="13752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DDF50308-7F84-473F-8AA9-18143C8F93D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805049" y="3090939"/>
                  <a:ext cx="40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3B69DCEE-8BF2-40FE-98C4-80984F85C69D}"/>
                    </a:ext>
                  </a:extLst>
                </p14:cNvPr>
                <p14:cNvContentPartPr/>
                <p14:nvPr/>
              </p14:nvContentPartPr>
              <p14:xfrm>
                <a:off x="5350369" y="3294339"/>
                <a:ext cx="20520" cy="17892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3B69DCEE-8BF2-40FE-98C4-80984F85C69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341729" y="3285339"/>
                  <a:ext cx="381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4C705B78-94B3-4CBA-B8A8-262F7B4B0C47}"/>
                    </a:ext>
                  </a:extLst>
                </p14:cNvPr>
                <p14:cNvContentPartPr/>
                <p14:nvPr/>
              </p14:nvContentPartPr>
              <p14:xfrm>
                <a:off x="5692369" y="3293619"/>
                <a:ext cx="39240" cy="20592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4C705B78-94B3-4CBA-B8A8-262F7B4B0C4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683729" y="3284619"/>
                  <a:ext cx="568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C76463F1-7846-4DE8-9367-A0DCBB37CD48}"/>
                    </a:ext>
                  </a:extLst>
                </p14:cNvPr>
                <p14:cNvContentPartPr/>
                <p14:nvPr/>
              </p14:nvContentPartPr>
              <p14:xfrm>
                <a:off x="5428726" y="3614714"/>
                <a:ext cx="50760" cy="25092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C76463F1-7846-4DE8-9367-A0DCBB37CD4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419726" y="3605714"/>
                  <a:ext cx="684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DD64BD6D-8151-43E0-B775-F9035212AB32}"/>
                    </a:ext>
                  </a:extLst>
                </p14:cNvPr>
                <p14:cNvContentPartPr/>
                <p14:nvPr/>
              </p14:nvContentPartPr>
              <p14:xfrm>
                <a:off x="5467246" y="3573314"/>
                <a:ext cx="171000" cy="6300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DD64BD6D-8151-43E0-B775-F9035212AB3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458606" y="3564674"/>
                  <a:ext cx="1886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75F5B0E6-9E76-4472-AA7F-65CA1BB73112}"/>
                    </a:ext>
                  </a:extLst>
                </p14:cNvPr>
                <p14:cNvContentPartPr/>
                <p14:nvPr/>
              </p14:nvContentPartPr>
              <p14:xfrm>
                <a:off x="5448166" y="3727754"/>
                <a:ext cx="159480" cy="2448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75F5B0E6-9E76-4472-AA7F-65CA1BB7311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439166" y="3719114"/>
                  <a:ext cx="1771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85848679-AD14-4F63-AEC4-868720F65ADC}"/>
                    </a:ext>
                  </a:extLst>
                </p14:cNvPr>
                <p14:cNvContentPartPr/>
                <p14:nvPr/>
              </p14:nvContentPartPr>
              <p14:xfrm>
                <a:off x="5672086" y="3616874"/>
                <a:ext cx="162720" cy="26172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85848679-AD14-4F63-AEC4-868720F65AD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663086" y="3607874"/>
                  <a:ext cx="180360" cy="2793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99357446-84B3-4BD5-A281-9054E9299E6D}"/>
              </a:ext>
            </a:extLst>
          </p:cNvPr>
          <p:cNvCxnSpPr>
            <a:cxnSpLocks/>
          </p:cNvCxnSpPr>
          <p:nvPr/>
        </p:nvCxnSpPr>
        <p:spPr>
          <a:xfrm rot="5400000">
            <a:off x="3545534" y="2847184"/>
            <a:ext cx="3053557" cy="511045"/>
          </a:xfrm>
          <a:prstGeom prst="bentConnector3">
            <a:avLst>
              <a:gd name="adj1" fmla="val 69619"/>
            </a:avLst>
          </a:prstGeom>
          <a:ln w="28575"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12B4792D-5F74-4165-AD2F-4D0BD4CB7C49}"/>
                  </a:ext>
                </a:extLst>
              </p14:cNvPr>
              <p14:cNvContentPartPr/>
              <p14:nvPr/>
            </p14:nvContentPartPr>
            <p14:xfrm>
              <a:off x="5428726" y="2372714"/>
              <a:ext cx="243000" cy="32328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12B4792D-5F74-4165-AD2F-4D0BD4CB7C49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419726" y="2364074"/>
                <a:ext cx="260640" cy="34092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BBF26EC-D89C-4834-BB0F-F111E5FB842B}"/>
              </a:ext>
            </a:extLst>
          </p:cNvPr>
          <p:cNvCxnSpPr>
            <a:cxnSpLocks/>
          </p:cNvCxnSpPr>
          <p:nvPr/>
        </p:nvCxnSpPr>
        <p:spPr>
          <a:xfrm>
            <a:off x="5307087" y="4867445"/>
            <a:ext cx="153763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030AFBD4-08A2-458D-BA96-A9380573787F}"/>
              </a:ext>
            </a:extLst>
          </p:cNvPr>
          <p:cNvSpPr txBox="1"/>
          <p:nvPr/>
        </p:nvSpPr>
        <p:spPr>
          <a:xfrm>
            <a:off x="1883820" y="6113234"/>
            <a:ext cx="83088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 err="1">
                <a:solidFill>
                  <a:srgbClr val="00FF00"/>
                </a:solidFill>
              </a:rPr>
              <a:t>especially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bad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if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user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is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admin</a:t>
            </a:r>
            <a:r>
              <a:rPr lang="de-DE" sz="3200" dirty="0">
                <a:solidFill>
                  <a:srgbClr val="00FF00"/>
                </a:solidFill>
              </a:rPr>
              <a:t>…</a:t>
            </a:r>
            <a:endParaRPr lang="de-AT" sz="3200" dirty="0">
              <a:solidFill>
                <a:srgbClr val="00FF00"/>
              </a:solidFill>
            </a:endParaRPr>
          </a:p>
        </p:txBody>
      </p:sp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5E14899A-C1F8-4E34-995A-B79908D6CA35}"/>
              </a:ext>
            </a:extLst>
          </p:cNvPr>
          <p:cNvGrpSpPr/>
          <p:nvPr/>
        </p:nvGrpSpPr>
        <p:grpSpPr>
          <a:xfrm>
            <a:off x="2984680" y="4345805"/>
            <a:ext cx="2266560" cy="1233360"/>
            <a:chOff x="8755481" y="4747220"/>
            <a:chExt cx="2266560" cy="1233360"/>
          </a:xfrm>
        </p:grpSpPr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1347516E-6047-4F6A-845E-8E2E35F83A5C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6672859C-0B9C-45CE-AF13-449BBD0A393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38" name="Freihand 137">
                    <a:extLst>
                      <a:ext uri="{FF2B5EF4-FFF2-40B4-BE49-F238E27FC236}">
                        <a16:creationId xmlns:a16="http://schemas.microsoft.com/office/drawing/2014/main" id="{83BBE654-81DA-44F2-9C29-8BCDC1C77D6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F3FA5E3D-8DDE-430B-A141-9B207E938D91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B8BAFE97-525D-4BF3-A068-2916ADBFBF3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1" name="Freihand 140">
                    <a:extLst>
                      <a:ext uri="{FF2B5EF4-FFF2-40B4-BE49-F238E27FC236}">
                        <a16:creationId xmlns:a16="http://schemas.microsoft.com/office/drawing/2014/main" id="{1BB921C4-EEF2-4A1F-B54D-BC995FDF6EE9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5" name="Gruppieren 114">
              <a:extLst>
                <a:ext uri="{FF2B5EF4-FFF2-40B4-BE49-F238E27FC236}">
                  <a16:creationId xmlns:a16="http://schemas.microsoft.com/office/drawing/2014/main" id="{C487D66F-6F66-480E-9443-D0190BF2109B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32" name="Freihand 131">
                    <a:extLst>
                      <a:ext uri="{FF2B5EF4-FFF2-40B4-BE49-F238E27FC236}">
                        <a16:creationId xmlns:a16="http://schemas.microsoft.com/office/drawing/2014/main" id="{CAB30E3B-3FA0-47F1-90C5-2D5DFE7A6EA4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33" name="Freihand 132">
                    <a:extLst>
                      <a:ext uri="{FF2B5EF4-FFF2-40B4-BE49-F238E27FC236}">
                        <a16:creationId xmlns:a16="http://schemas.microsoft.com/office/drawing/2014/main" id="{8BCDCCB8-AAB9-47B2-BF99-B09857F7ED41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34" name="Freihand 133">
                    <a:extLst>
                      <a:ext uri="{FF2B5EF4-FFF2-40B4-BE49-F238E27FC236}">
                        <a16:creationId xmlns:a16="http://schemas.microsoft.com/office/drawing/2014/main" id="{915EF5AE-1E33-49A2-ABC0-F3751E4893FD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35" name="Freihand 134">
                    <a:extLst>
                      <a:ext uri="{FF2B5EF4-FFF2-40B4-BE49-F238E27FC236}">
                        <a16:creationId xmlns:a16="http://schemas.microsoft.com/office/drawing/2014/main" id="{A29DBC4C-376B-42E0-B364-ACE8437D621B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7A6578D8-4C0B-464B-B4A0-D965702B0288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EE854B8B-672C-48FF-9707-7A4B50CA0C8A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Freihand 116">
                  <a:extLst>
                    <a:ext uri="{FF2B5EF4-FFF2-40B4-BE49-F238E27FC236}">
                      <a16:creationId xmlns:a16="http://schemas.microsoft.com/office/drawing/2014/main" id="{3F7F730C-69CF-4DDD-89EE-7C3BFCF2512E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Freihand 117">
                  <a:extLst>
                    <a:ext uri="{FF2B5EF4-FFF2-40B4-BE49-F238E27FC236}">
                      <a16:creationId xmlns:a16="http://schemas.microsoft.com/office/drawing/2014/main" id="{2DFDECA2-2B1F-4F18-B7EB-84A5C23D7C2E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9" name="Gruppieren 118">
              <a:extLst>
                <a:ext uri="{FF2B5EF4-FFF2-40B4-BE49-F238E27FC236}">
                  <a16:creationId xmlns:a16="http://schemas.microsoft.com/office/drawing/2014/main" id="{4BF742FD-DB18-4B98-9DD2-A5E51E654B08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130" name="Freihand 129">
                    <a:extLst>
                      <a:ext uri="{FF2B5EF4-FFF2-40B4-BE49-F238E27FC236}">
                        <a16:creationId xmlns:a16="http://schemas.microsoft.com/office/drawing/2014/main" id="{8119DF52-7954-4C04-87A2-E262F81F9B4B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131" name="Freihand 130">
                    <a:extLst>
                      <a:ext uri="{FF2B5EF4-FFF2-40B4-BE49-F238E27FC236}">
                        <a16:creationId xmlns:a16="http://schemas.microsoft.com/office/drawing/2014/main" id="{C15AA8CB-1006-4975-99B7-D3E0CA819CD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74D14609-659C-4298-A0E7-E3D03A0327E3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128" name="Freihand 127">
                    <a:extLst>
                      <a:ext uri="{FF2B5EF4-FFF2-40B4-BE49-F238E27FC236}">
                        <a16:creationId xmlns:a16="http://schemas.microsoft.com/office/drawing/2014/main" id="{E547AD33-A78F-462A-B400-53FF577D8DA0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0">
                <p14:nvContentPartPr>
                  <p14:cNvPr id="129" name="Freihand 128">
                    <a:extLst>
                      <a:ext uri="{FF2B5EF4-FFF2-40B4-BE49-F238E27FC236}">
                        <a16:creationId xmlns:a16="http://schemas.microsoft.com/office/drawing/2014/main" id="{52285F72-B0C4-4846-9857-F9445D5D6632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628C82CB-D854-4EEE-8F9F-641151156FDC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992B90E2-A977-4CCF-B41B-21B7D5292331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3" name="Gruppieren 122">
              <a:extLst>
                <a:ext uri="{FF2B5EF4-FFF2-40B4-BE49-F238E27FC236}">
                  <a16:creationId xmlns:a16="http://schemas.microsoft.com/office/drawing/2014/main" id="{2D065F4D-0D75-4E7B-BC3F-917FC84C9FF1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124" name="Freihand 123">
                    <a:extLst>
                      <a:ext uri="{FF2B5EF4-FFF2-40B4-BE49-F238E27FC236}">
                        <a16:creationId xmlns:a16="http://schemas.microsoft.com/office/drawing/2014/main" id="{5364A32E-EB47-42BD-9595-EF243BE009D9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125" name="Freihand 124">
                    <a:extLst>
                      <a:ext uri="{FF2B5EF4-FFF2-40B4-BE49-F238E27FC236}">
                        <a16:creationId xmlns:a16="http://schemas.microsoft.com/office/drawing/2014/main" id="{7451BDA8-6E86-444E-A602-F801567F0B38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26" name="Freihand 125">
                    <a:extLst>
                      <a:ext uri="{FF2B5EF4-FFF2-40B4-BE49-F238E27FC236}">
                        <a16:creationId xmlns:a16="http://schemas.microsoft.com/office/drawing/2014/main" id="{903D4975-23DB-493D-AFC5-6D609058970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27" name="Freihand 126">
                    <a:extLst>
                      <a:ext uri="{FF2B5EF4-FFF2-40B4-BE49-F238E27FC236}">
                        <a16:creationId xmlns:a16="http://schemas.microsoft.com/office/drawing/2014/main" id="{131A0986-9716-4539-B257-E13A880DB02E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00" name="Textfeld 99">
            <a:extLst>
              <a:ext uri="{FF2B5EF4-FFF2-40B4-BE49-F238E27FC236}">
                <a16:creationId xmlns:a16="http://schemas.microsoft.com/office/drawing/2014/main" id="{725F5A5D-EC47-40CF-9AC1-35C9BE54EE08}"/>
              </a:ext>
            </a:extLst>
          </p:cNvPr>
          <p:cNvSpPr txBox="1"/>
          <p:nvPr/>
        </p:nvSpPr>
        <p:spPr>
          <a:xfrm>
            <a:off x="2058356" y="5694779"/>
            <a:ext cx="10530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+mj-lt"/>
              </a:rPr>
              <a:t>&lt;</a:t>
            </a:r>
            <a:r>
              <a:rPr lang="de-DE" dirty="0" err="1">
                <a:latin typeface="+mj-lt"/>
              </a:rPr>
              <a:t>img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src</a:t>
            </a:r>
            <a:r>
              <a:rPr lang="de-DE" dirty="0">
                <a:latin typeface="+mj-lt"/>
              </a:rPr>
              <a:t>='https://internalserver.intra:3000/</a:t>
            </a:r>
            <a:r>
              <a:rPr lang="de-DE" dirty="0" err="1">
                <a:latin typeface="+mj-lt"/>
              </a:rPr>
              <a:t>somenastystuff</a:t>
            </a:r>
            <a:r>
              <a:rPr lang="de-DE" dirty="0">
                <a:latin typeface="+mj-lt"/>
              </a:rPr>
              <a:t>'/&gt;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0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3FEDACB-A7B6-42EA-92B2-3CD61ED29024}"/>
              </a:ext>
            </a:extLst>
          </p:cNvPr>
          <p:cNvGrpSpPr/>
          <p:nvPr/>
        </p:nvGrpSpPr>
        <p:grpSpPr>
          <a:xfrm>
            <a:off x="4528396" y="3448344"/>
            <a:ext cx="3368520" cy="345240"/>
            <a:chOff x="4528396" y="3448344"/>
            <a:chExt cx="336852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D6E05389-60CF-40F1-8C0E-6702896E179C}"/>
                    </a:ext>
                  </a:extLst>
                </p14:cNvPr>
                <p14:cNvContentPartPr/>
                <p14:nvPr/>
              </p14:nvContentPartPr>
              <p14:xfrm>
                <a:off x="4531996" y="3473544"/>
                <a:ext cx="3364920" cy="3200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77468737-6C54-4439-9543-C472AAFFFBE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22996" y="3464544"/>
                  <a:ext cx="3382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DEC4930B-2A35-441B-BFD9-13AA6FBDE711}"/>
                    </a:ext>
                  </a:extLst>
                </p14:cNvPr>
                <p14:cNvContentPartPr/>
                <p14:nvPr/>
              </p14:nvContentPartPr>
              <p14:xfrm>
                <a:off x="4528396" y="3448344"/>
                <a:ext cx="234360" cy="308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AB2B3BF9-7D0D-4CE0-AD0C-107C3B02DA5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19756" y="3439704"/>
                  <a:ext cx="25200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2B05EB8D-3A6E-430A-930F-F7DFE1907009}"/>
              </a:ext>
            </a:extLst>
          </p:cNvPr>
          <p:cNvGrpSpPr/>
          <p:nvPr/>
        </p:nvGrpSpPr>
        <p:grpSpPr>
          <a:xfrm>
            <a:off x="5384591" y="1920111"/>
            <a:ext cx="1198115" cy="353621"/>
            <a:chOff x="6357196" y="823224"/>
            <a:chExt cx="19735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3F40C8D0-0B0C-41E0-8AA8-682BE872375A}"/>
                    </a:ext>
                  </a:extLst>
                </p14:cNvPr>
                <p14:cNvContentPartPr/>
                <p14:nvPr/>
              </p14:nvContentPartPr>
              <p14:xfrm>
                <a:off x="6460516" y="931944"/>
                <a:ext cx="35640" cy="4244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A49510FC-6CC1-4293-BC7D-1D4D24E7A0B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51516" y="922944"/>
                  <a:ext cx="5328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884EA65D-DE6B-4816-9265-C97ABD1A15AA}"/>
                    </a:ext>
                  </a:extLst>
                </p14:cNvPr>
                <p14:cNvContentPartPr/>
                <p14:nvPr/>
              </p14:nvContentPartPr>
              <p14:xfrm>
                <a:off x="6357196" y="872904"/>
                <a:ext cx="434160" cy="48168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6F485025-3F06-4228-9E0C-DE01B5979B8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48196" y="863904"/>
                  <a:ext cx="45180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4FD80A45-2BF5-41C1-AC7C-23F6A123F3CF}"/>
                    </a:ext>
                  </a:extLst>
                </p14:cNvPr>
                <p14:cNvContentPartPr/>
                <p14:nvPr/>
              </p14:nvContentPartPr>
              <p14:xfrm>
                <a:off x="6828796" y="1147944"/>
                <a:ext cx="272520" cy="20880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A3771D87-DE22-41C2-93F8-198827743FC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20156" y="1138944"/>
                  <a:ext cx="2901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4F986D40-DDB2-4DBF-87C6-11B68E76065F}"/>
                    </a:ext>
                  </a:extLst>
                </p14:cNvPr>
                <p14:cNvContentPartPr/>
                <p14:nvPr/>
              </p14:nvContentPartPr>
              <p14:xfrm>
                <a:off x="7128676" y="1136784"/>
                <a:ext cx="227520" cy="26892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62B3F3F0-D165-4782-BB50-79C7C1B64F7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20036" y="1127784"/>
                  <a:ext cx="2451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4A337C55-5F26-4B8D-9D85-0393B354E696}"/>
                    </a:ext>
                  </a:extLst>
                </p14:cNvPr>
                <p14:cNvContentPartPr/>
                <p14:nvPr/>
              </p14:nvContentPartPr>
              <p14:xfrm>
                <a:off x="7375636" y="1121304"/>
                <a:ext cx="297360" cy="1778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C22BCC45-D18F-48B7-9392-D3806757984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366636" y="1112664"/>
                  <a:ext cx="3150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2DCCE70B-5BB3-488C-A95E-DDA1520A4AB3}"/>
                    </a:ext>
                  </a:extLst>
                </p14:cNvPr>
                <p14:cNvContentPartPr/>
                <p14:nvPr/>
              </p14:nvContentPartPr>
              <p14:xfrm>
                <a:off x="7701436" y="1136424"/>
                <a:ext cx="188280" cy="1555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7E0D4D6C-AA2E-4602-9A2A-D571AD48A06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692796" y="1127424"/>
                  <a:ext cx="2059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686E90D1-6E59-496F-8FD8-B25C73772E28}"/>
                    </a:ext>
                  </a:extLst>
                </p14:cNvPr>
                <p14:cNvContentPartPr/>
                <p14:nvPr/>
              </p14:nvContentPartPr>
              <p14:xfrm>
                <a:off x="7943356" y="1079184"/>
                <a:ext cx="132480" cy="199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05B5C902-971C-4DEF-B22D-C3BC1B30E8A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34716" y="1070184"/>
                  <a:ext cx="1501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7B624664-894C-437A-B8A2-8AA557813DB2}"/>
                    </a:ext>
                  </a:extLst>
                </p14:cNvPr>
                <p14:cNvContentPartPr/>
                <p14:nvPr/>
              </p14:nvContentPartPr>
              <p14:xfrm>
                <a:off x="8206516" y="823224"/>
                <a:ext cx="59040" cy="37620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71F480D3-B0BD-48E2-9791-2229F970B22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97516" y="814584"/>
                  <a:ext cx="766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978B0810-3CA6-406F-83D9-D370B253364E}"/>
                    </a:ext>
                  </a:extLst>
                </p14:cNvPr>
                <p14:cNvContentPartPr/>
                <p14:nvPr/>
              </p14:nvContentPartPr>
              <p14:xfrm>
                <a:off x="8138116" y="940944"/>
                <a:ext cx="192600" cy="417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210594DA-B3A8-4538-88EA-C26B0C40B37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129116" y="931944"/>
                  <a:ext cx="21024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92F66556-4B71-45E4-9F32-06C00646F940}"/>
              </a:ext>
            </a:extLst>
          </p:cNvPr>
          <p:cNvGrpSpPr/>
          <p:nvPr/>
        </p:nvGrpSpPr>
        <p:grpSpPr>
          <a:xfrm>
            <a:off x="5537068" y="4031222"/>
            <a:ext cx="1353276" cy="311722"/>
            <a:chOff x="8152560" y="1242900"/>
            <a:chExt cx="181980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F9E2E9F2-F756-43F8-B5B5-C491A536012E}"/>
                    </a:ext>
                  </a:extLst>
                </p14:cNvPr>
                <p14:cNvContentPartPr/>
                <p14:nvPr/>
              </p14:nvContentPartPr>
              <p14:xfrm>
                <a:off x="8236440" y="1290060"/>
                <a:ext cx="41040" cy="39960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76D2EA02-5F22-4088-8209-A9DCF18ECD3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224852" y="1274260"/>
                  <a:ext cx="64698" cy="43185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513FCC0D-C2B9-451A-B393-081E939C0A02}"/>
                </a:ext>
              </a:extLst>
            </p:cNvPr>
            <p:cNvGrpSpPr/>
            <p:nvPr/>
          </p:nvGrpSpPr>
          <p:grpSpPr>
            <a:xfrm>
              <a:off x="8152560" y="1242900"/>
              <a:ext cx="1819800" cy="570240"/>
              <a:chOff x="8152560" y="1242900"/>
              <a:chExt cx="1819800" cy="570240"/>
            </a:xfrm>
          </p:grpSpPr>
          <p:grpSp>
            <p:nvGrpSpPr>
              <p:cNvPr id="38" name="Gruppieren 37">
                <a:extLst>
                  <a:ext uri="{FF2B5EF4-FFF2-40B4-BE49-F238E27FC236}">
                    <a16:creationId xmlns:a16="http://schemas.microsoft.com/office/drawing/2014/main" id="{2855269E-0783-43B8-A4F9-1AE9E331708F}"/>
                  </a:ext>
                </a:extLst>
              </p:cNvPr>
              <p:cNvGrpSpPr/>
              <p:nvPr/>
            </p:nvGrpSpPr>
            <p:grpSpPr>
              <a:xfrm>
                <a:off x="8152560" y="1242900"/>
                <a:ext cx="724320" cy="451800"/>
                <a:chOff x="8152560" y="1242900"/>
                <a:chExt cx="724320" cy="4518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96">
                  <p14:nvContentPartPr>
                    <p14:cNvPr id="46" name="Freihand 45">
                      <a:extLst>
                        <a:ext uri="{FF2B5EF4-FFF2-40B4-BE49-F238E27FC236}">
                          <a16:creationId xmlns:a16="http://schemas.microsoft.com/office/drawing/2014/main" id="{2136A37C-4B61-4594-8F89-C3E179E13BE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152560" y="1242900"/>
                    <a:ext cx="304560" cy="439560"/>
                  </p14:xfrm>
                </p:contentPart>
              </mc:Choice>
              <mc:Fallback xmlns="">
                <p:pic>
                  <p:nvPicPr>
                    <p:cNvPr id="89" name="Freihand 88">
                      <a:extLst>
                        <a:ext uri="{FF2B5EF4-FFF2-40B4-BE49-F238E27FC236}">
                          <a16:creationId xmlns:a16="http://schemas.microsoft.com/office/drawing/2014/main" id="{3B246D2D-871F-41BF-899F-55FDE7A83667}"/>
                        </a:ext>
                      </a:extLst>
                    </p:cNvPr>
                    <p:cNvPicPr/>
                    <p:nvPr/>
                  </p:nvPicPr>
                  <p:blipFill>
                    <a:blip r:embed="rId97"/>
                    <a:stretch>
                      <a:fillRect/>
                    </a:stretch>
                  </p:blipFill>
                  <p:spPr>
                    <a:xfrm>
                      <a:off x="8140455" y="1226449"/>
                      <a:ext cx="328286" cy="47180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8">
                  <p14:nvContentPartPr>
                    <p14:cNvPr id="47" name="Freihand 46">
                      <a:extLst>
                        <a:ext uri="{FF2B5EF4-FFF2-40B4-BE49-F238E27FC236}">
                          <a16:creationId xmlns:a16="http://schemas.microsoft.com/office/drawing/2014/main" id="{C1C12799-F459-49D7-AA5D-65D05CF6E25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15080" y="1435860"/>
                    <a:ext cx="169200" cy="232920"/>
                  </p14:xfrm>
                </p:contentPart>
              </mc:Choice>
              <mc:Fallback xmlns="">
                <p:pic>
                  <p:nvPicPr>
                    <p:cNvPr id="90" name="Freihand 89">
                      <a:extLst>
                        <a:ext uri="{FF2B5EF4-FFF2-40B4-BE49-F238E27FC236}">
                          <a16:creationId xmlns:a16="http://schemas.microsoft.com/office/drawing/2014/main" id="{D77F6895-A076-4FF5-8BE9-9893D2D69C58}"/>
                        </a:ext>
                      </a:extLst>
                    </p:cNvPr>
                    <p:cNvPicPr/>
                    <p:nvPr/>
                  </p:nvPicPr>
                  <p:blipFill>
                    <a:blip r:embed="rId99"/>
                    <a:stretch>
                      <a:fillRect/>
                    </a:stretch>
                  </p:blipFill>
                  <p:spPr>
                    <a:xfrm>
                      <a:off x="8502994" y="1419411"/>
                      <a:ext cx="192888" cy="265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0">
                  <p14:nvContentPartPr>
                    <p14:cNvPr id="48" name="Freihand 47">
                      <a:extLst>
                        <a:ext uri="{FF2B5EF4-FFF2-40B4-BE49-F238E27FC236}">
                          <a16:creationId xmlns:a16="http://schemas.microsoft.com/office/drawing/2014/main" id="{631E9C8A-86D9-415E-AF5D-FC6610E34A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39000" y="1427940"/>
                    <a:ext cx="137880" cy="266760"/>
                  </p14:xfrm>
                </p:contentPart>
              </mc:Choice>
              <mc:Fallback xmlns="">
                <p:pic>
                  <p:nvPicPr>
                    <p:cNvPr id="91" name="Freihand 90">
                      <a:extLst>
                        <a:ext uri="{FF2B5EF4-FFF2-40B4-BE49-F238E27FC236}">
                          <a16:creationId xmlns:a16="http://schemas.microsoft.com/office/drawing/2014/main" id="{6BFCC4D3-E65F-489A-B2AC-9F7F14F02257}"/>
                        </a:ext>
                      </a:extLst>
                    </p:cNvPr>
                    <p:cNvPicPr/>
                    <p:nvPr/>
                  </p:nvPicPr>
                  <p:blipFill>
                    <a:blip r:embed="rId101"/>
                    <a:stretch>
                      <a:fillRect/>
                    </a:stretch>
                  </p:blipFill>
                  <p:spPr>
                    <a:xfrm>
                      <a:off x="8726905" y="1411473"/>
                      <a:ext cx="161586" cy="29903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39" name="Gruppieren 38">
                <a:extLst>
                  <a:ext uri="{FF2B5EF4-FFF2-40B4-BE49-F238E27FC236}">
                    <a16:creationId xmlns:a16="http://schemas.microsoft.com/office/drawing/2014/main" id="{CB1F5D19-B6B0-4566-A072-95F605B477E0}"/>
                  </a:ext>
                </a:extLst>
              </p:cNvPr>
              <p:cNvGrpSpPr/>
              <p:nvPr/>
            </p:nvGrpSpPr>
            <p:grpSpPr>
              <a:xfrm>
                <a:off x="8962200" y="1386540"/>
                <a:ext cx="1010160" cy="426600"/>
                <a:chOff x="8962200" y="1386540"/>
                <a:chExt cx="1010160" cy="4266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02">
                  <p14:nvContentPartPr>
                    <p14:cNvPr id="40" name="Freihand 39">
                      <a:extLst>
                        <a:ext uri="{FF2B5EF4-FFF2-40B4-BE49-F238E27FC236}">
                          <a16:creationId xmlns:a16="http://schemas.microsoft.com/office/drawing/2014/main" id="{42305B54-2294-434B-B024-C21828711E0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2200" y="1434780"/>
                    <a:ext cx="25200" cy="378360"/>
                  </p14:xfrm>
                </p:contentPart>
              </mc:Choice>
              <mc:Fallback xmlns="">
                <p:pic>
                  <p:nvPicPr>
                    <p:cNvPr id="83" name="Freihand 82">
                      <a:extLst>
                        <a:ext uri="{FF2B5EF4-FFF2-40B4-BE49-F238E27FC236}">
                          <a16:creationId xmlns:a16="http://schemas.microsoft.com/office/drawing/2014/main" id="{D694726F-B657-493A-8F07-5371004CFF20}"/>
                        </a:ext>
                      </a:extLst>
                    </p:cNvPr>
                    <p:cNvPicPr/>
                    <p:nvPr/>
                  </p:nvPicPr>
                  <p:blipFill>
                    <a:blip r:embed="rId103"/>
                    <a:stretch>
                      <a:fillRect/>
                    </a:stretch>
                  </p:blipFill>
                  <p:spPr>
                    <a:xfrm>
                      <a:off x="8950085" y="1418330"/>
                      <a:ext cx="48946" cy="41060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4">
                  <p14:nvContentPartPr>
                    <p14:cNvPr id="41" name="Freihand 40">
                      <a:extLst>
                        <a:ext uri="{FF2B5EF4-FFF2-40B4-BE49-F238E27FC236}">
                          <a16:creationId xmlns:a16="http://schemas.microsoft.com/office/drawing/2014/main" id="{22E75093-75A5-4EBA-8074-8D28EDA32B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2200" y="1435500"/>
                    <a:ext cx="144000" cy="206280"/>
                  </p14:xfrm>
                </p:contentPart>
              </mc:Choice>
              <mc:Fallback xmlns="">
                <p:pic>
                  <p:nvPicPr>
                    <p:cNvPr id="84" name="Freihand 83">
                      <a:extLst>
                        <a:ext uri="{FF2B5EF4-FFF2-40B4-BE49-F238E27FC236}">
                          <a16:creationId xmlns:a16="http://schemas.microsoft.com/office/drawing/2014/main" id="{F4C2D616-81A0-4D31-AF2C-2A1A7F793FD5}"/>
                        </a:ext>
                      </a:extLst>
                    </p:cNvPr>
                    <p:cNvPicPr/>
                    <p:nvPr/>
                  </p:nvPicPr>
                  <p:blipFill>
                    <a:blip r:embed="rId105"/>
                    <a:stretch>
                      <a:fillRect/>
                    </a:stretch>
                  </p:blipFill>
                  <p:spPr>
                    <a:xfrm>
                      <a:off x="8950119" y="1419076"/>
                      <a:ext cx="167678" cy="23847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6">
                  <p14:nvContentPartPr>
                    <p14:cNvPr id="42" name="Freihand 41">
                      <a:extLst>
                        <a:ext uri="{FF2B5EF4-FFF2-40B4-BE49-F238E27FC236}">
                          <a16:creationId xmlns:a16="http://schemas.microsoft.com/office/drawing/2014/main" id="{6E973924-306F-40BA-A78C-6AFDB413DE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45080" y="1426860"/>
                    <a:ext cx="185040" cy="195480"/>
                  </p14:xfrm>
                </p:contentPart>
              </mc:Choice>
              <mc:Fallback xmlns="">
                <p:pic>
                  <p:nvPicPr>
                    <p:cNvPr id="85" name="Freihand 84">
                      <a:extLst>
                        <a:ext uri="{FF2B5EF4-FFF2-40B4-BE49-F238E27FC236}">
                          <a16:creationId xmlns:a16="http://schemas.microsoft.com/office/drawing/2014/main" id="{048E46B7-1F29-4008-BEAE-5D60741C9EF4}"/>
                        </a:ext>
                      </a:extLst>
                    </p:cNvPr>
                    <p:cNvPicPr/>
                    <p:nvPr/>
                  </p:nvPicPr>
                  <p:blipFill>
                    <a:blip r:embed="rId107"/>
                    <a:stretch>
                      <a:fillRect/>
                    </a:stretch>
                  </p:blipFill>
                  <p:spPr>
                    <a:xfrm>
                      <a:off x="9132970" y="1410405"/>
                      <a:ext cx="208775" cy="22773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8">
                  <p14:nvContentPartPr>
                    <p14:cNvPr id="43" name="Freihand 42">
                      <a:extLst>
                        <a:ext uri="{FF2B5EF4-FFF2-40B4-BE49-F238E27FC236}">
                          <a16:creationId xmlns:a16="http://schemas.microsoft.com/office/drawing/2014/main" id="{7313D717-66E3-4BCA-A143-F709E7B977F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378360" y="1425780"/>
                    <a:ext cx="127080" cy="176400"/>
                  </p14:xfrm>
                </p:contentPart>
              </mc:Choice>
              <mc:Fallback xmlns="">
                <p:pic>
                  <p:nvPicPr>
                    <p:cNvPr id="86" name="Freihand 85">
                      <a:extLst>
                        <a:ext uri="{FF2B5EF4-FFF2-40B4-BE49-F238E27FC236}">
                          <a16:creationId xmlns:a16="http://schemas.microsoft.com/office/drawing/2014/main" id="{1F2C6ABF-16E4-4BEA-8F8F-C5726490D8A0}"/>
                        </a:ext>
                      </a:extLst>
                    </p:cNvPr>
                    <p:cNvPicPr/>
                    <p:nvPr/>
                  </p:nvPicPr>
                  <p:blipFill>
                    <a:blip r:embed="rId109"/>
                    <a:stretch>
                      <a:fillRect/>
                    </a:stretch>
                  </p:blipFill>
                  <p:spPr>
                    <a:xfrm>
                      <a:off x="9366763" y="1409325"/>
                      <a:ext cx="150757" cy="20865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0">
                  <p14:nvContentPartPr>
                    <p14:cNvPr id="44" name="Freihand 43">
                      <a:extLst>
                        <a:ext uri="{FF2B5EF4-FFF2-40B4-BE49-F238E27FC236}">
                          <a16:creationId xmlns:a16="http://schemas.microsoft.com/office/drawing/2014/main" id="{3D551F72-42CA-47C1-A1E5-EB1D3207DBA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562680" y="1386540"/>
                    <a:ext cx="153720" cy="218160"/>
                  </p14:xfrm>
                </p:contentPart>
              </mc:Choice>
              <mc:Fallback xmlns="">
                <p:pic>
                  <p:nvPicPr>
                    <p:cNvPr id="87" name="Freihand 86">
                      <a:extLst>
                        <a:ext uri="{FF2B5EF4-FFF2-40B4-BE49-F238E27FC236}">
                          <a16:creationId xmlns:a16="http://schemas.microsoft.com/office/drawing/2014/main" id="{8E448ED1-347D-490F-B0EA-E6D86C2E32F9}"/>
                        </a:ext>
                      </a:extLst>
                    </p:cNvPr>
                    <p:cNvPicPr/>
                    <p:nvPr/>
                  </p:nvPicPr>
                  <p:blipFill>
                    <a:blip r:embed="rId111"/>
                    <a:stretch>
                      <a:fillRect/>
                    </a:stretch>
                  </p:blipFill>
                  <p:spPr>
                    <a:xfrm>
                      <a:off x="9550595" y="1370112"/>
                      <a:ext cx="177406" cy="25035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2">
                  <p14:nvContentPartPr>
                    <p14:cNvPr id="45" name="Freihand 44">
                      <a:extLst>
                        <a:ext uri="{FF2B5EF4-FFF2-40B4-BE49-F238E27FC236}">
                          <a16:creationId xmlns:a16="http://schemas.microsoft.com/office/drawing/2014/main" id="{9ABA7347-3B28-4A13-A4C4-07AAC09305B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755280" y="1395540"/>
                    <a:ext cx="217080" cy="194760"/>
                  </p14:xfrm>
                </p:contentPart>
              </mc:Choice>
              <mc:Fallback xmlns="">
                <p:pic>
                  <p:nvPicPr>
                    <p:cNvPr id="88" name="Freihand 87">
                      <a:extLst>
                        <a:ext uri="{FF2B5EF4-FFF2-40B4-BE49-F238E27FC236}">
                          <a16:creationId xmlns:a16="http://schemas.microsoft.com/office/drawing/2014/main" id="{CB54B549-FD48-4708-AED7-6EB241074F88}"/>
                        </a:ext>
                      </a:extLst>
                    </p:cNvPr>
                    <p:cNvPicPr/>
                    <p:nvPr/>
                  </p:nvPicPr>
                  <p:blipFill>
                    <a:blip r:embed="rId113"/>
                    <a:stretch>
                      <a:fillRect/>
                    </a:stretch>
                  </p:blipFill>
                  <p:spPr>
                    <a:xfrm>
                      <a:off x="9743166" y="1379091"/>
                      <a:ext cx="240823" cy="227001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49" name="Freihand 48">
                <a:extLst>
                  <a:ext uri="{FF2B5EF4-FFF2-40B4-BE49-F238E27FC236}">
                    <a16:creationId xmlns:a16="http://schemas.microsoft.com/office/drawing/2014/main" id="{92ABEA88-E166-4647-82C7-3D62B414EB5C}"/>
                  </a:ext>
                </a:extLst>
              </p14:cNvPr>
              <p14:cNvContentPartPr/>
              <p14:nvPr/>
            </p14:nvContentPartPr>
            <p14:xfrm>
              <a:off x="4959286" y="2333474"/>
              <a:ext cx="15840" cy="17640"/>
            </p14:xfrm>
          </p:contentPart>
        </mc:Choice>
        <mc:Fallback xmlns="">
          <p:pic>
            <p:nvPicPr>
              <p:cNvPr id="49" name="Freihand 48">
                <a:extLst>
                  <a:ext uri="{FF2B5EF4-FFF2-40B4-BE49-F238E27FC236}">
                    <a16:creationId xmlns:a16="http://schemas.microsoft.com/office/drawing/2014/main" id="{92ABEA88-E166-4647-82C7-3D62B414EB5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950286" y="2324654"/>
                <a:ext cx="33480" cy="34927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266EA2CA-7F64-4B0C-BF6F-621B7DEADAB0}"/>
              </a:ext>
            </a:extLst>
          </p:cNvPr>
          <p:cNvGrpSpPr/>
          <p:nvPr/>
        </p:nvGrpSpPr>
        <p:grpSpPr>
          <a:xfrm>
            <a:off x="2318716" y="1766474"/>
            <a:ext cx="237240" cy="730440"/>
            <a:chOff x="2569606" y="1934594"/>
            <a:chExt cx="237240" cy="73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" name="Freihand 1">
                  <a:extLst>
                    <a:ext uri="{FF2B5EF4-FFF2-40B4-BE49-F238E27FC236}">
                      <a16:creationId xmlns:a16="http://schemas.microsoft.com/office/drawing/2014/main" id="{C4663246-85BC-4995-94D1-1F8E0EE259AC}"/>
                    </a:ext>
                  </a:extLst>
                </p14:cNvPr>
                <p14:cNvContentPartPr/>
                <p14:nvPr/>
              </p14:nvContentPartPr>
              <p14:xfrm>
                <a:off x="2666806" y="1934594"/>
                <a:ext cx="105120" cy="725040"/>
              </p14:xfrm>
            </p:contentPart>
          </mc:Choice>
          <mc:Fallback xmlns="">
            <p:pic>
              <p:nvPicPr>
                <p:cNvPr id="2" name="Freihand 1">
                  <a:extLst>
                    <a:ext uri="{FF2B5EF4-FFF2-40B4-BE49-F238E27FC236}">
                      <a16:creationId xmlns:a16="http://schemas.microsoft.com/office/drawing/2014/main" id="{C4663246-85BC-4995-94D1-1F8E0EE259A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657806" y="1925594"/>
                  <a:ext cx="12276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B7ECFD13-94BD-4890-894C-C21BF9CA2FAA}"/>
                    </a:ext>
                  </a:extLst>
                </p14:cNvPr>
                <p14:cNvContentPartPr/>
                <p14:nvPr/>
              </p14:nvContentPartPr>
              <p14:xfrm>
                <a:off x="2569606" y="2483954"/>
                <a:ext cx="237240" cy="18108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B7ECFD13-94BD-4890-894C-C21BF9CA2FA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560966" y="2475314"/>
                  <a:ext cx="25488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A06FF425-7092-4682-AC90-B46385051EB8}"/>
              </a:ext>
            </a:extLst>
          </p:cNvPr>
          <p:cNvGrpSpPr/>
          <p:nvPr/>
        </p:nvGrpSpPr>
        <p:grpSpPr>
          <a:xfrm>
            <a:off x="1488556" y="1286234"/>
            <a:ext cx="644760" cy="381960"/>
            <a:chOff x="1739446" y="1454354"/>
            <a:chExt cx="644760" cy="38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05E5A83A-7065-4FD2-97FD-34DBF5CCCA30}"/>
                    </a:ext>
                  </a:extLst>
                </p14:cNvPr>
                <p14:cNvContentPartPr/>
                <p14:nvPr/>
              </p14:nvContentPartPr>
              <p14:xfrm>
                <a:off x="1739446" y="1454354"/>
                <a:ext cx="237600" cy="38196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05E5A83A-7065-4FD2-97FD-34DBF5CCCA3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30806" y="1445714"/>
                  <a:ext cx="2552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71B84735-1FC3-47EB-85E6-A1A868687524}"/>
                    </a:ext>
                  </a:extLst>
                </p14:cNvPr>
                <p14:cNvContentPartPr/>
                <p14:nvPr/>
              </p14:nvContentPartPr>
              <p14:xfrm>
                <a:off x="2049766" y="1523834"/>
                <a:ext cx="131040" cy="25992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71B84735-1FC3-47EB-85E6-A1A86868752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41126" y="1515194"/>
                  <a:ext cx="1486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FAAF711D-E907-472E-AA74-424EF93BEAFC}"/>
                    </a:ext>
                  </a:extLst>
                </p14:cNvPr>
                <p14:cNvContentPartPr/>
                <p14:nvPr/>
              </p14:nvContentPartPr>
              <p14:xfrm>
                <a:off x="2255326" y="1659194"/>
                <a:ext cx="128880" cy="10008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FAAF711D-E907-472E-AA74-424EF93BEAF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246326" y="1650194"/>
                  <a:ext cx="14652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2271E70E-D959-42BD-8763-6834E29292C0}"/>
              </a:ext>
            </a:extLst>
          </p:cNvPr>
          <p:cNvGrpSpPr/>
          <p:nvPr/>
        </p:nvGrpSpPr>
        <p:grpSpPr>
          <a:xfrm>
            <a:off x="2322676" y="1240154"/>
            <a:ext cx="1696680" cy="557640"/>
            <a:chOff x="2573566" y="1408274"/>
            <a:chExt cx="1696680" cy="55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05968BF0-014C-49F0-B284-91DA0083EA42}"/>
                    </a:ext>
                  </a:extLst>
                </p14:cNvPr>
                <p14:cNvContentPartPr/>
                <p14:nvPr/>
              </p14:nvContentPartPr>
              <p14:xfrm>
                <a:off x="2589046" y="1665674"/>
                <a:ext cx="19800" cy="124920"/>
              </p14:xfrm>
            </p:contentPart>
          </mc:Choice>
          <mc:Fallback xmlns="">
            <p:pic>
              <p:nvPicPr>
                <p:cNvPr id="93" name="Freihand 92">
                  <a:extLst>
                    <a:ext uri="{FF2B5EF4-FFF2-40B4-BE49-F238E27FC236}">
                      <a16:creationId xmlns:a16="http://schemas.microsoft.com/office/drawing/2014/main" id="{05968BF0-014C-49F0-B284-91DA0083EA4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80046" y="1657034"/>
                  <a:ext cx="374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4" name="Freihand 93">
                  <a:extLst>
                    <a:ext uri="{FF2B5EF4-FFF2-40B4-BE49-F238E27FC236}">
                      <a16:creationId xmlns:a16="http://schemas.microsoft.com/office/drawing/2014/main" id="{87C5E366-0B1D-4DF2-84C8-F5B036437D8F}"/>
                    </a:ext>
                  </a:extLst>
                </p14:cNvPr>
                <p14:cNvContentPartPr/>
                <p14:nvPr/>
              </p14:nvContentPartPr>
              <p14:xfrm>
                <a:off x="2573566" y="1552274"/>
                <a:ext cx="8280" cy="37440"/>
              </p14:xfrm>
            </p:contentPart>
          </mc:Choice>
          <mc:Fallback xmlns=""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87C5E366-0B1D-4DF2-84C8-F5B036437D8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564566" y="1543274"/>
                  <a:ext cx="259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3D3350B2-FC1B-4C32-A0A8-881C82C1AB06}"/>
                    </a:ext>
                  </a:extLst>
                </p14:cNvPr>
                <p14:cNvContentPartPr/>
                <p14:nvPr/>
              </p14:nvContentPartPr>
              <p14:xfrm>
                <a:off x="2653486" y="1650554"/>
                <a:ext cx="133920" cy="128160"/>
              </p14:xfrm>
            </p:contentPart>
          </mc:Choice>
          <mc:Fallback xmlns="">
            <p:pic>
              <p:nvPicPr>
                <p:cNvPr id="95" name="Freihand 94">
                  <a:extLst>
                    <a:ext uri="{FF2B5EF4-FFF2-40B4-BE49-F238E27FC236}">
                      <a16:creationId xmlns:a16="http://schemas.microsoft.com/office/drawing/2014/main" id="{3D3350B2-FC1B-4C32-A0A8-881C82C1AB0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644486" y="1641554"/>
                  <a:ext cx="1515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D61632D1-D7C5-4D2F-9CF2-9C21EDE07B93}"/>
                    </a:ext>
                  </a:extLst>
                </p14:cNvPr>
                <p14:cNvContentPartPr/>
                <p14:nvPr/>
              </p14:nvContentPartPr>
              <p14:xfrm>
                <a:off x="2906566" y="1469114"/>
                <a:ext cx="28080" cy="305280"/>
              </p14:xfrm>
            </p:contentPart>
          </mc:Choice>
          <mc:Fallback xmlns="">
            <p:pic>
              <p:nvPicPr>
                <p:cNvPr id="96" name="Freihand 95">
                  <a:extLst>
                    <a:ext uri="{FF2B5EF4-FFF2-40B4-BE49-F238E27FC236}">
                      <a16:creationId xmlns:a16="http://schemas.microsoft.com/office/drawing/2014/main" id="{D61632D1-D7C5-4D2F-9CF2-9C21EDE07B9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897566" y="1460114"/>
                  <a:ext cx="457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7" name="Freihand 96">
                  <a:extLst>
                    <a:ext uri="{FF2B5EF4-FFF2-40B4-BE49-F238E27FC236}">
                      <a16:creationId xmlns:a16="http://schemas.microsoft.com/office/drawing/2014/main" id="{852F6FB4-9D0E-4DA0-A255-D876424581FF}"/>
                    </a:ext>
                  </a:extLst>
                </p14:cNvPr>
                <p14:cNvContentPartPr/>
                <p14:nvPr/>
              </p14:nvContentPartPr>
              <p14:xfrm>
                <a:off x="2887846" y="1567394"/>
                <a:ext cx="113400" cy="34560"/>
              </p14:xfrm>
            </p:contentPart>
          </mc:Choice>
          <mc:Fallback xmlns="">
            <p:pic>
              <p:nvPicPr>
                <p:cNvPr id="97" name="Freihand 96">
                  <a:extLst>
                    <a:ext uri="{FF2B5EF4-FFF2-40B4-BE49-F238E27FC236}">
                      <a16:creationId xmlns:a16="http://schemas.microsoft.com/office/drawing/2014/main" id="{852F6FB4-9D0E-4DA0-A255-D876424581F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878846" y="1558754"/>
                  <a:ext cx="1310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8" name="Freihand 97">
                  <a:extLst>
                    <a:ext uri="{FF2B5EF4-FFF2-40B4-BE49-F238E27FC236}">
                      <a16:creationId xmlns:a16="http://schemas.microsoft.com/office/drawing/2014/main" id="{D74E86FE-97E6-4A87-9605-BE049258A21C}"/>
                    </a:ext>
                  </a:extLst>
                </p14:cNvPr>
                <p14:cNvContentPartPr/>
                <p14:nvPr/>
              </p14:nvContentPartPr>
              <p14:xfrm>
                <a:off x="2977126" y="1523834"/>
                <a:ext cx="124560" cy="249120"/>
              </p14:xfrm>
            </p:contentPart>
          </mc:Choice>
          <mc:Fallback xmlns="">
            <p:pic>
              <p:nvPicPr>
                <p:cNvPr id="98" name="Freihand 97">
                  <a:extLst>
                    <a:ext uri="{FF2B5EF4-FFF2-40B4-BE49-F238E27FC236}">
                      <a16:creationId xmlns:a16="http://schemas.microsoft.com/office/drawing/2014/main" id="{D74E86FE-97E6-4A87-9605-BE049258A21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968126" y="1515194"/>
                  <a:ext cx="1422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F2EE59C4-B0F2-4A89-81BF-707B217A1A14}"/>
                    </a:ext>
                  </a:extLst>
                </p14:cNvPr>
                <p14:cNvContentPartPr/>
                <p14:nvPr/>
              </p14:nvContentPartPr>
              <p14:xfrm>
                <a:off x="3190246" y="1644074"/>
                <a:ext cx="23760" cy="9468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F2EE59C4-B0F2-4A89-81BF-707B217A1A1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181606" y="1635074"/>
                  <a:ext cx="414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0" name="Freihand 99">
                  <a:extLst>
                    <a:ext uri="{FF2B5EF4-FFF2-40B4-BE49-F238E27FC236}">
                      <a16:creationId xmlns:a16="http://schemas.microsoft.com/office/drawing/2014/main" id="{12308E98-0954-42F5-9F3E-C31C0AAD26DA}"/>
                    </a:ext>
                  </a:extLst>
                </p14:cNvPr>
                <p14:cNvContentPartPr/>
                <p14:nvPr/>
              </p14:nvContentPartPr>
              <p14:xfrm>
                <a:off x="3186646" y="1569194"/>
                <a:ext cx="23400" cy="18360"/>
              </p14:xfrm>
            </p:contentPart>
          </mc:Choice>
          <mc:Fallback xmlns="">
            <p:pic>
              <p:nvPicPr>
                <p:cNvPr id="100" name="Freihand 99">
                  <a:extLst>
                    <a:ext uri="{FF2B5EF4-FFF2-40B4-BE49-F238E27FC236}">
                      <a16:creationId xmlns:a16="http://schemas.microsoft.com/office/drawing/2014/main" id="{12308E98-0954-42F5-9F3E-C31C0AAD26D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177646" y="1560194"/>
                  <a:ext cx="41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1" name="Freihand 100">
                  <a:extLst>
                    <a:ext uri="{FF2B5EF4-FFF2-40B4-BE49-F238E27FC236}">
                      <a16:creationId xmlns:a16="http://schemas.microsoft.com/office/drawing/2014/main" id="{3BD368C8-D4BD-4E09-A0BE-75F575836238}"/>
                    </a:ext>
                  </a:extLst>
                </p14:cNvPr>
                <p14:cNvContentPartPr/>
                <p14:nvPr/>
              </p14:nvContentPartPr>
              <p14:xfrm>
                <a:off x="3217606" y="1587554"/>
                <a:ext cx="116640" cy="186120"/>
              </p14:xfrm>
            </p:contentPart>
          </mc:Choice>
          <mc:Fallback xmlns="">
            <p:pic>
              <p:nvPicPr>
                <p:cNvPr id="101" name="Freihand 100">
                  <a:extLst>
                    <a:ext uri="{FF2B5EF4-FFF2-40B4-BE49-F238E27FC236}">
                      <a16:creationId xmlns:a16="http://schemas.microsoft.com/office/drawing/2014/main" id="{3BD368C8-D4BD-4E09-A0BE-75F57583623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08606" y="1578554"/>
                  <a:ext cx="1342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3" name="Freihand 102">
                  <a:extLst>
                    <a:ext uri="{FF2B5EF4-FFF2-40B4-BE49-F238E27FC236}">
                      <a16:creationId xmlns:a16="http://schemas.microsoft.com/office/drawing/2014/main" id="{3A9F6E8E-0DEA-4229-A370-7D51276DAE01}"/>
                    </a:ext>
                  </a:extLst>
                </p14:cNvPr>
                <p14:cNvContentPartPr/>
                <p14:nvPr/>
              </p14:nvContentPartPr>
              <p14:xfrm>
                <a:off x="3402646" y="1621034"/>
                <a:ext cx="233640" cy="344880"/>
              </p14:xfrm>
            </p:contentPart>
          </mc:Choice>
          <mc:Fallback xmlns="">
            <p:pic>
              <p:nvPicPr>
                <p:cNvPr id="103" name="Freihand 102">
                  <a:extLst>
                    <a:ext uri="{FF2B5EF4-FFF2-40B4-BE49-F238E27FC236}">
                      <a16:creationId xmlns:a16="http://schemas.microsoft.com/office/drawing/2014/main" id="{3A9F6E8E-0DEA-4229-A370-7D51276DAE0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394006" y="1612034"/>
                  <a:ext cx="2512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4" name="Freihand 103">
                  <a:extLst>
                    <a:ext uri="{FF2B5EF4-FFF2-40B4-BE49-F238E27FC236}">
                      <a16:creationId xmlns:a16="http://schemas.microsoft.com/office/drawing/2014/main" id="{3F50D468-DC12-45D0-9EC4-75302B9FBA92}"/>
                    </a:ext>
                  </a:extLst>
                </p14:cNvPr>
                <p14:cNvContentPartPr/>
                <p14:nvPr/>
              </p14:nvContentPartPr>
              <p14:xfrm>
                <a:off x="3687046" y="1636154"/>
                <a:ext cx="167040" cy="129960"/>
              </p14:xfrm>
            </p:contentPart>
          </mc:Choice>
          <mc:Fallback xmlns="">
            <p:pic>
              <p:nvPicPr>
                <p:cNvPr id="104" name="Freihand 103">
                  <a:extLst>
                    <a:ext uri="{FF2B5EF4-FFF2-40B4-BE49-F238E27FC236}">
                      <a16:creationId xmlns:a16="http://schemas.microsoft.com/office/drawing/2014/main" id="{3F50D468-DC12-45D0-9EC4-75302B9FBA9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8406" y="1627514"/>
                  <a:ext cx="1846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5" name="Freihand 104">
                  <a:extLst>
                    <a:ext uri="{FF2B5EF4-FFF2-40B4-BE49-F238E27FC236}">
                      <a16:creationId xmlns:a16="http://schemas.microsoft.com/office/drawing/2014/main" id="{FC859DBD-EFB9-4E06-B55D-C0129FD1B84D}"/>
                    </a:ext>
                  </a:extLst>
                </p14:cNvPr>
                <p14:cNvContentPartPr/>
                <p14:nvPr/>
              </p14:nvContentPartPr>
              <p14:xfrm>
                <a:off x="3857686" y="1669994"/>
                <a:ext cx="165240" cy="174960"/>
              </p14:xfrm>
            </p:contentPart>
          </mc:Choice>
          <mc:Fallback xmlns="">
            <p:pic>
              <p:nvPicPr>
                <p:cNvPr id="105" name="Freihand 104">
                  <a:extLst>
                    <a:ext uri="{FF2B5EF4-FFF2-40B4-BE49-F238E27FC236}">
                      <a16:creationId xmlns:a16="http://schemas.microsoft.com/office/drawing/2014/main" id="{FC859DBD-EFB9-4E06-B55D-C0129FD1B84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848686" y="1661354"/>
                  <a:ext cx="1828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7" name="Freihand 106">
                  <a:extLst>
                    <a:ext uri="{FF2B5EF4-FFF2-40B4-BE49-F238E27FC236}">
                      <a16:creationId xmlns:a16="http://schemas.microsoft.com/office/drawing/2014/main" id="{C89F2A11-C16B-42BF-85C6-3333AB6EE3D3}"/>
                    </a:ext>
                  </a:extLst>
                </p14:cNvPr>
                <p14:cNvContentPartPr/>
                <p14:nvPr/>
              </p14:nvContentPartPr>
              <p14:xfrm>
                <a:off x="4156486" y="1408274"/>
                <a:ext cx="113760" cy="290520"/>
              </p14:xfrm>
            </p:contentPart>
          </mc:Choice>
          <mc:Fallback xmlns="">
            <p:pic>
              <p:nvPicPr>
                <p:cNvPr id="107" name="Freihand 106">
                  <a:extLst>
                    <a:ext uri="{FF2B5EF4-FFF2-40B4-BE49-F238E27FC236}">
                      <a16:creationId xmlns:a16="http://schemas.microsoft.com/office/drawing/2014/main" id="{C89F2A11-C16B-42BF-85C6-3333AB6EE3D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147486" y="1399634"/>
                  <a:ext cx="1314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8" name="Freihand 107">
                  <a:extLst>
                    <a:ext uri="{FF2B5EF4-FFF2-40B4-BE49-F238E27FC236}">
                      <a16:creationId xmlns:a16="http://schemas.microsoft.com/office/drawing/2014/main" id="{3C152BD6-745D-4517-9C04-2201F79E9A9D}"/>
                    </a:ext>
                  </a:extLst>
                </p14:cNvPr>
                <p14:cNvContentPartPr/>
                <p14:nvPr/>
              </p14:nvContentPartPr>
              <p14:xfrm>
                <a:off x="4136686" y="1787354"/>
                <a:ext cx="39600" cy="30240"/>
              </p14:xfrm>
            </p:contentPart>
          </mc:Choice>
          <mc:Fallback xmlns="">
            <p:pic>
              <p:nvPicPr>
                <p:cNvPr id="108" name="Freihand 107">
                  <a:extLst>
                    <a:ext uri="{FF2B5EF4-FFF2-40B4-BE49-F238E27FC236}">
                      <a16:creationId xmlns:a16="http://schemas.microsoft.com/office/drawing/2014/main" id="{3C152BD6-745D-4517-9C04-2201F79E9A9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128046" y="1778714"/>
                  <a:ext cx="5724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94CC0275-340B-40D3-B92E-B12A42DEA724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31D1A1DC-73CD-40A6-B8D6-5EF53AC7EDAB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4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44BD837E-7C40-47E9-9174-FA631E103A81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6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B8104321-D820-49F0-B1F9-2E7DCD81328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115" name="Freihand 114">
                    <a:extLst>
                      <a:ext uri="{FF2B5EF4-FFF2-40B4-BE49-F238E27FC236}">
                        <a16:creationId xmlns:a16="http://schemas.microsoft.com/office/drawing/2014/main" id="{8D6D2044-62FF-49C6-8A76-4F598B44AB58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8">
                <p14:nvContentPartPr>
                  <p14:cNvPr id="116" name="Freihand 115">
                    <a:extLst>
                      <a:ext uri="{FF2B5EF4-FFF2-40B4-BE49-F238E27FC236}">
                        <a16:creationId xmlns:a16="http://schemas.microsoft.com/office/drawing/2014/main" id="{D7822C21-16C1-4A7A-9C3A-5326C7370699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117" name="Freihand 116">
                    <a:extLst>
                      <a:ext uri="{FF2B5EF4-FFF2-40B4-BE49-F238E27FC236}">
                        <a16:creationId xmlns:a16="http://schemas.microsoft.com/office/drawing/2014/main" id="{EF3CAF10-D856-4B0A-B498-7901AB571BA0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556987D8-1294-4D7D-932E-8E94E21F8C5A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0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37A5E0C3-597B-4994-8F00-2D4EEED797BD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4ABFC8FD-D03A-4C2E-BD60-3AF269E340B5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2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B6F4D40-6F3D-4079-8B4C-E4CA0B158C2C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6661A040-1C21-4459-A70D-E418DDCFB653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4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AC3141C5-0254-4525-A85C-FCF16E3AFA9E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6F822DE0-B8B4-4282-8A2D-73982DADE735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5C7CF524-928E-4981-8AB5-6D7944A4847C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7BEA8BC9-4EE1-4C50-A814-86D2C5D0452E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582C8958-CDA3-4704-A814-892E78687767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8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A4EECEF1-3042-425F-AE3C-B04BCD0F7A0A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D0834608-F92B-4714-8872-8E3D5A1985ED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6E7174F5-6B2F-47BC-8CEA-A04971B7B751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0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E0DD6F89-61D0-41BB-977B-13A157EFCB57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C4306484-3958-4F81-91E3-70ADFB437EE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C15A068E-03E5-4B22-BAE6-4F3285D608D7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7A516BFD-00C1-4106-BE3D-458CF75D537E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3046DF16-93F5-45CD-A718-8CEDFC0433DA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81" name="Freihand 80">
                    <a:extLst>
                      <a:ext uri="{FF2B5EF4-FFF2-40B4-BE49-F238E27FC236}">
                        <a16:creationId xmlns:a16="http://schemas.microsoft.com/office/drawing/2014/main" id="{D28EB6EC-F67C-4BFB-B46D-7B8AB8BE7F1A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82" name="Freihand 81">
                    <a:extLst>
                      <a:ext uri="{FF2B5EF4-FFF2-40B4-BE49-F238E27FC236}">
                        <a16:creationId xmlns:a16="http://schemas.microsoft.com/office/drawing/2014/main" id="{48E16D66-9033-4295-A9F5-F83CC5F8E8FD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83" name="Freihand 82">
                    <a:extLst>
                      <a:ext uri="{FF2B5EF4-FFF2-40B4-BE49-F238E27FC236}">
                        <a16:creationId xmlns:a16="http://schemas.microsoft.com/office/drawing/2014/main" id="{DA583B85-EB82-4AEF-9E7D-ADEBE098BA4D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F3F46648-F905-4DFB-AEB4-965A5D5A60D2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0609AB94-5203-4AB5-AF05-DB307371AA22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9" name="Freihand 118">
                  <a:extLst>
                    <a:ext uri="{FF2B5EF4-FFF2-40B4-BE49-F238E27FC236}">
                      <a16:creationId xmlns:a16="http://schemas.microsoft.com/office/drawing/2014/main" id="{9ED9297D-6E3F-44E0-9623-B07C43A23D7A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24A5B39F-7A51-42D3-A62B-8F9AE78BE355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B75F3520-6D1E-4830-A184-181D3A55BDF1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2" name="Gruppieren 121">
              <a:extLst>
                <a:ext uri="{FF2B5EF4-FFF2-40B4-BE49-F238E27FC236}">
                  <a16:creationId xmlns:a16="http://schemas.microsoft.com/office/drawing/2014/main" id="{BA851284-809D-4723-991E-330F6B3D31D2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123" name="Freihand 122">
                    <a:extLst>
                      <a:ext uri="{FF2B5EF4-FFF2-40B4-BE49-F238E27FC236}">
                        <a16:creationId xmlns:a16="http://schemas.microsoft.com/office/drawing/2014/main" id="{90896C38-D5AC-40CD-9BEF-0676BBDF0396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124" name="Freihand 123">
                    <a:extLst>
                      <a:ext uri="{FF2B5EF4-FFF2-40B4-BE49-F238E27FC236}">
                        <a16:creationId xmlns:a16="http://schemas.microsoft.com/office/drawing/2014/main" id="{3E80B1ED-B6BC-4F1E-BA69-9D9DB6B4A5D8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125" name="Freihand 124">
                    <a:extLst>
                      <a:ext uri="{FF2B5EF4-FFF2-40B4-BE49-F238E27FC236}">
                        <a16:creationId xmlns:a16="http://schemas.microsoft.com/office/drawing/2014/main" id="{5388AB2C-DE9E-41D1-A1AB-DD547F51CABC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126" name="Freihand 125">
                    <a:extLst>
                      <a:ext uri="{FF2B5EF4-FFF2-40B4-BE49-F238E27FC236}">
                        <a16:creationId xmlns:a16="http://schemas.microsoft.com/office/drawing/2014/main" id="{DAB66577-DC86-4B34-A643-30160320A240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127" name="Freihand 126">
                    <a:extLst>
                      <a:ext uri="{FF2B5EF4-FFF2-40B4-BE49-F238E27FC236}">
                        <a16:creationId xmlns:a16="http://schemas.microsoft.com/office/drawing/2014/main" id="{37794956-55FF-49CC-BE10-AB2D97CAD281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128" name="Freihand 127">
                    <a:extLst>
                      <a:ext uri="{FF2B5EF4-FFF2-40B4-BE49-F238E27FC236}">
                        <a16:creationId xmlns:a16="http://schemas.microsoft.com/office/drawing/2014/main" id="{96800825-464A-46A7-9851-359A2165BE10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129" name="Freihand 128">
                    <a:extLst>
                      <a:ext uri="{FF2B5EF4-FFF2-40B4-BE49-F238E27FC236}">
                        <a16:creationId xmlns:a16="http://schemas.microsoft.com/office/drawing/2014/main" id="{8E90BBF7-DF43-4C88-A9C2-473A3BA55AC3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130" name="Freihand 129">
                    <a:extLst>
                      <a:ext uri="{FF2B5EF4-FFF2-40B4-BE49-F238E27FC236}">
                        <a16:creationId xmlns:a16="http://schemas.microsoft.com/office/drawing/2014/main" id="{8DF74310-C2DD-4D34-A7F5-92A3B214AE5F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131" name="Freihand 130">
                    <a:extLst>
                      <a:ext uri="{FF2B5EF4-FFF2-40B4-BE49-F238E27FC236}">
                        <a16:creationId xmlns:a16="http://schemas.microsoft.com/office/drawing/2014/main" id="{A642FF4B-7B0C-477B-A1AD-45FE676B784E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132" name="Freihand 131">
                    <a:extLst>
                      <a:ext uri="{FF2B5EF4-FFF2-40B4-BE49-F238E27FC236}">
                        <a16:creationId xmlns:a16="http://schemas.microsoft.com/office/drawing/2014/main" id="{20EE73AD-F99B-47E2-9052-813582170C22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133" name="Freihand 132">
                    <a:extLst>
                      <a:ext uri="{FF2B5EF4-FFF2-40B4-BE49-F238E27FC236}">
                        <a16:creationId xmlns:a16="http://schemas.microsoft.com/office/drawing/2014/main" id="{710831DE-C29A-4E12-82A6-7258ACEC75C0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9049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939E8AC-C0D2-434A-99B4-65C46FF2CB0A}"/>
              </a:ext>
            </a:extLst>
          </p:cNvPr>
          <p:cNvCxnSpPr>
            <a:cxnSpLocks/>
          </p:cNvCxnSpPr>
          <p:nvPr/>
        </p:nvCxnSpPr>
        <p:spPr>
          <a:xfrm flipV="1">
            <a:off x="588579" y="3248259"/>
            <a:ext cx="4502590" cy="2045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7493768-B493-4012-AB6D-A341DF4A0DF7}"/>
              </a:ext>
            </a:extLst>
          </p:cNvPr>
          <p:cNvSpPr txBox="1"/>
          <p:nvPr/>
        </p:nvSpPr>
        <p:spPr>
          <a:xfrm>
            <a:off x="834070" y="3429000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Home Network</a:t>
            </a:r>
            <a:endParaRPr lang="de-AT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E982AB9-28C2-4927-9276-6EB678645620}"/>
              </a:ext>
            </a:extLst>
          </p:cNvPr>
          <p:cNvSpPr txBox="1"/>
          <p:nvPr/>
        </p:nvSpPr>
        <p:spPr>
          <a:xfrm>
            <a:off x="834069" y="2686127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Internet</a:t>
            </a:r>
            <a:endParaRPr lang="de-AT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927E810-320F-4787-B806-E216ED86D58E}"/>
              </a:ext>
            </a:extLst>
          </p:cNvPr>
          <p:cNvGrpSpPr/>
          <p:nvPr/>
        </p:nvGrpSpPr>
        <p:grpSpPr>
          <a:xfrm>
            <a:off x="5110887" y="898990"/>
            <a:ext cx="1185120" cy="755640"/>
            <a:chOff x="1716046" y="4377914"/>
            <a:chExt cx="1185120" cy="7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3BDBBF0A-6D19-4A4D-A4A3-53581415C75B}"/>
                    </a:ext>
                  </a:extLst>
                </p14:cNvPr>
                <p14:cNvContentPartPr/>
                <p14:nvPr/>
              </p14:nvContentPartPr>
              <p14:xfrm>
                <a:off x="1716046" y="4377914"/>
                <a:ext cx="120600" cy="75564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3BDBBF0A-6D19-4A4D-A4A3-53581415C75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07406" y="4369274"/>
                  <a:ext cx="13824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1DD35479-375B-4868-93BD-CF5DAD611215}"/>
                    </a:ext>
                  </a:extLst>
                </p14:cNvPr>
                <p14:cNvContentPartPr/>
                <p14:nvPr/>
              </p14:nvContentPartPr>
              <p14:xfrm>
                <a:off x="1840246" y="4383314"/>
                <a:ext cx="1029600" cy="2880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1DD35479-375B-4868-93BD-CF5DAD61121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1246" y="4374674"/>
                  <a:ext cx="1047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142A7163-B76D-4486-AAC2-15EA40AE3521}"/>
                    </a:ext>
                  </a:extLst>
                </p14:cNvPr>
                <p14:cNvContentPartPr/>
                <p14:nvPr/>
              </p14:nvContentPartPr>
              <p14:xfrm>
                <a:off x="1743046" y="5028434"/>
                <a:ext cx="1133280" cy="831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142A7163-B76D-4486-AAC2-15EA40AE352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34406" y="5019434"/>
                  <a:ext cx="1150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50595132-0E3F-406E-A136-A6F11E48851B}"/>
                    </a:ext>
                  </a:extLst>
                </p14:cNvPr>
                <p14:cNvContentPartPr/>
                <p14:nvPr/>
              </p14:nvContentPartPr>
              <p14:xfrm>
                <a:off x="2880646" y="4404194"/>
                <a:ext cx="20520" cy="61956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50595132-0E3F-406E-A136-A6F11E48851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71646" y="4395554"/>
                  <a:ext cx="3816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92157116-5FAB-4B65-8F35-C0719044E230}"/>
                    </a:ext>
                  </a:extLst>
                </p14:cNvPr>
                <p14:cNvContentPartPr/>
                <p14:nvPr/>
              </p14:nvContentPartPr>
              <p14:xfrm>
                <a:off x="1851766" y="4515434"/>
                <a:ext cx="120960" cy="2185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92157116-5FAB-4B65-8F35-C0719044E23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42766" y="4506794"/>
                  <a:ext cx="138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3DC8AA57-3402-4A1B-B2C6-28BC74B407DC}"/>
                    </a:ext>
                  </a:extLst>
                </p14:cNvPr>
                <p14:cNvContentPartPr/>
                <p14:nvPr/>
              </p14:nvContentPartPr>
              <p14:xfrm>
                <a:off x="2030326" y="4602194"/>
                <a:ext cx="74160" cy="6768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3DC8AA57-3402-4A1B-B2C6-28BC74B407D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21686" y="4593554"/>
                  <a:ext cx="91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738CA6AB-4575-4031-9E03-25589D52B9A8}"/>
                    </a:ext>
                  </a:extLst>
                </p14:cNvPr>
                <p14:cNvContentPartPr/>
                <p14:nvPr/>
              </p14:nvContentPartPr>
              <p14:xfrm>
                <a:off x="2092606" y="4605074"/>
                <a:ext cx="42840" cy="87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738CA6AB-4575-4031-9E03-25589D52B9A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83606" y="4596074"/>
                  <a:ext cx="60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B5D0DDB6-B1E6-4FF0-B5CB-52EBD8D33D28}"/>
                    </a:ext>
                  </a:extLst>
                </p14:cNvPr>
                <p14:cNvContentPartPr/>
                <p14:nvPr/>
              </p14:nvContentPartPr>
              <p14:xfrm>
                <a:off x="2154526" y="4533074"/>
                <a:ext cx="86040" cy="14652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B5D0DDB6-B1E6-4FF0-B5CB-52EBD8D33D2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45526" y="4524074"/>
                  <a:ext cx="103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1295B41E-D4FB-426A-B2A1-512CCD7241F9}"/>
                    </a:ext>
                  </a:extLst>
                </p14:cNvPr>
                <p14:cNvContentPartPr/>
                <p14:nvPr/>
              </p14:nvContentPartPr>
              <p14:xfrm>
                <a:off x="2255326" y="4609394"/>
                <a:ext cx="34560" cy="8532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1295B41E-D4FB-426A-B2A1-512CCD7241F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46686" y="4600394"/>
                  <a:ext cx="52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721F9E77-A025-49AC-8EE2-B55D2BB239D2}"/>
                    </a:ext>
                  </a:extLst>
                </p14:cNvPr>
                <p14:cNvContentPartPr/>
                <p14:nvPr/>
              </p14:nvContentPartPr>
              <p14:xfrm>
                <a:off x="2239846" y="4533074"/>
                <a:ext cx="19800" cy="1764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721F9E77-A025-49AC-8EE2-B55D2BB239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31206" y="4524074"/>
                  <a:ext cx="37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9C7EEF89-3568-4C3D-854A-B7DBCCE62B66}"/>
                    </a:ext>
                  </a:extLst>
                </p14:cNvPr>
                <p14:cNvContentPartPr/>
                <p14:nvPr/>
              </p14:nvContentPartPr>
              <p14:xfrm>
                <a:off x="2337046" y="4600754"/>
                <a:ext cx="112680" cy="9324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9C7EEF89-3568-4C3D-854A-B7DBCCE62B6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28046" y="4591754"/>
                  <a:ext cx="130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12A257BA-E9C4-4EF7-89E3-EFD556EAED8A}"/>
                    </a:ext>
                  </a:extLst>
                </p14:cNvPr>
                <p14:cNvContentPartPr/>
                <p14:nvPr/>
              </p14:nvContentPartPr>
              <p14:xfrm>
                <a:off x="2453326" y="4607234"/>
                <a:ext cx="24120" cy="7668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12A257BA-E9C4-4EF7-89E3-EFD556EAED8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44326" y="4598234"/>
                  <a:ext cx="41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B886480C-7058-42C2-8893-C0BC5297F447}"/>
                    </a:ext>
                  </a:extLst>
                </p14:cNvPr>
                <p14:cNvContentPartPr/>
                <p14:nvPr/>
              </p14:nvContentPartPr>
              <p14:xfrm>
                <a:off x="2453326" y="4550354"/>
                <a:ext cx="11880" cy="2880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B886480C-7058-42C2-8893-C0BC5297F44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44326" y="4541714"/>
                  <a:ext cx="29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010F4794-A89D-4603-AA7A-0C1BC6385288}"/>
                    </a:ext>
                  </a:extLst>
                </p14:cNvPr>
                <p14:cNvContentPartPr/>
                <p14:nvPr/>
              </p14:nvContentPartPr>
              <p14:xfrm>
                <a:off x="2527126" y="4624514"/>
                <a:ext cx="104400" cy="7092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010F4794-A89D-4603-AA7A-0C1BC638528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18126" y="4615874"/>
                  <a:ext cx="122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2E1E607E-C002-498E-97EA-14E13B2A84D7}"/>
                    </a:ext>
                  </a:extLst>
                </p14:cNvPr>
                <p14:cNvContentPartPr/>
                <p14:nvPr/>
              </p14:nvContentPartPr>
              <p14:xfrm>
                <a:off x="2643406" y="4618034"/>
                <a:ext cx="92520" cy="8208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2E1E607E-C002-498E-97EA-14E13B2A84D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34406" y="4609394"/>
                  <a:ext cx="110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F8F95F73-78C1-4003-9A3B-F022BE99B6D4}"/>
                    </a:ext>
                  </a:extLst>
                </p14:cNvPr>
                <p14:cNvContentPartPr/>
                <p14:nvPr/>
              </p14:nvContentPartPr>
              <p14:xfrm>
                <a:off x="2755726" y="4608314"/>
                <a:ext cx="54720" cy="11484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F8F95F73-78C1-4003-9A3B-F022BE99B6D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47086" y="4599674"/>
                  <a:ext cx="7236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999A305-B0A4-465D-8DE2-C0591C6FB6DA}"/>
              </a:ext>
            </a:extLst>
          </p:cNvPr>
          <p:cNvGrpSpPr/>
          <p:nvPr/>
        </p:nvGrpSpPr>
        <p:grpSpPr>
          <a:xfrm>
            <a:off x="5351727" y="1352950"/>
            <a:ext cx="671400" cy="161280"/>
            <a:chOff x="1956886" y="4831874"/>
            <a:chExt cx="671400" cy="16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4B08487D-38B6-4F24-BA0D-828C2D4C9DF6}"/>
                    </a:ext>
                  </a:extLst>
                </p14:cNvPr>
                <p14:cNvContentPartPr/>
                <p14:nvPr/>
              </p14:nvContentPartPr>
              <p14:xfrm>
                <a:off x="1956886" y="4831874"/>
                <a:ext cx="112680" cy="16128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4B08487D-38B6-4F24-BA0D-828C2D4C9DF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47886" y="4823234"/>
                  <a:ext cx="130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D560D268-92DF-412B-A611-C495CD797B5D}"/>
                    </a:ext>
                  </a:extLst>
                </p14:cNvPr>
                <p14:cNvContentPartPr/>
                <p14:nvPr/>
              </p14:nvContentPartPr>
              <p14:xfrm>
                <a:off x="2076766" y="4873994"/>
                <a:ext cx="132480" cy="9684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D560D268-92DF-412B-A611-C495CD797B5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68126" y="4865354"/>
                  <a:ext cx="150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9AF70335-9867-4EDE-AE72-45B573512CA3}"/>
                    </a:ext>
                  </a:extLst>
                </p14:cNvPr>
                <p14:cNvContentPartPr/>
                <p14:nvPr/>
              </p14:nvContentPartPr>
              <p14:xfrm>
                <a:off x="2189446" y="4860314"/>
                <a:ext cx="70200" cy="7668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9AF70335-9867-4EDE-AE72-45B573512CA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80806" y="485131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53B9AB55-5807-4B63-8461-B1DD0F980EC4}"/>
                    </a:ext>
                  </a:extLst>
                </p14:cNvPr>
                <p14:cNvContentPartPr/>
                <p14:nvPr/>
              </p14:nvContentPartPr>
              <p14:xfrm>
                <a:off x="2317246" y="4886594"/>
                <a:ext cx="92880" cy="7884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53B9AB55-5807-4B63-8461-B1DD0F980EC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08606" y="4877594"/>
                  <a:ext cx="110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496531F3-7012-44E2-B3B4-4F213DC6C77F}"/>
                    </a:ext>
                  </a:extLst>
                </p14:cNvPr>
                <p14:cNvContentPartPr/>
                <p14:nvPr/>
              </p14:nvContentPartPr>
              <p14:xfrm>
                <a:off x="2422006" y="4901714"/>
                <a:ext cx="117000" cy="6156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496531F3-7012-44E2-B3B4-4F213DC6C77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13366" y="4893074"/>
                  <a:ext cx="134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DFDFB365-CDE5-4649-ACC9-6CAC021AEEC5}"/>
                    </a:ext>
                  </a:extLst>
                </p14:cNvPr>
                <p14:cNvContentPartPr/>
                <p14:nvPr/>
              </p14:nvContentPartPr>
              <p14:xfrm>
                <a:off x="2558086" y="4851674"/>
                <a:ext cx="70200" cy="7668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DFDFB365-CDE5-4649-ACC9-6CAC021AEEC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49086" y="484267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" name="Freihand 37">
                <a:extLst>
                  <a:ext uri="{FF2B5EF4-FFF2-40B4-BE49-F238E27FC236}">
                    <a16:creationId xmlns:a16="http://schemas.microsoft.com/office/drawing/2014/main" id="{65F41644-13F3-4A1C-A9A2-5CE7CCBA12E4}"/>
                  </a:ext>
                </a:extLst>
              </p14:cNvPr>
              <p14:cNvContentPartPr/>
              <p14:nvPr/>
            </p14:nvContentPartPr>
            <p14:xfrm>
              <a:off x="6844722" y="4522925"/>
              <a:ext cx="26640" cy="656640"/>
            </p14:xfrm>
          </p:contentPart>
        </mc:Choice>
        <mc:Fallback xmlns="">
          <p:pic>
            <p:nvPicPr>
              <p:cNvPr id="38" name="Freihand 37">
                <a:extLst>
                  <a:ext uri="{FF2B5EF4-FFF2-40B4-BE49-F238E27FC236}">
                    <a16:creationId xmlns:a16="http://schemas.microsoft.com/office/drawing/2014/main" id="{65F41644-13F3-4A1C-A9A2-5CE7CCBA12E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35722" y="4514285"/>
                <a:ext cx="4428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9" name="Freihand 38">
                <a:extLst>
                  <a:ext uri="{FF2B5EF4-FFF2-40B4-BE49-F238E27FC236}">
                    <a16:creationId xmlns:a16="http://schemas.microsoft.com/office/drawing/2014/main" id="{D0AFAF69-BC3B-4178-9A79-0D52745206B9}"/>
                  </a:ext>
                </a:extLst>
              </p14:cNvPr>
              <p14:cNvContentPartPr/>
              <p14:nvPr/>
            </p14:nvContentPartPr>
            <p14:xfrm>
              <a:off x="6861282" y="4419965"/>
              <a:ext cx="968760" cy="74520"/>
            </p14:xfrm>
          </p:contentPart>
        </mc:Choice>
        <mc:Fallback xmlns="">
          <p:pic>
            <p:nvPicPr>
              <p:cNvPr id="39" name="Freihand 38">
                <a:extLst>
                  <a:ext uri="{FF2B5EF4-FFF2-40B4-BE49-F238E27FC236}">
                    <a16:creationId xmlns:a16="http://schemas.microsoft.com/office/drawing/2014/main" id="{D0AFAF69-BC3B-4178-9A79-0D52745206B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852642" y="4411325"/>
                <a:ext cx="98640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1" name="Freihand 40">
                <a:extLst>
                  <a:ext uri="{FF2B5EF4-FFF2-40B4-BE49-F238E27FC236}">
                    <a16:creationId xmlns:a16="http://schemas.microsoft.com/office/drawing/2014/main" id="{FBFE3C81-D2E8-421A-9608-08073B083859}"/>
                  </a:ext>
                </a:extLst>
              </p14:cNvPr>
              <p14:cNvContentPartPr/>
              <p14:nvPr/>
            </p14:nvContentPartPr>
            <p14:xfrm>
              <a:off x="6873162" y="5124845"/>
              <a:ext cx="1148040" cy="67680"/>
            </p14:xfrm>
          </p:contentPart>
        </mc:Choice>
        <mc:Fallback xmlns="">
          <p:pic>
            <p:nvPicPr>
              <p:cNvPr id="41" name="Freihand 40">
                <a:extLst>
                  <a:ext uri="{FF2B5EF4-FFF2-40B4-BE49-F238E27FC236}">
                    <a16:creationId xmlns:a16="http://schemas.microsoft.com/office/drawing/2014/main" id="{FBFE3C81-D2E8-421A-9608-08073B08385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864162" y="5116205"/>
                <a:ext cx="11656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2" name="Freihand 41">
                <a:extLst>
                  <a:ext uri="{FF2B5EF4-FFF2-40B4-BE49-F238E27FC236}">
                    <a16:creationId xmlns:a16="http://schemas.microsoft.com/office/drawing/2014/main" id="{CF705C26-27C1-4926-B7B3-6FACDDF71A48}"/>
                  </a:ext>
                </a:extLst>
              </p14:cNvPr>
              <p14:cNvContentPartPr/>
              <p14:nvPr/>
            </p14:nvContentPartPr>
            <p14:xfrm>
              <a:off x="7808082" y="4437245"/>
              <a:ext cx="233280" cy="679320"/>
            </p14:xfrm>
          </p:contentPart>
        </mc:Choice>
        <mc:Fallback xmlns="">
          <p:pic>
            <p:nvPicPr>
              <p:cNvPr id="42" name="Freihand 41">
                <a:extLst>
                  <a:ext uri="{FF2B5EF4-FFF2-40B4-BE49-F238E27FC236}">
                    <a16:creationId xmlns:a16="http://schemas.microsoft.com/office/drawing/2014/main" id="{CF705C26-27C1-4926-B7B3-6FACDDF71A4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99082" y="4428245"/>
                <a:ext cx="250920" cy="69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2" name="Freihand 61">
                <a:extLst>
                  <a:ext uri="{FF2B5EF4-FFF2-40B4-BE49-F238E27FC236}">
                    <a16:creationId xmlns:a16="http://schemas.microsoft.com/office/drawing/2014/main" id="{36D3AAE4-B593-4493-A598-DC8303ED18AB}"/>
                  </a:ext>
                </a:extLst>
              </p14:cNvPr>
              <p14:cNvContentPartPr/>
              <p14:nvPr/>
            </p14:nvContentPartPr>
            <p14:xfrm>
              <a:off x="5083609" y="2831019"/>
              <a:ext cx="1198440" cy="686160"/>
            </p14:xfrm>
          </p:contentPart>
        </mc:Choice>
        <mc:Fallback xmlns="">
          <p:pic>
            <p:nvPicPr>
              <p:cNvPr id="62" name="Freihand 61">
                <a:extLst>
                  <a:ext uri="{FF2B5EF4-FFF2-40B4-BE49-F238E27FC236}">
                    <a16:creationId xmlns:a16="http://schemas.microsoft.com/office/drawing/2014/main" id="{36D3AAE4-B593-4493-A598-DC8303ED18A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74609" y="2822019"/>
                <a:ext cx="121608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3" name="Freihand 62">
                <a:extLst>
                  <a:ext uri="{FF2B5EF4-FFF2-40B4-BE49-F238E27FC236}">
                    <a16:creationId xmlns:a16="http://schemas.microsoft.com/office/drawing/2014/main" id="{97BA0DE6-0247-4253-B443-EDF3125BCA2C}"/>
                  </a:ext>
                </a:extLst>
              </p14:cNvPr>
              <p14:cNvContentPartPr/>
              <p14:nvPr/>
            </p14:nvContentPartPr>
            <p14:xfrm>
              <a:off x="5071729" y="2776659"/>
              <a:ext cx="1238760" cy="722160"/>
            </p14:xfrm>
          </p:contentPart>
        </mc:Choice>
        <mc:Fallback xmlns="">
          <p:pic>
            <p:nvPicPr>
              <p:cNvPr id="63" name="Freihand 62">
                <a:extLst>
                  <a:ext uri="{FF2B5EF4-FFF2-40B4-BE49-F238E27FC236}">
                    <a16:creationId xmlns:a16="http://schemas.microsoft.com/office/drawing/2014/main" id="{97BA0DE6-0247-4253-B443-EDF3125BCA2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63089" y="2768019"/>
                <a:ext cx="125640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4" name="Freihand 63">
                <a:extLst>
                  <a:ext uri="{FF2B5EF4-FFF2-40B4-BE49-F238E27FC236}">
                    <a16:creationId xmlns:a16="http://schemas.microsoft.com/office/drawing/2014/main" id="{06DE04E2-D8C0-464B-95DF-DF6454D27078}"/>
                  </a:ext>
                </a:extLst>
              </p14:cNvPr>
              <p14:cNvContentPartPr/>
              <p14:nvPr/>
            </p14:nvContentPartPr>
            <p14:xfrm>
              <a:off x="5091169" y="3058179"/>
              <a:ext cx="1184400" cy="42120"/>
            </p14:xfrm>
          </p:contentPart>
        </mc:Choice>
        <mc:Fallback xmlns="">
          <p:pic>
            <p:nvPicPr>
              <p:cNvPr id="64" name="Freihand 63">
                <a:extLst>
                  <a:ext uri="{FF2B5EF4-FFF2-40B4-BE49-F238E27FC236}">
                    <a16:creationId xmlns:a16="http://schemas.microsoft.com/office/drawing/2014/main" id="{06DE04E2-D8C0-464B-95DF-DF6454D2707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082169" y="3049539"/>
                <a:ext cx="12020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9" name="Freihand 78">
                <a:extLst>
                  <a:ext uri="{FF2B5EF4-FFF2-40B4-BE49-F238E27FC236}">
                    <a16:creationId xmlns:a16="http://schemas.microsoft.com/office/drawing/2014/main" id="{EC5F478E-8D3B-415D-A8ED-9AD3DFCE733B}"/>
                  </a:ext>
                </a:extLst>
              </p14:cNvPr>
              <p14:cNvContentPartPr/>
              <p14:nvPr/>
            </p14:nvContentPartPr>
            <p14:xfrm>
              <a:off x="6053089" y="3267699"/>
              <a:ext cx="12240" cy="200160"/>
            </p14:xfrm>
          </p:contentPart>
        </mc:Choice>
        <mc:Fallback xmlns="">
          <p:pic>
            <p:nvPicPr>
              <p:cNvPr id="79" name="Freihand 78">
                <a:extLst>
                  <a:ext uri="{FF2B5EF4-FFF2-40B4-BE49-F238E27FC236}">
                    <a16:creationId xmlns:a16="http://schemas.microsoft.com/office/drawing/2014/main" id="{EC5F478E-8D3B-415D-A8ED-9AD3DFCE733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044449" y="3259059"/>
                <a:ext cx="29880" cy="217800"/>
              </a:xfrm>
              <a:prstGeom prst="rect">
                <a:avLst/>
              </a:prstGeom>
            </p:spPr>
          </p:pic>
        </mc:Fallback>
      </mc:AlternateContent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EC3FA0CF-5A3E-4368-AF41-343DB16BD903}"/>
              </a:ext>
            </a:extLst>
          </p:cNvPr>
          <p:cNvCxnSpPr>
            <a:cxnSpLocks/>
          </p:cNvCxnSpPr>
          <p:nvPr/>
        </p:nvCxnSpPr>
        <p:spPr>
          <a:xfrm flipV="1">
            <a:off x="6291049" y="3228238"/>
            <a:ext cx="4502590" cy="2045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9DB7742E-7070-436B-96B4-FA6D0F04A96F}"/>
              </a:ext>
            </a:extLst>
          </p:cNvPr>
          <p:cNvGrpSpPr/>
          <p:nvPr/>
        </p:nvGrpSpPr>
        <p:grpSpPr>
          <a:xfrm>
            <a:off x="5113849" y="2822739"/>
            <a:ext cx="1159920" cy="1055855"/>
            <a:chOff x="5113849" y="2822739"/>
            <a:chExt cx="1159920" cy="105585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ADC102B0-0EC5-4212-AA51-8BDFB448361F}"/>
                    </a:ext>
                  </a:extLst>
                </p14:cNvPr>
                <p14:cNvContentPartPr/>
                <p14:nvPr/>
              </p14:nvContentPartPr>
              <p14:xfrm>
                <a:off x="5113849" y="3248259"/>
                <a:ext cx="1159920" cy="3096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ADC102B0-0EC5-4212-AA51-8BDFB448361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05209" y="3239259"/>
                  <a:ext cx="11775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558F9D67-D5F8-4063-BC26-600BAE9396F1}"/>
                    </a:ext>
                  </a:extLst>
                </p14:cNvPr>
                <p14:cNvContentPartPr/>
                <p14:nvPr/>
              </p14:nvContentPartPr>
              <p14:xfrm>
                <a:off x="5358289" y="2837859"/>
                <a:ext cx="12600" cy="21204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558F9D67-D5F8-4063-BC26-600BAE9396F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349289" y="2829219"/>
                  <a:ext cx="30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FCD67CBB-AA26-45B1-9AF0-8E5CE0B2D581}"/>
                    </a:ext>
                  </a:extLst>
                </p14:cNvPr>
                <p14:cNvContentPartPr/>
                <p14:nvPr/>
              </p14:nvContentPartPr>
              <p14:xfrm>
                <a:off x="5652769" y="2870619"/>
                <a:ext cx="36000" cy="214200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FCD67CBB-AA26-45B1-9AF0-8E5CE0B2D58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44129" y="2861979"/>
                  <a:ext cx="536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915579AE-34CE-4019-A45C-F5EAB4049A19}"/>
                    </a:ext>
                  </a:extLst>
                </p14:cNvPr>
                <p14:cNvContentPartPr/>
                <p14:nvPr/>
              </p14:nvContentPartPr>
              <p14:xfrm>
                <a:off x="5929249" y="2822739"/>
                <a:ext cx="19800" cy="26244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915579AE-34CE-4019-A45C-F5EAB4049A1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20249" y="2813739"/>
                  <a:ext cx="374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C81AD948-EE27-4FF0-AA4D-098816516B88}"/>
                    </a:ext>
                  </a:extLst>
                </p14:cNvPr>
                <p14:cNvContentPartPr/>
                <p14:nvPr/>
              </p14:nvContentPartPr>
              <p14:xfrm>
                <a:off x="5529289" y="3104619"/>
                <a:ext cx="11160" cy="11628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C81AD948-EE27-4FF0-AA4D-098816516B8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20649" y="3095979"/>
                  <a:ext cx="28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DDF50308-7F84-473F-8AA9-18143C8F93D1}"/>
                    </a:ext>
                  </a:extLst>
                </p14:cNvPr>
                <p14:cNvContentPartPr/>
                <p14:nvPr/>
              </p14:nvContentPartPr>
              <p14:xfrm>
                <a:off x="5813689" y="3099579"/>
                <a:ext cx="22680" cy="13752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DDF50308-7F84-473F-8AA9-18143C8F93D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05049" y="3090939"/>
                  <a:ext cx="40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3B69DCEE-8BF2-40FE-98C4-80984F85C69D}"/>
                    </a:ext>
                  </a:extLst>
                </p14:cNvPr>
                <p14:cNvContentPartPr/>
                <p14:nvPr/>
              </p14:nvContentPartPr>
              <p14:xfrm>
                <a:off x="5350369" y="3294339"/>
                <a:ext cx="20520" cy="17892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3B69DCEE-8BF2-40FE-98C4-80984F85C69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41729" y="3285339"/>
                  <a:ext cx="381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4C705B78-94B3-4CBA-B8A8-262F7B4B0C47}"/>
                    </a:ext>
                  </a:extLst>
                </p14:cNvPr>
                <p14:cNvContentPartPr/>
                <p14:nvPr/>
              </p14:nvContentPartPr>
              <p14:xfrm>
                <a:off x="5692369" y="3293619"/>
                <a:ext cx="39240" cy="20592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4C705B78-94B3-4CBA-B8A8-262F7B4B0C4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683729" y="3284619"/>
                  <a:ext cx="568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C76463F1-7846-4DE8-9367-A0DCBB37CD48}"/>
                    </a:ext>
                  </a:extLst>
                </p14:cNvPr>
                <p14:cNvContentPartPr/>
                <p14:nvPr/>
              </p14:nvContentPartPr>
              <p14:xfrm>
                <a:off x="5428726" y="3614714"/>
                <a:ext cx="50760" cy="25092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C76463F1-7846-4DE8-9367-A0DCBB37CD4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19726" y="3605714"/>
                  <a:ext cx="684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DD64BD6D-8151-43E0-B775-F9035212AB32}"/>
                    </a:ext>
                  </a:extLst>
                </p14:cNvPr>
                <p14:cNvContentPartPr/>
                <p14:nvPr/>
              </p14:nvContentPartPr>
              <p14:xfrm>
                <a:off x="5467246" y="3573314"/>
                <a:ext cx="171000" cy="6300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DD64BD6D-8151-43E0-B775-F9035212AB3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458606" y="3564674"/>
                  <a:ext cx="1886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75F5B0E6-9E76-4472-AA7F-65CA1BB73112}"/>
                    </a:ext>
                  </a:extLst>
                </p14:cNvPr>
                <p14:cNvContentPartPr/>
                <p14:nvPr/>
              </p14:nvContentPartPr>
              <p14:xfrm>
                <a:off x="5448166" y="3727754"/>
                <a:ext cx="159480" cy="2448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75F5B0E6-9E76-4472-AA7F-65CA1BB7311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39166" y="3719114"/>
                  <a:ext cx="1771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85848679-AD14-4F63-AEC4-868720F65ADC}"/>
                    </a:ext>
                  </a:extLst>
                </p14:cNvPr>
                <p14:cNvContentPartPr/>
                <p14:nvPr/>
              </p14:nvContentPartPr>
              <p14:xfrm>
                <a:off x="5672086" y="3616874"/>
                <a:ext cx="162720" cy="26172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85848679-AD14-4F63-AEC4-868720F65AD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663086" y="3607874"/>
                  <a:ext cx="180360" cy="2793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99357446-84B3-4BD5-A281-9054E9299E6D}"/>
              </a:ext>
            </a:extLst>
          </p:cNvPr>
          <p:cNvCxnSpPr>
            <a:cxnSpLocks/>
          </p:cNvCxnSpPr>
          <p:nvPr/>
        </p:nvCxnSpPr>
        <p:spPr>
          <a:xfrm rot="5400000">
            <a:off x="3545534" y="2847184"/>
            <a:ext cx="3053557" cy="511045"/>
          </a:xfrm>
          <a:prstGeom prst="bentConnector3">
            <a:avLst>
              <a:gd name="adj1" fmla="val 69619"/>
            </a:avLst>
          </a:prstGeom>
          <a:ln w="28575"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12B4792D-5F74-4165-AD2F-4D0BD4CB7C49}"/>
                  </a:ext>
                </a:extLst>
              </p14:cNvPr>
              <p14:cNvContentPartPr/>
              <p14:nvPr/>
            </p14:nvContentPartPr>
            <p14:xfrm>
              <a:off x="5428726" y="2372714"/>
              <a:ext cx="243000" cy="32328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12B4792D-5F74-4165-AD2F-4D0BD4CB7C4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419726" y="2364074"/>
                <a:ext cx="260640" cy="34092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BBF26EC-D89C-4834-BB0F-F111E5FB842B}"/>
              </a:ext>
            </a:extLst>
          </p:cNvPr>
          <p:cNvCxnSpPr>
            <a:cxnSpLocks/>
          </p:cNvCxnSpPr>
          <p:nvPr/>
        </p:nvCxnSpPr>
        <p:spPr>
          <a:xfrm>
            <a:off x="5307087" y="4867445"/>
            <a:ext cx="153763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1C6E45C6-8B8D-4340-9BC4-46411D554D33}"/>
                  </a:ext>
                </a:extLst>
              </p14:cNvPr>
              <p14:cNvContentPartPr/>
              <p14:nvPr/>
            </p14:nvContentPartPr>
            <p14:xfrm>
              <a:off x="6965566" y="4576274"/>
              <a:ext cx="178200" cy="189000"/>
            </p14:xfrm>
          </p:contentPart>
        </mc:Choice>
        <mc:Fallback xmlns=""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1C6E45C6-8B8D-4340-9BC4-46411D554D3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956566" y="4567634"/>
                <a:ext cx="1958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D2AD7C6E-B7A1-43A6-86B8-DB0F150E74A8}"/>
                  </a:ext>
                </a:extLst>
              </p14:cNvPr>
              <p14:cNvContentPartPr/>
              <p14:nvPr/>
            </p14:nvContentPartPr>
            <p14:xfrm>
              <a:off x="7185526" y="4643594"/>
              <a:ext cx="132120" cy="11484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D2AD7C6E-B7A1-43A6-86B8-DB0F150E74A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176886" y="4634954"/>
                <a:ext cx="1497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F0F338B5-3E62-4017-AB51-C5D0F7651416}"/>
                  </a:ext>
                </a:extLst>
              </p14:cNvPr>
              <p14:cNvContentPartPr/>
              <p14:nvPr/>
            </p14:nvContentPartPr>
            <p14:xfrm>
              <a:off x="7379926" y="4652954"/>
              <a:ext cx="143280" cy="10224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F0F338B5-3E62-4017-AB51-C5D0F765141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370926" y="4644314"/>
                <a:ext cx="160920" cy="11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4BD36E36-BA3B-4110-9B3A-30F0D402E80C}"/>
              </a:ext>
            </a:extLst>
          </p:cNvPr>
          <p:cNvGrpSpPr/>
          <p:nvPr/>
        </p:nvGrpSpPr>
        <p:grpSpPr>
          <a:xfrm>
            <a:off x="7538326" y="4554674"/>
            <a:ext cx="228600" cy="201240"/>
            <a:chOff x="7538326" y="4554674"/>
            <a:chExt cx="22860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0DDFF63C-0728-4C3C-A796-4FD8F5BBD7D5}"/>
                    </a:ext>
                  </a:extLst>
                </p14:cNvPr>
                <p14:cNvContentPartPr/>
                <p14:nvPr/>
              </p14:nvContentPartPr>
              <p14:xfrm>
                <a:off x="7538326" y="4652954"/>
                <a:ext cx="64800" cy="10296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0DDFF63C-0728-4C3C-A796-4FD8F5BBD7D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29686" y="4644314"/>
                  <a:ext cx="824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4ABC77CB-9B9F-446C-B157-0163DC3A2272}"/>
                    </a:ext>
                  </a:extLst>
                </p14:cNvPr>
                <p14:cNvContentPartPr/>
                <p14:nvPr/>
              </p14:nvContentPartPr>
              <p14:xfrm>
                <a:off x="7690246" y="4554674"/>
                <a:ext cx="27360" cy="19152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4ABC77CB-9B9F-446C-B157-0163DC3A227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681246" y="4546034"/>
                  <a:ext cx="450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43DF4C7D-7FD7-4014-8A17-CC5B6675D4A7}"/>
                    </a:ext>
                  </a:extLst>
                </p14:cNvPr>
                <p14:cNvContentPartPr/>
                <p14:nvPr/>
              </p14:nvContentPartPr>
              <p14:xfrm>
                <a:off x="7628686" y="4618754"/>
                <a:ext cx="138240" cy="2088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43DF4C7D-7FD7-4014-8A17-CC5B6675D4A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20046" y="4610114"/>
                  <a:ext cx="155880" cy="3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4" name="Freihand 53">
                <a:extLst>
                  <a:ext uri="{FF2B5EF4-FFF2-40B4-BE49-F238E27FC236}">
                    <a16:creationId xmlns:a16="http://schemas.microsoft.com/office/drawing/2014/main" id="{EE5FD42D-EA2B-4D46-A9C9-D97F9D348FB3}"/>
                  </a:ext>
                </a:extLst>
              </p14:cNvPr>
              <p14:cNvContentPartPr/>
              <p14:nvPr/>
            </p14:nvContentPartPr>
            <p14:xfrm>
              <a:off x="7115326" y="4882274"/>
              <a:ext cx="10080" cy="181080"/>
            </p14:xfrm>
          </p:contentPart>
        </mc:Choice>
        <mc:Fallback xmlns="">
          <p:pic>
            <p:nvPicPr>
              <p:cNvPr id="54" name="Freihand 53">
                <a:extLst>
                  <a:ext uri="{FF2B5EF4-FFF2-40B4-BE49-F238E27FC236}">
                    <a16:creationId xmlns:a16="http://schemas.microsoft.com/office/drawing/2014/main" id="{EE5FD42D-EA2B-4D46-A9C9-D97F9D348FB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106326" y="4873274"/>
                <a:ext cx="27720" cy="19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59EEBC5E-7DAF-4811-BB06-84031DA5D64A}"/>
              </a:ext>
            </a:extLst>
          </p:cNvPr>
          <p:cNvGrpSpPr/>
          <p:nvPr/>
        </p:nvGrpSpPr>
        <p:grpSpPr>
          <a:xfrm>
            <a:off x="7135486" y="4886954"/>
            <a:ext cx="632880" cy="180360"/>
            <a:chOff x="7135486" y="4886954"/>
            <a:chExt cx="632880" cy="18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7B30B58E-3BF0-4AF4-AA53-C2D76CEE7B69}"/>
                    </a:ext>
                  </a:extLst>
                </p14:cNvPr>
                <p14:cNvContentPartPr/>
                <p14:nvPr/>
              </p14:nvContentPartPr>
              <p14:xfrm>
                <a:off x="7224766" y="4886954"/>
                <a:ext cx="23760" cy="180360"/>
              </p14:xfrm>
            </p:contentPart>
          </mc:Choice>
          <mc:Fallback xmlns=""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7B30B58E-3BF0-4AF4-AA53-C2D76CEE7B6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215766" y="4877954"/>
                  <a:ext cx="414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4AEDD2D4-5099-44F8-82AA-D04124B7B6B3}"/>
                    </a:ext>
                  </a:extLst>
                </p14:cNvPr>
                <p14:cNvContentPartPr/>
                <p14:nvPr/>
              </p14:nvContentPartPr>
              <p14:xfrm>
                <a:off x="7135486" y="4953914"/>
                <a:ext cx="92880" cy="15120"/>
              </p14:xfrm>
            </p:contentPart>
          </mc:Choice>
          <mc:Fallback xmlns=""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4AEDD2D4-5099-44F8-82AA-D04124B7B6B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126846" y="4944914"/>
                  <a:ext cx="1105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5D20E164-DB13-4C11-BB45-A292F0032B94}"/>
                    </a:ext>
                  </a:extLst>
                </p14:cNvPr>
                <p14:cNvContentPartPr/>
                <p14:nvPr/>
              </p14:nvContentPartPr>
              <p14:xfrm>
                <a:off x="7297126" y="4949594"/>
                <a:ext cx="102240" cy="96480"/>
              </p14:xfrm>
            </p:contentPart>
          </mc:Choice>
          <mc:Fallback xmlns=""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5D20E164-DB13-4C11-BB45-A292F0032B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288486" y="4940954"/>
                  <a:ext cx="119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C4A740A8-CDE2-4AFE-B3BB-FF5DFE359C7D}"/>
                    </a:ext>
                  </a:extLst>
                </p14:cNvPr>
                <p14:cNvContentPartPr/>
                <p14:nvPr/>
              </p14:nvContentPartPr>
              <p14:xfrm>
                <a:off x="7452646" y="4934114"/>
                <a:ext cx="144720" cy="94680"/>
              </p14:xfrm>
            </p:contentPart>
          </mc:Choice>
          <mc:Fallback xmlns=""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C4A740A8-CDE2-4AFE-B3BB-FF5DFE359C7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444006" y="4925114"/>
                  <a:ext cx="1623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EFF97F7A-3E93-425D-A344-E61B5EA3C581}"/>
                    </a:ext>
                  </a:extLst>
                </p14:cNvPr>
                <p14:cNvContentPartPr/>
                <p14:nvPr/>
              </p14:nvContentPartPr>
              <p14:xfrm>
                <a:off x="7654606" y="4916834"/>
                <a:ext cx="113760" cy="92160"/>
              </p14:xfrm>
            </p:contentPart>
          </mc:Choice>
          <mc:Fallback xmlns="">
            <p:pic>
              <p:nvPicPr>
                <p:cNvPr id="88" name="Freihand 87">
                  <a:extLst>
                    <a:ext uri="{FF2B5EF4-FFF2-40B4-BE49-F238E27FC236}">
                      <a16:creationId xmlns:a16="http://schemas.microsoft.com/office/drawing/2014/main" id="{EFF97F7A-3E93-425D-A344-E61B5EA3C58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645606" y="4908194"/>
                  <a:ext cx="13140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5AD0C9B8-0DBF-49A2-B96B-E62539EA049D}"/>
              </a:ext>
            </a:extLst>
          </p:cNvPr>
          <p:cNvGrpSpPr/>
          <p:nvPr/>
        </p:nvGrpSpPr>
        <p:grpSpPr>
          <a:xfrm>
            <a:off x="2984680" y="4345805"/>
            <a:ext cx="2266560" cy="1233360"/>
            <a:chOff x="8755481" y="4747220"/>
            <a:chExt cx="2266560" cy="1233360"/>
          </a:xfrm>
        </p:grpSpPr>
        <p:grpSp>
          <p:nvGrpSpPr>
            <p:cNvPr id="73" name="Gruppieren 72">
              <a:extLst>
                <a:ext uri="{FF2B5EF4-FFF2-40B4-BE49-F238E27FC236}">
                  <a16:creationId xmlns:a16="http://schemas.microsoft.com/office/drawing/2014/main" id="{9ADEEF1B-0688-48D0-8BC6-99EB13EDB589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871D8B86-597F-4E75-B0CB-9AFAF06E34CE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4B5D2A27-9B6B-4AAD-9398-6308253D9566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47E5288-D71C-45F8-A030-304A6856B4F2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15" name="Freihand 114">
                    <a:extLst>
                      <a:ext uri="{FF2B5EF4-FFF2-40B4-BE49-F238E27FC236}">
                        <a16:creationId xmlns:a16="http://schemas.microsoft.com/office/drawing/2014/main" id="{E932ABA1-A371-47CA-8154-DF45494A164B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16" name="Freihand 115">
                    <a:extLst>
                      <a:ext uri="{FF2B5EF4-FFF2-40B4-BE49-F238E27FC236}">
                        <a16:creationId xmlns:a16="http://schemas.microsoft.com/office/drawing/2014/main" id="{ACEB6FF2-0680-4228-AF64-14519FBBE377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4C6765DB-33A8-44F8-B19F-BB97EB9246D0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C91CE3D7-C94E-4478-AE80-B3C82E6E9040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D01B416E-D448-4BE6-83ED-F75C57065259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1A196DEC-28D4-4754-AC7E-0BF38529FEF5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5C23FA1F-C4A6-4177-832F-756F01EBC324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DF0A346F-99A1-4606-9A41-C0290CFDEDA7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B28BC65A-C8D3-4104-A5E4-D1F13380F7E5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234B87C6-BCC9-425E-87DD-60082F2DD3B9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6520D372-501E-4033-B485-064F7F347B0D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EA0E5455-B70F-47F3-9098-2392FC27C24D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0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7CAE277A-BFC5-461D-8E8C-52F4B8AFC9A3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2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94FFB451-1C29-4672-86E4-01918A52FBDD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0ADA7CC6-1788-4F81-8346-61FB1AEF7867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DD25E7DA-1CA8-4A76-A41A-976E64E7131E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EFE9FB44-DA77-4B29-8C19-F60B1EF070DE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72F0FAFC-68E6-440B-9A91-F617C379D80C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7" name="Freihand 96">
                  <a:extLst>
                    <a:ext uri="{FF2B5EF4-FFF2-40B4-BE49-F238E27FC236}">
                      <a16:creationId xmlns:a16="http://schemas.microsoft.com/office/drawing/2014/main" id="{5EB7C6BE-2F3F-4298-A146-BEA86B430054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8" name="Gruppieren 97">
              <a:extLst>
                <a:ext uri="{FF2B5EF4-FFF2-40B4-BE49-F238E27FC236}">
                  <a16:creationId xmlns:a16="http://schemas.microsoft.com/office/drawing/2014/main" id="{DACFF53F-4087-4DDC-9DFC-1B958199092A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99" name="Freihand 98">
                    <a:extLst>
                      <a:ext uri="{FF2B5EF4-FFF2-40B4-BE49-F238E27FC236}">
                        <a16:creationId xmlns:a16="http://schemas.microsoft.com/office/drawing/2014/main" id="{D7F49A8C-A0C5-4959-911C-5303CB7C2A7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100" name="Freihand 99">
                    <a:extLst>
                      <a:ext uri="{FF2B5EF4-FFF2-40B4-BE49-F238E27FC236}">
                        <a16:creationId xmlns:a16="http://schemas.microsoft.com/office/drawing/2014/main" id="{DEB5190D-0DE7-4C87-95CA-C35E8795E0A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95E3DC39-7288-4C2D-8AEB-F30EA6AC4A3D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C89B88D0-B70C-48A6-BE93-AE9E7F5EAA8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94571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3815178"/>
              </p:ext>
            </p:extLst>
          </p:nvPr>
        </p:nvGraphicFramePr>
        <p:xfrm>
          <a:off x="267584" y="367528"/>
          <a:ext cx="11703699" cy="6332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98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Cross-Site Request </a:t>
                      </a:r>
                      <a:r>
                        <a:rPr lang="de-DE" sz="3200" b="1" i="0" u="none" dirty="0" err="1">
                          <a:latin typeface="+mj-lt"/>
                        </a:rPr>
                        <a:t>Forgery</a:t>
                      </a:r>
                      <a:r>
                        <a:rPr lang="de-DE" sz="3200" b="1" i="0" u="none" dirty="0">
                          <a:latin typeface="+mj-lt"/>
                        </a:rPr>
                        <a:t> (CSRF)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54733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Force user‘s browser to execute actions in the user‘s context but without the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user‘s knowledge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5547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Slip the user some html forms and abuse the fact that session tokens get appended automatically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 e.g. by phishing, forums,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4581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Synchronizer Token Pattern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 Server adds a random token to every form via hidden form field and checks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   this token in the user’s subsequent request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Double Submit Pattern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 Server sets a random token as browser cookie and client-side application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   adds it to every form/header. Server just needs to compare cookie and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   form-field/header.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 Actually works but has some pitfalls and is therefore not considered 100% secure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Same-Site Flag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 Recommended: </a:t>
                      </a:r>
                      <a:r>
                        <a:rPr lang="en-US" sz="1400" dirty="0" err="1"/>
                        <a:t>SameSite</a:t>
                      </a:r>
                      <a:r>
                        <a:rPr lang="en-US" sz="1400" dirty="0"/>
                        <a:t>=Lax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Complex Requests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 e.g. if server only accepts special content type (e.g. JSON), custom headers,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473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400" dirty="0"/>
                        <a:t>Was </a:t>
                      </a:r>
                      <a:r>
                        <a:rPr lang="de-AT" sz="1400" dirty="0" err="1"/>
                        <a:t>kicked</a:t>
                      </a:r>
                      <a:r>
                        <a:rPr lang="de-AT" sz="1400" dirty="0"/>
                        <a:t> </a:t>
                      </a:r>
                      <a:r>
                        <a:rPr lang="de-AT" sz="1400" dirty="0" err="1"/>
                        <a:t>from</a:t>
                      </a:r>
                      <a:r>
                        <a:rPr lang="de-AT" sz="1400" dirty="0"/>
                        <a:t> Top 10 2017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7443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(Primary)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400" dirty="0"/>
                        <a:t>„</a:t>
                      </a:r>
                      <a:r>
                        <a:rPr lang="de-DE" sz="1400" dirty="0" err="1"/>
                        <a:t>Earn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give</a:t>
                      </a:r>
                      <a:r>
                        <a:rPr lang="de-DE" sz="1400" dirty="0"/>
                        <a:t>, but </a:t>
                      </a:r>
                      <a:r>
                        <a:rPr lang="de-DE" sz="1400" dirty="0" err="1"/>
                        <a:t>never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assume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trust</a:t>
                      </a:r>
                      <a:r>
                        <a:rPr lang="de-DE" sz="1400" dirty="0"/>
                        <a:t>.</a:t>
                      </a:r>
                      <a:r>
                        <a:rPr lang="de-AT" sz="14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5244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899AABB-0D91-44BF-9085-DA1BA9248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98" y="3906284"/>
            <a:ext cx="5981700" cy="2409825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28B37CF-0B6F-4CF7-A20B-34E5BF18EFBE}"/>
              </a:ext>
            </a:extLst>
          </p:cNvPr>
          <p:cNvGrpSpPr/>
          <p:nvPr/>
        </p:nvGrpSpPr>
        <p:grpSpPr>
          <a:xfrm>
            <a:off x="2229488" y="417194"/>
            <a:ext cx="1629720" cy="936720"/>
            <a:chOff x="1065608" y="369674"/>
            <a:chExt cx="1629720" cy="93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0D1B89FF-8C8D-45C5-8837-9055BC1883FA}"/>
                    </a:ext>
                  </a:extLst>
                </p14:cNvPr>
                <p14:cNvContentPartPr/>
                <p14:nvPr/>
              </p14:nvContentPartPr>
              <p14:xfrm>
                <a:off x="1065608" y="417194"/>
                <a:ext cx="46800" cy="88848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0D1B89FF-8C8D-45C5-8837-9055BC1883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56968" y="408554"/>
                  <a:ext cx="64440" cy="90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3085F9CD-51B8-4362-8D00-C832AA2EBA54}"/>
                    </a:ext>
                  </a:extLst>
                </p14:cNvPr>
                <p14:cNvContentPartPr/>
                <p14:nvPr/>
              </p14:nvContentPartPr>
              <p14:xfrm>
                <a:off x="1119968" y="371114"/>
                <a:ext cx="1480320" cy="6264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3085F9CD-51B8-4362-8D00-C832AA2EBA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0968" y="362474"/>
                  <a:ext cx="1497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A82FFF48-92CC-47C0-94E5-6C9F963FD960}"/>
                    </a:ext>
                  </a:extLst>
                </p14:cNvPr>
                <p14:cNvContentPartPr/>
                <p14:nvPr/>
              </p14:nvContentPartPr>
              <p14:xfrm>
                <a:off x="1085048" y="1257794"/>
                <a:ext cx="1575720" cy="4860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A82FFF48-92CC-47C0-94E5-6C9F963FD9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6408" y="1248794"/>
                  <a:ext cx="15933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E1513140-B5EF-417C-AC9E-74C1A6C90D6E}"/>
                    </a:ext>
                  </a:extLst>
                </p14:cNvPr>
                <p14:cNvContentPartPr/>
                <p14:nvPr/>
              </p14:nvContentPartPr>
              <p14:xfrm>
                <a:off x="2617928" y="369674"/>
                <a:ext cx="77400" cy="89064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E1513140-B5EF-417C-AC9E-74C1A6C90D6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09288" y="360674"/>
                  <a:ext cx="95040" cy="90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DD8ED946-93D8-4143-9FE0-342E362D171E}"/>
              </a:ext>
            </a:extLst>
          </p:cNvPr>
          <p:cNvGrpSpPr/>
          <p:nvPr/>
        </p:nvGrpSpPr>
        <p:grpSpPr>
          <a:xfrm>
            <a:off x="2412008" y="770714"/>
            <a:ext cx="1353960" cy="245880"/>
            <a:chOff x="1248128" y="723194"/>
            <a:chExt cx="1353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AD9C54D5-2DF8-4D1E-8238-E76727F45688}"/>
                    </a:ext>
                  </a:extLst>
                </p14:cNvPr>
                <p14:cNvContentPartPr/>
                <p14:nvPr/>
              </p14:nvContentPartPr>
              <p14:xfrm>
                <a:off x="1248128" y="844874"/>
                <a:ext cx="147600" cy="12420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AD9C54D5-2DF8-4D1E-8238-E76727F456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39128" y="835874"/>
                  <a:ext cx="1652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9C8E4168-69D5-4EF9-B15A-BA2AEB1C4A43}"/>
                    </a:ext>
                  </a:extLst>
                </p14:cNvPr>
                <p14:cNvContentPartPr/>
                <p14:nvPr/>
              </p14:nvContentPartPr>
              <p14:xfrm>
                <a:off x="1398968" y="723194"/>
                <a:ext cx="17280" cy="23508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9C8E4168-69D5-4EF9-B15A-BA2AEB1C4A4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89968" y="714194"/>
                  <a:ext cx="349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09ECF8A4-8D1D-4BC3-BEF3-9BDAA8FF2744}"/>
                    </a:ext>
                  </a:extLst>
                </p14:cNvPr>
                <p14:cNvContentPartPr/>
                <p14:nvPr/>
              </p14:nvContentPartPr>
              <p14:xfrm>
                <a:off x="1460888" y="838394"/>
                <a:ext cx="109440" cy="1141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09ECF8A4-8D1D-4BC3-BEF3-9BDAA8FF27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52248" y="829754"/>
                  <a:ext cx="127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8F93437B-F85D-4125-9687-30B1E3B75B31}"/>
                    </a:ext>
                  </a:extLst>
                </p14:cNvPr>
                <p14:cNvContentPartPr/>
                <p14:nvPr/>
              </p14:nvContentPartPr>
              <p14:xfrm>
                <a:off x="1565288" y="845954"/>
                <a:ext cx="29160" cy="979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8F93437B-F85D-4125-9687-30B1E3B75B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56288" y="837314"/>
                  <a:ext cx="468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84E64A6B-6FB7-43DE-80E0-65255AB3A239}"/>
                    </a:ext>
                  </a:extLst>
                </p14:cNvPr>
                <p14:cNvContentPartPr/>
                <p14:nvPr/>
              </p14:nvContentPartPr>
              <p14:xfrm>
                <a:off x="1608488" y="816794"/>
                <a:ext cx="86040" cy="1119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84E64A6B-6FB7-43DE-80E0-65255AB3A23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99848" y="808154"/>
                  <a:ext cx="1036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C61834A8-3C09-45B1-8F64-F7BD144E3385}"/>
                    </a:ext>
                  </a:extLst>
                </p14:cNvPr>
                <p14:cNvContentPartPr/>
                <p14:nvPr/>
              </p14:nvContentPartPr>
              <p14:xfrm>
                <a:off x="1729088" y="749114"/>
                <a:ext cx="19080" cy="17784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C61834A8-3C09-45B1-8F64-F7BD144E33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20088" y="740474"/>
                  <a:ext cx="367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3888D57B-0D40-4506-BAAB-43F8EFF1791E}"/>
                    </a:ext>
                  </a:extLst>
                </p14:cNvPr>
                <p14:cNvContentPartPr/>
                <p14:nvPr/>
              </p14:nvContentPartPr>
              <p14:xfrm>
                <a:off x="1747808" y="803834"/>
                <a:ext cx="59040" cy="1213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3888D57B-0D40-4506-BAAB-43F8EFF1791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38808" y="794834"/>
                  <a:ext cx="766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88C06193-57BE-4019-A4DF-25421FFD40E1}"/>
                    </a:ext>
                  </a:extLst>
                </p14:cNvPr>
                <p14:cNvContentPartPr/>
                <p14:nvPr/>
              </p14:nvContentPartPr>
              <p14:xfrm>
                <a:off x="1821968" y="812474"/>
                <a:ext cx="93600" cy="11160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88C06193-57BE-4019-A4DF-25421FFD40E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12968" y="803834"/>
                  <a:ext cx="1112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F475C2A7-DEE6-48C4-8194-9406A151CC47}"/>
                    </a:ext>
                  </a:extLst>
                </p14:cNvPr>
                <p14:cNvContentPartPr/>
                <p14:nvPr/>
              </p14:nvContentPartPr>
              <p14:xfrm>
                <a:off x="1953728" y="836594"/>
                <a:ext cx="31680" cy="10764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F475C2A7-DEE6-48C4-8194-9406A151CC4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45088" y="827594"/>
                  <a:ext cx="493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797DE076-AC42-4D1D-94B1-3F086177FB4D}"/>
                    </a:ext>
                  </a:extLst>
                </p14:cNvPr>
                <p14:cNvContentPartPr/>
                <p14:nvPr/>
              </p14:nvContentPartPr>
              <p14:xfrm>
                <a:off x="1938608" y="751634"/>
                <a:ext cx="4320" cy="1188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797DE076-AC42-4D1D-94B1-3F086177FB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29608" y="742994"/>
                  <a:ext cx="21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616627CC-73E0-4CB2-8533-84B697FF8B5B}"/>
                    </a:ext>
                  </a:extLst>
                </p14:cNvPr>
                <p14:cNvContentPartPr/>
                <p14:nvPr/>
              </p14:nvContentPartPr>
              <p14:xfrm>
                <a:off x="2019608" y="835154"/>
                <a:ext cx="97200" cy="8928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616627CC-73E0-4CB2-8533-84B697FF8B5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10968" y="826154"/>
                  <a:ext cx="1148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9849DAD0-18DC-4394-9FBF-2B0D187642F6}"/>
                    </a:ext>
                  </a:extLst>
                </p14:cNvPr>
                <p14:cNvContentPartPr/>
                <p14:nvPr/>
              </p14:nvContentPartPr>
              <p14:xfrm>
                <a:off x="2131568" y="742634"/>
                <a:ext cx="17280" cy="18360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9849DAD0-18DC-4394-9FBF-2B0D187642F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22928" y="733994"/>
                  <a:ext cx="349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6DFB1F97-AB0F-423E-BD04-196C3D196E09}"/>
                    </a:ext>
                  </a:extLst>
                </p14:cNvPr>
                <p14:cNvContentPartPr/>
                <p14:nvPr/>
              </p14:nvContentPartPr>
              <p14:xfrm>
                <a:off x="2175128" y="831914"/>
                <a:ext cx="89640" cy="8136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6DFB1F97-AB0F-423E-BD04-196C3D196E0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66128" y="823274"/>
                  <a:ext cx="1072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6DB4AFCE-254A-49A8-AA5D-CFF78F94A35E}"/>
                    </a:ext>
                  </a:extLst>
                </p14:cNvPr>
                <p14:cNvContentPartPr/>
                <p14:nvPr/>
              </p14:nvContentPartPr>
              <p14:xfrm>
                <a:off x="2296808" y="902114"/>
                <a:ext cx="10440" cy="540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6DB4AFCE-254A-49A8-AA5D-CFF78F94A35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88168" y="893114"/>
                  <a:ext cx="280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0E77E990-208C-4857-B2CA-ECAF050427F2}"/>
                    </a:ext>
                  </a:extLst>
                </p14:cNvPr>
                <p14:cNvContentPartPr/>
                <p14:nvPr/>
              </p14:nvContentPartPr>
              <p14:xfrm>
                <a:off x="2353328" y="810314"/>
                <a:ext cx="108360" cy="10908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0E77E990-208C-4857-B2CA-ECAF050427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44688" y="801674"/>
                  <a:ext cx="1260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B8DD2A25-0767-4B5D-B361-51B1581E9B93}"/>
                    </a:ext>
                  </a:extLst>
                </p14:cNvPr>
                <p14:cNvContentPartPr/>
                <p14:nvPr/>
              </p14:nvContentPartPr>
              <p14:xfrm>
                <a:off x="2498408" y="810314"/>
                <a:ext cx="103680" cy="97920"/>
              </p14:xfrm>
            </p:contentPart>
          </mc:Choice>
          <mc:Fallback xmlns=""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B8DD2A25-0767-4B5D-B361-51B1581E9B9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89768" y="801314"/>
                  <a:ext cx="121320" cy="11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0" name="Freihand 49">
                <a:extLst>
                  <a:ext uri="{FF2B5EF4-FFF2-40B4-BE49-F238E27FC236}">
                    <a16:creationId xmlns:a16="http://schemas.microsoft.com/office/drawing/2014/main" id="{9A814CC4-C86D-47A2-9A5A-39C9FA62D3C0}"/>
                  </a:ext>
                </a:extLst>
              </p14:cNvPr>
              <p14:cNvContentPartPr/>
              <p14:nvPr/>
            </p14:nvContentPartPr>
            <p14:xfrm>
              <a:off x="8092312" y="719594"/>
              <a:ext cx="77400" cy="237960"/>
            </p14:xfrm>
          </p:contentPart>
        </mc:Choice>
        <mc:Fallback xmlns="">
          <p:pic>
            <p:nvPicPr>
              <p:cNvPr id="50" name="Freihand 49">
                <a:extLst>
                  <a:ext uri="{FF2B5EF4-FFF2-40B4-BE49-F238E27FC236}">
                    <a16:creationId xmlns:a16="http://schemas.microsoft.com/office/drawing/2014/main" id="{9A814CC4-C86D-47A2-9A5A-39C9FA62D3C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083672" y="710594"/>
                <a:ext cx="95040" cy="25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3DA3442B-6919-4003-9BA8-1CCCB5BEDF49}"/>
              </a:ext>
            </a:extLst>
          </p:cNvPr>
          <p:cNvGrpSpPr/>
          <p:nvPr/>
        </p:nvGrpSpPr>
        <p:grpSpPr>
          <a:xfrm>
            <a:off x="7919512" y="452834"/>
            <a:ext cx="1927800" cy="846360"/>
            <a:chOff x="3313448" y="406754"/>
            <a:chExt cx="1927800" cy="84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C1173A82-D87E-49A6-A428-43B376DF6E54}"/>
                    </a:ext>
                  </a:extLst>
                </p14:cNvPr>
                <p14:cNvContentPartPr/>
                <p14:nvPr/>
              </p14:nvContentPartPr>
              <p14:xfrm>
                <a:off x="3313448" y="406754"/>
                <a:ext cx="1927800" cy="84636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C1173A82-D87E-49A6-A428-43B376DF6E5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04808" y="397754"/>
                  <a:ext cx="1945440" cy="86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97E3E731-EE21-4884-83C0-138D86823C3A}"/>
                    </a:ext>
                  </a:extLst>
                </p14:cNvPr>
                <p14:cNvContentPartPr/>
                <p14:nvPr/>
              </p14:nvContentPartPr>
              <p14:xfrm>
                <a:off x="3659768" y="777554"/>
                <a:ext cx="24480" cy="146160"/>
              </p14:xfrm>
            </p:contentPart>
          </mc:Choice>
          <mc:Fallback xmlns=""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97E3E731-EE21-4884-83C0-138D86823C3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51128" y="768914"/>
                  <a:ext cx="421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DA8017E6-D548-4973-9CE8-863A0A436E4A}"/>
                    </a:ext>
                  </a:extLst>
                </p14:cNvPr>
                <p14:cNvContentPartPr/>
                <p14:nvPr/>
              </p14:nvContentPartPr>
              <p14:xfrm>
                <a:off x="3688208" y="719234"/>
                <a:ext cx="4320" cy="468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DA8017E6-D548-4973-9CE8-863A0A436E4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79208" y="710234"/>
                  <a:ext cx="219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1DA21BC2-5017-4FDF-9FDD-0C913A7A9734}"/>
                    </a:ext>
                  </a:extLst>
                </p14:cNvPr>
                <p14:cNvContentPartPr/>
                <p14:nvPr/>
              </p14:nvContentPartPr>
              <p14:xfrm>
                <a:off x="3781088" y="790874"/>
                <a:ext cx="109080" cy="11160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1DA21BC2-5017-4FDF-9FDD-0C913A7A973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72448" y="781874"/>
                  <a:ext cx="1267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154B437F-6CBA-4589-BFFD-F66CC2653825}"/>
                    </a:ext>
                  </a:extLst>
                </p14:cNvPr>
                <p14:cNvContentPartPr/>
                <p14:nvPr/>
              </p14:nvContentPartPr>
              <p14:xfrm>
                <a:off x="3777128" y="832274"/>
                <a:ext cx="89640" cy="177840"/>
              </p14:xfrm>
            </p:contentPart>
          </mc:Choice>
          <mc:Fallback xmlns="">
            <p:pic>
              <p:nvPicPr>
                <p:cNvPr id="68" name="Freihand 67">
                  <a:extLst>
                    <a:ext uri="{FF2B5EF4-FFF2-40B4-BE49-F238E27FC236}">
                      <a16:creationId xmlns:a16="http://schemas.microsoft.com/office/drawing/2014/main" id="{154B437F-6CBA-4589-BFFD-F66CC265382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68488" y="823274"/>
                  <a:ext cx="1072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C4087404-EC01-41E0-ACD0-B8A2131EEB31}"/>
                    </a:ext>
                  </a:extLst>
                </p14:cNvPr>
                <p14:cNvContentPartPr/>
                <p14:nvPr/>
              </p14:nvContentPartPr>
              <p14:xfrm>
                <a:off x="3940208" y="718874"/>
                <a:ext cx="97200" cy="19512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C4087404-EC01-41E0-ACD0-B8A2131EEB3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31208" y="709874"/>
                  <a:ext cx="1148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DAC1F920-BE46-432B-8883-787BB6AECC07}"/>
                    </a:ext>
                  </a:extLst>
                </p14:cNvPr>
                <p14:cNvContentPartPr/>
                <p14:nvPr/>
              </p14:nvContentPartPr>
              <p14:xfrm>
                <a:off x="4071968" y="699794"/>
                <a:ext cx="31320" cy="191880"/>
              </p14:xfrm>
            </p:contentPart>
          </mc:Choice>
          <mc:Fallback xmlns=""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DAC1F920-BE46-432B-8883-787BB6AECC0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63328" y="691154"/>
                  <a:ext cx="489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4C93F155-4553-44C0-AF5A-827866B6FE67}"/>
                    </a:ext>
                  </a:extLst>
                </p14:cNvPr>
                <p14:cNvContentPartPr/>
                <p14:nvPr/>
              </p14:nvContentPartPr>
              <p14:xfrm>
                <a:off x="4014368" y="773234"/>
                <a:ext cx="108360" cy="1332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4C93F155-4553-44C0-AF5A-827866B6FE6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05728" y="764594"/>
                  <a:ext cx="1260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7FFC3A59-476D-4CDC-ABD7-CB452F8EEC34}"/>
                    </a:ext>
                  </a:extLst>
                </p14:cNvPr>
                <p14:cNvContentPartPr/>
                <p14:nvPr/>
              </p14:nvContentPartPr>
              <p14:xfrm>
                <a:off x="4145768" y="771434"/>
                <a:ext cx="120600" cy="13356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7FFC3A59-476D-4CDC-ABD7-CB452F8EEC3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37128" y="762794"/>
                  <a:ext cx="1382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16585F0A-6717-4BB7-BFF1-397DED40E52C}"/>
                    </a:ext>
                  </a:extLst>
                </p14:cNvPr>
                <p14:cNvContentPartPr/>
                <p14:nvPr/>
              </p14:nvContentPartPr>
              <p14:xfrm>
                <a:off x="4339448" y="814634"/>
                <a:ext cx="16560" cy="87480"/>
              </p14:xfrm>
            </p:contentPart>
          </mc:Choice>
          <mc:Fallback xmlns=""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16585F0A-6717-4BB7-BFF1-397DED40E5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30448" y="805994"/>
                  <a:ext cx="342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CE49102D-1F39-4C2F-84FC-659EA8322E7C}"/>
                    </a:ext>
                  </a:extLst>
                </p14:cNvPr>
                <p14:cNvContentPartPr/>
                <p14:nvPr/>
              </p14:nvContentPartPr>
              <p14:xfrm>
                <a:off x="4328648" y="718514"/>
                <a:ext cx="19080" cy="2268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CE49102D-1F39-4C2F-84FC-659EA8322E7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20008" y="709514"/>
                  <a:ext cx="367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B0343A30-1627-4080-AC04-25E8CF02DCD0}"/>
                    </a:ext>
                  </a:extLst>
                </p14:cNvPr>
                <p14:cNvContentPartPr/>
                <p14:nvPr/>
              </p14:nvContentPartPr>
              <p14:xfrm>
                <a:off x="4436648" y="834434"/>
                <a:ext cx="113760" cy="82080"/>
              </p14:xfrm>
            </p:contentPart>
          </mc:Choice>
          <mc:Fallback xmlns=""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B0343A30-1627-4080-AC04-25E8CF02DCD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27648" y="825434"/>
                  <a:ext cx="131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D47108EC-4DAF-48DA-B5AF-58A159DDEC52}"/>
                    </a:ext>
                  </a:extLst>
                </p14:cNvPr>
                <p14:cNvContentPartPr/>
                <p14:nvPr/>
              </p14:nvContentPartPr>
              <p14:xfrm>
                <a:off x="4556528" y="703394"/>
                <a:ext cx="28080" cy="19548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D47108EC-4DAF-48DA-B5AF-58A159DDEC5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47888" y="694754"/>
                  <a:ext cx="457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FFF4AF75-8FCC-4478-BD60-EB768E657E7F}"/>
                    </a:ext>
                  </a:extLst>
                </p14:cNvPr>
                <p14:cNvContentPartPr/>
                <p14:nvPr/>
              </p14:nvContentPartPr>
              <p14:xfrm>
                <a:off x="4615208" y="789074"/>
                <a:ext cx="97200" cy="124200"/>
              </p14:xfrm>
            </p:contentPart>
          </mc:Choice>
          <mc:Fallback xmlns=""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FFF4AF75-8FCC-4478-BD60-EB768E657E7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06208" y="780074"/>
                  <a:ext cx="1148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76267DE6-2FD3-48A6-B2F0-B2828F453197}"/>
                    </a:ext>
                  </a:extLst>
                </p14:cNvPr>
                <p14:cNvContentPartPr/>
                <p14:nvPr/>
              </p14:nvContentPartPr>
              <p14:xfrm>
                <a:off x="4789808" y="880154"/>
                <a:ext cx="11880" cy="13320"/>
              </p14:xfrm>
            </p:contentPart>
          </mc:Choice>
          <mc:Fallback xmlns=""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76267DE6-2FD3-48A6-B2F0-B2828F45319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80808" y="871514"/>
                  <a:ext cx="295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7AB7531B-4490-4AF3-81B1-4A755C03545B}"/>
                    </a:ext>
                  </a:extLst>
                </p14:cNvPr>
                <p14:cNvContentPartPr/>
                <p14:nvPr/>
              </p14:nvContentPartPr>
              <p14:xfrm>
                <a:off x="4875128" y="758114"/>
                <a:ext cx="150480" cy="12672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7AB7531B-4490-4AF3-81B1-4A755C03545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866128" y="749114"/>
                  <a:ext cx="1681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64B93DC3-756A-4F21-96BD-6F62B0201AA8}"/>
                    </a:ext>
                  </a:extLst>
                </p14:cNvPr>
                <p14:cNvContentPartPr/>
                <p14:nvPr/>
              </p14:nvContentPartPr>
              <p14:xfrm>
                <a:off x="5080688" y="783314"/>
                <a:ext cx="144000" cy="107640"/>
              </p14:xfrm>
            </p:contentPart>
          </mc:Choice>
          <mc:Fallback xmlns=""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64B93DC3-756A-4F21-96BD-6F62B0201AA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071688" y="774674"/>
                  <a:ext cx="161640" cy="12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3" name="Freihand 82">
                <a:extLst>
                  <a:ext uri="{FF2B5EF4-FFF2-40B4-BE49-F238E27FC236}">
                    <a16:creationId xmlns:a16="http://schemas.microsoft.com/office/drawing/2014/main" id="{2BB700F6-7ECB-4F2C-A5BF-B9D3534159DC}"/>
                  </a:ext>
                </a:extLst>
              </p14:cNvPr>
              <p14:cNvContentPartPr/>
              <p14:nvPr/>
            </p14:nvContentPartPr>
            <p14:xfrm>
              <a:off x="7952632" y="417194"/>
              <a:ext cx="1955520" cy="807120"/>
            </p14:xfrm>
          </p:contentPart>
        </mc:Choice>
        <mc:Fallback xmlns="">
          <p:pic>
            <p:nvPicPr>
              <p:cNvPr id="83" name="Freihand 82">
                <a:extLst>
                  <a:ext uri="{FF2B5EF4-FFF2-40B4-BE49-F238E27FC236}">
                    <a16:creationId xmlns:a16="http://schemas.microsoft.com/office/drawing/2014/main" id="{2BB700F6-7ECB-4F2C-A5BF-B9D3534159D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943992" y="408554"/>
                <a:ext cx="1973160" cy="824760"/>
              </a:xfrm>
              <a:prstGeom prst="rect">
                <a:avLst/>
              </a:prstGeom>
            </p:spPr>
          </p:pic>
        </mc:Fallback>
      </mc:AlternateContent>
      <p:sp>
        <p:nvSpPr>
          <p:cNvPr id="90" name="Textfeld 89">
            <a:extLst>
              <a:ext uri="{FF2B5EF4-FFF2-40B4-BE49-F238E27FC236}">
                <a16:creationId xmlns:a16="http://schemas.microsoft.com/office/drawing/2014/main" id="{31243BF4-AA57-4B9C-A366-EF40D7F30965}"/>
              </a:ext>
            </a:extLst>
          </p:cNvPr>
          <p:cNvSpPr txBox="1"/>
          <p:nvPr/>
        </p:nvSpPr>
        <p:spPr>
          <a:xfrm>
            <a:off x="5090738" y="1692841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/soreq.html HTTP/1.1</a:t>
            </a:r>
          </a:p>
          <a:p>
            <a:r>
              <a:rPr lang="de-DE" dirty="0">
                <a:latin typeface="+mj-lt"/>
              </a:rPr>
              <a:t>Host: darkside.me</a:t>
            </a:r>
          </a:p>
        </p:txBody>
      </p: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EE1189F9-5EAE-4834-A901-B04E6E157BB3}"/>
              </a:ext>
            </a:extLst>
          </p:cNvPr>
          <p:cNvGrpSpPr/>
          <p:nvPr/>
        </p:nvGrpSpPr>
        <p:grpSpPr>
          <a:xfrm>
            <a:off x="3943006" y="1265714"/>
            <a:ext cx="1185202" cy="1127520"/>
            <a:chOff x="3943006" y="1265714"/>
            <a:chExt cx="1185202" cy="11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C3F98B3A-436A-4D54-B469-40DDF35B521E}"/>
                    </a:ext>
                  </a:extLst>
                </p14:cNvPr>
                <p14:cNvContentPartPr/>
                <p14:nvPr/>
              </p14:nvContentPartPr>
              <p14:xfrm>
                <a:off x="3943006" y="1265714"/>
                <a:ext cx="225360" cy="308520"/>
              </p14:xfrm>
            </p:contentPart>
          </mc:Choice>
          <mc:Fallback xmlns=""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C3F98B3A-436A-4D54-B469-40DDF35B521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34006" y="1257074"/>
                  <a:ext cx="2430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B8518728-CB17-4896-8F55-D95AB4CDAA82}"/>
                    </a:ext>
                  </a:extLst>
                </p14:cNvPr>
                <p14:cNvContentPartPr/>
                <p14:nvPr/>
              </p14:nvContentPartPr>
              <p14:xfrm>
                <a:off x="4002848" y="1388474"/>
                <a:ext cx="1125360" cy="1004760"/>
              </p14:xfrm>
            </p:contentPart>
          </mc:Choice>
          <mc:Fallback xmlns="">
            <p:pic>
              <p:nvPicPr>
                <p:cNvPr id="88" name="Freihand 87">
                  <a:extLst>
                    <a:ext uri="{FF2B5EF4-FFF2-40B4-BE49-F238E27FC236}">
                      <a16:creationId xmlns:a16="http://schemas.microsoft.com/office/drawing/2014/main" id="{B8518728-CB17-4896-8F55-D95AB4CDAA8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94208" y="1379834"/>
                  <a:ext cx="1143000" cy="10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89AC20B1-1488-486C-BA22-BC7DCD9A5FAF}"/>
              </a:ext>
            </a:extLst>
          </p:cNvPr>
          <p:cNvGrpSpPr/>
          <p:nvPr/>
        </p:nvGrpSpPr>
        <p:grpSpPr>
          <a:xfrm>
            <a:off x="3412448" y="1577114"/>
            <a:ext cx="1156598" cy="1168560"/>
            <a:chOff x="3412448" y="1577114"/>
            <a:chExt cx="1156598" cy="11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0BEAB219-1E9D-4A70-9339-1033ED06ECC4}"/>
                    </a:ext>
                  </a:extLst>
                </p14:cNvPr>
                <p14:cNvContentPartPr/>
                <p14:nvPr/>
              </p14:nvContentPartPr>
              <p14:xfrm>
                <a:off x="3412448" y="1577114"/>
                <a:ext cx="1129320" cy="108216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0BEAB219-1E9D-4A70-9339-1033ED06ECC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03808" y="1568474"/>
                  <a:ext cx="1146960" cy="10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4" name="Freihand 93">
                  <a:extLst>
                    <a:ext uri="{FF2B5EF4-FFF2-40B4-BE49-F238E27FC236}">
                      <a16:creationId xmlns:a16="http://schemas.microsoft.com/office/drawing/2014/main" id="{F8F484B0-95F3-4B6B-930E-E9ACBF616F82}"/>
                    </a:ext>
                  </a:extLst>
                </p14:cNvPr>
                <p14:cNvContentPartPr/>
                <p14:nvPr/>
              </p14:nvContentPartPr>
              <p14:xfrm>
                <a:off x="4423966" y="2499794"/>
                <a:ext cx="145080" cy="245880"/>
              </p14:xfrm>
            </p:contentPart>
          </mc:Choice>
          <mc:Fallback xmlns=""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F8F484B0-95F3-4B6B-930E-E9ACBF616F8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14966" y="2491154"/>
                  <a:ext cx="16272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0BAB96F9-6754-4BB9-8F0C-9313CA1FA897}"/>
              </a:ext>
            </a:extLst>
          </p:cNvPr>
          <p:cNvGrpSpPr/>
          <p:nvPr/>
        </p:nvGrpSpPr>
        <p:grpSpPr>
          <a:xfrm>
            <a:off x="3280688" y="2346961"/>
            <a:ext cx="2266560" cy="1233360"/>
            <a:chOff x="8755481" y="4747220"/>
            <a:chExt cx="2266560" cy="1233360"/>
          </a:xfrm>
        </p:grpSpPr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91026C42-963F-4B8C-A9F4-F5EBECD4E722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DCB23ADA-A7AB-466F-93C9-D90589D9C36A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2B337252-1F37-4D7C-ADB8-7E528FEDC705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E8C6B761-3B4F-4CC7-B669-D6A688B057F7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C458B6B7-A2AF-4823-BF34-0B4DE35437A3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1B2BF405-153D-46C6-B262-BF709A209737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3DA9CFE9-5C42-44EF-BA44-FCF31E74F194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98" name="Freihand 97">
                    <a:extLst>
                      <a:ext uri="{FF2B5EF4-FFF2-40B4-BE49-F238E27FC236}">
                        <a16:creationId xmlns:a16="http://schemas.microsoft.com/office/drawing/2014/main" id="{72405024-223D-49AD-B1D0-F7A149F9AFFF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99" name="Freihand 98">
                    <a:extLst>
                      <a:ext uri="{FF2B5EF4-FFF2-40B4-BE49-F238E27FC236}">
                        <a16:creationId xmlns:a16="http://schemas.microsoft.com/office/drawing/2014/main" id="{6C5FD4FF-EB2C-4DB4-9318-29B667ACEEFC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00" name="Freihand 99">
                    <a:extLst>
                      <a:ext uri="{FF2B5EF4-FFF2-40B4-BE49-F238E27FC236}">
                        <a16:creationId xmlns:a16="http://schemas.microsoft.com/office/drawing/2014/main" id="{2B151C8F-BF63-41CB-8C79-C21593F22855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236D14A4-C6D6-4601-9C8F-94D704043E1D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CD654F30-563A-4202-9027-51545A2A99DD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86186B82-743A-4771-B9A9-9D14A805F6A7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88124ACA-5F6F-482C-BFA4-3FBB660B41E6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01490A9D-1372-4AE7-9FAF-906E15AE2435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97B77444-8EC2-4C46-967F-172BD429DB76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C6C89D0A-8668-400B-AE43-924A1B58E372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2CF0C955-4A1B-42BE-9107-928D76D6FAD2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0C81FD20-C21A-4DC1-8F30-F43271764F77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FF7CA806-E67C-4AA1-8062-0D78F143AB09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0E0B9799-F851-41FA-886E-684A16D560C2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59F86402-E815-45D4-8026-A720CF143824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BF8E2B80-80A8-40A3-BCB5-2403382C2F85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CB8A1561-B80C-4229-944D-52B6E933F5F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EE62AB3B-3971-4FCF-BA5B-5A726F9D8BB6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81" name="Freihand 80">
                    <a:extLst>
                      <a:ext uri="{FF2B5EF4-FFF2-40B4-BE49-F238E27FC236}">
                        <a16:creationId xmlns:a16="http://schemas.microsoft.com/office/drawing/2014/main" id="{150C7F0E-B953-4C66-AF47-7D8AAF8140D8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E5CAE93B-64A8-4046-8B69-139B730453C1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06C8B509-E408-4E14-9AC7-84B422FD8F36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04237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09942E4-E5EC-409B-81F6-0AA8029A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Same Origin Policy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898A89D-645B-47DD-8760-039A787F9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892"/>
          </a:xfrm>
        </p:spPr>
        <p:txBody>
          <a:bodyPr>
            <a:normAutofit/>
          </a:bodyPr>
          <a:lstStyle/>
          <a:p>
            <a:r>
              <a:rPr lang="de-DE" dirty="0"/>
              <a:t>The </a:t>
            </a:r>
            <a:r>
              <a:rPr lang="de-DE" dirty="0" err="1"/>
              <a:t>web‘s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r>
              <a:rPr lang="de-DE" dirty="0"/>
              <a:t>Basic </a:t>
            </a:r>
            <a:r>
              <a:rPr lang="de-DE" dirty="0" err="1"/>
              <a:t>idea</a:t>
            </a:r>
            <a:r>
              <a:rPr lang="de-DE" dirty="0"/>
              <a:t>: </a:t>
            </a:r>
          </a:p>
          <a:p>
            <a:pPr lvl="2"/>
            <a:r>
              <a:rPr lang="de-DE" dirty="0"/>
              <a:t>Code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(darkside.me)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allowed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interfere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resources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(lightside.me)</a:t>
            </a:r>
          </a:p>
          <a:p>
            <a:pPr marL="914400" lvl="2" indent="0">
              <a:buNone/>
            </a:pPr>
            <a:endParaRPr lang="de-DE" dirty="0"/>
          </a:p>
          <a:p>
            <a:pPr lvl="1"/>
            <a:r>
              <a:rPr lang="de-DE" dirty="0"/>
              <a:t>Origin = Protocol + Host + Port</a:t>
            </a:r>
          </a:p>
          <a:p>
            <a:pPr lvl="2"/>
            <a:r>
              <a:rPr lang="de-DE" dirty="0"/>
              <a:t>http://darkside.me:80</a:t>
            </a:r>
          </a:p>
          <a:p>
            <a:pPr lvl="2"/>
            <a:r>
              <a:rPr lang="de-DE" dirty="0"/>
              <a:t>http://lightside.me:80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820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9E2637-A773-4CD2-BA34-BAD7D095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444" y="365125"/>
            <a:ext cx="11353800" cy="1325563"/>
          </a:xfrm>
        </p:spPr>
        <p:txBody>
          <a:bodyPr/>
          <a:lstStyle/>
          <a:p>
            <a:r>
              <a:rPr lang="de-DE" dirty="0"/>
              <a:t>Cross Origin </a:t>
            </a:r>
            <a:r>
              <a:rPr lang="de-DE" dirty="0" err="1"/>
              <a:t>Resource</a:t>
            </a:r>
            <a:r>
              <a:rPr lang="de-DE" dirty="0"/>
              <a:t> Sharing (CORS)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C2FD48-5D9B-48DC-AF2C-559B02A9E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de-DE" dirty="0" err="1"/>
              <a:t>Sometimes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just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communicate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origins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fine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, </a:t>
            </a:r>
            <a:r>
              <a:rPr lang="de-DE" dirty="0" err="1"/>
              <a:t>why</a:t>
            </a:r>
            <a:r>
              <a:rPr lang="de-DE" dirty="0"/>
              <a:t> not…</a:t>
            </a:r>
          </a:p>
          <a:p>
            <a:endParaRPr lang="de-DE" dirty="0"/>
          </a:p>
          <a:p>
            <a:r>
              <a:rPr lang="de-DE" dirty="0"/>
              <a:t>Just </a:t>
            </a:r>
            <a:r>
              <a:rPr lang="de-DE" dirty="0" err="1"/>
              <a:t>define</a:t>
            </a:r>
            <a:r>
              <a:rPr lang="de-DE" dirty="0"/>
              <a:t> a CORS </a:t>
            </a:r>
            <a:r>
              <a:rPr lang="de-DE" dirty="0" err="1"/>
              <a:t>header</a:t>
            </a:r>
            <a:endParaRPr lang="de-DE" dirty="0"/>
          </a:p>
          <a:p>
            <a:pPr lvl="1"/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2"/>
            <a:r>
              <a:rPr lang="de-DE" dirty="0"/>
              <a:t>Access-Control-</a:t>
            </a:r>
            <a:r>
              <a:rPr lang="de-DE" dirty="0" err="1"/>
              <a:t>Allow</a:t>
            </a:r>
            <a:r>
              <a:rPr lang="de-DE" dirty="0"/>
              <a:t>-Origin: http://darkside.me</a:t>
            </a:r>
          </a:p>
          <a:p>
            <a:pPr lvl="1"/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2"/>
            <a:r>
              <a:rPr lang="de-DE" dirty="0"/>
              <a:t>Access-Control-</a:t>
            </a:r>
            <a:r>
              <a:rPr lang="de-DE" dirty="0" err="1"/>
              <a:t>Allow</a:t>
            </a:r>
            <a:r>
              <a:rPr lang="de-DE" dirty="0"/>
              <a:t>-Origin: *</a:t>
            </a:r>
          </a:p>
          <a:p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3067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4FD50-2FF8-42BB-9CB2-BB261216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messages</a:t>
            </a:r>
            <a:r>
              <a:rPr lang="de-DE" dirty="0"/>
              <a:t> 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D1F37F-1471-4291-BE46-E9C2BDE4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3089"/>
            <a:ext cx="10515600" cy="4053873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Use TLS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Store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passwords</a:t>
            </a:r>
            <a:r>
              <a:rPr lang="de-DE" dirty="0"/>
              <a:t> </a:t>
            </a:r>
            <a:r>
              <a:rPr lang="de-DE" dirty="0" err="1"/>
              <a:t>securely</a:t>
            </a:r>
            <a:r>
              <a:rPr lang="de-DE" dirty="0"/>
              <a:t> (</a:t>
            </a:r>
            <a:r>
              <a:rPr lang="de-DE" dirty="0" err="1"/>
              <a:t>bcrypt</a:t>
            </a:r>
            <a:r>
              <a:rPr lang="de-DE" dirty="0"/>
              <a:t>, PBKDF2,…)</a:t>
            </a:r>
          </a:p>
          <a:p>
            <a:endParaRPr lang="de-DE" dirty="0"/>
          </a:p>
          <a:p>
            <a:r>
              <a:rPr lang="de-DE" dirty="0"/>
              <a:t>Use additional </a:t>
            </a:r>
            <a:r>
              <a:rPr lang="de-DE" dirty="0" err="1"/>
              <a:t>factors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feasible</a:t>
            </a:r>
            <a:endParaRPr lang="de-DE" dirty="0"/>
          </a:p>
          <a:p>
            <a:endParaRPr lang="de-DE" dirty="0"/>
          </a:p>
          <a:p>
            <a:r>
              <a:rPr lang="de-DE" dirty="0"/>
              <a:t>Secure </a:t>
            </a:r>
            <a:r>
              <a:rPr lang="de-DE" dirty="0" err="1"/>
              <a:t>your</a:t>
            </a:r>
            <a:r>
              <a:rPr lang="de-DE" dirty="0"/>
              <a:t> SID</a:t>
            </a:r>
          </a:p>
          <a:p>
            <a:endParaRPr lang="de-DE" dirty="0"/>
          </a:p>
          <a:p>
            <a:r>
              <a:rPr lang="de-DE" dirty="0"/>
              <a:t>Never </a:t>
            </a:r>
            <a:r>
              <a:rPr lang="de-DE" dirty="0" err="1"/>
              <a:t>trust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 </a:t>
            </a:r>
            <a:r>
              <a:rPr lang="de-DE" dirty="0" err="1"/>
              <a:t>originating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endParaRPr lang="de-DE" dirty="0"/>
          </a:p>
          <a:p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4565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5737484" y="1762750"/>
            <a:ext cx="1873894" cy="672651"/>
          </a:xfrm>
          <a:custGeom>
            <a:avLst/>
            <a:gdLst>
              <a:gd name="connsiteX0" fmla="*/ 0 w 1873894"/>
              <a:gd name="connsiteY0" fmla="*/ 0 h 672651"/>
              <a:gd name="connsiteX1" fmla="*/ 605892 w 1873894"/>
              <a:gd name="connsiteY1" fmla="*/ 0 h 672651"/>
              <a:gd name="connsiteX2" fmla="*/ 1174307 w 1873894"/>
              <a:gd name="connsiteY2" fmla="*/ 0 h 672651"/>
              <a:gd name="connsiteX3" fmla="*/ 1873894 w 1873894"/>
              <a:gd name="connsiteY3" fmla="*/ 0 h 672651"/>
              <a:gd name="connsiteX4" fmla="*/ 1873894 w 1873894"/>
              <a:gd name="connsiteY4" fmla="*/ 672651 h 672651"/>
              <a:gd name="connsiteX5" fmla="*/ 1286741 w 1873894"/>
              <a:gd name="connsiteY5" fmla="*/ 672651 h 672651"/>
              <a:gd name="connsiteX6" fmla="*/ 624631 w 1873894"/>
              <a:gd name="connsiteY6" fmla="*/ 672651 h 672651"/>
              <a:gd name="connsiteX7" fmla="*/ 0 w 1873894"/>
              <a:gd name="connsiteY7" fmla="*/ 672651 h 672651"/>
              <a:gd name="connsiteX8" fmla="*/ 0 w 1873894"/>
              <a:gd name="connsiteY8" fmla="*/ 0 h 67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894" h="672651" extrusionOk="0">
                <a:moveTo>
                  <a:pt x="0" y="0"/>
                </a:moveTo>
                <a:cubicBezTo>
                  <a:pt x="210153" y="-22301"/>
                  <a:pt x="363112" y="9574"/>
                  <a:pt x="605892" y="0"/>
                </a:cubicBezTo>
                <a:cubicBezTo>
                  <a:pt x="848672" y="-9574"/>
                  <a:pt x="990008" y="14941"/>
                  <a:pt x="1174307" y="0"/>
                </a:cubicBezTo>
                <a:cubicBezTo>
                  <a:pt x="1358607" y="-14941"/>
                  <a:pt x="1605810" y="-30352"/>
                  <a:pt x="1873894" y="0"/>
                </a:cubicBezTo>
                <a:cubicBezTo>
                  <a:pt x="1845599" y="238653"/>
                  <a:pt x="1883285" y="429690"/>
                  <a:pt x="1873894" y="672651"/>
                </a:cubicBezTo>
                <a:cubicBezTo>
                  <a:pt x="1650449" y="700257"/>
                  <a:pt x="1410458" y="644975"/>
                  <a:pt x="1286741" y="672651"/>
                </a:cubicBezTo>
                <a:cubicBezTo>
                  <a:pt x="1163024" y="700327"/>
                  <a:pt x="853251" y="688210"/>
                  <a:pt x="624631" y="672651"/>
                </a:cubicBezTo>
                <a:cubicBezTo>
                  <a:pt x="396011" y="657093"/>
                  <a:pt x="137364" y="674903"/>
                  <a:pt x="0" y="672651"/>
                </a:cubicBezTo>
                <a:cubicBezTo>
                  <a:pt x="8536" y="347015"/>
                  <a:pt x="-31600" y="179868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292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robots.txt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call function on server-side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A5:2017-Broken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DE" sz="1800" dirty="0" err="1"/>
                        <a:t>Earn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give</a:t>
                      </a:r>
                      <a:r>
                        <a:rPr lang="de-DE" sz="1800" dirty="0"/>
                        <a:t>, but </a:t>
                      </a:r>
                      <a:r>
                        <a:rPr lang="de-DE" sz="1800" dirty="0" err="1"/>
                        <a:t>never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assume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trust</a:t>
                      </a:r>
                      <a:r>
                        <a:rPr lang="de-DE" sz="1800" dirty="0"/>
                        <a:t>.</a:t>
                      </a:r>
                      <a:r>
                        <a:rPr lang="de-AT" sz="1800" dirty="0"/>
                        <a:t>“</a:t>
                      </a:r>
                      <a:br>
                        <a:rPr lang="de-AT" sz="1800" dirty="0"/>
                      </a:b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Authorize</a:t>
                      </a:r>
                      <a:r>
                        <a:rPr lang="de-AT" sz="1800" dirty="0"/>
                        <a:t> after </a:t>
                      </a:r>
                      <a:r>
                        <a:rPr lang="de-AT" sz="1800" dirty="0" err="1"/>
                        <a:t>you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authenticate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5257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http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access resources on server-side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indirect object references, unguessable IDs (e.g. UUIDs) or salted hashes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A5:2017-Broken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Authorize</a:t>
                      </a:r>
                      <a:r>
                        <a:rPr lang="de-AT" sz="1800" dirty="0"/>
                        <a:t> after </a:t>
                      </a:r>
                      <a:r>
                        <a:rPr lang="de-AT" sz="1800" dirty="0" err="1"/>
                        <a:t>you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authenticate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9762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242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Path </a:t>
                      </a:r>
                      <a:r>
                        <a:rPr lang="de-DE" sz="3200" b="1" i="0" u="none" dirty="0" err="1">
                          <a:latin typeface="+mj-lt"/>
                        </a:rPr>
                        <a:t>Traversal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files (outside the </a:t>
                      </a:r>
                      <a:r>
                        <a:rPr lang="en-US" dirty="0" err="1"/>
                        <a:t>webroot</a:t>
                      </a:r>
                      <a:r>
                        <a:rPr lang="en-US" dirty="0"/>
                        <a:t>) which you‘re not supposed</a:t>
                      </a:r>
                      <a:br>
                        <a:rPr lang="en-US" dirty="0"/>
                      </a:br>
                      <a:r>
                        <a:rPr lang="en-US" dirty="0"/>
                        <a:t>to by the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whenever an application handles path’s incorrectly, try to iterate through it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use user input in filesystem APIs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you have 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validate it (Whitelist)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check the canonicalized path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A5:2017-Broken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“Define an approach that ensures all data are explicitly validated.”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967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11A5874E-59AD-4BF7-9EA8-C388CCF21F6D}"/>
              </a:ext>
            </a:extLst>
          </p:cNvPr>
          <p:cNvGrpSpPr/>
          <p:nvPr/>
        </p:nvGrpSpPr>
        <p:grpSpPr>
          <a:xfrm>
            <a:off x="227141" y="1790940"/>
            <a:ext cx="5263675" cy="825884"/>
            <a:chOff x="657855" y="1585091"/>
            <a:chExt cx="5263675" cy="825884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CF25FF16-E96F-4FE4-8121-DDEB3E20F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2698" y="1585091"/>
              <a:ext cx="4228832" cy="825884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2DFDA858-B872-4935-968B-F0B124F87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855" y="1585091"/>
              <a:ext cx="1034843" cy="825884"/>
            </a:xfrm>
            <a:prstGeom prst="rect">
              <a:avLst/>
            </a:prstGeom>
          </p:spPr>
        </p:pic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8B79B0C-08D7-4793-91EF-D3D935256691}"/>
              </a:ext>
            </a:extLst>
          </p:cNvPr>
          <p:cNvGrpSpPr/>
          <p:nvPr/>
        </p:nvGrpSpPr>
        <p:grpSpPr>
          <a:xfrm>
            <a:off x="1151841" y="630318"/>
            <a:ext cx="5858678" cy="695326"/>
            <a:chOff x="668365" y="318429"/>
            <a:chExt cx="5858678" cy="695326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D96C0BE5-86D6-46F1-B06D-8A0A56400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74193" y="318430"/>
              <a:ext cx="3752850" cy="695325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0EEFE24E-8511-414F-AC10-427959B19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365" y="318429"/>
              <a:ext cx="2107704" cy="695325"/>
            </a:xfrm>
            <a:prstGeom prst="rect">
              <a:avLst/>
            </a:prstGeom>
          </p:spPr>
        </p:pic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04F15229-3A25-4FB5-AB21-C2CE4E4B61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439" y="4071778"/>
            <a:ext cx="2635386" cy="240949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6A68581-F4CD-476C-A81C-9311F2DC10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3678" y="2770626"/>
            <a:ext cx="2852322" cy="240949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05C7158-1B1F-4E52-8890-5F3E69F587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8761" y="2936165"/>
            <a:ext cx="2852322" cy="182082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B1BC4DE-BD71-4B2D-AE78-5F024C4610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0408" y="4850684"/>
            <a:ext cx="2852322" cy="182804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6F59DC8-75A9-4CE2-92A4-27B3A2AF24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4568" y="3085771"/>
            <a:ext cx="2275227" cy="1422017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B809FAA3-985D-4008-8C63-916BCF4ACC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49736" y="179269"/>
            <a:ext cx="2185988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63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02A7B00-B499-49EB-8240-93F9C3D4C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402" y="241738"/>
            <a:ext cx="5569195" cy="606446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FD63234-1AA0-4CF9-8815-944A1FB7D53F}"/>
              </a:ext>
            </a:extLst>
          </p:cNvPr>
          <p:cNvSpPr txBox="1"/>
          <p:nvPr/>
        </p:nvSpPr>
        <p:spPr>
          <a:xfrm>
            <a:off x="893381" y="6462373"/>
            <a:ext cx="116139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https://medium.com/@schogini/toctou-time-of-check-and-time-of-use-a-demonstration-and-mitigation-609c999042cb</a:t>
            </a:r>
          </a:p>
        </p:txBody>
      </p:sp>
    </p:spTree>
    <p:extLst>
      <p:ext uri="{BB962C8B-B14F-4D97-AF65-F5344CB8AC3E}">
        <p14:creationId xmlns:p14="http://schemas.microsoft.com/office/powerpoint/2010/main" val="1844189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1665F-6F2D-46B3-AC33-71A14822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Golden </a:t>
            </a:r>
            <a:r>
              <a:rPr lang="de-DE" dirty="0" err="1"/>
              <a:t>Authorization</a:t>
            </a:r>
            <a:r>
              <a:rPr lang="de-DE" dirty="0"/>
              <a:t> Rules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4477D5-BF56-454E-9CA5-1B985CA74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Always check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authorization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request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call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access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everything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NEVER </a:t>
            </a:r>
            <a:r>
              <a:rPr lang="de-DE" dirty="0" err="1"/>
              <a:t>ever</a:t>
            </a:r>
            <a:r>
              <a:rPr lang="de-DE" dirty="0"/>
              <a:t> </a:t>
            </a:r>
            <a:r>
              <a:rPr lang="de-DE" dirty="0" err="1"/>
              <a:t>trust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!</a:t>
            </a:r>
          </a:p>
          <a:p>
            <a:pPr lvl="1"/>
            <a:r>
              <a:rPr lang="de-DE" dirty="0" err="1"/>
              <a:t>always</a:t>
            </a:r>
            <a:r>
              <a:rPr lang="de-DE" dirty="0"/>
              <a:t> check </a:t>
            </a:r>
            <a:r>
              <a:rPr lang="de-DE" dirty="0" err="1"/>
              <a:t>authorization</a:t>
            </a:r>
            <a:r>
              <a:rPr lang="de-DE" dirty="0"/>
              <a:t> on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side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4821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095253"/>
              </p:ext>
            </p:extLst>
          </p:nvPr>
        </p:nvGraphicFramePr>
        <p:xfrm>
          <a:off x="267584" y="367527"/>
          <a:ext cx="11451665" cy="65858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7585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154080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57183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Plaintext</a:t>
                      </a:r>
                      <a:r>
                        <a:rPr lang="de-DE" sz="3200" b="1" i="0" u="none" dirty="0">
                          <a:latin typeface="+mj-lt"/>
                        </a:rPr>
                        <a:t> Transmission (</a:t>
                      </a:r>
                      <a:r>
                        <a:rPr lang="de-DE" sz="3200" b="1" i="0" u="none" dirty="0" err="1">
                          <a:latin typeface="+mj-lt"/>
                        </a:rPr>
                        <a:t>again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8447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 credentials in transit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4557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MitM</a:t>
                      </a:r>
                      <a:r>
                        <a:rPr lang="en-US" dirty="0"/>
                        <a:t> between client and server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ARP Spoofing in your network (WIFI) or the servers' network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Malicious ISP (employee)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Gateways to foreign countries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 - Spoofed Server (DNS Hijacking)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…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922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HTTPS (HTTP + SSL/TLS)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HTTP/3 uses TLS 1.3 by default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972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A3:2017-Sensitive Data </a:t>
                      </a:r>
                      <a:r>
                        <a:rPr lang="de-AT" dirty="0" err="1"/>
                        <a:t>Exposure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2902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en-US" sz="1800" dirty="0"/>
                        <a:t>Earn or give, but never assume, trust. 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968784"/>
              </p:ext>
            </p:extLst>
          </p:nvPr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164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3010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Authentication Automation </a:t>
                      </a:r>
                      <a:r>
                        <a:rPr lang="de-DE" sz="3200" b="1" i="0" u="none" dirty="0" err="1">
                          <a:latin typeface="+mj-lt"/>
                        </a:rPr>
                        <a:t>Attacks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Guess/Crack the user‘s credentials (e.g. username / password)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Brute Force Attacks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Dictionary Attacks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Credential Stuffing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71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Generic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 Also consider this for the registration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Anti-Automation Techniques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 Captcha, </a:t>
                      </a:r>
                      <a:r>
                        <a:rPr lang="en-US" dirty="0" err="1"/>
                        <a:t>tmp</a:t>
                      </a:r>
                      <a:r>
                        <a:rPr lang="en-US" dirty="0"/>
                        <a:t>. Lockout, Tarpit,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Password Complexity Requirements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 Current recommendation: length &gt; complexity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MFA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Compromised Credential Checking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A2:2017-Broken Authentication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DE" sz="1800" dirty="0"/>
                        <a:t>Use an </a:t>
                      </a:r>
                      <a:r>
                        <a:rPr lang="de-DE" sz="1800" dirty="0" err="1"/>
                        <a:t>authentication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mechanism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that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cannot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be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bypassed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tampered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with</a:t>
                      </a:r>
                      <a:r>
                        <a:rPr lang="de-DE" sz="1800" dirty="0"/>
                        <a:t>.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839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2983772"/>
              </p:ext>
            </p:extLst>
          </p:nvPr>
        </p:nvGraphicFramePr>
        <p:xfrm>
          <a:off x="267584" y="367528"/>
          <a:ext cx="11703699" cy="62340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Password Storage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Steal user credentials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SQLi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Server misconfigurations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Malicious insider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71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proper mechanisms to store credentials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Special Password Hash Functions (PHF) or</a:t>
                      </a:r>
                      <a:br>
                        <a:rPr lang="en-US" dirty="0"/>
                      </a:br>
                      <a:r>
                        <a:rPr lang="en-US" dirty="0"/>
                        <a:t>   Password-based Key Derivation Functions (KDFs) – slow on purpose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they use cryptographic hashes with large salt and high iteration count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e.g. </a:t>
                      </a:r>
                      <a:r>
                        <a:rPr lang="en-US" b="1" dirty="0" err="1"/>
                        <a:t>bcrypt</a:t>
                      </a:r>
                      <a:r>
                        <a:rPr lang="en-US" b="1" dirty="0"/>
                        <a:t>, </a:t>
                      </a:r>
                      <a:r>
                        <a:rPr lang="en-US" b="1" dirty="0" err="1"/>
                        <a:t>scrypt</a:t>
                      </a:r>
                      <a:r>
                        <a:rPr lang="en-US" b="1" dirty="0"/>
                        <a:t>, PBKDF2, HKDF</a:t>
                      </a:r>
                      <a:r>
                        <a:rPr lang="en-US" dirty="0"/>
                        <a:t>, Lyra2, [Argon2]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A3:2017-Sensitive Data </a:t>
                      </a:r>
                      <a:r>
                        <a:rPr lang="de-AT" dirty="0" err="1"/>
                        <a:t>Exposure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„Use </a:t>
                      </a:r>
                      <a:r>
                        <a:rPr lang="de-AT" sz="1800" dirty="0" err="1"/>
                        <a:t>cryptography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correctly</a:t>
                      </a:r>
                      <a:r>
                        <a:rPr lang="de-AT" sz="1800" dirty="0"/>
                        <a:t>. 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730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8570479"/>
              </p:ext>
            </p:extLst>
          </p:nvPr>
        </p:nvGraphicFramePr>
        <p:xfrm>
          <a:off x="267584" y="367528"/>
          <a:ext cx="11703699" cy="6198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Passwords in Source Code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Steal passwords of technical users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Version control system (GIT, SVN, …)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71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bare minimum: put them in a config file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Recommended solution heavily depends on platform, e.g.</a:t>
                      </a:r>
                      <a:br>
                        <a:rPr lang="en-US" dirty="0"/>
                      </a:br>
                      <a:r>
                        <a:rPr lang="en-US" dirty="0"/>
                        <a:t>   secret stores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encrypted config files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„master key“ can be set e.g. via environment variable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A3:2017-Sensitive Data </a:t>
                      </a:r>
                      <a:r>
                        <a:rPr lang="de-AT" dirty="0" err="1"/>
                        <a:t>Exposure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Identify</a:t>
                      </a:r>
                      <a:r>
                        <a:rPr lang="de-AT" sz="1800" dirty="0"/>
                        <a:t> sensitive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and </a:t>
                      </a:r>
                      <a:r>
                        <a:rPr lang="de-AT" sz="1800" dirty="0" err="1"/>
                        <a:t>how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they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should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be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handled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5359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30F61D0-E654-454A-8C9B-5B4EC3A0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 Basic Auth</a:t>
            </a:r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B2F45E-0008-48FF-83CA-7FC12D79A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54" y="1825624"/>
            <a:ext cx="11364308" cy="4605655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form-</a:t>
            </a:r>
            <a:r>
              <a:rPr lang="de-DE" dirty="0" err="1"/>
              <a:t>based</a:t>
            </a:r>
            <a:endParaRPr lang="de-DE" dirty="0"/>
          </a:p>
          <a:p>
            <a:pPr lvl="1"/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protect</a:t>
            </a:r>
            <a:r>
              <a:rPr lang="de-DE" dirty="0"/>
              <a:t> </a:t>
            </a:r>
            <a:r>
              <a:rPr lang="de-DE" dirty="0" err="1"/>
              <a:t>credential‘s</a:t>
            </a:r>
            <a:r>
              <a:rPr lang="de-DE" dirty="0"/>
              <a:t> </a:t>
            </a:r>
            <a:r>
              <a:rPr lang="de-DE" dirty="0" err="1"/>
              <a:t>confidentiality</a:t>
            </a:r>
            <a:r>
              <a:rPr lang="de-DE" dirty="0"/>
              <a:t> and </a:t>
            </a:r>
            <a:r>
              <a:rPr lang="de-DE" dirty="0" err="1"/>
              <a:t>integrity</a:t>
            </a:r>
            <a:endParaRPr lang="de-DE" dirty="0"/>
          </a:p>
          <a:p>
            <a:pPr lvl="2"/>
            <a:r>
              <a:rPr lang="de-DE" dirty="0" err="1"/>
              <a:t>Everybody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decode</a:t>
            </a:r>
            <a:r>
              <a:rPr lang="de-DE" dirty="0"/>
              <a:t> base64</a:t>
            </a:r>
          </a:p>
          <a:p>
            <a:pPr lvl="1"/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protect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server-</a:t>
            </a:r>
            <a:r>
              <a:rPr lang="de-DE" dirty="0" err="1"/>
              <a:t>spoofing</a:t>
            </a:r>
            <a:endParaRPr lang="de-DE" dirty="0"/>
          </a:p>
          <a:p>
            <a:pPr lvl="1"/>
            <a:r>
              <a:rPr lang="de-DE" dirty="0"/>
              <a:t>Needs HTTPS</a:t>
            </a:r>
          </a:p>
          <a:p>
            <a:pPr lvl="1"/>
            <a:endParaRPr lang="de-DE" dirty="0"/>
          </a:p>
          <a:p>
            <a:r>
              <a:rPr lang="de-DE" dirty="0"/>
              <a:t>User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logout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force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logout</a:t>
            </a:r>
            <a:endParaRPr lang="de-DE" dirty="0"/>
          </a:p>
          <a:p>
            <a:endParaRPr lang="de-DE" dirty="0"/>
          </a:p>
          <a:p>
            <a:r>
              <a:rPr lang="de-DE" dirty="0"/>
              <a:t>Limited </a:t>
            </a:r>
            <a:r>
              <a:rPr lang="de-DE" dirty="0" err="1"/>
              <a:t>influence</a:t>
            </a:r>
            <a:r>
              <a:rPr lang="de-DE" dirty="0"/>
              <a:t> on </a:t>
            </a:r>
            <a:r>
              <a:rPr lang="de-DE" dirty="0" err="1"/>
              <a:t>password</a:t>
            </a:r>
            <a:r>
              <a:rPr lang="de-DE" dirty="0"/>
              <a:t> </a:t>
            </a:r>
            <a:r>
              <a:rPr lang="de-DE" dirty="0" err="1"/>
              <a:t>storage</a:t>
            </a:r>
            <a:endParaRPr lang="de-DE" dirty="0"/>
          </a:p>
          <a:p>
            <a:pPr lvl="1"/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webserver</a:t>
            </a:r>
            <a:endParaRPr lang="de-DE" dirty="0"/>
          </a:p>
          <a:p>
            <a:pPr lvl="1"/>
            <a:r>
              <a:rPr lang="de-DE" dirty="0" err="1"/>
              <a:t>secure</a:t>
            </a:r>
            <a:r>
              <a:rPr lang="de-DE" dirty="0"/>
              <a:t> </a:t>
            </a:r>
            <a:r>
              <a:rPr lang="de-DE" dirty="0" err="1"/>
              <a:t>options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servers</a:t>
            </a:r>
            <a:endParaRPr lang="de-DE" dirty="0"/>
          </a:p>
          <a:p>
            <a:pPr lvl="2"/>
            <a:r>
              <a:rPr lang="de-DE" dirty="0"/>
              <a:t>e.g. Apache </a:t>
            </a:r>
            <a:r>
              <a:rPr lang="de-DE" dirty="0" err="1"/>
              <a:t>supports</a:t>
            </a:r>
            <a:r>
              <a:rPr lang="de-DE" dirty="0"/>
              <a:t> </a:t>
            </a:r>
            <a:r>
              <a:rPr lang="de-DE" dirty="0" err="1"/>
              <a:t>bcrypt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6630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BA810-2B7F-4980-96ED-240D0187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 Digest Auth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1FFDC8-4934-4C55-BADC-5DA3C9A52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Still </a:t>
            </a:r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prevent</a:t>
            </a:r>
            <a:r>
              <a:rPr lang="de-DE" dirty="0"/>
              <a:t> </a:t>
            </a:r>
            <a:r>
              <a:rPr lang="de-DE" dirty="0" err="1"/>
              <a:t>MitM</a:t>
            </a:r>
            <a:endParaRPr lang="de-DE" dirty="0"/>
          </a:p>
          <a:p>
            <a:endParaRPr lang="de-DE" dirty="0"/>
          </a:p>
          <a:p>
            <a:r>
              <a:rPr lang="de-DE" dirty="0"/>
              <a:t>Still </a:t>
            </a:r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prevent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spoofing</a:t>
            </a:r>
            <a:endParaRPr lang="de-DE" dirty="0"/>
          </a:p>
          <a:p>
            <a:endParaRPr lang="de-DE" dirty="0"/>
          </a:p>
          <a:p>
            <a:r>
              <a:rPr lang="de-DE" dirty="0"/>
              <a:t>Most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options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optional</a:t>
            </a:r>
          </a:p>
          <a:p>
            <a:endParaRPr lang="de-DE" dirty="0"/>
          </a:p>
          <a:p>
            <a:r>
              <a:rPr lang="de-DE" dirty="0"/>
              <a:t>Password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either</a:t>
            </a:r>
            <a:r>
              <a:rPr lang="de-DE" dirty="0"/>
              <a:t> in </a:t>
            </a:r>
            <a:r>
              <a:rPr lang="de-DE" dirty="0" err="1"/>
              <a:t>plaintext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MD5 </a:t>
            </a:r>
            <a:r>
              <a:rPr lang="de-DE" dirty="0" err="1"/>
              <a:t>hashed</a:t>
            </a:r>
            <a:endParaRPr lang="de-DE" dirty="0"/>
          </a:p>
          <a:p>
            <a:pPr lvl="1"/>
            <a:r>
              <a:rPr lang="de-DE" dirty="0" err="1"/>
              <a:t>both</a:t>
            </a:r>
            <a:r>
              <a:rPr lang="de-DE" dirty="0"/>
              <a:t> terrible</a:t>
            </a:r>
          </a:p>
          <a:p>
            <a:pPr lvl="1"/>
            <a:endParaRPr lang="de-DE" dirty="0"/>
          </a:p>
          <a:p>
            <a:r>
              <a:rPr lang="de-DE" dirty="0"/>
              <a:t>Just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  <a:p>
            <a:pPr lvl="1"/>
            <a:endParaRPr lang="de-DE" dirty="0"/>
          </a:p>
          <a:p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really</a:t>
            </a:r>
            <a:r>
              <a:rPr lang="de-AT" dirty="0"/>
              <a:t> </a:t>
            </a:r>
            <a:r>
              <a:rPr lang="de-AT" dirty="0" err="1"/>
              <a:t>want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use</a:t>
            </a:r>
            <a:r>
              <a:rPr lang="de-AT" dirty="0"/>
              <a:t> HTTP </a:t>
            </a:r>
            <a:r>
              <a:rPr lang="de-AT" dirty="0" err="1"/>
              <a:t>auth</a:t>
            </a:r>
            <a:r>
              <a:rPr lang="de-AT" dirty="0"/>
              <a:t>:</a:t>
            </a:r>
          </a:p>
          <a:p>
            <a:pPr lvl="1"/>
            <a:r>
              <a:rPr lang="de-AT" dirty="0"/>
              <a:t>Basic + HTTPS + Strong </a:t>
            </a:r>
            <a:r>
              <a:rPr lang="de-AT" dirty="0" err="1"/>
              <a:t>password</a:t>
            </a:r>
            <a:r>
              <a:rPr lang="de-AT" dirty="0"/>
              <a:t> </a:t>
            </a:r>
            <a:r>
              <a:rPr lang="de-AT" dirty="0" err="1"/>
              <a:t>storage</a:t>
            </a:r>
            <a:r>
              <a:rPr lang="de-AT" dirty="0"/>
              <a:t> </a:t>
            </a:r>
            <a:r>
              <a:rPr lang="de-AT" dirty="0" err="1"/>
              <a:t>mechanism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9574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2098</Words>
  <Application>Microsoft Office PowerPoint</Application>
  <PresentationFormat>Breitbild</PresentationFormat>
  <Paragraphs>360</Paragraphs>
  <Slides>31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Symbol</vt:lpstr>
      <vt:lpstr>Verdana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HTTP Basic Auth</vt:lpstr>
      <vt:lpstr>HTTP Digest Auth</vt:lpstr>
      <vt:lpstr>Which Auth-Factors do you know?</vt:lpstr>
      <vt:lpstr>Options I personally really like…</vt:lpstr>
      <vt:lpstr>Identity Federation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Same Origin Policy</vt:lpstr>
      <vt:lpstr>Cross Origin Resource Sharing (CORS)</vt:lpstr>
      <vt:lpstr>Key messages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Golden Authorization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2020-12-06T11:28:01Z</dcterms:modified>
</cp:coreProperties>
</file>