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515" r:id="rId30"/>
    <p:sldId id="524" r:id="rId31"/>
    <p:sldId id="525" r:id="rId32"/>
    <p:sldId id="539" r:id="rId33"/>
    <p:sldId id="538" r:id="rId34"/>
    <p:sldId id="537" r:id="rId35"/>
    <p:sldId id="536" r:id="rId36"/>
    <p:sldId id="535" r:id="rId37"/>
    <p:sldId id="534" r:id="rId38"/>
    <p:sldId id="522" r:id="rId39"/>
    <p:sldId id="474" r:id="rId40"/>
    <p:sldId id="496" r:id="rId41"/>
    <p:sldId id="495" r:id="rId42"/>
    <p:sldId id="494" r:id="rId43"/>
    <p:sldId id="493" r:id="rId44"/>
    <p:sldId id="486" r:id="rId45"/>
    <p:sldId id="507" r:id="rId46"/>
    <p:sldId id="492" r:id="rId47"/>
    <p:sldId id="491" r:id="rId48"/>
    <p:sldId id="490" r:id="rId49"/>
    <p:sldId id="438" r:id="rId50"/>
    <p:sldId id="520" r:id="rId51"/>
    <p:sldId id="546" r:id="rId52"/>
    <p:sldId id="533" r:id="rId53"/>
    <p:sldId id="532" r:id="rId54"/>
    <p:sldId id="531" r:id="rId55"/>
    <p:sldId id="530" r:id="rId56"/>
    <p:sldId id="529" r:id="rId57"/>
    <p:sldId id="528" r:id="rId58"/>
    <p:sldId id="527" r:id="rId59"/>
    <p:sldId id="526" r:id="rId60"/>
    <p:sldId id="521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85" r:id="rId71"/>
    <p:sldId id="483" r:id="rId72"/>
    <p:sldId id="482" r:id="rId73"/>
    <p:sldId id="481" r:id="rId74"/>
    <p:sldId id="480" r:id="rId75"/>
    <p:sldId id="479" r:id="rId76"/>
    <p:sldId id="478" r:id="rId77"/>
    <p:sldId id="475" r:id="rId78"/>
    <p:sldId id="476" r:id="rId79"/>
    <p:sldId id="477" r:id="rId80"/>
    <p:sldId id="426" r:id="rId81"/>
    <p:sldId id="506" r:id="rId82"/>
    <p:sldId id="505" r:id="rId83"/>
    <p:sldId id="504" r:id="rId84"/>
    <p:sldId id="503" r:id="rId85"/>
    <p:sldId id="502" r:id="rId86"/>
    <p:sldId id="501" r:id="rId87"/>
    <p:sldId id="500" r:id="rId88"/>
    <p:sldId id="499" r:id="rId89"/>
    <p:sldId id="498" r:id="rId90"/>
    <p:sldId id="497" r:id="rId91"/>
    <p:sldId id="488" r:id="rId92"/>
    <p:sldId id="489" r:id="rId93"/>
    <p:sldId id="484" r:id="rId94"/>
    <p:sldId id="386" r:id="rId9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814" dt="2023-04-10T14:41:57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56" autoAdjust="0"/>
  </p:normalViewPr>
  <p:slideViewPr>
    <p:cSldViewPr snapToGrid="0">
      <p:cViewPr varScale="1">
        <p:scale>
          <a:sx n="99" d="100"/>
          <a:sy n="99" d="100"/>
        </p:scale>
        <p:origin x="260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3-04-10T14:41:57.842" v="5578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11-10T11:28:01.032" v="5330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11-10T11:28:01.032" v="5330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0:05.165" v="5576"/>
        <pc:sldMkLst>
          <pc:docMk/>
          <pc:sldMk cId="2750932313" sldId="438"/>
        </pc:sldMkLst>
        <pc:graphicFrameChg chg="mod">
          <ac:chgData name="Daniel Schwarz" userId="5bb35bb8-905a-4742-88d9-33d9089732e7" providerId="ADAL" clId="{EC95B075-BD0E-4912-8D7C-921EE2A52CBA}" dt="2023-04-10T14:40:05.165" v="5576"/>
          <ac:graphicFrameMkLst>
            <pc:docMk/>
            <pc:sldMk cId="2750932313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39:58.004" v="5575"/>
        <pc:sldMkLst>
          <pc:docMk/>
          <pc:sldMk cId="2056446987" sldId="490"/>
        </pc:sldMkLst>
        <pc:graphicFrameChg chg="mod">
          <ac:chgData name="Daniel Schwarz" userId="5bb35bb8-905a-4742-88d9-33d9089732e7" providerId="ADAL" clId="{EC95B075-BD0E-4912-8D7C-921EE2A52CBA}" dt="2023-04-10T14:39:58.004" v="5575"/>
          <ac:graphicFrameMkLst>
            <pc:docMk/>
            <pc:sldMk cId="2056446987" sldId="490"/>
            <ac:graphicFrameMk id="5" creationId="{A69A059B-B37F-41C3-8C58-3F944E58EF29}"/>
          </ac:graphicFrameMkLst>
        </pc:graphicFrameChg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1:57.842" v="5578"/>
        <pc:sldMkLst>
          <pc:docMk/>
          <pc:sldMk cId="1393107122" sldId="491"/>
        </pc:sldMkLst>
        <pc:graphicFrameChg chg="mod">
          <ac:chgData name="Daniel Schwarz" userId="5bb35bb8-905a-4742-88d9-33d9089732e7" providerId="ADAL" clId="{EC95B075-BD0E-4912-8D7C-921EE2A52CBA}" dt="2023-04-10T14:41:57.842" v="5578"/>
          <ac:graphicFrameMkLst>
            <pc:docMk/>
            <pc:sldMk cId="1393107122" sldId="491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modSp add mod">
        <pc:chgData name="Daniel Schwarz" userId="5bb35bb8-905a-4742-88d9-33d9089732e7" providerId="ADAL" clId="{EC95B075-BD0E-4912-8D7C-921EE2A52CBA}" dt="2023-04-10T14:39:48.527" v="5574" actId="20577"/>
        <pc:sldMkLst>
          <pc:docMk/>
          <pc:sldMk cId="3994217291" sldId="492"/>
        </pc:sldMkLst>
        <pc:graphicFrameChg chg="mod modGraphic">
          <ac:chgData name="Daniel Schwarz" userId="5bb35bb8-905a-4742-88d9-33d9089732e7" providerId="ADAL" clId="{EC95B075-BD0E-4912-8D7C-921EE2A52CBA}" dt="2023-04-10T14:39:48.527" v="5574" actId="20577"/>
          <ac:graphicFrameMkLst>
            <pc:docMk/>
            <pc:sldMk cId="3994217291" sldId="49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10T14:41:46.908" v="5577"/>
        <pc:sldMkLst>
          <pc:docMk/>
          <pc:sldMk cId="1622414450" sldId="493"/>
        </pc:sldMkLst>
        <pc:graphicFrameChg chg="mod modGraphic">
          <ac:chgData name="Daniel Schwarz" userId="5bb35bb8-905a-4742-88d9-33d9089732e7" providerId="ADAL" clId="{EC95B075-BD0E-4912-8D7C-921EE2A52CBA}" dt="2023-04-10T14:41:46.908" v="5577"/>
          <ac:graphicFrameMkLst>
            <pc:docMk/>
            <pc:sldMk cId="1622414450" sldId="493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modSp add">
        <pc:chgData name="Daniel Schwarz" userId="5bb35bb8-905a-4742-88d9-33d9089732e7" providerId="ADAL" clId="{EC95B075-BD0E-4912-8D7C-921EE2A52CBA}" dt="2023-04-10T14:39:38.311" v="5572"/>
        <pc:sldMkLst>
          <pc:docMk/>
          <pc:sldMk cId="1161431597" sldId="494"/>
        </pc:sldMkLst>
        <pc:graphicFrameChg chg="mod">
          <ac:chgData name="Daniel Schwarz" userId="5bb35bb8-905a-4742-88d9-33d9089732e7" providerId="ADAL" clId="{EC95B075-BD0E-4912-8D7C-921EE2A52CBA}" dt="2023-04-10T14:39:38.311" v="5572"/>
          <ac:graphicFrameMkLst>
            <pc:docMk/>
            <pc:sldMk cId="1161431597" sldId="494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modSp add">
        <pc:chgData name="Daniel Schwarz" userId="5bb35bb8-905a-4742-88d9-33d9089732e7" providerId="ADAL" clId="{EC95B075-BD0E-4912-8D7C-921EE2A52CBA}" dt="2023-04-10T14:39:25.124" v="5571"/>
        <pc:sldMkLst>
          <pc:docMk/>
          <pc:sldMk cId="3842007672" sldId="495"/>
        </pc:sldMkLst>
        <pc:graphicFrameChg chg="mod">
          <ac:chgData name="Daniel Schwarz" userId="5bb35bb8-905a-4742-88d9-33d9089732e7" providerId="ADAL" clId="{EC95B075-BD0E-4912-8D7C-921EE2A52CBA}" dt="2023-04-10T14:39:25.124" v="5571"/>
          <ac:graphicFrameMkLst>
            <pc:docMk/>
            <pc:sldMk cId="3842007672" sldId="495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modSp add mod">
        <pc:chgData name="Daniel Schwarz" userId="5bb35bb8-905a-4742-88d9-33d9089732e7" providerId="ADAL" clId="{EC95B075-BD0E-4912-8D7C-921EE2A52CBA}" dt="2023-04-10T14:39:06.469" v="5570" actId="20577"/>
        <pc:sldMkLst>
          <pc:docMk/>
          <pc:sldMk cId="3647588741" sldId="507"/>
        </pc:sldMkLst>
        <pc:graphicFrameChg chg="mod modGraphic">
          <ac:chgData name="Daniel Schwarz" userId="5bb35bb8-905a-4742-88d9-33d9089732e7" providerId="ADAL" clId="{EC95B075-BD0E-4912-8D7C-921EE2A52CBA}" dt="2023-04-10T14:39:06.469" v="5570" actId="20577"/>
          <ac:graphicFrameMkLst>
            <pc:docMk/>
            <pc:sldMk cId="3647588741" sldId="507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 modNotesTx">
        <pc:chgData name="Daniel Schwarz" userId="5bb35bb8-905a-4742-88d9-33d9089732e7" providerId="ADAL" clId="{EC95B075-BD0E-4912-8D7C-921EE2A52CBA}" dt="2022-11-10T11:47:33.180" v="5538" actId="20577"/>
        <pc:sldMkLst>
          <pc:docMk/>
          <pc:sldMk cId="371611206" sldId="635"/>
        </pc:sldMkLst>
      </pc:sldChg>
      <pc:sldChg chg="add modAnim">
        <pc:chgData name="Daniel Schwarz" userId="5bb35bb8-905a-4742-88d9-33d9089732e7" providerId="ADAL" clId="{EC95B075-BD0E-4912-8D7C-921EE2A52CBA}" dt="2022-11-06T16:12:07.745" v="5241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/>
              <a:t>   - XSS</a:t>
            </a:r>
            <a:endParaRPr lang="en-US" dirty="0"/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11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2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4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13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image" Target="../media/image15.png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4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9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5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4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5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51" Type="http://schemas.openxmlformats.org/officeDocument/2006/relationships/customXml" Target="../ink/ink66.xml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6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52" Type="http://schemas.openxmlformats.org/officeDocument/2006/relationships/customXml" Target="../ink/ink67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5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10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7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13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image" Target="../media/image14.png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8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486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77429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841805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3406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725339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279324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65153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293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pPr lvl="1"/>
            <a:r>
              <a:rPr lang="de-AT" dirty="0"/>
              <a:t>Include </a:t>
            </a:r>
            <a:r>
              <a:rPr lang="de-AT" dirty="0" err="1"/>
              <a:t>Threat</a:t>
            </a:r>
            <a:r>
              <a:rPr lang="de-AT" dirty="0"/>
              <a:t> Modeling in </a:t>
            </a:r>
            <a:r>
              <a:rPr lang="de-AT" dirty="0" err="1"/>
              <a:t>your</a:t>
            </a:r>
            <a:r>
              <a:rPr lang="de-AT" dirty="0"/>
              <a:t> SSDLC!</a:t>
            </a:r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6181</Words>
  <Application>Microsoft Office PowerPoint</Application>
  <PresentationFormat>Breitbild</PresentationFormat>
  <Paragraphs>1290</Paragraphs>
  <Slides>94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2023-04-10T14:42:00Z</dcterms:modified>
</cp:coreProperties>
</file>