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4" r:id="rId2"/>
    <p:sldId id="295" r:id="rId3"/>
    <p:sldId id="445" r:id="rId4"/>
    <p:sldId id="299" r:id="rId5"/>
    <p:sldId id="298" r:id="rId6"/>
    <p:sldId id="426" r:id="rId7"/>
    <p:sldId id="258" r:id="rId8"/>
    <p:sldId id="438" r:id="rId9"/>
    <p:sldId id="269" r:id="rId10"/>
    <p:sldId id="283" r:id="rId11"/>
    <p:sldId id="446" r:id="rId12"/>
    <p:sldId id="447" r:id="rId13"/>
    <p:sldId id="448" r:id="rId14"/>
    <p:sldId id="427" r:id="rId15"/>
    <p:sldId id="428" r:id="rId16"/>
    <p:sldId id="273" r:id="rId17"/>
    <p:sldId id="434" r:id="rId18"/>
    <p:sldId id="43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DE0C3-EE10-4509-BF44-D59D8C10DC16}" v="9" dt="2022-04-19T19:41:43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46" d="100"/>
          <a:sy n="46" d="100"/>
        </p:scale>
        <p:origin x="660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3ED6F2CB-A331-4D07-A8D8-4033E30200D3}"/>
    <pc:docChg chg="undo redo custSel addSld delSld modSld">
      <pc:chgData name="Daniel Schwarz" userId="5bb35bb8-905a-4742-88d9-33d9089732e7" providerId="ADAL" clId="{3ED6F2CB-A331-4D07-A8D8-4033E30200D3}" dt="2020-11-18T16:36:56.894" v="2525" actId="20577"/>
      <pc:docMkLst>
        <pc:docMk/>
      </pc:docMkLst>
      <pc:sldChg chg="modSp mod">
        <pc:chgData name="Daniel Schwarz" userId="5bb35bb8-905a-4742-88d9-33d9089732e7" providerId="ADAL" clId="{3ED6F2CB-A331-4D07-A8D8-4033E30200D3}" dt="2020-11-14T22:11:54.480" v="2352" actId="1036"/>
        <pc:sldMkLst>
          <pc:docMk/>
          <pc:sldMk cId="4073586220" sldId="256"/>
        </pc:sldMkLst>
        <pc:spChg chg="mod">
          <ac:chgData name="Daniel Schwarz" userId="5bb35bb8-905a-4742-88d9-33d9089732e7" providerId="ADAL" clId="{3ED6F2CB-A331-4D07-A8D8-4033E30200D3}" dt="2020-11-10T20:49:43.081" v="3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ED6F2CB-A331-4D07-A8D8-4033E30200D3}" dt="2020-11-14T22:11:54.480" v="2352" actId="1036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3ED6F2CB-A331-4D07-A8D8-4033E30200D3}" dt="2020-11-10T20:49:27.535" v="0" actId="47"/>
        <pc:sldMkLst>
          <pc:docMk/>
          <pc:sldMk cId="47860836" sldId="292"/>
        </pc:sldMkLst>
      </pc:sldChg>
      <pc:sldChg chg="modSp mod">
        <pc:chgData name="Daniel Schwarz" userId="5bb35bb8-905a-4742-88d9-33d9089732e7" providerId="ADAL" clId="{3ED6F2CB-A331-4D07-A8D8-4033E30200D3}" dt="2020-11-16T21:43:06.432" v="2399" actId="27636"/>
        <pc:sldMkLst>
          <pc:docMk/>
          <pc:sldMk cId="1739608523" sldId="293"/>
        </pc:sldMkLst>
        <pc:spChg chg="mod">
          <ac:chgData name="Daniel Schwarz" userId="5bb35bb8-905a-4742-88d9-33d9089732e7" providerId="ADAL" clId="{3ED6F2CB-A331-4D07-A8D8-4033E30200D3}" dt="2020-11-16T21:43:06.432" v="2399" actId="27636"/>
          <ac:spMkLst>
            <pc:docMk/>
            <pc:sldMk cId="1739608523" sldId="293"/>
            <ac:spMk id="4" creationId="{44EC7A9A-36A6-4DB9-97CD-960FEC338F90}"/>
          </ac:spMkLst>
        </pc:spChg>
      </pc:sldChg>
      <pc:sldChg chg="addSp modSp new mod modAnim modNotesTx">
        <pc:chgData name="Daniel Schwarz" userId="5bb35bb8-905a-4742-88d9-33d9089732e7" providerId="ADAL" clId="{3ED6F2CB-A331-4D07-A8D8-4033E30200D3}" dt="2020-11-18T15:59:11.477" v="2423"/>
        <pc:sldMkLst>
          <pc:docMk/>
          <pc:sldMk cId="3756812701" sldId="294"/>
        </pc:sldMkLst>
        <pc:spChg chg="add mod">
          <ac:chgData name="Daniel Schwarz" userId="5bb35bb8-905a-4742-88d9-33d9089732e7" providerId="ADAL" clId="{3ED6F2CB-A331-4D07-A8D8-4033E30200D3}" dt="2020-11-10T21:11:20.008" v="1343"/>
          <ac:spMkLst>
            <pc:docMk/>
            <pc:sldMk cId="3756812701" sldId="294"/>
            <ac:spMk id="3" creationId="{3C1E232B-B008-4EF5-9D6B-1CFB6BE3C044}"/>
          </ac:spMkLst>
        </pc:spChg>
        <pc:spChg chg="add mod">
          <ac:chgData name="Daniel Schwarz" userId="5bb35bb8-905a-4742-88d9-33d9089732e7" providerId="ADAL" clId="{3ED6F2CB-A331-4D07-A8D8-4033E30200D3}" dt="2020-11-10T21:01:45.369" v="626" actId="1035"/>
          <ac:spMkLst>
            <pc:docMk/>
            <pc:sldMk cId="3756812701" sldId="294"/>
            <ac:spMk id="4" creationId="{3C6DB516-7DD5-41DC-A046-AE2FD38F9E89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875954506" sldId="294"/>
        </pc:sldMkLst>
      </pc:sldChg>
      <pc:sldChg chg="addSp modSp new mod modAnim modNotesTx">
        <pc:chgData name="Daniel Schwarz" userId="5bb35bb8-905a-4742-88d9-33d9089732e7" providerId="ADAL" clId="{3ED6F2CB-A331-4D07-A8D8-4033E30200D3}" dt="2020-11-18T16:36:56.894" v="2525" actId="20577"/>
        <pc:sldMkLst>
          <pc:docMk/>
          <pc:sldMk cId="2300856582" sldId="295"/>
        </pc:sldMkLst>
        <pc:spChg chg="add mod">
          <ac:chgData name="Daniel Schwarz" userId="5bb35bb8-905a-4742-88d9-33d9089732e7" providerId="ADAL" clId="{3ED6F2CB-A331-4D07-A8D8-4033E30200D3}" dt="2020-11-10T21:04:52.815" v="673"/>
          <ac:spMkLst>
            <pc:docMk/>
            <pc:sldMk cId="2300856582" sldId="295"/>
            <ac:spMk id="3" creationId="{D6E0878B-E2A1-49FA-A6C6-266EB0C76417}"/>
          </ac:spMkLst>
        </pc:spChg>
        <pc:spChg chg="add mod">
          <ac:chgData name="Daniel Schwarz" userId="5bb35bb8-905a-4742-88d9-33d9089732e7" providerId="ADAL" clId="{3ED6F2CB-A331-4D07-A8D8-4033E30200D3}" dt="2020-11-16T21:44:38.069" v="2408" actId="255"/>
          <ac:spMkLst>
            <pc:docMk/>
            <pc:sldMk cId="2300856582" sldId="295"/>
            <ac:spMk id="5" creationId="{4C0AEE68-F823-4FD0-B215-E3E86F481E43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4238467972" sldId="295"/>
        </pc:sldMkLst>
      </pc:sldChg>
      <pc:sldChg chg="addSp modSp new mod">
        <pc:chgData name="Daniel Schwarz" userId="5bb35bb8-905a-4742-88d9-33d9089732e7" providerId="ADAL" clId="{3ED6F2CB-A331-4D07-A8D8-4033E30200D3}" dt="2020-11-10T21:12:11.691" v="1395" actId="20577"/>
        <pc:sldMkLst>
          <pc:docMk/>
          <pc:sldMk cId="958584882" sldId="296"/>
        </pc:sldMkLst>
        <pc:spChg chg="add mod">
          <ac:chgData name="Daniel Schwarz" userId="5bb35bb8-905a-4742-88d9-33d9089732e7" providerId="ADAL" clId="{3ED6F2CB-A331-4D07-A8D8-4033E30200D3}" dt="2020-11-10T21:12:11.691" v="1395" actId="20577"/>
          <ac:spMkLst>
            <pc:docMk/>
            <pc:sldMk cId="958584882" sldId="296"/>
            <ac:spMk id="3" creationId="{4047C36C-A5ED-4049-9F75-874F4B035BC4}"/>
          </ac:spMkLst>
        </pc:spChg>
      </pc:sldChg>
      <pc:sldChg chg="addSp delSp modSp new mod modClrScheme chgLayout">
        <pc:chgData name="Daniel Schwarz" userId="5bb35bb8-905a-4742-88d9-33d9089732e7" providerId="ADAL" clId="{3ED6F2CB-A331-4D07-A8D8-4033E30200D3}" dt="2020-11-10T21:15:47.018" v="1432" actId="1076"/>
        <pc:sldMkLst>
          <pc:docMk/>
          <pc:sldMk cId="47617300" sldId="297"/>
        </pc:sldMkLst>
        <pc:spChg chg="add del">
          <ac:chgData name="Daniel Schwarz" userId="5bb35bb8-905a-4742-88d9-33d9089732e7" providerId="ADAL" clId="{3ED6F2CB-A331-4D07-A8D8-4033E30200D3}" dt="2020-11-10T21:12:49.877" v="1398" actId="22"/>
          <ac:spMkLst>
            <pc:docMk/>
            <pc:sldMk cId="47617300" sldId="297"/>
            <ac:spMk id="3" creationId="{4E3D351E-EF13-4858-B0E4-47794F34B16A}"/>
          </ac:spMkLst>
        </pc:spChg>
        <pc:spChg chg="add mod">
          <ac:chgData name="Daniel Schwarz" userId="5bb35bb8-905a-4742-88d9-33d9089732e7" providerId="ADAL" clId="{3ED6F2CB-A331-4D07-A8D8-4033E30200D3}" dt="2020-11-10T21:12:59.354" v="1411" actId="20577"/>
          <ac:spMkLst>
            <pc:docMk/>
            <pc:sldMk cId="47617300" sldId="297"/>
            <ac:spMk id="4" creationId="{95278EFE-30CF-436A-8C00-01D37FA6882F}"/>
          </ac:spMkLst>
        </pc:spChg>
        <pc:spChg chg="add mod">
          <ac:chgData name="Daniel Schwarz" userId="5bb35bb8-905a-4742-88d9-33d9089732e7" providerId="ADAL" clId="{3ED6F2CB-A331-4D07-A8D8-4033E30200D3}" dt="2020-11-10T21:14:21.609" v="1428" actId="1036"/>
          <ac:spMkLst>
            <pc:docMk/>
            <pc:sldMk cId="47617300" sldId="297"/>
            <ac:spMk id="6" creationId="{8EC801B8-AC5D-4DCF-8AA0-7FD9A37610EE}"/>
          </ac:spMkLst>
        </pc:spChg>
        <pc:picChg chg="add mod">
          <ac:chgData name="Daniel Schwarz" userId="5bb35bb8-905a-4742-88d9-33d9089732e7" providerId="ADAL" clId="{3ED6F2CB-A331-4D07-A8D8-4033E30200D3}" dt="2020-11-10T21:15:47.018" v="1432" actId="1076"/>
          <ac:picMkLst>
            <pc:docMk/>
            <pc:sldMk cId="47617300" sldId="297"/>
            <ac:picMk id="7" creationId="{6B9567A5-D9EE-44DD-B0B8-393384111180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45920273" sldId="297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272688928" sldId="298"/>
        </pc:sldMkLst>
      </pc:sldChg>
      <pc:sldChg chg="addSp modSp new mod">
        <pc:chgData name="Daniel Schwarz" userId="5bb35bb8-905a-4742-88d9-33d9089732e7" providerId="ADAL" clId="{3ED6F2CB-A331-4D07-A8D8-4033E30200D3}" dt="2020-11-10T21:33:13.193" v="1566" actId="1076"/>
        <pc:sldMkLst>
          <pc:docMk/>
          <pc:sldMk cId="3792953039" sldId="298"/>
        </pc:sldMkLst>
        <pc:spChg chg="mod">
          <ac:chgData name="Daniel Schwarz" userId="5bb35bb8-905a-4742-88d9-33d9089732e7" providerId="ADAL" clId="{3ED6F2CB-A331-4D07-A8D8-4033E30200D3}" dt="2020-11-10T21:29:34.490" v="1559" actId="20577"/>
          <ac:spMkLst>
            <pc:docMk/>
            <pc:sldMk cId="3792953039" sldId="298"/>
            <ac:spMk id="2" creationId="{694BB7A6-53AA-490D-9912-A5504A5CAC14}"/>
          </ac:spMkLst>
        </pc:spChg>
        <pc:spChg chg="add mod">
          <ac:chgData name="Daniel Schwarz" userId="5bb35bb8-905a-4742-88d9-33d9089732e7" providerId="ADAL" clId="{3ED6F2CB-A331-4D07-A8D8-4033E30200D3}" dt="2020-11-10T21:30:40.670" v="1561"/>
          <ac:spMkLst>
            <pc:docMk/>
            <pc:sldMk cId="3792953039" sldId="298"/>
            <ac:spMk id="4" creationId="{FB1433ED-60EB-4D2E-83BF-3452A349447A}"/>
          </ac:spMkLst>
        </pc:spChg>
        <pc:picChg chg="add mod">
          <ac:chgData name="Daniel Schwarz" userId="5bb35bb8-905a-4742-88d9-33d9089732e7" providerId="ADAL" clId="{3ED6F2CB-A331-4D07-A8D8-4033E30200D3}" dt="2020-11-10T21:33:13.193" v="1566" actId="1076"/>
          <ac:picMkLst>
            <pc:docMk/>
            <pc:sldMk cId="3792953039" sldId="298"/>
            <ac:picMk id="5" creationId="{2DDC59B1-A654-47A8-9957-A4A33102AB2F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80264529" sldId="299"/>
        </pc:sldMkLst>
      </pc:sldChg>
      <pc:sldChg chg="addSp modSp new mod">
        <pc:chgData name="Daniel Schwarz" userId="5bb35bb8-905a-4742-88d9-33d9089732e7" providerId="ADAL" clId="{3ED6F2CB-A331-4D07-A8D8-4033E30200D3}" dt="2020-11-10T21:28:43.747" v="1527" actId="1076"/>
        <pc:sldMkLst>
          <pc:docMk/>
          <pc:sldMk cId="3263749875" sldId="299"/>
        </pc:sldMkLst>
        <pc:spChg chg="mod">
          <ac:chgData name="Daniel Schwarz" userId="5bb35bb8-905a-4742-88d9-33d9089732e7" providerId="ADAL" clId="{3ED6F2CB-A331-4D07-A8D8-4033E30200D3}" dt="2020-11-10T21:17:31.977" v="1444" actId="20577"/>
          <ac:spMkLst>
            <pc:docMk/>
            <pc:sldMk cId="3263749875" sldId="299"/>
            <ac:spMk id="2" creationId="{0CD39EB5-5429-4B02-B1AD-05FED48F619A}"/>
          </ac:spMkLst>
        </pc:spChg>
        <pc:spChg chg="add mod">
          <ac:chgData name="Daniel Schwarz" userId="5bb35bb8-905a-4742-88d9-33d9089732e7" providerId="ADAL" clId="{3ED6F2CB-A331-4D07-A8D8-4033E30200D3}" dt="2020-11-10T21:24:26.165" v="1451"/>
          <ac:spMkLst>
            <pc:docMk/>
            <pc:sldMk cId="3263749875" sldId="299"/>
            <ac:spMk id="5" creationId="{47B6D921-EBB1-45E5-ABE0-B37065515E97}"/>
          </ac:spMkLst>
        </pc:spChg>
        <pc:spChg chg="add mod">
          <ac:chgData name="Daniel Schwarz" userId="5bb35bb8-905a-4742-88d9-33d9089732e7" providerId="ADAL" clId="{3ED6F2CB-A331-4D07-A8D8-4033E30200D3}" dt="2020-11-10T21:28:43.331" v="1526" actId="1076"/>
          <ac:spMkLst>
            <pc:docMk/>
            <pc:sldMk cId="3263749875" sldId="299"/>
            <ac:spMk id="6" creationId="{8D91C3DD-424B-434D-9372-8D5D39138C61}"/>
          </ac:spMkLst>
        </pc:spChg>
        <pc:picChg chg="add mod">
          <ac:chgData name="Daniel Schwarz" userId="5bb35bb8-905a-4742-88d9-33d9089732e7" providerId="ADAL" clId="{3ED6F2CB-A331-4D07-A8D8-4033E30200D3}" dt="2020-11-10T21:28:43.747" v="1527" actId="1076"/>
          <ac:picMkLst>
            <pc:docMk/>
            <pc:sldMk cId="3263749875" sldId="299"/>
            <ac:picMk id="3" creationId="{92CB60ED-27BB-4175-97C2-4ECCD8B6E12C}"/>
          </ac:picMkLst>
        </pc:picChg>
      </pc:sldChg>
      <pc:sldChg chg="addSp modSp new del mod modShow">
        <pc:chgData name="Daniel Schwarz" userId="5bb35bb8-905a-4742-88d9-33d9089732e7" providerId="ADAL" clId="{3ED6F2CB-A331-4D07-A8D8-4033E30200D3}" dt="2020-11-10T21:50:16.374" v="1940" actId="47"/>
        <pc:sldMkLst>
          <pc:docMk/>
          <pc:sldMk cId="1334707182" sldId="300"/>
        </pc:sldMkLst>
        <pc:spChg chg="mod">
          <ac:chgData name="Daniel Schwarz" userId="5bb35bb8-905a-4742-88d9-33d9089732e7" providerId="ADAL" clId="{3ED6F2CB-A331-4D07-A8D8-4033E30200D3}" dt="2020-11-10T21:34:40.823" v="1605" actId="20577"/>
          <ac:spMkLst>
            <pc:docMk/>
            <pc:sldMk cId="1334707182" sldId="300"/>
            <ac:spMk id="2" creationId="{78071A35-60E8-4F73-8F05-E6E76F3593EA}"/>
          </ac:spMkLst>
        </pc:spChg>
        <pc:spChg chg="add mod">
          <ac:chgData name="Daniel Schwarz" userId="5bb35bb8-905a-4742-88d9-33d9089732e7" providerId="ADAL" clId="{3ED6F2CB-A331-4D07-A8D8-4033E30200D3}" dt="2020-11-10T21:35:22.501" v="1609"/>
          <ac:spMkLst>
            <pc:docMk/>
            <pc:sldMk cId="1334707182" sldId="300"/>
            <ac:spMk id="5" creationId="{FB63AF06-69DE-42BB-98D4-684498DEEE34}"/>
          </ac:spMkLst>
        </pc:spChg>
        <pc:picChg chg="add mod">
          <ac:chgData name="Daniel Schwarz" userId="5bb35bb8-905a-4742-88d9-33d9089732e7" providerId="ADAL" clId="{3ED6F2CB-A331-4D07-A8D8-4033E30200D3}" dt="2020-11-10T21:35:05.907" v="1607" actId="1076"/>
          <ac:picMkLst>
            <pc:docMk/>
            <pc:sldMk cId="1334707182" sldId="300"/>
            <ac:picMk id="3" creationId="{5C47D021-F821-4432-8ED6-E97CFE3E2AA3}"/>
          </ac:picMkLst>
        </pc:pic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090573643" sldId="300"/>
        </pc:sldMkLst>
      </pc:sldChg>
      <pc:sldChg chg="addSp modSp new mod modClrScheme chgLayout">
        <pc:chgData name="Daniel Schwarz" userId="5bb35bb8-905a-4742-88d9-33d9089732e7" providerId="ADAL" clId="{3ED6F2CB-A331-4D07-A8D8-4033E30200D3}" dt="2020-11-10T21:50:01.879" v="1939" actId="20577"/>
        <pc:sldMkLst>
          <pc:docMk/>
          <pc:sldMk cId="168114193" sldId="301"/>
        </pc:sldMkLst>
        <pc:spChg chg="mod ord">
          <ac:chgData name="Daniel Schwarz" userId="5bb35bb8-905a-4742-88d9-33d9089732e7" providerId="ADAL" clId="{3ED6F2CB-A331-4D07-A8D8-4033E30200D3}" dt="2020-11-10T21:36:56.017" v="1689" actId="20577"/>
          <ac:spMkLst>
            <pc:docMk/>
            <pc:sldMk cId="168114193" sldId="301"/>
            <ac:spMk id="2" creationId="{5E59BA24-DB51-435B-82D3-69A5E46115C2}"/>
          </ac:spMkLst>
        </pc:spChg>
        <pc:spChg chg="add mod ord">
          <ac:chgData name="Daniel Schwarz" userId="5bb35bb8-905a-4742-88d9-33d9089732e7" providerId="ADAL" clId="{3ED6F2CB-A331-4D07-A8D8-4033E30200D3}" dt="2020-11-10T21:50:01.879" v="1939" actId="20577"/>
          <ac:spMkLst>
            <pc:docMk/>
            <pc:sldMk cId="168114193" sldId="301"/>
            <ac:spMk id="3" creationId="{7D15D16E-58EA-45A1-A7D3-C94059350CF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586173765" sldId="301"/>
        </pc:sldMkLst>
      </pc:sldChg>
      <pc:sldChg chg="modSp add mod">
        <pc:chgData name="Daniel Schwarz" userId="5bb35bb8-905a-4742-88d9-33d9089732e7" providerId="ADAL" clId="{3ED6F2CB-A331-4D07-A8D8-4033E30200D3}" dt="2020-11-10T21:50:50.998" v="1997" actId="5793"/>
        <pc:sldMkLst>
          <pc:docMk/>
          <pc:sldMk cId="590501299" sldId="302"/>
        </pc:sldMkLst>
        <pc:spChg chg="mod">
          <ac:chgData name="Daniel Schwarz" userId="5bb35bb8-905a-4742-88d9-33d9089732e7" providerId="ADAL" clId="{3ED6F2CB-A331-4D07-A8D8-4033E30200D3}" dt="2020-11-10T21:50:50.998" v="1997" actId="5793"/>
          <ac:spMkLst>
            <pc:docMk/>
            <pc:sldMk cId="590501299" sldId="302"/>
            <ac:spMk id="4" creationId="{44EC7A9A-36A6-4DB9-97CD-960FEC338F90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513339557" sldId="302"/>
        </pc:sldMkLst>
      </pc:sldChg>
      <pc:sldChg chg="new del">
        <pc:chgData name="Daniel Schwarz" userId="5bb35bb8-905a-4742-88d9-33d9089732e7" providerId="ADAL" clId="{3ED6F2CB-A331-4D07-A8D8-4033E30200D3}" dt="2020-11-12T20:39:23.755" v="2000" actId="47"/>
        <pc:sldMkLst>
          <pc:docMk/>
          <pc:sldMk cId="224449335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3355901397" sldId="303"/>
        </pc:sldMkLst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1471082872" sldId="304"/>
        </pc:sldMkLst>
      </pc:sldChg>
      <pc:sldChg chg="modSp add del mod">
        <pc:chgData name="Daniel Schwarz" userId="5bb35bb8-905a-4742-88d9-33d9089732e7" providerId="ADAL" clId="{3ED6F2CB-A331-4D07-A8D8-4033E30200D3}" dt="2020-11-12T20:39:34.874" v="2008"/>
        <pc:sldMkLst>
          <pc:docMk/>
          <pc:sldMk cId="3230129895" sldId="305"/>
        </pc:sldMkLst>
        <pc:spChg chg="mod">
          <ac:chgData name="Daniel Schwarz" userId="5bb35bb8-905a-4742-88d9-33d9089732e7" providerId="ADAL" clId="{3ED6F2CB-A331-4D07-A8D8-4033E30200D3}" dt="2020-11-12T20:39:34.874" v="200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ED6F2CB-A331-4D07-A8D8-4033E30200D3}" dt="2020-11-10T20:49:31.801" v="1" actId="47"/>
        <pc:sldMkLst>
          <pc:docMk/>
          <pc:sldMk cId="287741505" sldId="306"/>
        </pc:sldMkLst>
      </pc:sldChg>
      <pc:sldChg chg="modSp new mod modAnim">
        <pc:chgData name="Daniel Schwarz" userId="5bb35bb8-905a-4742-88d9-33d9089732e7" providerId="ADAL" clId="{3ED6F2CB-A331-4D07-A8D8-4033E30200D3}" dt="2020-11-13T20:26:07.989" v="2337"/>
        <pc:sldMkLst>
          <pc:docMk/>
          <pc:sldMk cId="2430052296" sldId="306"/>
        </pc:sldMkLst>
        <pc:spChg chg="mod">
          <ac:chgData name="Daniel Schwarz" userId="5bb35bb8-905a-4742-88d9-33d9089732e7" providerId="ADAL" clId="{3ED6F2CB-A331-4D07-A8D8-4033E30200D3}" dt="2020-11-12T20:47:09.939" v="2037" actId="20577"/>
          <ac:spMkLst>
            <pc:docMk/>
            <pc:sldMk cId="2430052296" sldId="306"/>
            <ac:spMk id="2" creationId="{EF1833F3-2523-4441-A86E-58E90AC00DB6}"/>
          </ac:spMkLst>
        </pc:spChg>
        <pc:spChg chg="mod">
          <ac:chgData name="Daniel Schwarz" userId="5bb35bb8-905a-4742-88d9-33d9089732e7" providerId="ADAL" clId="{3ED6F2CB-A331-4D07-A8D8-4033E30200D3}" dt="2020-11-12T20:49:42.349" v="2315" actId="20577"/>
          <ac:spMkLst>
            <pc:docMk/>
            <pc:sldMk cId="2430052296" sldId="306"/>
            <ac:spMk id="3" creationId="{C9224A08-E85E-4EFB-8E90-949BBBFDB3A5}"/>
          </ac:spMkLst>
        </pc:spChg>
      </pc:sldChg>
    </pc:docChg>
  </pc:docChgLst>
  <pc:docChgLst>
    <pc:chgData name="Daniel Schwarz" userId="5bb35bb8-905a-4742-88d9-33d9089732e7" providerId="ADAL" clId="{C7693917-ED5C-4168-BFA0-78ABC8350BC1}"/>
    <pc:docChg chg="undo custSel addSld delSld modSld sldOrd">
      <pc:chgData name="Daniel Schwarz" userId="5bb35bb8-905a-4742-88d9-33d9089732e7" providerId="ADAL" clId="{C7693917-ED5C-4168-BFA0-78ABC8350BC1}" dt="2020-11-10T20:47:37.170" v="2538" actId="20577"/>
      <pc:docMkLst>
        <pc:docMk/>
      </pc:docMkLst>
      <pc:sldChg chg="addSp delSp modSp new mod modClrScheme chgLayout">
        <pc:chgData name="Daniel Schwarz" userId="5bb35bb8-905a-4742-88d9-33d9089732e7" providerId="ADAL" clId="{C7693917-ED5C-4168-BFA0-78ABC8350BC1}" dt="2020-11-09T20:59:53.932" v="35" actId="20577"/>
        <pc:sldMkLst>
          <pc:docMk/>
          <pc:sldMk cId="1739608523" sldId="293"/>
        </pc:sldMkLst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2" creationId="{9A7228E4-AEC0-4CCF-966D-327D5F8DFCD2}"/>
          </ac:spMkLst>
        </pc:spChg>
        <pc:spChg chg="del">
          <ac:chgData name="Daniel Schwarz" userId="5bb35bb8-905a-4742-88d9-33d9089732e7" providerId="ADAL" clId="{C7693917-ED5C-4168-BFA0-78ABC8350BC1}" dt="2020-11-09T20:59:24.474" v="1" actId="700"/>
          <ac:spMkLst>
            <pc:docMk/>
            <pc:sldMk cId="1739608523" sldId="293"/>
            <ac:spMk id="3" creationId="{27BEECDC-6050-4872-BC02-DA8DE593D224}"/>
          </ac:spMkLst>
        </pc:spChg>
        <pc:spChg chg="add mod">
          <ac:chgData name="Daniel Schwarz" userId="5bb35bb8-905a-4742-88d9-33d9089732e7" providerId="ADAL" clId="{C7693917-ED5C-4168-BFA0-78ABC8350BC1}" dt="2020-11-09T20:59:53.932" v="35" actId="20577"/>
          <ac:spMkLst>
            <pc:docMk/>
            <pc:sldMk cId="1739608523" sldId="293"/>
            <ac:spMk id="4" creationId="{44EC7A9A-36A6-4DB9-97CD-960FEC338F90}"/>
          </ac:spMkLst>
        </pc:spChg>
      </pc:sldChg>
      <pc:sldChg chg="addSp delSp modSp new mod delAnim modAnim modNotesTx">
        <pc:chgData name="Daniel Schwarz" userId="5bb35bb8-905a-4742-88d9-33d9089732e7" providerId="ADAL" clId="{C7693917-ED5C-4168-BFA0-78ABC8350BC1}" dt="2020-11-09T21:09:46.146" v="327" actId="1076"/>
        <pc:sldMkLst>
          <pc:docMk/>
          <pc:sldMk cId="3875954506" sldId="294"/>
        </pc:sldMkLst>
        <pc:spChg chg="add mod">
          <ac:chgData name="Daniel Schwarz" userId="5bb35bb8-905a-4742-88d9-33d9089732e7" providerId="ADAL" clId="{C7693917-ED5C-4168-BFA0-78ABC8350BC1}" dt="2020-11-09T21:09:46.146" v="327" actId="1076"/>
          <ac:spMkLst>
            <pc:docMk/>
            <pc:sldMk cId="3875954506" sldId="294"/>
            <ac:spMk id="3" creationId="{A346356F-9A71-42D7-A14C-E5BB86736B6F}"/>
          </ac:spMkLst>
        </pc:spChg>
        <pc:spChg chg="add del mod">
          <ac:chgData name="Daniel Schwarz" userId="5bb35bb8-905a-4742-88d9-33d9089732e7" providerId="ADAL" clId="{C7693917-ED5C-4168-BFA0-78ABC8350BC1}" dt="2020-11-09T21:09:37.005" v="324" actId="478"/>
          <ac:spMkLst>
            <pc:docMk/>
            <pc:sldMk cId="3875954506" sldId="294"/>
            <ac:spMk id="5" creationId="{4CAEE67B-14BA-4507-8941-6AD7FE1FD91B}"/>
          </ac:spMkLst>
        </pc:spChg>
        <pc:spChg chg="add del mod">
          <ac:chgData name="Daniel Schwarz" userId="5bb35bb8-905a-4742-88d9-33d9089732e7" providerId="ADAL" clId="{C7693917-ED5C-4168-BFA0-78ABC8350BC1}" dt="2020-11-09T21:09:39.444" v="325" actId="478"/>
          <ac:spMkLst>
            <pc:docMk/>
            <pc:sldMk cId="3875954506" sldId="294"/>
            <ac:spMk id="7" creationId="{86B47F6E-162E-490F-8A16-F1C2B4988B9A}"/>
          </ac:spMkLst>
        </pc:spChg>
      </pc:sldChg>
      <pc:sldChg chg="addSp delSp modSp new mod modNotesTx">
        <pc:chgData name="Daniel Schwarz" userId="5bb35bb8-905a-4742-88d9-33d9089732e7" providerId="ADAL" clId="{C7693917-ED5C-4168-BFA0-78ABC8350BC1}" dt="2020-11-10T20:31:47.465" v="1819" actId="20577"/>
        <pc:sldMkLst>
          <pc:docMk/>
          <pc:sldMk cId="4238467972" sldId="295"/>
        </pc:sldMkLst>
        <pc:spChg chg="add mod">
          <ac:chgData name="Daniel Schwarz" userId="5bb35bb8-905a-4742-88d9-33d9089732e7" providerId="ADAL" clId="{C7693917-ED5C-4168-BFA0-78ABC8350BC1}" dt="2020-11-10T19:33:51.849" v="523" actId="1076"/>
          <ac:spMkLst>
            <pc:docMk/>
            <pc:sldMk cId="4238467972" sldId="295"/>
            <ac:spMk id="3" creationId="{0FDBC933-DDE8-4D53-90BD-BE23D32B2A4F}"/>
          </ac:spMkLst>
        </pc:spChg>
        <pc:picChg chg="add del mod">
          <ac:chgData name="Daniel Schwarz" userId="5bb35bb8-905a-4742-88d9-33d9089732e7" providerId="ADAL" clId="{C7693917-ED5C-4168-BFA0-78ABC8350BC1}" dt="2020-11-10T19:36:58.195" v="529" actId="478"/>
          <ac:picMkLst>
            <pc:docMk/>
            <pc:sldMk cId="4238467972" sldId="295"/>
            <ac:picMk id="2" creationId="{0CBE51AD-C696-44CD-B750-9E31F2B0950E}"/>
          </ac:picMkLst>
        </pc:picChg>
        <pc:picChg chg="add mod">
          <ac:chgData name="Daniel Schwarz" userId="5bb35bb8-905a-4742-88d9-33d9089732e7" providerId="ADAL" clId="{C7693917-ED5C-4168-BFA0-78ABC8350BC1}" dt="2020-11-10T19:37:08.650" v="533" actId="1076"/>
          <ac:picMkLst>
            <pc:docMk/>
            <pc:sldMk cId="4238467972" sldId="295"/>
            <ac:picMk id="4" creationId="{13E94840-8D6A-43EA-8886-B761F9AF5EAD}"/>
          </ac:picMkLst>
        </pc:picChg>
        <pc:picChg chg="add mod">
          <ac:chgData name="Daniel Schwarz" userId="5bb35bb8-905a-4742-88d9-33d9089732e7" providerId="ADAL" clId="{C7693917-ED5C-4168-BFA0-78ABC8350BC1}" dt="2020-11-10T19:37:14.865" v="534" actId="1076"/>
          <ac:picMkLst>
            <pc:docMk/>
            <pc:sldMk cId="4238467972" sldId="295"/>
            <ac:picMk id="5" creationId="{BA770E49-9BB6-4021-B4B0-8DF22E5E2D28}"/>
          </ac:picMkLst>
        </pc:picChg>
      </pc:sldChg>
      <pc:sldChg chg="new del">
        <pc:chgData name="Daniel Schwarz" userId="5bb35bb8-905a-4742-88d9-33d9089732e7" providerId="ADAL" clId="{C7693917-ED5C-4168-BFA0-78ABC8350BC1}" dt="2020-11-09T21:09:33.040" v="323" actId="47"/>
        <pc:sldMkLst>
          <pc:docMk/>
          <pc:sldMk cId="2585951598" sldId="296"/>
        </pc:sldMkLst>
      </pc:sldChg>
      <pc:sldChg chg="addSp delSp modSp add mod delAnim modAnim">
        <pc:chgData name="Daniel Schwarz" userId="5bb35bb8-905a-4742-88d9-33d9089732e7" providerId="ADAL" clId="{C7693917-ED5C-4168-BFA0-78ABC8350BC1}" dt="2020-11-09T21:11:22.541" v="402" actId="21"/>
        <pc:sldMkLst>
          <pc:docMk/>
          <pc:sldMk cId="1445920273" sldId="297"/>
        </pc:sldMkLst>
        <pc:spChg chg="add del mod">
          <ac:chgData name="Daniel Schwarz" userId="5bb35bb8-905a-4742-88d9-33d9089732e7" providerId="ADAL" clId="{C7693917-ED5C-4168-BFA0-78ABC8350BC1}" dt="2020-11-09T21:11:22.541" v="402" actId="21"/>
          <ac:spMkLst>
            <pc:docMk/>
            <pc:sldMk cId="1445920273" sldId="297"/>
            <ac:spMk id="2" creationId="{78B68703-97AD-48BC-9A03-75ACEC2A1F35}"/>
          </ac:spMkLst>
        </pc:spChg>
        <pc:spChg chg="del">
          <ac:chgData name="Daniel Schwarz" userId="5bb35bb8-905a-4742-88d9-33d9089732e7" providerId="ADAL" clId="{C7693917-ED5C-4168-BFA0-78ABC8350BC1}" dt="2020-11-09T21:09:58.947" v="331" actId="478"/>
          <ac:spMkLst>
            <pc:docMk/>
            <pc:sldMk cId="1445920273" sldId="297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10:00.412" v="332" actId="478"/>
          <ac:spMkLst>
            <pc:docMk/>
            <pc:sldMk cId="1445920273" sldId="297"/>
            <ac:spMk id="5" creationId="{4CAEE67B-14BA-4507-8941-6AD7FE1FD91B}"/>
          </ac:spMkLst>
        </pc:spChg>
        <pc:spChg chg="mod">
          <ac:chgData name="Daniel Schwarz" userId="5bb35bb8-905a-4742-88d9-33d9089732e7" providerId="ADAL" clId="{C7693917-ED5C-4168-BFA0-78ABC8350BC1}" dt="2020-11-09T21:10:14.086" v="342" actId="5793"/>
          <ac:spMkLst>
            <pc:docMk/>
            <pc:sldMk cId="1445920273" sldId="297"/>
            <ac:spMk id="7" creationId="{86B47F6E-162E-490F-8A16-F1C2B4988B9A}"/>
          </ac:spMkLst>
        </pc:spChg>
      </pc:sldChg>
      <pc:sldChg chg="delSp add mod delAnim modAnim">
        <pc:chgData name="Daniel Schwarz" userId="5bb35bb8-905a-4742-88d9-33d9089732e7" providerId="ADAL" clId="{C7693917-ED5C-4168-BFA0-78ABC8350BC1}" dt="2020-11-09T21:09:52.322" v="330"/>
        <pc:sldMkLst>
          <pc:docMk/>
          <pc:sldMk cId="1272688928" sldId="298"/>
        </pc:sldMkLst>
        <pc:spChg chg="del">
          <ac:chgData name="Daniel Schwarz" userId="5bb35bb8-905a-4742-88d9-33d9089732e7" providerId="ADAL" clId="{C7693917-ED5C-4168-BFA0-78ABC8350BC1}" dt="2020-11-09T21:09:49.507" v="328" actId="478"/>
          <ac:spMkLst>
            <pc:docMk/>
            <pc:sldMk cId="1272688928" sldId="298"/>
            <ac:spMk id="3" creationId="{A346356F-9A71-42D7-A14C-E5BB86736B6F}"/>
          </ac:spMkLst>
        </pc:spChg>
        <pc:spChg chg="del">
          <ac:chgData name="Daniel Schwarz" userId="5bb35bb8-905a-4742-88d9-33d9089732e7" providerId="ADAL" clId="{C7693917-ED5C-4168-BFA0-78ABC8350BC1}" dt="2020-11-09T21:09:51.014" v="329" actId="478"/>
          <ac:spMkLst>
            <pc:docMk/>
            <pc:sldMk cId="1272688928" sldId="298"/>
            <ac:spMk id="7" creationId="{86B47F6E-162E-490F-8A16-F1C2B4988B9A}"/>
          </ac:spMkLst>
        </pc:spChg>
      </pc:sldChg>
      <pc:sldChg chg="addSp modSp new mod">
        <pc:chgData name="Daniel Schwarz" userId="5bb35bb8-905a-4742-88d9-33d9089732e7" providerId="ADAL" clId="{C7693917-ED5C-4168-BFA0-78ABC8350BC1}" dt="2020-11-09T21:11:37.235" v="406" actId="1076"/>
        <pc:sldMkLst>
          <pc:docMk/>
          <pc:sldMk cId="180264529" sldId="299"/>
        </pc:sldMkLst>
        <pc:spChg chg="add mod">
          <ac:chgData name="Daniel Schwarz" userId="5bb35bb8-905a-4742-88d9-33d9089732e7" providerId="ADAL" clId="{C7693917-ED5C-4168-BFA0-78ABC8350BC1}" dt="2020-11-09T21:11:37.235" v="406" actId="1076"/>
          <ac:spMkLst>
            <pc:docMk/>
            <pc:sldMk cId="180264529" sldId="299"/>
            <ac:spMk id="3" creationId="{5CED5E19-9AEC-42B1-9A10-3D0AABF8E286}"/>
          </ac:spMkLst>
        </pc:spChg>
      </pc:sldChg>
      <pc:sldChg chg="modSp add mod ord">
        <pc:chgData name="Daniel Schwarz" userId="5bb35bb8-905a-4742-88d9-33d9089732e7" providerId="ADAL" clId="{C7693917-ED5C-4168-BFA0-78ABC8350BC1}" dt="2020-11-09T21:12:16.803" v="463"/>
        <pc:sldMkLst>
          <pc:docMk/>
          <pc:sldMk cId="3090573643" sldId="300"/>
        </pc:sldMkLst>
        <pc:spChg chg="mod">
          <ac:chgData name="Daniel Schwarz" userId="5bb35bb8-905a-4742-88d9-33d9089732e7" providerId="ADAL" clId="{C7693917-ED5C-4168-BFA0-78ABC8350BC1}" dt="2020-11-09T21:12:10.989" v="461" actId="20577"/>
          <ac:spMkLst>
            <pc:docMk/>
            <pc:sldMk cId="3090573643" sldId="300"/>
            <ac:spMk id="3" creationId="{5CED5E19-9AEC-42B1-9A10-3D0AABF8E286}"/>
          </ac:spMkLst>
        </pc:spChg>
      </pc:sldChg>
      <pc:sldChg chg="addSp modSp new mod modNotesTx">
        <pc:chgData name="Daniel Schwarz" userId="5bb35bb8-905a-4742-88d9-33d9089732e7" providerId="ADAL" clId="{C7693917-ED5C-4168-BFA0-78ABC8350BC1}" dt="2020-11-10T20:22:26.265" v="1318" actId="20577"/>
        <pc:sldMkLst>
          <pc:docMk/>
          <pc:sldMk cId="586173765" sldId="301"/>
        </pc:sldMkLst>
        <pc:spChg chg="add mod">
          <ac:chgData name="Daniel Schwarz" userId="5bb35bb8-905a-4742-88d9-33d9089732e7" providerId="ADAL" clId="{C7693917-ED5C-4168-BFA0-78ABC8350BC1}" dt="2020-11-10T19:48:46.849" v="558" actId="1076"/>
          <ac:spMkLst>
            <pc:docMk/>
            <pc:sldMk cId="586173765" sldId="301"/>
            <ac:spMk id="3" creationId="{C7592359-8A62-4E81-8F89-1BCD4E4AB097}"/>
          </ac:spMkLst>
        </pc:spChg>
        <pc:picChg chg="add mod">
          <ac:chgData name="Daniel Schwarz" userId="5bb35bb8-905a-4742-88d9-33d9089732e7" providerId="ADAL" clId="{C7693917-ED5C-4168-BFA0-78ABC8350BC1}" dt="2020-11-10T19:48:30.113" v="549" actId="1076"/>
          <ac:picMkLst>
            <pc:docMk/>
            <pc:sldMk cId="586173765" sldId="301"/>
            <ac:picMk id="2" creationId="{3EE6C278-8D61-410D-8259-DC60A3DCC011}"/>
          </ac:picMkLst>
        </pc:picChg>
      </pc:sldChg>
      <pc:sldChg chg="addSp modSp new mod">
        <pc:chgData name="Daniel Schwarz" userId="5bb35bb8-905a-4742-88d9-33d9089732e7" providerId="ADAL" clId="{C7693917-ED5C-4168-BFA0-78ABC8350BC1}" dt="2020-11-10T20:19:27.345" v="1060" actId="20577"/>
        <pc:sldMkLst>
          <pc:docMk/>
          <pc:sldMk cId="1513339557" sldId="302"/>
        </pc:sldMkLst>
        <pc:spChg chg="add mod">
          <ac:chgData name="Daniel Schwarz" userId="5bb35bb8-905a-4742-88d9-33d9089732e7" providerId="ADAL" clId="{C7693917-ED5C-4168-BFA0-78ABC8350BC1}" dt="2020-11-10T20:19:27.345" v="1060" actId="20577"/>
          <ac:spMkLst>
            <pc:docMk/>
            <pc:sldMk cId="1513339557" sldId="302"/>
            <ac:spMk id="3" creationId="{9A129551-8658-48CD-9358-11394084CD25}"/>
          </ac:spMkLst>
        </pc:spChg>
      </pc:sldChg>
      <pc:sldChg chg="addSp delSp modSp new mod">
        <pc:chgData name="Daniel Schwarz" userId="5bb35bb8-905a-4742-88d9-33d9089732e7" providerId="ADAL" clId="{C7693917-ED5C-4168-BFA0-78ABC8350BC1}" dt="2020-11-10T20:24:37.953" v="1437" actId="1076"/>
        <pc:sldMkLst>
          <pc:docMk/>
          <pc:sldMk cId="3355901397" sldId="303"/>
        </pc:sldMkLst>
        <pc:spChg chg="add mod">
          <ac:chgData name="Daniel Schwarz" userId="5bb35bb8-905a-4742-88d9-33d9089732e7" providerId="ADAL" clId="{C7693917-ED5C-4168-BFA0-78ABC8350BC1}" dt="2020-11-10T20:24:37.953" v="1437" actId="1076"/>
          <ac:spMkLst>
            <pc:docMk/>
            <pc:sldMk cId="3355901397" sldId="303"/>
            <ac:spMk id="3" creationId="{DD441B16-02C8-4CCF-935D-FEFCC335FB35}"/>
          </ac:spMkLst>
        </pc:spChg>
        <pc:spChg chg="add del mod">
          <ac:chgData name="Daniel Schwarz" userId="5bb35bb8-905a-4742-88d9-33d9089732e7" providerId="ADAL" clId="{C7693917-ED5C-4168-BFA0-78ABC8350BC1}" dt="2020-11-10T20:24:34.640" v="1436" actId="21"/>
          <ac:spMkLst>
            <pc:docMk/>
            <pc:sldMk cId="3355901397" sldId="303"/>
            <ac:spMk id="5" creationId="{ADA1D0EF-E7F9-4A49-BF8F-C0790D598FCF}"/>
          </ac:spMkLst>
        </pc:spChg>
      </pc:sldChg>
      <pc:sldChg chg="addSp modSp new mod">
        <pc:chgData name="Daniel Schwarz" userId="5bb35bb8-905a-4742-88d9-33d9089732e7" providerId="ADAL" clId="{C7693917-ED5C-4168-BFA0-78ABC8350BC1}" dt="2020-11-10T20:27:42.475" v="1576" actId="20577"/>
        <pc:sldMkLst>
          <pc:docMk/>
          <pc:sldMk cId="1471082872" sldId="304"/>
        </pc:sldMkLst>
        <pc:spChg chg="add mod">
          <ac:chgData name="Daniel Schwarz" userId="5bb35bb8-905a-4742-88d9-33d9089732e7" providerId="ADAL" clId="{C7693917-ED5C-4168-BFA0-78ABC8350BC1}" dt="2020-11-10T20:27:42.475" v="1576" actId="20577"/>
          <ac:spMkLst>
            <pc:docMk/>
            <pc:sldMk cId="1471082872" sldId="304"/>
            <ac:spMk id="3" creationId="{AF5B5810-57AD-4590-B709-A1D472389093}"/>
          </ac:spMkLst>
        </pc:spChg>
      </pc:sldChg>
      <pc:sldChg chg="addSp modSp new mod modClrScheme chgLayout">
        <pc:chgData name="Daniel Schwarz" userId="5bb35bb8-905a-4742-88d9-33d9089732e7" providerId="ADAL" clId="{C7693917-ED5C-4168-BFA0-78ABC8350BC1}" dt="2020-11-10T20:46:59.547" v="2533" actId="207"/>
        <pc:sldMkLst>
          <pc:docMk/>
          <pc:sldMk cId="3230129895" sldId="305"/>
        </pc:sldMkLst>
        <pc:spChg chg="add mod">
          <ac:chgData name="Daniel Schwarz" userId="5bb35bb8-905a-4742-88d9-33d9089732e7" providerId="ADAL" clId="{C7693917-ED5C-4168-BFA0-78ABC8350BC1}" dt="2020-11-10T20:28:56.930" v="1612" actId="20577"/>
          <ac:spMkLst>
            <pc:docMk/>
            <pc:sldMk cId="3230129895" sldId="305"/>
            <ac:spMk id="2" creationId="{B4F9D624-3DB7-4DD1-B76F-837027E33207}"/>
          </ac:spMkLst>
        </pc:spChg>
        <pc:spChg chg="add mod">
          <ac:chgData name="Daniel Schwarz" userId="5bb35bb8-905a-4742-88d9-33d9089732e7" providerId="ADAL" clId="{C7693917-ED5C-4168-BFA0-78ABC8350BC1}" dt="2020-11-10T20:46:59.547" v="2533" actId="207"/>
          <ac:spMkLst>
            <pc:docMk/>
            <pc:sldMk cId="3230129895" sldId="305"/>
            <ac:spMk id="3" creationId="{F6C92554-F1BB-48DE-AF75-447F51F90828}"/>
          </ac:spMkLst>
        </pc:spChg>
      </pc:sldChg>
      <pc:sldChg chg="modSp new mod">
        <pc:chgData name="Daniel Schwarz" userId="5bb35bb8-905a-4742-88d9-33d9089732e7" providerId="ADAL" clId="{C7693917-ED5C-4168-BFA0-78ABC8350BC1}" dt="2020-11-10T20:47:37.170" v="2538" actId="20577"/>
        <pc:sldMkLst>
          <pc:docMk/>
          <pc:sldMk cId="287741505" sldId="306"/>
        </pc:sldMkLst>
        <pc:spChg chg="mod">
          <ac:chgData name="Daniel Schwarz" userId="5bb35bb8-905a-4742-88d9-33d9089732e7" providerId="ADAL" clId="{C7693917-ED5C-4168-BFA0-78ABC8350BC1}" dt="2020-11-10T20:40:00.393" v="2169" actId="20577"/>
          <ac:spMkLst>
            <pc:docMk/>
            <pc:sldMk cId="287741505" sldId="306"/>
            <ac:spMk id="2" creationId="{94B5B01C-49B7-4AED-9B61-B9630955EC17}"/>
          </ac:spMkLst>
        </pc:spChg>
        <pc:spChg chg="mod">
          <ac:chgData name="Daniel Schwarz" userId="5bb35bb8-905a-4742-88d9-33d9089732e7" providerId="ADAL" clId="{C7693917-ED5C-4168-BFA0-78ABC8350BC1}" dt="2020-11-10T20:47:37.170" v="2538" actId="20577"/>
          <ac:spMkLst>
            <pc:docMk/>
            <pc:sldMk cId="287741505" sldId="306"/>
            <ac:spMk id="3" creationId="{89AB706F-5AA0-454A-813B-625B887DBB7E}"/>
          </ac:spMkLst>
        </pc:spChg>
      </pc:sldChg>
    </pc:docChg>
  </pc:docChgLst>
  <pc:docChgLst>
    <pc:chgData name="Daniel Schwarz" userId="5bb35bb8-905a-4742-88d9-33d9089732e7" providerId="ADAL" clId="{1FCDE0C3-EE10-4509-BF44-D59D8C10DC16}"/>
    <pc:docChg chg="undo custSel addSld delSld modSld">
      <pc:chgData name="Daniel Schwarz" userId="5bb35bb8-905a-4742-88d9-33d9089732e7" providerId="ADAL" clId="{1FCDE0C3-EE10-4509-BF44-D59D8C10DC16}" dt="2022-11-08T14:35:13.714" v="15"/>
      <pc:docMkLst>
        <pc:docMk/>
      </pc:docMkLst>
      <pc:sldChg chg="del">
        <pc:chgData name="Daniel Schwarz" userId="5bb35bb8-905a-4742-88d9-33d9089732e7" providerId="ADAL" clId="{1FCDE0C3-EE10-4509-BF44-D59D8C10DC16}" dt="2022-04-19T19:41:33.062" v="7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1FCDE0C3-EE10-4509-BF44-D59D8C10DC16}" dt="2022-04-19T19:39:17.952" v="1" actId="47"/>
        <pc:sldMkLst>
          <pc:docMk/>
          <pc:sldMk cId="47617300" sldId="297"/>
        </pc:sldMkLst>
      </pc:sldChg>
      <pc:sldChg chg="modSp mod">
        <pc:chgData name="Daniel Schwarz" userId="5bb35bb8-905a-4742-88d9-33d9089732e7" providerId="ADAL" clId="{1FCDE0C3-EE10-4509-BF44-D59D8C10DC16}" dt="2022-11-08T14:35:13.714" v="15"/>
        <pc:sldMkLst>
          <pc:docMk/>
          <pc:sldMk cId="643123613" sldId="428"/>
        </pc:sldMkLst>
        <pc:spChg chg="mod">
          <ac:chgData name="Daniel Schwarz" userId="5bb35bb8-905a-4742-88d9-33d9089732e7" providerId="ADAL" clId="{1FCDE0C3-EE10-4509-BF44-D59D8C10DC16}" dt="2022-11-08T14:35:13.714" v="15"/>
          <ac:spMkLst>
            <pc:docMk/>
            <pc:sldMk cId="643123613" sldId="428"/>
            <ac:spMk id="3" creationId="{1DD69BA9-05B5-46F2-84A5-0865ABBAA81D}"/>
          </ac:spMkLst>
        </pc:spChg>
      </pc:sldChg>
      <pc:sldChg chg="del">
        <pc:chgData name="Daniel Schwarz" userId="5bb35bb8-905a-4742-88d9-33d9089732e7" providerId="ADAL" clId="{1FCDE0C3-EE10-4509-BF44-D59D8C10DC16}" dt="2022-04-19T19:40:39.830" v="3" actId="47"/>
        <pc:sldMkLst>
          <pc:docMk/>
          <pc:sldMk cId="3259584968" sldId="440"/>
        </pc:sldMkLst>
      </pc:sldChg>
      <pc:sldChg chg="del">
        <pc:chgData name="Daniel Schwarz" userId="5bb35bb8-905a-4742-88d9-33d9089732e7" providerId="ADAL" clId="{1FCDE0C3-EE10-4509-BF44-D59D8C10DC16}" dt="2022-04-19T19:40:56.031" v="5" actId="47"/>
        <pc:sldMkLst>
          <pc:docMk/>
          <pc:sldMk cId="758040534" sldId="444"/>
        </pc:sldMkLst>
      </pc:sldChg>
      <pc:sldChg chg="add">
        <pc:chgData name="Daniel Schwarz" userId="5bb35bb8-905a-4742-88d9-33d9089732e7" providerId="ADAL" clId="{1FCDE0C3-EE10-4509-BF44-D59D8C10DC16}" dt="2022-04-19T19:39:00.143" v="0"/>
        <pc:sldMkLst>
          <pc:docMk/>
          <pc:sldMk cId="2771310328" sldId="445"/>
        </pc:sldMkLst>
      </pc:sldChg>
      <pc:sldChg chg="add">
        <pc:chgData name="Daniel Schwarz" userId="5bb35bb8-905a-4742-88d9-33d9089732e7" providerId="ADAL" clId="{1FCDE0C3-EE10-4509-BF44-D59D8C10DC16}" dt="2022-04-19T19:40:33.088" v="2"/>
        <pc:sldMkLst>
          <pc:docMk/>
          <pc:sldMk cId="2283971043" sldId="446"/>
        </pc:sldMkLst>
      </pc:sldChg>
      <pc:sldChg chg="add">
        <pc:chgData name="Daniel Schwarz" userId="5bb35bb8-905a-4742-88d9-33d9089732e7" providerId="ADAL" clId="{1FCDE0C3-EE10-4509-BF44-D59D8C10DC16}" dt="2022-04-19T19:40:53.964" v="4"/>
        <pc:sldMkLst>
          <pc:docMk/>
          <pc:sldMk cId="888474986" sldId="447"/>
        </pc:sldMkLst>
      </pc:sldChg>
      <pc:sldChg chg="add modAnim">
        <pc:chgData name="Daniel Schwarz" userId="5bb35bb8-905a-4742-88d9-33d9089732e7" providerId="ADAL" clId="{1FCDE0C3-EE10-4509-BF44-D59D8C10DC16}" dt="2022-04-19T19:41:43.311" v="12"/>
        <pc:sldMkLst>
          <pc:docMk/>
          <pc:sldMk cId="3524196724" sldId="448"/>
        </pc:sldMkLst>
      </pc:sldChg>
    </pc:docChg>
  </pc:docChgLst>
  <pc:docChgLst>
    <pc:chgData name="Daniel Schwarz" userId="5bb35bb8-905a-4742-88d9-33d9089732e7" providerId="ADAL" clId="{6C00ADBC-A59E-4B2E-9F3B-DE4813814D5F}"/>
    <pc:docChg chg="custSel addSld delSld modSld">
      <pc:chgData name="Daniel Schwarz" userId="5bb35bb8-905a-4742-88d9-33d9089732e7" providerId="ADAL" clId="{6C00ADBC-A59E-4B2E-9F3B-DE4813814D5F}" dt="2020-11-20T00:13:02.757" v="63"/>
      <pc:docMkLst>
        <pc:docMk/>
      </pc:docMkLst>
      <pc:sldChg chg="del">
        <pc:chgData name="Daniel Schwarz" userId="5bb35bb8-905a-4742-88d9-33d9089732e7" providerId="ADAL" clId="{6C00ADBC-A59E-4B2E-9F3B-DE4813814D5F}" dt="2020-11-20T00:07:11.384" v="1" actId="47"/>
        <pc:sldMkLst>
          <pc:docMk/>
          <pc:sldMk cId="4073586220" sldId="256"/>
        </pc:sldMkLst>
      </pc:sldChg>
      <pc:sldChg chg="add modAnim">
        <pc:chgData name="Daniel Schwarz" userId="5bb35bb8-905a-4742-88d9-33d9089732e7" providerId="ADAL" clId="{6C00ADBC-A59E-4B2E-9F3B-DE4813814D5F}" dt="2020-11-20T00:11:56.687" v="27"/>
        <pc:sldMkLst>
          <pc:docMk/>
          <pc:sldMk cId="2198096012" sldId="258"/>
        </pc:sldMkLst>
      </pc:sldChg>
      <pc:sldChg chg="add modAnim">
        <pc:chgData name="Daniel Schwarz" userId="5bb35bb8-905a-4742-88d9-33d9089732e7" providerId="ADAL" clId="{6C00ADBC-A59E-4B2E-9F3B-DE4813814D5F}" dt="2020-11-20T00:12:05.456" v="29"/>
        <pc:sldMkLst>
          <pc:docMk/>
          <pc:sldMk cId="1748661716" sldId="269"/>
        </pc:sldMkLst>
      </pc:sldChg>
      <pc:sldChg chg="add modAnim">
        <pc:chgData name="Daniel Schwarz" userId="5bb35bb8-905a-4742-88d9-33d9089732e7" providerId="ADAL" clId="{6C00ADBC-A59E-4B2E-9F3B-DE4813814D5F}" dt="2020-11-20T00:12:58.519" v="62"/>
        <pc:sldMkLst>
          <pc:docMk/>
          <pc:sldMk cId="2308799344" sldId="273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2479954791" sldId="283"/>
        </pc:sldMkLst>
      </pc:sldChg>
      <pc:sldChg chg="add modAnim">
        <pc:chgData name="Daniel Schwarz" userId="5bb35bb8-905a-4742-88d9-33d9089732e7" providerId="ADAL" clId="{6C00ADBC-A59E-4B2E-9F3B-DE4813814D5F}" dt="2020-11-20T00:12:22.792" v="42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1739608523" sldId="293"/>
        </pc:sldMkLst>
      </pc:sldChg>
      <pc:sldChg chg="modAnim">
        <pc:chgData name="Daniel Schwarz" userId="5bb35bb8-905a-4742-88d9-33d9089732e7" providerId="ADAL" clId="{6C00ADBC-A59E-4B2E-9F3B-DE4813814D5F}" dt="2020-11-20T00:07:45.221" v="17"/>
        <pc:sldMkLst>
          <pc:docMk/>
          <pc:sldMk cId="3756812701" sldId="294"/>
        </pc:sldMkLst>
      </pc:sldChg>
      <pc:sldChg chg="modAnim">
        <pc:chgData name="Daniel Schwarz" userId="5bb35bb8-905a-4742-88d9-33d9089732e7" providerId="ADAL" clId="{6C00ADBC-A59E-4B2E-9F3B-DE4813814D5F}" dt="2020-11-20T00:11:14.514" v="23"/>
        <pc:sldMkLst>
          <pc:docMk/>
          <pc:sldMk cId="2300856582" sldId="295"/>
        </pc:sldMkLst>
      </pc:sldChg>
      <pc:sldChg chg="del">
        <pc:chgData name="Daniel Schwarz" userId="5bb35bb8-905a-4742-88d9-33d9089732e7" providerId="ADAL" clId="{6C00ADBC-A59E-4B2E-9F3B-DE4813814D5F}" dt="2020-11-20T00:07:50.787" v="19" actId="47"/>
        <pc:sldMkLst>
          <pc:docMk/>
          <pc:sldMk cId="958584882" sldId="296"/>
        </pc:sldMkLst>
      </pc:sldChg>
      <pc:sldChg chg="del">
        <pc:chgData name="Daniel Schwarz" userId="5bb35bb8-905a-4742-88d9-33d9089732e7" providerId="ADAL" clId="{6C00ADBC-A59E-4B2E-9F3B-DE4813814D5F}" dt="2020-11-20T00:07:56.817" v="20" actId="47"/>
        <pc:sldMkLst>
          <pc:docMk/>
          <pc:sldMk cId="168114193" sldId="301"/>
        </pc:sldMkLst>
      </pc:sldChg>
      <pc:sldChg chg="del">
        <pc:chgData name="Daniel Schwarz" userId="5bb35bb8-905a-4742-88d9-33d9089732e7" providerId="ADAL" clId="{6C00ADBC-A59E-4B2E-9F3B-DE4813814D5F}" dt="2020-11-20T00:07:46.724" v="18" actId="47"/>
        <pc:sldMkLst>
          <pc:docMk/>
          <pc:sldMk cId="590501299" sldId="302"/>
        </pc:sldMkLst>
      </pc:sldChg>
      <pc:sldChg chg="del">
        <pc:chgData name="Daniel Schwarz" userId="5bb35bb8-905a-4742-88d9-33d9089732e7" providerId="ADAL" clId="{6C00ADBC-A59E-4B2E-9F3B-DE4813814D5F}" dt="2020-11-20T00:07:09.179" v="0" actId="47"/>
        <pc:sldMkLst>
          <pc:docMk/>
          <pc:sldMk cId="3230129895" sldId="305"/>
        </pc:sldMkLst>
      </pc:sldChg>
      <pc:sldChg chg="del">
        <pc:chgData name="Daniel Schwarz" userId="5bb35bb8-905a-4742-88d9-33d9089732e7" providerId="ADAL" clId="{6C00ADBC-A59E-4B2E-9F3B-DE4813814D5F}" dt="2020-11-20T00:07:57.805" v="21" actId="47"/>
        <pc:sldMkLst>
          <pc:docMk/>
          <pc:sldMk cId="2430052296" sldId="306"/>
        </pc:sldMkLst>
      </pc:sldChg>
      <pc:sldChg chg="add del">
        <pc:chgData name="Daniel Schwarz" userId="5bb35bb8-905a-4742-88d9-33d9089732e7" providerId="ADAL" clId="{6C00ADBC-A59E-4B2E-9F3B-DE4813814D5F}" dt="2020-11-20T00:11:31.638" v="24" actId="47"/>
        <pc:sldMkLst>
          <pc:docMk/>
          <pc:sldMk cId="127418746" sldId="307"/>
        </pc:sldMkLst>
      </pc:sldChg>
      <pc:sldChg chg="delSp add mod delAnim">
        <pc:chgData name="Daniel Schwarz" userId="5bb35bb8-905a-4742-88d9-33d9089732e7" providerId="ADAL" clId="{6C00ADBC-A59E-4B2E-9F3B-DE4813814D5F}" dt="2020-11-20T00:11:36.469" v="26" actId="478"/>
        <pc:sldMkLst>
          <pc:docMk/>
          <pc:sldMk cId="1023509386" sldId="426"/>
        </pc:sldMkLst>
        <pc:spChg chg="del">
          <ac:chgData name="Daniel Schwarz" userId="5bb35bb8-905a-4742-88d9-33d9089732e7" providerId="ADAL" clId="{6C00ADBC-A59E-4B2E-9F3B-DE4813814D5F}" dt="2020-11-20T00:11:36.469" v="26" actId="478"/>
          <ac:spMkLst>
            <pc:docMk/>
            <pc:sldMk cId="1023509386" sldId="426"/>
            <ac:spMk id="2" creationId="{76FD6F19-51EC-4B7D-8EF6-594A8AA731EB}"/>
          </ac:spMkLst>
        </pc:spChg>
      </pc:sldChg>
      <pc:sldChg chg="add modAnim">
        <pc:chgData name="Daniel Schwarz" userId="5bb35bb8-905a-4742-88d9-33d9089732e7" providerId="ADAL" clId="{6C00ADBC-A59E-4B2E-9F3B-DE4813814D5F}" dt="2020-11-20T00:12:28.315" v="47"/>
        <pc:sldMkLst>
          <pc:docMk/>
          <pc:sldMk cId="1757018873" sldId="427"/>
        </pc:sldMkLst>
      </pc:sldChg>
      <pc:sldChg chg="add modAnim">
        <pc:chgData name="Daniel Schwarz" userId="5bb35bb8-905a-4742-88d9-33d9089732e7" providerId="ADAL" clId="{6C00ADBC-A59E-4B2E-9F3B-DE4813814D5F}" dt="2020-11-20T00:12:35.403" v="54"/>
        <pc:sldMkLst>
          <pc:docMk/>
          <pc:sldMk cId="643123613" sldId="428"/>
        </pc:sldMkLst>
      </pc:sldChg>
      <pc:sldChg chg="add modAnim">
        <pc:chgData name="Daniel Schwarz" userId="5bb35bb8-905a-4742-88d9-33d9089732e7" providerId="ADAL" clId="{6C00ADBC-A59E-4B2E-9F3B-DE4813814D5F}" dt="2020-11-20T00:13:02.757" v="63"/>
        <pc:sldMkLst>
          <pc:docMk/>
          <pc:sldMk cId="2838858073" sldId="434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864837315" sldId="438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3259584968" sldId="440"/>
        </pc:sldMkLst>
      </pc:sldChg>
      <pc:sldChg chg="add">
        <pc:chgData name="Daniel Schwarz" userId="5bb35bb8-905a-4742-88d9-33d9089732e7" providerId="ADAL" clId="{6C00ADBC-A59E-4B2E-9F3B-DE4813814D5F}" dt="2020-11-20T00:09:41.295" v="22"/>
        <pc:sldMkLst>
          <pc:docMk/>
          <pc:sldMk cId="758040534" sldId="444"/>
        </pc:sldMkLst>
      </pc:sldChg>
    </pc:docChg>
  </pc:docChgLst>
  <pc:docChgLst>
    <pc:chgData name="Daniel Schwarz" userId="5bb35bb8-905a-4742-88d9-33d9089732e7" providerId="ADAL" clId="{45DDBC7B-0EF9-4769-90EF-0BD7B1418A09}"/>
    <pc:docChg chg="addSld modSld">
      <pc:chgData name="Daniel Schwarz" userId="5bb35bb8-905a-4742-88d9-33d9089732e7" providerId="ADAL" clId="{45DDBC7B-0EF9-4769-90EF-0BD7B1418A09}" dt="2021-02-18T22:09:44.139" v="2"/>
      <pc:docMkLst>
        <pc:docMk/>
      </pc:docMkLst>
      <pc:sldChg chg="modNotesTx">
        <pc:chgData name="Daniel Schwarz" userId="5bb35bb8-905a-4742-88d9-33d9089732e7" providerId="ADAL" clId="{45DDBC7B-0EF9-4769-90EF-0BD7B1418A09}" dt="2020-12-06T11:26:54.505" v="0" actId="20577"/>
        <pc:sldMkLst>
          <pc:docMk/>
          <pc:sldMk cId="1862711636" sldId="290"/>
        </pc:sldMkLst>
      </pc:sldChg>
      <pc:sldChg chg="add modAnim">
        <pc:chgData name="Daniel Schwarz" userId="5bb35bb8-905a-4742-88d9-33d9089732e7" providerId="ADAL" clId="{45DDBC7B-0EF9-4769-90EF-0BD7B1418A09}" dt="2021-02-18T22:09:44.139" v="2"/>
        <pc:sldMkLst>
          <pc:docMk/>
          <pc:sldMk cId="2258615398" sldId="431"/>
        </pc:sldMkLst>
      </pc:sldChg>
    </pc:docChg>
  </pc:docChgLst>
  <pc:docChgLst>
    <pc:chgData name="Daniel Schwarz" userId="5bb35bb8-905a-4742-88d9-33d9089732e7" providerId="ADAL" clId="{B978F1FB-F7A8-4D7A-9ECE-262D82EC8AD0}"/>
    <pc:docChg chg="undo custSel mod addSld delSld modSld">
      <pc:chgData name="Daniel Schwarz" userId="5bb35bb8-905a-4742-88d9-33d9089732e7" providerId="ADAL" clId="{B978F1FB-F7A8-4D7A-9ECE-262D82EC8AD0}" dt="2020-11-09T20:56:28.250" v="306" actId="47"/>
      <pc:docMkLst>
        <pc:docMk/>
      </pc:docMkLst>
      <pc:sldChg chg="modSp mod">
        <pc:chgData name="Daniel Schwarz" userId="5bb35bb8-905a-4742-88d9-33d9089732e7" providerId="ADAL" clId="{B978F1FB-F7A8-4D7A-9ECE-262D82EC8AD0}" dt="2020-11-09T19:59:10.113" v="62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B978F1FB-F7A8-4D7A-9ECE-262D82EC8AD0}" dt="2020-11-09T19:59:10.113" v="6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B978F1FB-F7A8-4D7A-9ECE-262D82EC8AD0}" dt="2020-11-09T19:58:40.620" v="52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276219808" sldId="25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10432342" sldId="25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404830931" sldId="26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303257976" sldId="26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154027328" sldId="26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23506680" sldId="26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356919259" sldId="26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628425774" sldId="27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68608033" sldId="27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51132908" sldId="272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551526605" sldId="27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011783519" sldId="27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177448628" sldId="277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465139106" sldId="27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980532375" sldId="27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3813244987" sldId="28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095876065" sldId="281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479954791" sldId="283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889727238" sldId="284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806075464" sldId="285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4231827098" sldId="286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588544016" sldId="288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101057785" sldId="289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1862711636" sldId="290"/>
        </pc:sldMkLst>
      </pc:sldChg>
      <pc:sldChg chg="del">
        <pc:chgData name="Daniel Schwarz" userId="5bb35bb8-905a-4742-88d9-33d9089732e7" providerId="ADAL" clId="{B978F1FB-F7A8-4D7A-9ECE-262D82EC8AD0}" dt="2020-11-09T20:56:28.250" v="306" actId="47"/>
        <pc:sldMkLst>
          <pc:docMk/>
          <pc:sldMk cId="2682076118" sldId="291"/>
        </pc:sldMkLst>
      </pc:sldChg>
      <pc:sldChg chg="addSp delSp modSp new mod setBg modClrScheme chgLayout">
        <pc:chgData name="Daniel Schwarz" userId="5bb35bb8-905a-4742-88d9-33d9089732e7" providerId="ADAL" clId="{B978F1FB-F7A8-4D7A-9ECE-262D82EC8AD0}" dt="2020-11-09T20:55:21.641" v="305" actId="1076"/>
        <pc:sldMkLst>
          <pc:docMk/>
          <pc:sldMk cId="47860836" sldId="292"/>
        </pc:sldMkLst>
        <pc:spChg chg="del mod ord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2" creationId="{990C1BF5-A9E6-4EA0-8F98-B51275234067}"/>
          </ac:spMkLst>
        </pc:spChg>
        <pc:spChg chg="del">
          <ac:chgData name="Daniel Schwarz" userId="5bb35bb8-905a-4742-88d9-33d9089732e7" providerId="ADAL" clId="{B978F1FB-F7A8-4D7A-9ECE-262D82EC8AD0}" dt="2020-11-09T19:59:37.711" v="64" actId="700"/>
          <ac:spMkLst>
            <pc:docMk/>
            <pc:sldMk cId="47860836" sldId="292"/>
            <ac:spMk id="3" creationId="{D881C0A0-87A1-4CF2-9B7C-2848170EEC0B}"/>
          </ac:spMkLst>
        </pc:spChg>
        <pc:spChg chg="add mod ord">
          <ac:chgData name="Daniel Schwarz" userId="5bb35bb8-905a-4742-88d9-33d9089732e7" providerId="ADAL" clId="{B978F1FB-F7A8-4D7A-9ECE-262D82EC8AD0}" dt="2020-11-09T20:27:09.119" v="78" actId="700"/>
          <ac:spMkLst>
            <pc:docMk/>
            <pc:sldMk cId="47860836" sldId="292"/>
            <ac:spMk id="4" creationId="{79DD07A4-C61A-4DC0-8865-4CED484D870B}"/>
          </ac:spMkLst>
        </pc:spChg>
        <pc:spChg chg="add mod ord">
          <ac:chgData name="Daniel Schwarz" userId="5bb35bb8-905a-4742-88d9-33d9089732e7" providerId="ADAL" clId="{B978F1FB-F7A8-4D7A-9ECE-262D82EC8AD0}" dt="2020-11-09T20:42:07.690" v="225" actId="20577"/>
          <ac:spMkLst>
            <pc:docMk/>
            <pc:sldMk cId="47860836" sldId="292"/>
            <ac:spMk id="7" creationId="{02256441-DBB1-4B58-BF74-D31157C4AF82}"/>
          </ac:spMkLst>
        </pc:spChg>
        <pc:spChg chg="add del">
          <ac:chgData name="Daniel Schwarz" userId="5bb35bb8-905a-4742-88d9-33d9089732e7" providerId="ADAL" clId="{B978F1FB-F7A8-4D7A-9ECE-262D82EC8AD0}" dt="2020-11-09T20:36:05.596" v="200" actId="478"/>
          <ac:spMkLst>
            <pc:docMk/>
            <pc:sldMk cId="47860836" sldId="292"/>
            <ac:spMk id="10" creationId="{B1285B31-77E0-4E65-A842-99C83922EF29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1" creationId="{0671A8AE-40A1-4631-A6B8-581AFF065482}"/>
          </ac:spMkLst>
        </pc:spChg>
        <pc:spChg chg="add del mod">
          <ac:chgData name="Daniel Schwarz" userId="5bb35bb8-905a-4742-88d9-33d9089732e7" providerId="ADAL" clId="{B978F1FB-F7A8-4D7A-9ECE-262D82EC8AD0}" dt="2020-11-09T20:36:26.825" v="204" actId="478"/>
          <ac:spMkLst>
            <pc:docMk/>
            <pc:sldMk cId="47860836" sldId="292"/>
            <ac:spMk id="12" creationId="{2B6E118B-9857-4877-8A5B-1E2860987D8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3" creationId="{AB58EF07-17C2-48CF-ABB0-EEF1F17CB8F0}"/>
          </ac:spMkLst>
        </pc:spChg>
        <pc:spChg chg="add del">
          <ac:chgData name="Daniel Schwarz" userId="5bb35bb8-905a-4742-88d9-33d9089732e7" providerId="ADAL" clId="{B978F1FB-F7A8-4D7A-9ECE-262D82EC8AD0}" dt="2020-11-09T20:36:45.530" v="206" actId="478"/>
          <ac:spMkLst>
            <pc:docMk/>
            <pc:sldMk cId="47860836" sldId="292"/>
            <ac:spMk id="14" creationId="{F4C36A04-BB89-40A1-9B2C-567E3A35869A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5" creationId="{AF2F604E-43BE-4DC3-B983-E071523364F8}"/>
          </ac:spMkLst>
        </pc:spChg>
        <pc:spChg chg="add del">
          <ac:chgData name="Daniel Schwarz" userId="5bb35bb8-905a-4742-88d9-33d9089732e7" providerId="ADAL" clId="{B978F1FB-F7A8-4D7A-9ECE-262D82EC8AD0}" dt="2020-11-09T20:24:29.725" v="75" actId="26606"/>
          <ac:spMkLst>
            <pc:docMk/>
            <pc:sldMk cId="47860836" sldId="292"/>
            <ac:spMk id="17" creationId="{08C9B587-E65E-4B52-B37C-ABEBB6E87928}"/>
          </ac:spMkLst>
        </pc:spChg>
        <pc:picChg chg="add del mod">
          <ac:chgData name="Daniel Schwarz" userId="5bb35bb8-905a-4742-88d9-33d9089732e7" providerId="ADAL" clId="{B978F1FB-F7A8-4D7A-9ECE-262D82EC8AD0}" dt="2020-11-09T20:24:34.811" v="77"/>
          <ac:picMkLst>
            <pc:docMk/>
            <pc:sldMk cId="47860836" sldId="292"/>
            <ac:picMk id="6" creationId="{CD36C571-56A1-42BD-9115-31029F95FE67}"/>
          </ac:picMkLst>
        </pc:picChg>
        <pc:picChg chg="add del mod">
          <ac:chgData name="Daniel Schwarz" userId="5bb35bb8-905a-4742-88d9-33d9089732e7" providerId="ADAL" clId="{B978F1FB-F7A8-4D7A-9ECE-262D82EC8AD0}" dt="2020-11-09T20:47:21.683" v="247" actId="478"/>
          <ac:picMkLst>
            <pc:docMk/>
            <pc:sldMk cId="47860836" sldId="292"/>
            <ac:picMk id="18" creationId="{6270C1D5-77F5-4532-B87F-77FFE282FA6B}"/>
          </ac:picMkLst>
        </pc:picChg>
        <pc:picChg chg="add del mod">
          <ac:chgData name="Daniel Schwarz" userId="5bb35bb8-905a-4742-88d9-33d9089732e7" providerId="ADAL" clId="{B978F1FB-F7A8-4D7A-9ECE-262D82EC8AD0}" dt="2020-11-09T20:49:10.987" v="253" actId="478"/>
          <ac:picMkLst>
            <pc:docMk/>
            <pc:sldMk cId="47860836" sldId="292"/>
            <ac:picMk id="20" creationId="{F08F29CF-2288-4851-9A60-8DEE5BC92DC5}"/>
          </ac:picMkLst>
        </pc:picChg>
        <pc:picChg chg="add mod">
          <ac:chgData name="Daniel Schwarz" userId="5bb35bb8-905a-4742-88d9-33d9089732e7" providerId="ADAL" clId="{B978F1FB-F7A8-4D7A-9ECE-262D82EC8AD0}" dt="2020-11-09T20:49:21.282" v="258" actId="1076"/>
          <ac:picMkLst>
            <pc:docMk/>
            <pc:sldMk cId="47860836" sldId="292"/>
            <ac:picMk id="21" creationId="{50137B24-E0F7-4D40-A3F9-558E9417E36B}"/>
          </ac:picMkLst>
        </pc:picChg>
        <pc:picChg chg="add mod">
          <ac:chgData name="Daniel Schwarz" userId="5bb35bb8-905a-4742-88d9-33d9089732e7" providerId="ADAL" clId="{B978F1FB-F7A8-4D7A-9ECE-262D82EC8AD0}" dt="2020-11-09T20:50:07.138" v="271" actId="1037"/>
          <ac:picMkLst>
            <pc:docMk/>
            <pc:sldMk cId="47860836" sldId="292"/>
            <ac:picMk id="22" creationId="{9CDD5F6A-3ED9-423C-A5A6-25EC702B0916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6" creationId="{7C55E1F1-0E6B-4879-BFA3-5B86CD05A689}"/>
          </ac:picMkLst>
        </pc:picChg>
        <pc:picChg chg="add mod">
          <ac:chgData name="Daniel Schwarz" userId="5bb35bb8-905a-4742-88d9-33d9089732e7" providerId="ADAL" clId="{B978F1FB-F7A8-4D7A-9ECE-262D82EC8AD0}" dt="2020-11-09T20:32:41.201" v="189" actId="1076"/>
          <ac:picMkLst>
            <pc:docMk/>
            <pc:sldMk cId="47860836" sldId="292"/>
            <ac:picMk id="1028" creationId="{CC72CAB9-A4C1-4782-ABDA-390F811B2A7E}"/>
          </ac:picMkLst>
        </pc:picChg>
        <pc:picChg chg="add mod">
          <ac:chgData name="Daniel Schwarz" userId="5bb35bb8-905a-4742-88d9-33d9089732e7" providerId="ADAL" clId="{B978F1FB-F7A8-4D7A-9ECE-262D82EC8AD0}" dt="2020-11-09T20:32:37.008" v="188" actId="1076"/>
          <ac:picMkLst>
            <pc:docMk/>
            <pc:sldMk cId="47860836" sldId="292"/>
            <ac:picMk id="1030" creationId="{3696C5C2-3816-41F7-9A95-F6B525C27455}"/>
          </ac:picMkLst>
        </pc:picChg>
        <pc:picChg chg="add mod">
          <ac:chgData name="Daniel Schwarz" userId="5bb35bb8-905a-4742-88d9-33d9089732e7" providerId="ADAL" clId="{B978F1FB-F7A8-4D7A-9ECE-262D82EC8AD0}" dt="2020-11-09T20:32:45.360" v="190" actId="1076"/>
          <ac:picMkLst>
            <pc:docMk/>
            <pc:sldMk cId="47860836" sldId="292"/>
            <ac:picMk id="1032" creationId="{E4D7BDE7-1700-41DB-BA26-A88BCBB51C51}"/>
          </ac:picMkLst>
        </pc:picChg>
        <pc:picChg chg="add del">
          <ac:chgData name="Daniel Schwarz" userId="5bb35bb8-905a-4742-88d9-33d9089732e7" providerId="ADAL" clId="{B978F1FB-F7A8-4D7A-9ECE-262D82EC8AD0}" dt="2020-11-09T20:35:29.656" v="195" actId="478"/>
          <ac:picMkLst>
            <pc:docMk/>
            <pc:sldMk cId="47860836" sldId="292"/>
            <ac:picMk id="1034" creationId="{48282490-837B-4011-B027-E4A68CA504E8}"/>
          </ac:picMkLst>
        </pc:picChg>
        <pc:picChg chg="add del mod">
          <ac:chgData name="Daniel Schwarz" userId="5bb35bb8-905a-4742-88d9-33d9089732e7" providerId="ADAL" clId="{B978F1FB-F7A8-4D7A-9ECE-262D82EC8AD0}" dt="2020-11-09T20:35:44.904" v="198" actId="478"/>
          <ac:picMkLst>
            <pc:docMk/>
            <pc:sldMk cId="47860836" sldId="292"/>
            <ac:picMk id="1036" creationId="{83C1A5BE-02B9-40DC-AD18-6A38B333211A}"/>
          </ac:picMkLst>
        </pc:picChg>
        <pc:picChg chg="add mod">
          <ac:chgData name="Daniel Schwarz" userId="5bb35bb8-905a-4742-88d9-33d9089732e7" providerId="ADAL" clId="{B978F1FB-F7A8-4D7A-9ECE-262D82EC8AD0}" dt="2020-11-09T20:50:28.313" v="273" actId="1076"/>
          <ac:picMkLst>
            <pc:docMk/>
            <pc:sldMk cId="47860836" sldId="292"/>
            <ac:picMk id="1044" creationId="{8CBF6689-C8AB-4E8F-9E97-BCA3B132DE92}"/>
          </ac:picMkLst>
        </pc:picChg>
        <pc:picChg chg="add mod">
          <ac:chgData name="Daniel Schwarz" userId="5bb35bb8-905a-4742-88d9-33d9089732e7" providerId="ADAL" clId="{B978F1FB-F7A8-4D7A-9ECE-262D82EC8AD0}" dt="2020-11-09T20:50:31.816" v="274" actId="1076"/>
          <ac:picMkLst>
            <pc:docMk/>
            <pc:sldMk cId="47860836" sldId="292"/>
            <ac:picMk id="1046" creationId="{D7328EAA-D6B8-46D0-9D03-50A86CA64B1C}"/>
          </ac:picMkLst>
        </pc:picChg>
        <pc:picChg chg="add del mod">
          <ac:chgData name="Daniel Schwarz" userId="5bb35bb8-905a-4742-88d9-33d9089732e7" providerId="ADAL" clId="{B978F1FB-F7A8-4D7A-9ECE-262D82EC8AD0}" dt="2020-11-09T20:41:20.971" v="221" actId="478"/>
          <ac:picMkLst>
            <pc:docMk/>
            <pc:sldMk cId="47860836" sldId="292"/>
            <ac:picMk id="1048" creationId="{B5D50313-3058-4232-B129-DB9493F25D99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0" creationId="{9641EA71-6E31-4C88-982B-723B10CEC232}"/>
          </ac:picMkLst>
        </pc:picChg>
        <pc:picChg chg="add del mod">
          <ac:chgData name="Daniel Schwarz" userId="5bb35bb8-905a-4742-88d9-33d9089732e7" providerId="ADAL" clId="{B978F1FB-F7A8-4D7A-9ECE-262D82EC8AD0}" dt="2020-11-09T20:49:39.273" v="259" actId="478"/>
          <ac:picMkLst>
            <pc:docMk/>
            <pc:sldMk cId="47860836" sldId="292"/>
            <ac:picMk id="1052" creationId="{714736CD-9512-4F4B-BEF0-A41D906B73C8}"/>
          </ac:picMkLst>
        </pc:picChg>
        <pc:picChg chg="add mod">
          <ac:chgData name="Daniel Schwarz" userId="5bb35bb8-905a-4742-88d9-33d9089732e7" providerId="ADAL" clId="{B978F1FB-F7A8-4D7A-9ECE-262D82EC8AD0}" dt="2020-11-09T20:44:37.648" v="241" actId="1076"/>
          <ac:picMkLst>
            <pc:docMk/>
            <pc:sldMk cId="47860836" sldId="292"/>
            <ac:picMk id="1054" creationId="{488444C0-D533-473B-AB29-0A330BE09253}"/>
          </ac:picMkLst>
        </pc:picChg>
        <pc:picChg chg="add del mod">
          <ac:chgData name="Daniel Schwarz" userId="5bb35bb8-905a-4742-88d9-33d9089732e7" providerId="ADAL" clId="{B978F1FB-F7A8-4D7A-9ECE-262D82EC8AD0}" dt="2020-11-09T20:46:30.555" v="244" actId="478"/>
          <ac:picMkLst>
            <pc:docMk/>
            <pc:sldMk cId="47860836" sldId="292"/>
            <ac:picMk id="1056" creationId="{4ED99658-5BD8-4D96-85BE-66BA6E2F607F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58" creationId="{B169B70F-1E93-404F-A69A-41FDCE563606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0" creationId="{C64BEBE6-BD6D-4F55-B8B7-D5DA4D1B3D3E}"/>
          </ac:picMkLst>
        </pc:picChg>
        <pc:picChg chg="add mod">
          <ac:chgData name="Daniel Schwarz" userId="5bb35bb8-905a-4742-88d9-33d9089732e7" providerId="ADAL" clId="{B978F1FB-F7A8-4D7A-9ECE-262D82EC8AD0}" dt="2020-11-09T20:55:21.641" v="305" actId="1076"/>
          <ac:picMkLst>
            <pc:docMk/>
            <pc:sldMk cId="47860836" sldId="292"/>
            <ac:picMk id="1062" creationId="{98CB1BB6-7BE3-4A7C-9DE5-2E437BED2AFF}"/>
          </ac:picMkLst>
        </pc:picChg>
        <pc:cxnChg chg="add del mod">
          <ac:chgData name="Daniel Schwarz" userId="5bb35bb8-905a-4742-88d9-33d9089732e7" providerId="ADAL" clId="{B978F1FB-F7A8-4D7A-9ECE-262D82EC8AD0}" dt="2020-11-09T20:33:55.567" v="193" actId="478"/>
          <ac:cxnSpMkLst>
            <pc:docMk/>
            <pc:sldMk cId="47860836" sldId="292"/>
            <ac:cxnSpMk id="9" creationId="{69190C76-AE93-408F-A4BC-6796962C7375}"/>
          </ac:cxnSpMkLst>
        </pc:cxn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6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65 509 288,'0'0'965,"-11"-7"3473,11 8-4401,0-1-1,0 0 0,0 0 1,0 0-1,0 0 0,0 0 1,0 0-1,0 1 1,0-1-1,0 0 0,0 0 1,0 0-1,0 0 1,0 0-1,0 0 0,0 1 1,0-1-1,0 0 0,0 0 1,0 0-1,0 0 1,0 0-1,-1 0 0,1 0 1,0 1-1,0-1 0,0 0 1,0 0-1,0 0 1,0 0-1,0 0 0,0 0 1,-1 0-1,1 0 1,0 0-1,0 0 0,0 0 1,0 0-1,0 0 0,0 0 1,-1 0-1,1 0 1,0 0-1,0 0 0,0 0 1,0 0-1,0 0 1,-1 0-1,1 0 0,0 0 1,0 0-1,0 0 0,0 0 1,0 0-1,-1 0 1,-9-7 1143,-6-1 999,15 8-1624,-16 2 1767,12 1-1243,18-2-718,-12-1-341,1-1 235,-7-15 281,5 15-430,0 9 315,0-5-269,0-8 1720,1 4-1853,1 0 0,0 0-1,-1 0 1,0 0 0,1 0 0,-1-1-1,0 1 1,0-1 0,1 1 0,-1-1-1,0 1 1,-1-1 0,1 0 0,1-2-1,2-3 55,9-8 5,0 0 0,15-27-1,15-19 77,-36 52-152,-1 1-1,2 0 0,-1 0 1,1 1-1,11-9 0,-11 10 8,7-7 65,1 1 0,29-17-1,-8 6 596,-21 13-734,1 0 1,29-13-1,4 0 59,10-2 46,48-11-17,-93 33-16,0 0 0,1 1 0,0 1 1,-1 1-1,20 1 0,14 0 3,81-13 4,-93 14 19,-29 0-31,-1-2 1,1 1-1,0-1 1,0 0-1,0-1 1,15-2-1,-7 0 88,-1 1 1,30 0-1,149-11 427,-33 7 543,12-6-716,-107 18-346,8 0 16,-58-6-11,-11 0-1,-1-1 1,1 1-1,-1 1 0,1-1 1,-1 1-1,1 0 0,-1 0 1,0 0-1,1 0 1,-1 1-1,0 0 0,0 0 1,0 0-1,5 4 0,2 0 20,1 0-1,0 0 0,0-1 1,0-1-1,0 0 0,1-1 1,0 0-1,21 2 0,6 8 36,-34-10-45,0 0 0,0 0 0,0-1 0,0 0 0,1-1 0,9 2 0,28 10-155,-27-4 215,1-1-1,0-1 1,38 10 0,-46-13-68,0 0-1,-1 0 0,0 1 1,17 12-1,7 4-123,-22-15 88,0 0-1,0-1 0,1-1 0,-1 1 1,1-2-1,0 0 0,16 2 0,-26-5 36,0 0-1,0 1 0,0-1 1,0 1-1,0-1 0,0 1 0,0 0 1,0 0-1,-1 0 0,1 0 1,0 0-1,0 0 0,-1 0 1,1 1-1,-1-1 0,1 0 0,-1 1 1,0 0-1,1-1 0,1 4 1,15 12-94,10 7 305,-25-21-221,-1-1 0,0 0 1,0 0-1,-1 1 0,1-1 1,0 1-1,-1 0 0,1-1 1,-1 1-1,0 0 0,2 5 1,9 18 15,33 35-47,-40-56 54,11 13 0,0-2-1,21 16 0,-22-20-81,1 2 133,-16-14-67,0 0 0,0 0-1,0 0 1,1 0 0,-1 0 0,0 0-1,0 0 1,0 0 0,0 0-1,0 0 1,0 0 0,0 0 0,1 0-1,-1 1 1,0-1 0,0 0-1,0 0 1,0 0 0,0 0 0,0 0-1,0 0 1,1 0 0,-1 0 0,0 0-1,0 0 1,0 0 0,0 1-1,0-1 1,0 0 0,0 0 0,0 0-1,0 0 1,0 0 0,0 0-1,0 0 1,0 1 0,0-1 0,0 0-1,0 0 1,0 0 0,0 0 0,0 0-1,0 0 1,0 1 0,0-1-1,0 0 1,0 0 0,0 0 0,0 0-1,0 0 1,0 0 0,0 0-1,0 1 1,0-1 0,0 0 0,0 0-1,0 0 1,-1 0 0,1 0 0,0 0-1,0 0 1,0 0 0,0 0-1,0 0 1,0 1 0,0-1 0,0 0-1,-1 0 1,1 0-27,-1 0 1,1 0-1,-1 0 0,1 0 1,-1-1-1,1 1 0,-1 0 1,1 0-1,-1 0 0,1-1 1,-1 1-1,1 0 0,0 0 1,-1-1-1,1 1 0,-1 0 1,1-1-1,0 1 0,-1 0 1,1-1-1,0 1 0,-1-1 1,1 1-1,0 0 0,0-1 1,-1 1-1,1-1 0,0 1 1,0-1-1,0 1 0,0-1 1,0 1-1,-1-1 0,1 1 1,0-1-1,0 1 0,0-1 1,0 1-1,1-1 0,-1 1 1,0-2-1,7-28-4314,-3 9-73,-4-3-2387,0 12 3121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4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23 696,'11'-18'3752,"-12"18"-3438,1-1 0,-1 1 0,0 0 0,1-1 1,-1 1-1,0-1 0,0 1 0,1 0 0,-1 0 0,0-1 1,0 1-1,0 0 0,1 0 0,-1 0 0,0 0 0,0 0 1,0 0-1,1 0 0,-1 0 0,-1 1 0,-3 7-551,-4 27 1507,6-30-1146,2-1 0,-1 1 0,0 0 0,1 0 0,0-1 0,0 1 0,0 7 0,0 3 40,2 0 0,0 0 1,0 0-1,6 21 0,14 56 262,-3-19-311,29 101-9,-40-139-85,-7-32-21,1 1 1,-1 0 0,1-1 0,0 1-1,0 0 1,0-1 0,0 1-1,1-1 1,-1 1 0,5 4 0,-5-2 130,0-1 0,0 0 0,0 1 0,-1-1 0,0 1 1,0-1-1,0 1 0,-2 8 0,1 1 143,1-14-258,0 0 1,-1 0-1,1 0 0,0 0 1,0 0-1,0 0 1,0 0-1,0 0 0,0-1 1,0 1-1,0 0 1,0 0-1,0 0 0,1 0 1,-1 0-1,0 0 1,1 0-1,-1 0 0,0-1 1,1 1-1,-1 0 1,1 0-1,-1 0 0,1-1 1,0 1-1,-1 0 1,1-1-1,0 1 0,-1-1 1,1 1-1,0 0 1,0-1-1,0 0 0,0 1 1,-1-1-1,1 1 1,1-1-1,2-1 41,0 0 0,-1 0-1,1 0 1,0 0 0,-1-1 0,1 0 0,-1 1-1,4-4 1,-4 3-24,40-22 23,-1 0-17,46-20 0,-74 38-16,70-24 253,-79 28-277,1 1 0,1 0 0,-1 0 0,0 0 0,0 1 0,0 0 0,0 0 1,0 1-1,0 0 0,0 0 0,11 3 0,54 16-2784,-66-19 2088,-1 0 0,1-1 0,-1 1-1,1-1 1,0-1 0,-1 1 0,1-1 0,0 1-1,-1-1 1,1-1 0,-1 1 0,1-1 0,4-2-1,4-7-2506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5:37.28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3.71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05.12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2.57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5.78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19.61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0.86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2.29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23.96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16:42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2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1041 1 928,'-32'0'1675,"0"0"0,0 3 0,1 0 0,-47 12 1,33-4-706,30-8-741,0 1 0,1 0 1,-1 0-1,1 2 0,-15 7 1,11-3 76,0 1 0,-27 22 0,-20 17 365,-33 16 842,58-32-948,-47 53 0,75-74-501,1 0-1,1 1 1,0 0 0,0 0-1,2 1 1,-11 22-1,14-25 7,0-1-1,-1 1 0,-1-2 1,-11 16-1,-9 13-13,6-10-6,-7 14-6,2 2 33,19-34-38,1 0-1,-1 0 0,-5 17 0,-18 64 250,4 8-34,24-88-239,0-1-1,1 1 0,0 0 0,1 0 1,0 0-1,3 14 0,-1 13 81,7 45-95,1-64-29,-9-19 31,0 1 0,0-1 0,0 0 1,0 1-1,0-1 0,-1 1 0,1-1 0,0 0 0,-1 1 0,1 0 0,-1-1 0,0 1 0,1 2 0,0 1 2,0-1 0,0 1-1,1 0 1,0-1 0,0 1 0,0-1-1,0 1 1,1-1 0,4 7 0,30 36 157,-11-10-119,-19-23 8,-7-13-47,1 0 1,-1 0-1,0 0 1,1 0-1,-1 0 1,1 0-1,-1 0 1,1-1-1,0 1 1,-1 0-1,1 0 1,0-1-1,0 1 1,-1 0 0,1-1-1,0 1 1,2 0-1,22 13-15,49 16-1,34-2 83,-64-18-50,2-2 0,-1-1 0,1-3 0,54-1 0,-11 0 1,-51-1-16,0-1 0,53-6 0,-2-4 23,28-4 15,-94 8-35,-15 3 2,0 0 0,-1 0 0,1 1-1,0 0 1,1 0 0,15 2 0,-15-2-10,0 0 1,0-1 0,1 0-1,-1-1 1,-1 0 0,1 0 0,0-1-1,-1 0 1,16-10 0,-22 13-1,54-26-19,-38 19 45,-1-1 0,0 0 0,0-1 0,17-14 0,25-16-24,-48 30 5,10-8-4,1 1 0,31-19 0,-4-8 55,-42 38-40,1-1 1,-1 0 0,-1 0 0,1 0 0,5-10-1,60-85 20,-56 78-35,-12 21 2,-1-1-1,0 0 1,0 0 0,-1-1-1,1 1 1,-1-1 0,0 1-1,0-1 1,0 0 0,-1 1-1,1-1 1,0-7 0,7-18-6,-7 27-3,-1 0 0,1-1 0,-1 1 1,0 0-1,0-1 0,0 1 0,-1-1 0,1-6 0,9-121 104,-20 74-20,10-12-56,-9 46-28,8 21 5,0 0 0,0 0 0,-1 0 0,1 0 0,1 0 1,-1 0-1,0 0 0,0 0 0,1 0 0,-1-1 1,1-1-1,0-4 6,0 6-4,0 0 1,1 0-1,-1 0 0,0-1 1,-1 1-1,1 0 1,0 0-1,-1 0 1,1 0-1,-1 0 1,0-1-1,1 1 0,-1 0 1,0 1-1,-2-4 1,-7-29 142,7 20-110,3 13-33,0 0 1,0 0-1,0 1 1,0-1-1,0 0 0,0 0 1,0 1-1,0-1 1,0 0-1,0 0 1,-1 1-1,1-1 1,0 0-1,-1 1 1,1-1-1,0 0 1,-1 1-1,1-1 1,-1 0-1,1 1 1,-1-1-1,1 1 1,-2-1-1,-1-16 96,-1 15-85,0-2 16,4-13 13,0 17-42,-1-3 5,-1-1 0,1 1 0,-1-1 0,1 1 1,-1 0-1,0-1 0,0 1 0,-3-3 0,-15-38 17,1 27 63,12 10 15,7 6-97,0 1 1,-1-1-1,1 1 0,0-1 0,-1 1 0,1-1 0,0 1 0,-1-1 0,1 1 0,-1-1 0,1 1 0,-1 0 0,1-1 0,-1 1 0,1 0 1,-1 0-1,1-1 0,-1 1 0,0 0 0,1 0 0,-1 0 0,1 0 0,-1-1 0,-1 1 0,-19-16 26,-26-16 33,14 4 33,-2 1 17,33 26-107,0-1-1,1 1 1,-1-1-1,1 1 1,-1 0-1,0-1 1,0 1-1,0 0 1,0 0-1,0 0 1,0 0-1,0 1 1,0-1-1,0 0 1,-3 1-1,1-1 4,1 1 0,-1 0 0,1-1 0,-1 1 0,1-1 0,-1 0 0,1 0 0,0-1-1,-6-2 1,-8-3-50,-11-3 97,23 8-41,0 0 0,0 1-1,0-1 1,0 1 0,0 0 0,-1 0 0,-8 0 0,-53-15-66,66 16 58,-47-17-38,47 17-77,-40-5 298,25-2-185,-33-8-14,47 15 19,-35-6 67,35 6-28,-35-5 184,35 5-219,1-1-16,-1 0 0,0 0 1,0 0-1,1 0 0,-1 1 0,0-1 1,0 1-1,0-1 0,0 1 0,0 0 1,0 0-1,1 0 0,-1 0 0,0 0 1,0 0-1,-3 1 0,-1-1 104,-50-16-64,55 16 11,-30-6 102,-25 6 125,55 0-257,-11 0 21,-35-1-139,40 3-14,-1-1 0,1 0 0,-1-1 1,1 1-1,-10-2 0,-38 4-1162,-57 25-3716,-1 11-4436,76-24 6155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118 0 16634,'-10'44'85,"10"-31"-97,-1-12 11,1 1 1,0 0-1,0 0 1,-1-1-1,1 1 1,0 0-1,0 0 1,1 0-1,-1-1 0,0 1 1,1 0-1,-1 0 1,1-1-1,-1 1 1,1 0-1,0-1 1,0 1-1,0-1 1,0 1-1,1 1 1,10 35 55,-3 7 360,-7-38-324,0 0 0,0 0 0,0 0 0,-1 0 0,0 12 0,-1 52-44,10-31 18,0 59 286,-10-98-349,-1 1 0,1-1-1,1 1 1,-1 0 0,0-1 0,0 1 0,0-1 0,1 1-1,-1-1 1,1 1 0,-1 0 0,1-1 0,0 0 0,1 3-1,2 7-1,-5-10 2,0-1 1,0 1-1,0 0 1,1-1 0,-1 1-1,0 0 1,1 0-1,-1 0 1,1 0 0,-1-1-1,1 1 1,-1 0-1,1 0 1,0 0 0,0 0-1,-1 0 1,1 0-1,0 0 1,0 1 0,0-1-1,-1 0 0,1 0 0,0 0 0,0 0 1,-1 0-1,1 0 0,0 0 0,-1 0 0,1 0 1,-1 0-1,1-1 0,-1 1 0,0 0 0,1 0 0,-1-1 1,0 1-1,0 0 0,1-1 0,-1 1 0,0 0 1,0-1-1,-1 1 0,2-1-1,0 0 0,0 0 1,1 0-1,-1 0 0,0 0 0,0 0 1,0 0-1,0 0 0,0 0 0,0 0 1,0 0-1,0 0 0,0 1 0,1-1 1,-1 0-1,0 0 0,0 0 0,0 0 1,0 0-1,0 0 0,0 0 0,0 0 1,0 0-1,0 0 0,0 1 0,0-1 1,0 0-1,0 0 0,0 0 0,0 0 1,0 0-1,0 0 0,0 0 0,2 0 30,0 0-26,11 1-3,-17 2-8,3-2 5,0-1 1,-1 1-1,1-1 1,0 1-1,0 0 1,0 0-1,0-1 1,0 1-1,0 0 1,0 0-1,0 0 1,0 0-1,0 0 1,0 0-1,1 0 1,-1 0-1,0 1 1,1-1-1,-1 0 1,1 0-1,-1 0 1,0 3-1,-9 35 43,1-7-36,-1 35-44,10 74 36,-1-136 5,0-1-1,0 1 0,0-1 0,-1 0 0,0 1 0,0-1 0,0 0 1,-3 5-1,-7 19 12,8-17-15,6 0 0,0-8 2,-1 0 0,1 0-1,-1 0 1,0 0 0,1 1 0,-2-1 0,1 1 0,0-1 0,-1 1 0,1-1 0,-1 1 0,-1 6 0,11 34-30,-20 17 2,20 69 27,0-79-40,0-3 51,-10-46-12,1 1 0,-1-1 0,1 0 0,0 1 0,0-1 0,0 0 0,0 0 0,0 0 0,1 0 0,-1 0 0,3 3 0,-3-3 0,1 0 0,0 0 0,-1 0 0,0 0 0,1 1 0,-1-1 0,0 1-1,0-1 1,0 1 0,0-1 0,0 5 0,9 65 33,0-28-17,-20 45-48,0 8 77,30-47-22,-20 132 4,9-123 20,1 1-29,-10 62 43,10-41-12,-9-63-29,0-11-4,0-1 1,-1 1-1,0 0 0,0 0 0,0 0 1,-1-1-1,-3 14 0,6 72-9,7-61 16,-7-27-18,-1 0 1,1 0-1,-1 0 0,0 1 1,0-1-1,0 1 1,0 5-1,-1 78 6,-2-84-12,1-3 1,0 1 0,0-1 1,0 0-1,1 1 0,-1-1 0,0 1 0,1-1 0,-1 1 0,0-1 0,1 1 0,0 0 0,-1-1 0,1 1 0,0-1 1,0 1-1,0 0 0,0-1 0,0 1 0,0 0 0,1-1 0,-1 1 0,0-1 0,1 1 0,0 1 0,0-2 2,0 0-1,-1-1 1,1 1-1,-1 0 0,1 0 1,-1 0-1,1-1 1,-1 1-1,1 0 0,-1 0 1,0 0-1,1 0 1,-1 0-1,0 0 0,0 0 1,0 0-1,0 0 1,0 0-1,0 0 0,0 0 1,0 0-1,0 0 1,0-1-1,0 1 0,-1 0 1,1 0-1,0 0 1,-1 0-1,1 0 1,-1 1-1,-4 19-11,-15 28 11,20 29 6,-19-23-26,16-25 57,-12-16-43,14-14 6,1 0 0,0 1 0,0-1 0,0 0 0,0 1 0,0-1 0,0 0 0,0 0 0,0 1 0,0-1 0,0 0 0,0 0 0,0 1 0,0-1 0,0 0 0,0 1 0,0-1 0,0 0 0,0 0 0,0 1 0,0-1 0,0 0 1,0 1-1,0-1 0,1 0 0,-1 0 0,0 1 0,0-1 0,0 0 0,0 0 0,1 0 0,-1 1 0,0-1 0,0 0 0,1 0 0,-1 0 0,0 1 0,1-1 0,0 0 0,-1 1 0,1-1 0,-1 1 1,0-1-1,1 1 0,-1-1 0,1 1 0,-1-1 1,0 1-1,1-1 0,-1 1 0,0 0 0,0-1 0,1 1 1,-1 0-1,0-1 0,0 1 0,0-1 0,0 1 0,0 0 1,0-1-1,0 1 0,0 0 0,0-1 0,0 1 1,0 0-1,0-1 0,0 1 0,-1 0 0,1-1 0,0 1 1,0 0-1,-1-1 0,1 1 0,0-1 0,-1 1 0,1-1 1,-1 1-1,1-1 0,-1 1 0,1-1 0,-1 1 1,1-1-1,-1 0 0,1 1 0,-1-1 0,0 1 0,-1 0 2,2 4-6,0 22-42,0-27 108,-31-4-2824,-49 13-6397,35-8 5292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1320 308,'-10'18'7130,"10"-18"-7058,0 0 0,0 1-1,0-1 1,0 0 0,0 1 0,-1-1-1,1 0 1,0 0 0,0 1 0,0-1-1,0 0 1,1 1 0,-1-1 0,0 0-1,0 1 1,0-1 0,0 0 0,0 1-1,0-1 1,0 0 0,0 0 0,1 1 0,-1-1-1,0 0 1,0 0 0,0 1 0,1-1-1,-1 0 1,0 0 0,0 0 0,1 1-1,-1-1 1,0 0 0,0 0 0,1 0-1,-1 0 1,0 1 0,1-1 0,-1 0-1,0 0 1,1 0 0,-1 0 0,0 0 0,0 0-1,1 0 1,-1 0 0,0 0 0,3 0 1742,0-4-1749,1 1 0,-1 0 0,1 0 0,0 0-1,0 0 1,0 1 0,0-1 0,1 1 0,-1 0 0,6-1 0,8-6-7,-11 5-43,-1-2 0,1 1 0,-1-1 0,0 0-1,8-10 1,18-17-4,36-33-9,-9 1 36,-53 58-40,1 0 1,-1-1 0,0 1-1,7-16 1,-9 16 5,1-1 0,0 1 0,0 0 1,0 0-1,1 0 0,0 1 0,11-9 0,-8 7 2,0 0 0,0-1-1,-1 0 1,9-12 0,27-27-1,24-25-42,-19 19 70,-13 10-54,-15 16 10,-5 5 16,-14 19-4,0 1-1,0 0 1,0-1 0,1 1 0,-1 0-1,1 0 1,0 1 0,0-1-1,0 0 1,6-3 0,-4 3 0,-1-1 0,0 1 0,0-1 0,0 0 0,-1 1 0,1-2 0,-1 1 0,4-7 0,24-26 15,37-35 85,-47 42 21,-3 1 127,8-10-378,-24 34 111,1 0 0,0 0 1,1 0-1,-1 0 0,1 0 0,0 1 0,6-6 0,19-23 82,-27 31-61,-1 2-1,0-1 0,1 0 1,-1 0-1,0 0 0,0-1 0,0 1 1,0 0-1,0 0 0,0 0 0,0-1 0,0 1 1,0-1-1,0 1 0,-1 0 0,1-1 1,-1 1-1,1-1 0,-1 0 0,0 1 1,1-1-1,-1 1 0,0-1 0,0 0 0,0 1 1,0-3-1,0 3-2,1-1 1,-1 0 0,1 1-1,0-1 1,0 1-1,0-1 1,-1 1-1,2-1 1,-1 1-1,0 0 1,0-1-1,0 1 1,1 0-1,-1 0 1,0 0-1,1 0 1,1-1-1,-1 1-4,0 0 0,0-1 0,0 1 1,0-1-1,0 1 0,0-1 0,-1 1 0,1-1 0,-1 0 0,0 0 0,1 0 0,-1 0 0,0 0 0,0 0 0,0 0 0,0 0 0,0 0 0,-1-1 0,1-2 0,29-19 87,-28 20-86,0 1 0,0-1 1,0 0-1,1 1 0,-1-1 0,1 1 0,0 0 0,0-1 0,7-4 0,-2 0 21,6-1 59,-14 8-77,1 1 1,0 0-1,0 0 0,0-1 0,-1 1 1,1-1-1,0 1 0,-1-1 1,1 1-1,0-1 0,-1 1 1,1-1-1,0 0 0,-1 1 1,1-1-1,-1 0 0,1 1 0,-1-1 1,0 0-1,1 0 0,-1 1 1,0-1-1,0 0 0,1 0 1,-1 0-1,0-1 0,13-10 269,-5-3 251,-8 15-500,0 0-1,-1 0 1,1 0 0,0-1-1,0 1 1,0 0 0,-1 0-1,1 0 1,0 0 0,0 0-1,-1-1 1,1 1 0,0 0-1,0 0 1,0 0 0,0-1-1,-1 1 1,1 0 0,0 0-1,0 0 1,0-1-1,0 1 1,0 0 0,0 0-1,0-1 1,-1 1 0,1 0-1,0 0 1,0-1 0,0 1-1,0 0 1,0 0 0,0-1-1,0 1 1,0 0 0,0-1-1,1 1 1,-1 0 0,0 0-1,0-1 1,0 1 0,0 0-1,0 0 1,0 0 0,0-1-1,1 1 1,-1 0 0,0 0-1,0 0 1,0-1 0,1 1-1,-1 0 1,0 0 0,0 0-1,0 0 1,1-1 0,-1 1-1,0 0 1,0 0-1,1 0 1,-1 0 0,-1 0 235,-4-12 288,5 12-543,-1-1 0,1 1 0,0 0-1,0 0 1,0 0 0,0-1 0,0 1 0,0 0 0,-1 0 0,1-1 0,0 1 0,0 0 0,0 0 0,0-1 0,0 1 0,0 0-1,0 0 1,0-1 0,0 1 0,0 0 0,0 0 0,0-1 0,0 1 0,0 0 0,0 0 0,0-1 0,1 1 0,-1 0-1,0 0 1,0 0 0,0-1 0,0 1 0,0 0 0,0 0 0,1 0 0,-1-1 0,0 1 0,0 0 0,0 0 0,1 0 0,-1 0-1,0 0 1,0-1 0,0 1 0,1 0 0,-1 0 0,0 0 0,0 0 0,1 0 0,0-1-1,-1 1 1,1-1-1,-1 0 0,1 1 1,-1-1-1,0 0 1,1 0-1,-1 1 0,0-1 1,1 0-1,-1 0 0,0 0 1,0 1-1,0-1 1,0 0-1,0 0 0,0 0 1,0 1-1,0-1 0,0 0 1,0 0-1,0 0 1,0 0-1,-1 1 0,1-1 1,0 0-1,-1 0 1,1 1-1,0-1 0,-1 0 1,1 0-1,-1 1 0,1-1 1,-1 1-1,0-1 1,0 0-1,1 0 0,0 1-1,0 0 1,0-1-1,-1 1 1,1 0-1,0-1 1,0 1-1,0 0 1,-1 0-1,1-1 1,0 1-1,0 0 1,-1 0-1,1-1 1,0 1-1,-1 0 1,1 0-1,0 0 1,-1 0 0,1-1-1,0 1 1,-1 0-1,1 0 1,0 0-1,-1 0 1,1 0-1,-1 0 1,1 0-1,0 0 1,-1 0-1,1 0 1,0 0-1,-1 0 1,1 0-1,0 0 1,-1 0-1,1 1 1,-1-1 0,1 0-1,0 0 1,0 0-1,-1 0 1,1 1-1,0-1 1,-1 0-1,1 0 1,0 1-1,0-1 1,-1 0-1,1 1 1,0-1-1,0 0 1,0 0-1,-1 1 1,1 0 0,-31 7-3127,-53 23-6846,62-20 6988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29 7 548,'0'0'672,"-10"-7"5775,-2 14-4001,11-7-2400,1 0-1,0 0 1,-1 0 0,1 0 0,0 1 0,-1-1-1,1 0 1,0 0 0,-1 0 0,1 1 0,0-1-1,0 0 1,-1 0 0,1 1 0,0-1 0,0 0-1,-1 1 1,1-1 0,0 0 0,0 1 0,0-1-1,0 0 1,0 1 0,-1-1 0,1 0 0,0 1-1,0-1 1,0 1 0,0-1 0,0 0 0,0 1-1,0-1 1,0 0 0,0 1 0,0-1 0,0 1-1,1-1 1,-1 1 0,76 42 1389,82 40 1088,-86-42-2319,136 71 528,-159-84-404,-39-22-274,-1 0 0,1-1-1,0 0 1,0 0 0,0-1 0,12 3 0,3 1 10,-1 0 1,34 18 0,-31-13 0,147 78 754,-141-72-779,17 14 6,-35-23-40,1 0 1,30 15 0,-27-16 11,1 2-1,-1 0 1,27 22 0,38 24 31,-59-42 20,35 28-1,-49-35-65,0 0 0,1-1 0,19 9 0,2 1-6,-18-4 25,-14-12-14,1 1 1,-1-1-1,1 0 0,-1 1 1,1-1-1,0 0 1,-1 0-1,1 0 0,0 0 1,0 0-1,0 0 1,2 0-1,35 21-115,10 0 108,-2 9 12,-35-24 5,-5-4-20,-1 0 0,0 1 0,0-1 0,0 1 0,0 1 0,-1-1 0,1 1 0,5 8 0,-2-8 5,8 3-2,-15-5 0,-2 2-1,8 2 6,-7-7-6,-1 0 0,1 0 1,0 0-1,-1 0 0,1 1 0,-1-1 1,1 0-1,-1 1 0,1-1 0,-1 0 1,1 1-1,-1-1 0,1 0 0,-1 1 1,0-1-1,1 1 0,-1-1 0,1 1 1,-1-1-1,0 1 0,0-1 0,1 1 1,-1-1-1,0 1 0,0 0 0,1 0 1,0 3-1,1-1 1,-1 1-1,1 0 1,0-1-1,0 1 1,1-1 0,-1 0-1,1 0 1,-1 0-1,1 0 1,0 0-1,0-1 1,1 1-1,-1-1 1,0 0 0,5 2-1,15 14-4,-20-15 6,1 0 1,-1 0-1,1 0 0,-1-1 0,1 1 0,0-1 0,0 0 0,0 0 0,0 0 0,6 1 0,3 5-7,-11-5 8,1-1 0,0 0 0,-1-1 0,1 1 0,0 0 0,0-1 0,0 1 0,0-1 0,0 0 0,5 1 0,13 20 900,-21-22-893,0 0 0,-1 0 0,1 1 0,0-1 0,0 0 0,0 0 0,0 0 0,0 0 0,0 0 0,0 0 0,0 0 1,0 0-1,0 0 0,-1 1 0,1-1 0,0 0 0,0 0 0,0 0 0,0 0 0,0 0 0,0 0 0,0 0 0,0 1 0,0-1 0,0 0 0,0 0 0,0 0 0,0 0 0,0 0 0,0 0 0,0 1 0,0-1 0,0 0 0,0 0 0,0 0 0,1 0 0,-1 0 0,0 0 0,0 0 0,0 1 0,0-1 0,0 0 0,0 0 0,0 0 0,0 0 0,0 0 1,1 0-1,-25-2-1273,-34-8-3398,-28-11-2405,37 10 3103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1 276,'18'5'9250,"-46"-5"-7210,47 0 192,-18 0-1330,19 1-517,-20-3-378,2 4-7,1-1-1,0 1 1,-1-1 0,1 1 0,-1 0-1,1 0 1,-1 0 0,0 1-1,4 4 1,-6-7 1,-1-1 1,7 6 3,-1 0 0,1-1-1,0 1 1,0-1 0,1-1 0,12 7 0,26 16 158,23 12 429,69 41-174,-80-48-370,-34-18-195,0 1 131,1-1 1,0-1-1,40 13 0,-16 0 40,-31-20-86,-10-4 62,0 0 0,0 1 0,0 0 0,0 1 0,-1-1 0,1 1 0,-1 1 0,1-1 0,5 5 0,-10-6 1,1 0 1,0 0-1,-1 0 1,1-1-1,0 1 1,0-1-1,0 0 1,0 0-1,5 1 1,-5-1 2,0 0 1,1 0 0,-1 0 0,0 0-1,0 1 1,0-1 0,0 1-1,0 0 1,4 3 0,-4-3-7,0 0 1,0 0-1,1 0 0,-1 0 1,0-1-1,1 0 1,-1 1-1,1-1 1,-1-1-1,5 2 0,-3-1 0,0 0 0,0 0 0,-1 0 0,1 1 0,0 0 0,-1 0 0,8 5 0,8 7 23,0 0-1,0-2 1,29 13-1,-9-4 9,-32-14-18,-8-7-10,1 1 0,-1-1-1,1 1 1,0-1-1,-1 1 1,1-1 0,0 1-1,-1-1 1,1 0-1,0 1 1,0-1-1,-1 0 1,1 0 0,0 0-1,0 0 1,-1 1-1,1-1 1,0 0-1,0 0 1,0 0 0,-1-1-1,3 1 1,-2 0-7,-1 1 0,0 3 1,31 7-69,-28-10 132,-2-1-59,0 0 0,-1 1 0,1-1 0,0 0 0,0 1 0,0-1 0,-1 1 0,1-1 0,0 1 0,0 0-1,-1-1 1,1 1 0,0 0 0,-1-1 0,1 1 0,-1 0 0,1 0 0,-1-1 0,1 1 0,-1 0 0,0 0 0,1 1-1,-1-1-6,0-2-2,0-3 12,0 4 3,0-1 0,-1-2 8,10 1-34,-7 2 39,-1 6-45,6-6 22,-5 0 131,-3 0-196,1 1 16,-1-1 0,1 1-1,-1-1 1,1 1 0,-1-1 0,1 0 0,-1 1 0,1-1 0,-1 0 0,0 1 0,1-1 0,-1 0 0,0 1 0,1-1-1,-1 0 1,0 0 0,1 0 0,-1 0 0,0 0 0,1 0 0,-1 0 0,0 0 0,1 0 0,-1 0 0,0 0-1,1 0 1,-1 0 0,-1-1 0,-30-4-3479,25 4 2502,-32-9-4754,19 4 2674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16 721 224,'10'5'2418,"-14"-5"-2053,-15 0 8302,16 0-8961,16 0 1200,-18 6 164,50-22 358,-3-1-561,-22 10-726,1-1 0,35-21-1,-13 12-102,88-31-10,-2-8 111,-94 38-172,0 1 0,2 3 1,51-15-1,88-37 208,-127 46-238,78-24 157,-108 37-75,0-1 0,-1-1-1,18-11 1,-32 18-25,-3 0 7,-3 3-1,3-3 1,31-17 5,45-13-26,-67 26 20,-7 3 1,1 1-1,0-1 1,0 1-1,0 0 1,1 0-1,-1 1 1,0-1-1,1 1 1,-1 0-1,1 0 1,7 0-1,-11 1-1,-1 0 0,1 0-1,-1 0 1,0 0 0,1 0-1,-1 0 1,1 0 0,-1 0 0,1 0-1,-1 0 1,0 0 0,1 0 0,-1 0-1,1-1 1,-1 1 0,0 0-1,1 0 1,-1 0 0,1 0 0,-1-1-1,0 1 1,1 0 0,-1-1-1,0 1 1,1 0 0,-1 0 0,0-1-1,0 1 1,1-1 0,-1 1 0,0 0-1,0-1 1,0 1 0,1-1-1,4-3-4,-4 4 8,0-1-1,0 1 0,0 0 1,0 0-1,0 0 0,0-1 0,0 1 1,0-1-1,0 1 0,0-1 0,0 1 1,0-1-1,0 1 0,0-1 1,0 0-1,-1 1 0,1-1 0,0 0 1,0-1-1,0 1-2,0 0 0,-1 0 1,1 0-1,0 1 0,0-1 1,-1 0-1,1 1 0,0-1 1,0 0-1,0 1 0,0-1 0,0 1 1,0-1-1,0 1 0,0 0 1,0-1-1,0 1 0,0 0 1,2 0-1,16-13 108,-8 5-131,-10 7-21,3-1 34,-1 0 14,1 0-1,-1 0 1,1 0-1,-1-1 1,0 1 0,4-5-1,-5 4-2,0 0-1,0 1 0,1 0 1,-1-1-1,1 1 0,-1 0 1,1 0-1,0 0 0,0 0 1,0 1-1,5-3 0,41-13-59,-10-3 174,-27 10-112,-11 9-1,1 0 1,-1-1-1,1 1 1,-1 0-1,1 0 1,0 0-1,-1 0 1,1 0-1,0 1 1,0-1-1,0 0 1,0 1-1,-1-1 1,1 1-1,0 0 1,0 0-1,0 0 1,0 0-1,3 0 1,-5-1 11,0-3 0,0 3 5,0 1-13,1 0 0,-1 0 0,0 0 0,0 0 0,0 0 0,0 0 1,1 0-1,-1 0 0,0-1 0,0 1 0,0 0 0,0 0 1,0 0-1,0 0 0,1 0 0,-1-1 0,0 1 0,0 0 1,0 0-1,0 0 0,0 0 0,0-1 0,0 1 0,0 0 1,0 0-1,0 0 0,0-1 0,0 1 0,0 0 0,0 0 1,0 0-1,0 0 0,0-1 0,0 1 0,0 0 0,0 0 1,0 0-1,0-1 0,0 1 0,0 0 0,-1 0 0,1 0 0,0 0 1,0-1-1,0 1 0,0 0 0,0 0 0,0 0 0,-1 0 1,1 0-1,0 0 0,0 0 0,0-1 0,0 1 0,-1 0 1,1 0-1,0 0 0,0 0 0,0 0 0,0 0 0,-1 0 1,1 0-1,0 0 0,0 0 0,0 0 0,-1 0 0,1 0 0,20-3 600,-18 5-287,-2-8-135,-21-6 510,11 14-979,1 0 1,-1 1-1,1 0 0,0 0 1,-16 9-1,9-4-884,1-3-421,0 0 1,0-1 0,-21 3-1,11-2-746,-14 2-1397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8 39 28,'0'-4'4589,"0"3"-4054,-8-10-368,25 11-170,-16 0-2,1-1-4,4-3 9,-20-3 103,4 4 23,16 1 166,4 1-162,-10 2-132,-1-1 7,-6 0-2,5 0-5,24 6 10,-20-6-4,-1 0-3,0 0 0,0 1 0,0-1 0,0 0 0,-1 0 1,1 0-1,0 0 0,0 0 0,0 0 0,0 0 0,-1 0 1,1 0-1,0 0 0,0-1 0,0 1 0,-1 0 1,1-1-1,0 1 0,0 0 0,-1-1 0,1 1 0,0-1 1,-1 1-1,1-1 0,0 1 0,-1-1 0,1 0 0,-1 1 1,1-1-1,-1 0 0,1 1 0,-1-1 0,1-1 1,-1 2-49,-1 0 0,1 0 1,-1-1-1,1 1 1,-1 0-1,1 0 0,-1 0 1,1 1-1,0-1 1,-1 0-1,1 0 1,-1 0-1,1 0 0,-1 0 1,1 1-1,-1-1 1,1 0-1,0 0 0,-1 0 1,1 1-1,-1-1 1,1 0-1,0 1 0,-1-1 1,1 0-1,-1 2 1,-16-2-3869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49 33 144,'0'1'84,"0"-1"1,0 0-1,0 0 1,0 0-1,0 1 1,0-1-1,-1 0 0,1 0 1,0 1-1,0-1 1,0 0-1,0 0 1,0 0-1,-1 0 0,1 1 1,0-1-1,0 0 1,0 0-1,-1 0 1,1 0-1,0 0 0,0 1 1,0-1-1,-1 0 1,1 0-1,0 0 1,0 0-1,-1 0 0,1 0 1,0 0-1,0 0 1,-1 0-1,1 0 1,0 0-1,0 0 0,0 0 1,-1 0-1,1 0 1,0 0-1,0 0 1,-1 0-1,1 0 0,0-1 1,0 1-1,-1 0 1,1 0-1,0 0 1,0 0-1,0 0 0,-1-1 1,1 1-25,-1-1-1,0 1 1,1 0 0,-1-1-1,1 1 1,-1-1 0,1 1 0,-1-1-1,1 1 1,-1-1 0,1 1 0,-1-1-1,1 1 1,-1-1 0,1 0-1,0 1 1,0-1 0,-1 0 0,1 1-1,0-1 1,-1-1 0,1 1-2,10-5 697,-10 3-619,-1-1 460,-6 6-556,5-2-28,2-10 21,0 9-4,-29 13 10,29-8-30,0-3 3,0 0-57,0 2 42,0-2 9,12 5 4,-6-6-13,-4 0-6,5 0-258,-6-6-4567,-9 1 2700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99 1 172,'29'6'583,"-23"-3"-258,9 4-1004,-15-7 784,0 0-1,1 0 1,-1 0-1,0 0 1,0 0-1,0 0 1,1 0-1,-1 1 1,0-1-1,0 0 1,0 0-1,1 0 1,-1 0-1,0 0 1,0 0-1,1 0 1,-1 0-1,0 0 1,0 0-1,0 0 1,1-1-1,-1 1 1,0 0-1,0 0 1,0 0-1,1 0 1,-1 0-1,0 0 1,0 0-1,0-1 1,1 1-1,-1 0 1,0 0-1,0 0 1,0 0-1,0 0 1,0-1-1,1 1 1,-1 0-1,0 0 1,0 0-1,0-1 1,0 1-1,0 0 1,0 0-1,0-1 1,0 1-1,0 0 1,0-1 265,-1 1-290,0 0-1,0 0 1,0 0 0,0 1-1,0-1 1,1 0-1,-1 1 1,0-1 0,0 1-1,0-1 1,0 1 0,0-1-1,1 1 1,-1 0 0,0-1-1,0 1 1,1 0 0,-1-1-1,1 1 1,-1 0 0,1 0-1,-1 0 1,1 0 0,-1 1-1,-17 16-34,5 26 95,-5-6-95,18-36-44,0-1-1,1 1 1,-1-1 0,0 1 0,0 0-1,0-1 1,0 1 0,0 0 0,-1-1-1,1 1 1,-1-1 0,1 1 0,-1-1-1,1 1 1,-1-1 0,0 1 0,1-1-1,-1 1 1,0-1 0,0 0 0,0 1 0,-2 1-1,-4 4 1,-3 15-3,7-19 2,0 1 0,0-1 0,0 1 1,1-1-1,-1 1 0,1 0 0,0 0 0,0 0 0,0 0 1,1 1-1,-1-1 0,1 0 0,-1 5 0,2-8 6,-10 16 30,1 16-29,9-26-50,0-6 51,0-1 0,1 1-1,-1-1 1,0 1 0,0 0 0,0-1 0,0 1-1,0-1 1,1 1 0,-1 0 0,-1-1-1,1 1 1,0 0 0,0-1 0,0 1 0,0-1-1,0 1 1,0 0 0,-1-1 0,1 1 0,0-1-1,0 1 1,-1-1 0,1 1 0,0-1-1,-1 1 1,1-1 0,-1 1 0,1-1 0,-1 1-1,1-1 1,-1 0 0,1 1 0,-1-1-1,1 0 1,-1 1 0,0-1 0,-1 0 43,10-1 20,-8 1-136,1 0 0,-1 0 1,0 0-1,1 0 0,-1 0 0,0 0 1,1 0-1,-1 0 0,0-1 0,1 1 1,-1 0-1,0 0 0,1 0 0,-1-1 1,0 1-1,0 0 0,1 0 0,-1-1 1,0 1-1,0 0 0,0 0 1,1-1-1,-1 1 0,0 0 0,0-1 1,0 1-1,0 0 0,0-1 0,0 1 1,0 0-1,1-1 0,-1 1 0,0 0 1,0-1-1,0 1 0,0-1 0,-1 1 1,1 0-1,0-1 0,0 1 1,0 0-1,0-1 0,0 1 0,0 0 1,0-1-1,-1 1 0,1 0 0,0 0 1,0-1-1,0 1 0,-1-1 0,-1-1-693,1-8-1392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17:23:01.151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19 8 48,'-1'0'186,"1"0"0,-1 0-1,1 0 1,-1 0 0,1 0 0,0 0-1,-1-1 1,1 1 0,-1 0 0,1 0-1,-1 0 1,1 0 0,0-1 0,-1 1-1,1 0 1,0 0 0,-1-1 0,1 1-1,0 0 1,-1-1 0,1 1 0,0 0-1,0-1 1,-1 1 0,1 0 0,0-1-1,0 1 1,0-1 0,-1 0 544,2 9 23,-9-3 599,9-4-1306,1-1 1,-1 1-1,1-1 0,-1 1 1,0-1-1,1 1 0,-1 0 1,0 0-1,1-1 0,-1 1 1,0 0-1,0 0 0,0 1 1,0-1-1,0 0 0,0 0 1,0 0-1,0 1 0,0-1 1,0 0-1,-1 1 0,1-1 1,-1 1-1,1 1 0,-1-2 74,2 27 938,-1-27-1042,1 0 1,-1 0 0,0 0 0,0 0-1,1 1 1,-1-1 0,0 0-1,0 1 1,0-1 0,0 0 0,0 1-1,-1-1 1,1 1 0,0-1 0,-1 1-1,1 0 1,-1-1 0,0 1-1,1 0 1,-1-1 0,0 1 0,0 0-1,0 2 1,1-3 12,-1 0 1,1 0-1,0 0 1,0 0-1,0 0 1,0 0-1,0 0 1,1 0-1,-1 0 0,0-1 1,0 1-1,0 0 1,1-1-1,-1 1 1,0-1-1,3 1 0,6 3 72,39 24 123,-44-25-219,16 8 16,-15-6-7,-9-3 0,1-2 2,40 15 324,-21-9-425,6 6 68,18 3 51,16-4-21,-52-10-7,0 0-1,0 0 1,0-1-1,0 0 1,0 0-1,0 0 1,7-2-1,-10 2 0,94 0 84,-88 3-81,-7-3-7,-1 0-1,1 1 1,-1-1-1,0 0 1,1 0-1,-1 0 1,1 0-1,-1 0 1,1 1-1,-1-1 1,1 0 0,-1 0-1,1 0 1,-1 0-1,1 0 1,-1 0-1,0 0 1,1-1-1,-1 1 1,1 0-1,-1 0 1,1 0-1,-1 0 1,1-1-1,-1 1 1,0 0-1,1 0 1,-1-1-1,1 1 1,-1 0-1,1-1 1,39-9 27,-33 9-20,-1 0 1,1 0-1,-1-1 0,1 1 1,8-5-1,71-33 57,-57 25 51,-22 11 54,-1 0 0,1 0-1,-1-1 1,0 1 0,0-1 0,0-1 0,7-6-1,-10-2 113,-3 12-273,-1 1 0,1-1-1,0 1 1,0 0-1,0-1 1,0 1-1,0-1 1,0 1 0,0-1-1,0 1 1,0 0-1,0-1 1,0 1 0,0-1-1,0 1 1,0-1-1,1 1 1,-1 0 0,0-1-1,0 1 1,0-1-1,1 1 1,-1 0-1,0-1 1,1 1 0,-1 0-1,0-1 1,0 1-1,1 0 1,-1 0 0,1-1-1,-1 1 1,0 0-1,1 0 1,-1 0-1,0-1 1,1 1 0,-1 0-1,1 0 1,-1 0-1,1 0 1,11-22-6193,-11 20 5764,0 0 0,0 0 0,0 0 0,0 1 0,0-1 0,-1 0 0,1 0 0,-1 0 0,1 0 0,-1-1 0,0 1 0,0 0 0,0 0 0,0-2 0,0-3-1114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29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14 1016,'0'0'1471,"-11"-5"3677,11 7-4568,0-6 1989,0 4-2501,0-1 0,0 1 0,0 0 0,-1-1 0,1 1 0,0 0 0,0 0 0,0-1 0,0 1-1,0 0 1,0 0 0,-1-1 0,1 1 0,0 0 0,0 0 0,0 0 0,0-1 0,-1 1 0,1 0 0,0 0 0,0 0 0,-1 0-1,1-1 1,0 1 0,0 0 0,-1 0 0,1 0 0,0 0 0,-1 0 0,1 0 0,0 0 0,0 0 0,-1 0 0,1 0 0,0 0-1,-1 0 1,1 0 0,0 0 0,0 0 0,-1 0 0,1 0 0,0 0 0,0 0 0,-1 0 0,1 1 0,-1-1 0,6 4 184,-2-3-195,-9 0 260,8 0-264,0-1 0,0 1 0,-1-1-1,1 1 1,0 0 0,0 0 0,-1 0-1,1 0 1,-1 0 0,1 0 0,-1 0-1,1 0 1,-1 1 0,0-1 0,1 1-1,-1-1 1,0 1 0,0-1 0,0 1-1,1 1 1,6 8 163,35 55 633,-38-50-735,2-2-84,-4-10 2,1-1 0,-2 1 1,1 0-1,0 0 0,-1 0 0,0 0 0,0 0 0,2 8 0,-3-9-28,1 1 0,-1-1-1,0 0 1,1 1 0,0-1-1,0 0 1,0 0 0,0 0-1,0 0 1,0-1 0,1 1-1,4 3 1,-5-4 3,0-1-1,0 1 1,0 0 0,0-1 0,0 1 0,-1 0-1,1 0 1,-1 0 0,0 1 0,1-1 0,-1 0-1,0 0 1,0 1 0,1 3 0,-1-3 23,0 0 1,0 0 0,1 0-1,-1 0 1,1-1-1,-1 1 1,1 0 0,0-1-1,4 5 1,14 10 138,-7-5-55,0-1 0,28 17 0,34 32 474,-57-48-531,-15-9-49,1 0-1,0-1 0,0 1 1,0-1-1,0 0 0,0 0 0,5 1 1,23 15 222,-28-17-198,1 1-1,-1 0 1,0 1 0,-1-1-1,1 1 1,0-1-1,3 5 1,-3-4-9,0 0 0,0 0 0,0 0 0,1 0 0,-1-1 0,1 1-1,6 1 1,86 39 230,-11-13 731,-50-20-753,0-1 0,1-2-1,57 4 1,28-5 148,-110-5-356,-7 0-11,0-1 0,0 0 1,1-1-1,-1 1 0,0-1 0,0 0 1,10-3-1,3 1-10,0 1 0,32 0-1,-30 1 31,1-1-1,30-7 1,-32 5-15,1 1 1,30-2 0,-26 4-21,-1-2-1,35-7 1,-33 5 8,50-11 11,-59 12-7,0-1-1,27-11 1,13-4 48,41-16-94,-71 28 61,0-1 0,0-1 1,38-22-1,-14 20-15,-46 10-9,0-1 0,0 1 0,0 0 0,0 1-1,0-1 1,0 1 0,8-2 0,-8 2 24,0 0 1,1 0-1,-1-1 0,0 1 1,0-1-1,0 0 0,6-4 0,-3 2 20,-3 3-30,-1-1 0,0 0-1,0 0 1,0 0 0,0 0-1,0 0 1,-1 0 0,1-1-1,3-3 1,-3 2-42,0 1-1,1-1 0,-1 1 1,1 0-1,0 1 1,0-1-1,0 1 1,0-1-1,5-1 1,-2 1 33,-1 0 1,1-1 0,-1 0-1,0 0 1,10-9 0,-15 11-3,1-1-6,0 1-1,0 0 1,0 0 0,0-1 0,1 1 0,-1 0 0,1 1 0,-1-1 0,1 0 0,-1 1 0,4-2 0,37-20-13,-3 0 56,-5 5-419,-17 7 482,15-21 480,-31 17-442,-2 8-104,0 10-1,0-2-30,-26 6-3323,7-1-1931,-3-12-3764,13 5 5435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1:22:3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41 122 292,'-23'11'7557,"23"-10"-7502,0-1 0,0 0 0,0 0-1,0 0 1,0 1 0,-1-1 0,1 0-1,0 0 1,0 0 0,0 1 0,0-1-1,-1 0 1,1 0 0,0 0 0,0 0-1,0 0 1,-1 0 0,1 0 0,0 1-1,0-1 1,0 0 0,-1 0-1,1 0 1,0 0 0,0 0 0,0 0-1,-1 0 1,1 0 0,0 0 0,0 0-1,-1 0 1,1 0 0,0 0 0,0 0-1,0 0 1,-1 0 0,1-1 0,0 1-1,0 0 1,0 0 0,-1 0 0,1 0-1,0 0 1,0 0 0,0-1 0,0 1-1,-1 0 1,1 0 0,0 0 0,0 0-1,0-1 1,0 1 0,0 0 0,0 0-1,-1 0 1,1-1 0,-8-9 3974,11 11-3863,-1 0 1,0-1-1,0 0 1,1 0-1,-1 1 1,0-1-1,0 0 0,1-1 1,-1 1-1,0 0 1,4-2-1,56-5 494,-4 1-339,59-17 68,152-39-403,-234 55-45,-15 2 19,0 1 0,0 1 1,0 0-1,0 1 0,0 2 0,1 0 0,-1 1 0,32 5 0,-49-5 46,0 0 0,0 0-1,0 1 1,-1-1 0,1 1 0,0-1-1,-1 1 1,1 0 0,-1 0 0,0 0-1,1 0 1,-1 1 0,0-1-1,0 1 1,-1-1 0,1 1 0,0-1-1,-1 1 1,1 0 0,-1 0 0,0 0-1,0 0 1,0 0 0,0 4-1,1 8 148,0 1-1,-1-1 1,-2 30-1,0-13 35,0-24-167,0-1 1,-1 0-1,1 1 0,-1-1 1,-1 0-1,-5 13 1,-8 24 14,11-27-16,-1 0 0,0-1-1,-10 18 1,8-17-4,0 1 0,-8 28 0,-9 9-36,11-26-31,1 0-1135,13-53-12772,0 7 10322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296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69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used by</a:t>
            </a:r>
          </a:p>
          <a:p>
            <a:r>
              <a:rPr lang="en-US" dirty="0"/>
              <a:t> - ISPs to display advertisement or collect statistics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Captive Portals for logon page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de-AT" dirty="0"/>
              <a:t>http://labsdetectify.wpengine.com/2014/10/21/hostile-subdomain-takeover-using-herokugithubdesk-more/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36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 = Representational State Transfer; </a:t>
            </a:r>
            <a:r>
              <a:rPr lang="en-US" dirty="0" err="1"/>
              <a:t>Architekturstil</a:t>
            </a:r>
            <a:r>
              <a:rPr lang="en-US" dirty="0"/>
              <a:t> / </a:t>
            </a:r>
            <a:r>
              <a:rPr lang="en-US" dirty="0" err="1"/>
              <a:t>Abstraktion</a:t>
            </a:r>
            <a:r>
              <a:rPr lang="en-US" dirty="0"/>
              <a:t> / </a:t>
            </a: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 / </a:t>
            </a:r>
            <a:r>
              <a:rPr lang="en-US" dirty="0" err="1"/>
              <a:t>Zustandslos</a:t>
            </a:r>
            <a:r>
              <a:rPr lang="en-US" dirty="0"/>
              <a:t> / URL-Path </a:t>
            </a:r>
            <a:r>
              <a:rPr lang="en-US" dirty="0" err="1"/>
              <a:t>gibt</a:t>
            </a:r>
            <a:r>
              <a:rPr lang="en-US" dirty="0"/>
              <a:t> Ort und Name der </a:t>
            </a:r>
            <a:r>
              <a:rPr lang="en-US" dirty="0" err="1"/>
              <a:t>Ressource</a:t>
            </a:r>
            <a:r>
              <a:rPr lang="en-US" dirty="0"/>
              <a:t> an</a:t>
            </a:r>
          </a:p>
          <a:p>
            <a:endParaRPr lang="en-US" dirty="0"/>
          </a:p>
          <a:p>
            <a:r>
              <a:rPr lang="en-US" dirty="0"/>
              <a:t>Connect: oft in </a:t>
            </a:r>
            <a:r>
              <a:rPr lang="en-US" dirty="0" err="1"/>
              <a:t>Verbindung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Proxies und HTTPS (https://developer.mozilla.org/en-US/docs/Web/HTTP/Methods/CONNECT)</a:t>
            </a:r>
          </a:p>
          <a:p>
            <a:r>
              <a:rPr lang="en-US" dirty="0"/>
              <a:t>Trace: Server </a:t>
            </a:r>
            <a:r>
              <a:rPr lang="en-US" dirty="0" err="1"/>
              <a:t>spiegelt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zurück</a:t>
            </a:r>
            <a:r>
              <a:rPr lang="en-US" dirty="0"/>
              <a:t> (https://developer.mozilla.org/en-US/docs/Web/HTTP/Methods/TRACE)</a:t>
            </a:r>
          </a:p>
          <a:p>
            <a:r>
              <a:rPr lang="en-US" dirty="0"/>
              <a:t>	=&gt; man </a:t>
            </a:r>
            <a:r>
              <a:rPr lang="en-US" dirty="0" err="1"/>
              <a:t>sieht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was Proxies am </a:t>
            </a:r>
            <a:r>
              <a:rPr lang="en-US" dirty="0" err="1"/>
              <a:t>Weg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endParaRPr lang="en-US" dirty="0"/>
          </a:p>
          <a:p>
            <a:r>
              <a:rPr lang="en-US" dirty="0"/>
              <a:t>Safe: doesn't alter the state of the server – read-only (https://developer.mozilla.org/en-US/docs/Glossary/safe)</a:t>
            </a:r>
          </a:p>
          <a:p>
            <a:r>
              <a:rPr lang="en-US" dirty="0"/>
              <a:t>Idempotent: if an identical request can be made once or several times in a row with the same effect while leaving the server in the same state – no side-effects (https://developer.mozilla.org/en-US/docs/Glossary/idempotent)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66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5704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69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Notiz für Zukunft: da TLS mittlerweile ein integraler Bestandteil des Webs ist könnte man es auch schon davor beim Verbindungsaufbau beschreiben.</a:t>
            </a:r>
          </a:p>
          <a:p>
            <a:endParaRPr lang="de-AT" dirty="0"/>
          </a:p>
          <a:p>
            <a:r>
              <a:rPr lang="de-DE" dirty="0"/>
              <a:t>https://transparencyreport.google.com/https/overview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6711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178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08.11.2022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460.xml"/><Relationship Id="rId26" Type="http://schemas.openxmlformats.org/officeDocument/2006/relationships/customXml" Target="../ink/ink46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468.xml"/><Relationship Id="rId42" Type="http://schemas.openxmlformats.org/officeDocument/2006/relationships/customXml" Target="../ink/ink472.xml"/><Relationship Id="rId47" Type="http://schemas.openxmlformats.org/officeDocument/2006/relationships/customXml" Target="../ink/ink475.xml"/><Relationship Id="rId50" Type="http://schemas.openxmlformats.org/officeDocument/2006/relationships/customXml" Target="../ink/ink478.xml"/><Relationship Id="rId55" Type="http://schemas.openxmlformats.org/officeDocument/2006/relationships/customXml" Target="../ink/ink481.xml"/><Relationship Id="rId7" Type="http://schemas.openxmlformats.org/officeDocument/2006/relationships/image" Target="NULL"/><Relationship Id="rId2" Type="http://schemas.openxmlformats.org/officeDocument/2006/relationships/customXml" Target="../ink/ink452.xml"/><Relationship Id="rId16" Type="http://schemas.openxmlformats.org/officeDocument/2006/relationships/customXml" Target="../ink/ink459.xml"/><Relationship Id="rId20" Type="http://schemas.openxmlformats.org/officeDocument/2006/relationships/customXml" Target="../ink/ink461.xml"/><Relationship Id="rId29" Type="http://schemas.openxmlformats.org/officeDocument/2006/relationships/image" Target="NULL"/><Relationship Id="rId41" Type="http://schemas.openxmlformats.org/officeDocument/2006/relationships/image" Target="NULL"/><Relationship Id="rId54" Type="http://schemas.openxmlformats.org/officeDocument/2006/relationships/customXml" Target="../ink/ink48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454.xml"/><Relationship Id="rId11" Type="http://schemas.openxmlformats.org/officeDocument/2006/relationships/image" Target="NULL"/><Relationship Id="rId24" Type="http://schemas.openxmlformats.org/officeDocument/2006/relationships/customXml" Target="../ink/ink463.xml"/><Relationship Id="rId32" Type="http://schemas.openxmlformats.org/officeDocument/2006/relationships/customXml" Target="../ink/ink467.xml"/><Relationship Id="rId37" Type="http://schemas.openxmlformats.org/officeDocument/2006/relationships/image" Target="NULL"/><Relationship Id="rId40" Type="http://schemas.openxmlformats.org/officeDocument/2006/relationships/customXml" Target="../ink/ink471.xml"/><Relationship Id="rId45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484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465.xml"/><Relationship Id="rId36" Type="http://schemas.openxmlformats.org/officeDocument/2006/relationships/customXml" Target="../ink/ink469.xml"/><Relationship Id="rId49" Type="http://schemas.openxmlformats.org/officeDocument/2006/relationships/customXml" Target="../ink/ink477.xml"/><Relationship Id="rId57" Type="http://schemas.openxmlformats.org/officeDocument/2006/relationships/customXml" Target="../ink/ink483.xml"/><Relationship Id="rId61" Type="http://schemas.openxmlformats.org/officeDocument/2006/relationships/image" Target="NULL"/><Relationship Id="rId10" Type="http://schemas.openxmlformats.org/officeDocument/2006/relationships/customXml" Target="../ink/ink456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473.xml"/><Relationship Id="rId52" Type="http://schemas.openxmlformats.org/officeDocument/2006/relationships/customXml" Target="../ink/ink479.xml"/><Relationship Id="rId60" Type="http://schemas.openxmlformats.org/officeDocument/2006/relationships/customXml" Target="../ink/ink485.xml"/><Relationship Id="rId4" Type="http://schemas.openxmlformats.org/officeDocument/2006/relationships/customXml" Target="../ink/ink453.xml"/><Relationship Id="rId9" Type="http://schemas.openxmlformats.org/officeDocument/2006/relationships/image" Target="NULL"/><Relationship Id="rId14" Type="http://schemas.openxmlformats.org/officeDocument/2006/relationships/customXml" Target="../ink/ink458.xml"/><Relationship Id="rId22" Type="http://schemas.openxmlformats.org/officeDocument/2006/relationships/customXml" Target="../ink/ink462.xml"/><Relationship Id="rId27" Type="http://schemas.openxmlformats.org/officeDocument/2006/relationships/image" Target="NULL"/><Relationship Id="rId30" Type="http://schemas.openxmlformats.org/officeDocument/2006/relationships/customXml" Target="../ink/ink46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476.xml"/><Relationship Id="rId56" Type="http://schemas.openxmlformats.org/officeDocument/2006/relationships/customXml" Target="../ink/ink482.xml"/><Relationship Id="rId8" Type="http://schemas.openxmlformats.org/officeDocument/2006/relationships/customXml" Target="../ink/ink455.xml"/><Relationship Id="rId51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customXml" Target="../ink/ink45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470.xml"/><Relationship Id="rId46" Type="http://schemas.openxmlformats.org/officeDocument/2006/relationships/customXml" Target="../ink/ink474.xml"/><Relationship Id="rId5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39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57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Response Status Codes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0124" y="1570223"/>
          <a:ext cx="9122980" cy="4763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24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633773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Meaning</a:t>
                      </a:r>
                      <a:endParaRPr lang="de-AT" sz="2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Informational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fine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continue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what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doing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2xx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Success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Yes, </a:t>
                      </a:r>
                      <a:r>
                        <a:rPr lang="de-DE" sz="1800" dirty="0" err="1"/>
                        <a:t>everything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worked</a:t>
                      </a:r>
                      <a:r>
                        <a:rPr lang="de-DE" sz="1800" dirty="0"/>
                        <a:t> out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3xx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Redirection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Look at </a:t>
                      </a:r>
                      <a:r>
                        <a:rPr lang="de-DE" sz="1800" dirty="0" err="1"/>
                        <a:t>some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other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place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Client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DE" sz="1800" dirty="0"/>
                        <a:t>Server </a:t>
                      </a:r>
                      <a:r>
                        <a:rPr lang="de-DE" sz="1800" dirty="0" err="1"/>
                        <a:t>doesn‘t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understand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try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 do </a:t>
                      </a:r>
                      <a:r>
                        <a:rPr lang="de-DE" sz="1800" dirty="0" err="1"/>
                        <a:t>something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you‘re</a:t>
                      </a:r>
                      <a:r>
                        <a:rPr lang="de-DE" sz="1800" dirty="0"/>
                        <a:t> not </a:t>
                      </a:r>
                      <a:r>
                        <a:rPr lang="de-DE" sz="1800" dirty="0" err="1"/>
                        <a:t>allowed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to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5xx</a:t>
                      </a:r>
                      <a:endParaRPr lang="de-AT" sz="2400" dirty="0"/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Server </a:t>
                      </a:r>
                      <a:r>
                        <a:rPr lang="de-DE" sz="2400" dirty="0" err="1"/>
                        <a:t>errors</a:t>
                      </a:r>
                      <a:endParaRPr lang="de-DE" sz="2400" dirty="0"/>
                    </a:p>
                    <a:p>
                      <a:pPr algn="ctr"/>
                      <a:r>
                        <a:rPr lang="de-AT" sz="1800" dirty="0"/>
                        <a:t>Something </a:t>
                      </a:r>
                      <a:r>
                        <a:rPr lang="de-AT" sz="1800" dirty="0" err="1"/>
                        <a:t>didn‘t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work</a:t>
                      </a:r>
                      <a:r>
                        <a:rPr lang="de-AT" sz="1800" dirty="0"/>
                        <a:t> out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98141D4-9359-41FE-A016-93ABC68DFE82}"/>
              </a:ext>
            </a:extLst>
          </p:cNvPr>
          <p:cNvSpPr txBox="1"/>
          <p:nvPr/>
        </p:nvSpPr>
        <p:spPr>
          <a:xfrm>
            <a:off x="3021724" y="6492875"/>
            <a:ext cx="7262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https://developer.mozilla.org/en-US/docs/Web/HTTP/Status</a:t>
            </a:r>
          </a:p>
        </p:txBody>
      </p:sp>
    </p:spTree>
    <p:extLst>
      <p:ext uri="{BB962C8B-B14F-4D97-AF65-F5344CB8AC3E}">
        <p14:creationId xmlns:p14="http://schemas.microsoft.com/office/powerpoint/2010/main" val="247995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311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Information Disclosure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 useful information – either for direct use or for further attacks.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categories: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technical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e.g. HTTP Header, unhandled errors, status, directory index, robots.txt</a:t>
                      </a:r>
                      <a:br>
                        <a:rPr lang="en-US" dirty="0"/>
                      </a:br>
                      <a:r>
                        <a:rPr lang="en-US" dirty="0"/>
                        <a:t>   - business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- authorization problems, </a:t>
                      </a:r>
                      <a:r>
                        <a:rPr lang="en-US" dirty="0" err="1"/>
                        <a:t>SQLi</a:t>
                      </a:r>
                      <a:r>
                        <a:rPr lang="en-US" dirty="0"/>
                        <a:t>, etc. – we will talk about that later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Webserver configuration 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Error-Handling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Coding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A05:2021-Security </a:t>
                      </a:r>
                      <a:r>
                        <a:rPr lang="de-AT" dirty="0" err="1"/>
                        <a:t>Misconfiguration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Identify</a:t>
                      </a:r>
                      <a:r>
                        <a:rPr lang="de-AT" sz="1800" dirty="0"/>
                        <a:t> sensitive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how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they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should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be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handled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397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585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Plaintext</a:t>
                      </a:r>
                      <a:r>
                        <a:rPr lang="de-DE" sz="3200" b="1" i="0" u="none" dirty="0">
                          <a:latin typeface="+mj-lt"/>
                        </a:rPr>
                        <a:t> Transmission (Info-</a:t>
                      </a:r>
                      <a:r>
                        <a:rPr lang="de-DE" sz="3200" b="1" i="0" u="none" dirty="0" err="1">
                          <a:latin typeface="+mj-lt"/>
                        </a:rPr>
                        <a:t>Discl</a:t>
                      </a:r>
                      <a:r>
                        <a:rPr lang="de-DE" sz="3200" b="1" i="0" u="none" dirty="0">
                          <a:latin typeface="+mj-lt"/>
                        </a:rPr>
                        <a:t>.)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or modify data in transit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ARP Spoofing in your network (WIFI) or the servers' 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Malicious ISP (employee)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Gateways to foreign countries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DNS Hijacking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- …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 (HTTP + SSL/TLS)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HTTP/3 uses TLS 1.3 by default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A02:2021-Cryptographic </a:t>
                      </a:r>
                      <a:r>
                        <a:rPr lang="de-AT" dirty="0" err="1"/>
                        <a:t>Failures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Earn or give, but never assume, trust.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847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E28C4-77E7-446D-82E1-1F1246C7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 Layer Security (TLS)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9E379-3A4D-4DFB-AA57-B1EAF62D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530"/>
            <a:ext cx="10515600" cy="5139559"/>
          </a:xfrm>
        </p:spPr>
        <p:txBody>
          <a:bodyPr>
            <a:normAutofit fontScale="62500" lnSpcReduction="20000"/>
          </a:bodyPr>
          <a:lstStyle/>
          <a:p>
            <a:r>
              <a:rPr lang="de-DE" dirty="0"/>
              <a:t>TLS = </a:t>
            </a:r>
            <a:r>
              <a:rPr lang="de-DE" dirty="0" err="1"/>
              <a:t>successor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SSL (Secure Socket Layer)</a:t>
            </a:r>
          </a:p>
          <a:p>
            <a:pPr lvl="1"/>
            <a:r>
              <a:rPr lang="de-DE" dirty="0"/>
              <a:t>SSL 1.0 ~ 1994/1995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TLS 1.3 ~ 2018</a:t>
            </a:r>
          </a:p>
          <a:p>
            <a:pPr lvl="1"/>
            <a:endParaRPr lang="de-DE" dirty="0"/>
          </a:p>
          <a:p>
            <a:r>
              <a:rPr lang="de-DE" dirty="0"/>
              <a:t>Family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protocols</a:t>
            </a:r>
            <a:endParaRPr lang="de-DE" dirty="0"/>
          </a:p>
          <a:p>
            <a:pPr lvl="1"/>
            <a:r>
              <a:rPr lang="de-DE" dirty="0"/>
              <a:t>Handshake, Change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., Alert, </a:t>
            </a:r>
            <a:r>
              <a:rPr lang="de-DE" dirty="0" err="1"/>
              <a:t>Application</a:t>
            </a:r>
            <a:r>
              <a:rPr lang="de-DE" dirty="0"/>
              <a:t> Data, </a:t>
            </a:r>
            <a:r>
              <a:rPr lang="de-DE" dirty="0" err="1"/>
              <a:t>Record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Builds</a:t>
            </a:r>
            <a:r>
              <a:rPr lang="de-DE" dirty="0"/>
              <a:t> an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encrypted</a:t>
            </a:r>
            <a:r>
              <a:rPr lang="de-DE" dirty="0"/>
              <a:t> </a:t>
            </a:r>
            <a:r>
              <a:rPr lang="de-DE" dirty="0" err="1"/>
              <a:t>tunnel</a:t>
            </a:r>
            <a:endParaRPr lang="de-DE" dirty="0"/>
          </a:p>
          <a:p>
            <a:pPr lvl="1"/>
            <a:r>
              <a:rPr lang="de-DE" dirty="0" err="1"/>
              <a:t>Authenticates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(at least)</a:t>
            </a:r>
          </a:p>
          <a:p>
            <a:pPr lvl="1"/>
            <a:r>
              <a:rPr lang="de-DE" dirty="0" err="1"/>
              <a:t>Protects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confidentiality</a:t>
            </a:r>
            <a:r>
              <a:rPr lang="de-DE" dirty="0"/>
              <a:t> and </a:t>
            </a:r>
            <a:r>
              <a:rPr lang="de-DE" dirty="0" err="1"/>
              <a:t>integrity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transfer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HTTP </a:t>
            </a:r>
            <a:r>
              <a:rPr lang="de-DE" dirty="0" err="1"/>
              <a:t>over</a:t>
            </a:r>
            <a:r>
              <a:rPr lang="de-DE" dirty="0"/>
              <a:t> TLS = HTTPS  (</a:t>
            </a:r>
            <a:r>
              <a:rPr lang="de-DE" dirty="0" err="1"/>
              <a:t>port</a:t>
            </a:r>
            <a:r>
              <a:rPr lang="de-DE" dirty="0"/>
              <a:t> 443 </a:t>
            </a:r>
            <a:r>
              <a:rPr lang="de-DE" dirty="0" err="1"/>
              <a:t>for</a:t>
            </a:r>
            <a:r>
              <a:rPr lang="de-DE" dirty="0"/>
              <a:t> https://)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HTTPS </a:t>
            </a:r>
            <a:r>
              <a:rPr lang="de-DE" dirty="0" err="1"/>
              <a:t>usage</a:t>
            </a:r>
            <a:r>
              <a:rPr lang="de-DE" dirty="0"/>
              <a:t>: https://transparencyreport.google.com/https/overview</a:t>
            </a:r>
          </a:p>
          <a:p>
            <a:endParaRPr lang="de-DE" dirty="0"/>
          </a:p>
          <a:p>
            <a:r>
              <a:rPr lang="de-DE" dirty="0"/>
              <a:t>PKI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/>
              <a:t>Chain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( &gt; 1000 CAs &amp; Intermediate CAs )</a:t>
            </a:r>
          </a:p>
        </p:txBody>
      </p:sp>
    </p:spTree>
    <p:extLst>
      <p:ext uri="{BB962C8B-B14F-4D97-AF65-F5344CB8AC3E}">
        <p14:creationId xmlns:p14="http://schemas.microsoft.com/office/powerpoint/2010/main" val="3524196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B3D1C-6904-4EF3-8DE4-5D5B625E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PFS – Perfect Forward Secrecy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35186-DCE7-4B0A-A903-2B82457B9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secret is just used for authentication of session specific Diffie-Hellman Key Exchange</a:t>
            </a:r>
          </a:p>
          <a:p>
            <a:endParaRPr lang="en-US" dirty="0"/>
          </a:p>
          <a:p>
            <a:r>
              <a:rPr lang="en-US" dirty="0"/>
              <a:t>previous sessions cannot be decrypted, even if </a:t>
            </a:r>
          </a:p>
          <a:p>
            <a:pPr lvl="1"/>
            <a:r>
              <a:rPr lang="en-US" dirty="0"/>
              <a:t>one of the old session keys is compromised</a:t>
            </a:r>
          </a:p>
          <a:p>
            <a:pPr lvl="1"/>
            <a:r>
              <a:rPr lang="en-US" dirty="0"/>
              <a:t>the long-term secret (server’s private key) is compromised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current TLS cipher suites implement PFS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F4DB3-FCB7-4D24-BD9E-D5BACAD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HSTS – HTTP Strict Transport </a:t>
            </a:r>
            <a:r>
              <a:rPr lang="en-US" dirty="0" err="1"/>
              <a:t>Securtiy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69BA9-05B5-46F2-84A5-0865ABBA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80228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Tells the browser to always use HTTPS for this site</a:t>
            </a:r>
          </a:p>
          <a:p>
            <a:pPr lvl="1"/>
            <a:r>
              <a:rPr lang="en-US" dirty="0"/>
              <a:t>e.g. for one year:</a:t>
            </a:r>
          </a:p>
          <a:p>
            <a:pPr lvl="2"/>
            <a:r>
              <a:rPr lang="en-US" dirty="0">
                <a:latin typeface="+mj-lt"/>
              </a:rPr>
              <a:t>Strict-Transport-Security: max-age=31536000</a:t>
            </a:r>
          </a:p>
          <a:p>
            <a:endParaRPr lang="en-US" dirty="0"/>
          </a:p>
          <a:p>
            <a:r>
              <a:rPr lang="en-US" dirty="0"/>
              <a:t>Of course, first visit is still not secure</a:t>
            </a:r>
          </a:p>
          <a:p>
            <a:pPr lvl="1"/>
            <a:r>
              <a:rPr lang="en-US" dirty="0"/>
              <a:t>possible solution: HSTS Preload list</a:t>
            </a:r>
          </a:p>
          <a:p>
            <a:pPr lvl="2"/>
            <a:r>
              <a:rPr lang="en-US" dirty="0">
                <a:latin typeface="+mj-lt"/>
              </a:rPr>
              <a:t>Strict-Transport-Security: max-age=63072000; </a:t>
            </a:r>
            <a:r>
              <a:rPr lang="en-US" dirty="0" err="1">
                <a:latin typeface="+mj-lt"/>
              </a:rPr>
              <a:t>includeSubDomains</a:t>
            </a:r>
            <a:r>
              <a:rPr lang="en-US" dirty="0">
                <a:latin typeface="+mj-lt"/>
              </a:rPr>
              <a:t>; preload</a:t>
            </a:r>
          </a:p>
          <a:p>
            <a:pPr lvl="2"/>
            <a:r>
              <a:rPr lang="en-US" dirty="0"/>
              <a:t>https://hstspreload.org/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2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9E95139-B5D5-4AAD-BFA6-E0F96B3067A0}"/>
              </a:ext>
            </a:extLst>
          </p:cNvPr>
          <p:cNvGrpSpPr/>
          <p:nvPr/>
        </p:nvGrpSpPr>
        <p:grpSpPr>
          <a:xfrm rot="16200000">
            <a:off x="8856763" y="3177165"/>
            <a:ext cx="1013760" cy="257040"/>
            <a:chOff x="2945806" y="2898674"/>
            <a:chExt cx="10137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14:cNvPr>
                <p14:cNvContentPartPr/>
                <p14:nvPr/>
              </p14:nvContentPartPr>
              <p14:xfrm>
                <a:off x="2992606" y="2898674"/>
                <a:ext cx="966960" cy="19440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12A33D69-6850-4CA8-99B8-280416A738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3606" y="2889674"/>
                  <a:ext cx="984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14:cNvPr>
                <p14:cNvContentPartPr/>
                <p14:nvPr/>
              </p14:nvContentPartPr>
              <p14:xfrm>
                <a:off x="2945806" y="2901554"/>
                <a:ext cx="244800" cy="254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3F4939B7-A162-4607-99DF-EDA928F55B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36806" y="2892914"/>
                  <a:ext cx="26244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14:cNvPr>
              <p14:cNvContentPartPr/>
              <p14:nvPr/>
            </p14:nvContentPartPr>
            <p14:xfrm>
              <a:off x="5496450" y="2101620"/>
              <a:ext cx="669960" cy="5385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5F6B4AEA-5312-46F9-9758-80CE9158E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78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7CB2FC4-B613-4B86-9008-FB1EB409ACC5}"/>
              </a:ext>
            </a:extLst>
          </p:cNvPr>
          <p:cNvGrpSpPr/>
          <p:nvPr/>
        </p:nvGrpSpPr>
        <p:grpSpPr>
          <a:xfrm>
            <a:off x="53007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C2ED4-C3B5-4D28-A504-FE001977EE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C200AFC-BA08-460B-9B9B-A13DC3C3B0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B71E70EF-393B-4830-AE93-9E3EDA6D40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14:cNvPr>
              <p14:cNvContentPartPr/>
              <p14:nvPr/>
            </p14:nvContentPartPr>
            <p14:xfrm>
              <a:off x="5307540" y="3045765"/>
              <a:ext cx="405000" cy="2066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C3DA518-089A-43DF-90A1-BE416ED25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8900" y="3037125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14:cNvPr>
              <p14:cNvContentPartPr/>
              <p14:nvPr/>
            </p14:nvContentPartPr>
            <p14:xfrm>
              <a:off x="5724060" y="2986365"/>
              <a:ext cx="586440" cy="2635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000CFC00-B1D4-42E3-9000-FDDF98A46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5060" y="297772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0379564-6688-4766-A583-3A0336AC2262}"/>
              </a:ext>
            </a:extLst>
          </p:cNvPr>
          <p:cNvGrpSpPr/>
          <p:nvPr/>
        </p:nvGrpSpPr>
        <p:grpSpPr>
          <a:xfrm>
            <a:off x="56776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3E629D61-33E8-43C4-A9B1-AE2A18C40E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39F20BB1-F4A1-4127-B115-CC411A7665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FA9A160B-3446-4B5D-8482-3D5619642C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BB08923F-A514-4C26-BAC1-7AB31BA113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14:cNvPr>
              <p14:cNvContentPartPr/>
              <p14:nvPr/>
            </p14:nvContentPartPr>
            <p14:xfrm>
              <a:off x="1742175" y="2158950"/>
              <a:ext cx="669960" cy="5385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1D04115-6656-43FA-8E3E-96A626822D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3535" y="215031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10D79C1-E27D-4428-BEA4-5B9B9A18E25C}"/>
              </a:ext>
            </a:extLst>
          </p:cNvPr>
          <p:cNvGrpSpPr/>
          <p:nvPr/>
        </p:nvGrpSpPr>
        <p:grpSpPr>
          <a:xfrm>
            <a:off x="1673340" y="2923435"/>
            <a:ext cx="797330" cy="1985000"/>
            <a:chOff x="3473565" y="2715505"/>
            <a:chExt cx="797330" cy="19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14:cNvPr>
                <p14:cNvContentPartPr/>
                <p14:nvPr/>
              </p14:nvContentPartPr>
              <p14:xfrm>
                <a:off x="3775500" y="2715505"/>
                <a:ext cx="81360" cy="10623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E70936EE-B491-4D6F-A50F-22E5FF114A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6860" y="2706505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14:cNvPr>
                <p14:cNvContentPartPr/>
                <p14:nvPr/>
              </p14:nvContentPartPr>
              <p14:xfrm>
                <a:off x="3473565" y="3848455"/>
                <a:ext cx="413280" cy="485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AF38D62E-4825-4EF6-B485-5C846F4173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64565" y="3839815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14:cNvPr>
                <p14:cNvContentPartPr/>
                <p14:nvPr/>
              </p14:nvContentPartPr>
              <p14:xfrm>
                <a:off x="3563495" y="4272465"/>
                <a:ext cx="707400" cy="42804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EEB0ABA2-C0FB-4CC3-AEE3-679D5CADB8F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4495" y="4263465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14:cNvPr>
              <p14:cNvContentPartPr/>
              <p14:nvPr/>
            </p14:nvContentPartPr>
            <p14:xfrm>
              <a:off x="1872190" y="2742520"/>
              <a:ext cx="405000" cy="20664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2CB03831-DD25-46F5-A423-9381935CC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3550" y="2733880"/>
                <a:ext cx="4226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14:cNvPr>
              <p14:cNvContentPartPr/>
              <p14:nvPr/>
            </p14:nvContentPartPr>
            <p14:xfrm>
              <a:off x="1753100" y="3871800"/>
              <a:ext cx="586440" cy="263520"/>
            </p14:xfrm>
          </p:contentPart>
        </mc:Choice>
        <mc:Fallback xmlns="">
          <p:pic>
            <p:nvPicPr>
              <p:cNvPr id="33" name="Freihand 32">
                <a:extLst>
                  <a:ext uri="{FF2B5EF4-FFF2-40B4-BE49-F238E27FC236}">
                    <a16:creationId xmlns:a16="http://schemas.microsoft.com/office/drawing/2014/main" id="{BC676BB1-A1C5-49E4-832C-C87AD43A06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44100" y="3863160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0C87E45-4A6D-46E9-870F-58D0CA8E3255}"/>
              </a:ext>
            </a:extLst>
          </p:cNvPr>
          <p:cNvGrpSpPr/>
          <p:nvPr/>
        </p:nvGrpSpPr>
        <p:grpSpPr>
          <a:xfrm>
            <a:off x="1925685" y="2277645"/>
            <a:ext cx="284760" cy="326340"/>
            <a:chOff x="3715470" y="2117625"/>
            <a:chExt cx="284760" cy="326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14:cNvPr>
                <p14:cNvContentPartPr/>
                <p14:nvPr/>
              </p14:nvContentPartPr>
              <p14:xfrm>
                <a:off x="3855525" y="2117625"/>
                <a:ext cx="20880" cy="1440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2CCF5BC6-9CC6-4A6D-811E-7BF655A02D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46525" y="2108625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14:cNvPr>
                <p14:cNvContentPartPr/>
                <p14:nvPr/>
              </p14:nvContentPartPr>
              <p14:xfrm>
                <a:off x="3860310" y="2178540"/>
                <a:ext cx="18000" cy="140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A73893C-EE63-4055-B72D-5D00243C81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131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14:cNvPr>
                <p14:cNvContentPartPr/>
                <p14:nvPr/>
              </p14:nvContentPartPr>
              <p14:xfrm>
                <a:off x="3836105" y="2253295"/>
                <a:ext cx="56520" cy="1191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25B2A26-8397-4CA7-80D9-61DC92AB3C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27465" y="2244655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14:cNvPr>
                <p14:cNvContentPartPr/>
                <p14:nvPr/>
              </p14:nvContentPartPr>
              <p14:xfrm>
                <a:off x="3715470" y="2357925"/>
                <a:ext cx="284760" cy="860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E19856B-82D2-4A23-9C65-1B43D99303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6830" y="2348925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971B7F4D-B607-4709-BD1C-9D1B42C95920}"/>
              </a:ext>
            </a:extLst>
          </p:cNvPr>
          <p:cNvSpPr txBox="1"/>
          <p:nvPr/>
        </p:nvSpPr>
        <p:spPr>
          <a:xfrm>
            <a:off x="1179553" y="978720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</a:t>
            </a:r>
            <a:r>
              <a:rPr lang="de-DE" sz="2800" dirty="0" err="1"/>
              <a:t>only</a:t>
            </a:r>
            <a:endParaRPr lang="de-AT" sz="28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A5449F7-C7F9-473E-ABB9-7F76340D0E0A}"/>
              </a:ext>
            </a:extLst>
          </p:cNvPr>
          <p:cNvSpPr txBox="1"/>
          <p:nvPr/>
        </p:nvSpPr>
        <p:spPr>
          <a:xfrm>
            <a:off x="4681648" y="978720"/>
            <a:ext cx="246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</a:t>
            </a:r>
            <a:endParaRPr lang="de-AT" sz="28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6AE881D-9F2B-48A7-81C6-EE94272DFEBE}"/>
              </a:ext>
            </a:extLst>
          </p:cNvPr>
          <p:cNvSpPr txBox="1"/>
          <p:nvPr/>
        </p:nvSpPr>
        <p:spPr>
          <a:xfrm>
            <a:off x="7955202" y="978720"/>
            <a:ext cx="3417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+ CSS + JS</a:t>
            </a:r>
            <a:endParaRPr lang="de-AT" sz="28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CE1DE20-C28B-4C0D-BFB2-A690F942CDC1}"/>
              </a:ext>
            </a:extLst>
          </p:cNvPr>
          <p:cNvSpPr txBox="1"/>
          <p:nvPr/>
        </p:nvSpPr>
        <p:spPr>
          <a:xfrm>
            <a:off x="572877" y="5270500"/>
            <a:ext cx="3408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gives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endParaRPr lang="de-DE" sz="2000" dirty="0"/>
          </a:p>
          <a:p>
            <a:pPr algn="ctr"/>
            <a:r>
              <a:rPr lang="de-DE" sz="2000" dirty="0"/>
              <a:t>and a </a:t>
            </a:r>
            <a:r>
              <a:rPr lang="de-DE" sz="2000" dirty="0" err="1"/>
              <a:t>basic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AT" sz="2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CA0EEFD-819F-44E2-9D14-AFB68AF67BC6}"/>
              </a:ext>
            </a:extLst>
          </p:cNvPr>
          <p:cNvSpPr txBox="1"/>
          <p:nvPr/>
        </p:nvSpPr>
        <p:spPr>
          <a:xfrm>
            <a:off x="4715955" y="5371005"/>
            <a:ext cx="2383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„</a:t>
            </a:r>
            <a:r>
              <a:rPr lang="de-DE" sz="2000" dirty="0" err="1"/>
              <a:t>pretty</a:t>
            </a:r>
            <a:r>
              <a:rPr lang="de-DE" sz="2000" dirty="0"/>
              <a:t>“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429EDA6-6450-4488-A589-FF4FB16454D1}"/>
              </a:ext>
            </a:extLst>
          </p:cNvPr>
          <p:cNvSpPr txBox="1"/>
          <p:nvPr/>
        </p:nvSpPr>
        <p:spPr>
          <a:xfrm>
            <a:off x="9134289" y="5371005"/>
            <a:ext cx="163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party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14:cNvPr>
              <p14:cNvContentPartPr/>
              <p14:nvPr/>
            </p14:nvContentPartPr>
            <p14:xfrm>
              <a:off x="9619650" y="2101620"/>
              <a:ext cx="669960" cy="5385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0A269F3F-270C-4A5C-BD3A-AFDCC24C28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11010" y="2092980"/>
                <a:ext cx="68760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3622755-8598-4A9E-94D9-C904420009E6}"/>
              </a:ext>
            </a:extLst>
          </p:cNvPr>
          <p:cNvGrpSpPr/>
          <p:nvPr/>
        </p:nvGrpSpPr>
        <p:grpSpPr>
          <a:xfrm>
            <a:off x="9423900" y="2779005"/>
            <a:ext cx="1094760" cy="1538640"/>
            <a:chOff x="3395700" y="2655180"/>
            <a:chExt cx="1094760" cy="15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14:cNvPr>
                <p14:cNvContentPartPr/>
                <p14:nvPr/>
              </p14:nvContentPartPr>
              <p14:xfrm>
                <a:off x="3775500" y="2655180"/>
                <a:ext cx="81360" cy="1062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B62B7508-2E21-4530-9CBE-56407347B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6860" y="2646180"/>
                  <a:ext cx="9900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14:cNvPr>
                <p14:cNvContentPartPr/>
                <p14:nvPr/>
              </p14:nvContentPartPr>
              <p14:xfrm>
                <a:off x="3395700" y="3708540"/>
                <a:ext cx="413280" cy="48528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8101BB5-7E43-4A29-ABDB-4D836A6EE8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86700" y="3699900"/>
                  <a:ext cx="430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14:cNvPr>
                <p14:cNvContentPartPr/>
                <p14:nvPr/>
              </p14:nvContentPartPr>
              <p14:xfrm>
                <a:off x="3783060" y="3734460"/>
                <a:ext cx="707400" cy="4280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82AC2B2C-0B52-45B3-81F0-88023EF7DB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74060" y="3725460"/>
                  <a:ext cx="72504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14:cNvPr>
              <p14:cNvContentPartPr/>
              <p14:nvPr/>
            </p14:nvContentPartPr>
            <p14:xfrm>
              <a:off x="9430740" y="3045765"/>
              <a:ext cx="405000" cy="20664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D8D80828-BBC3-475C-B0C5-A3776B1105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21740" y="3036749"/>
                <a:ext cx="422640" cy="224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14:cNvPr>
              <p14:cNvContentPartPr/>
              <p14:nvPr/>
            </p14:nvContentPartPr>
            <p14:xfrm>
              <a:off x="9847260" y="2986365"/>
              <a:ext cx="586440" cy="26352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0F60ACB1-B602-4B5D-A3AD-18800D79E6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8260" y="2977365"/>
                <a:ext cx="60408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A8A8F53-24B0-4E29-BA1C-BA40FF656E61}"/>
              </a:ext>
            </a:extLst>
          </p:cNvPr>
          <p:cNvGrpSpPr/>
          <p:nvPr/>
        </p:nvGrpSpPr>
        <p:grpSpPr>
          <a:xfrm>
            <a:off x="9800820" y="2302365"/>
            <a:ext cx="284760" cy="217800"/>
            <a:chOff x="3772620" y="2178540"/>
            <a:chExt cx="2847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14:cNvPr>
                <p14:cNvContentPartPr/>
                <p14:nvPr/>
              </p14:nvContentPartPr>
              <p14:xfrm>
                <a:off x="3807900" y="2184300"/>
                <a:ext cx="20880" cy="1440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B5F6A7DE-A7C3-46D4-B6C3-C63E85724C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8900" y="2175300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14:cNvPr>
                <p14:cNvContentPartPr/>
                <p14:nvPr/>
              </p14:nvContentPartPr>
              <p14:xfrm>
                <a:off x="3993660" y="2178540"/>
                <a:ext cx="18000" cy="1404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78B6593-0EA7-4C48-8649-7B77D4FD82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84660" y="2169540"/>
                  <a:ext cx="35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14:cNvPr>
                <p14:cNvContentPartPr/>
                <p14:nvPr/>
              </p14:nvContentPartPr>
              <p14:xfrm>
                <a:off x="3877380" y="2212020"/>
                <a:ext cx="56520" cy="1191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66E3A3C2-E49C-462A-B458-442C58DD2E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68740" y="2203380"/>
                  <a:ext cx="74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14:cNvPr>
                <p14:cNvContentPartPr/>
                <p14:nvPr/>
              </p14:nvContentPartPr>
              <p14:xfrm>
                <a:off x="3772620" y="2310300"/>
                <a:ext cx="284760" cy="860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53380AB-7512-4202-90C5-038DA15EED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3980" y="2301300"/>
                  <a:ext cx="3024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B6A409-9D72-4125-BE8C-04A02DC7011B}"/>
              </a:ext>
            </a:extLst>
          </p:cNvPr>
          <p:cNvGrpSpPr/>
          <p:nvPr/>
        </p:nvGrpSpPr>
        <p:grpSpPr>
          <a:xfrm rot="16200000">
            <a:off x="10182533" y="3171386"/>
            <a:ext cx="908640" cy="260640"/>
            <a:chOff x="2988646" y="3354434"/>
            <a:chExt cx="9086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14:cNvPr>
                <p14:cNvContentPartPr/>
                <p14:nvPr/>
              </p14:nvContentPartPr>
              <p14:xfrm>
                <a:off x="2988646" y="3386834"/>
                <a:ext cx="861840" cy="22824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2DDF8382-A758-430C-8684-BF2B30DD55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9646" y="3378194"/>
                  <a:ext cx="879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14:cNvPr>
                <p14:cNvContentPartPr/>
                <p14:nvPr/>
              </p14:nvContentPartPr>
              <p14:xfrm>
                <a:off x="3594526" y="3354434"/>
                <a:ext cx="302760" cy="20736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B3D5F9F7-A9AA-4EAA-B66A-86D53F5681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5526" y="3345794"/>
                  <a:ext cx="320400" cy="2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879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5AD562-9A83-44B8-9046-AE5F4D61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88188"/>
            <a:ext cx="7409792" cy="32113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7A1D07-0572-43BA-A8BC-2165DA35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7" y="3553091"/>
            <a:ext cx="10846676" cy="32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58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CD868-4823-4929-B3AF-FB3297E7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6D280-41D3-4CBC-979F-FD735E6C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HTTP is a stateless application-layer protocol based on requests and responses</a:t>
            </a:r>
          </a:p>
          <a:p>
            <a:endParaRPr lang="en-US" dirty="0"/>
          </a:p>
          <a:p>
            <a:r>
              <a:rPr lang="en-US" dirty="0"/>
              <a:t>It’s plaintext, so wrap it in well configured TLS</a:t>
            </a:r>
          </a:p>
          <a:p>
            <a:endParaRPr lang="en-US" dirty="0"/>
          </a:p>
          <a:p>
            <a:r>
              <a:rPr lang="en-US" dirty="0"/>
              <a:t>Harden your webserver properly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278EFE-30CF-436A-8C00-01D37FA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Top 10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C801B8-AC5D-4DCF-8AA0-7FD9A37610EE}"/>
              </a:ext>
            </a:extLst>
          </p:cNvPr>
          <p:cNvSpPr txBox="1"/>
          <p:nvPr/>
        </p:nvSpPr>
        <p:spPr>
          <a:xfrm>
            <a:off x="173118" y="5924160"/>
            <a:ext cx="1184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https://owasp.org/www-project-top-ten/</a:t>
            </a:r>
          </a:p>
          <a:p>
            <a:pPr algn="ctr"/>
            <a:r>
              <a:rPr lang="de-AT" dirty="0"/>
              <a:t>https://owasp.org/Top10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161FE-822C-4DC1-B6CB-06EB68A7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0" y="1969716"/>
            <a:ext cx="11130455" cy="31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39EB5-5429-4B02-B1AD-05FED48F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ASVS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2CB60ED-27BB-4175-97C2-4ECCD8B6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197" y="3491933"/>
            <a:ext cx="6296204" cy="25617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7B6D921-EBB1-45E5-ABE0-B37065515E97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https://owasp.org/www-project-application-security-verification-standard/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91C3DD-424B-434D-9372-8D5D39138C61}"/>
              </a:ext>
            </a:extLst>
          </p:cNvPr>
          <p:cNvSpPr txBox="1"/>
          <p:nvPr/>
        </p:nvSpPr>
        <p:spPr>
          <a:xfrm>
            <a:off x="299242" y="1659285"/>
            <a:ext cx="71615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V1: Architecture, Design and Threat Modeling Requirements</a:t>
            </a:r>
          </a:p>
          <a:p>
            <a:r>
              <a:rPr lang="de-AT" sz="1600" dirty="0"/>
              <a:t>V2: Authentication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V3: Session Management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V4: Access Control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V5: Validation, Sanitization and Encoding Verification Requirements</a:t>
            </a:r>
          </a:p>
          <a:p>
            <a:r>
              <a:rPr lang="en-US" sz="1600" dirty="0"/>
              <a:t>V6: Stored Cryptography Verification Requirements</a:t>
            </a:r>
          </a:p>
          <a:p>
            <a:r>
              <a:rPr lang="en-US" sz="1600" dirty="0"/>
              <a:t>V7: Error Handling and Logging Verification Requirements</a:t>
            </a:r>
          </a:p>
          <a:p>
            <a:r>
              <a:rPr lang="en-US" sz="1600" dirty="0"/>
              <a:t>V8: Data Protection Verification Requirements</a:t>
            </a:r>
          </a:p>
          <a:p>
            <a:r>
              <a:rPr lang="de-AT" sz="1600" dirty="0"/>
              <a:t>V9: Communications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de-AT" sz="1600" dirty="0"/>
              <a:t>V10: </a:t>
            </a:r>
            <a:r>
              <a:rPr lang="de-AT" sz="1600" dirty="0" err="1"/>
              <a:t>Malicious</a:t>
            </a:r>
            <a:r>
              <a:rPr lang="de-AT" sz="1600" dirty="0"/>
              <a:t> Code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sz="1600" dirty="0"/>
          </a:p>
          <a:p>
            <a:r>
              <a:rPr lang="en-US" sz="1600" dirty="0"/>
              <a:t>V11: Business Logic Verification Requirements</a:t>
            </a:r>
          </a:p>
          <a:p>
            <a:r>
              <a:rPr lang="en-US" sz="1600" dirty="0"/>
              <a:t>V12: File and Resources Verification Requirements</a:t>
            </a:r>
          </a:p>
          <a:p>
            <a:r>
              <a:rPr lang="en-US" sz="1600" dirty="0"/>
              <a:t>V13: API and Web Service Verification Requirements</a:t>
            </a:r>
          </a:p>
          <a:p>
            <a:r>
              <a:rPr lang="de-AT" sz="1600" dirty="0"/>
              <a:t>V14: </a:t>
            </a:r>
            <a:r>
              <a:rPr lang="de-AT" sz="1600" dirty="0" err="1"/>
              <a:t>Configuration</a:t>
            </a:r>
            <a:r>
              <a:rPr lang="de-AT" sz="1600" dirty="0"/>
              <a:t> </a:t>
            </a:r>
            <a:r>
              <a:rPr lang="de-AT" sz="1600" dirty="0" err="1"/>
              <a:t>Verification</a:t>
            </a:r>
            <a:r>
              <a:rPr lang="de-AT" sz="1600" dirty="0"/>
              <a:t> </a:t>
            </a:r>
            <a:r>
              <a:rPr lang="de-AT" sz="1600" dirty="0" err="1"/>
              <a:t>Requirements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3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BB7A6-53AA-490D-9912-A5504A5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OWASP Web Security </a:t>
            </a:r>
            <a:r>
              <a:rPr lang="de-DE" dirty="0" err="1"/>
              <a:t>Testing</a:t>
            </a:r>
            <a:r>
              <a:rPr lang="de-DE" dirty="0"/>
              <a:t> Guide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B1433ED-60EB-4D2E-83BF-3452A349447A}"/>
              </a:ext>
            </a:extLst>
          </p:cNvPr>
          <p:cNvSpPr txBox="1"/>
          <p:nvPr/>
        </p:nvSpPr>
        <p:spPr>
          <a:xfrm>
            <a:off x="173118" y="6165897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https://owasp.org/www-project-web-security-testing-guide/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C59B1-A654-47A8-9957-A4A33102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06" y="1450428"/>
            <a:ext cx="3243587" cy="45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5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8B5D4-D7F5-4511-9053-D56E2E16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a </a:t>
            </a:r>
            <a:r>
              <a:rPr lang="de-DE" dirty="0" err="1"/>
              <a:t>website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/>
              <a:t>	(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googling</a:t>
            </a:r>
            <a:r>
              <a:rPr lang="de-DE" dirty="0"/>
              <a:t> it...)</a:t>
            </a: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a URL</a:t>
            </a:r>
          </a:p>
          <a:p>
            <a:pPr marL="0" indent="0" algn="ctr">
              <a:buNone/>
            </a:pPr>
            <a:r>
              <a:rPr lang="de-DE" i="1" dirty="0"/>
              <a:t>Uniform </a:t>
            </a:r>
            <a:r>
              <a:rPr lang="de-DE" i="1" dirty="0" err="1"/>
              <a:t>Resource</a:t>
            </a:r>
            <a:r>
              <a:rPr lang="de-DE" i="1" dirty="0"/>
              <a:t> Locator</a:t>
            </a:r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endParaRPr lang="de-DE" i="1" dirty="0"/>
          </a:p>
          <a:p>
            <a:pPr marL="0" indent="0" algn="ctr">
              <a:buNone/>
            </a:pPr>
            <a:r>
              <a:rPr lang="de-DE" i="1" dirty="0"/>
              <a:t>and </a:t>
            </a:r>
            <a:r>
              <a:rPr lang="de-DE" i="1" dirty="0" err="1"/>
              <a:t>hit</a:t>
            </a:r>
            <a:r>
              <a:rPr lang="de-DE" i="1" dirty="0"/>
              <a:t> </a:t>
            </a:r>
            <a:r>
              <a:rPr lang="de-DE" i="1" dirty="0" err="1"/>
              <a:t>enter</a:t>
            </a:r>
            <a:r>
              <a:rPr lang="de-DE" i="1" dirty="0"/>
              <a:t>…</a:t>
            </a:r>
          </a:p>
          <a:p>
            <a:pPr marL="0" indent="0" algn="ctr">
              <a:buNone/>
            </a:pP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E5C49E-CC50-4D1A-960A-FAE41828F9FC}"/>
              </a:ext>
            </a:extLst>
          </p:cNvPr>
          <p:cNvSpPr txBox="1"/>
          <p:nvPr/>
        </p:nvSpPr>
        <p:spPr>
          <a:xfrm>
            <a:off x="563558" y="3796920"/>
            <a:ext cx="11293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>
                <a:latin typeface="+mj-lt"/>
              </a:rPr>
              <a:t>http://example.com:8080/demos/demo1.html?id=123&amp;name=Luke#ref1</a:t>
            </a:r>
            <a:endParaRPr lang="de-AT" sz="2500" dirty="0">
              <a:latin typeface="+mj-lt"/>
            </a:endParaRP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7A36863-CEEE-4D00-979D-79BC8B25FB8C}"/>
              </a:ext>
            </a:extLst>
          </p:cNvPr>
          <p:cNvSpPr/>
          <p:nvPr/>
        </p:nvSpPr>
        <p:spPr>
          <a:xfrm rot="16200000">
            <a:off x="902808" y="3920732"/>
            <a:ext cx="195479" cy="730606"/>
          </a:xfrm>
          <a:prstGeom prst="leftBrac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33FCA-4907-497B-BEF9-59ED01A78CA5}"/>
              </a:ext>
            </a:extLst>
          </p:cNvPr>
          <p:cNvSpPr txBox="1"/>
          <p:nvPr/>
        </p:nvSpPr>
        <p:spPr>
          <a:xfrm>
            <a:off x="328569" y="4383774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FF00"/>
                </a:solidFill>
              </a:rPr>
              <a:t>Protocol</a:t>
            </a:r>
            <a:endParaRPr lang="de-AT" dirty="0">
              <a:solidFill>
                <a:srgbClr val="00FF00"/>
              </a:solidFill>
            </a:endParaRPr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8B37FDA-CF06-405D-894F-49ACD746A095}"/>
              </a:ext>
            </a:extLst>
          </p:cNvPr>
          <p:cNvSpPr/>
          <p:nvPr/>
        </p:nvSpPr>
        <p:spPr>
          <a:xfrm rot="16200000">
            <a:off x="2742017" y="3299216"/>
            <a:ext cx="195477" cy="1974078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335051-D01C-42D2-9521-FD0E822182D2}"/>
              </a:ext>
            </a:extLst>
          </p:cNvPr>
          <p:cNvSpPr txBox="1"/>
          <p:nvPr/>
        </p:nvSpPr>
        <p:spPr>
          <a:xfrm>
            <a:off x="1987707" y="43839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C00000"/>
                </a:solidFill>
              </a:rPr>
              <a:t>Hostname</a:t>
            </a:r>
            <a:endParaRPr lang="de-AT" dirty="0">
              <a:solidFill>
                <a:srgbClr val="C00000"/>
              </a:solidFill>
            </a:endParaRP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DAF92272-DDA0-440B-B527-9C1B0BFA3C1C}"/>
              </a:ext>
            </a:extLst>
          </p:cNvPr>
          <p:cNvSpPr/>
          <p:nvPr/>
        </p:nvSpPr>
        <p:spPr>
          <a:xfrm rot="16200000">
            <a:off x="4208138" y="3936392"/>
            <a:ext cx="195476" cy="699725"/>
          </a:xfrm>
          <a:prstGeom prst="lef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FDE272-0E1B-4BFF-A8BA-415739F53918}"/>
              </a:ext>
            </a:extLst>
          </p:cNvPr>
          <p:cNvSpPr txBox="1"/>
          <p:nvPr/>
        </p:nvSpPr>
        <p:spPr>
          <a:xfrm>
            <a:off x="3915476" y="4383993"/>
            <a:ext cx="8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B0F0"/>
                </a:solidFill>
              </a:rPr>
              <a:t>Port</a:t>
            </a:r>
            <a:endParaRPr lang="de-AT" dirty="0">
              <a:solidFill>
                <a:srgbClr val="00B0F0"/>
              </a:solidFill>
            </a:endParaRP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E8A636CF-95A4-48DD-A5DE-0A13437588D0}"/>
              </a:ext>
            </a:extLst>
          </p:cNvPr>
          <p:cNvSpPr/>
          <p:nvPr/>
        </p:nvSpPr>
        <p:spPr>
          <a:xfrm rot="16200000">
            <a:off x="6134502" y="2863185"/>
            <a:ext cx="194401" cy="2847215"/>
          </a:xfrm>
          <a:prstGeom prst="leftBrac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94184E-F99D-4A24-BE54-8336D5541E6A}"/>
              </a:ext>
            </a:extLst>
          </p:cNvPr>
          <p:cNvSpPr txBox="1"/>
          <p:nvPr/>
        </p:nvSpPr>
        <p:spPr>
          <a:xfrm>
            <a:off x="5815699" y="4383993"/>
            <a:ext cx="8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FF00"/>
                </a:solidFill>
              </a:rPr>
              <a:t>Path</a:t>
            </a:r>
            <a:endParaRPr lang="de-AT" dirty="0">
              <a:solidFill>
                <a:srgbClr val="FFFF00"/>
              </a:solidFill>
            </a:endParaRP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B08ABD70-B647-4866-8699-A95E08577E35}"/>
              </a:ext>
            </a:extLst>
          </p:cNvPr>
          <p:cNvSpPr/>
          <p:nvPr/>
        </p:nvSpPr>
        <p:spPr>
          <a:xfrm rot="16200000">
            <a:off x="9105084" y="2894014"/>
            <a:ext cx="194401" cy="2785556"/>
          </a:xfrm>
          <a:prstGeom prst="lef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E1387E7-0063-4F12-8DCA-8AB7BB08879A}"/>
              </a:ext>
            </a:extLst>
          </p:cNvPr>
          <p:cNvSpPr txBox="1"/>
          <p:nvPr/>
        </p:nvSpPr>
        <p:spPr>
          <a:xfrm>
            <a:off x="7249330" y="4383774"/>
            <a:ext cx="322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7030A0"/>
                </a:solidFill>
              </a:rPr>
              <a:t>Query / Parameters</a:t>
            </a:r>
            <a:endParaRPr lang="de-AT" dirty="0">
              <a:solidFill>
                <a:srgbClr val="7030A0"/>
              </a:solidFill>
            </a:endParaRPr>
          </a:p>
        </p:txBody>
      </p:sp>
      <p:sp>
        <p:nvSpPr>
          <p:cNvPr id="16" name="Geschweifte Klammer links 15">
            <a:extLst>
              <a:ext uri="{FF2B5EF4-FFF2-40B4-BE49-F238E27FC236}">
                <a16:creationId xmlns:a16="http://schemas.microsoft.com/office/drawing/2014/main" id="{9288CB9C-FE9F-4BE9-A9A9-4E70AA89E076}"/>
              </a:ext>
            </a:extLst>
          </p:cNvPr>
          <p:cNvSpPr/>
          <p:nvPr/>
        </p:nvSpPr>
        <p:spPr>
          <a:xfrm rot="16200000">
            <a:off x="11047857" y="3921270"/>
            <a:ext cx="194401" cy="73060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D5DB6A4-DEAA-4E09-A3CA-F5DCC6CEFC10}"/>
              </a:ext>
            </a:extLst>
          </p:cNvPr>
          <p:cNvSpPr txBox="1"/>
          <p:nvPr/>
        </p:nvSpPr>
        <p:spPr>
          <a:xfrm>
            <a:off x="10367982" y="4383774"/>
            <a:ext cx="1663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C000"/>
                </a:solidFill>
              </a:rPr>
              <a:t>Fragment</a:t>
            </a:r>
            <a:endParaRPr lang="de-AT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9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7"/>
          <a:ext cx="11451665" cy="625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58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15408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5718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DNS Hijacking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8447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Redirect user to a rogue server by manipulation of DNS records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4557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Malware on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 server attack, e.g. DNS spoofing / cache poisoning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MitM</a:t>
                      </a:r>
                      <a:r>
                        <a:rPr lang="en-US" dirty="0"/>
                        <a:t> between client and DNS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Subdomain takeover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922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Hardening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DNSSEC / TSIG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 aware of your subdomains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97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2902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483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CC406-4DB9-4100-ABF2-A0E6A3D2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 Request Verbs / Methods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19718ABA-36B6-4C2F-BBE9-2E2628727E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8069" y="1927579"/>
          <a:ext cx="11435254" cy="418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897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4191069233"/>
                    </a:ext>
                  </a:extLst>
                </a:gridCol>
                <a:gridCol w="3741683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382576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Safe / Idempotent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Intended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RESTful</a:t>
                      </a:r>
                      <a:r>
                        <a:rPr lang="de-DE" dirty="0"/>
                        <a:t> Use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HEAD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(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body</a:t>
                      </a:r>
                      <a:r>
                        <a:rPr lang="de-DE" dirty="0"/>
                        <a:t>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Read </a:t>
                      </a:r>
                      <a:r>
                        <a:rPr lang="de-DE" dirty="0" err="1"/>
                        <a:t>Resource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POST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Send </a:t>
                      </a:r>
                      <a:r>
                        <a:rPr lang="de-DE" dirty="0" err="1"/>
                        <a:t>something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Create </a:t>
                      </a:r>
                      <a:r>
                        <a:rPr lang="de-DE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PUT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Create/Update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DELETE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Delete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PATCH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a </a:t>
                      </a:r>
                      <a:r>
                        <a:rPr lang="de-AT" dirty="0" err="1"/>
                        <a:t>part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of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something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Update </a:t>
                      </a:r>
                      <a:r>
                        <a:rPr lang="de-AT" dirty="0" err="1"/>
                        <a:t>Resource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CONNECT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 / 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Establish</a:t>
                      </a:r>
                      <a:r>
                        <a:rPr lang="de-AT" dirty="0"/>
                        <a:t> a </a:t>
                      </a:r>
                      <a:r>
                        <a:rPr lang="de-AT" dirty="0" err="1"/>
                        <a:t>tunnel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List </a:t>
                      </a:r>
                      <a:r>
                        <a:rPr lang="de-AT" dirty="0" err="1"/>
                        <a:t>allowed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verbs</a:t>
                      </a:r>
                      <a:r>
                        <a:rPr lang="de-AT" dirty="0"/>
                        <a:t>/</a:t>
                      </a:r>
                      <a:r>
                        <a:rPr lang="de-AT" dirty="0" err="1"/>
                        <a:t>methods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3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TRACE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Y / Y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Message loop-back </a:t>
                      </a:r>
                      <a:r>
                        <a:rPr lang="de-AT" dirty="0" err="1"/>
                        <a:t>test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324628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2A460F4-90A6-4A01-AA21-5D72A0AB9595}"/>
              </a:ext>
            </a:extLst>
          </p:cNvPr>
          <p:cNvSpPr txBox="1"/>
          <p:nvPr/>
        </p:nvSpPr>
        <p:spPr>
          <a:xfrm>
            <a:off x="3289738" y="6492875"/>
            <a:ext cx="8723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https://developer.mozilla.org/en-US/docs/Web/HTTP/Methods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E1A9091-D251-4DD0-A667-B799E2F351E7}"/>
              </a:ext>
            </a:extLst>
          </p:cNvPr>
          <p:cNvSpPr txBox="1"/>
          <p:nvPr/>
        </p:nvSpPr>
        <p:spPr>
          <a:xfrm>
            <a:off x="4639193" y="143980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classic.com/</a:t>
            </a:r>
            <a:r>
              <a:rPr lang="en-US" dirty="0" err="1">
                <a:latin typeface="+mj-lt"/>
              </a:rPr>
              <a:t>customers?id</a:t>
            </a:r>
            <a:r>
              <a:rPr lang="en-US" dirty="0">
                <a:latin typeface="+mj-lt"/>
              </a:rPr>
              <a:t>=12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16DF4E-826E-45D9-B033-73E2A93423BD}"/>
              </a:ext>
            </a:extLst>
          </p:cNvPr>
          <p:cNvSpPr txBox="1"/>
          <p:nvPr/>
        </p:nvSpPr>
        <p:spPr>
          <a:xfrm>
            <a:off x="8479548" y="143980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restapi.com/customer/12</a:t>
            </a:r>
          </a:p>
        </p:txBody>
      </p:sp>
    </p:spTree>
    <p:extLst>
      <p:ext uri="{BB962C8B-B14F-4D97-AF65-F5344CB8AC3E}">
        <p14:creationId xmlns:p14="http://schemas.microsoft.com/office/powerpoint/2010/main" val="17486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1419</Words>
  <Application>Microsoft Office PowerPoint</Application>
  <PresentationFormat>Breitbild</PresentationFormat>
  <Paragraphs>271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OWASP Top 10</vt:lpstr>
      <vt:lpstr>OWASP ASVS</vt:lpstr>
      <vt:lpstr>OWASP Web Security Testing Guide</vt:lpstr>
      <vt:lpstr>PowerPoint-Präsentation</vt:lpstr>
      <vt:lpstr>PowerPoint-Präsentation</vt:lpstr>
      <vt:lpstr>PowerPoint-Präsentation</vt:lpstr>
      <vt:lpstr>HTTP Request Verbs / Methods</vt:lpstr>
      <vt:lpstr>HTTP Response Status Codes</vt:lpstr>
      <vt:lpstr>PowerPoint-Präsentation</vt:lpstr>
      <vt:lpstr>PowerPoint-Präsentation</vt:lpstr>
      <vt:lpstr>Transport Layer Security (TLS)</vt:lpstr>
      <vt:lpstr>PFS – Perfect Forward Secrecy</vt:lpstr>
      <vt:lpstr>HSTS – HTTP Strict Transport Securtiy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2022-11-08T14:35:19Z</dcterms:modified>
</cp:coreProperties>
</file>