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83" r:id="rId2"/>
    <p:sldId id="388" r:id="rId3"/>
    <p:sldId id="481" r:id="rId4"/>
    <p:sldId id="399" r:id="rId5"/>
    <p:sldId id="400" r:id="rId6"/>
    <p:sldId id="433" r:id="rId7"/>
    <p:sldId id="402" r:id="rId8"/>
    <p:sldId id="305" r:id="rId9"/>
    <p:sldId id="364" r:id="rId10"/>
    <p:sldId id="441" r:id="rId11"/>
    <p:sldId id="366" r:id="rId12"/>
    <p:sldId id="370" r:id="rId13"/>
    <p:sldId id="371" r:id="rId14"/>
    <p:sldId id="372" r:id="rId15"/>
    <p:sldId id="359" r:id="rId16"/>
    <p:sldId id="469" r:id="rId17"/>
    <p:sldId id="430" r:id="rId18"/>
    <p:sldId id="476" r:id="rId19"/>
    <p:sldId id="383" r:id="rId20"/>
    <p:sldId id="438" r:id="rId21"/>
    <p:sldId id="477" r:id="rId22"/>
    <p:sldId id="463" r:id="rId23"/>
    <p:sldId id="3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2AEE7-73C1-417E-8584-026DD7BF69E5}" v="5" dt="2022-11-10T11:37:28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19" autoAdjust="0"/>
  </p:normalViewPr>
  <p:slideViewPr>
    <p:cSldViewPr snapToGrid="0">
      <p:cViewPr varScale="1">
        <p:scale>
          <a:sx n="85" d="100"/>
          <a:sy n="85" d="100"/>
        </p:scale>
        <p:origin x="47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B8F2AEE7-73C1-417E-8584-026DD7BF69E5}"/>
    <pc:docChg chg="addSld delSld modSld">
      <pc:chgData name="Daniel Schwarz" userId="5bb35bb8-905a-4742-88d9-33d9089732e7" providerId="ADAL" clId="{B8F2AEE7-73C1-417E-8584-026DD7BF69E5}" dt="2022-11-10T11:37:28.019" v="23"/>
      <pc:docMkLst>
        <pc:docMk/>
      </pc:docMkLst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582342444" sldId="341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948369255" sldId="343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29994055" sldId="37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755240379" sldId="375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159120664" sldId="377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2225150914" sldId="378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695542128" sldId="382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023509386" sldId="426"/>
        </pc:sldMkLst>
      </pc:sldChg>
      <pc:sldChg chg="del">
        <pc:chgData name="Daniel Schwarz" userId="5bb35bb8-905a-4742-88d9-33d9089732e7" providerId="ADAL" clId="{B8F2AEE7-73C1-417E-8584-026DD7BF69E5}" dt="2022-04-21T19:35:37.920" v="1" actId="47"/>
        <pc:sldMkLst>
          <pc:docMk/>
          <pc:sldMk cId="621167348" sldId="428"/>
        </pc:sldMkLst>
      </pc:sldChg>
      <pc:sldChg chg="del">
        <pc:chgData name="Daniel Schwarz" userId="5bb35bb8-905a-4742-88d9-33d9089732e7" providerId="ADAL" clId="{B8F2AEE7-73C1-417E-8584-026DD7BF69E5}" dt="2022-04-22T15:29:51.469" v="3" actId="47"/>
        <pc:sldMkLst>
          <pc:docMk/>
          <pc:sldMk cId="1365994828" sldId="430"/>
        </pc:sldMkLst>
      </pc:sldChg>
      <pc:sldChg chg="modSp add mod">
        <pc:chgData name="Daniel Schwarz" userId="5bb35bb8-905a-4742-88d9-33d9089732e7" providerId="ADAL" clId="{B8F2AEE7-73C1-417E-8584-026DD7BF69E5}" dt="2022-11-10T11:37:28.019" v="23"/>
        <pc:sldMkLst>
          <pc:docMk/>
          <pc:sldMk cId="3460094429" sldId="430"/>
        </pc:sldMkLst>
        <pc:graphicFrameChg chg="mod modGraphic">
          <ac:chgData name="Daniel Schwarz" userId="5bb35bb8-905a-4742-88d9-33d9089732e7" providerId="ADAL" clId="{B8F2AEE7-73C1-417E-8584-026DD7BF69E5}" dt="2022-11-10T11:37:28.019" v="23"/>
          <ac:graphicFrameMkLst>
            <pc:docMk/>
            <pc:sldMk cId="3460094429" sldId="430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629598742" sldId="449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537149681" sldId="46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959147364" sldId="466"/>
        </pc:sldMkLst>
      </pc:sldChg>
      <pc:sldChg chg="del">
        <pc:chgData name="Daniel Schwarz" userId="5bb35bb8-905a-4742-88d9-33d9089732e7" providerId="ADAL" clId="{B8F2AEE7-73C1-417E-8584-026DD7BF69E5}" dt="2022-04-22T15:31:23.037" v="5" actId="47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818893994" sldId="479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7607149" sldId="480"/>
        </pc:sldMkLst>
      </pc:sldChg>
      <pc:sldChg chg="add del">
        <pc:chgData name="Daniel Schwarz" userId="5bb35bb8-905a-4742-88d9-33d9089732e7" providerId="ADAL" clId="{B8F2AEE7-73C1-417E-8584-026DD7BF69E5}" dt="2022-11-10T11:35:43.596" v="8" actId="47"/>
        <pc:sldMkLst>
          <pc:docMk/>
          <pc:sldMk cId="2640420963" sldId="482"/>
        </pc:sldMkLst>
      </pc:sldChg>
      <pc:sldChg chg="add">
        <pc:chgData name="Daniel Schwarz" userId="5bb35bb8-905a-4742-88d9-33d9089732e7" providerId="ADAL" clId="{B8F2AEE7-73C1-417E-8584-026DD7BF69E5}" dt="2022-04-22T15:29:48.932" v="2"/>
        <pc:sldMkLst>
          <pc:docMk/>
          <pc:sldMk cId="3803502654" sldId="483"/>
        </pc:sldMkLst>
      </pc:sldChg>
      <pc:sldChg chg="add del">
        <pc:chgData name="Daniel Schwarz" userId="5bb35bb8-905a-4742-88d9-33d9089732e7" providerId="ADAL" clId="{B8F2AEE7-73C1-417E-8584-026DD7BF69E5}" dt="2022-04-22T15:31:49.318" v="7" actId="47"/>
        <pc:sldMkLst>
          <pc:docMk/>
          <pc:sldMk cId="615047326" sldId="484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25T09:56:48.462" v="27" actId="20577"/>
      <pc:docMkLst>
        <pc:docMk/>
      </pc:docMkLst>
      <pc:sldChg chg="del">
        <pc:chgData name="Daniel Schwarz" userId="5bb35bb8-905a-4742-88d9-33d9089732e7" providerId="ADAL" clId="{74B1D79B-F473-41C6-9CE6-DFFF43CD3C7A}" dt="2021-02-23T21:04:16.178" v="9" actId="47"/>
        <pc:sldMkLst>
          <pc:docMk/>
          <pc:sldMk cId="1236122720" sldId="394"/>
        </pc:sldMkLst>
      </pc:sldChg>
      <pc:sldChg chg="add del">
        <pc:chgData name="Daniel Schwarz" userId="5bb35bb8-905a-4742-88d9-33d9089732e7" providerId="ADAL" clId="{74B1D79B-F473-41C6-9CE6-DFFF43CD3C7A}" dt="2021-02-23T21:02:37.884" v="6"/>
        <pc:sldMkLst>
          <pc:docMk/>
          <pc:sldMk cId="1365994828" sldId="430"/>
        </pc:sldMkLst>
      </pc:sldChg>
      <pc:sldChg chg="modSp mod">
        <pc:chgData name="Daniel Schwarz" userId="5bb35bb8-905a-4742-88d9-33d9089732e7" providerId="ADAL" clId="{74B1D79B-F473-41C6-9CE6-DFFF43CD3C7A}" dt="2021-02-25T09:56:48.462" v="27" actId="20577"/>
        <pc:sldMkLst>
          <pc:docMk/>
          <pc:sldMk cId="2648658250" sldId="438"/>
        </pc:sldMkLst>
        <pc:graphicFrameChg chg="modGraphic">
          <ac:chgData name="Daniel Schwarz" userId="5bb35bb8-905a-4742-88d9-33d9089732e7" providerId="ADAL" clId="{74B1D79B-F473-41C6-9CE6-DFFF43CD3C7A}" dt="2021-02-25T09:56:48.462" v="27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 del">
        <pc:chgData name="Daniel Schwarz" userId="5bb35bb8-905a-4742-88d9-33d9089732e7" providerId="ADAL" clId="{74B1D79B-F473-41C6-9CE6-DFFF43CD3C7A}" dt="2021-02-23T21:02:39.890" v="7" actId="47"/>
        <pc:sldMkLst>
          <pc:docMk/>
          <pc:sldMk cId="1851207103" sldId="473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  <pc:sldChg chg="add">
        <pc:chgData name="Daniel Schwarz" userId="5bb35bb8-905a-4742-88d9-33d9089732e7" providerId="ADAL" clId="{74B1D79B-F473-41C6-9CE6-DFFF43CD3C7A}" dt="2021-02-23T21:04:10.109" v="8"/>
        <pc:sldMkLst>
          <pc:docMk/>
          <pc:sldMk cId="242476846" sldId="481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5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191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205.xml"/><Relationship Id="rId175" Type="http://schemas.openxmlformats.org/officeDocument/2006/relationships/customXml" Target="../ink/ink213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221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230.xml"/><Relationship Id="rId226" Type="http://schemas.openxmlformats.org/officeDocument/2006/relationships/image" Target="../media/image1410.png"/><Relationship Id="rId247" Type="http://schemas.openxmlformats.org/officeDocument/2006/relationships/customXml" Target="../ink/ink253.xml"/><Relationship Id="rId107" Type="http://schemas.openxmlformats.org/officeDocument/2006/relationships/image" Target="../media/image462.png"/><Relationship Id="rId221" Type="http://schemas.openxmlformats.org/officeDocument/2006/relationships/customXml" Target="../ink/ink239.xml"/><Relationship Id="rId242" Type="http://schemas.openxmlformats.org/officeDocument/2006/relationships/customXml" Target="../ink/ink250.xml"/><Relationship Id="rId263" Type="http://schemas.openxmlformats.org/officeDocument/2006/relationships/customXml" Target="../ink/ink261.xml"/><Relationship Id="rId268" Type="http://schemas.openxmlformats.org/officeDocument/2006/relationships/image" Target="../media/image960.png"/><Relationship Id="rId37" Type="http://schemas.openxmlformats.org/officeDocument/2006/relationships/image" Target="../media/image9.png"/><Relationship Id="rId11" Type="http://schemas.openxmlformats.org/officeDocument/2006/relationships/image" Target="../media/image449.png"/><Relationship Id="rId123" Type="http://schemas.openxmlformats.org/officeDocument/2006/relationships/customXml" Target="../ink/ink181.xml"/><Relationship Id="rId128" Type="http://schemas.openxmlformats.org/officeDocument/2006/relationships/customXml" Target="../ink/ink186.xml"/><Relationship Id="rId144" Type="http://schemas.openxmlformats.org/officeDocument/2006/relationships/image" Target="../media/image910.png"/><Relationship Id="rId149" Type="http://schemas.openxmlformats.org/officeDocument/2006/relationships/customXml" Target="../ink/ink200.xml"/><Relationship Id="rId160" Type="http://schemas.openxmlformats.org/officeDocument/2006/relationships/image" Target="../media/image1711.png"/><Relationship Id="rId165" Type="http://schemas.openxmlformats.org/officeDocument/2006/relationships/customXml" Target="../ink/ink208.xml"/><Relationship Id="rId181" Type="http://schemas.openxmlformats.org/officeDocument/2006/relationships/customXml" Target="../ink/ink216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247.xml"/><Relationship Id="rId211" Type="http://schemas.openxmlformats.org/officeDocument/2006/relationships/customXml" Target="../ink/ink234.xml"/><Relationship Id="rId232" Type="http://schemas.openxmlformats.org/officeDocument/2006/relationships/image" Target="../media/image1710.png"/><Relationship Id="rId253" Type="http://schemas.openxmlformats.org/officeDocument/2006/relationships/customXml" Target="../ink/ink256.xml"/><Relationship Id="rId258" Type="http://schemas.openxmlformats.org/officeDocument/2006/relationships/image" Target="../media/image912.png"/><Relationship Id="rId113" Type="http://schemas.openxmlformats.org/officeDocument/2006/relationships/customXml" Target="../ink/ink172.xml"/><Relationship Id="rId118" Type="http://schemas.openxmlformats.org/officeDocument/2006/relationships/customXml" Target="../ink/ink176.xml"/><Relationship Id="rId27" Type="http://schemas.openxmlformats.org/officeDocument/2006/relationships/image" Target="../media/image457.png"/><Relationship Id="rId134" Type="http://schemas.openxmlformats.org/officeDocument/2006/relationships/customXml" Target="../ink/ink192.xml"/><Relationship Id="rId43" Type="http://schemas.openxmlformats.org/officeDocument/2006/relationships/image" Target="../media/image465.png"/><Relationship Id="rId139" Type="http://schemas.openxmlformats.org/officeDocument/2006/relationships/customXml" Target="../ink/ink195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203.xml"/><Relationship Id="rId171" Type="http://schemas.openxmlformats.org/officeDocument/2006/relationships/customXml" Target="../ink/ink211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224.xml"/><Relationship Id="rId206" Type="http://schemas.openxmlformats.org/officeDocument/2006/relationships/customXml" Target="../ink/ink231.xml"/><Relationship Id="rId227" Type="http://schemas.openxmlformats.org/officeDocument/2006/relationships/customXml" Target="../ink/ink242.xml"/><Relationship Id="rId201" Type="http://schemas.openxmlformats.org/officeDocument/2006/relationships/customXml" Target="../ink/ink226.xml"/><Relationship Id="rId222" Type="http://schemas.openxmlformats.org/officeDocument/2006/relationships/image" Target="../media/image1210.png"/><Relationship Id="rId243" Type="http://schemas.openxmlformats.org/officeDocument/2006/relationships/customXml" Target="../ink/ink251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264.xml"/><Relationship Id="rId38" Type="http://schemas.openxmlformats.org/officeDocument/2006/relationships/customXml" Target="../ink/ink171.xml"/><Relationship Id="rId17" Type="http://schemas.openxmlformats.org/officeDocument/2006/relationships/image" Target="../media/image452.png"/><Relationship Id="rId124" Type="http://schemas.openxmlformats.org/officeDocument/2006/relationships/customXml" Target="../ink/ink182.xml"/><Relationship Id="rId129" Type="http://schemas.openxmlformats.org/officeDocument/2006/relationships/customXml" Target="../ink/ink187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198.xml"/><Relationship Id="rId161" Type="http://schemas.openxmlformats.org/officeDocument/2006/relationships/customXml" Target="../ink/ink206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219.xml"/><Relationship Id="rId217" Type="http://schemas.openxmlformats.org/officeDocument/2006/relationships/customXml" Target="../ink/ink23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245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259.xml"/><Relationship Id="rId114" Type="http://schemas.openxmlformats.org/officeDocument/2006/relationships/image" Target="../media/image488.png"/><Relationship Id="rId119" Type="http://schemas.openxmlformats.org/officeDocument/2006/relationships/customXml" Target="../ink/ink177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188.xml"/><Relationship Id="rId135" Type="http://schemas.openxmlformats.org/officeDocument/2006/relationships/customXml" Target="../ink/ink193.xml"/><Relationship Id="rId151" Type="http://schemas.openxmlformats.org/officeDocument/2006/relationships/customXml" Target="../ink/ink201.xml"/><Relationship Id="rId156" Type="http://schemas.openxmlformats.org/officeDocument/2006/relationships/image" Target="../media/image1511.png"/><Relationship Id="rId177" Type="http://schemas.openxmlformats.org/officeDocument/2006/relationships/customXml" Target="../ink/ink214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222.xml"/><Relationship Id="rId202" Type="http://schemas.openxmlformats.org/officeDocument/2006/relationships/customXml" Target="../ink/ink227.xml"/><Relationship Id="rId207" Type="http://schemas.openxmlformats.org/officeDocument/2006/relationships/customXml" Target="../ink/ink232.xml"/><Relationship Id="rId223" Type="http://schemas.openxmlformats.org/officeDocument/2006/relationships/customXml" Target="../ink/ink240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254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262.xml"/><Relationship Id="rId34" Type="http://schemas.openxmlformats.org/officeDocument/2006/relationships/image" Target="../media/image3410.png"/><Relationship Id="rId120" Type="http://schemas.openxmlformats.org/officeDocument/2006/relationships/customXml" Target="../ink/ink178.xml"/><Relationship Id="rId125" Type="http://schemas.openxmlformats.org/officeDocument/2006/relationships/customXml" Target="../ink/ink183.xml"/><Relationship Id="rId141" Type="http://schemas.openxmlformats.org/officeDocument/2006/relationships/customXml" Target="../ink/ink196.xml"/><Relationship Id="rId146" Type="http://schemas.openxmlformats.org/officeDocument/2006/relationships/image" Target="../media/image1011.png"/><Relationship Id="rId167" Type="http://schemas.openxmlformats.org/officeDocument/2006/relationships/customXml" Target="../ink/ink209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217.xml"/><Relationship Id="rId7" Type="http://schemas.openxmlformats.org/officeDocument/2006/relationships/image" Target="../media/image3390.png"/><Relationship Id="rId213" Type="http://schemas.openxmlformats.org/officeDocument/2006/relationships/customXml" Target="../ink/ink235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248.xml"/><Relationship Id="rId2" Type="http://schemas.openxmlformats.org/officeDocument/2006/relationships/customXml" Target="../ink/ink169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257.xml"/><Relationship Id="rId271" Type="http://schemas.openxmlformats.org/officeDocument/2006/relationships/image" Target="../media/image10.png"/><Relationship Id="rId115" Type="http://schemas.openxmlformats.org/officeDocument/2006/relationships/customXml" Target="../ink/ink173.xml"/><Relationship Id="rId87" Type="http://schemas.openxmlformats.org/officeDocument/2006/relationships/image" Target="../media/image3920.png"/><Relationship Id="rId131" Type="http://schemas.openxmlformats.org/officeDocument/2006/relationships/customXml" Target="../ink/ink189.xml"/><Relationship Id="rId136" Type="http://schemas.openxmlformats.org/officeDocument/2006/relationships/image" Target="../media/image511.png"/><Relationship Id="rId157" Type="http://schemas.openxmlformats.org/officeDocument/2006/relationships/customXml" Target="../ink/ink204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212.xml"/><Relationship Id="rId194" Type="http://schemas.openxmlformats.org/officeDocument/2006/relationships/image" Target="../media/image3610.png"/><Relationship Id="rId199" Type="http://schemas.openxmlformats.org/officeDocument/2006/relationships/customXml" Target="../ink/ink225.xml"/><Relationship Id="rId203" Type="http://schemas.openxmlformats.org/officeDocument/2006/relationships/customXml" Target="../ink/ink228.xml"/><Relationship Id="rId208" Type="http://schemas.openxmlformats.org/officeDocument/2006/relationships/image" Target="../media/image512.png"/><Relationship Id="rId229" Type="http://schemas.openxmlformats.org/officeDocument/2006/relationships/customXml" Target="../ink/ink243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252.xml"/><Relationship Id="rId261" Type="http://schemas.openxmlformats.org/officeDocument/2006/relationships/customXml" Target="../ink/ink260.xml"/><Relationship Id="rId266" Type="http://schemas.openxmlformats.org/officeDocument/2006/relationships/image" Target="../media/image950.png"/><Relationship Id="rId35" Type="http://schemas.openxmlformats.org/officeDocument/2006/relationships/customXml" Target="../ink/ink170.xml"/><Relationship Id="rId126" Type="http://schemas.openxmlformats.org/officeDocument/2006/relationships/customXml" Target="../ink/ink184.xml"/><Relationship Id="rId105" Type="http://schemas.openxmlformats.org/officeDocument/2006/relationships/image" Target="../media/image461.png"/><Relationship Id="rId147" Type="http://schemas.openxmlformats.org/officeDocument/2006/relationships/customXml" Target="../ink/ink199.xml"/><Relationship Id="rId168" Type="http://schemas.openxmlformats.org/officeDocument/2006/relationships/image" Target="../media/image2111.png"/><Relationship Id="rId121" Type="http://schemas.openxmlformats.org/officeDocument/2006/relationships/customXml" Target="../ink/ink179.xml"/><Relationship Id="rId142" Type="http://schemas.openxmlformats.org/officeDocument/2006/relationships/image" Target="../media/image811.png"/><Relationship Id="rId163" Type="http://schemas.openxmlformats.org/officeDocument/2006/relationships/customXml" Target="../ink/ink207.xml"/><Relationship Id="rId184" Type="http://schemas.openxmlformats.org/officeDocument/2006/relationships/image" Target="../media/image2910.png"/><Relationship Id="rId189" Type="http://schemas.openxmlformats.org/officeDocument/2006/relationships/customXml" Target="../ink/ink220.xml"/><Relationship Id="rId219" Type="http://schemas.openxmlformats.org/officeDocument/2006/relationships/customXml" Target="../ink/ink238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246.xml"/><Relationship Id="rId251" Type="http://schemas.openxmlformats.org/officeDocument/2006/relationships/customXml" Target="../ink/ink255.xml"/><Relationship Id="rId256" Type="http://schemas.openxmlformats.org/officeDocument/2006/relationships/image" Target="../media/image901.png"/><Relationship Id="rId116" Type="http://schemas.openxmlformats.org/officeDocument/2006/relationships/customXml" Target="../ink/ink174.xml"/><Relationship Id="rId25" Type="http://schemas.openxmlformats.org/officeDocument/2006/relationships/image" Target="../media/image456.png"/><Relationship Id="rId137" Type="http://schemas.openxmlformats.org/officeDocument/2006/relationships/customXml" Target="../ink/ink194.xml"/><Relationship Id="rId158" Type="http://schemas.openxmlformats.org/officeDocument/2006/relationships/image" Target="../media/image1611.png"/><Relationship Id="rId272" Type="http://schemas.openxmlformats.org/officeDocument/2006/relationships/customXml" Target="../ink/ink265.xml"/><Relationship Id="rId132" Type="http://schemas.openxmlformats.org/officeDocument/2006/relationships/customXml" Target="../ink/ink190.xml"/><Relationship Id="rId41" Type="http://schemas.openxmlformats.org/officeDocument/2006/relationships/image" Target="../media/image464.png"/><Relationship Id="rId153" Type="http://schemas.openxmlformats.org/officeDocument/2006/relationships/customXml" Target="../ink/ink202.xml"/><Relationship Id="rId174" Type="http://schemas.openxmlformats.org/officeDocument/2006/relationships/image" Target="../media/image2410.png"/><Relationship Id="rId179" Type="http://schemas.openxmlformats.org/officeDocument/2006/relationships/customXml" Target="../ink/ink215.xml"/><Relationship Id="rId195" Type="http://schemas.openxmlformats.org/officeDocument/2006/relationships/customXml" Target="../ink/ink223.xml"/><Relationship Id="rId62" Type="http://schemas.openxmlformats.org/officeDocument/2006/relationships/image" Target="../media/image480.png"/><Relationship Id="rId209" Type="http://schemas.openxmlformats.org/officeDocument/2006/relationships/customXml" Target="../ink/ink233.xml"/><Relationship Id="rId190" Type="http://schemas.openxmlformats.org/officeDocument/2006/relationships/image" Target="../media/image3210.png"/><Relationship Id="rId204" Type="http://schemas.openxmlformats.org/officeDocument/2006/relationships/customXml" Target="../ink/ink229.xml"/><Relationship Id="rId220" Type="http://schemas.openxmlformats.org/officeDocument/2006/relationships/image" Target="../media/image1110.png"/><Relationship Id="rId225" Type="http://schemas.openxmlformats.org/officeDocument/2006/relationships/customXml" Target="../ink/ink241.xml"/><Relationship Id="rId241" Type="http://schemas.openxmlformats.org/officeDocument/2006/relationships/customXml" Target="../ink/ink249.xml"/><Relationship Id="rId246" Type="http://schemas.openxmlformats.org/officeDocument/2006/relationships/image" Target="../media/image851.png"/><Relationship Id="rId267" Type="http://schemas.openxmlformats.org/officeDocument/2006/relationships/customXml" Target="../ink/ink26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185.xml"/><Relationship Id="rId262" Type="http://schemas.openxmlformats.org/officeDocument/2006/relationships/image" Target="../media/image930.png"/><Relationship Id="rId122" Type="http://schemas.openxmlformats.org/officeDocument/2006/relationships/customXml" Target="../ink/ink180.xml"/><Relationship Id="rId31" Type="http://schemas.openxmlformats.org/officeDocument/2006/relationships/image" Target="../media/image459.png"/><Relationship Id="rId143" Type="http://schemas.openxmlformats.org/officeDocument/2006/relationships/customXml" Target="../ink/ink197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210.xml"/><Relationship Id="rId185" Type="http://schemas.openxmlformats.org/officeDocument/2006/relationships/customXml" Target="../ink/ink218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236.xml"/><Relationship Id="rId236" Type="http://schemas.openxmlformats.org/officeDocument/2006/relationships/image" Target="../media/image1910.png"/><Relationship Id="rId257" Type="http://schemas.openxmlformats.org/officeDocument/2006/relationships/customXml" Target="../ink/ink258.xml"/><Relationship Id="rId231" Type="http://schemas.openxmlformats.org/officeDocument/2006/relationships/customXml" Target="../ink/ink244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99" Type="http://schemas.openxmlformats.org/officeDocument/2006/relationships/customXml" Target="../ink/ink394.xml"/><Relationship Id="rId303" Type="http://schemas.openxmlformats.org/officeDocument/2006/relationships/customXml" Target="../ink/ink396.xml"/><Relationship Id="rId21" Type="http://schemas.openxmlformats.org/officeDocument/2006/relationships/customXml" Target="../ink/ink275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324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298.xml"/><Relationship Id="rId268" Type="http://schemas.openxmlformats.org/officeDocument/2006/relationships/image" Target="../media/image2940.png"/><Relationship Id="rId289" Type="http://schemas.openxmlformats.org/officeDocument/2006/relationships/customXml" Target="../ink/ink389.xml"/><Relationship Id="rId11" Type="http://schemas.openxmlformats.org/officeDocument/2006/relationships/customXml" Target="../ink/ink270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319.xml"/><Relationship Id="rId314" Type="http://schemas.openxmlformats.org/officeDocument/2006/relationships/image" Target="../media/image851.png"/><Relationship Id="rId335" Type="http://schemas.openxmlformats.org/officeDocument/2006/relationships/customXml" Target="../ink/ink412.xml"/><Relationship Id="rId5" Type="http://schemas.openxmlformats.org/officeDocument/2006/relationships/customXml" Target="../ink/ink267.xml"/><Relationship Id="rId95" Type="http://schemas.openxmlformats.org/officeDocument/2006/relationships/customXml" Target="../ink/ink292.xml"/><Relationship Id="rId160" Type="http://schemas.openxmlformats.org/officeDocument/2006/relationships/image" Target="../media/image1820.png"/><Relationship Id="rId181" Type="http://schemas.openxmlformats.org/officeDocument/2006/relationships/customXml" Target="../ink/ink335.xml"/><Relationship Id="rId216" Type="http://schemas.openxmlformats.org/officeDocument/2006/relationships/image" Target="../media/image2090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79" Type="http://schemas.openxmlformats.org/officeDocument/2006/relationships/customXml" Target="../ink/ink384.xml"/><Relationship Id="rId22" Type="http://schemas.openxmlformats.org/officeDocument/2006/relationships/image" Target="../media/image1330.png"/><Relationship Id="rId43" Type="http://schemas.openxmlformats.org/officeDocument/2006/relationships/customXml" Target="../ink/ink286.xml"/><Relationship Id="rId118" Type="http://schemas.openxmlformats.org/officeDocument/2006/relationships/image" Target="../media/image1612.png"/><Relationship Id="rId139" Type="http://schemas.openxmlformats.org/officeDocument/2006/relationships/customXml" Target="../ink/ink314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407.xml"/><Relationship Id="rId150" Type="http://schemas.openxmlformats.org/officeDocument/2006/relationships/image" Target="../media/image1770.png"/><Relationship Id="rId171" Type="http://schemas.openxmlformats.org/officeDocument/2006/relationships/customXml" Target="../ink/ink330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269" Type="http://schemas.openxmlformats.org/officeDocument/2006/relationships/customXml" Target="../ink/ink379.xml"/><Relationship Id="rId12" Type="http://schemas.openxmlformats.org/officeDocument/2006/relationships/image" Target="../media/image1280.png"/><Relationship Id="rId33" Type="http://schemas.openxmlformats.org/officeDocument/2006/relationships/customXml" Target="../ink/ink281.xml"/><Relationship Id="rId108" Type="http://schemas.openxmlformats.org/officeDocument/2006/relationships/image" Target="../media/image1560.png"/><Relationship Id="rId129" Type="http://schemas.openxmlformats.org/officeDocument/2006/relationships/customXml" Target="../ink/ink309.xml"/><Relationship Id="rId280" Type="http://schemas.openxmlformats.org/officeDocument/2006/relationships/image" Target="../media/image810.png"/><Relationship Id="rId315" Type="http://schemas.openxmlformats.org/officeDocument/2006/relationships/customXml" Target="../ink/ink402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325.xml"/><Relationship Id="rId182" Type="http://schemas.openxmlformats.org/officeDocument/2006/relationships/image" Target="../media/image1920.png"/><Relationship Id="rId217" Type="http://schemas.openxmlformats.org/officeDocument/2006/relationships/customXml" Target="../ink/ink353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276.xml"/><Relationship Id="rId119" Type="http://schemas.openxmlformats.org/officeDocument/2006/relationships/customXml" Target="../ink/ink304.xml"/><Relationship Id="rId270" Type="http://schemas.openxmlformats.org/officeDocument/2006/relationships/image" Target="../media/image3390.png"/><Relationship Id="rId291" Type="http://schemas.openxmlformats.org/officeDocument/2006/relationships/customXml" Target="../ink/ink390.xml"/><Relationship Id="rId305" Type="http://schemas.openxmlformats.org/officeDocument/2006/relationships/customXml" Target="../ink/ink397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320.xml"/><Relationship Id="rId172" Type="http://schemas.openxmlformats.org/officeDocument/2006/relationships/image" Target="../media/image1870.png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271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281" Type="http://schemas.openxmlformats.org/officeDocument/2006/relationships/customXml" Target="../ink/ink385.xml"/><Relationship Id="rId316" Type="http://schemas.openxmlformats.org/officeDocument/2006/relationships/image" Target="../media/image861.png"/><Relationship Id="rId337" Type="http://schemas.openxmlformats.org/officeDocument/2006/relationships/customXml" Target="../ink/ink413.xml"/><Relationship Id="rId34" Type="http://schemas.openxmlformats.org/officeDocument/2006/relationships/image" Target="../media/image1390.png"/><Relationship Id="rId97" Type="http://schemas.openxmlformats.org/officeDocument/2006/relationships/customXml" Target="../ink/ink293.xml"/><Relationship Id="rId120" Type="http://schemas.openxmlformats.org/officeDocument/2006/relationships/image" Target="../media/image1620.png"/><Relationship Id="rId141" Type="http://schemas.openxmlformats.org/officeDocument/2006/relationships/customXml" Target="../ink/ink315.xml"/><Relationship Id="rId7" Type="http://schemas.openxmlformats.org/officeDocument/2006/relationships/customXml" Target="../ink/ink268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336.xml"/><Relationship Id="rId213" Type="http://schemas.openxmlformats.org/officeDocument/2006/relationships/customXml" Target="../ink/ink351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364.xml"/><Relationship Id="rId2" Type="http://schemas.openxmlformats.org/officeDocument/2006/relationships/customXml" Target="../ink/ink266.xml"/><Relationship Id="rId29" Type="http://schemas.openxmlformats.org/officeDocument/2006/relationships/customXml" Target="../ink/ink279.xml"/><Relationship Id="rId250" Type="http://schemas.openxmlformats.org/officeDocument/2006/relationships/customXml" Target="../ink/ink370.xml"/><Relationship Id="rId255" Type="http://schemas.openxmlformats.org/officeDocument/2006/relationships/image" Target="../media/image2280.png"/><Relationship Id="rId271" Type="http://schemas.openxmlformats.org/officeDocument/2006/relationships/customXml" Target="../ink/ink380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393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287.xml"/><Relationship Id="rId110" Type="http://schemas.openxmlformats.org/officeDocument/2006/relationships/image" Target="../media/image1570.png"/><Relationship Id="rId115" Type="http://schemas.openxmlformats.org/officeDocument/2006/relationships/customXml" Target="../ink/ink302.xml"/><Relationship Id="rId131" Type="http://schemas.openxmlformats.org/officeDocument/2006/relationships/customXml" Target="../ink/ink310.xml"/><Relationship Id="rId136" Type="http://schemas.openxmlformats.org/officeDocument/2006/relationships/image" Target="../media/image1700.png"/><Relationship Id="rId157" Type="http://schemas.openxmlformats.org/officeDocument/2006/relationships/customXml" Target="../ink/ink323.xml"/><Relationship Id="rId178" Type="http://schemas.openxmlformats.org/officeDocument/2006/relationships/image" Target="../media/image1900.png"/><Relationship Id="rId301" Type="http://schemas.openxmlformats.org/officeDocument/2006/relationships/customXml" Target="../ink/ink395.xml"/><Relationship Id="rId322" Type="http://schemas.openxmlformats.org/officeDocument/2006/relationships/image" Target="../media/image891.png"/><Relationship Id="rId327" Type="http://schemas.openxmlformats.org/officeDocument/2006/relationships/customXml" Target="../ink/ink408.xml"/><Relationship Id="rId152" Type="http://schemas.openxmlformats.org/officeDocument/2006/relationships/image" Target="../media/image1780.png"/><Relationship Id="rId173" Type="http://schemas.openxmlformats.org/officeDocument/2006/relationships/customXml" Target="../ink/ink331.xml"/><Relationship Id="rId194" Type="http://schemas.openxmlformats.org/officeDocument/2006/relationships/image" Target="../media/image1980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208" Type="http://schemas.openxmlformats.org/officeDocument/2006/relationships/image" Target="../media/image2050.png"/><Relationship Id="rId229" Type="http://schemas.openxmlformats.org/officeDocument/2006/relationships/customXml" Target="../ink/ink359.xml"/><Relationship Id="rId19" Type="http://schemas.openxmlformats.org/officeDocument/2006/relationships/customXml" Target="../ink/ink274.xml"/><Relationship Id="rId224" Type="http://schemas.openxmlformats.org/officeDocument/2006/relationships/image" Target="../media/image2130.png"/><Relationship Id="rId240" Type="http://schemas.openxmlformats.org/officeDocument/2006/relationships/customXml" Target="../ink/ink365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377.xml"/><Relationship Id="rId287" Type="http://schemas.openxmlformats.org/officeDocument/2006/relationships/customXml" Target="../ink/ink388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282.xml"/><Relationship Id="rId100" Type="http://schemas.openxmlformats.org/officeDocument/2006/relationships/image" Target="../media/image1520.png"/><Relationship Id="rId105" Type="http://schemas.openxmlformats.org/officeDocument/2006/relationships/customXml" Target="../ink/ink297.xml"/><Relationship Id="rId126" Type="http://schemas.openxmlformats.org/officeDocument/2006/relationships/image" Target="../media/image1650.png"/><Relationship Id="rId147" Type="http://schemas.openxmlformats.org/officeDocument/2006/relationships/customXml" Target="../ink/ink318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403.xml"/><Relationship Id="rId333" Type="http://schemas.openxmlformats.org/officeDocument/2006/relationships/customXml" Target="../ink/ink411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291.xml"/><Relationship Id="rId98" Type="http://schemas.openxmlformats.org/officeDocument/2006/relationships/image" Target="../media/image1512.png"/><Relationship Id="rId121" Type="http://schemas.openxmlformats.org/officeDocument/2006/relationships/customXml" Target="../ink/ink305.xml"/><Relationship Id="rId142" Type="http://schemas.openxmlformats.org/officeDocument/2006/relationships/image" Target="../media/image1730.png"/><Relationship Id="rId163" Type="http://schemas.openxmlformats.org/officeDocument/2006/relationships/customXml" Target="../ink/ink326.xml"/><Relationship Id="rId184" Type="http://schemas.openxmlformats.org/officeDocument/2006/relationships/image" Target="../media/image1930.png"/><Relationship Id="rId189" Type="http://schemas.openxmlformats.org/officeDocument/2006/relationships/customXml" Target="../ink/ink339.xml"/><Relationship Id="rId219" Type="http://schemas.openxmlformats.org/officeDocument/2006/relationships/customXml" Target="../ink/ink354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362.xml"/><Relationship Id="rId251" Type="http://schemas.openxmlformats.org/officeDocument/2006/relationships/image" Target="../media/image2260.png"/><Relationship Id="rId256" Type="http://schemas.openxmlformats.org/officeDocument/2006/relationships/customXml" Target="../ink/ink373.xml"/><Relationship Id="rId3" Type="http://schemas.openxmlformats.org/officeDocument/2006/relationships/image" Target="../media/image1100.png"/><Relationship Id="rId277" Type="http://schemas.openxmlformats.org/officeDocument/2006/relationships/customXml" Target="../ink/ink383.xml"/><Relationship Id="rId298" Type="http://schemas.openxmlformats.org/officeDocument/2006/relationships/image" Target="../media/image1710.png"/><Relationship Id="rId25" Type="http://schemas.openxmlformats.org/officeDocument/2006/relationships/customXml" Target="../ink/ink277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313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391.xml"/><Relationship Id="rId302" Type="http://schemas.openxmlformats.org/officeDocument/2006/relationships/image" Target="../media/image1910.png"/><Relationship Id="rId307" Type="http://schemas.openxmlformats.org/officeDocument/2006/relationships/customXml" Target="../ink/ink398.xml"/><Relationship Id="rId323" Type="http://schemas.openxmlformats.org/officeDocument/2006/relationships/customXml" Target="../ink/ink406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285.xml"/><Relationship Id="rId111" Type="http://schemas.openxmlformats.org/officeDocument/2006/relationships/customXml" Target="../ink/ink300.xml"/><Relationship Id="rId132" Type="http://schemas.openxmlformats.org/officeDocument/2006/relationships/image" Target="../media/image1680.png"/><Relationship Id="rId153" Type="http://schemas.openxmlformats.org/officeDocument/2006/relationships/customXml" Target="../ink/ink321.xml"/><Relationship Id="rId174" Type="http://schemas.openxmlformats.org/officeDocument/2006/relationships/image" Target="../media/image1880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357.xml"/><Relationship Id="rId241" Type="http://schemas.openxmlformats.org/officeDocument/2006/relationships/image" Target="../media/image2212.png"/><Relationship Id="rId246" Type="http://schemas.openxmlformats.org/officeDocument/2006/relationships/customXml" Target="../ink/ink368.xml"/><Relationship Id="rId267" Type="http://schemas.openxmlformats.org/officeDocument/2006/relationships/customXml" Target="../ink/ink378.xml"/><Relationship Id="rId288" Type="http://schemas.openxmlformats.org/officeDocument/2006/relationships/image" Target="../media/image1210.png"/><Relationship Id="rId15" Type="http://schemas.openxmlformats.org/officeDocument/2006/relationships/customXml" Target="../ink/ink272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308.xml"/><Relationship Id="rId262" Type="http://schemas.openxmlformats.org/officeDocument/2006/relationships/customXml" Target="../ink/ink376.xml"/><Relationship Id="rId283" Type="http://schemas.openxmlformats.org/officeDocument/2006/relationships/customXml" Target="../ink/ink386.xml"/><Relationship Id="rId313" Type="http://schemas.openxmlformats.org/officeDocument/2006/relationships/customXml" Target="../ink/ink401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280.xml"/><Relationship Id="rId94" Type="http://schemas.openxmlformats.org/officeDocument/2006/relationships/image" Target="../media/image1490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1630.png"/><Relationship Id="rId143" Type="http://schemas.openxmlformats.org/officeDocument/2006/relationships/customXml" Target="../ink/ink316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269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352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273" Type="http://schemas.openxmlformats.org/officeDocument/2006/relationships/customXml" Target="../ink/ink381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409.xml"/><Relationship Id="rId47" Type="http://schemas.openxmlformats.org/officeDocument/2006/relationships/customXml" Target="../ink/ink288.xml"/><Relationship Id="rId112" Type="http://schemas.openxmlformats.org/officeDocument/2006/relationships/image" Target="../media/image1580.png"/><Relationship Id="rId133" Type="http://schemas.openxmlformats.org/officeDocument/2006/relationships/customXml" Target="../ink/ink311.xml"/><Relationship Id="rId154" Type="http://schemas.openxmlformats.org/officeDocument/2006/relationships/image" Target="../media/image1790.png"/><Relationship Id="rId175" Type="http://schemas.openxmlformats.org/officeDocument/2006/relationships/customXml" Target="../ink/ink332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355.xml"/><Relationship Id="rId242" Type="http://schemas.openxmlformats.org/officeDocument/2006/relationships/customXml" Target="../ink/ink366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404.xml"/><Relationship Id="rId37" Type="http://schemas.openxmlformats.org/officeDocument/2006/relationships/customXml" Target="../ink/ink283.xml"/><Relationship Id="rId102" Type="http://schemas.openxmlformats.org/officeDocument/2006/relationships/image" Target="../media/image1530.png"/><Relationship Id="rId123" Type="http://schemas.openxmlformats.org/officeDocument/2006/relationships/customXml" Target="../ink/ink306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327.xml"/><Relationship Id="rId186" Type="http://schemas.openxmlformats.org/officeDocument/2006/relationships/image" Target="../media/image1940.png"/><Relationship Id="rId211" Type="http://schemas.openxmlformats.org/officeDocument/2006/relationships/customXml" Target="../ink/ink350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392.xml"/><Relationship Id="rId309" Type="http://schemas.openxmlformats.org/officeDocument/2006/relationships/customXml" Target="../ink/ink399.xml"/><Relationship Id="rId27" Type="http://schemas.openxmlformats.org/officeDocument/2006/relationships/customXml" Target="../ink/ink278.xml"/><Relationship Id="rId48" Type="http://schemas.openxmlformats.org/officeDocument/2006/relationships/image" Target="../media/image3500.png"/><Relationship Id="rId113" Type="http://schemas.openxmlformats.org/officeDocument/2006/relationships/customXml" Target="../ink/ink301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322.xml"/><Relationship Id="rId176" Type="http://schemas.openxmlformats.org/officeDocument/2006/relationships/image" Target="../media/image1890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11.png"/><Relationship Id="rId285" Type="http://schemas.openxmlformats.org/officeDocument/2006/relationships/customXml" Target="../ink/ink387.xml"/><Relationship Id="rId17" Type="http://schemas.openxmlformats.org/officeDocument/2006/relationships/customXml" Target="../ink/ink273.xml"/><Relationship Id="rId38" Type="http://schemas.openxmlformats.org/officeDocument/2006/relationships/image" Target="../media/image1412.png"/><Relationship Id="rId103" Type="http://schemas.openxmlformats.org/officeDocument/2006/relationships/customXml" Target="../ink/ink296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1850.png"/><Relationship Id="rId187" Type="http://schemas.openxmlformats.org/officeDocument/2006/relationships/customXml" Target="../ink/ink338.xml"/><Relationship Id="rId331" Type="http://schemas.openxmlformats.org/officeDocument/2006/relationships/customXml" Target="../ink/ink410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361.xml"/><Relationship Id="rId254" Type="http://schemas.openxmlformats.org/officeDocument/2006/relationships/customXml" Target="../ink/ink372.xml"/><Relationship Id="rId28" Type="http://schemas.openxmlformats.org/officeDocument/2006/relationships/image" Target="../media/image1360.png"/><Relationship Id="rId49" Type="http://schemas.openxmlformats.org/officeDocument/2006/relationships/customXml" Target="../ink/ink289.xml"/><Relationship Id="rId114" Type="http://schemas.openxmlformats.org/officeDocument/2006/relationships/image" Target="../media/image1590.png"/><Relationship Id="rId275" Type="http://schemas.openxmlformats.org/officeDocument/2006/relationships/customXml" Target="../ink/ink382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312.xml"/><Relationship Id="rId156" Type="http://schemas.openxmlformats.org/officeDocument/2006/relationships/image" Target="../media/image1800.png"/><Relationship Id="rId177" Type="http://schemas.openxmlformats.org/officeDocument/2006/relationships/customXml" Target="../ink/ink333.xml"/><Relationship Id="rId198" Type="http://schemas.openxmlformats.org/officeDocument/2006/relationships/image" Target="../media/image2000.png"/><Relationship Id="rId321" Type="http://schemas.openxmlformats.org/officeDocument/2006/relationships/customXml" Target="../ink/ink405.xml"/><Relationship Id="rId202" Type="http://schemas.openxmlformats.org/officeDocument/2006/relationships/image" Target="../media/image2020.png"/><Relationship Id="rId223" Type="http://schemas.openxmlformats.org/officeDocument/2006/relationships/customXml" Target="../ink/ink356.xml"/><Relationship Id="rId244" Type="http://schemas.openxmlformats.org/officeDocument/2006/relationships/customXml" Target="../ink/ink367.xml"/><Relationship Id="rId18" Type="http://schemas.openxmlformats.org/officeDocument/2006/relationships/image" Target="../media/image1312.png"/><Relationship Id="rId39" Type="http://schemas.openxmlformats.org/officeDocument/2006/relationships/customXml" Target="../ink/ink284.xml"/><Relationship Id="rId265" Type="http://schemas.openxmlformats.org/officeDocument/2006/relationships/image" Target="../media/image12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307.xml"/><Relationship Id="rId146" Type="http://schemas.openxmlformats.org/officeDocument/2006/relationships/image" Target="../media/image1750.png"/><Relationship Id="rId167" Type="http://schemas.openxmlformats.org/officeDocument/2006/relationships/customXml" Target="../ink/ink328.xml"/><Relationship Id="rId188" Type="http://schemas.openxmlformats.org/officeDocument/2006/relationships/image" Target="../media/image1950.png"/><Relationship Id="rId311" Type="http://schemas.openxmlformats.org/officeDocument/2006/relationships/customXml" Target="../ink/ink400.xml"/><Relationship Id="rId332" Type="http://schemas.openxmlformats.org/officeDocument/2006/relationships/image" Target="../media/image9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7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7.xml"/><Relationship Id="rId324" Type="http://schemas.openxmlformats.org/officeDocument/2006/relationships/customXml" Target="../ink/ink131.xml"/><Relationship Id="rId345" Type="http://schemas.openxmlformats.org/officeDocument/2006/relationships/customXml" Target="../ink/ink142.xml"/><Relationship Id="rId366" Type="http://schemas.openxmlformats.org/officeDocument/2006/relationships/image" Target="../media/image2110.png"/><Relationship Id="rId387" Type="http://schemas.openxmlformats.org/officeDocument/2006/relationships/customXml" Target="../ink/ink163.xml"/><Relationship Id="rId170" Type="http://schemas.openxmlformats.org/officeDocument/2006/relationships/image" Target="../media/image3210.png"/><Relationship Id="rId191" Type="http://schemas.openxmlformats.org/officeDocument/2006/relationships/customXml" Target="../ink/ink64.xml"/><Relationship Id="rId205" Type="http://schemas.openxmlformats.org/officeDocument/2006/relationships/customXml" Target="../ink/ink71.xml"/><Relationship Id="rId226" Type="http://schemas.openxmlformats.org/officeDocument/2006/relationships/image" Target="../media/image740.png"/><Relationship Id="rId247" Type="http://schemas.openxmlformats.org/officeDocument/2006/relationships/customXml" Target="../ink/ink92.xml"/><Relationship Id="rId107" Type="http://schemas.openxmlformats.org/officeDocument/2006/relationships/customXml" Target="../ink/ink21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18.xml"/><Relationship Id="rId128" Type="http://schemas.openxmlformats.org/officeDocument/2006/relationships/image" Target="../media/image1111.png"/><Relationship Id="rId149" Type="http://schemas.openxmlformats.org/officeDocument/2006/relationships/customXml" Target="../ink/ink42.xml"/><Relationship Id="rId314" Type="http://schemas.openxmlformats.org/officeDocument/2006/relationships/customXml" Target="../ink/ink126.xml"/><Relationship Id="rId335" Type="http://schemas.openxmlformats.org/officeDocument/2006/relationships/customXml" Target="../ink/ink137.xml"/><Relationship Id="rId356" Type="http://schemas.openxmlformats.org/officeDocument/2006/relationships/image" Target="../media/image1610.png"/><Relationship Id="rId377" Type="http://schemas.openxmlformats.org/officeDocument/2006/relationships/customXml" Target="../ink/ink158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8.xml"/><Relationship Id="rId216" Type="http://schemas.openxmlformats.org/officeDocument/2006/relationships/image" Target="../media/image690.png"/><Relationship Id="rId237" Type="http://schemas.openxmlformats.org/officeDocument/2006/relationships/customXml" Target="../ink/ink87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8.xml"/><Relationship Id="rId118" Type="http://schemas.openxmlformats.org/officeDocument/2006/relationships/image" Target="../media/image610.png"/><Relationship Id="rId139" Type="http://schemas.openxmlformats.org/officeDocument/2006/relationships/customXml" Target="../ink/ink37.xml"/><Relationship Id="rId64" Type="http://schemas.openxmlformats.org/officeDocument/2006/relationships/image" Target="../media/image490.png"/><Relationship Id="rId290" Type="http://schemas.openxmlformats.org/officeDocument/2006/relationships/customXml" Target="../ink/ink114.xml"/><Relationship Id="rId304" Type="http://schemas.openxmlformats.org/officeDocument/2006/relationships/customXml" Target="../ink/ink121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153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3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82.xml"/><Relationship Id="rId248" Type="http://schemas.openxmlformats.org/officeDocument/2006/relationships/image" Target="../media/image850.png"/><Relationship Id="rId269" Type="http://schemas.openxmlformats.org/officeDocument/2006/relationships/customXml" Target="../ink/ink103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32.xml"/><Relationship Id="rId280" Type="http://schemas.openxmlformats.org/officeDocument/2006/relationships/customXml" Target="../ink/ink109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148.xml"/><Relationship Id="rId140" Type="http://schemas.openxmlformats.org/officeDocument/2006/relationships/image" Target="../media/image1711.png"/><Relationship Id="rId161" Type="http://schemas.openxmlformats.org/officeDocument/2006/relationships/customXml" Target="../ink/ink48.xml"/><Relationship Id="rId182" Type="http://schemas.openxmlformats.org/officeDocument/2006/relationships/customXml" Target="../ink/ink59.xml"/><Relationship Id="rId217" Type="http://schemas.openxmlformats.org/officeDocument/2006/relationships/customXml" Target="../ink/ink77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98.xml"/><Relationship Id="rId23" Type="http://schemas.openxmlformats.org/officeDocument/2006/relationships/image" Target="../media/image455.png"/><Relationship Id="rId119" Type="http://schemas.openxmlformats.org/officeDocument/2006/relationships/customXml" Target="../ink/ink27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132.xml"/><Relationship Id="rId347" Type="http://schemas.openxmlformats.org/officeDocument/2006/relationships/customXml" Target="../ink/ink143.xml"/><Relationship Id="rId44" Type="http://schemas.openxmlformats.org/officeDocument/2006/relationships/customXml" Target="../ink/ink9.xml"/><Relationship Id="rId130" Type="http://schemas.openxmlformats.org/officeDocument/2006/relationships/image" Target="../media/image1211.png"/><Relationship Id="rId151" Type="http://schemas.openxmlformats.org/officeDocument/2006/relationships/customXml" Target="../ink/ink43.xml"/><Relationship Id="rId368" Type="http://schemas.openxmlformats.org/officeDocument/2006/relationships/image" Target="../media/image2210.png"/><Relationship Id="rId389" Type="http://schemas.openxmlformats.org/officeDocument/2006/relationships/customXml" Target="../ink/ink164.xml"/><Relationship Id="rId172" Type="http://schemas.openxmlformats.org/officeDocument/2006/relationships/image" Target="../media/image3310.png"/><Relationship Id="rId193" Type="http://schemas.openxmlformats.org/officeDocument/2006/relationships/customXml" Target="../ink/ink65.xml"/><Relationship Id="rId207" Type="http://schemas.openxmlformats.org/officeDocument/2006/relationships/customXml" Target="../ink/ink72.xml"/><Relationship Id="rId228" Type="http://schemas.openxmlformats.org/officeDocument/2006/relationships/image" Target="../media/image750.png"/><Relationship Id="rId249" Type="http://schemas.openxmlformats.org/officeDocument/2006/relationships/customXml" Target="../ink/ink93.xml"/><Relationship Id="rId13" Type="http://schemas.openxmlformats.org/officeDocument/2006/relationships/image" Target="../media/image450.png"/><Relationship Id="rId109" Type="http://schemas.openxmlformats.org/officeDocument/2006/relationships/customXml" Target="../ink/ink22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127.xml"/><Relationship Id="rId337" Type="http://schemas.openxmlformats.org/officeDocument/2006/relationships/customXml" Target="../ink/ink138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38.xml"/><Relationship Id="rId358" Type="http://schemas.openxmlformats.org/officeDocument/2006/relationships/image" Target="../media/image1710.png"/><Relationship Id="rId379" Type="http://schemas.openxmlformats.org/officeDocument/2006/relationships/customXml" Target="../ink/ink159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60.xml"/><Relationship Id="rId218" Type="http://schemas.openxmlformats.org/officeDocument/2006/relationships/image" Target="../media/image700.png"/><Relationship Id="rId239" Type="http://schemas.openxmlformats.org/officeDocument/2006/relationships/customXml" Target="../ink/ink88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104.xml"/><Relationship Id="rId292" Type="http://schemas.openxmlformats.org/officeDocument/2006/relationships/customXml" Target="../ink/ink115.xml"/><Relationship Id="rId306" Type="http://schemas.openxmlformats.org/officeDocument/2006/relationships/customXml" Target="../ink/ink122.xml"/><Relationship Id="rId45" Type="http://schemas.openxmlformats.org/officeDocument/2006/relationships/customXml" Target="../ink/ink10.xml"/><Relationship Id="rId110" Type="http://schemas.openxmlformats.org/officeDocument/2006/relationships/image" Target="../media/image465.png"/><Relationship Id="rId131" Type="http://schemas.openxmlformats.org/officeDocument/2006/relationships/customXml" Target="../ink/ink33.xml"/><Relationship Id="rId327" Type="http://schemas.openxmlformats.org/officeDocument/2006/relationships/customXml" Target="../ink/ink133.xml"/><Relationship Id="rId348" Type="http://schemas.openxmlformats.org/officeDocument/2006/relationships/image" Target="../media/image1210.png"/><Relationship Id="rId369" Type="http://schemas.openxmlformats.org/officeDocument/2006/relationships/customXml" Target="../ink/ink154.xml"/><Relationship Id="rId152" Type="http://schemas.openxmlformats.org/officeDocument/2006/relationships/image" Target="../media/image2311.png"/><Relationship Id="rId173" Type="http://schemas.openxmlformats.org/officeDocument/2006/relationships/customXml" Target="../ink/ink54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83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99.xml"/><Relationship Id="rId35" Type="http://schemas.openxmlformats.org/officeDocument/2006/relationships/customXml" Target="../ink/ink2.xml"/><Relationship Id="rId282" Type="http://schemas.openxmlformats.org/officeDocument/2006/relationships/customXml" Target="../ink/ink110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149.xml"/><Relationship Id="rId121" Type="http://schemas.openxmlformats.org/officeDocument/2006/relationships/customXml" Target="../ink/ink28.xml"/><Relationship Id="rId142" Type="http://schemas.openxmlformats.org/officeDocument/2006/relationships/image" Target="../media/image1811.png"/><Relationship Id="rId163" Type="http://schemas.openxmlformats.org/officeDocument/2006/relationships/customXml" Target="../ink/ink49.xml"/><Relationship Id="rId184" Type="http://schemas.openxmlformats.org/officeDocument/2006/relationships/image" Target="../media/image500.png"/><Relationship Id="rId219" Type="http://schemas.openxmlformats.org/officeDocument/2006/relationships/customXml" Target="../ink/ink78.xml"/><Relationship Id="rId370" Type="http://schemas.openxmlformats.org/officeDocument/2006/relationships/image" Target="../media/image2310.png"/><Relationship Id="rId391" Type="http://schemas.openxmlformats.org/officeDocument/2006/relationships/customXml" Target="../ink/ink165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86.xml"/><Relationship Id="rId251" Type="http://schemas.openxmlformats.org/officeDocument/2006/relationships/customXml" Target="../ink/ink94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118.xml"/><Relationship Id="rId3" Type="http://schemas.openxmlformats.org/officeDocument/2006/relationships/image" Target="../media/image1100.png"/><Relationship Id="rId46" Type="http://schemas.openxmlformats.org/officeDocument/2006/relationships/customXml" Target="../ink/ink11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36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120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144.xml"/><Relationship Id="rId41" Type="http://schemas.openxmlformats.org/officeDocument/2006/relationships/customXml" Target="../ink/ink6.xml"/><Relationship Id="rId111" Type="http://schemas.openxmlformats.org/officeDocument/2006/relationships/customXml" Target="../ink/ink23.xml"/><Relationship Id="rId132" Type="http://schemas.openxmlformats.org/officeDocument/2006/relationships/image" Target="../media/image1311.png"/><Relationship Id="rId153" Type="http://schemas.openxmlformats.org/officeDocument/2006/relationships/customXml" Target="../ink/ink44.xml"/><Relationship Id="rId174" Type="http://schemas.openxmlformats.org/officeDocument/2006/relationships/image" Target="../media/image3610.png"/><Relationship Id="rId179" Type="http://schemas.openxmlformats.org/officeDocument/2006/relationships/customXml" Target="../ink/ink57.xml"/><Relationship Id="rId62" Type="http://schemas.openxmlformats.org/officeDocument/2006/relationships/image" Target="../media/image480.png"/><Relationship Id="rId195" Type="http://schemas.openxmlformats.org/officeDocument/2006/relationships/customXml" Target="../ink/ink66.xml"/><Relationship Id="rId209" Type="http://schemas.openxmlformats.org/officeDocument/2006/relationships/customXml" Target="../ink/ink73.xml"/><Relationship Id="rId360" Type="http://schemas.openxmlformats.org/officeDocument/2006/relationships/image" Target="../media/image1810.png"/><Relationship Id="rId365" Type="http://schemas.openxmlformats.org/officeDocument/2006/relationships/customXml" Target="../ink/ink152.xml"/><Relationship Id="rId381" Type="http://schemas.openxmlformats.org/officeDocument/2006/relationships/customXml" Target="../ink/ink160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81.xml"/><Relationship Id="rId241" Type="http://schemas.openxmlformats.org/officeDocument/2006/relationships/customXml" Target="../ink/ink89.xml"/><Relationship Id="rId246" Type="http://schemas.openxmlformats.org/officeDocument/2006/relationships/image" Target="../media/image840.png"/><Relationship Id="rId267" Type="http://schemas.openxmlformats.org/officeDocument/2006/relationships/customXml" Target="../ink/ink102.xml"/><Relationship Id="rId288" Type="http://schemas.openxmlformats.org/officeDocument/2006/relationships/customXml" Target="../ink/ink11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31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128.xml"/><Relationship Id="rId339" Type="http://schemas.openxmlformats.org/officeDocument/2006/relationships/customXml" Target="../ink/ink139.xml"/><Relationship Id="rId31" Type="http://schemas.openxmlformats.org/officeDocument/2006/relationships/image" Target="../media/image459.png"/><Relationship Id="rId52" Type="http://schemas.openxmlformats.org/officeDocument/2006/relationships/customXml" Target="../ink/ink17.xml"/><Relationship Id="rId122" Type="http://schemas.openxmlformats.org/officeDocument/2006/relationships/image" Target="../media/image811.png"/><Relationship Id="rId143" Type="http://schemas.openxmlformats.org/officeDocument/2006/relationships/customXml" Target="../ink/ink39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2.xml"/><Relationship Id="rId185" Type="http://schemas.openxmlformats.org/officeDocument/2006/relationships/customXml" Target="../ink/ink61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147.xml"/><Relationship Id="rId371" Type="http://schemas.openxmlformats.org/officeDocument/2006/relationships/customXml" Target="../ink/ink155.xml"/><Relationship Id="rId376" Type="http://schemas.openxmlformats.org/officeDocument/2006/relationships/image" Target="../media/image861.png"/><Relationship Id="rId397" Type="http://schemas.openxmlformats.org/officeDocument/2006/relationships/customXml" Target="../ink/ink168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76.xml"/><Relationship Id="rId236" Type="http://schemas.openxmlformats.org/officeDocument/2006/relationships/image" Target="../media/image790.png"/><Relationship Id="rId257" Type="http://schemas.openxmlformats.org/officeDocument/2006/relationships/customXml" Target="../ink/ink97.xml"/><Relationship Id="rId278" Type="http://schemas.openxmlformats.org/officeDocument/2006/relationships/customXml" Target="../ink/ink108.xml"/><Relationship Id="rId392" Type="http://schemas.openxmlformats.org/officeDocument/2006/relationships/image" Target="../media/image940.png"/><Relationship Id="rId231" Type="http://schemas.openxmlformats.org/officeDocument/2006/relationships/customXml" Target="../ink/ink84.xml"/><Relationship Id="rId252" Type="http://schemas.openxmlformats.org/officeDocument/2006/relationships/image" Target="../media/image870.png"/><Relationship Id="rId273" Type="http://schemas.openxmlformats.org/officeDocument/2006/relationships/customXml" Target="../ink/ink105.xml"/><Relationship Id="rId294" Type="http://schemas.openxmlformats.org/officeDocument/2006/relationships/customXml" Target="../ink/ink116.xml"/><Relationship Id="rId308" Type="http://schemas.openxmlformats.org/officeDocument/2006/relationships/customXml" Target="../ink/ink123.xml"/><Relationship Id="rId329" Type="http://schemas.openxmlformats.org/officeDocument/2006/relationships/customXml" Target="../ink/ink134.xml"/><Relationship Id="rId47" Type="http://schemas.openxmlformats.org/officeDocument/2006/relationships/customXml" Target="../ink/ink12.xml"/><Relationship Id="rId112" Type="http://schemas.openxmlformats.org/officeDocument/2006/relationships/image" Target="../media/image487.png"/><Relationship Id="rId133" Type="http://schemas.openxmlformats.org/officeDocument/2006/relationships/customXml" Target="../ink/ink34.xml"/><Relationship Id="rId154" Type="http://schemas.openxmlformats.org/officeDocument/2006/relationships/image" Target="../media/image2410.png"/><Relationship Id="rId175" Type="http://schemas.openxmlformats.org/officeDocument/2006/relationships/customXml" Target="../ink/ink55.xml"/><Relationship Id="rId340" Type="http://schemas.openxmlformats.org/officeDocument/2006/relationships/image" Target="../media/image810.png"/><Relationship Id="rId361" Type="http://schemas.openxmlformats.org/officeDocument/2006/relationships/customXml" Target="../ink/ink150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79.xml"/><Relationship Id="rId242" Type="http://schemas.openxmlformats.org/officeDocument/2006/relationships/image" Target="../media/image820.png"/><Relationship Id="rId263" Type="http://schemas.openxmlformats.org/officeDocument/2006/relationships/customXml" Target="../ink/ink100.xml"/><Relationship Id="rId284" Type="http://schemas.openxmlformats.org/officeDocument/2006/relationships/customXml" Target="../ink/ink111.xml"/><Relationship Id="rId319" Type="http://schemas.openxmlformats.org/officeDocument/2006/relationships/image" Target="../media/image1200.png"/><Relationship Id="rId37" Type="http://schemas.openxmlformats.org/officeDocument/2006/relationships/image" Target="../media/image9.png"/><Relationship Id="rId102" Type="http://schemas.openxmlformats.org/officeDocument/2006/relationships/image" Target="../media/image461.png"/><Relationship Id="rId123" Type="http://schemas.openxmlformats.org/officeDocument/2006/relationships/customXml" Target="../ink/ink29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.xml"/><Relationship Id="rId186" Type="http://schemas.openxmlformats.org/officeDocument/2006/relationships/image" Target="../media/image510.png"/><Relationship Id="rId351" Type="http://schemas.openxmlformats.org/officeDocument/2006/relationships/customXml" Target="../ink/ink145.xml"/><Relationship Id="rId372" Type="http://schemas.openxmlformats.org/officeDocument/2006/relationships/image" Target="../media/image841.png"/><Relationship Id="rId393" Type="http://schemas.openxmlformats.org/officeDocument/2006/relationships/customXml" Target="../ink/ink166.xml"/><Relationship Id="rId211" Type="http://schemas.openxmlformats.org/officeDocument/2006/relationships/customXml" Target="../ink/ink74.xml"/><Relationship Id="rId232" Type="http://schemas.openxmlformats.org/officeDocument/2006/relationships/image" Target="../media/image770.png"/><Relationship Id="rId253" Type="http://schemas.openxmlformats.org/officeDocument/2006/relationships/customXml" Target="../ink/ink95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13.xml"/><Relationship Id="rId27" Type="http://schemas.openxmlformats.org/officeDocument/2006/relationships/image" Target="../media/image457.png"/><Relationship Id="rId113" Type="http://schemas.openxmlformats.org/officeDocument/2006/relationships/customXml" Target="../ink/ink24.xml"/><Relationship Id="rId134" Type="http://schemas.openxmlformats.org/officeDocument/2006/relationships/image" Target="../media/image1411.png"/><Relationship Id="rId320" Type="http://schemas.openxmlformats.org/officeDocument/2006/relationships/customXml" Target="../ink/ink129.xml"/><Relationship Id="rId155" Type="http://schemas.openxmlformats.org/officeDocument/2006/relationships/customXml" Target="../ink/ink45.xml"/><Relationship Id="rId176" Type="http://schemas.openxmlformats.org/officeDocument/2006/relationships/image" Target="../media/image3710.png"/><Relationship Id="rId197" Type="http://schemas.openxmlformats.org/officeDocument/2006/relationships/customXml" Target="../ink/ink67.xml"/><Relationship Id="rId341" Type="http://schemas.openxmlformats.org/officeDocument/2006/relationships/customXml" Target="../ink/ink140.xml"/><Relationship Id="rId362" Type="http://schemas.openxmlformats.org/officeDocument/2006/relationships/image" Target="../media/image1910.png"/><Relationship Id="rId383" Type="http://schemas.openxmlformats.org/officeDocument/2006/relationships/customXml" Target="../ink/ink161.xml"/><Relationship Id="rId201" Type="http://schemas.openxmlformats.org/officeDocument/2006/relationships/customXml" Target="../ink/ink69.xml"/><Relationship Id="rId222" Type="http://schemas.openxmlformats.org/officeDocument/2006/relationships/image" Target="../media/image720.png"/><Relationship Id="rId243" Type="http://schemas.openxmlformats.org/officeDocument/2006/relationships/customXml" Target="../ink/ink90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3.xml"/><Relationship Id="rId17" Type="http://schemas.openxmlformats.org/officeDocument/2006/relationships/image" Target="../media/image452.png"/><Relationship Id="rId103" Type="http://schemas.openxmlformats.org/officeDocument/2006/relationships/customXml" Target="../ink/ink19.xml"/><Relationship Id="rId124" Type="http://schemas.openxmlformats.org/officeDocument/2006/relationships/image" Target="../media/image910.png"/><Relationship Id="rId310" Type="http://schemas.openxmlformats.org/officeDocument/2006/relationships/customXml" Target="../ink/ink124.xml"/><Relationship Id="rId145" Type="http://schemas.openxmlformats.org/officeDocument/2006/relationships/customXml" Target="../ink/ink40.xml"/><Relationship Id="rId166" Type="http://schemas.openxmlformats.org/officeDocument/2006/relationships/image" Target="../media/image3010.png"/><Relationship Id="rId187" Type="http://schemas.openxmlformats.org/officeDocument/2006/relationships/customXml" Target="../ink/ink62.xml"/><Relationship Id="rId331" Type="http://schemas.openxmlformats.org/officeDocument/2006/relationships/customXml" Target="../ink/ink135.xml"/><Relationship Id="rId352" Type="http://schemas.openxmlformats.org/officeDocument/2006/relationships/image" Target="../media/image1410.png"/><Relationship Id="rId373" Type="http://schemas.openxmlformats.org/officeDocument/2006/relationships/customXml" Target="../ink/ink156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85.xml"/><Relationship Id="rId254" Type="http://schemas.openxmlformats.org/officeDocument/2006/relationships/image" Target="../media/image880.png"/><Relationship Id="rId49" Type="http://schemas.openxmlformats.org/officeDocument/2006/relationships/customXml" Target="../ink/ink14.xml"/><Relationship Id="rId114" Type="http://schemas.openxmlformats.org/officeDocument/2006/relationships/image" Target="../media/image488.png"/><Relationship Id="rId275" Type="http://schemas.openxmlformats.org/officeDocument/2006/relationships/customXml" Target="../ink/ink106.xml"/><Relationship Id="rId296" Type="http://schemas.openxmlformats.org/officeDocument/2006/relationships/customXml" Target="../ink/ink117.xml"/><Relationship Id="rId300" Type="http://schemas.openxmlformats.org/officeDocument/2006/relationships/customXml" Target="../ink/ink119.xml"/><Relationship Id="rId135" Type="http://schemas.openxmlformats.org/officeDocument/2006/relationships/customXml" Target="../ink/ink35.xml"/><Relationship Id="rId156" Type="http://schemas.openxmlformats.org/officeDocument/2006/relationships/image" Target="../media/image2510.png"/><Relationship Id="rId177" Type="http://schemas.openxmlformats.org/officeDocument/2006/relationships/customXml" Target="../ink/ink56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151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80.xml"/><Relationship Id="rId244" Type="http://schemas.openxmlformats.org/officeDocument/2006/relationships/image" Target="../media/image830.png"/><Relationship Id="rId39" Type="http://schemas.openxmlformats.org/officeDocument/2006/relationships/customXml" Target="../ink/ink4.xml"/><Relationship Id="rId265" Type="http://schemas.openxmlformats.org/officeDocument/2006/relationships/customXml" Target="../ink/ink101.xml"/><Relationship Id="rId286" Type="http://schemas.openxmlformats.org/officeDocument/2006/relationships/customXml" Target="../ink/ink112.xml"/><Relationship Id="rId50" Type="http://schemas.openxmlformats.org/officeDocument/2006/relationships/customXml" Target="../ink/ink15.xml"/><Relationship Id="rId104" Type="http://schemas.openxmlformats.org/officeDocument/2006/relationships/image" Target="../media/image462.png"/><Relationship Id="rId125" Type="http://schemas.openxmlformats.org/officeDocument/2006/relationships/customXml" Target="../ink/ink30.xml"/><Relationship Id="rId146" Type="http://schemas.openxmlformats.org/officeDocument/2006/relationships/image" Target="../media/image2011.png"/><Relationship Id="rId167" Type="http://schemas.openxmlformats.org/officeDocument/2006/relationships/customXml" Target="../ink/ink51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146.xml"/><Relationship Id="rId374" Type="http://schemas.openxmlformats.org/officeDocument/2006/relationships/image" Target="../media/image851.png"/><Relationship Id="rId395" Type="http://schemas.openxmlformats.org/officeDocument/2006/relationships/customXml" Target="../ink/ink167.xml"/><Relationship Id="rId213" Type="http://schemas.openxmlformats.org/officeDocument/2006/relationships/customXml" Target="../ink/ink75.xml"/><Relationship Id="rId234" Type="http://schemas.openxmlformats.org/officeDocument/2006/relationships/image" Target="../media/image780.png"/><Relationship Id="rId2" Type="http://schemas.openxmlformats.org/officeDocument/2006/relationships/customXml" Target="../ink/ink1.xml"/><Relationship Id="rId29" Type="http://schemas.openxmlformats.org/officeDocument/2006/relationships/image" Target="../media/image458.png"/><Relationship Id="rId255" Type="http://schemas.openxmlformats.org/officeDocument/2006/relationships/customXml" Target="../ink/ink96.xml"/><Relationship Id="rId276" Type="http://schemas.openxmlformats.org/officeDocument/2006/relationships/customXml" Target="../ink/ink107.xml"/><Relationship Id="rId297" Type="http://schemas.openxmlformats.org/officeDocument/2006/relationships/image" Target="../media/image1090.png"/><Relationship Id="rId40" Type="http://schemas.openxmlformats.org/officeDocument/2006/relationships/customXml" Target="../ink/ink5.xml"/><Relationship Id="rId115" Type="http://schemas.openxmlformats.org/officeDocument/2006/relationships/customXml" Target="../ink/ink25.xml"/><Relationship Id="rId136" Type="http://schemas.openxmlformats.org/officeDocument/2006/relationships/image" Target="../media/image1511.png"/><Relationship Id="rId157" Type="http://schemas.openxmlformats.org/officeDocument/2006/relationships/customXml" Target="../ink/ink46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130.xml"/><Relationship Id="rId343" Type="http://schemas.openxmlformats.org/officeDocument/2006/relationships/customXml" Target="../ink/ink141.xml"/><Relationship Id="rId364" Type="http://schemas.openxmlformats.org/officeDocument/2006/relationships/image" Target="../media/image2010.png"/><Relationship Id="rId199" Type="http://schemas.openxmlformats.org/officeDocument/2006/relationships/customXml" Target="../ink/ink68.xml"/><Relationship Id="rId203" Type="http://schemas.openxmlformats.org/officeDocument/2006/relationships/customXml" Target="../ink/ink70.xml"/><Relationship Id="rId385" Type="http://schemas.openxmlformats.org/officeDocument/2006/relationships/customXml" Target="../ink/ink162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91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20.xml"/><Relationship Id="rId126" Type="http://schemas.openxmlformats.org/officeDocument/2006/relationships/image" Target="../media/image1011.png"/><Relationship Id="rId147" Type="http://schemas.openxmlformats.org/officeDocument/2006/relationships/customXml" Target="../ink/ink41.xml"/><Relationship Id="rId168" Type="http://schemas.openxmlformats.org/officeDocument/2006/relationships/image" Target="../media/image3110.png"/><Relationship Id="rId312" Type="http://schemas.openxmlformats.org/officeDocument/2006/relationships/customXml" Target="../ink/ink125.xml"/><Relationship Id="rId333" Type="http://schemas.openxmlformats.org/officeDocument/2006/relationships/customXml" Target="../ink/ink136.xml"/><Relationship Id="rId354" Type="http://schemas.openxmlformats.org/officeDocument/2006/relationships/image" Target="../media/image1510.png"/><Relationship Id="rId51" Type="http://schemas.openxmlformats.org/officeDocument/2006/relationships/customXml" Target="../ink/ink16.xml"/><Relationship Id="rId189" Type="http://schemas.openxmlformats.org/officeDocument/2006/relationships/customXml" Target="../ink/ink63.xml"/><Relationship Id="rId375" Type="http://schemas.openxmlformats.org/officeDocument/2006/relationships/customXml" Target="../ink/ink157.xml"/><Relationship Id="rId396" Type="http://schemas.openxmlformats.org/officeDocument/2006/relationships/image" Target="../media/image9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50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51524"/>
              </p:ext>
            </p:extLst>
          </p:nvPr>
        </p:nvGraphicFramePr>
        <p:xfrm>
          <a:off x="267584" y="367528"/>
          <a:ext cx="11703699" cy="6207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Context-Sensitive Output Encoding and Sanitization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Trusted Types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A03:2021-Injection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94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7263"/>
              </p:ext>
            </p:extLst>
          </p:nvPr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/>
                        <a:t>by explicit allowlist</a:t>
                      </a:r>
                      <a:r>
                        <a:rPr lang="en-US" dirty="0"/>
                        <a:t>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2424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1302</Words>
  <Application>Microsoft Office PowerPoint</Application>
  <PresentationFormat>Breitbild</PresentationFormat>
  <Paragraphs>215</Paragraphs>
  <Slides>23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2022-11-10T11:37:37Z</dcterms:modified>
</cp:coreProperties>
</file>