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5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485" r:id="rId13"/>
    <p:sldId id="483" r:id="rId14"/>
    <p:sldId id="482" r:id="rId15"/>
    <p:sldId id="481" r:id="rId16"/>
    <p:sldId id="480" r:id="rId17"/>
    <p:sldId id="479" r:id="rId18"/>
    <p:sldId id="478" r:id="rId19"/>
    <p:sldId id="475" r:id="rId20"/>
    <p:sldId id="476" r:id="rId21"/>
    <p:sldId id="477" r:id="rId22"/>
    <p:sldId id="474" r:id="rId23"/>
    <p:sldId id="496" r:id="rId24"/>
    <p:sldId id="495" r:id="rId25"/>
    <p:sldId id="494" r:id="rId26"/>
    <p:sldId id="493" r:id="rId27"/>
    <p:sldId id="486" r:id="rId28"/>
    <p:sldId id="507" r:id="rId29"/>
    <p:sldId id="492" r:id="rId30"/>
    <p:sldId id="491" r:id="rId31"/>
    <p:sldId id="490" r:id="rId32"/>
    <p:sldId id="438" r:id="rId33"/>
    <p:sldId id="426" r:id="rId34"/>
    <p:sldId id="506" r:id="rId35"/>
    <p:sldId id="505" r:id="rId36"/>
    <p:sldId id="504" r:id="rId37"/>
    <p:sldId id="503" r:id="rId38"/>
    <p:sldId id="502" r:id="rId39"/>
    <p:sldId id="501" r:id="rId40"/>
    <p:sldId id="500" r:id="rId41"/>
    <p:sldId id="499" r:id="rId42"/>
    <p:sldId id="498" r:id="rId43"/>
    <p:sldId id="497" r:id="rId44"/>
    <p:sldId id="488" r:id="rId45"/>
    <p:sldId id="489" r:id="rId46"/>
    <p:sldId id="484" r:id="rId47"/>
    <p:sldId id="386" r:id="rId4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914E3-D14E-46F3-A4CF-17B355E7ACCB}" v="417" dt="2021-02-26T16:07:33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84" d="100"/>
          <a:sy n="84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2559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847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7627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6587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0975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376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783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292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908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26.02.2021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png"/><Relationship Id="rId252" Type="http://schemas.openxmlformats.org/officeDocument/2006/relationships/customXml" Target="../ink/ink31.xml"/><Relationship Id="rId260" Type="http://schemas.openxmlformats.org/officeDocument/2006/relationships/customXml" Target="../ink/ink35.xml"/><Relationship Id="rId265" Type="http://schemas.openxmlformats.org/officeDocument/2006/relationships/image" Target="../media/image30.png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34" Type="http://schemas.openxmlformats.org/officeDocument/2006/relationships/customXml" Target="../ink/ink17.xml"/><Relationship Id="rId42" Type="http://schemas.openxmlformats.org/officeDocument/2006/relationships/customXml" Target="../ink/ink18.xml"/><Relationship Id="rId47" Type="http://schemas.openxmlformats.org/officeDocument/2006/relationships/image" Target="../media/image28.png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47" Type="http://schemas.openxmlformats.org/officeDocument/2006/relationships/image" Target="../media/image10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10.png"/><Relationship Id="rId242" Type="http://schemas.openxmlformats.org/officeDocument/2006/relationships/customXml" Target="../ink/ink26.xml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271" Type="http://schemas.openxmlformats.org/officeDocument/2006/relationships/image" Target="../media/image33.png"/><Relationship Id="rId276" Type="http://schemas.openxmlformats.org/officeDocument/2006/relationships/customXml" Target="../ink/ink45.xml"/><Relationship Id="rId11" Type="http://schemas.openxmlformats.org/officeDocument/2006/relationships/image" Target="../media/image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45" Type="http://schemas.openxmlformats.org/officeDocument/2006/relationships/image" Target="../media/image26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274" Type="http://schemas.openxmlformats.org/officeDocument/2006/relationships/customXml" Target="../ink/ink4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Relationship Id="rId43" Type="http://schemas.openxmlformats.org/officeDocument/2006/relationships/image" Target="../media/image25.png"/><Relationship Id="rId48" Type="http://schemas.openxmlformats.org/officeDocument/2006/relationships/image" Target="../media/image29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.png"/><Relationship Id="rId33" Type="http://schemas.openxmlformats.org/officeDocument/2006/relationships/image" Target="../media/image1610.png"/><Relationship Id="rId38" Type="http://schemas.openxmlformats.org/officeDocument/2006/relationships/image" Target="../media/image21.png"/><Relationship Id="rId46" Type="http://schemas.openxmlformats.org/officeDocument/2006/relationships/image" Target="../media/image27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19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415.xml"/><Relationship Id="rId769" Type="http://schemas.openxmlformats.org/officeDocument/2006/relationships/customXml" Target="../ink/ink464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344.xml"/><Relationship Id="rId629" Type="http://schemas.openxmlformats.org/officeDocument/2006/relationships/customXml" Target="../ink/ink394.xml"/><Relationship Id="rId170" Type="http://schemas.openxmlformats.org/officeDocument/2006/relationships/customXml" Target="../ink/ink145.xml"/><Relationship Id="rId268" Type="http://schemas.openxmlformats.org/officeDocument/2006/relationships/customXml" Target="../ink/ink198.xml"/><Relationship Id="rId475" Type="http://schemas.openxmlformats.org/officeDocument/2006/relationships/customXml" Target="../ink/ink316.xml"/><Relationship Id="rId682" Type="http://schemas.openxmlformats.org/officeDocument/2006/relationships/image" Target="../media/image306.png"/><Relationship Id="rId32" Type="http://schemas.openxmlformats.org/officeDocument/2006/relationships/customXml" Target="../ink/ink61.xml"/><Relationship Id="rId128" Type="http://schemas.openxmlformats.org/officeDocument/2006/relationships/customXml" Target="../ink/ink124.xml"/><Relationship Id="rId335" Type="http://schemas.openxmlformats.org/officeDocument/2006/relationships/customXml" Target="../ink/ink246.xml"/><Relationship Id="rId542" Type="http://schemas.openxmlformats.org/officeDocument/2006/relationships/image" Target="../media/image237.png"/><Relationship Id="rId181" Type="http://schemas.openxmlformats.org/officeDocument/2006/relationships/customXml" Target="../ink/ink152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426.xml"/><Relationship Id="rId707" Type="http://schemas.openxmlformats.org/officeDocument/2006/relationships/customXml" Target="../ink/ink433.xml"/><Relationship Id="rId43" Type="http://schemas.openxmlformats.org/officeDocument/2006/relationships/image" Target="../media/image2110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55.xml"/><Relationship Id="rId760" Type="http://schemas.openxmlformats.org/officeDocument/2006/relationships/image" Target="../media/image3451.png"/><Relationship Id="rId192" Type="http://schemas.openxmlformats.org/officeDocument/2006/relationships/customXml" Target="../ink/ink160.xml"/><Relationship Id="rId206" Type="http://schemas.openxmlformats.org/officeDocument/2006/relationships/customXml" Target="../ink/ink167.xml"/><Relationship Id="rId413" Type="http://schemas.openxmlformats.org/officeDocument/2006/relationships/customXml" Target="../ink/ink285.xml"/><Relationship Id="rId497" Type="http://schemas.openxmlformats.org/officeDocument/2006/relationships/customXml" Target="../ink/ink327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57.xml"/><Relationship Id="rId54" Type="http://schemas.openxmlformats.org/officeDocument/2006/relationships/customXml" Target="../ink/ink72.xml"/><Relationship Id="rId96" Type="http://schemas.openxmlformats.org/officeDocument/2006/relationships/customXml" Target="../ink/ink102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78.xml"/><Relationship Id="rId564" Type="http://schemas.openxmlformats.org/officeDocument/2006/relationships/customXml" Target="../ink/ink361.xml"/><Relationship Id="rId771" Type="http://schemas.openxmlformats.org/officeDocument/2006/relationships/customXml" Target="../ink/ink465.xml"/><Relationship Id="rId827" Type="http://schemas.openxmlformats.org/officeDocument/2006/relationships/customXml" Target="../ink/ink493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95.xml"/><Relationship Id="rId673" Type="http://schemas.openxmlformats.org/officeDocument/2006/relationships/customXml" Target="../ink/ink416.xml"/><Relationship Id="rId729" Type="http://schemas.openxmlformats.org/officeDocument/2006/relationships/customXml" Target="../ink/ink444.xml"/><Relationship Id="rId23" Type="http://schemas.openxmlformats.org/officeDocument/2006/relationships/image" Target="../media/image1110.png"/><Relationship Id="rId119" Type="http://schemas.openxmlformats.org/officeDocument/2006/relationships/image" Target="../media/image44.png"/><Relationship Id="rId270" Type="http://schemas.openxmlformats.org/officeDocument/2006/relationships/customXml" Target="../ink/ink199.xml"/><Relationship Id="rId326" Type="http://schemas.openxmlformats.org/officeDocument/2006/relationships/image" Target="../media/image131.png"/><Relationship Id="rId533" Type="http://schemas.openxmlformats.org/officeDocument/2006/relationships/customXml" Target="../ink/ink345.xml"/><Relationship Id="rId65" Type="http://schemas.openxmlformats.org/officeDocument/2006/relationships/image" Target="../media/image3210.png"/><Relationship Id="rId130" Type="http://schemas.openxmlformats.org/officeDocument/2006/relationships/customXml" Target="../ink/ink125.xml"/><Relationship Id="rId368" Type="http://schemas.openxmlformats.org/officeDocument/2006/relationships/image" Target="../media/image150.png"/><Relationship Id="rId575" Type="http://schemas.openxmlformats.org/officeDocument/2006/relationships/customXml" Target="../ink/ink367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46.xml"/><Relationship Id="rId228" Type="http://schemas.openxmlformats.org/officeDocument/2006/relationships/customXml" Target="../ink/ink178.xml"/><Relationship Id="rId435" Type="http://schemas.openxmlformats.org/officeDocument/2006/relationships/customXml" Target="../ink/ink296.xml"/><Relationship Id="rId477" Type="http://schemas.openxmlformats.org/officeDocument/2006/relationships/customXml" Target="../ink/ink317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47.xml"/><Relationship Id="rId502" Type="http://schemas.openxmlformats.org/officeDocument/2006/relationships/image" Target="../media/image217.png"/><Relationship Id="rId34" Type="http://schemas.openxmlformats.org/officeDocument/2006/relationships/customXml" Target="../ink/ink62.xml"/><Relationship Id="rId76" Type="http://schemas.openxmlformats.org/officeDocument/2006/relationships/customXml" Target="../ink/ink83.xml"/><Relationship Id="rId141" Type="http://schemas.openxmlformats.org/officeDocument/2006/relationships/image" Target="../media/image55.png"/><Relationship Id="rId379" Type="http://schemas.openxmlformats.org/officeDocument/2006/relationships/customXml" Target="../ink/ink268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55.xml"/><Relationship Id="rId793" Type="http://schemas.openxmlformats.org/officeDocument/2006/relationships/customXml" Target="../ink/ink476.xml"/><Relationship Id="rId807" Type="http://schemas.openxmlformats.org/officeDocument/2006/relationships/customXml" Target="../ink/ink483.xml"/><Relationship Id="rId7" Type="http://schemas.openxmlformats.org/officeDocument/2006/relationships/image" Target="../media/image339.png"/><Relationship Id="rId183" Type="http://schemas.openxmlformats.org/officeDocument/2006/relationships/customXml" Target="../ink/ink154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85.xml"/><Relationship Id="rId653" Type="http://schemas.openxmlformats.org/officeDocument/2006/relationships/customXml" Target="../ink/ink406.xml"/><Relationship Id="rId250" Type="http://schemas.openxmlformats.org/officeDocument/2006/relationships/customXml" Target="../ink/ink189.xml"/><Relationship Id="rId292" Type="http://schemas.openxmlformats.org/officeDocument/2006/relationships/customXml" Target="../ink/ink210.xml"/><Relationship Id="rId306" Type="http://schemas.openxmlformats.org/officeDocument/2006/relationships/customXml" Target="../ink/ink221.xml"/><Relationship Id="rId488" Type="http://schemas.openxmlformats.org/officeDocument/2006/relationships/image" Target="../media/image210.png"/><Relationship Id="rId695" Type="http://schemas.openxmlformats.org/officeDocument/2006/relationships/customXml" Target="../ink/ink427.xml"/><Relationship Id="rId709" Type="http://schemas.openxmlformats.org/officeDocument/2006/relationships/customXml" Target="../ink/ink434.xml"/><Relationship Id="rId45" Type="http://schemas.openxmlformats.org/officeDocument/2006/relationships/image" Target="../media/image2210.png"/><Relationship Id="rId87" Type="http://schemas.openxmlformats.org/officeDocument/2006/relationships/customXml" Target="../ink/ink93.xml"/><Relationship Id="rId110" Type="http://schemas.openxmlformats.org/officeDocument/2006/relationships/customXml" Target="../ink/ink115.xml"/><Relationship Id="rId348" Type="http://schemas.openxmlformats.org/officeDocument/2006/relationships/image" Target="../media/image140.png"/><Relationship Id="rId513" Type="http://schemas.openxmlformats.org/officeDocument/2006/relationships/customXml" Target="../ink/ink335.xml"/><Relationship Id="rId555" Type="http://schemas.openxmlformats.org/officeDocument/2006/relationships/customXml" Target="../ink/ink356.xml"/><Relationship Id="rId597" Type="http://schemas.openxmlformats.org/officeDocument/2006/relationships/customXml" Target="../ink/ink378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136.xml"/><Relationship Id="rId194" Type="http://schemas.openxmlformats.org/officeDocument/2006/relationships/customXml" Target="../ink/ink161.xml"/><Relationship Id="rId208" Type="http://schemas.openxmlformats.org/officeDocument/2006/relationships/customXml" Target="../ink/ink168.xml"/><Relationship Id="rId415" Type="http://schemas.openxmlformats.org/officeDocument/2006/relationships/customXml" Target="../ink/ink286.xml"/><Relationship Id="rId457" Type="http://schemas.openxmlformats.org/officeDocument/2006/relationships/customXml" Target="../ink/ink307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328.xml"/><Relationship Id="rId664" Type="http://schemas.openxmlformats.org/officeDocument/2006/relationships/image" Target="../media/image2971.png"/><Relationship Id="rId14" Type="http://schemas.openxmlformats.org/officeDocument/2006/relationships/customXml" Target="../ink/ink52.xml"/><Relationship Id="rId56" Type="http://schemas.openxmlformats.org/officeDocument/2006/relationships/customXml" Target="../ink/ink73.xml"/><Relationship Id="rId317" Type="http://schemas.openxmlformats.org/officeDocument/2006/relationships/customXml" Target="../ink/ink232.xml"/><Relationship Id="rId359" Type="http://schemas.openxmlformats.org/officeDocument/2006/relationships/customXml" Target="../ink/ink258.xml"/><Relationship Id="rId524" Type="http://schemas.openxmlformats.org/officeDocument/2006/relationships/image" Target="../media/image228.png"/><Relationship Id="rId566" Type="http://schemas.openxmlformats.org/officeDocument/2006/relationships/customXml" Target="../ink/ink362.xml"/><Relationship Id="rId731" Type="http://schemas.openxmlformats.org/officeDocument/2006/relationships/customXml" Target="../ink/ink445.xml"/><Relationship Id="rId773" Type="http://schemas.openxmlformats.org/officeDocument/2006/relationships/customXml" Target="../ink/ink466.xml"/><Relationship Id="rId98" Type="http://schemas.openxmlformats.org/officeDocument/2006/relationships/customXml" Target="../ink/ink104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96.xml"/><Relationship Id="rId829" Type="http://schemas.openxmlformats.org/officeDocument/2006/relationships/customXml" Target="../ink/ink494.xml"/><Relationship Id="rId230" Type="http://schemas.openxmlformats.org/officeDocument/2006/relationships/customXml" Target="../ink/ink179.xml"/><Relationship Id="rId468" Type="http://schemas.openxmlformats.org/officeDocument/2006/relationships/image" Target="../media/image200.png"/><Relationship Id="rId675" Type="http://schemas.openxmlformats.org/officeDocument/2006/relationships/customXml" Target="../ink/ink417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200.xml"/><Relationship Id="rId328" Type="http://schemas.openxmlformats.org/officeDocument/2006/relationships/image" Target="../media/image132.png"/><Relationship Id="rId535" Type="http://schemas.openxmlformats.org/officeDocument/2006/relationships/customXml" Target="../ink/ink346.xml"/><Relationship Id="rId577" Type="http://schemas.openxmlformats.org/officeDocument/2006/relationships/customXml" Target="../ink/ink368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126.xml"/><Relationship Id="rId174" Type="http://schemas.openxmlformats.org/officeDocument/2006/relationships/customXml" Target="../ink/ink147.xml"/><Relationship Id="rId381" Type="http://schemas.openxmlformats.org/officeDocument/2006/relationships/customXml" Target="../ink/ink269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97.xml"/><Relationship Id="rId479" Type="http://schemas.openxmlformats.org/officeDocument/2006/relationships/customXml" Target="../ink/ink318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63.xml"/><Relationship Id="rId283" Type="http://schemas.openxmlformats.org/officeDocument/2006/relationships/image" Target="../media/image122.png"/><Relationship Id="rId339" Type="http://schemas.openxmlformats.org/officeDocument/2006/relationships/customXml" Target="../ink/ink248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435.xml"/><Relationship Id="rId753" Type="http://schemas.openxmlformats.org/officeDocument/2006/relationships/customXml" Target="../ink/ink456.xml"/><Relationship Id="rId78" Type="http://schemas.openxmlformats.org/officeDocument/2006/relationships/customXml" Target="../ink/ink84.xml"/><Relationship Id="rId101" Type="http://schemas.openxmlformats.org/officeDocument/2006/relationships/customXml" Target="../ink/ink107.xml"/><Relationship Id="rId143" Type="http://schemas.openxmlformats.org/officeDocument/2006/relationships/image" Target="../media/image56.png"/><Relationship Id="rId185" Type="http://schemas.openxmlformats.org/officeDocument/2006/relationships/customXml" Target="../ink/ink156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77.xml"/><Relationship Id="rId809" Type="http://schemas.openxmlformats.org/officeDocument/2006/relationships/customXml" Target="../ink/ink484.xml"/><Relationship Id="rId9" Type="http://schemas.openxmlformats.org/officeDocument/2006/relationships/image" Target="../media/image410.png"/><Relationship Id="rId210" Type="http://schemas.openxmlformats.org/officeDocument/2006/relationships/customXml" Target="../ink/ink169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86.xml"/><Relationship Id="rId655" Type="http://schemas.openxmlformats.org/officeDocument/2006/relationships/customXml" Target="../ink/ink407.xml"/><Relationship Id="rId697" Type="http://schemas.openxmlformats.org/officeDocument/2006/relationships/customXml" Target="../ink/ink428.xml"/><Relationship Id="rId820" Type="http://schemas.openxmlformats.org/officeDocument/2006/relationships/image" Target="../media/image375.png"/><Relationship Id="rId252" Type="http://schemas.openxmlformats.org/officeDocument/2006/relationships/customXml" Target="../ink/ink190.xml"/><Relationship Id="rId294" Type="http://schemas.openxmlformats.org/officeDocument/2006/relationships/customXml" Target="../ink/ink211.xml"/><Relationship Id="rId308" Type="http://schemas.openxmlformats.org/officeDocument/2006/relationships/customXml" Target="../ink/ink223.xml"/><Relationship Id="rId515" Type="http://schemas.openxmlformats.org/officeDocument/2006/relationships/customXml" Target="../ink/ink336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95.xml"/><Relationship Id="rId112" Type="http://schemas.openxmlformats.org/officeDocument/2006/relationships/customXml" Target="../ink/ink116.xml"/><Relationship Id="rId154" Type="http://schemas.openxmlformats.org/officeDocument/2006/relationships/customXml" Target="../ink/ink137.xml"/><Relationship Id="rId361" Type="http://schemas.openxmlformats.org/officeDocument/2006/relationships/customXml" Target="../ink/ink259.xml"/><Relationship Id="rId557" Type="http://schemas.openxmlformats.org/officeDocument/2006/relationships/customXml" Target="../ink/ink357.xml"/><Relationship Id="rId599" Type="http://schemas.openxmlformats.org/officeDocument/2006/relationships/customXml" Target="../ink/ink379.xml"/><Relationship Id="rId764" Type="http://schemas.openxmlformats.org/officeDocument/2006/relationships/image" Target="../media/image347.png"/><Relationship Id="rId196" Type="http://schemas.openxmlformats.org/officeDocument/2006/relationships/customXml" Target="../ink/ink162.xml"/><Relationship Id="rId417" Type="http://schemas.openxmlformats.org/officeDocument/2006/relationships/customXml" Target="../ink/ink287.xml"/><Relationship Id="rId459" Type="http://schemas.openxmlformats.org/officeDocument/2006/relationships/customXml" Target="../ink/ink308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95.xml"/><Relationship Id="rId16" Type="http://schemas.openxmlformats.org/officeDocument/2006/relationships/customXml" Target="../ink/ink53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234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74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63.xml"/><Relationship Id="rId733" Type="http://schemas.openxmlformats.org/officeDocument/2006/relationships/customXml" Target="../ink/ink446.xml"/><Relationship Id="rId775" Type="http://schemas.openxmlformats.org/officeDocument/2006/relationships/customXml" Target="../ink/ink467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97.xml"/><Relationship Id="rId677" Type="http://schemas.openxmlformats.org/officeDocument/2006/relationships/customXml" Target="../ink/ink418.xml"/><Relationship Id="rId800" Type="http://schemas.openxmlformats.org/officeDocument/2006/relationships/image" Target="../media/image365.png"/><Relationship Id="rId232" Type="http://schemas.openxmlformats.org/officeDocument/2006/relationships/customXml" Target="../ink/ink180.xml"/><Relationship Id="rId274" Type="http://schemas.openxmlformats.org/officeDocument/2006/relationships/customXml" Target="../ink/ink201.xml"/><Relationship Id="rId481" Type="http://schemas.openxmlformats.org/officeDocument/2006/relationships/customXml" Target="../ink/ink319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127.xml"/><Relationship Id="rId537" Type="http://schemas.openxmlformats.org/officeDocument/2006/relationships/customXml" Target="../ink/ink347.xml"/><Relationship Id="rId579" Type="http://schemas.openxmlformats.org/officeDocument/2006/relationships/customXml" Target="../ink/ink369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86.xml"/><Relationship Id="rId176" Type="http://schemas.openxmlformats.org/officeDocument/2006/relationships/customXml" Target="../ink/ink148.xml"/><Relationship Id="rId341" Type="http://schemas.openxmlformats.org/officeDocument/2006/relationships/customXml" Target="../ink/ink249.xml"/><Relationship Id="rId383" Type="http://schemas.openxmlformats.org/officeDocument/2006/relationships/customXml" Target="../ink/ink270.xml"/><Relationship Id="rId439" Type="http://schemas.openxmlformats.org/officeDocument/2006/relationships/customXml" Target="../ink/ink298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85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64.xml"/><Relationship Id="rId103" Type="http://schemas.openxmlformats.org/officeDocument/2006/relationships/customXml" Target="../ink/ink109.xml"/><Relationship Id="rId310" Type="http://schemas.openxmlformats.org/officeDocument/2006/relationships/customXml" Target="../ink/ink225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436.xml"/><Relationship Id="rId755" Type="http://schemas.openxmlformats.org/officeDocument/2006/relationships/customXml" Target="../ink/ink457.xml"/><Relationship Id="rId797" Type="http://schemas.openxmlformats.org/officeDocument/2006/relationships/customXml" Target="../ink/ink478.xml"/><Relationship Id="rId91" Type="http://schemas.openxmlformats.org/officeDocument/2006/relationships/customXml" Target="../ink/ink97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87.xml"/><Relationship Id="rId822" Type="http://schemas.openxmlformats.org/officeDocument/2006/relationships/image" Target="../media/image376.png"/><Relationship Id="rId212" Type="http://schemas.openxmlformats.org/officeDocument/2006/relationships/customXml" Target="../ink/ink170.xml"/><Relationship Id="rId254" Type="http://schemas.openxmlformats.org/officeDocument/2006/relationships/customXml" Target="../ink/ink191.xml"/><Relationship Id="rId657" Type="http://schemas.openxmlformats.org/officeDocument/2006/relationships/customXml" Target="../ink/ink408.xml"/><Relationship Id="rId699" Type="http://schemas.openxmlformats.org/officeDocument/2006/relationships/customXml" Target="../ink/ink429.xml"/><Relationship Id="rId49" Type="http://schemas.openxmlformats.org/officeDocument/2006/relationships/image" Target="../media/image2410.png"/><Relationship Id="rId114" Type="http://schemas.openxmlformats.org/officeDocument/2006/relationships/customXml" Target="../ink/ink117.xml"/><Relationship Id="rId296" Type="http://schemas.openxmlformats.org/officeDocument/2006/relationships/customXml" Target="../ink/ink212.xml"/><Relationship Id="rId461" Type="http://schemas.openxmlformats.org/officeDocument/2006/relationships/customXml" Target="../ink/ink309.xml"/><Relationship Id="rId517" Type="http://schemas.openxmlformats.org/officeDocument/2006/relationships/customXml" Target="../ink/ink337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75.xml"/><Relationship Id="rId156" Type="http://schemas.openxmlformats.org/officeDocument/2006/relationships/customXml" Target="../ink/ink138.xml"/><Relationship Id="rId198" Type="http://schemas.openxmlformats.org/officeDocument/2006/relationships/customXml" Target="../ink/ink163.xml"/><Relationship Id="rId321" Type="http://schemas.openxmlformats.org/officeDocument/2006/relationships/customXml" Target="../ink/ink236.xml"/><Relationship Id="rId363" Type="http://schemas.openxmlformats.org/officeDocument/2006/relationships/customXml" Target="../ink/ink260.xml"/><Relationship Id="rId419" Type="http://schemas.openxmlformats.org/officeDocument/2006/relationships/customXml" Target="../ink/ink288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96.xml"/><Relationship Id="rId18" Type="http://schemas.openxmlformats.org/officeDocument/2006/relationships/customXml" Target="../ink/ink54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47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243.xml"/><Relationship Id="rId374" Type="http://schemas.openxmlformats.org/officeDocument/2006/relationships/image" Target="../media/image153.png"/><Relationship Id="rId581" Type="http://schemas.openxmlformats.org/officeDocument/2006/relationships/customXml" Target="../ink/ink370.xml"/><Relationship Id="rId777" Type="http://schemas.openxmlformats.org/officeDocument/2006/relationships/customXml" Target="../ink/ink468.xml"/><Relationship Id="rId71" Type="http://schemas.openxmlformats.org/officeDocument/2006/relationships/image" Target="../media/image350.png"/><Relationship Id="rId234" Type="http://schemas.openxmlformats.org/officeDocument/2006/relationships/customXml" Target="../ink/ink181.xml"/><Relationship Id="rId637" Type="http://schemas.openxmlformats.org/officeDocument/2006/relationships/customXml" Target="../ink/ink398.xml"/><Relationship Id="rId679" Type="http://schemas.openxmlformats.org/officeDocument/2006/relationships/customXml" Target="../ink/ink419.xml"/><Relationship Id="rId802" Type="http://schemas.openxmlformats.org/officeDocument/2006/relationships/image" Target="../media/image366.png"/><Relationship Id="rId2" Type="http://schemas.openxmlformats.org/officeDocument/2006/relationships/customXml" Target="../ink/ink46.xml"/><Relationship Id="rId29" Type="http://schemas.openxmlformats.org/officeDocument/2006/relationships/image" Target="../media/image1410.png"/><Relationship Id="rId276" Type="http://schemas.openxmlformats.org/officeDocument/2006/relationships/customXml" Target="../ink/ink202.xml"/><Relationship Id="rId441" Type="http://schemas.openxmlformats.org/officeDocument/2006/relationships/customXml" Target="../ink/ink299.xml"/><Relationship Id="rId483" Type="http://schemas.openxmlformats.org/officeDocument/2006/relationships/customXml" Target="../ink/ink320.xml"/><Relationship Id="rId539" Type="http://schemas.openxmlformats.org/officeDocument/2006/relationships/customXml" Target="../ink/ink348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65.xml"/><Relationship Id="rId136" Type="http://schemas.openxmlformats.org/officeDocument/2006/relationships/customXml" Target="../ink/ink128.xml"/><Relationship Id="rId178" Type="http://schemas.openxmlformats.org/officeDocument/2006/relationships/customXml" Target="../ink/ink149.xml"/><Relationship Id="rId301" Type="http://schemas.openxmlformats.org/officeDocument/2006/relationships/customXml" Target="../ink/ink216.xml"/><Relationship Id="rId343" Type="http://schemas.openxmlformats.org/officeDocument/2006/relationships/customXml" Target="../ink/ink250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88.xml"/><Relationship Id="rId203" Type="http://schemas.openxmlformats.org/officeDocument/2006/relationships/image" Target="../media/image82.png"/><Relationship Id="rId385" Type="http://schemas.openxmlformats.org/officeDocument/2006/relationships/customXml" Target="../ink/ink271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86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437.xml"/><Relationship Id="rId105" Type="http://schemas.openxmlformats.org/officeDocument/2006/relationships/customXml" Target="../ink/ink111.xml"/><Relationship Id="rId147" Type="http://schemas.openxmlformats.org/officeDocument/2006/relationships/image" Target="../media/image58.png"/><Relationship Id="rId312" Type="http://schemas.openxmlformats.org/officeDocument/2006/relationships/customXml" Target="../ink/ink227.xml"/><Relationship Id="rId354" Type="http://schemas.openxmlformats.org/officeDocument/2006/relationships/image" Target="../media/image143.png"/><Relationship Id="rId757" Type="http://schemas.openxmlformats.org/officeDocument/2006/relationships/customXml" Target="../ink/ink458.xml"/><Relationship Id="rId799" Type="http://schemas.openxmlformats.org/officeDocument/2006/relationships/customXml" Target="../ink/ink479.xml"/><Relationship Id="rId51" Type="http://schemas.openxmlformats.org/officeDocument/2006/relationships/image" Target="../media/image251.png"/><Relationship Id="rId93" Type="http://schemas.openxmlformats.org/officeDocument/2006/relationships/customXml" Target="../ink/ink99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88.xml"/><Relationship Id="rId659" Type="http://schemas.openxmlformats.org/officeDocument/2006/relationships/customXml" Target="../ink/ink409.xml"/><Relationship Id="rId824" Type="http://schemas.openxmlformats.org/officeDocument/2006/relationships/image" Target="../media/image377.png"/><Relationship Id="rId214" Type="http://schemas.openxmlformats.org/officeDocument/2006/relationships/customXml" Target="../ink/ink171.xml"/><Relationship Id="rId256" Type="http://schemas.openxmlformats.org/officeDocument/2006/relationships/customXml" Target="../ink/ink192.xml"/><Relationship Id="rId298" Type="http://schemas.openxmlformats.org/officeDocument/2006/relationships/customXml" Target="../ink/ink213.xml"/><Relationship Id="rId421" Type="http://schemas.openxmlformats.org/officeDocument/2006/relationships/customXml" Target="../ink/ink289.xml"/><Relationship Id="rId463" Type="http://schemas.openxmlformats.org/officeDocument/2006/relationships/customXml" Target="../ink/ink310.xml"/><Relationship Id="rId519" Type="http://schemas.openxmlformats.org/officeDocument/2006/relationships/customXml" Target="../ink/ink338.xml"/><Relationship Id="rId670" Type="http://schemas.openxmlformats.org/officeDocument/2006/relationships/image" Target="../media/image300.png"/><Relationship Id="rId116" Type="http://schemas.openxmlformats.org/officeDocument/2006/relationships/customXml" Target="../ink/ink118.xml"/><Relationship Id="rId158" Type="http://schemas.openxmlformats.org/officeDocument/2006/relationships/customXml" Target="../ink/ink139.xml"/><Relationship Id="rId323" Type="http://schemas.openxmlformats.org/officeDocument/2006/relationships/customXml" Target="../ink/ink238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55.xml"/><Relationship Id="rId62" Type="http://schemas.openxmlformats.org/officeDocument/2006/relationships/customXml" Target="../ink/ink76.xml"/><Relationship Id="rId365" Type="http://schemas.openxmlformats.org/officeDocument/2006/relationships/customXml" Target="../ink/ink261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420.xml"/><Relationship Id="rId737" Type="http://schemas.openxmlformats.org/officeDocument/2006/relationships/customXml" Target="../ink/ink448.xml"/><Relationship Id="rId779" Type="http://schemas.openxmlformats.org/officeDocument/2006/relationships/customXml" Target="../ink/ink469.xml"/><Relationship Id="rId31" Type="http://schemas.openxmlformats.org/officeDocument/2006/relationships/image" Target="../media/image1510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45.xml"/><Relationship Id="rId376" Type="http://schemas.openxmlformats.org/officeDocument/2006/relationships/image" Target="../media/image154.png"/><Relationship Id="rId541" Type="http://schemas.openxmlformats.org/officeDocument/2006/relationships/customXml" Target="../ink/ink349.xml"/><Relationship Id="rId583" Type="http://schemas.openxmlformats.org/officeDocument/2006/relationships/customXml" Target="../ink/ink371.xml"/><Relationship Id="rId639" Type="http://schemas.openxmlformats.org/officeDocument/2006/relationships/customXml" Target="../ink/ink399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47.xml"/><Relationship Id="rId180" Type="http://schemas.openxmlformats.org/officeDocument/2006/relationships/customXml" Target="../ink/ink151.xml"/><Relationship Id="rId236" Type="http://schemas.openxmlformats.org/officeDocument/2006/relationships/customXml" Target="../ink/ink182.xml"/><Relationship Id="rId278" Type="http://schemas.openxmlformats.org/officeDocument/2006/relationships/customXml" Target="../ink/ink203.xml"/><Relationship Id="rId401" Type="http://schemas.openxmlformats.org/officeDocument/2006/relationships/customXml" Target="../ink/ink279.xml"/><Relationship Id="rId443" Type="http://schemas.openxmlformats.org/officeDocument/2006/relationships/customXml" Target="../ink/ink300.xml"/><Relationship Id="rId650" Type="http://schemas.openxmlformats.org/officeDocument/2006/relationships/image" Target="../media/image290.png"/><Relationship Id="rId303" Type="http://schemas.openxmlformats.org/officeDocument/2006/relationships/customXml" Target="../ink/ink218.xml"/><Relationship Id="rId485" Type="http://schemas.openxmlformats.org/officeDocument/2006/relationships/customXml" Target="../ink/ink321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66.xml"/><Relationship Id="rId84" Type="http://schemas.openxmlformats.org/officeDocument/2006/relationships/customXml" Target="../ink/ink90.xml"/><Relationship Id="rId138" Type="http://schemas.openxmlformats.org/officeDocument/2006/relationships/customXml" Target="../ink/ink129.xml"/><Relationship Id="rId345" Type="http://schemas.openxmlformats.org/officeDocument/2006/relationships/customXml" Target="../ink/ink251.xml"/><Relationship Id="rId387" Type="http://schemas.openxmlformats.org/officeDocument/2006/relationships/customXml" Target="../ink/ink272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87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113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410.xml"/><Relationship Id="rId717" Type="http://schemas.openxmlformats.org/officeDocument/2006/relationships/customXml" Target="../ink/ink438.xml"/><Relationship Id="rId759" Type="http://schemas.openxmlformats.org/officeDocument/2006/relationships/customXml" Target="../ink/ink459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.png"/><Relationship Id="rId314" Type="http://schemas.openxmlformats.org/officeDocument/2006/relationships/customXml" Target="../ink/ink229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339.xml"/><Relationship Id="rId563" Type="http://schemas.openxmlformats.org/officeDocument/2006/relationships/image" Target="../media/image247.png"/><Relationship Id="rId619" Type="http://schemas.openxmlformats.org/officeDocument/2006/relationships/customXml" Target="../ink/ink389.xml"/><Relationship Id="rId770" Type="http://schemas.openxmlformats.org/officeDocument/2006/relationships/image" Target="../media/image3501.png"/><Relationship Id="rId95" Type="http://schemas.openxmlformats.org/officeDocument/2006/relationships/customXml" Target="../ink/ink101.xml"/><Relationship Id="rId160" Type="http://schemas.openxmlformats.org/officeDocument/2006/relationships/customXml" Target="../ink/ink140.xml"/><Relationship Id="rId216" Type="http://schemas.openxmlformats.org/officeDocument/2006/relationships/customXml" Target="../ink/ink172.xml"/><Relationship Id="rId423" Type="http://schemas.openxmlformats.org/officeDocument/2006/relationships/customXml" Target="../ink/ink290.xml"/><Relationship Id="rId826" Type="http://schemas.openxmlformats.org/officeDocument/2006/relationships/image" Target="../media/image378.png"/><Relationship Id="rId258" Type="http://schemas.openxmlformats.org/officeDocument/2006/relationships/customXml" Target="../ink/ink193.xml"/><Relationship Id="rId465" Type="http://schemas.openxmlformats.org/officeDocument/2006/relationships/customXml" Target="../ink/ink311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56.xml"/><Relationship Id="rId64" Type="http://schemas.openxmlformats.org/officeDocument/2006/relationships/customXml" Target="../ink/ink77.xml"/><Relationship Id="rId118" Type="http://schemas.openxmlformats.org/officeDocument/2006/relationships/customXml" Target="../ink/ink119.xml"/><Relationship Id="rId325" Type="http://schemas.openxmlformats.org/officeDocument/2006/relationships/customXml" Target="../ink/ink239.xml"/><Relationship Id="rId367" Type="http://schemas.openxmlformats.org/officeDocument/2006/relationships/customXml" Target="../ink/ink262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70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400.xml"/><Relationship Id="rId683" Type="http://schemas.openxmlformats.org/officeDocument/2006/relationships/customXml" Target="../ink/ink421.xml"/><Relationship Id="rId739" Type="http://schemas.openxmlformats.org/officeDocument/2006/relationships/customXml" Target="../ink/ink449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204.xml"/><Relationship Id="rId336" Type="http://schemas.openxmlformats.org/officeDocument/2006/relationships/image" Target="../media/image134.png"/><Relationship Id="rId501" Type="http://schemas.openxmlformats.org/officeDocument/2006/relationships/customXml" Target="../ink/ink329.xml"/><Relationship Id="rId543" Type="http://schemas.openxmlformats.org/officeDocument/2006/relationships/customXml" Target="../ink/ink350.xml"/><Relationship Id="rId75" Type="http://schemas.openxmlformats.org/officeDocument/2006/relationships/image" Target="../media/image37.png"/><Relationship Id="rId140" Type="http://schemas.openxmlformats.org/officeDocument/2006/relationships/customXml" Target="../ink/ink130.xml"/><Relationship Id="rId182" Type="http://schemas.openxmlformats.org/officeDocument/2006/relationships/customXml" Target="../ink/ink153.xml"/><Relationship Id="rId378" Type="http://schemas.openxmlformats.org/officeDocument/2006/relationships/image" Target="../media/image155.png"/><Relationship Id="rId403" Type="http://schemas.openxmlformats.org/officeDocument/2006/relationships/customXml" Target="../ink/ink280.xml"/><Relationship Id="rId585" Type="http://schemas.openxmlformats.org/officeDocument/2006/relationships/customXml" Target="../ink/ink372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48.xml"/><Relationship Id="rId238" Type="http://schemas.openxmlformats.org/officeDocument/2006/relationships/customXml" Target="../ink/ink183.xml"/><Relationship Id="rId445" Type="http://schemas.openxmlformats.org/officeDocument/2006/relationships/customXml" Target="../ink/ink301.xml"/><Relationship Id="rId487" Type="http://schemas.openxmlformats.org/officeDocument/2006/relationships/customXml" Target="../ink/ink322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220.xml"/><Relationship Id="rId347" Type="http://schemas.openxmlformats.org/officeDocument/2006/relationships/customXml" Target="../ink/ink252.xml"/><Relationship Id="rId512" Type="http://schemas.openxmlformats.org/officeDocument/2006/relationships/image" Target="../media/image222.png"/><Relationship Id="rId44" Type="http://schemas.openxmlformats.org/officeDocument/2006/relationships/customXml" Target="../ink/ink67.xml"/><Relationship Id="rId86" Type="http://schemas.openxmlformats.org/officeDocument/2006/relationships/customXml" Target="../ink/ink92.xml"/><Relationship Id="rId151" Type="http://schemas.openxmlformats.org/officeDocument/2006/relationships/image" Target="../media/image60.png"/><Relationship Id="rId389" Type="http://schemas.openxmlformats.org/officeDocument/2006/relationships/customXml" Target="../ink/ink273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60.xml"/><Relationship Id="rId817" Type="http://schemas.openxmlformats.org/officeDocument/2006/relationships/customXml" Target="../ink/ink488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90.xml"/><Relationship Id="rId663" Type="http://schemas.openxmlformats.org/officeDocument/2006/relationships/customXml" Target="../ink/ink411.xml"/><Relationship Id="rId13" Type="http://schemas.openxmlformats.org/officeDocument/2006/relationships/image" Target="../media/image610.png"/><Relationship Id="rId109" Type="http://schemas.openxmlformats.org/officeDocument/2006/relationships/image" Target="../media/image39.png"/><Relationship Id="rId260" Type="http://schemas.openxmlformats.org/officeDocument/2006/relationships/customXml" Target="../ink/ink194.xml"/><Relationship Id="rId316" Type="http://schemas.openxmlformats.org/officeDocument/2006/relationships/customXml" Target="../ink/ink231.xml"/><Relationship Id="rId523" Type="http://schemas.openxmlformats.org/officeDocument/2006/relationships/customXml" Target="../ink/ink340.xml"/><Relationship Id="rId719" Type="http://schemas.openxmlformats.org/officeDocument/2006/relationships/customXml" Target="../ink/ink439.xml"/><Relationship Id="rId55" Type="http://schemas.openxmlformats.org/officeDocument/2006/relationships/image" Target="../media/image277.png"/><Relationship Id="rId97" Type="http://schemas.openxmlformats.org/officeDocument/2006/relationships/customXml" Target="../ink/ink103.xml"/><Relationship Id="rId120" Type="http://schemas.openxmlformats.org/officeDocument/2006/relationships/customXml" Target="../ink/ink120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141.xml"/><Relationship Id="rId218" Type="http://schemas.openxmlformats.org/officeDocument/2006/relationships/customXml" Target="../ink/ink173.xml"/><Relationship Id="rId425" Type="http://schemas.openxmlformats.org/officeDocument/2006/relationships/customXml" Target="../ink/ink291.xml"/><Relationship Id="rId467" Type="http://schemas.openxmlformats.org/officeDocument/2006/relationships/customXml" Target="../ink/ink312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57.xml"/><Relationship Id="rId66" Type="http://schemas.openxmlformats.org/officeDocument/2006/relationships/customXml" Target="../ink/ink78.xml"/><Relationship Id="rId131" Type="http://schemas.openxmlformats.org/officeDocument/2006/relationships/image" Target="../media/image50.png"/><Relationship Id="rId327" Type="http://schemas.openxmlformats.org/officeDocument/2006/relationships/customXml" Target="../ink/ink240.xml"/><Relationship Id="rId369" Type="http://schemas.openxmlformats.org/officeDocument/2006/relationships/customXml" Target="../ink/ink263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50.xml"/><Relationship Id="rId783" Type="http://schemas.openxmlformats.org/officeDocument/2006/relationships/customXml" Target="../ink/ink471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80.xml"/><Relationship Id="rId643" Type="http://schemas.openxmlformats.org/officeDocument/2006/relationships/customXml" Target="../ink/ink401.xml"/><Relationship Id="rId240" Type="http://schemas.openxmlformats.org/officeDocument/2006/relationships/customXml" Target="../ink/ink184.xml"/><Relationship Id="rId478" Type="http://schemas.openxmlformats.org/officeDocument/2006/relationships/image" Target="../media/image205.png"/><Relationship Id="rId685" Type="http://schemas.openxmlformats.org/officeDocument/2006/relationships/customXml" Target="../ink/ink422.xml"/><Relationship Id="rId35" Type="http://schemas.openxmlformats.org/officeDocument/2006/relationships/image" Target="../media/image1710.png"/><Relationship Id="rId77" Type="http://schemas.openxmlformats.org/officeDocument/2006/relationships/image" Target="../media/image38.png"/><Relationship Id="rId100" Type="http://schemas.openxmlformats.org/officeDocument/2006/relationships/customXml" Target="../ink/ink106.xml"/><Relationship Id="rId282" Type="http://schemas.openxmlformats.org/officeDocument/2006/relationships/customXml" Target="../ink/ink205.xml"/><Relationship Id="rId338" Type="http://schemas.openxmlformats.org/officeDocument/2006/relationships/image" Target="../media/image135.png"/><Relationship Id="rId503" Type="http://schemas.openxmlformats.org/officeDocument/2006/relationships/customXml" Target="../ink/ink330.xml"/><Relationship Id="rId545" Type="http://schemas.openxmlformats.org/officeDocument/2006/relationships/customXml" Target="../ink/ink351.xml"/><Relationship Id="rId587" Type="http://schemas.openxmlformats.org/officeDocument/2006/relationships/customXml" Target="../ink/ink373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9.xml"/><Relationship Id="rId142" Type="http://schemas.openxmlformats.org/officeDocument/2006/relationships/customXml" Target="../ink/ink131.xml"/><Relationship Id="rId184" Type="http://schemas.openxmlformats.org/officeDocument/2006/relationships/customXml" Target="../ink/ink155.xml"/><Relationship Id="rId391" Type="http://schemas.openxmlformats.org/officeDocument/2006/relationships/customXml" Target="../ink/ink274.xml"/><Relationship Id="rId405" Type="http://schemas.openxmlformats.org/officeDocument/2006/relationships/customXml" Target="../ink/ink281.xml"/><Relationship Id="rId447" Type="http://schemas.openxmlformats.org/officeDocument/2006/relationships/customXml" Target="../ink/ink302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323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8.xml"/><Relationship Id="rId293" Type="http://schemas.openxmlformats.org/officeDocument/2006/relationships/image" Target="../media/image127.png"/><Relationship Id="rId307" Type="http://schemas.openxmlformats.org/officeDocument/2006/relationships/customXml" Target="../ink/ink222.xml"/><Relationship Id="rId349" Type="http://schemas.openxmlformats.org/officeDocument/2006/relationships/customXml" Target="../ink/ink253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440.xml"/><Relationship Id="rId763" Type="http://schemas.openxmlformats.org/officeDocument/2006/relationships/customXml" Target="../ink/ink461.xml"/><Relationship Id="rId88" Type="http://schemas.openxmlformats.org/officeDocument/2006/relationships/customXml" Target="../ink/ink94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89.xml"/><Relationship Id="rId220" Type="http://schemas.openxmlformats.org/officeDocument/2006/relationships/customXml" Target="../ink/ink174.xml"/><Relationship Id="rId458" Type="http://schemas.openxmlformats.org/officeDocument/2006/relationships/image" Target="../media/image195.png"/><Relationship Id="rId623" Type="http://schemas.openxmlformats.org/officeDocument/2006/relationships/customXml" Target="../ink/ink391.xml"/><Relationship Id="rId665" Type="http://schemas.openxmlformats.org/officeDocument/2006/relationships/customXml" Target="../ink/ink412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195.xml"/><Relationship Id="rId318" Type="http://schemas.openxmlformats.org/officeDocument/2006/relationships/customXml" Target="../ink/ink233.xml"/><Relationship Id="rId525" Type="http://schemas.openxmlformats.org/officeDocument/2006/relationships/customXml" Target="../ink/ink341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105.xml"/><Relationship Id="rId122" Type="http://schemas.openxmlformats.org/officeDocument/2006/relationships/customXml" Target="../ink/ink121.xml"/><Relationship Id="rId164" Type="http://schemas.openxmlformats.org/officeDocument/2006/relationships/customXml" Target="../ink/ink142.xml"/><Relationship Id="rId371" Type="http://schemas.openxmlformats.org/officeDocument/2006/relationships/customXml" Target="../ink/ink264.xml"/><Relationship Id="rId774" Type="http://schemas.openxmlformats.org/officeDocument/2006/relationships/image" Target="../media/image352.png"/><Relationship Id="rId427" Type="http://schemas.openxmlformats.org/officeDocument/2006/relationships/customXml" Target="../ink/ink292.xml"/><Relationship Id="rId469" Type="http://schemas.openxmlformats.org/officeDocument/2006/relationships/customXml" Target="../ink/ink313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58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241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430.xml"/><Relationship Id="rId68" Type="http://schemas.openxmlformats.org/officeDocument/2006/relationships/customXml" Target="../ink/ink79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51.xml"/><Relationship Id="rId785" Type="http://schemas.openxmlformats.org/officeDocument/2006/relationships/customXml" Target="../ink/ink472.xml"/><Relationship Id="rId200" Type="http://schemas.openxmlformats.org/officeDocument/2006/relationships/customXml" Target="../ink/ink164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81.xml"/><Relationship Id="rId645" Type="http://schemas.openxmlformats.org/officeDocument/2006/relationships/customXml" Target="../ink/ink402.xml"/><Relationship Id="rId687" Type="http://schemas.openxmlformats.org/officeDocument/2006/relationships/customXml" Target="../ink/ink423.xml"/><Relationship Id="rId810" Type="http://schemas.openxmlformats.org/officeDocument/2006/relationships/image" Target="../media/image370.png"/><Relationship Id="rId242" Type="http://schemas.openxmlformats.org/officeDocument/2006/relationships/customXml" Target="../ink/ink185.xml"/><Relationship Id="rId284" Type="http://schemas.openxmlformats.org/officeDocument/2006/relationships/customXml" Target="../ink/ink206.xml"/><Relationship Id="rId491" Type="http://schemas.openxmlformats.org/officeDocument/2006/relationships/customXml" Target="../ink/ink324.xml"/><Relationship Id="rId505" Type="http://schemas.openxmlformats.org/officeDocument/2006/relationships/customXml" Target="../ink/ink331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85.xml"/><Relationship Id="rId102" Type="http://schemas.openxmlformats.org/officeDocument/2006/relationships/customXml" Target="../ink/ink108.xml"/><Relationship Id="rId144" Type="http://schemas.openxmlformats.org/officeDocument/2006/relationships/customXml" Target="../ink/ink132.xml"/><Relationship Id="rId547" Type="http://schemas.openxmlformats.org/officeDocument/2006/relationships/customXml" Target="../ink/ink352.xml"/><Relationship Id="rId589" Type="http://schemas.openxmlformats.org/officeDocument/2006/relationships/customXml" Target="../ink/ink374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96.xml"/><Relationship Id="rId186" Type="http://schemas.openxmlformats.org/officeDocument/2006/relationships/customXml" Target="../ink/ink157.xml"/><Relationship Id="rId351" Type="http://schemas.openxmlformats.org/officeDocument/2006/relationships/customXml" Target="../ink/ink254.xml"/><Relationship Id="rId393" Type="http://schemas.openxmlformats.org/officeDocument/2006/relationships/customXml" Target="../ink/ink275.xml"/><Relationship Id="rId407" Type="http://schemas.openxmlformats.org/officeDocument/2006/relationships/customXml" Target="../ink/ink282.xml"/><Relationship Id="rId449" Type="http://schemas.openxmlformats.org/officeDocument/2006/relationships/customXml" Target="../ink/ink303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90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224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9.xml"/><Relationship Id="rId113" Type="http://schemas.openxmlformats.org/officeDocument/2006/relationships/image" Target="../media/image41.png"/><Relationship Id="rId320" Type="http://schemas.openxmlformats.org/officeDocument/2006/relationships/customXml" Target="../ink/ink235.xml"/><Relationship Id="rId558" Type="http://schemas.openxmlformats.org/officeDocument/2006/relationships/customXml" Target="../ink/ink358.xml"/><Relationship Id="rId723" Type="http://schemas.openxmlformats.org/officeDocument/2006/relationships/customXml" Target="../ink/ink441.xml"/><Relationship Id="rId765" Type="http://schemas.openxmlformats.org/officeDocument/2006/relationships/customXml" Target="../ink/ink462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92.xml"/><Relationship Id="rId832" Type="http://schemas.openxmlformats.org/officeDocument/2006/relationships/image" Target="../media/image381.png"/><Relationship Id="rId222" Type="http://schemas.openxmlformats.org/officeDocument/2006/relationships/customXml" Target="../ink/ink175.xml"/><Relationship Id="rId264" Type="http://schemas.openxmlformats.org/officeDocument/2006/relationships/customXml" Target="../ink/ink196.xml"/><Relationship Id="rId471" Type="http://schemas.openxmlformats.org/officeDocument/2006/relationships/customXml" Target="../ink/ink314.xml"/><Relationship Id="rId667" Type="http://schemas.openxmlformats.org/officeDocument/2006/relationships/customXml" Target="../ink/ink413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122.xml"/><Relationship Id="rId527" Type="http://schemas.openxmlformats.org/officeDocument/2006/relationships/customXml" Target="../ink/ink342.xml"/><Relationship Id="rId569" Type="http://schemas.openxmlformats.org/officeDocument/2006/relationships/customXml" Target="../ink/ink364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80.xml"/><Relationship Id="rId166" Type="http://schemas.openxmlformats.org/officeDocument/2006/relationships/customXml" Target="../ink/ink143.xml"/><Relationship Id="rId331" Type="http://schemas.openxmlformats.org/officeDocument/2006/relationships/customXml" Target="../ink/ink242.xml"/><Relationship Id="rId373" Type="http://schemas.openxmlformats.org/officeDocument/2006/relationships/customXml" Target="../ink/ink265.xml"/><Relationship Id="rId429" Type="http://schemas.openxmlformats.org/officeDocument/2006/relationships/customXml" Target="../ink/ink293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80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59.xml"/><Relationship Id="rId275" Type="http://schemas.openxmlformats.org/officeDocument/2006/relationships/image" Target="../media/image118.png"/><Relationship Id="rId300" Type="http://schemas.openxmlformats.org/officeDocument/2006/relationships/customXml" Target="../ink/ink215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431.xml"/><Relationship Id="rId745" Type="http://schemas.openxmlformats.org/officeDocument/2006/relationships/customXml" Target="../ink/ink452.xml"/><Relationship Id="rId81" Type="http://schemas.openxmlformats.org/officeDocument/2006/relationships/customXml" Target="../ink/ink87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75.xml"/><Relationship Id="rId605" Type="http://schemas.openxmlformats.org/officeDocument/2006/relationships/customXml" Target="../ink/ink382.xml"/><Relationship Id="rId787" Type="http://schemas.openxmlformats.org/officeDocument/2006/relationships/customXml" Target="../ink/ink473.xml"/><Relationship Id="rId812" Type="http://schemas.openxmlformats.org/officeDocument/2006/relationships/image" Target="../media/image371.png"/><Relationship Id="rId202" Type="http://schemas.openxmlformats.org/officeDocument/2006/relationships/customXml" Target="../ink/ink165.xml"/><Relationship Id="rId244" Type="http://schemas.openxmlformats.org/officeDocument/2006/relationships/customXml" Target="../ink/ink186.xml"/><Relationship Id="rId647" Type="http://schemas.openxmlformats.org/officeDocument/2006/relationships/customXml" Target="../ink/ink403.xml"/><Relationship Id="rId689" Type="http://schemas.openxmlformats.org/officeDocument/2006/relationships/customXml" Target="../ink/ink424.xml"/><Relationship Id="rId39" Type="http://schemas.openxmlformats.org/officeDocument/2006/relationships/image" Target="../media/image1910.png"/><Relationship Id="rId286" Type="http://schemas.openxmlformats.org/officeDocument/2006/relationships/customXml" Target="../ink/ink207.xml"/><Relationship Id="rId451" Type="http://schemas.openxmlformats.org/officeDocument/2006/relationships/customXml" Target="../ink/ink304.xml"/><Relationship Id="rId493" Type="http://schemas.openxmlformats.org/officeDocument/2006/relationships/customXml" Target="../ink/ink325.xml"/><Relationship Id="rId507" Type="http://schemas.openxmlformats.org/officeDocument/2006/relationships/customXml" Target="../ink/ink332.xml"/><Relationship Id="rId549" Type="http://schemas.openxmlformats.org/officeDocument/2006/relationships/customXml" Target="../ink/ink353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70.xml"/><Relationship Id="rId104" Type="http://schemas.openxmlformats.org/officeDocument/2006/relationships/customXml" Target="../ink/ink110.xml"/><Relationship Id="rId146" Type="http://schemas.openxmlformats.org/officeDocument/2006/relationships/customXml" Target="../ink/ink133.xml"/><Relationship Id="rId188" Type="http://schemas.openxmlformats.org/officeDocument/2006/relationships/customXml" Target="../ink/ink158.xml"/><Relationship Id="rId311" Type="http://schemas.openxmlformats.org/officeDocument/2006/relationships/customXml" Target="../ink/ink226.xml"/><Relationship Id="rId353" Type="http://schemas.openxmlformats.org/officeDocument/2006/relationships/customXml" Target="../ink/ink255.xml"/><Relationship Id="rId395" Type="http://schemas.openxmlformats.org/officeDocument/2006/relationships/customXml" Target="../ink/ink276.xml"/><Relationship Id="rId409" Type="http://schemas.openxmlformats.org/officeDocument/2006/relationships/customXml" Target="../ink/ink283.xml"/><Relationship Id="rId560" Type="http://schemas.openxmlformats.org/officeDocument/2006/relationships/customXml" Target="../ink/ink359.xml"/><Relationship Id="rId798" Type="http://schemas.openxmlformats.org/officeDocument/2006/relationships/image" Target="../media/image364.png"/><Relationship Id="rId92" Type="http://schemas.openxmlformats.org/officeDocument/2006/relationships/customXml" Target="../ink/ink98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91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442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237.xml"/><Relationship Id="rId364" Type="http://schemas.openxmlformats.org/officeDocument/2006/relationships/image" Target="../media/image148.png"/><Relationship Id="rId767" Type="http://schemas.openxmlformats.org/officeDocument/2006/relationships/customXml" Target="../ink/ink463.xml"/><Relationship Id="rId61" Type="http://schemas.openxmlformats.org/officeDocument/2006/relationships/image" Target="../media/image3010.png"/><Relationship Id="rId199" Type="http://schemas.openxmlformats.org/officeDocument/2006/relationships/image" Target="../media/image80.png"/><Relationship Id="rId571" Type="http://schemas.openxmlformats.org/officeDocument/2006/relationships/customXml" Target="../ink/ink365.xml"/><Relationship Id="rId627" Type="http://schemas.openxmlformats.org/officeDocument/2006/relationships/customXml" Target="../ink/ink393.xml"/><Relationship Id="rId669" Type="http://schemas.openxmlformats.org/officeDocument/2006/relationships/customXml" Target="../ink/ink414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176.xml"/><Relationship Id="rId266" Type="http://schemas.openxmlformats.org/officeDocument/2006/relationships/customXml" Target="../ink/ink197.xml"/><Relationship Id="rId431" Type="http://schemas.openxmlformats.org/officeDocument/2006/relationships/customXml" Target="../ink/ink294.xml"/><Relationship Id="rId473" Type="http://schemas.openxmlformats.org/officeDocument/2006/relationships/customXml" Target="../ink/ink315.xml"/><Relationship Id="rId529" Type="http://schemas.openxmlformats.org/officeDocument/2006/relationships/customXml" Target="../ink/ink343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0.xml"/><Relationship Id="rId126" Type="http://schemas.openxmlformats.org/officeDocument/2006/relationships/customXml" Target="../ink/ink123.xml"/><Relationship Id="rId168" Type="http://schemas.openxmlformats.org/officeDocument/2006/relationships/customXml" Target="../ink/ink144.xml"/><Relationship Id="rId333" Type="http://schemas.openxmlformats.org/officeDocument/2006/relationships/customXml" Target="../ink/ink244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81.xml"/><Relationship Id="rId375" Type="http://schemas.openxmlformats.org/officeDocument/2006/relationships/customXml" Target="../ink/ink266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81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432.xml"/><Relationship Id="rId137" Type="http://schemas.openxmlformats.org/officeDocument/2006/relationships/image" Target="../media/image53.png"/><Relationship Id="rId302" Type="http://schemas.openxmlformats.org/officeDocument/2006/relationships/customXml" Target="../ink/ink217.xml"/><Relationship Id="rId344" Type="http://schemas.openxmlformats.org/officeDocument/2006/relationships/image" Target="../media/image138.png"/><Relationship Id="rId691" Type="http://schemas.openxmlformats.org/officeDocument/2006/relationships/customXml" Target="../ink/ink425.xml"/><Relationship Id="rId747" Type="http://schemas.openxmlformats.org/officeDocument/2006/relationships/customXml" Target="../ink/ink453.xml"/><Relationship Id="rId789" Type="http://schemas.openxmlformats.org/officeDocument/2006/relationships/customXml" Target="../ink/ink474.xml"/><Relationship Id="rId41" Type="http://schemas.openxmlformats.org/officeDocument/2006/relationships/image" Target="../media/image2010.png"/><Relationship Id="rId83" Type="http://schemas.openxmlformats.org/officeDocument/2006/relationships/customXml" Target="../ink/ink89.xml"/><Relationship Id="rId179" Type="http://schemas.openxmlformats.org/officeDocument/2006/relationships/customXml" Target="../ink/ink150.xml"/><Relationship Id="rId386" Type="http://schemas.openxmlformats.org/officeDocument/2006/relationships/image" Target="../media/image159.png"/><Relationship Id="rId551" Type="http://schemas.openxmlformats.org/officeDocument/2006/relationships/customXml" Target="../ink/ink354.xml"/><Relationship Id="rId593" Type="http://schemas.openxmlformats.org/officeDocument/2006/relationships/customXml" Target="../ink/ink376.xml"/><Relationship Id="rId607" Type="http://schemas.openxmlformats.org/officeDocument/2006/relationships/customXml" Target="../ink/ink383.xml"/><Relationship Id="rId649" Type="http://schemas.openxmlformats.org/officeDocument/2006/relationships/customXml" Target="../ink/ink404.xml"/><Relationship Id="rId814" Type="http://schemas.openxmlformats.org/officeDocument/2006/relationships/image" Target="../media/image372.png"/><Relationship Id="rId190" Type="http://schemas.openxmlformats.org/officeDocument/2006/relationships/customXml" Target="../ink/ink159.xml"/><Relationship Id="rId204" Type="http://schemas.openxmlformats.org/officeDocument/2006/relationships/customXml" Target="../ink/ink166.xml"/><Relationship Id="rId246" Type="http://schemas.openxmlformats.org/officeDocument/2006/relationships/customXml" Target="../ink/ink187.xml"/><Relationship Id="rId288" Type="http://schemas.openxmlformats.org/officeDocument/2006/relationships/customXml" Target="../ink/ink208.xml"/><Relationship Id="rId411" Type="http://schemas.openxmlformats.org/officeDocument/2006/relationships/customXml" Target="../ink/ink284.xml"/><Relationship Id="rId453" Type="http://schemas.openxmlformats.org/officeDocument/2006/relationships/customXml" Target="../ink/ink305.xml"/><Relationship Id="rId509" Type="http://schemas.openxmlformats.org/officeDocument/2006/relationships/customXml" Target="../ink/ink333.xml"/><Relationship Id="rId660" Type="http://schemas.openxmlformats.org/officeDocument/2006/relationships/image" Target="../media/image2951.png"/><Relationship Id="rId106" Type="http://schemas.openxmlformats.org/officeDocument/2006/relationships/customXml" Target="../ink/ink112.xml"/><Relationship Id="rId313" Type="http://schemas.openxmlformats.org/officeDocument/2006/relationships/customXml" Target="../ink/ink228.xml"/><Relationship Id="rId495" Type="http://schemas.openxmlformats.org/officeDocument/2006/relationships/customXml" Target="../ink/ink326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0.xml"/><Relationship Id="rId52" Type="http://schemas.openxmlformats.org/officeDocument/2006/relationships/customXml" Target="../ink/ink71.xml"/><Relationship Id="rId94" Type="http://schemas.openxmlformats.org/officeDocument/2006/relationships/customXml" Target="../ink/ink100.xml"/><Relationship Id="rId148" Type="http://schemas.openxmlformats.org/officeDocument/2006/relationships/customXml" Target="../ink/ink134.xml"/><Relationship Id="rId355" Type="http://schemas.openxmlformats.org/officeDocument/2006/relationships/customXml" Target="../ink/ink256.xml"/><Relationship Id="rId397" Type="http://schemas.openxmlformats.org/officeDocument/2006/relationships/customXml" Target="../ink/ink277.xml"/><Relationship Id="rId520" Type="http://schemas.openxmlformats.org/officeDocument/2006/relationships/image" Target="../media/image226.png"/><Relationship Id="rId562" Type="http://schemas.openxmlformats.org/officeDocument/2006/relationships/customXml" Target="../ink/ink360.xml"/><Relationship Id="rId618" Type="http://schemas.openxmlformats.org/officeDocument/2006/relationships/image" Target="../media/image274.png"/><Relationship Id="rId825" Type="http://schemas.openxmlformats.org/officeDocument/2006/relationships/customXml" Target="../ink/ink492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214.xml"/><Relationship Id="rId727" Type="http://schemas.openxmlformats.org/officeDocument/2006/relationships/customXml" Target="../ink/ink443.xml"/><Relationship Id="rId63" Type="http://schemas.openxmlformats.org/officeDocument/2006/relationships/image" Target="../media/image3110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66.xml"/><Relationship Id="rId780" Type="http://schemas.openxmlformats.org/officeDocument/2006/relationships/image" Target="../media/image355.png"/><Relationship Id="rId226" Type="http://schemas.openxmlformats.org/officeDocument/2006/relationships/customXml" Target="../ink/ink177.xml"/><Relationship Id="rId433" Type="http://schemas.openxmlformats.org/officeDocument/2006/relationships/customXml" Target="../ink/ink295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82.xml"/><Relationship Id="rId377" Type="http://schemas.openxmlformats.org/officeDocument/2006/relationships/customXml" Target="../ink/ink267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82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475.xml"/><Relationship Id="rId444" Type="http://schemas.openxmlformats.org/officeDocument/2006/relationships/image" Target="../media/image188.png"/><Relationship Id="rId651" Type="http://schemas.openxmlformats.org/officeDocument/2006/relationships/customXml" Target="../ink/ink405.xml"/><Relationship Id="rId749" Type="http://schemas.openxmlformats.org/officeDocument/2006/relationships/customXml" Target="../ink/ink454.xml"/><Relationship Id="rId290" Type="http://schemas.openxmlformats.org/officeDocument/2006/relationships/customXml" Target="../ink/ink209.xml"/><Relationship Id="rId304" Type="http://schemas.openxmlformats.org/officeDocument/2006/relationships/customXml" Target="../ink/ink219.xml"/><Relationship Id="rId388" Type="http://schemas.openxmlformats.org/officeDocument/2006/relationships/image" Target="../media/image160.png"/><Relationship Id="rId511" Type="http://schemas.openxmlformats.org/officeDocument/2006/relationships/customXml" Target="../ink/ink334.xml"/><Relationship Id="rId609" Type="http://schemas.openxmlformats.org/officeDocument/2006/relationships/customXml" Target="../ink/ink384.xml"/><Relationship Id="rId85" Type="http://schemas.openxmlformats.org/officeDocument/2006/relationships/customXml" Target="../ink/ink91.xml"/><Relationship Id="rId150" Type="http://schemas.openxmlformats.org/officeDocument/2006/relationships/customXml" Target="../ink/ink135.xml"/><Relationship Id="rId595" Type="http://schemas.openxmlformats.org/officeDocument/2006/relationships/customXml" Target="../ink/ink377.xml"/><Relationship Id="rId816" Type="http://schemas.openxmlformats.org/officeDocument/2006/relationships/image" Target="../media/image373.png"/><Relationship Id="rId248" Type="http://schemas.openxmlformats.org/officeDocument/2006/relationships/customXml" Target="../ink/ink188.xml"/><Relationship Id="rId455" Type="http://schemas.openxmlformats.org/officeDocument/2006/relationships/customXml" Target="../ink/ink306.xml"/><Relationship Id="rId662" Type="http://schemas.openxmlformats.org/officeDocument/2006/relationships/image" Target="../media/image2961.png"/><Relationship Id="rId12" Type="http://schemas.openxmlformats.org/officeDocument/2006/relationships/customXml" Target="../ink/ink51.xml"/><Relationship Id="rId108" Type="http://schemas.openxmlformats.org/officeDocument/2006/relationships/customXml" Target="../ink/ink114.xml"/><Relationship Id="rId315" Type="http://schemas.openxmlformats.org/officeDocument/2006/relationships/customXml" Target="../ink/ink230.xml"/><Relationship Id="rId522" Type="http://schemas.openxmlformats.org/officeDocument/2006/relationships/image" Target="../media/image2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866.xml"/><Relationship Id="rId769" Type="http://schemas.openxmlformats.org/officeDocument/2006/relationships/customXml" Target="../ink/ink915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795.xml"/><Relationship Id="rId629" Type="http://schemas.openxmlformats.org/officeDocument/2006/relationships/customXml" Target="../ink/ink845.xml"/><Relationship Id="rId170" Type="http://schemas.openxmlformats.org/officeDocument/2006/relationships/customXml" Target="../ink/ink596.xml"/><Relationship Id="rId268" Type="http://schemas.openxmlformats.org/officeDocument/2006/relationships/customXml" Target="../ink/ink649.xml"/><Relationship Id="rId475" Type="http://schemas.openxmlformats.org/officeDocument/2006/relationships/customXml" Target="../ink/ink767.xml"/><Relationship Id="rId682" Type="http://schemas.openxmlformats.org/officeDocument/2006/relationships/image" Target="../media/image306.png"/><Relationship Id="rId32" Type="http://schemas.openxmlformats.org/officeDocument/2006/relationships/customXml" Target="../ink/ink512.xml"/><Relationship Id="rId128" Type="http://schemas.openxmlformats.org/officeDocument/2006/relationships/customXml" Target="../ink/ink575.xml"/><Relationship Id="rId335" Type="http://schemas.openxmlformats.org/officeDocument/2006/relationships/customXml" Target="../ink/ink697.xml"/><Relationship Id="rId542" Type="http://schemas.openxmlformats.org/officeDocument/2006/relationships/image" Target="../media/image237.png"/><Relationship Id="rId181" Type="http://schemas.openxmlformats.org/officeDocument/2006/relationships/customXml" Target="../ink/ink603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877.xml"/><Relationship Id="rId707" Type="http://schemas.openxmlformats.org/officeDocument/2006/relationships/customXml" Target="../ink/ink884.xml"/><Relationship Id="rId43" Type="http://schemas.openxmlformats.org/officeDocument/2006/relationships/image" Target="../media/image2110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806.xml"/><Relationship Id="rId760" Type="http://schemas.openxmlformats.org/officeDocument/2006/relationships/image" Target="../media/image3451.png"/><Relationship Id="rId192" Type="http://schemas.openxmlformats.org/officeDocument/2006/relationships/customXml" Target="../ink/ink611.xml"/><Relationship Id="rId206" Type="http://schemas.openxmlformats.org/officeDocument/2006/relationships/customXml" Target="../ink/ink618.xml"/><Relationship Id="rId413" Type="http://schemas.openxmlformats.org/officeDocument/2006/relationships/customXml" Target="../ink/ink736.xml"/><Relationship Id="rId497" Type="http://schemas.openxmlformats.org/officeDocument/2006/relationships/customXml" Target="../ink/ink778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708.xml"/><Relationship Id="rId54" Type="http://schemas.openxmlformats.org/officeDocument/2006/relationships/customXml" Target="../ink/ink523.xml"/><Relationship Id="rId96" Type="http://schemas.openxmlformats.org/officeDocument/2006/relationships/customXml" Target="../ink/ink553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729.xml"/><Relationship Id="rId564" Type="http://schemas.openxmlformats.org/officeDocument/2006/relationships/customXml" Target="../ink/ink812.xml"/><Relationship Id="rId771" Type="http://schemas.openxmlformats.org/officeDocument/2006/relationships/customXml" Target="../ink/ink916.xml"/><Relationship Id="rId827" Type="http://schemas.openxmlformats.org/officeDocument/2006/relationships/customXml" Target="../ink/ink944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846.xml"/><Relationship Id="rId673" Type="http://schemas.openxmlformats.org/officeDocument/2006/relationships/customXml" Target="../ink/ink867.xml"/><Relationship Id="rId729" Type="http://schemas.openxmlformats.org/officeDocument/2006/relationships/customXml" Target="../ink/ink895.xml"/><Relationship Id="rId23" Type="http://schemas.openxmlformats.org/officeDocument/2006/relationships/image" Target="../media/image1110.png"/><Relationship Id="rId119" Type="http://schemas.openxmlformats.org/officeDocument/2006/relationships/image" Target="../media/image44.png"/><Relationship Id="rId270" Type="http://schemas.openxmlformats.org/officeDocument/2006/relationships/customXml" Target="../ink/ink650.xml"/><Relationship Id="rId326" Type="http://schemas.openxmlformats.org/officeDocument/2006/relationships/image" Target="../media/image131.png"/><Relationship Id="rId533" Type="http://schemas.openxmlformats.org/officeDocument/2006/relationships/customXml" Target="../ink/ink796.xml"/><Relationship Id="rId65" Type="http://schemas.openxmlformats.org/officeDocument/2006/relationships/image" Target="../media/image3210.png"/><Relationship Id="rId130" Type="http://schemas.openxmlformats.org/officeDocument/2006/relationships/customXml" Target="../ink/ink576.xml"/><Relationship Id="rId368" Type="http://schemas.openxmlformats.org/officeDocument/2006/relationships/image" Target="../media/image150.png"/><Relationship Id="rId575" Type="http://schemas.openxmlformats.org/officeDocument/2006/relationships/customXml" Target="../ink/ink818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597.xml"/><Relationship Id="rId228" Type="http://schemas.openxmlformats.org/officeDocument/2006/relationships/customXml" Target="../ink/ink629.xml"/><Relationship Id="rId435" Type="http://schemas.openxmlformats.org/officeDocument/2006/relationships/customXml" Target="../ink/ink747.xml"/><Relationship Id="rId477" Type="http://schemas.openxmlformats.org/officeDocument/2006/relationships/customXml" Target="../ink/ink768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698.xml"/><Relationship Id="rId502" Type="http://schemas.openxmlformats.org/officeDocument/2006/relationships/image" Target="../media/image217.png"/><Relationship Id="rId34" Type="http://schemas.openxmlformats.org/officeDocument/2006/relationships/customXml" Target="../ink/ink513.xml"/><Relationship Id="rId76" Type="http://schemas.openxmlformats.org/officeDocument/2006/relationships/customXml" Target="../ink/ink534.xml"/><Relationship Id="rId141" Type="http://schemas.openxmlformats.org/officeDocument/2006/relationships/image" Target="../media/image55.png"/><Relationship Id="rId379" Type="http://schemas.openxmlformats.org/officeDocument/2006/relationships/customXml" Target="../ink/ink719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906.xml"/><Relationship Id="rId793" Type="http://schemas.openxmlformats.org/officeDocument/2006/relationships/customXml" Target="../ink/ink927.xml"/><Relationship Id="rId807" Type="http://schemas.openxmlformats.org/officeDocument/2006/relationships/customXml" Target="../ink/ink934.xml"/><Relationship Id="rId7" Type="http://schemas.openxmlformats.org/officeDocument/2006/relationships/image" Target="../media/image339.png"/><Relationship Id="rId183" Type="http://schemas.openxmlformats.org/officeDocument/2006/relationships/customXml" Target="../ink/ink605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836.xml"/><Relationship Id="rId653" Type="http://schemas.openxmlformats.org/officeDocument/2006/relationships/customXml" Target="../ink/ink857.xml"/><Relationship Id="rId250" Type="http://schemas.openxmlformats.org/officeDocument/2006/relationships/customXml" Target="../ink/ink640.xml"/><Relationship Id="rId292" Type="http://schemas.openxmlformats.org/officeDocument/2006/relationships/customXml" Target="../ink/ink661.xml"/><Relationship Id="rId306" Type="http://schemas.openxmlformats.org/officeDocument/2006/relationships/customXml" Target="../ink/ink672.xml"/><Relationship Id="rId488" Type="http://schemas.openxmlformats.org/officeDocument/2006/relationships/image" Target="../media/image210.png"/><Relationship Id="rId695" Type="http://schemas.openxmlformats.org/officeDocument/2006/relationships/customXml" Target="../ink/ink878.xml"/><Relationship Id="rId709" Type="http://schemas.openxmlformats.org/officeDocument/2006/relationships/customXml" Target="../ink/ink885.xml"/><Relationship Id="rId45" Type="http://schemas.openxmlformats.org/officeDocument/2006/relationships/image" Target="../media/image2210.png"/><Relationship Id="rId87" Type="http://schemas.openxmlformats.org/officeDocument/2006/relationships/customXml" Target="../ink/ink544.xml"/><Relationship Id="rId110" Type="http://schemas.openxmlformats.org/officeDocument/2006/relationships/customXml" Target="../ink/ink566.xml"/><Relationship Id="rId348" Type="http://schemas.openxmlformats.org/officeDocument/2006/relationships/image" Target="../media/image140.png"/><Relationship Id="rId513" Type="http://schemas.openxmlformats.org/officeDocument/2006/relationships/customXml" Target="../ink/ink786.xml"/><Relationship Id="rId555" Type="http://schemas.openxmlformats.org/officeDocument/2006/relationships/customXml" Target="../ink/ink807.xml"/><Relationship Id="rId597" Type="http://schemas.openxmlformats.org/officeDocument/2006/relationships/customXml" Target="../ink/ink829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587.xml"/><Relationship Id="rId194" Type="http://schemas.openxmlformats.org/officeDocument/2006/relationships/customXml" Target="../ink/ink612.xml"/><Relationship Id="rId208" Type="http://schemas.openxmlformats.org/officeDocument/2006/relationships/customXml" Target="../ink/ink619.xml"/><Relationship Id="rId415" Type="http://schemas.openxmlformats.org/officeDocument/2006/relationships/customXml" Target="../ink/ink737.xml"/><Relationship Id="rId457" Type="http://schemas.openxmlformats.org/officeDocument/2006/relationships/customXml" Target="../ink/ink758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779.xml"/><Relationship Id="rId664" Type="http://schemas.openxmlformats.org/officeDocument/2006/relationships/image" Target="../media/image2971.png"/><Relationship Id="rId14" Type="http://schemas.openxmlformats.org/officeDocument/2006/relationships/customXml" Target="../ink/ink503.xml"/><Relationship Id="rId56" Type="http://schemas.openxmlformats.org/officeDocument/2006/relationships/customXml" Target="../ink/ink524.xml"/><Relationship Id="rId317" Type="http://schemas.openxmlformats.org/officeDocument/2006/relationships/customXml" Target="../ink/ink683.xml"/><Relationship Id="rId359" Type="http://schemas.openxmlformats.org/officeDocument/2006/relationships/customXml" Target="../ink/ink709.xml"/><Relationship Id="rId524" Type="http://schemas.openxmlformats.org/officeDocument/2006/relationships/image" Target="../media/image228.png"/><Relationship Id="rId566" Type="http://schemas.openxmlformats.org/officeDocument/2006/relationships/customXml" Target="../ink/ink813.xml"/><Relationship Id="rId731" Type="http://schemas.openxmlformats.org/officeDocument/2006/relationships/customXml" Target="../ink/ink896.xml"/><Relationship Id="rId773" Type="http://schemas.openxmlformats.org/officeDocument/2006/relationships/customXml" Target="../ink/ink917.xml"/><Relationship Id="rId98" Type="http://schemas.openxmlformats.org/officeDocument/2006/relationships/customXml" Target="../ink/ink555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847.xml"/><Relationship Id="rId829" Type="http://schemas.openxmlformats.org/officeDocument/2006/relationships/customXml" Target="../ink/ink945.xml"/><Relationship Id="rId230" Type="http://schemas.openxmlformats.org/officeDocument/2006/relationships/customXml" Target="../ink/ink630.xml"/><Relationship Id="rId468" Type="http://schemas.openxmlformats.org/officeDocument/2006/relationships/image" Target="../media/image200.png"/><Relationship Id="rId675" Type="http://schemas.openxmlformats.org/officeDocument/2006/relationships/customXml" Target="../ink/ink868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651.xml"/><Relationship Id="rId328" Type="http://schemas.openxmlformats.org/officeDocument/2006/relationships/image" Target="../media/image132.png"/><Relationship Id="rId535" Type="http://schemas.openxmlformats.org/officeDocument/2006/relationships/customXml" Target="../ink/ink797.xml"/><Relationship Id="rId577" Type="http://schemas.openxmlformats.org/officeDocument/2006/relationships/customXml" Target="../ink/ink819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577.xml"/><Relationship Id="rId174" Type="http://schemas.openxmlformats.org/officeDocument/2006/relationships/customXml" Target="../ink/ink598.xml"/><Relationship Id="rId381" Type="http://schemas.openxmlformats.org/officeDocument/2006/relationships/customXml" Target="../ink/ink720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748.xml"/><Relationship Id="rId479" Type="http://schemas.openxmlformats.org/officeDocument/2006/relationships/customXml" Target="../ink/ink769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514.xml"/><Relationship Id="rId283" Type="http://schemas.openxmlformats.org/officeDocument/2006/relationships/image" Target="../media/image122.png"/><Relationship Id="rId339" Type="http://schemas.openxmlformats.org/officeDocument/2006/relationships/customXml" Target="../ink/ink699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886.xml"/><Relationship Id="rId753" Type="http://schemas.openxmlformats.org/officeDocument/2006/relationships/customXml" Target="../ink/ink907.xml"/><Relationship Id="rId78" Type="http://schemas.openxmlformats.org/officeDocument/2006/relationships/customXml" Target="../ink/ink535.xml"/><Relationship Id="rId101" Type="http://schemas.openxmlformats.org/officeDocument/2006/relationships/customXml" Target="../ink/ink558.xml"/><Relationship Id="rId143" Type="http://schemas.openxmlformats.org/officeDocument/2006/relationships/image" Target="../media/image56.png"/><Relationship Id="rId185" Type="http://schemas.openxmlformats.org/officeDocument/2006/relationships/customXml" Target="../ink/ink607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928.xml"/><Relationship Id="rId809" Type="http://schemas.openxmlformats.org/officeDocument/2006/relationships/customXml" Target="../ink/ink935.xml"/><Relationship Id="rId9" Type="http://schemas.openxmlformats.org/officeDocument/2006/relationships/image" Target="../media/image410.png"/><Relationship Id="rId210" Type="http://schemas.openxmlformats.org/officeDocument/2006/relationships/customXml" Target="../ink/ink620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837.xml"/><Relationship Id="rId655" Type="http://schemas.openxmlformats.org/officeDocument/2006/relationships/customXml" Target="../ink/ink858.xml"/><Relationship Id="rId697" Type="http://schemas.openxmlformats.org/officeDocument/2006/relationships/customXml" Target="../ink/ink879.xml"/><Relationship Id="rId820" Type="http://schemas.openxmlformats.org/officeDocument/2006/relationships/image" Target="../media/image375.png"/><Relationship Id="rId252" Type="http://schemas.openxmlformats.org/officeDocument/2006/relationships/customXml" Target="../ink/ink641.xml"/><Relationship Id="rId294" Type="http://schemas.openxmlformats.org/officeDocument/2006/relationships/customXml" Target="../ink/ink662.xml"/><Relationship Id="rId308" Type="http://schemas.openxmlformats.org/officeDocument/2006/relationships/customXml" Target="../ink/ink674.xml"/><Relationship Id="rId515" Type="http://schemas.openxmlformats.org/officeDocument/2006/relationships/customXml" Target="../ink/ink787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546.xml"/><Relationship Id="rId112" Type="http://schemas.openxmlformats.org/officeDocument/2006/relationships/customXml" Target="../ink/ink567.xml"/><Relationship Id="rId154" Type="http://schemas.openxmlformats.org/officeDocument/2006/relationships/customXml" Target="../ink/ink588.xml"/><Relationship Id="rId361" Type="http://schemas.openxmlformats.org/officeDocument/2006/relationships/customXml" Target="../ink/ink710.xml"/><Relationship Id="rId557" Type="http://schemas.openxmlformats.org/officeDocument/2006/relationships/customXml" Target="../ink/ink808.xml"/><Relationship Id="rId599" Type="http://schemas.openxmlformats.org/officeDocument/2006/relationships/customXml" Target="../ink/ink830.xml"/><Relationship Id="rId764" Type="http://schemas.openxmlformats.org/officeDocument/2006/relationships/image" Target="../media/image347.png"/><Relationship Id="rId196" Type="http://schemas.openxmlformats.org/officeDocument/2006/relationships/customXml" Target="../ink/ink613.xml"/><Relationship Id="rId417" Type="http://schemas.openxmlformats.org/officeDocument/2006/relationships/customXml" Target="../ink/ink738.xml"/><Relationship Id="rId459" Type="http://schemas.openxmlformats.org/officeDocument/2006/relationships/customXml" Target="../ink/ink759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946.xml"/><Relationship Id="rId16" Type="http://schemas.openxmlformats.org/officeDocument/2006/relationships/customXml" Target="../ink/ink504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685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525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814.xml"/><Relationship Id="rId733" Type="http://schemas.openxmlformats.org/officeDocument/2006/relationships/customXml" Target="../ink/ink897.xml"/><Relationship Id="rId775" Type="http://schemas.openxmlformats.org/officeDocument/2006/relationships/customXml" Target="../ink/ink918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848.xml"/><Relationship Id="rId677" Type="http://schemas.openxmlformats.org/officeDocument/2006/relationships/customXml" Target="../ink/ink869.xml"/><Relationship Id="rId800" Type="http://schemas.openxmlformats.org/officeDocument/2006/relationships/image" Target="../media/image365.png"/><Relationship Id="rId232" Type="http://schemas.openxmlformats.org/officeDocument/2006/relationships/customXml" Target="../ink/ink631.xml"/><Relationship Id="rId274" Type="http://schemas.openxmlformats.org/officeDocument/2006/relationships/customXml" Target="../ink/ink652.xml"/><Relationship Id="rId481" Type="http://schemas.openxmlformats.org/officeDocument/2006/relationships/customXml" Target="../ink/ink770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578.xml"/><Relationship Id="rId537" Type="http://schemas.openxmlformats.org/officeDocument/2006/relationships/customXml" Target="../ink/ink798.xml"/><Relationship Id="rId579" Type="http://schemas.openxmlformats.org/officeDocument/2006/relationships/customXml" Target="../ink/ink820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537.xml"/><Relationship Id="rId176" Type="http://schemas.openxmlformats.org/officeDocument/2006/relationships/customXml" Target="../ink/ink599.xml"/><Relationship Id="rId341" Type="http://schemas.openxmlformats.org/officeDocument/2006/relationships/customXml" Target="../ink/ink700.xml"/><Relationship Id="rId383" Type="http://schemas.openxmlformats.org/officeDocument/2006/relationships/customXml" Target="../ink/ink721.xml"/><Relationship Id="rId439" Type="http://schemas.openxmlformats.org/officeDocument/2006/relationships/customXml" Target="../ink/ink749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936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515.xml"/><Relationship Id="rId103" Type="http://schemas.openxmlformats.org/officeDocument/2006/relationships/customXml" Target="../ink/ink560.xml"/><Relationship Id="rId310" Type="http://schemas.openxmlformats.org/officeDocument/2006/relationships/customXml" Target="../ink/ink676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887.xml"/><Relationship Id="rId755" Type="http://schemas.openxmlformats.org/officeDocument/2006/relationships/customXml" Target="../ink/ink908.xml"/><Relationship Id="rId797" Type="http://schemas.openxmlformats.org/officeDocument/2006/relationships/customXml" Target="../ink/ink929.xml"/><Relationship Id="rId91" Type="http://schemas.openxmlformats.org/officeDocument/2006/relationships/customXml" Target="../ink/ink548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838.xml"/><Relationship Id="rId822" Type="http://schemas.openxmlformats.org/officeDocument/2006/relationships/image" Target="../media/image376.png"/><Relationship Id="rId212" Type="http://schemas.openxmlformats.org/officeDocument/2006/relationships/customXml" Target="../ink/ink621.xml"/><Relationship Id="rId254" Type="http://schemas.openxmlformats.org/officeDocument/2006/relationships/customXml" Target="../ink/ink642.xml"/><Relationship Id="rId657" Type="http://schemas.openxmlformats.org/officeDocument/2006/relationships/customXml" Target="../ink/ink859.xml"/><Relationship Id="rId699" Type="http://schemas.openxmlformats.org/officeDocument/2006/relationships/customXml" Target="../ink/ink880.xml"/><Relationship Id="rId49" Type="http://schemas.openxmlformats.org/officeDocument/2006/relationships/image" Target="../media/image2410.png"/><Relationship Id="rId114" Type="http://schemas.openxmlformats.org/officeDocument/2006/relationships/customXml" Target="../ink/ink568.xml"/><Relationship Id="rId296" Type="http://schemas.openxmlformats.org/officeDocument/2006/relationships/customXml" Target="../ink/ink663.xml"/><Relationship Id="rId461" Type="http://schemas.openxmlformats.org/officeDocument/2006/relationships/customXml" Target="../ink/ink760.xml"/><Relationship Id="rId517" Type="http://schemas.openxmlformats.org/officeDocument/2006/relationships/customXml" Target="../ink/ink788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526.xml"/><Relationship Id="rId156" Type="http://schemas.openxmlformats.org/officeDocument/2006/relationships/customXml" Target="../ink/ink589.xml"/><Relationship Id="rId198" Type="http://schemas.openxmlformats.org/officeDocument/2006/relationships/customXml" Target="../ink/ink614.xml"/><Relationship Id="rId321" Type="http://schemas.openxmlformats.org/officeDocument/2006/relationships/customXml" Target="../ink/ink687.xml"/><Relationship Id="rId363" Type="http://schemas.openxmlformats.org/officeDocument/2006/relationships/customXml" Target="../ink/ink711.xml"/><Relationship Id="rId419" Type="http://schemas.openxmlformats.org/officeDocument/2006/relationships/customXml" Target="../ink/ink739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947.xml"/><Relationship Id="rId18" Type="http://schemas.openxmlformats.org/officeDocument/2006/relationships/customXml" Target="../ink/ink505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898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694.xml"/><Relationship Id="rId374" Type="http://schemas.openxmlformats.org/officeDocument/2006/relationships/image" Target="../media/image153.png"/><Relationship Id="rId581" Type="http://schemas.openxmlformats.org/officeDocument/2006/relationships/customXml" Target="../ink/ink821.xml"/><Relationship Id="rId777" Type="http://schemas.openxmlformats.org/officeDocument/2006/relationships/customXml" Target="../ink/ink919.xml"/><Relationship Id="rId71" Type="http://schemas.openxmlformats.org/officeDocument/2006/relationships/image" Target="../media/image350.png"/><Relationship Id="rId234" Type="http://schemas.openxmlformats.org/officeDocument/2006/relationships/customXml" Target="../ink/ink632.xml"/><Relationship Id="rId637" Type="http://schemas.openxmlformats.org/officeDocument/2006/relationships/customXml" Target="../ink/ink849.xml"/><Relationship Id="rId679" Type="http://schemas.openxmlformats.org/officeDocument/2006/relationships/customXml" Target="../ink/ink870.xml"/><Relationship Id="rId802" Type="http://schemas.openxmlformats.org/officeDocument/2006/relationships/image" Target="../media/image366.png"/><Relationship Id="rId2" Type="http://schemas.openxmlformats.org/officeDocument/2006/relationships/customXml" Target="../ink/ink497.xml"/><Relationship Id="rId29" Type="http://schemas.openxmlformats.org/officeDocument/2006/relationships/image" Target="../media/image1410.png"/><Relationship Id="rId276" Type="http://schemas.openxmlformats.org/officeDocument/2006/relationships/customXml" Target="../ink/ink653.xml"/><Relationship Id="rId441" Type="http://schemas.openxmlformats.org/officeDocument/2006/relationships/customXml" Target="../ink/ink750.xml"/><Relationship Id="rId483" Type="http://schemas.openxmlformats.org/officeDocument/2006/relationships/customXml" Target="../ink/ink771.xml"/><Relationship Id="rId539" Type="http://schemas.openxmlformats.org/officeDocument/2006/relationships/customXml" Target="../ink/ink799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516.xml"/><Relationship Id="rId136" Type="http://schemas.openxmlformats.org/officeDocument/2006/relationships/customXml" Target="../ink/ink579.xml"/><Relationship Id="rId178" Type="http://schemas.openxmlformats.org/officeDocument/2006/relationships/customXml" Target="../ink/ink600.xml"/><Relationship Id="rId301" Type="http://schemas.openxmlformats.org/officeDocument/2006/relationships/customXml" Target="../ink/ink667.xml"/><Relationship Id="rId343" Type="http://schemas.openxmlformats.org/officeDocument/2006/relationships/customXml" Target="../ink/ink701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539.xml"/><Relationship Id="rId203" Type="http://schemas.openxmlformats.org/officeDocument/2006/relationships/image" Target="../media/image82.png"/><Relationship Id="rId385" Type="http://schemas.openxmlformats.org/officeDocument/2006/relationships/customXml" Target="../ink/ink722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937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888.xml"/><Relationship Id="rId105" Type="http://schemas.openxmlformats.org/officeDocument/2006/relationships/customXml" Target="../ink/ink562.xml"/><Relationship Id="rId147" Type="http://schemas.openxmlformats.org/officeDocument/2006/relationships/image" Target="../media/image58.png"/><Relationship Id="rId312" Type="http://schemas.openxmlformats.org/officeDocument/2006/relationships/customXml" Target="../ink/ink678.xml"/><Relationship Id="rId354" Type="http://schemas.openxmlformats.org/officeDocument/2006/relationships/image" Target="../media/image143.png"/><Relationship Id="rId757" Type="http://schemas.openxmlformats.org/officeDocument/2006/relationships/customXml" Target="../ink/ink909.xml"/><Relationship Id="rId799" Type="http://schemas.openxmlformats.org/officeDocument/2006/relationships/customXml" Target="../ink/ink930.xml"/><Relationship Id="rId51" Type="http://schemas.openxmlformats.org/officeDocument/2006/relationships/image" Target="../media/image251.png"/><Relationship Id="rId93" Type="http://schemas.openxmlformats.org/officeDocument/2006/relationships/customXml" Target="../ink/ink550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839.xml"/><Relationship Id="rId659" Type="http://schemas.openxmlformats.org/officeDocument/2006/relationships/customXml" Target="../ink/ink860.xml"/><Relationship Id="rId824" Type="http://schemas.openxmlformats.org/officeDocument/2006/relationships/image" Target="../media/image377.png"/><Relationship Id="rId214" Type="http://schemas.openxmlformats.org/officeDocument/2006/relationships/customXml" Target="../ink/ink622.xml"/><Relationship Id="rId256" Type="http://schemas.openxmlformats.org/officeDocument/2006/relationships/customXml" Target="../ink/ink643.xml"/><Relationship Id="rId298" Type="http://schemas.openxmlformats.org/officeDocument/2006/relationships/customXml" Target="../ink/ink664.xml"/><Relationship Id="rId421" Type="http://schemas.openxmlformats.org/officeDocument/2006/relationships/customXml" Target="../ink/ink740.xml"/><Relationship Id="rId463" Type="http://schemas.openxmlformats.org/officeDocument/2006/relationships/customXml" Target="../ink/ink761.xml"/><Relationship Id="rId519" Type="http://schemas.openxmlformats.org/officeDocument/2006/relationships/customXml" Target="../ink/ink789.xml"/><Relationship Id="rId670" Type="http://schemas.openxmlformats.org/officeDocument/2006/relationships/image" Target="../media/image300.png"/><Relationship Id="rId116" Type="http://schemas.openxmlformats.org/officeDocument/2006/relationships/customXml" Target="../ink/ink569.xml"/><Relationship Id="rId158" Type="http://schemas.openxmlformats.org/officeDocument/2006/relationships/customXml" Target="../ink/ink590.xml"/><Relationship Id="rId323" Type="http://schemas.openxmlformats.org/officeDocument/2006/relationships/customXml" Target="../ink/ink689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506.xml"/><Relationship Id="rId62" Type="http://schemas.openxmlformats.org/officeDocument/2006/relationships/customXml" Target="../ink/ink527.xml"/><Relationship Id="rId365" Type="http://schemas.openxmlformats.org/officeDocument/2006/relationships/customXml" Target="../ink/ink712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871.xml"/><Relationship Id="rId737" Type="http://schemas.openxmlformats.org/officeDocument/2006/relationships/customXml" Target="../ink/ink899.xml"/><Relationship Id="rId779" Type="http://schemas.openxmlformats.org/officeDocument/2006/relationships/customXml" Target="../ink/ink920.xml"/><Relationship Id="rId31" Type="http://schemas.openxmlformats.org/officeDocument/2006/relationships/image" Target="../media/image1510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696.xml"/><Relationship Id="rId376" Type="http://schemas.openxmlformats.org/officeDocument/2006/relationships/image" Target="../media/image154.png"/><Relationship Id="rId541" Type="http://schemas.openxmlformats.org/officeDocument/2006/relationships/customXml" Target="../ink/ink800.xml"/><Relationship Id="rId583" Type="http://schemas.openxmlformats.org/officeDocument/2006/relationships/customXml" Target="../ink/ink822.xml"/><Relationship Id="rId639" Type="http://schemas.openxmlformats.org/officeDocument/2006/relationships/customXml" Target="../ink/ink850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498.xml"/><Relationship Id="rId180" Type="http://schemas.openxmlformats.org/officeDocument/2006/relationships/customXml" Target="../ink/ink602.xml"/><Relationship Id="rId236" Type="http://schemas.openxmlformats.org/officeDocument/2006/relationships/customXml" Target="../ink/ink633.xml"/><Relationship Id="rId278" Type="http://schemas.openxmlformats.org/officeDocument/2006/relationships/customXml" Target="../ink/ink654.xml"/><Relationship Id="rId401" Type="http://schemas.openxmlformats.org/officeDocument/2006/relationships/customXml" Target="../ink/ink730.xml"/><Relationship Id="rId443" Type="http://schemas.openxmlformats.org/officeDocument/2006/relationships/customXml" Target="../ink/ink751.xml"/><Relationship Id="rId650" Type="http://schemas.openxmlformats.org/officeDocument/2006/relationships/image" Target="../media/image290.png"/><Relationship Id="rId303" Type="http://schemas.openxmlformats.org/officeDocument/2006/relationships/customXml" Target="../ink/ink669.xml"/><Relationship Id="rId485" Type="http://schemas.openxmlformats.org/officeDocument/2006/relationships/customXml" Target="../ink/ink772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517.xml"/><Relationship Id="rId84" Type="http://schemas.openxmlformats.org/officeDocument/2006/relationships/customXml" Target="../ink/ink541.xml"/><Relationship Id="rId138" Type="http://schemas.openxmlformats.org/officeDocument/2006/relationships/customXml" Target="../ink/ink580.xml"/><Relationship Id="rId345" Type="http://schemas.openxmlformats.org/officeDocument/2006/relationships/customXml" Target="../ink/ink702.xml"/><Relationship Id="rId387" Type="http://schemas.openxmlformats.org/officeDocument/2006/relationships/customXml" Target="../ink/ink723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938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564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861.xml"/><Relationship Id="rId717" Type="http://schemas.openxmlformats.org/officeDocument/2006/relationships/customXml" Target="../ink/ink889.xml"/><Relationship Id="rId759" Type="http://schemas.openxmlformats.org/officeDocument/2006/relationships/customXml" Target="../ink/ink910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.png"/><Relationship Id="rId314" Type="http://schemas.openxmlformats.org/officeDocument/2006/relationships/customXml" Target="../ink/ink680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790.xml"/><Relationship Id="rId563" Type="http://schemas.openxmlformats.org/officeDocument/2006/relationships/image" Target="../media/image247.png"/><Relationship Id="rId619" Type="http://schemas.openxmlformats.org/officeDocument/2006/relationships/customXml" Target="../ink/ink840.xml"/><Relationship Id="rId770" Type="http://schemas.openxmlformats.org/officeDocument/2006/relationships/image" Target="../media/image3501.png"/><Relationship Id="rId95" Type="http://schemas.openxmlformats.org/officeDocument/2006/relationships/customXml" Target="../ink/ink552.xml"/><Relationship Id="rId160" Type="http://schemas.openxmlformats.org/officeDocument/2006/relationships/customXml" Target="../ink/ink591.xml"/><Relationship Id="rId216" Type="http://schemas.openxmlformats.org/officeDocument/2006/relationships/customXml" Target="../ink/ink623.xml"/><Relationship Id="rId423" Type="http://schemas.openxmlformats.org/officeDocument/2006/relationships/customXml" Target="../ink/ink741.xml"/><Relationship Id="rId826" Type="http://schemas.openxmlformats.org/officeDocument/2006/relationships/image" Target="../media/image378.png"/><Relationship Id="rId258" Type="http://schemas.openxmlformats.org/officeDocument/2006/relationships/customXml" Target="../ink/ink644.xml"/><Relationship Id="rId465" Type="http://schemas.openxmlformats.org/officeDocument/2006/relationships/customXml" Target="../ink/ink762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507.xml"/><Relationship Id="rId64" Type="http://schemas.openxmlformats.org/officeDocument/2006/relationships/customXml" Target="../ink/ink528.xml"/><Relationship Id="rId118" Type="http://schemas.openxmlformats.org/officeDocument/2006/relationships/customXml" Target="../ink/ink570.xml"/><Relationship Id="rId325" Type="http://schemas.openxmlformats.org/officeDocument/2006/relationships/customXml" Target="../ink/ink690.xml"/><Relationship Id="rId367" Type="http://schemas.openxmlformats.org/officeDocument/2006/relationships/customXml" Target="../ink/ink713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921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851.xml"/><Relationship Id="rId683" Type="http://schemas.openxmlformats.org/officeDocument/2006/relationships/customXml" Target="../ink/ink872.xml"/><Relationship Id="rId739" Type="http://schemas.openxmlformats.org/officeDocument/2006/relationships/customXml" Target="../ink/ink900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655.xml"/><Relationship Id="rId336" Type="http://schemas.openxmlformats.org/officeDocument/2006/relationships/image" Target="../media/image134.png"/><Relationship Id="rId501" Type="http://schemas.openxmlformats.org/officeDocument/2006/relationships/customXml" Target="../ink/ink780.xml"/><Relationship Id="rId543" Type="http://schemas.openxmlformats.org/officeDocument/2006/relationships/customXml" Target="../ink/ink801.xml"/><Relationship Id="rId75" Type="http://schemas.openxmlformats.org/officeDocument/2006/relationships/image" Target="../media/image37.png"/><Relationship Id="rId140" Type="http://schemas.openxmlformats.org/officeDocument/2006/relationships/customXml" Target="../ink/ink581.xml"/><Relationship Id="rId182" Type="http://schemas.openxmlformats.org/officeDocument/2006/relationships/customXml" Target="../ink/ink604.xml"/><Relationship Id="rId378" Type="http://schemas.openxmlformats.org/officeDocument/2006/relationships/image" Target="../media/image155.png"/><Relationship Id="rId403" Type="http://schemas.openxmlformats.org/officeDocument/2006/relationships/customXml" Target="../ink/ink731.xml"/><Relationship Id="rId585" Type="http://schemas.openxmlformats.org/officeDocument/2006/relationships/customXml" Target="../ink/ink823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499.xml"/><Relationship Id="rId238" Type="http://schemas.openxmlformats.org/officeDocument/2006/relationships/customXml" Target="../ink/ink634.xml"/><Relationship Id="rId445" Type="http://schemas.openxmlformats.org/officeDocument/2006/relationships/customXml" Target="../ink/ink752.xml"/><Relationship Id="rId487" Type="http://schemas.openxmlformats.org/officeDocument/2006/relationships/customXml" Target="../ink/ink773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671.xml"/><Relationship Id="rId347" Type="http://schemas.openxmlformats.org/officeDocument/2006/relationships/customXml" Target="../ink/ink703.xml"/><Relationship Id="rId512" Type="http://schemas.openxmlformats.org/officeDocument/2006/relationships/image" Target="../media/image222.png"/><Relationship Id="rId44" Type="http://schemas.openxmlformats.org/officeDocument/2006/relationships/customXml" Target="../ink/ink518.xml"/><Relationship Id="rId86" Type="http://schemas.openxmlformats.org/officeDocument/2006/relationships/customXml" Target="../ink/ink543.xml"/><Relationship Id="rId151" Type="http://schemas.openxmlformats.org/officeDocument/2006/relationships/image" Target="../media/image60.png"/><Relationship Id="rId389" Type="http://schemas.openxmlformats.org/officeDocument/2006/relationships/customXml" Target="../ink/ink724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911.xml"/><Relationship Id="rId817" Type="http://schemas.openxmlformats.org/officeDocument/2006/relationships/customXml" Target="../ink/ink939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841.xml"/><Relationship Id="rId663" Type="http://schemas.openxmlformats.org/officeDocument/2006/relationships/customXml" Target="../ink/ink862.xml"/><Relationship Id="rId13" Type="http://schemas.openxmlformats.org/officeDocument/2006/relationships/image" Target="../media/image610.png"/><Relationship Id="rId109" Type="http://schemas.openxmlformats.org/officeDocument/2006/relationships/image" Target="../media/image39.png"/><Relationship Id="rId260" Type="http://schemas.openxmlformats.org/officeDocument/2006/relationships/customXml" Target="../ink/ink645.xml"/><Relationship Id="rId316" Type="http://schemas.openxmlformats.org/officeDocument/2006/relationships/customXml" Target="../ink/ink682.xml"/><Relationship Id="rId523" Type="http://schemas.openxmlformats.org/officeDocument/2006/relationships/customXml" Target="../ink/ink791.xml"/><Relationship Id="rId719" Type="http://schemas.openxmlformats.org/officeDocument/2006/relationships/customXml" Target="../ink/ink890.xml"/><Relationship Id="rId55" Type="http://schemas.openxmlformats.org/officeDocument/2006/relationships/image" Target="../media/image277.png"/><Relationship Id="rId97" Type="http://schemas.openxmlformats.org/officeDocument/2006/relationships/customXml" Target="../ink/ink554.xml"/><Relationship Id="rId120" Type="http://schemas.openxmlformats.org/officeDocument/2006/relationships/customXml" Target="../ink/ink571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592.xml"/><Relationship Id="rId218" Type="http://schemas.openxmlformats.org/officeDocument/2006/relationships/customXml" Target="../ink/ink624.xml"/><Relationship Id="rId425" Type="http://schemas.openxmlformats.org/officeDocument/2006/relationships/customXml" Target="../ink/ink742.xml"/><Relationship Id="rId467" Type="http://schemas.openxmlformats.org/officeDocument/2006/relationships/customXml" Target="../ink/ink763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508.xml"/><Relationship Id="rId66" Type="http://schemas.openxmlformats.org/officeDocument/2006/relationships/customXml" Target="../ink/ink529.xml"/><Relationship Id="rId131" Type="http://schemas.openxmlformats.org/officeDocument/2006/relationships/image" Target="../media/image50.png"/><Relationship Id="rId327" Type="http://schemas.openxmlformats.org/officeDocument/2006/relationships/customXml" Target="../ink/ink691.xml"/><Relationship Id="rId369" Type="http://schemas.openxmlformats.org/officeDocument/2006/relationships/customXml" Target="../ink/ink714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901.xml"/><Relationship Id="rId783" Type="http://schemas.openxmlformats.org/officeDocument/2006/relationships/customXml" Target="../ink/ink922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831.xml"/><Relationship Id="rId643" Type="http://schemas.openxmlformats.org/officeDocument/2006/relationships/customXml" Target="../ink/ink852.xml"/><Relationship Id="rId240" Type="http://schemas.openxmlformats.org/officeDocument/2006/relationships/customXml" Target="../ink/ink635.xml"/><Relationship Id="rId478" Type="http://schemas.openxmlformats.org/officeDocument/2006/relationships/image" Target="../media/image205.png"/><Relationship Id="rId685" Type="http://schemas.openxmlformats.org/officeDocument/2006/relationships/customXml" Target="../ink/ink873.xml"/><Relationship Id="rId35" Type="http://schemas.openxmlformats.org/officeDocument/2006/relationships/image" Target="../media/image1710.png"/><Relationship Id="rId77" Type="http://schemas.openxmlformats.org/officeDocument/2006/relationships/image" Target="../media/image38.png"/><Relationship Id="rId100" Type="http://schemas.openxmlformats.org/officeDocument/2006/relationships/customXml" Target="../ink/ink557.xml"/><Relationship Id="rId282" Type="http://schemas.openxmlformats.org/officeDocument/2006/relationships/customXml" Target="../ink/ink656.xml"/><Relationship Id="rId338" Type="http://schemas.openxmlformats.org/officeDocument/2006/relationships/image" Target="../media/image135.png"/><Relationship Id="rId503" Type="http://schemas.openxmlformats.org/officeDocument/2006/relationships/customXml" Target="../ink/ink781.xml"/><Relationship Id="rId545" Type="http://schemas.openxmlformats.org/officeDocument/2006/relationships/customXml" Target="../ink/ink802.xml"/><Relationship Id="rId587" Type="http://schemas.openxmlformats.org/officeDocument/2006/relationships/customXml" Target="../ink/ink824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500.xml"/><Relationship Id="rId142" Type="http://schemas.openxmlformats.org/officeDocument/2006/relationships/customXml" Target="../ink/ink582.xml"/><Relationship Id="rId184" Type="http://schemas.openxmlformats.org/officeDocument/2006/relationships/customXml" Target="../ink/ink606.xml"/><Relationship Id="rId391" Type="http://schemas.openxmlformats.org/officeDocument/2006/relationships/customXml" Target="../ink/ink725.xml"/><Relationship Id="rId405" Type="http://schemas.openxmlformats.org/officeDocument/2006/relationships/customXml" Target="../ink/ink732.xml"/><Relationship Id="rId447" Type="http://schemas.openxmlformats.org/officeDocument/2006/relationships/customXml" Target="../ink/ink753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774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519.xml"/><Relationship Id="rId293" Type="http://schemas.openxmlformats.org/officeDocument/2006/relationships/image" Target="../media/image127.png"/><Relationship Id="rId307" Type="http://schemas.openxmlformats.org/officeDocument/2006/relationships/customXml" Target="../ink/ink673.xml"/><Relationship Id="rId349" Type="http://schemas.openxmlformats.org/officeDocument/2006/relationships/customXml" Target="../ink/ink704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891.xml"/><Relationship Id="rId763" Type="http://schemas.openxmlformats.org/officeDocument/2006/relationships/customXml" Target="../ink/ink912.xml"/><Relationship Id="rId88" Type="http://schemas.openxmlformats.org/officeDocument/2006/relationships/customXml" Target="../ink/ink545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940.xml"/><Relationship Id="rId220" Type="http://schemas.openxmlformats.org/officeDocument/2006/relationships/customXml" Target="../ink/ink625.xml"/><Relationship Id="rId458" Type="http://schemas.openxmlformats.org/officeDocument/2006/relationships/image" Target="../media/image195.png"/><Relationship Id="rId623" Type="http://schemas.openxmlformats.org/officeDocument/2006/relationships/customXml" Target="../ink/ink842.xml"/><Relationship Id="rId665" Type="http://schemas.openxmlformats.org/officeDocument/2006/relationships/customXml" Target="../ink/ink863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646.xml"/><Relationship Id="rId318" Type="http://schemas.openxmlformats.org/officeDocument/2006/relationships/customXml" Target="../ink/ink684.xml"/><Relationship Id="rId525" Type="http://schemas.openxmlformats.org/officeDocument/2006/relationships/customXml" Target="../ink/ink792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556.xml"/><Relationship Id="rId122" Type="http://schemas.openxmlformats.org/officeDocument/2006/relationships/customXml" Target="../ink/ink572.xml"/><Relationship Id="rId164" Type="http://schemas.openxmlformats.org/officeDocument/2006/relationships/customXml" Target="../ink/ink593.xml"/><Relationship Id="rId371" Type="http://schemas.openxmlformats.org/officeDocument/2006/relationships/customXml" Target="../ink/ink715.xml"/><Relationship Id="rId774" Type="http://schemas.openxmlformats.org/officeDocument/2006/relationships/image" Target="../media/image352.png"/><Relationship Id="rId427" Type="http://schemas.openxmlformats.org/officeDocument/2006/relationships/customXml" Target="../ink/ink743.xml"/><Relationship Id="rId469" Type="http://schemas.openxmlformats.org/officeDocument/2006/relationships/customXml" Target="../ink/ink764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509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692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881.xml"/><Relationship Id="rId68" Type="http://schemas.openxmlformats.org/officeDocument/2006/relationships/customXml" Target="../ink/ink530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902.xml"/><Relationship Id="rId785" Type="http://schemas.openxmlformats.org/officeDocument/2006/relationships/customXml" Target="../ink/ink923.xml"/><Relationship Id="rId200" Type="http://schemas.openxmlformats.org/officeDocument/2006/relationships/customXml" Target="../ink/ink615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832.xml"/><Relationship Id="rId645" Type="http://schemas.openxmlformats.org/officeDocument/2006/relationships/customXml" Target="../ink/ink853.xml"/><Relationship Id="rId687" Type="http://schemas.openxmlformats.org/officeDocument/2006/relationships/customXml" Target="../ink/ink874.xml"/><Relationship Id="rId810" Type="http://schemas.openxmlformats.org/officeDocument/2006/relationships/image" Target="../media/image370.png"/><Relationship Id="rId242" Type="http://schemas.openxmlformats.org/officeDocument/2006/relationships/customXml" Target="../ink/ink636.xml"/><Relationship Id="rId284" Type="http://schemas.openxmlformats.org/officeDocument/2006/relationships/customXml" Target="../ink/ink657.xml"/><Relationship Id="rId491" Type="http://schemas.openxmlformats.org/officeDocument/2006/relationships/customXml" Target="../ink/ink775.xml"/><Relationship Id="rId505" Type="http://schemas.openxmlformats.org/officeDocument/2006/relationships/customXml" Target="../ink/ink782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536.xml"/><Relationship Id="rId102" Type="http://schemas.openxmlformats.org/officeDocument/2006/relationships/customXml" Target="../ink/ink559.xml"/><Relationship Id="rId144" Type="http://schemas.openxmlformats.org/officeDocument/2006/relationships/customXml" Target="../ink/ink583.xml"/><Relationship Id="rId547" Type="http://schemas.openxmlformats.org/officeDocument/2006/relationships/customXml" Target="../ink/ink803.xml"/><Relationship Id="rId589" Type="http://schemas.openxmlformats.org/officeDocument/2006/relationships/customXml" Target="../ink/ink825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47.xml"/><Relationship Id="rId186" Type="http://schemas.openxmlformats.org/officeDocument/2006/relationships/customXml" Target="../ink/ink608.xml"/><Relationship Id="rId351" Type="http://schemas.openxmlformats.org/officeDocument/2006/relationships/customXml" Target="../ink/ink705.xml"/><Relationship Id="rId393" Type="http://schemas.openxmlformats.org/officeDocument/2006/relationships/customXml" Target="../ink/ink726.xml"/><Relationship Id="rId407" Type="http://schemas.openxmlformats.org/officeDocument/2006/relationships/customXml" Target="../ink/ink733.xml"/><Relationship Id="rId449" Type="http://schemas.openxmlformats.org/officeDocument/2006/relationships/customXml" Target="../ink/ink754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941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675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520.xml"/><Relationship Id="rId113" Type="http://schemas.openxmlformats.org/officeDocument/2006/relationships/image" Target="../media/image41.png"/><Relationship Id="rId320" Type="http://schemas.openxmlformats.org/officeDocument/2006/relationships/customXml" Target="../ink/ink686.xml"/><Relationship Id="rId558" Type="http://schemas.openxmlformats.org/officeDocument/2006/relationships/customXml" Target="../ink/ink809.xml"/><Relationship Id="rId723" Type="http://schemas.openxmlformats.org/officeDocument/2006/relationships/customXml" Target="../ink/ink892.xml"/><Relationship Id="rId765" Type="http://schemas.openxmlformats.org/officeDocument/2006/relationships/customXml" Target="../ink/ink913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843.xml"/><Relationship Id="rId832" Type="http://schemas.openxmlformats.org/officeDocument/2006/relationships/image" Target="../media/image381.png"/><Relationship Id="rId222" Type="http://schemas.openxmlformats.org/officeDocument/2006/relationships/customXml" Target="../ink/ink626.xml"/><Relationship Id="rId264" Type="http://schemas.openxmlformats.org/officeDocument/2006/relationships/customXml" Target="../ink/ink647.xml"/><Relationship Id="rId471" Type="http://schemas.openxmlformats.org/officeDocument/2006/relationships/customXml" Target="../ink/ink765.xml"/><Relationship Id="rId667" Type="http://schemas.openxmlformats.org/officeDocument/2006/relationships/customXml" Target="../ink/ink864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573.xml"/><Relationship Id="rId527" Type="http://schemas.openxmlformats.org/officeDocument/2006/relationships/customXml" Target="../ink/ink793.xml"/><Relationship Id="rId569" Type="http://schemas.openxmlformats.org/officeDocument/2006/relationships/customXml" Target="../ink/ink815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531.xml"/><Relationship Id="rId166" Type="http://schemas.openxmlformats.org/officeDocument/2006/relationships/customXml" Target="../ink/ink594.xml"/><Relationship Id="rId331" Type="http://schemas.openxmlformats.org/officeDocument/2006/relationships/customXml" Target="../ink/ink693.xml"/><Relationship Id="rId373" Type="http://schemas.openxmlformats.org/officeDocument/2006/relationships/customXml" Target="../ink/ink716.xml"/><Relationship Id="rId429" Type="http://schemas.openxmlformats.org/officeDocument/2006/relationships/customXml" Target="../ink/ink744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931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510.xml"/><Relationship Id="rId275" Type="http://schemas.openxmlformats.org/officeDocument/2006/relationships/image" Target="../media/image118.png"/><Relationship Id="rId300" Type="http://schemas.openxmlformats.org/officeDocument/2006/relationships/customXml" Target="../ink/ink666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882.xml"/><Relationship Id="rId745" Type="http://schemas.openxmlformats.org/officeDocument/2006/relationships/customXml" Target="../ink/ink903.xml"/><Relationship Id="rId81" Type="http://schemas.openxmlformats.org/officeDocument/2006/relationships/customXml" Target="../ink/ink538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826.xml"/><Relationship Id="rId605" Type="http://schemas.openxmlformats.org/officeDocument/2006/relationships/customXml" Target="../ink/ink833.xml"/><Relationship Id="rId787" Type="http://schemas.openxmlformats.org/officeDocument/2006/relationships/customXml" Target="../ink/ink924.xml"/><Relationship Id="rId812" Type="http://schemas.openxmlformats.org/officeDocument/2006/relationships/image" Target="../media/image371.png"/><Relationship Id="rId202" Type="http://schemas.openxmlformats.org/officeDocument/2006/relationships/customXml" Target="../ink/ink616.xml"/><Relationship Id="rId244" Type="http://schemas.openxmlformats.org/officeDocument/2006/relationships/customXml" Target="../ink/ink637.xml"/><Relationship Id="rId647" Type="http://schemas.openxmlformats.org/officeDocument/2006/relationships/customXml" Target="../ink/ink854.xml"/><Relationship Id="rId689" Type="http://schemas.openxmlformats.org/officeDocument/2006/relationships/customXml" Target="../ink/ink875.xml"/><Relationship Id="rId39" Type="http://schemas.openxmlformats.org/officeDocument/2006/relationships/image" Target="../media/image1910.png"/><Relationship Id="rId286" Type="http://schemas.openxmlformats.org/officeDocument/2006/relationships/customXml" Target="../ink/ink658.xml"/><Relationship Id="rId451" Type="http://schemas.openxmlformats.org/officeDocument/2006/relationships/customXml" Target="../ink/ink755.xml"/><Relationship Id="rId493" Type="http://schemas.openxmlformats.org/officeDocument/2006/relationships/customXml" Target="../ink/ink776.xml"/><Relationship Id="rId507" Type="http://schemas.openxmlformats.org/officeDocument/2006/relationships/customXml" Target="../ink/ink783.xml"/><Relationship Id="rId549" Type="http://schemas.openxmlformats.org/officeDocument/2006/relationships/customXml" Target="../ink/ink804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521.xml"/><Relationship Id="rId104" Type="http://schemas.openxmlformats.org/officeDocument/2006/relationships/customXml" Target="../ink/ink561.xml"/><Relationship Id="rId146" Type="http://schemas.openxmlformats.org/officeDocument/2006/relationships/customXml" Target="../ink/ink584.xml"/><Relationship Id="rId188" Type="http://schemas.openxmlformats.org/officeDocument/2006/relationships/customXml" Target="../ink/ink609.xml"/><Relationship Id="rId311" Type="http://schemas.openxmlformats.org/officeDocument/2006/relationships/customXml" Target="../ink/ink677.xml"/><Relationship Id="rId353" Type="http://schemas.openxmlformats.org/officeDocument/2006/relationships/customXml" Target="../ink/ink706.xml"/><Relationship Id="rId395" Type="http://schemas.openxmlformats.org/officeDocument/2006/relationships/customXml" Target="../ink/ink727.xml"/><Relationship Id="rId409" Type="http://schemas.openxmlformats.org/officeDocument/2006/relationships/customXml" Target="../ink/ink734.xml"/><Relationship Id="rId560" Type="http://schemas.openxmlformats.org/officeDocument/2006/relationships/customXml" Target="../ink/ink810.xml"/><Relationship Id="rId798" Type="http://schemas.openxmlformats.org/officeDocument/2006/relationships/image" Target="../media/image364.png"/><Relationship Id="rId92" Type="http://schemas.openxmlformats.org/officeDocument/2006/relationships/customXml" Target="../ink/ink549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942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893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688.xml"/><Relationship Id="rId364" Type="http://schemas.openxmlformats.org/officeDocument/2006/relationships/image" Target="../media/image148.png"/><Relationship Id="rId767" Type="http://schemas.openxmlformats.org/officeDocument/2006/relationships/customXml" Target="../ink/ink914.xml"/><Relationship Id="rId61" Type="http://schemas.openxmlformats.org/officeDocument/2006/relationships/image" Target="../media/image3010.png"/><Relationship Id="rId199" Type="http://schemas.openxmlformats.org/officeDocument/2006/relationships/image" Target="../media/image80.png"/><Relationship Id="rId571" Type="http://schemas.openxmlformats.org/officeDocument/2006/relationships/customXml" Target="../ink/ink816.xml"/><Relationship Id="rId627" Type="http://schemas.openxmlformats.org/officeDocument/2006/relationships/customXml" Target="../ink/ink844.xml"/><Relationship Id="rId669" Type="http://schemas.openxmlformats.org/officeDocument/2006/relationships/customXml" Target="../ink/ink865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627.xml"/><Relationship Id="rId266" Type="http://schemas.openxmlformats.org/officeDocument/2006/relationships/customXml" Target="../ink/ink648.xml"/><Relationship Id="rId431" Type="http://schemas.openxmlformats.org/officeDocument/2006/relationships/customXml" Target="../ink/ink745.xml"/><Relationship Id="rId473" Type="http://schemas.openxmlformats.org/officeDocument/2006/relationships/customXml" Target="../ink/ink766.xml"/><Relationship Id="rId529" Type="http://schemas.openxmlformats.org/officeDocument/2006/relationships/customXml" Target="../ink/ink794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511.xml"/><Relationship Id="rId126" Type="http://schemas.openxmlformats.org/officeDocument/2006/relationships/customXml" Target="../ink/ink574.xml"/><Relationship Id="rId168" Type="http://schemas.openxmlformats.org/officeDocument/2006/relationships/customXml" Target="../ink/ink595.xml"/><Relationship Id="rId333" Type="http://schemas.openxmlformats.org/officeDocument/2006/relationships/customXml" Target="../ink/ink695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532.xml"/><Relationship Id="rId375" Type="http://schemas.openxmlformats.org/officeDocument/2006/relationships/customXml" Target="../ink/ink717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93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883.xml"/><Relationship Id="rId137" Type="http://schemas.openxmlformats.org/officeDocument/2006/relationships/image" Target="../media/image53.png"/><Relationship Id="rId302" Type="http://schemas.openxmlformats.org/officeDocument/2006/relationships/customXml" Target="../ink/ink668.xml"/><Relationship Id="rId344" Type="http://schemas.openxmlformats.org/officeDocument/2006/relationships/image" Target="../media/image138.png"/><Relationship Id="rId691" Type="http://schemas.openxmlformats.org/officeDocument/2006/relationships/customXml" Target="../ink/ink876.xml"/><Relationship Id="rId747" Type="http://schemas.openxmlformats.org/officeDocument/2006/relationships/customXml" Target="../ink/ink904.xml"/><Relationship Id="rId789" Type="http://schemas.openxmlformats.org/officeDocument/2006/relationships/customXml" Target="../ink/ink925.xml"/><Relationship Id="rId41" Type="http://schemas.openxmlformats.org/officeDocument/2006/relationships/image" Target="../media/image2010.png"/><Relationship Id="rId83" Type="http://schemas.openxmlformats.org/officeDocument/2006/relationships/customXml" Target="../ink/ink540.xml"/><Relationship Id="rId179" Type="http://schemas.openxmlformats.org/officeDocument/2006/relationships/customXml" Target="../ink/ink601.xml"/><Relationship Id="rId386" Type="http://schemas.openxmlformats.org/officeDocument/2006/relationships/image" Target="../media/image159.png"/><Relationship Id="rId551" Type="http://schemas.openxmlformats.org/officeDocument/2006/relationships/customXml" Target="../ink/ink805.xml"/><Relationship Id="rId593" Type="http://schemas.openxmlformats.org/officeDocument/2006/relationships/customXml" Target="../ink/ink827.xml"/><Relationship Id="rId607" Type="http://schemas.openxmlformats.org/officeDocument/2006/relationships/customXml" Target="../ink/ink834.xml"/><Relationship Id="rId649" Type="http://schemas.openxmlformats.org/officeDocument/2006/relationships/customXml" Target="../ink/ink855.xml"/><Relationship Id="rId814" Type="http://schemas.openxmlformats.org/officeDocument/2006/relationships/image" Target="../media/image372.png"/><Relationship Id="rId190" Type="http://schemas.openxmlformats.org/officeDocument/2006/relationships/customXml" Target="../ink/ink610.xml"/><Relationship Id="rId204" Type="http://schemas.openxmlformats.org/officeDocument/2006/relationships/customXml" Target="../ink/ink617.xml"/><Relationship Id="rId246" Type="http://schemas.openxmlformats.org/officeDocument/2006/relationships/customXml" Target="../ink/ink638.xml"/><Relationship Id="rId288" Type="http://schemas.openxmlformats.org/officeDocument/2006/relationships/customXml" Target="../ink/ink659.xml"/><Relationship Id="rId411" Type="http://schemas.openxmlformats.org/officeDocument/2006/relationships/customXml" Target="../ink/ink735.xml"/><Relationship Id="rId453" Type="http://schemas.openxmlformats.org/officeDocument/2006/relationships/customXml" Target="../ink/ink756.xml"/><Relationship Id="rId509" Type="http://schemas.openxmlformats.org/officeDocument/2006/relationships/customXml" Target="../ink/ink784.xml"/><Relationship Id="rId660" Type="http://schemas.openxmlformats.org/officeDocument/2006/relationships/image" Target="../media/image2951.png"/><Relationship Id="rId106" Type="http://schemas.openxmlformats.org/officeDocument/2006/relationships/customXml" Target="../ink/ink563.xml"/><Relationship Id="rId313" Type="http://schemas.openxmlformats.org/officeDocument/2006/relationships/customXml" Target="../ink/ink679.xml"/><Relationship Id="rId495" Type="http://schemas.openxmlformats.org/officeDocument/2006/relationships/customXml" Target="../ink/ink777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01.xml"/><Relationship Id="rId52" Type="http://schemas.openxmlformats.org/officeDocument/2006/relationships/customXml" Target="../ink/ink522.xml"/><Relationship Id="rId94" Type="http://schemas.openxmlformats.org/officeDocument/2006/relationships/customXml" Target="../ink/ink551.xml"/><Relationship Id="rId148" Type="http://schemas.openxmlformats.org/officeDocument/2006/relationships/customXml" Target="../ink/ink585.xml"/><Relationship Id="rId355" Type="http://schemas.openxmlformats.org/officeDocument/2006/relationships/customXml" Target="../ink/ink707.xml"/><Relationship Id="rId397" Type="http://schemas.openxmlformats.org/officeDocument/2006/relationships/customXml" Target="../ink/ink728.xml"/><Relationship Id="rId520" Type="http://schemas.openxmlformats.org/officeDocument/2006/relationships/image" Target="../media/image226.png"/><Relationship Id="rId562" Type="http://schemas.openxmlformats.org/officeDocument/2006/relationships/customXml" Target="../ink/ink811.xml"/><Relationship Id="rId618" Type="http://schemas.openxmlformats.org/officeDocument/2006/relationships/image" Target="../media/image274.png"/><Relationship Id="rId825" Type="http://schemas.openxmlformats.org/officeDocument/2006/relationships/customXml" Target="../ink/ink943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665.xml"/><Relationship Id="rId727" Type="http://schemas.openxmlformats.org/officeDocument/2006/relationships/customXml" Target="../ink/ink894.xml"/><Relationship Id="rId63" Type="http://schemas.openxmlformats.org/officeDocument/2006/relationships/image" Target="../media/image3110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817.xml"/><Relationship Id="rId780" Type="http://schemas.openxmlformats.org/officeDocument/2006/relationships/image" Target="../media/image355.png"/><Relationship Id="rId226" Type="http://schemas.openxmlformats.org/officeDocument/2006/relationships/customXml" Target="../ink/ink628.xml"/><Relationship Id="rId433" Type="http://schemas.openxmlformats.org/officeDocument/2006/relationships/customXml" Target="../ink/ink746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533.xml"/><Relationship Id="rId377" Type="http://schemas.openxmlformats.org/officeDocument/2006/relationships/customXml" Target="../ink/ink718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933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926.xml"/><Relationship Id="rId444" Type="http://schemas.openxmlformats.org/officeDocument/2006/relationships/image" Target="../media/image188.png"/><Relationship Id="rId651" Type="http://schemas.openxmlformats.org/officeDocument/2006/relationships/customXml" Target="../ink/ink856.xml"/><Relationship Id="rId749" Type="http://schemas.openxmlformats.org/officeDocument/2006/relationships/customXml" Target="../ink/ink905.xml"/><Relationship Id="rId290" Type="http://schemas.openxmlformats.org/officeDocument/2006/relationships/customXml" Target="../ink/ink660.xml"/><Relationship Id="rId304" Type="http://schemas.openxmlformats.org/officeDocument/2006/relationships/customXml" Target="../ink/ink670.xml"/><Relationship Id="rId388" Type="http://schemas.openxmlformats.org/officeDocument/2006/relationships/image" Target="../media/image160.png"/><Relationship Id="rId511" Type="http://schemas.openxmlformats.org/officeDocument/2006/relationships/customXml" Target="../ink/ink785.xml"/><Relationship Id="rId609" Type="http://schemas.openxmlformats.org/officeDocument/2006/relationships/customXml" Target="../ink/ink835.xml"/><Relationship Id="rId85" Type="http://schemas.openxmlformats.org/officeDocument/2006/relationships/customXml" Target="../ink/ink542.xml"/><Relationship Id="rId150" Type="http://schemas.openxmlformats.org/officeDocument/2006/relationships/customXml" Target="../ink/ink586.xml"/><Relationship Id="rId595" Type="http://schemas.openxmlformats.org/officeDocument/2006/relationships/customXml" Target="../ink/ink828.xml"/><Relationship Id="rId816" Type="http://schemas.openxmlformats.org/officeDocument/2006/relationships/image" Target="../media/image373.png"/><Relationship Id="rId248" Type="http://schemas.openxmlformats.org/officeDocument/2006/relationships/customXml" Target="../ink/ink639.xml"/><Relationship Id="rId455" Type="http://schemas.openxmlformats.org/officeDocument/2006/relationships/customXml" Target="../ink/ink757.xml"/><Relationship Id="rId662" Type="http://schemas.openxmlformats.org/officeDocument/2006/relationships/image" Target="../media/image2961.png"/><Relationship Id="rId12" Type="http://schemas.openxmlformats.org/officeDocument/2006/relationships/customXml" Target="../ink/ink502.xml"/><Relationship Id="rId108" Type="http://schemas.openxmlformats.org/officeDocument/2006/relationships/customXml" Target="../ink/ink565.xml"/><Relationship Id="rId315" Type="http://schemas.openxmlformats.org/officeDocument/2006/relationships/customXml" Target="../ink/ink681.xml"/><Relationship Id="rId522" Type="http://schemas.openxmlformats.org/officeDocument/2006/relationships/image" Target="../media/image2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</a:t>
            </a:r>
            <a:r>
              <a:rPr lang="de-AT" sz="1800" dirty="0" err="1"/>
              <a:t>Deserialization</a:t>
            </a:r>
            <a:r>
              <a:rPr lang="de-AT" sz="1800" dirty="0"/>
              <a:t>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Commons Collection is the best example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7986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095371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2691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440526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18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57082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477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676396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3003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65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529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19232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736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972282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3034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07286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A9:2017-Using Components </a:t>
                      </a:r>
                      <a:r>
                        <a:rPr lang="de-AT" sz="1500" dirty="0" err="1"/>
                        <a:t>with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Known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Vulnerabilities</a:t>
                      </a: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4307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828974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A9:2017-Using Components </a:t>
                      </a:r>
                      <a:r>
                        <a:rPr lang="de-AT" sz="1500" dirty="0" err="1"/>
                        <a:t>with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Known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Vulnerabilities</a:t>
                      </a: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8658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352042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732087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78638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853782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64575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63901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318791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657270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123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992491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A10:2017-Insufficient </a:t>
                      </a:r>
                      <a:r>
                        <a:rPr lang="de-AT" sz="1800" dirty="0" err="1"/>
                        <a:t>Logging</a:t>
                      </a:r>
                      <a:r>
                        <a:rPr lang="de-AT" sz="1800" dirty="0"/>
                        <a:t> &amp;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31541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Insufficient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Logging</a:t>
                      </a:r>
                      <a:r>
                        <a:rPr lang="de-DE" sz="3200" b="1" i="0" u="none" dirty="0">
                          <a:latin typeface="+mj-lt"/>
                        </a:rPr>
                        <a:t> and Monitoring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A10:2017-Insufficient </a:t>
                      </a:r>
                      <a:r>
                        <a:rPr lang="de-AT" sz="1800" dirty="0" err="1"/>
                        <a:t>Logging</a:t>
                      </a:r>
                      <a:r>
                        <a:rPr lang="de-AT" sz="1800" dirty="0"/>
                        <a:t> &amp; Monitoring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careful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deserialization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3235</Words>
  <Application>Microsoft Office PowerPoint</Application>
  <PresentationFormat>Breitbild</PresentationFormat>
  <Paragraphs>698</Paragraphs>
  <Slides>47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Verdana</vt:lpstr>
      <vt:lpstr>Office</vt:lpstr>
      <vt:lpstr>General Topics</vt:lpstr>
      <vt:lpstr>Rough Overview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2021-02-26T16:07:36Z</dcterms:modified>
</cp:coreProperties>
</file>