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notesSlides/notesSlide6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6"/>
  </p:notesMasterIdLst>
  <p:sldIdLst>
    <p:sldId id="256" r:id="rId2"/>
    <p:sldId id="305" r:id="rId3"/>
    <p:sldId id="545" r:id="rId4"/>
    <p:sldId id="544" r:id="rId5"/>
    <p:sldId id="543" r:id="rId6"/>
    <p:sldId id="542" r:id="rId7"/>
    <p:sldId id="541" r:id="rId8"/>
    <p:sldId id="540" r:id="rId9"/>
    <p:sldId id="511" r:id="rId10"/>
    <p:sldId id="509" r:id="rId11"/>
    <p:sldId id="513" r:id="rId12"/>
    <p:sldId id="508" r:id="rId13"/>
    <p:sldId id="294" r:id="rId14"/>
    <p:sldId id="295" r:id="rId15"/>
    <p:sldId id="512" r:id="rId16"/>
    <p:sldId id="523" r:id="rId17"/>
    <p:sldId id="514" r:id="rId18"/>
    <p:sldId id="516" r:id="rId19"/>
    <p:sldId id="626" r:id="rId20"/>
    <p:sldId id="627" r:id="rId21"/>
    <p:sldId id="629" r:id="rId22"/>
    <p:sldId id="631" r:id="rId23"/>
    <p:sldId id="632" r:id="rId24"/>
    <p:sldId id="633" r:id="rId25"/>
    <p:sldId id="630" r:id="rId26"/>
    <p:sldId id="634" r:id="rId27"/>
    <p:sldId id="635" r:id="rId28"/>
    <p:sldId id="637" r:id="rId29"/>
    <p:sldId id="515" r:id="rId30"/>
    <p:sldId id="524" r:id="rId31"/>
    <p:sldId id="525" r:id="rId32"/>
    <p:sldId id="539" r:id="rId33"/>
    <p:sldId id="538" r:id="rId34"/>
    <p:sldId id="537" r:id="rId35"/>
    <p:sldId id="536" r:id="rId36"/>
    <p:sldId id="535" r:id="rId37"/>
    <p:sldId id="534" r:id="rId38"/>
    <p:sldId id="522" r:id="rId39"/>
    <p:sldId id="474" r:id="rId40"/>
    <p:sldId id="496" r:id="rId41"/>
    <p:sldId id="495" r:id="rId42"/>
    <p:sldId id="494" r:id="rId43"/>
    <p:sldId id="493" r:id="rId44"/>
    <p:sldId id="486" r:id="rId45"/>
    <p:sldId id="507" r:id="rId46"/>
    <p:sldId id="492" r:id="rId47"/>
    <p:sldId id="491" r:id="rId48"/>
    <p:sldId id="490" r:id="rId49"/>
    <p:sldId id="438" r:id="rId50"/>
    <p:sldId id="520" r:id="rId51"/>
    <p:sldId id="546" r:id="rId52"/>
    <p:sldId id="533" r:id="rId53"/>
    <p:sldId id="532" r:id="rId54"/>
    <p:sldId id="531" r:id="rId55"/>
    <p:sldId id="530" r:id="rId56"/>
    <p:sldId id="529" r:id="rId57"/>
    <p:sldId id="528" r:id="rId58"/>
    <p:sldId id="527" r:id="rId59"/>
    <p:sldId id="526" r:id="rId60"/>
    <p:sldId id="521" r:id="rId61"/>
    <p:sldId id="388" r:id="rId62"/>
    <p:sldId id="389" r:id="rId63"/>
    <p:sldId id="390" r:id="rId64"/>
    <p:sldId id="391" r:id="rId65"/>
    <p:sldId id="392" r:id="rId66"/>
    <p:sldId id="393" r:id="rId67"/>
    <p:sldId id="394" r:id="rId68"/>
    <p:sldId id="395" r:id="rId69"/>
    <p:sldId id="396" r:id="rId70"/>
    <p:sldId id="485" r:id="rId71"/>
    <p:sldId id="483" r:id="rId72"/>
    <p:sldId id="482" r:id="rId73"/>
    <p:sldId id="481" r:id="rId74"/>
    <p:sldId id="480" r:id="rId75"/>
    <p:sldId id="479" r:id="rId76"/>
    <p:sldId id="478" r:id="rId77"/>
    <p:sldId id="475" r:id="rId78"/>
    <p:sldId id="476" r:id="rId79"/>
    <p:sldId id="477" r:id="rId80"/>
    <p:sldId id="426" r:id="rId81"/>
    <p:sldId id="506" r:id="rId82"/>
    <p:sldId id="505" r:id="rId83"/>
    <p:sldId id="504" r:id="rId84"/>
    <p:sldId id="503" r:id="rId85"/>
    <p:sldId id="502" r:id="rId86"/>
    <p:sldId id="501" r:id="rId87"/>
    <p:sldId id="500" r:id="rId88"/>
    <p:sldId id="499" r:id="rId89"/>
    <p:sldId id="498" r:id="rId90"/>
    <p:sldId id="497" r:id="rId91"/>
    <p:sldId id="488" r:id="rId92"/>
    <p:sldId id="489" r:id="rId93"/>
    <p:sldId id="484" r:id="rId94"/>
    <p:sldId id="386" r:id="rId9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66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95B075-BD0E-4912-8D7C-921EE2A52CBA}" v="800" dt="2022-11-10T11:28:01.0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364" autoAdjust="0"/>
  </p:normalViewPr>
  <p:slideViewPr>
    <p:cSldViewPr snapToGrid="0">
      <p:cViewPr varScale="1">
        <p:scale>
          <a:sx n="92" d="100"/>
          <a:sy n="92" d="100"/>
        </p:scale>
        <p:origin x="208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10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Schwarz" userId="5bb35bb8-905a-4742-88d9-33d9089732e7" providerId="ADAL" clId="{0C9D1E1A-4752-47A2-BB2B-FBDA551F9E93}"/>
    <pc:docChg chg="undo redo custSel addSld delSld modSld sldOrd">
      <pc:chgData name="Daniel Schwarz" userId="5bb35bb8-905a-4742-88d9-33d9089732e7" providerId="ADAL" clId="{0C9D1E1A-4752-47A2-BB2B-FBDA551F9E93}" dt="2020-11-15T22:20:04.733" v="7910" actId="20577"/>
      <pc:docMkLst>
        <pc:docMk/>
      </pc:docMkLst>
      <pc:sldChg chg="modSp mod">
        <pc:chgData name="Daniel Schwarz" userId="5bb35bb8-905a-4742-88d9-33d9089732e7" providerId="ADAL" clId="{0C9D1E1A-4752-47A2-BB2B-FBDA551F9E93}" dt="2020-11-15T22:20:04.733" v="7910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0C9D1E1A-4752-47A2-BB2B-FBDA551F9E93}" dt="2020-11-15T22:20:04.733" v="7910" actId="20577"/>
          <ac:spMkLst>
            <pc:docMk/>
            <pc:sldMk cId="4073586220" sldId="256"/>
            <ac:spMk id="3" creationId="{A705490D-FDBC-4842-87D1-73577E6541F1}"/>
          </ac:spMkLst>
        </pc:spChg>
      </pc:sldChg>
      <pc:sldChg chg="modSp add del mod">
        <pc:chgData name="Daniel Schwarz" userId="5bb35bb8-905a-4742-88d9-33d9089732e7" providerId="ADAL" clId="{0C9D1E1A-4752-47A2-BB2B-FBDA551F9E93}" dt="2020-11-15T21:00:41.752" v="6125" actId="47"/>
        <pc:sldMkLst>
          <pc:docMk/>
          <pc:sldMk cId="2229056209" sldId="267"/>
        </pc:sldMkLst>
        <pc:spChg chg="mod">
          <ac:chgData name="Daniel Schwarz" userId="5bb35bb8-905a-4742-88d9-33d9089732e7" providerId="ADAL" clId="{0C9D1E1A-4752-47A2-BB2B-FBDA551F9E93}" dt="2020-10-23T19:49:00.798" v="465" actId="20577"/>
          <ac:spMkLst>
            <pc:docMk/>
            <pc:sldMk cId="2229056209" sldId="267"/>
            <ac:spMk id="3" creationId="{170F1F03-AD3B-40D4-A9A4-A23B6630DB7A}"/>
          </ac:spMkLst>
        </pc:spChg>
        <pc:spChg chg="mod">
          <ac:chgData name="Daniel Schwarz" userId="5bb35bb8-905a-4742-88d9-33d9089732e7" providerId="ADAL" clId="{0C9D1E1A-4752-47A2-BB2B-FBDA551F9E93}" dt="2020-10-23T20:16:42.539" v="808" actId="20577"/>
          <ac:spMkLst>
            <pc:docMk/>
            <pc:sldMk cId="2229056209" sldId="267"/>
            <ac:spMk id="4" creationId="{478AB046-1B68-488D-AE60-8F01F95A10E4}"/>
          </ac:spMkLst>
        </pc:spChg>
      </pc:sldChg>
      <pc:sldChg chg="modSp add mod">
        <pc:chgData name="Daniel Schwarz" userId="5bb35bb8-905a-4742-88d9-33d9089732e7" providerId="ADAL" clId="{0C9D1E1A-4752-47A2-BB2B-FBDA551F9E93}" dt="2020-11-15T20:47:50.542" v="5887" actId="20577"/>
        <pc:sldMkLst>
          <pc:docMk/>
          <pc:sldMk cId="3230129895" sldId="305"/>
        </pc:sldMkLst>
        <pc:spChg chg="mod">
          <ac:chgData name="Daniel Schwarz" userId="5bb35bb8-905a-4742-88d9-33d9089732e7" providerId="ADAL" clId="{0C9D1E1A-4752-47A2-BB2B-FBDA551F9E93}" dt="2020-11-15T20:47:50.542" v="5887" actId="20577"/>
          <ac:spMkLst>
            <pc:docMk/>
            <pc:sldMk cId="3230129895" sldId="305"/>
            <ac:spMk id="3" creationId="{F6C92554-F1BB-48DE-AF75-447F51F90828}"/>
          </ac:spMkLst>
        </pc:spChg>
      </pc:sldChg>
      <pc:sldChg chg="modSp add mod modNotesTx">
        <pc:chgData name="Daniel Schwarz" userId="5bb35bb8-905a-4742-88d9-33d9089732e7" providerId="ADAL" clId="{0C9D1E1A-4752-47A2-BB2B-FBDA551F9E93}" dt="2020-11-15T21:01:27.547" v="6147" actId="20577"/>
        <pc:sldMkLst>
          <pc:docMk/>
          <pc:sldMk cId="318208907" sldId="316"/>
        </pc:sldMkLst>
        <pc:spChg chg="mod">
          <ac:chgData name="Daniel Schwarz" userId="5bb35bb8-905a-4742-88d9-33d9089732e7" providerId="ADAL" clId="{0C9D1E1A-4752-47A2-BB2B-FBDA551F9E93}" dt="2020-11-15T21:01:27.547" v="6147" actId="20577"/>
          <ac:spMkLst>
            <pc:docMk/>
            <pc:sldMk cId="318208907" sldId="316"/>
            <ac:spMk id="4" creationId="{109942E4-E5EC-409B-81F6-0AA8029AE2FB}"/>
          </ac:spMkLst>
        </pc:spChg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55301462" sldId="329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120802679" sldId="330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319048051" sldId="331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1766084224" sldId="332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1683626124" sldId="333"/>
        </pc:sldMkLst>
      </pc:sldChg>
      <pc:sldChg chg="addSp delSp modSp add del mod delAnim modAnim">
        <pc:chgData name="Daniel Schwarz" userId="5bb35bb8-905a-4742-88d9-33d9089732e7" providerId="ADAL" clId="{0C9D1E1A-4752-47A2-BB2B-FBDA551F9E93}" dt="2020-11-15T20:56:02.871" v="6103"/>
        <pc:sldMkLst>
          <pc:docMk/>
          <pc:sldMk cId="2014413914" sldId="334"/>
        </pc:sldMkLst>
        <pc:spChg chg="mod">
          <ac:chgData name="Daniel Schwarz" userId="5bb35bb8-905a-4742-88d9-33d9089732e7" providerId="ADAL" clId="{0C9D1E1A-4752-47A2-BB2B-FBDA551F9E93}" dt="2020-10-23T19:16:06.395" v="409" actId="1076"/>
          <ac:spMkLst>
            <pc:docMk/>
            <pc:sldMk cId="2014413914" sldId="334"/>
            <ac:spMk id="59" creationId="{00E6EB91-CEEC-42B0-99E0-8256A7512B81}"/>
          </ac:spMkLst>
        </pc:spChg>
        <pc:spChg chg="del">
          <ac:chgData name="Daniel Schwarz" userId="5bb35bb8-905a-4742-88d9-33d9089732e7" providerId="ADAL" clId="{0C9D1E1A-4752-47A2-BB2B-FBDA551F9E93}" dt="2020-10-23T19:15:00.306" v="405" actId="478"/>
          <ac:spMkLst>
            <pc:docMk/>
            <pc:sldMk cId="2014413914" sldId="334"/>
            <ac:spMk id="60" creationId="{8379C367-A3DA-4013-B931-8FFC362EF25E}"/>
          </ac:spMkLst>
        </pc:spChg>
        <pc:grpChg chg="del">
          <ac:chgData name="Daniel Schwarz" userId="5bb35bb8-905a-4742-88d9-33d9089732e7" providerId="ADAL" clId="{0C9D1E1A-4752-47A2-BB2B-FBDA551F9E93}" dt="2020-11-15T20:51:05.043" v="5905" actId="478"/>
          <ac:grpSpMkLst>
            <pc:docMk/>
            <pc:sldMk cId="2014413914" sldId="334"/>
            <ac:grpSpMk id="9" creationId="{BEE92B1E-2517-47E2-8FE9-E9352DD11226}"/>
          </ac:grpSpMkLst>
        </pc:grpChg>
        <pc:grpChg chg="add mod">
          <ac:chgData name="Daniel Schwarz" userId="5bb35bb8-905a-4742-88d9-33d9089732e7" providerId="ADAL" clId="{0C9D1E1A-4752-47A2-BB2B-FBDA551F9E93}" dt="2020-11-15T20:51:05.479" v="5906"/>
          <ac:grpSpMkLst>
            <pc:docMk/>
            <pc:sldMk cId="2014413914" sldId="334"/>
            <ac:grpSpMk id="22" creationId="{69B82132-08BE-4E9B-9C4E-BA5DC11AFC8B}"/>
          </ac:grpSpMkLst>
        </pc:grpChg>
        <pc:grpChg chg="mod">
          <ac:chgData name="Daniel Schwarz" userId="5bb35bb8-905a-4742-88d9-33d9089732e7" providerId="ADAL" clId="{0C9D1E1A-4752-47A2-BB2B-FBDA551F9E93}" dt="2020-11-15T20:51:05.479" v="5906"/>
          <ac:grpSpMkLst>
            <pc:docMk/>
            <pc:sldMk cId="2014413914" sldId="334"/>
            <ac:grpSpMk id="23" creationId="{B7032657-719E-4411-8349-89AA04CA906F}"/>
          </ac:grpSpMkLst>
        </pc:grpChg>
        <pc:grpChg chg="mod">
          <ac:chgData name="Daniel Schwarz" userId="5bb35bb8-905a-4742-88d9-33d9089732e7" providerId="ADAL" clId="{0C9D1E1A-4752-47A2-BB2B-FBDA551F9E93}" dt="2020-11-15T20:51:05.479" v="5906"/>
          <ac:grpSpMkLst>
            <pc:docMk/>
            <pc:sldMk cId="2014413914" sldId="334"/>
            <ac:grpSpMk id="24" creationId="{6EE59968-5BC7-475F-A149-0C109B02C192}"/>
          </ac:grpSpMkLst>
        </pc:grpChg>
        <pc:grpChg chg="del">
          <ac:chgData name="Daniel Schwarz" userId="5bb35bb8-905a-4742-88d9-33d9089732e7" providerId="ADAL" clId="{0C9D1E1A-4752-47A2-BB2B-FBDA551F9E93}" dt="2020-10-23T19:15:06.548" v="406" actId="478"/>
          <ac:grpSpMkLst>
            <pc:docMk/>
            <pc:sldMk cId="2014413914" sldId="334"/>
            <ac:grpSpMk id="26" creationId="{0792FBD7-0BB7-48DE-B7BD-41A70B009012}"/>
          </ac:grpSpMkLst>
        </pc:grpChg>
        <pc:grpChg chg="mod">
          <ac:chgData name="Daniel Schwarz" userId="5bb35bb8-905a-4742-88d9-33d9089732e7" providerId="ADAL" clId="{0C9D1E1A-4752-47A2-BB2B-FBDA551F9E93}" dt="2020-11-15T20:51:05.479" v="5906"/>
          <ac:grpSpMkLst>
            <pc:docMk/>
            <pc:sldMk cId="2014413914" sldId="334"/>
            <ac:grpSpMk id="28" creationId="{FB835F08-091D-479B-907B-9854036CC940}"/>
          </ac:grpSpMkLst>
        </pc:grpChg>
        <pc:grpChg chg="mod">
          <ac:chgData name="Daniel Schwarz" userId="5bb35bb8-905a-4742-88d9-33d9089732e7" providerId="ADAL" clId="{0C9D1E1A-4752-47A2-BB2B-FBDA551F9E93}" dt="2020-11-15T20:51:05.479" v="5906"/>
          <ac:grpSpMkLst>
            <pc:docMk/>
            <pc:sldMk cId="2014413914" sldId="334"/>
            <ac:grpSpMk id="29" creationId="{9B879847-713C-4212-A128-DAB7E0707103}"/>
          </ac:grpSpMkLst>
        </pc:grpChg>
        <pc:grpChg chg="mod">
          <ac:chgData name="Daniel Schwarz" userId="5bb35bb8-905a-4742-88d9-33d9089732e7" providerId="ADAL" clId="{0C9D1E1A-4752-47A2-BB2B-FBDA551F9E93}" dt="2020-11-15T20:51:05.479" v="5906"/>
          <ac:grpSpMkLst>
            <pc:docMk/>
            <pc:sldMk cId="2014413914" sldId="334"/>
            <ac:grpSpMk id="32" creationId="{77D985C1-EAFD-4B62-B1E0-9FA57A7E6232}"/>
          </ac:grpSpMkLst>
        </pc:grpChg>
        <pc:grpChg chg="add mod">
          <ac:chgData name="Daniel Schwarz" userId="5bb35bb8-905a-4742-88d9-33d9089732e7" providerId="ADAL" clId="{0C9D1E1A-4752-47A2-BB2B-FBDA551F9E93}" dt="2020-11-15T20:51:05.479" v="5906"/>
          <ac:grpSpMkLst>
            <pc:docMk/>
            <pc:sldMk cId="2014413914" sldId="334"/>
            <ac:grpSpMk id="51" creationId="{81A954F8-A172-4BA7-B5DA-4DF23A898417}"/>
          </ac:grpSpMkLst>
        </pc:grpChg>
        <pc:grpChg chg="mod">
          <ac:chgData name="Daniel Schwarz" userId="5bb35bb8-905a-4742-88d9-33d9089732e7" providerId="ADAL" clId="{0C9D1E1A-4752-47A2-BB2B-FBDA551F9E93}" dt="2020-11-15T20:51:05.479" v="5906"/>
          <ac:grpSpMkLst>
            <pc:docMk/>
            <pc:sldMk cId="2014413914" sldId="334"/>
            <ac:grpSpMk id="55" creationId="{1AB8CEC2-83AD-4AE4-B495-DE287268FA46}"/>
          </ac:grpSpMkLst>
        </pc:grpChg>
        <pc:grpChg chg="add mod">
          <ac:chgData name="Daniel Schwarz" userId="5bb35bb8-905a-4742-88d9-33d9089732e7" providerId="ADAL" clId="{0C9D1E1A-4752-47A2-BB2B-FBDA551F9E93}" dt="2020-11-15T20:55:56.173" v="6102"/>
          <ac:grpSpMkLst>
            <pc:docMk/>
            <pc:sldMk cId="2014413914" sldId="334"/>
            <ac:grpSpMk id="68" creationId="{6EE27F01-DFC3-49DB-BA42-DD4DC22D6296}"/>
          </ac:grpSpMkLst>
        </pc:grpChg>
        <pc:picChg chg="del">
          <ac:chgData name="Daniel Schwarz" userId="5bb35bb8-905a-4742-88d9-33d9089732e7" providerId="ADAL" clId="{0C9D1E1A-4752-47A2-BB2B-FBDA551F9E93}" dt="2020-11-15T20:51:01.403" v="5903" actId="478"/>
          <ac:picMkLst>
            <pc:docMk/>
            <pc:sldMk cId="2014413914" sldId="334"/>
            <ac:picMk id="2" creationId="{93DF79E5-61EA-491A-8B74-8DDBA33A6421}"/>
          </ac:picMkLst>
        </pc:picChg>
        <pc:picChg chg="add mod">
          <ac:chgData name="Daniel Schwarz" userId="5bb35bb8-905a-4742-88d9-33d9089732e7" providerId="ADAL" clId="{0C9D1E1A-4752-47A2-BB2B-FBDA551F9E93}" dt="2020-10-23T19:17:16.100" v="412" actId="14100"/>
          <ac:picMkLst>
            <pc:docMk/>
            <pc:sldMk cId="2014413914" sldId="334"/>
            <ac:picMk id="20" creationId="{B5414312-107F-4C04-A0A1-EF920D8FE924}"/>
          </ac:picMkLst>
        </pc:picChg>
        <pc:inkChg chg="del">
          <ac:chgData name="Daniel Schwarz" userId="5bb35bb8-905a-4742-88d9-33d9089732e7" providerId="ADAL" clId="{0C9D1E1A-4752-47A2-BB2B-FBDA551F9E93}" dt="2020-11-15T20:51:05.043" v="5905" actId="478"/>
          <ac:inkMkLst>
            <pc:docMk/>
            <pc:sldMk cId="2014413914" sldId="334"/>
            <ac:inkMk id="3" creationId="{47B28F51-5841-4255-AAF4-0A6DE6746846}"/>
          </ac:inkMkLst>
        </pc:inkChg>
        <pc:inkChg chg="del">
          <ac:chgData name="Daniel Schwarz" userId="5bb35bb8-905a-4742-88d9-33d9089732e7" providerId="ADAL" clId="{0C9D1E1A-4752-47A2-BB2B-FBDA551F9E93}" dt="2020-11-15T20:51:02.437" v="5904" actId="478"/>
          <ac:inkMkLst>
            <pc:docMk/>
            <pc:sldMk cId="2014413914" sldId="334"/>
            <ac:inkMk id="4" creationId="{ED4F84B1-699E-45D3-93BC-AB8D8B7403B7}"/>
          </ac:inkMkLst>
        </pc:inkChg>
        <pc:inkChg chg="del">
          <ac:chgData name="Daniel Schwarz" userId="5bb35bb8-905a-4742-88d9-33d9089732e7" providerId="ADAL" clId="{0C9D1E1A-4752-47A2-BB2B-FBDA551F9E93}" dt="2020-11-15T20:51:05.043" v="5905" actId="478"/>
          <ac:inkMkLst>
            <pc:docMk/>
            <pc:sldMk cId="2014413914" sldId="334"/>
            <ac:inkMk id="5" creationId="{2FA01590-63B2-4909-8100-AA87A3A4A7BA}"/>
          </ac:inkMkLst>
        </pc:inkChg>
        <pc:inkChg chg="del">
          <ac:chgData name="Daniel Schwarz" userId="5bb35bb8-905a-4742-88d9-33d9089732e7" providerId="ADAL" clId="{0C9D1E1A-4752-47A2-BB2B-FBDA551F9E93}" dt="2020-10-23T19:15:06.548" v="406" actId="478"/>
          <ac:inkMkLst>
            <pc:docMk/>
            <pc:sldMk cId="2014413914" sldId="334"/>
            <ac:inkMk id="21" creationId="{BB9BC961-581A-4B0C-AE86-CCBF5BA2C341}"/>
          </ac:inkMkLst>
        </pc:inkChg>
        <pc:inkChg chg="del">
          <ac:chgData name="Daniel Schwarz" userId="5bb35bb8-905a-4742-88d9-33d9089732e7" providerId="ADAL" clId="{0C9D1E1A-4752-47A2-BB2B-FBDA551F9E93}" dt="2020-10-23T19:15:06.548" v="406" actId="478"/>
          <ac:inkMkLst>
            <pc:docMk/>
            <pc:sldMk cId="2014413914" sldId="334"/>
            <ac:inkMk id="22" creationId="{CD4324D5-8ABA-401D-A1C9-E71F48226FAE}"/>
          </ac:inkMkLst>
        </pc:inkChg>
        <pc:inkChg chg="del">
          <ac:chgData name="Daniel Schwarz" userId="5bb35bb8-905a-4742-88d9-33d9089732e7" providerId="ADAL" clId="{0C9D1E1A-4752-47A2-BB2B-FBDA551F9E93}" dt="2020-10-23T19:15:06.548" v="406" actId="478"/>
          <ac:inkMkLst>
            <pc:docMk/>
            <pc:sldMk cId="2014413914" sldId="334"/>
            <ac:inkMk id="23" creationId="{E2B7F597-E533-4103-BD86-8CBA5CFA59C8}"/>
          </ac:inkMkLst>
        </pc:inkChg>
        <pc:inkChg chg="del">
          <ac:chgData name="Daniel Schwarz" userId="5bb35bb8-905a-4742-88d9-33d9089732e7" providerId="ADAL" clId="{0C9D1E1A-4752-47A2-BB2B-FBDA551F9E93}" dt="2020-10-23T19:15:06.548" v="406" actId="478"/>
          <ac:inkMkLst>
            <pc:docMk/>
            <pc:sldMk cId="2014413914" sldId="334"/>
            <ac:inkMk id="24" creationId="{670C3951-C446-463E-8E30-BDD49A9C9C48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25" creationId="{0463C0EC-8320-48DD-9B99-44CBD5F53006}"/>
          </ac:inkMkLst>
        </pc:inkChg>
        <pc:inkChg chg="del">
          <ac:chgData name="Daniel Schwarz" userId="5bb35bb8-905a-4742-88d9-33d9089732e7" providerId="ADAL" clId="{0C9D1E1A-4752-47A2-BB2B-FBDA551F9E93}" dt="2020-10-23T19:15:06.548" v="406" actId="478"/>
          <ac:inkMkLst>
            <pc:docMk/>
            <pc:sldMk cId="2014413914" sldId="334"/>
            <ac:inkMk id="25" creationId="{BD62B7B2-EC29-4C82-BF56-82174F99EF40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26" creationId="{99AF6E1F-1B24-4EB3-8C6E-795E14C701EE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27" creationId="{C25825CB-212D-4123-B6A4-2DDBD288A904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0" creationId="{741AE8EE-B3E1-4108-AF79-1EF5BC4B844C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1" creationId="{87ABBCF6-1EB4-4CE8-9EF1-7D0B4CB95EC4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3" creationId="{201504FF-E75E-477A-8F5F-3A1BB05A4156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4" creationId="{D1F21173-1922-4878-9D71-D9851743236E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5" creationId="{B50C78A8-F6DF-47F8-BBDB-F01116F27CFA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6" creationId="{190C4CC4-3317-4ACE-8A7A-6CB015167F49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7" creationId="{3DEF27E8-0F60-4ABD-B7A8-7FC75CCC9AD2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8" creationId="{FA3EB37A-1F5C-4A4B-9891-2C67B7ABDCE5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9" creationId="{A2A71227-C6DD-4EBF-B504-96F5BA66F6FD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0" creationId="{E9A7DE9D-33E8-4C4A-A36B-041D4D638AFC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1" creationId="{958AADC3-FC03-4974-B11C-A3743A5C214A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2" creationId="{DE5EC457-86EB-4C0A-A1E0-A9E96E9A5FED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3" creationId="{7196FE07-B212-4DE2-A9CF-FA5A93C555AC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4" creationId="{15ED04B1-5E56-4318-B055-4E34CC5649BF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5" creationId="{0BE29B4B-074B-43A0-BC46-6730408EC123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6" creationId="{6D6A1EA0-8891-4987-A7D7-D5FDCC330DD5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7" creationId="{45448955-E264-429B-9F2C-3E3587346978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8" creationId="{38FF78AB-8CDB-4238-A915-44C4A622A9FB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9" creationId="{C9AA9E1B-2F80-4541-ACFE-B2AC1BF3908F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50" creationId="{6EAA80DC-747F-4595-9D68-BDD45FCCE80B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52" creationId="{A53A078E-2CF4-4F9D-927B-58074C28F738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53" creationId="{0F8968EA-5BA2-4C39-B06B-41EB84BBB60A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54" creationId="{AAC073E5-F19B-4F3E-B6C3-FB984FF60F82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56" creationId="{76CF6A07-BEEB-4A2A-ACD0-5AE1DC78F597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57" creationId="{E3DD5E38-A512-4466-BD76-91A4CE5D3605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58" creationId="{A61B0323-E438-4FE7-B897-7F168DD499A5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60" creationId="{97078374-161D-4B38-B6F7-FF5E7B2BBC0F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61" creationId="{A95A1219-FC1D-4C81-AD4F-CA50FE7FB9D2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62" creationId="{C46F5B54-5717-433A-85AD-B5BB44BC15F9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63" creationId="{394B6F60-90BE-4099-9A59-404EF955F541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64" creationId="{3A502A75-9F7C-47AA-8B11-FE785B529E27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65" creationId="{89ED30A2-B10E-4AE3-A5BE-D9E6D93A030E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66" creationId="{31EA90E1-9733-47DC-866C-3B3E85402188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67" creationId="{D22A17D2-E3F2-49A2-BE73-A173988CF714}"/>
          </ac:inkMkLst>
        </pc:inkChg>
        <pc:inkChg chg="mod">
          <ac:chgData name="Daniel Schwarz" userId="5bb35bb8-905a-4742-88d9-33d9089732e7" providerId="ADAL" clId="{0C9D1E1A-4752-47A2-BB2B-FBDA551F9E93}" dt="2020-11-15T20:55:56.173" v="6102"/>
          <ac:inkMkLst>
            <pc:docMk/>
            <pc:sldMk cId="2014413914" sldId="334"/>
            <ac:inkMk id="69" creationId="{8F6099D9-121B-4D94-A584-8F3C7B3757FC}"/>
          </ac:inkMkLst>
        </pc:inkChg>
        <pc:inkChg chg="mod">
          <ac:chgData name="Daniel Schwarz" userId="5bb35bb8-905a-4742-88d9-33d9089732e7" providerId="ADAL" clId="{0C9D1E1A-4752-47A2-BB2B-FBDA551F9E93}" dt="2020-11-15T20:55:56.173" v="6102"/>
          <ac:inkMkLst>
            <pc:docMk/>
            <pc:sldMk cId="2014413914" sldId="334"/>
            <ac:inkMk id="70" creationId="{BD1AD322-EAD7-46BB-B425-8C372719EC29}"/>
          </ac:inkMkLst>
        </pc:inkChg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575477346" sldId="336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220574072" sldId="337"/>
        </pc:sldMkLst>
      </pc:sldChg>
      <pc:sldChg chg="add del">
        <pc:chgData name="Daniel Schwarz" userId="5bb35bb8-905a-4742-88d9-33d9089732e7" providerId="ADAL" clId="{0C9D1E1A-4752-47A2-BB2B-FBDA551F9E93}" dt="2020-11-07T16:52:37.569" v="5387"/>
        <pc:sldMkLst>
          <pc:docMk/>
          <pc:sldMk cId="340010660" sldId="338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510736083" sldId="339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642519756" sldId="340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4261536900" sldId="341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159230682" sldId="343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299239283" sldId="344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197820429" sldId="345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762250449" sldId="346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116077539" sldId="347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568786624" sldId="348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848439976" sldId="349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1448211368" sldId="350"/>
        </pc:sldMkLst>
      </pc:sldChg>
      <pc:sldChg chg="addSp delSp modSp new mod modClrScheme chgLayout modNotesTx">
        <pc:chgData name="Daniel Schwarz" userId="5bb35bb8-905a-4742-88d9-33d9089732e7" providerId="ADAL" clId="{0C9D1E1A-4752-47A2-BB2B-FBDA551F9E93}" dt="2020-11-14T22:07:43.201" v="5840" actId="20577"/>
        <pc:sldMkLst>
          <pc:docMk/>
          <pc:sldMk cId="1343995423" sldId="351"/>
        </pc:sldMkLst>
        <pc:spChg chg="del">
          <ac:chgData name="Daniel Schwarz" userId="5bb35bb8-905a-4742-88d9-33d9089732e7" providerId="ADAL" clId="{0C9D1E1A-4752-47A2-BB2B-FBDA551F9E93}" dt="2020-10-22T19:19:04.955" v="1" actId="700"/>
          <ac:spMkLst>
            <pc:docMk/>
            <pc:sldMk cId="1343995423" sldId="351"/>
            <ac:spMk id="2" creationId="{F2EAFA75-B911-4FE1-82BA-80EDD23B6914}"/>
          </ac:spMkLst>
        </pc:spChg>
        <pc:spChg chg="del">
          <ac:chgData name="Daniel Schwarz" userId="5bb35bb8-905a-4742-88d9-33d9089732e7" providerId="ADAL" clId="{0C9D1E1A-4752-47A2-BB2B-FBDA551F9E93}" dt="2020-10-22T19:19:04.955" v="1" actId="700"/>
          <ac:spMkLst>
            <pc:docMk/>
            <pc:sldMk cId="1343995423" sldId="351"/>
            <ac:spMk id="3" creationId="{3D7A96A8-B179-4827-874C-C78D4DD20866}"/>
          </ac:spMkLst>
        </pc:spChg>
        <pc:spChg chg="add mod">
          <ac:chgData name="Daniel Schwarz" userId="5bb35bb8-905a-4742-88d9-33d9089732e7" providerId="ADAL" clId="{0C9D1E1A-4752-47A2-BB2B-FBDA551F9E93}" dt="2020-10-22T19:20:58.247" v="254" actId="1076"/>
          <ac:spMkLst>
            <pc:docMk/>
            <pc:sldMk cId="1343995423" sldId="351"/>
            <ac:spMk id="4" creationId="{D0519423-E8F5-48FA-B003-DAD6B695BD87}"/>
          </ac:spMkLst>
        </pc:spChg>
      </pc:sldChg>
      <pc:sldChg chg="addSp modSp new mod modAnim">
        <pc:chgData name="Daniel Schwarz" userId="5bb35bb8-905a-4742-88d9-33d9089732e7" providerId="ADAL" clId="{0C9D1E1A-4752-47A2-BB2B-FBDA551F9E93}" dt="2020-11-15T20:49:36.818" v="5902" actId="20577"/>
        <pc:sldMkLst>
          <pc:docMk/>
          <pc:sldMk cId="3785368883" sldId="352"/>
        </pc:sldMkLst>
        <pc:spChg chg="add mod">
          <ac:chgData name="Daniel Schwarz" userId="5bb35bb8-905a-4742-88d9-33d9089732e7" providerId="ADAL" clId="{0C9D1E1A-4752-47A2-BB2B-FBDA551F9E93}" dt="2020-11-15T20:49:36.818" v="5902" actId="20577"/>
          <ac:spMkLst>
            <pc:docMk/>
            <pc:sldMk cId="3785368883" sldId="352"/>
            <ac:spMk id="2" creationId="{F33CD717-313E-4C78-A53B-5FAA79CDE93D}"/>
          </ac:spMkLst>
        </pc:spChg>
      </pc:sldChg>
      <pc:sldChg chg="addSp delSp modSp new mod modAnim">
        <pc:chgData name="Daniel Schwarz" userId="5bb35bb8-905a-4742-88d9-33d9089732e7" providerId="ADAL" clId="{0C9D1E1A-4752-47A2-BB2B-FBDA551F9E93}" dt="2020-10-23T19:13:22.724" v="403" actId="1076"/>
        <pc:sldMkLst>
          <pc:docMk/>
          <pc:sldMk cId="3874360564" sldId="353"/>
        </pc:sldMkLst>
        <pc:spChg chg="add mod">
          <ac:chgData name="Daniel Schwarz" userId="5bb35bb8-905a-4742-88d9-33d9089732e7" providerId="ADAL" clId="{0C9D1E1A-4752-47A2-BB2B-FBDA551F9E93}" dt="2020-10-23T19:13:22.724" v="403" actId="1076"/>
          <ac:spMkLst>
            <pc:docMk/>
            <pc:sldMk cId="3874360564" sldId="353"/>
            <ac:spMk id="4" creationId="{6859CAE7-9E0F-4E64-B450-382C84E6314D}"/>
          </ac:spMkLst>
        </pc:spChg>
        <pc:picChg chg="add del mod">
          <ac:chgData name="Daniel Schwarz" userId="5bb35bb8-905a-4742-88d9-33d9089732e7" providerId="ADAL" clId="{0C9D1E1A-4752-47A2-BB2B-FBDA551F9E93}" dt="2020-10-23T19:11:45.496" v="394" actId="478"/>
          <ac:picMkLst>
            <pc:docMk/>
            <pc:sldMk cId="3874360564" sldId="353"/>
            <ac:picMk id="2" creationId="{0010DC4A-5AEF-4EBA-966E-4D2C4DFFD09B}"/>
          </ac:picMkLst>
        </pc:picChg>
        <pc:picChg chg="add mod">
          <ac:chgData name="Daniel Schwarz" userId="5bb35bb8-905a-4742-88d9-33d9089732e7" providerId="ADAL" clId="{0C9D1E1A-4752-47A2-BB2B-FBDA551F9E93}" dt="2020-10-23T19:12:37.803" v="398" actId="1076"/>
          <ac:picMkLst>
            <pc:docMk/>
            <pc:sldMk cId="3874360564" sldId="353"/>
            <ac:picMk id="3" creationId="{E124873D-BEED-4BA4-AE73-4AA7215AFF51}"/>
          </ac:picMkLst>
        </pc:picChg>
      </pc:sldChg>
      <pc:sldChg chg="addSp delSp modSp add mod modAnim">
        <pc:chgData name="Daniel Schwarz" userId="5bb35bb8-905a-4742-88d9-33d9089732e7" providerId="ADAL" clId="{0C9D1E1A-4752-47A2-BB2B-FBDA551F9E93}" dt="2020-11-15T20:56:44.435" v="6110"/>
        <pc:sldMkLst>
          <pc:docMk/>
          <pc:sldMk cId="3306482970" sldId="354"/>
        </pc:sldMkLst>
        <pc:spChg chg="mod">
          <ac:chgData name="Daniel Schwarz" userId="5bb35bb8-905a-4742-88d9-33d9089732e7" providerId="ADAL" clId="{0C9D1E1A-4752-47A2-BB2B-FBDA551F9E93}" dt="2020-10-24T07:53:18.976" v="1076" actId="1038"/>
          <ac:spMkLst>
            <pc:docMk/>
            <pc:sldMk cId="3306482970" sldId="354"/>
            <ac:spMk id="59" creationId="{00E6EB91-CEEC-42B0-99E0-8256A7512B81}"/>
          </ac:spMkLst>
        </pc:spChg>
        <pc:grpChg chg="del">
          <ac:chgData name="Daniel Schwarz" userId="5bb35bb8-905a-4742-88d9-33d9089732e7" providerId="ADAL" clId="{0C9D1E1A-4752-47A2-BB2B-FBDA551F9E93}" dt="2020-11-15T20:51:14.187" v="5908" actId="478"/>
          <ac:grpSpMkLst>
            <pc:docMk/>
            <pc:sldMk cId="3306482970" sldId="354"/>
            <ac:grpSpMk id="9" creationId="{BEE92B1E-2517-47E2-8FE9-E9352DD11226}"/>
          </ac:grpSpMkLst>
        </pc:grpChg>
        <pc:grpChg chg="add mod">
          <ac:chgData name="Daniel Schwarz" userId="5bb35bb8-905a-4742-88d9-33d9089732e7" providerId="ADAL" clId="{0C9D1E1A-4752-47A2-BB2B-FBDA551F9E93}" dt="2020-10-24T07:52:52.029" v="1057" actId="1076"/>
          <ac:grpSpMkLst>
            <pc:docMk/>
            <pc:sldMk cId="3306482970" sldId="354"/>
            <ac:grpSpMk id="22" creationId="{09A69FD5-C9BA-478D-99A3-681992EBA07A}"/>
          </ac:grpSpMkLst>
        </pc:grpChg>
        <pc:grpChg chg="add mod">
          <ac:chgData name="Daniel Schwarz" userId="5bb35bb8-905a-4742-88d9-33d9089732e7" providerId="ADAL" clId="{0C9D1E1A-4752-47A2-BB2B-FBDA551F9E93}" dt="2020-10-24T07:53:43.408" v="1091" actId="1035"/>
          <ac:grpSpMkLst>
            <pc:docMk/>
            <pc:sldMk cId="3306482970" sldId="354"/>
            <ac:grpSpMk id="27" creationId="{E7E24BAE-5D20-4098-BCEA-9443374307E0}"/>
          </ac:grpSpMkLst>
        </pc:grpChg>
        <pc:grpChg chg="add mod">
          <ac:chgData name="Daniel Schwarz" userId="5bb35bb8-905a-4742-88d9-33d9089732e7" providerId="ADAL" clId="{0C9D1E1A-4752-47A2-BB2B-FBDA551F9E93}" dt="2020-10-24T07:53:10.894" v="1059" actId="1076"/>
          <ac:grpSpMkLst>
            <pc:docMk/>
            <pc:sldMk cId="3306482970" sldId="354"/>
            <ac:grpSpMk id="44" creationId="{A3BD93E4-B1DE-496E-B95B-77FE8B116ABF}"/>
          </ac:grpSpMkLst>
        </pc:grpChg>
        <pc:grpChg chg="del mod">
          <ac:chgData name="Daniel Schwarz" userId="5bb35bb8-905a-4742-88d9-33d9089732e7" providerId="ADAL" clId="{0C9D1E1A-4752-47A2-BB2B-FBDA551F9E93}" dt="2020-10-24T07:54:27.302" v="1101"/>
          <ac:grpSpMkLst>
            <pc:docMk/>
            <pc:sldMk cId="3306482970" sldId="354"/>
            <ac:grpSpMk id="50" creationId="{39838C9D-DDAA-4169-8515-FB88167FFAB7}"/>
          </ac:grpSpMkLst>
        </pc:grpChg>
        <pc:grpChg chg="del mod">
          <ac:chgData name="Daniel Schwarz" userId="5bb35bb8-905a-4742-88d9-33d9089732e7" providerId="ADAL" clId="{0C9D1E1A-4752-47A2-BB2B-FBDA551F9E93}" dt="2020-10-24T07:54:31.413" v="1106"/>
          <ac:grpSpMkLst>
            <pc:docMk/>
            <pc:sldMk cId="3306482970" sldId="354"/>
            <ac:grpSpMk id="54" creationId="{9BEBBFA5-13EC-4D25-9B26-B3D42D74F489}"/>
          </ac:grpSpMkLst>
        </pc:grpChg>
        <pc:grpChg chg="add del mod">
          <ac:chgData name="Daniel Schwarz" userId="5bb35bb8-905a-4742-88d9-33d9089732e7" providerId="ADAL" clId="{0C9D1E1A-4752-47A2-BB2B-FBDA551F9E93}" dt="2020-10-24T07:54:48.328" v="1114" actId="164"/>
          <ac:grpSpMkLst>
            <pc:docMk/>
            <pc:sldMk cId="3306482970" sldId="354"/>
            <ac:grpSpMk id="60" creationId="{7D6E26DD-7727-43FF-922A-4161838846DD}"/>
          </ac:grpSpMkLst>
        </pc:grpChg>
        <pc:grpChg chg="mod">
          <ac:chgData name="Daniel Schwarz" userId="5bb35bb8-905a-4742-88d9-33d9089732e7" providerId="ADAL" clId="{0C9D1E1A-4752-47A2-BB2B-FBDA551F9E93}" dt="2020-10-24T07:54:34.914" v="1112"/>
          <ac:grpSpMkLst>
            <pc:docMk/>
            <pc:sldMk cId="3306482970" sldId="354"/>
            <ac:grpSpMk id="64" creationId="{B3548083-5802-4E64-A42F-8A38778A0D84}"/>
          </ac:grpSpMkLst>
        </pc:grpChg>
        <pc:grpChg chg="add del mod">
          <ac:chgData name="Daniel Schwarz" userId="5bb35bb8-905a-4742-88d9-33d9089732e7" providerId="ADAL" clId="{0C9D1E1A-4752-47A2-BB2B-FBDA551F9E93}" dt="2020-10-24T07:54:55.064" v="1115" actId="478"/>
          <ac:grpSpMkLst>
            <pc:docMk/>
            <pc:sldMk cId="3306482970" sldId="354"/>
            <ac:grpSpMk id="66" creationId="{30F2C7C1-D78A-46D1-8E94-D858A7E519A6}"/>
          </ac:grpSpMkLst>
        </pc:grpChg>
        <pc:grpChg chg="del mod">
          <ac:chgData name="Daniel Schwarz" userId="5bb35bb8-905a-4742-88d9-33d9089732e7" providerId="ADAL" clId="{0C9D1E1A-4752-47A2-BB2B-FBDA551F9E93}" dt="2020-10-24T07:55:12.513" v="1125"/>
          <ac:grpSpMkLst>
            <pc:docMk/>
            <pc:sldMk cId="3306482970" sldId="354"/>
            <ac:grpSpMk id="70" creationId="{ACCEEC88-1895-4D70-96B2-24A9A5AF27F8}"/>
          </ac:grpSpMkLst>
        </pc:grpChg>
        <pc:grpChg chg="add del mod">
          <ac:chgData name="Daniel Schwarz" userId="5bb35bb8-905a-4742-88d9-33d9089732e7" providerId="ADAL" clId="{0C9D1E1A-4752-47A2-BB2B-FBDA551F9E93}" dt="2020-10-24T07:55:20.915" v="1135"/>
          <ac:grpSpMkLst>
            <pc:docMk/>
            <pc:sldMk cId="3306482970" sldId="354"/>
            <ac:grpSpMk id="75" creationId="{B65E786E-C27E-4F07-845C-0529A4FCDA61}"/>
          </ac:grpSpMkLst>
        </pc:grpChg>
        <pc:grpChg chg="mod">
          <ac:chgData name="Daniel Schwarz" userId="5bb35bb8-905a-4742-88d9-33d9089732e7" providerId="ADAL" clId="{0C9D1E1A-4752-47A2-BB2B-FBDA551F9E93}" dt="2020-10-24T07:55:18.608" v="1133"/>
          <ac:grpSpMkLst>
            <pc:docMk/>
            <pc:sldMk cId="3306482970" sldId="354"/>
            <ac:grpSpMk id="81" creationId="{CB46AC41-C60B-4314-9C7B-5B7DDFF7E882}"/>
          </ac:grpSpMkLst>
        </pc:grpChg>
        <pc:grpChg chg="add del mod">
          <ac:chgData name="Daniel Schwarz" userId="5bb35bb8-905a-4742-88d9-33d9089732e7" providerId="ADAL" clId="{0C9D1E1A-4752-47A2-BB2B-FBDA551F9E93}" dt="2020-10-24T07:55:47.925" v="1146" actId="164"/>
          <ac:grpSpMkLst>
            <pc:docMk/>
            <pc:sldMk cId="3306482970" sldId="354"/>
            <ac:grpSpMk id="83" creationId="{2E1E8174-2710-4D91-A4D8-9AFF47E38E2A}"/>
          </ac:grpSpMkLst>
        </pc:grpChg>
        <pc:grpChg chg="mod">
          <ac:chgData name="Daniel Schwarz" userId="5bb35bb8-905a-4742-88d9-33d9089732e7" providerId="ADAL" clId="{0C9D1E1A-4752-47A2-BB2B-FBDA551F9E93}" dt="2020-10-24T07:55:26.953" v="1140"/>
          <ac:grpSpMkLst>
            <pc:docMk/>
            <pc:sldMk cId="3306482970" sldId="354"/>
            <ac:grpSpMk id="86" creationId="{B482399E-3EF1-4698-8EEB-C084B18DD790}"/>
          </ac:grpSpMkLst>
        </pc:grpChg>
        <pc:grpChg chg="add mod">
          <ac:chgData name="Daniel Schwarz" userId="5bb35bb8-905a-4742-88d9-33d9089732e7" providerId="ADAL" clId="{0C9D1E1A-4752-47A2-BB2B-FBDA551F9E93}" dt="2020-11-15T20:51:14.597" v="5909"/>
          <ac:grpSpMkLst>
            <pc:docMk/>
            <pc:sldMk cId="3306482970" sldId="354"/>
            <ac:grpSpMk id="88" creationId="{55A3802D-697F-4F8B-A476-E55C74D1CD37}"/>
          </ac:grpSpMkLst>
        </pc:grpChg>
        <pc:grpChg chg="add mod">
          <ac:chgData name="Daniel Schwarz" userId="5bb35bb8-905a-4742-88d9-33d9089732e7" providerId="ADAL" clId="{0C9D1E1A-4752-47A2-BB2B-FBDA551F9E93}" dt="2020-10-24T07:55:54.806" v="1147" actId="1076"/>
          <ac:grpSpMkLst>
            <pc:docMk/>
            <pc:sldMk cId="3306482970" sldId="354"/>
            <ac:grpSpMk id="90" creationId="{B825D0CE-8EE1-413E-A7B6-EFCBED9287CB}"/>
          </ac:grpSpMkLst>
        </pc:grpChg>
        <pc:grpChg chg="mod">
          <ac:chgData name="Daniel Schwarz" userId="5bb35bb8-905a-4742-88d9-33d9089732e7" providerId="ADAL" clId="{0C9D1E1A-4752-47A2-BB2B-FBDA551F9E93}" dt="2020-10-24T07:56:05.914" v="1156"/>
          <ac:grpSpMkLst>
            <pc:docMk/>
            <pc:sldMk cId="3306482970" sldId="354"/>
            <ac:grpSpMk id="99" creationId="{92D00B66-3C9C-4F21-9A79-2112801EDF94}"/>
          </ac:grpSpMkLst>
        </pc:grpChg>
        <pc:grpChg chg="mod">
          <ac:chgData name="Daniel Schwarz" userId="5bb35bb8-905a-4742-88d9-33d9089732e7" providerId="ADAL" clId="{0C9D1E1A-4752-47A2-BB2B-FBDA551F9E93}" dt="2020-11-15T20:51:14.597" v="5909"/>
          <ac:grpSpMkLst>
            <pc:docMk/>
            <pc:sldMk cId="3306482970" sldId="354"/>
            <ac:grpSpMk id="100" creationId="{58A1CD34-CC25-4F15-87DB-7FACEA8C5BF8}"/>
          </ac:grpSpMkLst>
        </pc:grpChg>
        <pc:grpChg chg="mod">
          <ac:chgData name="Daniel Schwarz" userId="5bb35bb8-905a-4742-88d9-33d9089732e7" providerId="ADAL" clId="{0C9D1E1A-4752-47A2-BB2B-FBDA551F9E93}" dt="2020-11-15T20:51:14.597" v="5909"/>
          <ac:grpSpMkLst>
            <pc:docMk/>
            <pc:sldMk cId="3306482970" sldId="354"/>
            <ac:grpSpMk id="103" creationId="{1571C1EF-94F3-4183-ABE1-E22628A2CE87}"/>
          </ac:grpSpMkLst>
        </pc:grpChg>
        <pc:grpChg chg="del mod">
          <ac:chgData name="Daniel Schwarz" userId="5bb35bb8-905a-4742-88d9-33d9089732e7" providerId="ADAL" clId="{0C9D1E1A-4752-47A2-BB2B-FBDA551F9E93}" dt="2020-10-24T07:56:27.214" v="1163"/>
          <ac:grpSpMkLst>
            <pc:docMk/>
            <pc:sldMk cId="3306482970" sldId="354"/>
            <ac:grpSpMk id="103" creationId="{18605E4B-2021-4359-9B0B-D5B3E0D9ADAD}"/>
          </ac:grpSpMkLst>
        </pc:grpChg>
        <pc:grpChg chg="del mod">
          <ac:chgData name="Daniel Schwarz" userId="5bb35bb8-905a-4742-88d9-33d9089732e7" providerId="ADAL" clId="{0C9D1E1A-4752-47A2-BB2B-FBDA551F9E93}" dt="2020-10-24T07:56:32.329" v="1170"/>
          <ac:grpSpMkLst>
            <pc:docMk/>
            <pc:sldMk cId="3306482970" sldId="354"/>
            <ac:grpSpMk id="105" creationId="{C69F831A-1D42-4F64-86FD-D437BA05029E}"/>
          </ac:grpSpMkLst>
        </pc:grpChg>
        <pc:grpChg chg="del mod">
          <ac:chgData name="Daniel Schwarz" userId="5bb35bb8-905a-4742-88d9-33d9089732e7" providerId="ADAL" clId="{0C9D1E1A-4752-47A2-BB2B-FBDA551F9E93}" dt="2020-10-24T07:56:32.917" v="1172"/>
          <ac:grpSpMkLst>
            <pc:docMk/>
            <pc:sldMk cId="3306482970" sldId="354"/>
            <ac:grpSpMk id="112" creationId="{9C84071C-2E4E-42FF-A461-50E66E623B34}"/>
          </ac:grpSpMkLst>
        </pc:grpChg>
        <pc:grpChg chg="add del mod">
          <ac:chgData name="Daniel Schwarz" userId="5bb35bb8-905a-4742-88d9-33d9089732e7" providerId="ADAL" clId="{0C9D1E1A-4752-47A2-BB2B-FBDA551F9E93}" dt="2020-10-24T07:56:48.297" v="1183" actId="164"/>
          <ac:grpSpMkLst>
            <pc:docMk/>
            <pc:sldMk cId="3306482970" sldId="354"/>
            <ac:grpSpMk id="114" creationId="{2CC50BE5-2E5E-43CC-BF86-EC0FBA4661D4}"/>
          </ac:grpSpMkLst>
        </pc:grpChg>
        <pc:grpChg chg="mod">
          <ac:chgData name="Daniel Schwarz" userId="5bb35bb8-905a-4742-88d9-33d9089732e7" providerId="ADAL" clId="{0C9D1E1A-4752-47A2-BB2B-FBDA551F9E93}" dt="2020-11-15T20:51:14.597" v="5909"/>
          <ac:grpSpMkLst>
            <pc:docMk/>
            <pc:sldMk cId="3306482970" sldId="354"/>
            <ac:grpSpMk id="116" creationId="{858AB5DD-D9A8-47E0-B345-76CDA57C5F4C}"/>
          </ac:grpSpMkLst>
        </pc:grpChg>
        <pc:grpChg chg="mod">
          <ac:chgData name="Daniel Schwarz" userId="5bb35bb8-905a-4742-88d9-33d9089732e7" providerId="ADAL" clId="{0C9D1E1A-4752-47A2-BB2B-FBDA551F9E93}" dt="2020-10-24T07:56:35.359" v="1176"/>
          <ac:grpSpMkLst>
            <pc:docMk/>
            <pc:sldMk cId="3306482970" sldId="354"/>
            <ac:grpSpMk id="116" creationId="{86A70D74-F747-4922-A567-A8BAA935AF30}"/>
          </ac:grpSpMkLst>
        </pc:grpChg>
        <pc:grpChg chg="mod">
          <ac:chgData name="Daniel Schwarz" userId="5bb35bb8-905a-4742-88d9-33d9089732e7" providerId="ADAL" clId="{0C9D1E1A-4752-47A2-BB2B-FBDA551F9E93}" dt="2020-11-15T20:51:14.597" v="5909"/>
          <ac:grpSpMkLst>
            <pc:docMk/>
            <pc:sldMk cId="3306482970" sldId="354"/>
            <ac:grpSpMk id="118" creationId="{7916D1A2-F1C5-45D8-95B0-DE23951564BC}"/>
          </ac:grpSpMkLst>
        </pc:grpChg>
        <pc:grpChg chg="mod">
          <ac:chgData name="Daniel Schwarz" userId="5bb35bb8-905a-4742-88d9-33d9089732e7" providerId="ADAL" clId="{0C9D1E1A-4752-47A2-BB2B-FBDA551F9E93}" dt="2020-10-24T07:56:39.600" v="1181"/>
          <ac:grpSpMkLst>
            <pc:docMk/>
            <pc:sldMk cId="3306482970" sldId="354"/>
            <ac:grpSpMk id="119" creationId="{DBCF0E68-BD75-46AF-846C-BFB44B56F19C}"/>
          </ac:grpSpMkLst>
        </pc:grpChg>
        <pc:grpChg chg="add mod">
          <ac:chgData name="Daniel Schwarz" userId="5bb35bb8-905a-4742-88d9-33d9089732e7" providerId="ADAL" clId="{0C9D1E1A-4752-47A2-BB2B-FBDA551F9E93}" dt="2020-10-24T07:56:54.517" v="1185" actId="1076"/>
          <ac:grpSpMkLst>
            <pc:docMk/>
            <pc:sldMk cId="3306482970" sldId="354"/>
            <ac:grpSpMk id="121" creationId="{47881ECC-E0BB-40EF-AF61-47749460AC39}"/>
          </ac:grpSpMkLst>
        </pc:grpChg>
        <pc:grpChg chg="add mod">
          <ac:chgData name="Daniel Schwarz" userId="5bb35bb8-905a-4742-88d9-33d9089732e7" providerId="ADAL" clId="{0C9D1E1A-4752-47A2-BB2B-FBDA551F9E93}" dt="2020-10-24T09:12:45.085" v="1623"/>
          <ac:grpSpMkLst>
            <pc:docMk/>
            <pc:sldMk cId="3306482970" sldId="354"/>
            <ac:grpSpMk id="122" creationId="{6A2667DA-1D0B-4736-91E9-C9DC245888FF}"/>
          </ac:grpSpMkLst>
        </pc:grpChg>
        <pc:grpChg chg="mod">
          <ac:chgData name="Daniel Schwarz" userId="5bb35bb8-905a-4742-88d9-33d9089732e7" providerId="ADAL" clId="{0C9D1E1A-4752-47A2-BB2B-FBDA551F9E93}" dt="2020-11-15T20:51:14.597" v="5909"/>
          <ac:grpSpMkLst>
            <pc:docMk/>
            <pc:sldMk cId="3306482970" sldId="354"/>
            <ac:grpSpMk id="126" creationId="{AAABE017-CEF5-4512-A009-23B4482A02BD}"/>
          </ac:grpSpMkLst>
        </pc:grpChg>
        <pc:grpChg chg="add mod">
          <ac:chgData name="Daniel Schwarz" userId="5bb35bb8-905a-4742-88d9-33d9089732e7" providerId="ADAL" clId="{0C9D1E1A-4752-47A2-BB2B-FBDA551F9E93}" dt="2020-11-15T20:51:14.597" v="5909"/>
          <ac:grpSpMkLst>
            <pc:docMk/>
            <pc:sldMk cId="3306482970" sldId="354"/>
            <ac:grpSpMk id="145" creationId="{A1F6BD4D-91DB-4ADA-AF53-95B9C4C73A5E}"/>
          </ac:grpSpMkLst>
        </pc:grpChg>
        <pc:grpChg chg="mod">
          <ac:chgData name="Daniel Schwarz" userId="5bb35bb8-905a-4742-88d9-33d9089732e7" providerId="ADAL" clId="{0C9D1E1A-4752-47A2-BB2B-FBDA551F9E93}" dt="2020-11-15T20:51:14.597" v="5909"/>
          <ac:grpSpMkLst>
            <pc:docMk/>
            <pc:sldMk cId="3306482970" sldId="354"/>
            <ac:grpSpMk id="149" creationId="{E1FA404D-2C3B-46A4-8821-E9D5ACD6806F}"/>
          </ac:grpSpMkLst>
        </pc:grpChg>
        <pc:picChg chg="del">
          <ac:chgData name="Daniel Schwarz" userId="5bb35bb8-905a-4742-88d9-33d9089732e7" providerId="ADAL" clId="{0C9D1E1A-4752-47A2-BB2B-FBDA551F9E93}" dt="2020-11-15T20:51:11.603" v="5907" actId="478"/>
          <ac:picMkLst>
            <pc:docMk/>
            <pc:sldMk cId="3306482970" sldId="354"/>
            <ac:picMk id="2" creationId="{93DF79E5-61EA-491A-8B74-8DDBA33A6421}"/>
          </ac:picMkLst>
        </pc:picChg>
        <pc:picChg chg="del">
          <ac:chgData name="Daniel Schwarz" userId="5bb35bb8-905a-4742-88d9-33d9089732e7" providerId="ADAL" clId="{0C9D1E1A-4752-47A2-BB2B-FBDA551F9E93}" dt="2020-10-23T19:18:06.006" v="414" actId="478"/>
          <ac:picMkLst>
            <pc:docMk/>
            <pc:sldMk cId="3306482970" sldId="354"/>
            <ac:picMk id="20" creationId="{B5414312-107F-4C04-A0A1-EF920D8FE924}"/>
          </ac:picMkLst>
        </pc:picChg>
        <pc:picChg chg="add mod">
          <ac:chgData name="Daniel Schwarz" userId="5bb35bb8-905a-4742-88d9-33d9089732e7" providerId="ADAL" clId="{0C9D1E1A-4752-47A2-BB2B-FBDA551F9E93}" dt="2020-10-23T19:18:12.238" v="417" actId="1076"/>
          <ac:picMkLst>
            <pc:docMk/>
            <pc:sldMk cId="3306482970" sldId="354"/>
            <ac:picMk id="21" creationId="{A3263631-C31C-44D6-AC72-F858E18EC3A1}"/>
          </ac:picMkLst>
        </pc:picChg>
        <pc:picChg chg="add del mod">
          <ac:chgData name="Daniel Schwarz" userId="5bb35bb8-905a-4742-88d9-33d9089732e7" providerId="ADAL" clId="{0C9D1E1A-4752-47A2-BB2B-FBDA551F9E93}" dt="2020-10-23T19:46:14.605" v="426" actId="21"/>
          <ac:picMkLst>
            <pc:docMk/>
            <pc:sldMk cId="3306482970" sldId="354"/>
            <ac:picMk id="22" creationId="{FC065C2F-C84E-47B9-A733-3AC28314F53B}"/>
          </ac:picMkLst>
        </pc:picChg>
        <pc:inkChg chg="del">
          <ac:chgData name="Daniel Schwarz" userId="5bb35bb8-905a-4742-88d9-33d9089732e7" providerId="ADAL" clId="{0C9D1E1A-4752-47A2-BB2B-FBDA551F9E93}" dt="2020-11-15T20:51:14.187" v="5908" actId="478"/>
          <ac:inkMkLst>
            <pc:docMk/>
            <pc:sldMk cId="3306482970" sldId="354"/>
            <ac:inkMk id="3" creationId="{47B28F51-5841-4255-AAF4-0A6DE6746846}"/>
          </ac:inkMkLst>
        </pc:inkChg>
        <pc:inkChg chg="del">
          <ac:chgData name="Daniel Schwarz" userId="5bb35bb8-905a-4742-88d9-33d9089732e7" providerId="ADAL" clId="{0C9D1E1A-4752-47A2-BB2B-FBDA551F9E93}" dt="2020-11-15T20:51:14.187" v="5908" actId="478"/>
          <ac:inkMkLst>
            <pc:docMk/>
            <pc:sldMk cId="3306482970" sldId="354"/>
            <ac:inkMk id="4" creationId="{ED4F84B1-699E-45D3-93BC-AB8D8B7403B7}"/>
          </ac:inkMkLst>
        </pc:inkChg>
        <pc:inkChg chg="del">
          <ac:chgData name="Daniel Schwarz" userId="5bb35bb8-905a-4742-88d9-33d9089732e7" providerId="ADAL" clId="{0C9D1E1A-4752-47A2-BB2B-FBDA551F9E93}" dt="2020-11-15T20:51:14.187" v="5908" actId="478"/>
          <ac:inkMkLst>
            <pc:docMk/>
            <pc:sldMk cId="3306482970" sldId="354"/>
            <ac:inkMk id="5" creationId="{2FA01590-63B2-4909-8100-AA87A3A4A7BA}"/>
          </ac:inkMkLst>
        </pc:inkChg>
        <pc:inkChg chg="add del">
          <ac:chgData name="Daniel Schwarz" userId="5bb35bb8-905a-4742-88d9-33d9089732e7" providerId="ADAL" clId="{0C9D1E1A-4752-47A2-BB2B-FBDA551F9E93}" dt="2020-10-24T07:54:19.650" v="1093" actId="9405"/>
          <ac:inkMkLst>
            <pc:docMk/>
            <pc:sldMk cId="3306482970" sldId="354"/>
            <ac:inkMk id="20" creationId="{2B20FA0F-30C6-4EFE-801C-0FF9C418D1F2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3" creationId="{C9BAA366-AF6D-4946-94B4-B2A80239E879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4" creationId="{9C5CAD1F-F130-4C57-81A1-54E2BF95B304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5" creationId="{20603052-767B-4A8E-9378-C34AED14647D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6" creationId="{2B18454C-65D3-4F9F-B69F-01004FD597A5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8" creationId="{8E303561-2809-4018-A4A1-8D43E7846174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9" creationId="{6C01D7EE-F64A-4F37-A7AC-CDE68D757D33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0" creationId="{8E66B253-78CF-426F-BBCD-6D8C0CDC7C23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1" creationId="{18AF9096-0301-4CB1-A9E8-0681BDB75A25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2" creationId="{D4C573B5-D355-4888-93FD-13CE773DD37C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3" creationId="{9BA22D1C-DA48-4AD6-B35E-BDE8EBAC2458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4" creationId="{25046F34-AB03-407D-ACFE-A9BE9B0D4D6F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5" creationId="{0246770D-FC90-415E-ADD4-01821FE77D45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6" creationId="{CB32F8C8-B476-446C-ADAA-493F8C479FD9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7" creationId="{F38376E0-E5E5-45AE-8420-F43EE8E8477A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8" creationId="{E77F98BA-76C7-493D-891B-349FD0EBEB82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9" creationId="{2E085404-5C04-4A2B-B64D-B9DC7338E39C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40" creationId="{C501CF93-3C6F-40A4-A21F-34699DE39470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41" creationId="{95E0EF96-9BDD-4544-81DD-13856536C6AE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42" creationId="{9B67ADB9-E23E-4217-8C13-25877BE929C4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43" creationId="{AB78F58A-35BA-452B-8770-898424EB8F7F}"/>
          </ac:inkMkLst>
        </pc:inkChg>
        <pc:inkChg chg="mod">
          <ac:chgData name="Daniel Schwarz" userId="5bb35bb8-905a-4742-88d9-33d9089732e7" providerId="ADAL" clId="{0C9D1E1A-4752-47A2-BB2B-FBDA551F9E93}" dt="2020-10-24T07:53:06.717" v="1058"/>
          <ac:inkMkLst>
            <pc:docMk/>
            <pc:sldMk cId="3306482970" sldId="354"/>
            <ac:inkMk id="45" creationId="{45B706FB-312B-4961-A45B-1942D70991B5}"/>
          </ac:inkMkLst>
        </pc:inkChg>
        <pc:inkChg chg="mod">
          <ac:chgData name="Daniel Schwarz" userId="5bb35bb8-905a-4742-88d9-33d9089732e7" providerId="ADAL" clId="{0C9D1E1A-4752-47A2-BB2B-FBDA551F9E93}" dt="2020-10-24T07:53:06.717" v="1058"/>
          <ac:inkMkLst>
            <pc:docMk/>
            <pc:sldMk cId="3306482970" sldId="354"/>
            <ac:inkMk id="46" creationId="{94060BFE-07A1-45B9-BAE4-50910DED95C2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47" creationId="{A80968EB-B02C-4791-A933-5D5042F060B0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48" creationId="{65226258-F9D4-4471-9F68-C8BCFB24CF62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49" creationId="{D4AAA8FB-D56D-4854-8924-216974190792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1" creationId="{9B927A42-1741-4CA7-BD70-BEE0F22A6CCD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2" creationId="{52D07AF2-56B0-486A-B683-4BDDC1F61E8A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3" creationId="{575ECAB5-8F9A-443D-819A-2822F2C3850B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5" creationId="{C34C0C74-C188-4166-AB1D-8254DB366D7B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6" creationId="{4DCDCDE2-6488-4C33-BD1F-6E075A8D7C23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7" creationId="{0833C8BA-96BF-46FD-A49D-AF487C3FF6AE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8" creationId="{3C218F9A-DBA9-4532-B6FA-B17DA547DBA6}"/>
          </ac:inkMkLst>
        </pc:inkChg>
        <pc:inkChg chg="add mod">
          <ac:chgData name="Daniel Schwarz" userId="5bb35bb8-905a-4742-88d9-33d9089732e7" providerId="ADAL" clId="{0C9D1E1A-4752-47A2-BB2B-FBDA551F9E93}" dt="2020-10-24T07:54:48.328" v="1114" actId="164"/>
          <ac:inkMkLst>
            <pc:docMk/>
            <pc:sldMk cId="3306482970" sldId="354"/>
            <ac:inkMk id="61" creationId="{EF124732-8821-4DDB-A7FD-ACABCBA44FEA}"/>
          </ac:inkMkLst>
        </pc:inkChg>
        <pc:inkChg chg="add mod">
          <ac:chgData name="Daniel Schwarz" userId="5bb35bb8-905a-4742-88d9-33d9089732e7" providerId="ADAL" clId="{0C9D1E1A-4752-47A2-BB2B-FBDA551F9E93}" dt="2020-10-24T07:54:48.328" v="1114" actId="164"/>
          <ac:inkMkLst>
            <pc:docMk/>
            <pc:sldMk cId="3306482970" sldId="354"/>
            <ac:inkMk id="62" creationId="{D0B6EC74-CC2D-42D2-9E7C-5313C8D57F37}"/>
          </ac:inkMkLst>
        </pc:inkChg>
        <pc:inkChg chg="add del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63" creationId="{283C6D9F-3128-4AED-A58A-E5C002E4A612}"/>
          </ac:inkMkLst>
        </pc:inkChg>
        <pc:inkChg chg="add mod">
          <ac:chgData name="Daniel Schwarz" userId="5bb35bb8-905a-4742-88d9-33d9089732e7" providerId="ADAL" clId="{0C9D1E1A-4752-47A2-BB2B-FBDA551F9E93}" dt="2020-10-24T07:54:48.328" v="1114" actId="164"/>
          <ac:inkMkLst>
            <pc:docMk/>
            <pc:sldMk cId="3306482970" sldId="354"/>
            <ac:inkMk id="65" creationId="{EE338449-8352-4B9F-B5BC-C8059199D770}"/>
          </ac:inkMkLst>
        </pc:inkChg>
        <pc:inkChg chg="add del">
          <ac:chgData name="Daniel Schwarz" userId="5bb35bb8-905a-4742-88d9-33d9089732e7" providerId="ADAL" clId="{0C9D1E1A-4752-47A2-BB2B-FBDA551F9E93}" dt="2020-10-24T07:55:04.465" v="1117" actId="9405"/>
          <ac:inkMkLst>
            <pc:docMk/>
            <pc:sldMk cId="3306482970" sldId="354"/>
            <ac:inkMk id="67" creationId="{69CD6880-B605-4634-AAEF-D80495FF0BEE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68" creationId="{D35710D4-9B8F-4B50-B227-E3FC4DF12DCC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69" creationId="{BEBB58D0-D513-4EF0-943C-1123591042F5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1" creationId="{F35009FE-E19D-42B4-BF63-CB2D10C1506B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2" creationId="{7DEBFB14-C763-46B8-A861-2C1EF7661219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3" creationId="{AF20DF54-4FE1-4C41-ACC7-A260ECCDF117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4" creationId="{0E0B4152-4ADE-4358-AA15-5DDDD42425E4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6" creationId="{25579A89-C958-421C-818C-C1193B286E3F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7" creationId="{BE56F536-7896-4828-9D52-A99147AF8B41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8" creationId="{59682C3E-0521-4F0A-922F-FD8D53C6C520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9" creationId="{7A9913FB-AE13-4673-B4BF-CA1D4EF0B83C}"/>
          </ac:inkMkLst>
        </pc:inkChg>
        <pc:inkChg chg="add del mod">
          <ac:chgData name="Daniel Schwarz" userId="5bb35bb8-905a-4742-88d9-33d9089732e7" providerId="ADAL" clId="{0C9D1E1A-4752-47A2-BB2B-FBDA551F9E93}" dt="2020-10-24T07:55:18.608" v="1133"/>
          <ac:inkMkLst>
            <pc:docMk/>
            <pc:sldMk cId="3306482970" sldId="354"/>
            <ac:inkMk id="80" creationId="{40CDD8DB-CDB5-449B-8FC1-DF3FC16F5924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82" creationId="{C5290717-DE50-440A-B1CA-A004810B20A4}"/>
          </ac:inkMkLst>
        </pc:inkChg>
        <pc:inkChg chg="add mod">
          <ac:chgData name="Daniel Schwarz" userId="5bb35bb8-905a-4742-88d9-33d9089732e7" providerId="ADAL" clId="{0C9D1E1A-4752-47A2-BB2B-FBDA551F9E93}" dt="2020-10-24T07:55:47.925" v="1146" actId="164"/>
          <ac:inkMkLst>
            <pc:docMk/>
            <pc:sldMk cId="3306482970" sldId="354"/>
            <ac:inkMk id="84" creationId="{6FC74C8F-716E-4DCC-A3D1-5158B5AA3DF6}"/>
          </ac:inkMkLst>
        </pc:inkChg>
        <pc:inkChg chg="add del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85" creationId="{99195522-A77F-423F-A2B6-B8F917BB6D65}"/>
          </ac:inkMkLst>
        </pc:inkChg>
        <pc:inkChg chg="add del">
          <ac:chgData name="Daniel Schwarz" userId="5bb35bb8-905a-4742-88d9-33d9089732e7" providerId="ADAL" clId="{0C9D1E1A-4752-47A2-BB2B-FBDA551F9E93}" dt="2020-10-24T07:55:32.183" v="1142" actId="9405"/>
          <ac:inkMkLst>
            <pc:docMk/>
            <pc:sldMk cId="3306482970" sldId="354"/>
            <ac:inkMk id="87" creationId="{8CB683BA-6717-45FA-B52C-19DA1E5D7FC7}"/>
          </ac:inkMkLst>
        </pc:inkChg>
        <pc:inkChg chg="add del">
          <ac:chgData name="Daniel Schwarz" userId="5bb35bb8-905a-4742-88d9-33d9089732e7" providerId="ADAL" clId="{0C9D1E1A-4752-47A2-BB2B-FBDA551F9E93}" dt="2020-10-24T07:55:36.424" v="1144" actId="9405"/>
          <ac:inkMkLst>
            <pc:docMk/>
            <pc:sldMk cId="3306482970" sldId="354"/>
            <ac:inkMk id="88" creationId="{03B1A93C-844B-426E-BE59-C3D1A99901CA}"/>
          </ac:inkMkLst>
        </pc:inkChg>
        <pc:inkChg chg="add mod">
          <ac:chgData name="Daniel Schwarz" userId="5bb35bb8-905a-4742-88d9-33d9089732e7" providerId="ADAL" clId="{0C9D1E1A-4752-47A2-BB2B-FBDA551F9E93}" dt="2020-10-24T07:55:47.925" v="1146" actId="164"/>
          <ac:inkMkLst>
            <pc:docMk/>
            <pc:sldMk cId="3306482970" sldId="354"/>
            <ac:inkMk id="89" creationId="{D6C8784D-F4A5-4191-8674-52DB509DF28C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1" creationId="{1B67F204-BF94-41AE-9EB7-A624346BB4A6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2" creationId="{587E0CF5-BB4A-4E53-A89C-1D4A8CF0C257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3" creationId="{68F14080-7143-47AB-85D2-9F746A8DEDE5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4" creationId="{5C10C10F-B3CF-4FD2-AE78-12C8454B8DF7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5" creationId="{6768984B-3AB3-4243-A7E4-121E6CD7F893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6" creationId="{BD2A631C-F6C7-4A8D-891E-90897A542A29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7" creationId="{EE5912C2-369F-469B-B7FC-717ED622CE0A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8" creationId="{97520F73-BF94-4396-9F5E-41DA1A3372A0}"/>
          </ac:inkMkLst>
        </pc:inkChg>
        <pc:inkChg chg="add del">
          <ac:chgData name="Daniel Schwarz" userId="5bb35bb8-905a-4742-88d9-33d9089732e7" providerId="ADAL" clId="{0C9D1E1A-4752-47A2-BB2B-FBDA551F9E93}" dt="2020-10-24T07:56:22.181" v="1158" actId="9405"/>
          <ac:inkMkLst>
            <pc:docMk/>
            <pc:sldMk cId="3306482970" sldId="354"/>
            <ac:inkMk id="100" creationId="{81BE983D-877E-4151-A37C-B843A0EEF500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1" creationId="{EBB9AFB0-6A5C-4551-BDEF-1095A01DB3E0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2" creationId="{CCE544B3-B01D-43E0-A721-0A1DD81A94EB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4" creationId="{AFB71AF6-1B8B-4478-AAD1-78330FAEAAC8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05" creationId="{003A127A-3C1F-4CCF-A522-4F0CD6AD130C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6" creationId="{0A561DAB-96D8-42A9-AEB2-35368FD338B4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7" creationId="{923FAD48-1D76-45D1-BA10-9019525F63B5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8" creationId="{D57C7ACC-ABDB-44EE-A85B-F687A4804EEF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9" creationId="{674B83CC-080B-45CF-9EF4-300F45CB03BC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10" creationId="{A7E89581-F34B-4F1B-A91C-15E553AB4EED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11" creationId="{7DBCF467-3E7F-472A-99C1-5433E09F6395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12" creationId="{B051F1B6-8119-4B16-AACF-553D67C24C67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13" creationId="{C43FAD91-8CDB-4844-AEE5-9861493ADABB}"/>
          </ac:inkMkLst>
        </pc:inkChg>
        <pc:inkChg chg="add del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15" creationId="{3A099D00-781E-42CF-9C8D-5ACA5B32400D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15" creationId="{BA88B18C-04FD-4C9D-896F-1727EB892E4F}"/>
          </ac:inkMkLst>
        </pc:inkChg>
        <pc:inkChg chg="add mod">
          <ac:chgData name="Daniel Schwarz" userId="5bb35bb8-905a-4742-88d9-33d9089732e7" providerId="ADAL" clId="{0C9D1E1A-4752-47A2-BB2B-FBDA551F9E93}" dt="2020-10-24T07:56:48.297" v="1183" actId="164"/>
          <ac:inkMkLst>
            <pc:docMk/>
            <pc:sldMk cId="3306482970" sldId="354"/>
            <ac:inkMk id="117" creationId="{B39414FD-604D-4203-89E3-1450DFACE852}"/>
          </ac:inkMkLst>
        </pc:inkChg>
        <pc:inkChg chg="add del mod">
          <ac:chgData name="Daniel Schwarz" userId="5bb35bb8-905a-4742-88d9-33d9089732e7" providerId="ADAL" clId="{0C9D1E1A-4752-47A2-BB2B-FBDA551F9E93}" dt="2020-10-24T07:56:39.600" v="1181"/>
          <ac:inkMkLst>
            <pc:docMk/>
            <pc:sldMk cId="3306482970" sldId="354"/>
            <ac:inkMk id="118" creationId="{24B57645-DE0C-4C33-83BC-1CF79D3CAA6C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19" creationId="{0E4504C9-A1D0-4EB3-9ED6-DD5168D4043F}"/>
          </ac:inkMkLst>
        </pc:inkChg>
        <pc:inkChg chg="add mod">
          <ac:chgData name="Daniel Schwarz" userId="5bb35bb8-905a-4742-88d9-33d9089732e7" providerId="ADAL" clId="{0C9D1E1A-4752-47A2-BB2B-FBDA551F9E93}" dt="2020-10-24T07:56:48.297" v="1183" actId="164"/>
          <ac:inkMkLst>
            <pc:docMk/>
            <pc:sldMk cId="3306482970" sldId="354"/>
            <ac:inkMk id="120" creationId="{DDB72B33-A51D-4538-8C2F-D21EFD4F8074}"/>
          </ac:inkMkLst>
        </pc:inkChg>
        <pc:inkChg chg="mod">
          <ac:chgData name="Daniel Schwarz" userId="5bb35bb8-905a-4742-88d9-33d9089732e7" providerId="ADAL" clId="{0C9D1E1A-4752-47A2-BB2B-FBDA551F9E93}" dt="2020-10-24T09:12:45.085" v="1623"/>
          <ac:inkMkLst>
            <pc:docMk/>
            <pc:sldMk cId="3306482970" sldId="354"/>
            <ac:inkMk id="123" creationId="{BBCA3EFC-F2B5-42B0-9949-D43006EE228A}"/>
          </ac:inkMkLst>
        </pc:inkChg>
        <pc:inkChg chg="mod">
          <ac:chgData name="Daniel Schwarz" userId="5bb35bb8-905a-4742-88d9-33d9089732e7" providerId="ADAL" clId="{0C9D1E1A-4752-47A2-BB2B-FBDA551F9E93}" dt="2020-10-24T09:12:45.085" v="1623"/>
          <ac:inkMkLst>
            <pc:docMk/>
            <pc:sldMk cId="3306482970" sldId="354"/>
            <ac:inkMk id="124" creationId="{B81C4DA9-136E-46C3-A3F0-B8C6C8DAC681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25" creationId="{DB4DA493-72A3-410E-9AC1-49594BB1C12D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27" creationId="{369D103B-06A7-4EE0-A767-2624CC701B57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28" creationId="{E1078580-5FF5-414E-B639-1A7F42CC8FF6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29" creationId="{37BE4153-B593-4825-A1BA-F435F8956063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0" creationId="{5269D2B6-5480-4E38-A7B5-EC24A9642B41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1" creationId="{21D75CC5-1E48-48F8-B234-9018A38E1BDF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2" creationId="{9480245B-8A91-4863-BB1B-3CB7337B823B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3" creationId="{197ED851-5B73-4766-882E-C8C37C6BC7B9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4" creationId="{51A612FD-57EE-4D98-913E-1B6C23FB26B6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5" creationId="{086AD85D-A484-45F4-AB7C-032EC876B822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6" creationId="{B6473CC8-DA6A-40B5-963E-1CC1F2E957B5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7" creationId="{0804778E-0B2E-400D-8AE3-45B4685E2BD3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8" creationId="{A8EFD220-4219-466A-839C-7F271210422F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9" creationId="{1D2F212D-031B-4156-AEEE-46E159A26266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40" creationId="{583C8456-5B00-4034-A6C8-3FBA2143F175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41" creationId="{34BBCCB0-CBCC-405C-BC8C-8A2C9B902D9E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42" creationId="{BBD9F313-DF82-4312-9B46-B2F844935EB2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43" creationId="{D4304B06-450B-46A9-9AE3-FDC548E6B226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44" creationId="{57802B83-3074-4DF2-81F1-E9E16F1E45BE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46" creationId="{8A1EA4CD-D130-4C70-B1F4-4394F1D2F86B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47" creationId="{D2BDCB6A-9BA9-4CF5-9423-AB0ACE1D1F1E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48" creationId="{28774F24-3F73-4150-9B7A-C39560B31D70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0" creationId="{0AB5A588-4827-4226-B7F3-FF87F2CD9A1B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1" creationId="{B060D84E-942D-4EA3-9596-E5037D79E6A3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2" creationId="{B4063F82-0065-48E4-AF00-0EE47FF4904E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3" creationId="{0D0DC01E-4FED-48D4-AB08-344DC5B08926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4" creationId="{E7D38EF3-1DAC-4DD6-A409-A9B9CDB4B490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5" creationId="{DDBD0400-3885-4E69-AD13-2C7DAEF8D8D2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6" creationId="{D9116B87-0066-4D46-A1BC-E2F0E8E8F981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7" creationId="{4E41B52F-580D-4C8C-B7A3-3665A2B63619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8" creationId="{7CF079E4-1E21-498E-8EFD-F2F62723981E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9" creationId="{72D2533E-B2DA-4631-AD15-77A50FDE64A2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60" creationId="{64FAF5DD-D5D8-4380-BA87-4C0D936E0B89}"/>
          </ac:inkMkLst>
        </pc:inkChg>
      </pc:sldChg>
      <pc:sldChg chg="addSp modSp new mod">
        <pc:chgData name="Daniel Schwarz" userId="5bb35bb8-905a-4742-88d9-33d9089732e7" providerId="ADAL" clId="{0C9D1E1A-4752-47A2-BB2B-FBDA551F9E93}" dt="2020-10-23T19:46:24.157" v="431" actId="1076"/>
        <pc:sldMkLst>
          <pc:docMk/>
          <pc:sldMk cId="99376975" sldId="355"/>
        </pc:sldMkLst>
        <pc:picChg chg="add mod">
          <ac:chgData name="Daniel Schwarz" userId="5bb35bb8-905a-4742-88d9-33d9089732e7" providerId="ADAL" clId="{0C9D1E1A-4752-47A2-BB2B-FBDA551F9E93}" dt="2020-10-23T19:46:12.544" v="425" actId="1076"/>
          <ac:picMkLst>
            <pc:docMk/>
            <pc:sldMk cId="99376975" sldId="355"/>
            <ac:picMk id="3" creationId="{76CF0350-8ADD-4B77-8937-7CFC4FA70DD9}"/>
          </ac:picMkLst>
        </pc:picChg>
        <pc:picChg chg="add mod">
          <ac:chgData name="Daniel Schwarz" userId="5bb35bb8-905a-4742-88d9-33d9089732e7" providerId="ADAL" clId="{0C9D1E1A-4752-47A2-BB2B-FBDA551F9E93}" dt="2020-10-23T19:46:24.157" v="431" actId="1076"/>
          <ac:picMkLst>
            <pc:docMk/>
            <pc:sldMk cId="99376975" sldId="355"/>
            <ac:picMk id="5" creationId="{847921D4-31E1-497F-B4E2-C6420CBDC9A6}"/>
          </ac:picMkLst>
        </pc:picChg>
      </pc:sldChg>
      <pc:sldChg chg="addSp modSp new mod modClrScheme chgLayout">
        <pc:chgData name="Daniel Schwarz" userId="5bb35bb8-905a-4742-88d9-33d9089732e7" providerId="ADAL" clId="{0C9D1E1A-4752-47A2-BB2B-FBDA551F9E93}" dt="2020-11-15T22:13:41.591" v="7817" actId="20577"/>
        <pc:sldMkLst>
          <pc:docMk/>
          <pc:sldMk cId="2193818492" sldId="356"/>
        </pc:sldMkLst>
        <pc:spChg chg="add mod">
          <ac:chgData name="Daniel Schwarz" userId="5bb35bb8-905a-4742-88d9-33d9089732e7" providerId="ADAL" clId="{0C9D1E1A-4752-47A2-BB2B-FBDA551F9E93}" dt="2020-10-24T08:35:44.757" v="1214" actId="20577"/>
          <ac:spMkLst>
            <pc:docMk/>
            <pc:sldMk cId="2193818492" sldId="356"/>
            <ac:spMk id="2" creationId="{82AAF8DC-FDF0-4026-AFB7-25D41B85CE09}"/>
          </ac:spMkLst>
        </pc:spChg>
        <pc:spChg chg="add mod">
          <ac:chgData name="Daniel Schwarz" userId="5bb35bb8-905a-4742-88d9-33d9089732e7" providerId="ADAL" clId="{0C9D1E1A-4752-47A2-BB2B-FBDA551F9E93}" dt="2020-11-15T22:13:41.591" v="7817" actId="20577"/>
          <ac:spMkLst>
            <pc:docMk/>
            <pc:sldMk cId="2193818492" sldId="356"/>
            <ac:spMk id="3" creationId="{71F4854F-9E3F-4A5F-A200-E2199280DA47}"/>
          </ac:spMkLst>
        </pc:spChg>
      </pc:sldChg>
      <pc:sldChg chg="addSp modSp new mod modAnim">
        <pc:chgData name="Daniel Schwarz" userId="5bb35bb8-905a-4742-88d9-33d9089732e7" providerId="ADAL" clId="{0C9D1E1A-4752-47A2-BB2B-FBDA551F9E93}" dt="2020-10-23T19:51:10.268" v="609" actId="20577"/>
        <pc:sldMkLst>
          <pc:docMk/>
          <pc:sldMk cId="3834050388" sldId="357"/>
        </pc:sldMkLst>
        <pc:spChg chg="add mod">
          <ac:chgData name="Daniel Schwarz" userId="5bb35bb8-905a-4742-88d9-33d9089732e7" providerId="ADAL" clId="{0C9D1E1A-4752-47A2-BB2B-FBDA551F9E93}" dt="2020-10-23T19:50:44.086" v="568" actId="1076"/>
          <ac:spMkLst>
            <pc:docMk/>
            <pc:sldMk cId="3834050388" sldId="357"/>
            <ac:spMk id="2" creationId="{AA5D66F7-466A-41D8-9E8B-B21DFE769819}"/>
          </ac:spMkLst>
        </pc:spChg>
        <pc:spChg chg="add mod">
          <ac:chgData name="Daniel Schwarz" userId="5bb35bb8-905a-4742-88d9-33d9089732e7" providerId="ADAL" clId="{0C9D1E1A-4752-47A2-BB2B-FBDA551F9E93}" dt="2020-10-23T19:51:10.268" v="609" actId="20577"/>
          <ac:spMkLst>
            <pc:docMk/>
            <pc:sldMk cId="3834050388" sldId="357"/>
            <ac:spMk id="3" creationId="{E21252B3-9888-4154-8E8B-815ACC0ADB4B}"/>
          </ac:spMkLst>
        </pc:spChg>
      </pc:sldChg>
      <pc:sldChg chg="addSp modSp new mod">
        <pc:chgData name="Daniel Schwarz" userId="5bb35bb8-905a-4742-88d9-33d9089732e7" providerId="ADAL" clId="{0C9D1E1A-4752-47A2-BB2B-FBDA551F9E93}" dt="2020-10-23T20:05:54.397" v="631" actId="1076"/>
        <pc:sldMkLst>
          <pc:docMk/>
          <pc:sldMk cId="1171971662" sldId="358"/>
        </pc:sldMkLst>
        <pc:spChg chg="add mod">
          <ac:chgData name="Daniel Schwarz" userId="5bb35bb8-905a-4742-88d9-33d9089732e7" providerId="ADAL" clId="{0C9D1E1A-4752-47A2-BB2B-FBDA551F9E93}" dt="2020-10-23T20:05:50.230" v="629" actId="1076"/>
          <ac:spMkLst>
            <pc:docMk/>
            <pc:sldMk cId="1171971662" sldId="358"/>
            <ac:spMk id="3" creationId="{9D427DEA-1E83-4155-B388-6A7E268FFF52}"/>
          </ac:spMkLst>
        </pc:spChg>
        <pc:picChg chg="add mod">
          <ac:chgData name="Daniel Schwarz" userId="5bb35bb8-905a-4742-88d9-33d9089732e7" providerId="ADAL" clId="{0C9D1E1A-4752-47A2-BB2B-FBDA551F9E93}" dt="2020-10-23T20:05:54.397" v="631" actId="1076"/>
          <ac:picMkLst>
            <pc:docMk/>
            <pc:sldMk cId="1171971662" sldId="358"/>
            <ac:picMk id="4" creationId="{B81FB3DC-2858-4E2B-8687-7EBD094913A0}"/>
          </ac:picMkLst>
        </pc:picChg>
        <pc:picChg chg="add mod">
          <ac:chgData name="Daniel Schwarz" userId="5bb35bb8-905a-4742-88d9-33d9089732e7" providerId="ADAL" clId="{0C9D1E1A-4752-47A2-BB2B-FBDA551F9E93}" dt="2020-10-23T20:05:53.214" v="630" actId="1076"/>
          <ac:picMkLst>
            <pc:docMk/>
            <pc:sldMk cId="1171971662" sldId="358"/>
            <ac:picMk id="5" creationId="{CCD07FB5-DA03-4238-A087-2EDD22463D8D}"/>
          </ac:picMkLst>
        </pc:picChg>
      </pc:sldChg>
      <pc:sldChg chg="addSp modSp new mod modAnim">
        <pc:chgData name="Daniel Schwarz" userId="5bb35bb8-905a-4742-88d9-33d9089732e7" providerId="ADAL" clId="{0C9D1E1A-4752-47A2-BB2B-FBDA551F9E93}" dt="2020-11-15T20:57:31.846" v="6111"/>
        <pc:sldMkLst>
          <pc:docMk/>
          <pc:sldMk cId="2296401636" sldId="359"/>
        </pc:sldMkLst>
        <pc:spChg chg="add mod">
          <ac:chgData name="Daniel Schwarz" userId="5bb35bb8-905a-4742-88d9-33d9089732e7" providerId="ADAL" clId="{0C9D1E1A-4752-47A2-BB2B-FBDA551F9E93}" dt="2020-10-23T20:14:09.247" v="650" actId="1076"/>
          <ac:spMkLst>
            <pc:docMk/>
            <pc:sldMk cId="2296401636" sldId="359"/>
            <ac:spMk id="2" creationId="{D9D858BD-53FB-47AE-AEBE-AAD595E8DEC8}"/>
          </ac:spMkLst>
        </pc:spChg>
        <pc:spChg chg="add mod">
          <ac:chgData name="Daniel Schwarz" userId="5bb35bb8-905a-4742-88d9-33d9089732e7" providerId="ADAL" clId="{0C9D1E1A-4752-47A2-BB2B-FBDA551F9E93}" dt="2020-10-23T20:15:00.495" v="713" actId="1076"/>
          <ac:spMkLst>
            <pc:docMk/>
            <pc:sldMk cId="2296401636" sldId="359"/>
            <ac:spMk id="3" creationId="{E565B893-DA1A-4373-9CD5-B175BEA8E88B}"/>
          </ac:spMkLst>
        </pc:spChg>
        <pc:picChg chg="add mod">
          <ac:chgData name="Daniel Schwarz" userId="5bb35bb8-905a-4742-88d9-33d9089732e7" providerId="ADAL" clId="{0C9D1E1A-4752-47A2-BB2B-FBDA551F9E93}" dt="2020-10-27T21:29:05.442" v="3932" actId="1076"/>
          <ac:picMkLst>
            <pc:docMk/>
            <pc:sldMk cId="2296401636" sldId="359"/>
            <ac:picMk id="4" creationId="{BC1415C4-7DE1-4535-A32F-3BDA092F74CC}"/>
          </ac:picMkLst>
        </pc:picChg>
      </pc:sldChg>
      <pc:sldChg chg="modSp add mod">
        <pc:chgData name="Daniel Schwarz" userId="5bb35bb8-905a-4742-88d9-33d9089732e7" providerId="ADAL" clId="{0C9D1E1A-4752-47A2-BB2B-FBDA551F9E93}" dt="2020-10-26T20:57:58.256" v="2063" actId="20577"/>
        <pc:sldMkLst>
          <pc:docMk/>
          <pc:sldMk cId="3637189661" sldId="360"/>
        </pc:sldMkLst>
        <pc:spChg chg="mod">
          <ac:chgData name="Daniel Schwarz" userId="5bb35bb8-905a-4742-88d9-33d9089732e7" providerId="ADAL" clId="{0C9D1E1A-4752-47A2-BB2B-FBDA551F9E93}" dt="2020-10-26T20:57:58.256" v="2063" actId="20577"/>
          <ac:spMkLst>
            <pc:docMk/>
            <pc:sldMk cId="3637189661" sldId="360"/>
            <ac:spMk id="4" creationId="{478AB046-1B68-488D-AE60-8F01F95A10E4}"/>
          </ac:spMkLst>
        </pc:spChg>
      </pc:sldChg>
      <pc:sldChg chg="addSp delSp modSp new mod modClrScheme modAnim chgLayout">
        <pc:chgData name="Daniel Schwarz" userId="5bb35bb8-905a-4742-88d9-33d9089732e7" providerId="ADAL" clId="{0C9D1E1A-4752-47A2-BB2B-FBDA551F9E93}" dt="2020-10-23T20:49:04.522" v="901" actId="1076"/>
        <pc:sldMkLst>
          <pc:docMk/>
          <pc:sldMk cId="3584276701" sldId="361"/>
        </pc:sldMkLst>
        <pc:spChg chg="mod ord">
          <ac:chgData name="Daniel Schwarz" userId="5bb35bb8-905a-4742-88d9-33d9089732e7" providerId="ADAL" clId="{0C9D1E1A-4752-47A2-BB2B-FBDA551F9E93}" dt="2020-10-23T20:17:13.344" v="841" actId="700"/>
          <ac:spMkLst>
            <pc:docMk/>
            <pc:sldMk cId="3584276701" sldId="361"/>
            <ac:spMk id="2" creationId="{DB0DEAF5-45B8-43C1-B832-E9BE0FC4315A}"/>
          </ac:spMkLst>
        </pc:spChg>
        <pc:spChg chg="del">
          <ac:chgData name="Daniel Schwarz" userId="5bb35bb8-905a-4742-88d9-33d9089732e7" providerId="ADAL" clId="{0C9D1E1A-4752-47A2-BB2B-FBDA551F9E93}" dt="2020-10-23T20:17:13.344" v="841" actId="700"/>
          <ac:spMkLst>
            <pc:docMk/>
            <pc:sldMk cId="3584276701" sldId="361"/>
            <ac:spMk id="3" creationId="{985E3B4D-D654-481A-A031-ACA353C7B38D}"/>
          </ac:spMkLst>
        </pc:spChg>
        <pc:spChg chg="add mod">
          <ac:chgData name="Daniel Schwarz" userId="5bb35bb8-905a-4742-88d9-33d9089732e7" providerId="ADAL" clId="{0C9D1E1A-4752-47A2-BB2B-FBDA551F9E93}" dt="2020-10-23T20:49:04.522" v="901" actId="1076"/>
          <ac:spMkLst>
            <pc:docMk/>
            <pc:sldMk cId="3584276701" sldId="361"/>
            <ac:spMk id="6" creationId="{8AC200BD-41E9-40D7-88E2-0152FCB24223}"/>
          </ac:spMkLst>
        </pc:spChg>
        <pc:spChg chg="add mod">
          <ac:chgData name="Daniel Schwarz" userId="5bb35bb8-905a-4742-88d9-33d9089732e7" providerId="ADAL" clId="{0C9D1E1A-4752-47A2-BB2B-FBDA551F9E93}" dt="2020-10-23T20:48:45.983" v="898" actId="1076"/>
          <ac:spMkLst>
            <pc:docMk/>
            <pc:sldMk cId="3584276701" sldId="361"/>
            <ac:spMk id="7" creationId="{9208909C-2F39-4984-9FF4-939090795C33}"/>
          </ac:spMkLst>
        </pc:spChg>
        <pc:picChg chg="add mod">
          <ac:chgData name="Daniel Schwarz" userId="5bb35bb8-905a-4742-88d9-33d9089732e7" providerId="ADAL" clId="{0C9D1E1A-4752-47A2-BB2B-FBDA551F9E93}" dt="2020-10-23T20:48:45.983" v="898" actId="1076"/>
          <ac:picMkLst>
            <pc:docMk/>
            <pc:sldMk cId="3584276701" sldId="361"/>
            <ac:picMk id="4" creationId="{C2856325-D774-4AC8-8D5C-523381E76115}"/>
          </ac:picMkLst>
        </pc:picChg>
      </pc:sldChg>
      <pc:sldChg chg="addSp modSp new mod modAnim">
        <pc:chgData name="Daniel Schwarz" userId="5bb35bb8-905a-4742-88d9-33d9089732e7" providerId="ADAL" clId="{0C9D1E1A-4752-47A2-BB2B-FBDA551F9E93}" dt="2020-10-23T20:52:59.830" v="950" actId="1035"/>
        <pc:sldMkLst>
          <pc:docMk/>
          <pc:sldMk cId="3350321975" sldId="362"/>
        </pc:sldMkLst>
        <pc:spChg chg="mod">
          <ac:chgData name="Daniel Schwarz" userId="5bb35bb8-905a-4742-88d9-33d9089732e7" providerId="ADAL" clId="{0C9D1E1A-4752-47A2-BB2B-FBDA551F9E93}" dt="2020-10-23T20:50:38.309" v="939" actId="20577"/>
          <ac:spMkLst>
            <pc:docMk/>
            <pc:sldMk cId="3350321975" sldId="362"/>
            <ac:spMk id="2" creationId="{650365C7-BB21-4D3C-98BB-099DF91DD871}"/>
          </ac:spMkLst>
        </pc:spChg>
        <pc:spChg chg="add mod">
          <ac:chgData name="Daniel Schwarz" userId="5bb35bb8-905a-4742-88d9-33d9089732e7" providerId="ADAL" clId="{0C9D1E1A-4752-47A2-BB2B-FBDA551F9E93}" dt="2020-10-23T20:51:15.832" v="943" actId="1076"/>
          <ac:spMkLst>
            <pc:docMk/>
            <pc:sldMk cId="3350321975" sldId="362"/>
            <ac:spMk id="5" creationId="{CAC7B1B5-C687-4002-980E-E7CA70177826}"/>
          </ac:spMkLst>
        </pc:spChg>
        <pc:spChg chg="add mod">
          <ac:chgData name="Daniel Schwarz" userId="5bb35bb8-905a-4742-88d9-33d9089732e7" providerId="ADAL" clId="{0C9D1E1A-4752-47A2-BB2B-FBDA551F9E93}" dt="2020-10-23T20:52:48.017" v="946" actId="1076"/>
          <ac:spMkLst>
            <pc:docMk/>
            <pc:sldMk cId="3350321975" sldId="362"/>
            <ac:spMk id="6" creationId="{BD6BD763-C797-4126-B46C-F9CDEFC0E07E}"/>
          </ac:spMkLst>
        </pc:spChg>
        <pc:spChg chg="add mod">
          <ac:chgData name="Daniel Schwarz" userId="5bb35bb8-905a-4742-88d9-33d9089732e7" providerId="ADAL" clId="{0C9D1E1A-4752-47A2-BB2B-FBDA551F9E93}" dt="2020-10-23T20:52:59.830" v="950" actId="1035"/>
          <ac:spMkLst>
            <pc:docMk/>
            <pc:sldMk cId="3350321975" sldId="362"/>
            <ac:spMk id="7" creationId="{7FB6322F-559B-40B4-83FA-9612BCABF0E8}"/>
          </ac:spMkLst>
        </pc:spChg>
        <pc:picChg chg="add mod">
          <ac:chgData name="Daniel Schwarz" userId="5bb35bb8-905a-4742-88d9-33d9089732e7" providerId="ADAL" clId="{0C9D1E1A-4752-47A2-BB2B-FBDA551F9E93}" dt="2020-10-23T20:51:09.416" v="942" actId="1076"/>
          <ac:picMkLst>
            <pc:docMk/>
            <pc:sldMk cId="3350321975" sldId="362"/>
            <ac:picMk id="3" creationId="{FC09DABF-17EA-483C-9842-E3ECAE17FF4D}"/>
          </ac:picMkLst>
        </pc:picChg>
        <pc:picChg chg="add mod">
          <ac:chgData name="Daniel Schwarz" userId="5bb35bb8-905a-4742-88d9-33d9089732e7" providerId="ADAL" clId="{0C9D1E1A-4752-47A2-BB2B-FBDA551F9E93}" dt="2020-10-23T20:51:15.832" v="943" actId="1076"/>
          <ac:picMkLst>
            <pc:docMk/>
            <pc:sldMk cId="3350321975" sldId="362"/>
            <ac:picMk id="4" creationId="{9AE695E7-E151-4FD1-9853-27794BBB6691}"/>
          </ac:picMkLst>
        </pc:picChg>
      </pc:sldChg>
      <pc:sldChg chg="addSp new">
        <pc:chgData name="Daniel Schwarz" userId="5bb35bb8-905a-4742-88d9-33d9089732e7" providerId="ADAL" clId="{0C9D1E1A-4752-47A2-BB2B-FBDA551F9E93}" dt="2020-10-28T18:08:45.146" v="3933"/>
        <pc:sldMkLst>
          <pc:docMk/>
          <pc:sldMk cId="898023219" sldId="363"/>
        </pc:sldMkLst>
        <pc:picChg chg="add">
          <ac:chgData name="Daniel Schwarz" userId="5bb35bb8-905a-4742-88d9-33d9089732e7" providerId="ADAL" clId="{0C9D1E1A-4752-47A2-BB2B-FBDA551F9E93}" dt="2020-10-28T18:08:45.146" v="3933"/>
          <ac:picMkLst>
            <pc:docMk/>
            <pc:sldMk cId="898023219" sldId="363"/>
            <ac:picMk id="2" creationId="{0A32D436-33B4-4EDC-B8BB-C8BA32E90B56}"/>
          </ac:picMkLst>
        </pc:picChg>
      </pc:sldChg>
      <pc:sldChg chg="modSp new del mod">
        <pc:chgData name="Daniel Schwarz" userId="5bb35bb8-905a-4742-88d9-33d9089732e7" providerId="ADAL" clId="{0C9D1E1A-4752-47A2-BB2B-FBDA551F9E93}" dt="2020-10-23T20:54:38.022" v="959" actId="47"/>
        <pc:sldMkLst>
          <pc:docMk/>
          <pc:sldMk cId="929311994" sldId="363"/>
        </pc:sldMkLst>
        <pc:spChg chg="mod">
          <ac:chgData name="Daniel Schwarz" userId="5bb35bb8-905a-4742-88d9-33d9089732e7" providerId="ADAL" clId="{0C9D1E1A-4752-47A2-BB2B-FBDA551F9E93}" dt="2020-10-23T20:54:33.633" v="957" actId="20577"/>
          <ac:spMkLst>
            <pc:docMk/>
            <pc:sldMk cId="929311994" sldId="363"/>
            <ac:spMk id="2" creationId="{973B83D7-2291-4BD7-8F73-3397A18C1F99}"/>
          </ac:spMkLst>
        </pc:spChg>
      </pc:sldChg>
      <pc:sldChg chg="addSp delSp modSp add mod modAnim">
        <pc:chgData name="Daniel Schwarz" userId="5bb35bb8-905a-4742-88d9-33d9089732e7" providerId="ADAL" clId="{0C9D1E1A-4752-47A2-BB2B-FBDA551F9E93}" dt="2020-11-15T21:04:51.701" v="6197"/>
        <pc:sldMkLst>
          <pc:docMk/>
          <pc:sldMk cId="135317018" sldId="364"/>
        </pc:sldMkLst>
        <pc:spChg chg="add mod">
          <ac:chgData name="Daniel Schwarz" userId="5bb35bb8-905a-4742-88d9-33d9089732e7" providerId="ADAL" clId="{0C9D1E1A-4752-47A2-BB2B-FBDA551F9E93}" dt="2020-10-24T08:44:02.895" v="1373" actId="1076"/>
          <ac:spMkLst>
            <pc:docMk/>
            <pc:sldMk cId="135317018" sldId="364"/>
            <ac:spMk id="86" creationId="{57607C94-DAD3-468A-8795-4292A0891A71}"/>
          </ac:spMkLst>
        </pc:spChg>
        <pc:spChg chg="add del">
          <ac:chgData name="Daniel Schwarz" userId="5bb35bb8-905a-4742-88d9-33d9089732e7" providerId="ADAL" clId="{0C9D1E1A-4752-47A2-BB2B-FBDA551F9E93}" dt="2020-10-24T09:05:57.790" v="1448" actId="34122"/>
          <ac:spMkLst>
            <pc:docMk/>
            <pc:sldMk cId="135317018" sldId="364"/>
            <ac:spMk id="126" creationId="{CBBEF171-0FB0-4CC8-A828-4B93421BF2F7}"/>
          </ac:spMkLst>
        </pc:spChg>
        <pc:spChg chg="add mod">
          <ac:chgData name="Daniel Schwarz" userId="5bb35bb8-905a-4742-88d9-33d9089732e7" providerId="ADAL" clId="{0C9D1E1A-4752-47A2-BB2B-FBDA551F9E93}" dt="2020-10-24T09:16:20.348" v="1765" actId="1076"/>
          <ac:spMkLst>
            <pc:docMk/>
            <pc:sldMk cId="135317018" sldId="364"/>
            <ac:spMk id="198" creationId="{3E0902F4-1D4A-4096-9171-DCEE0118B644}"/>
          </ac:spMkLst>
        </pc:spChg>
        <pc:grpChg chg="mod">
          <ac:chgData name="Daniel Schwarz" userId="5bb35bb8-905a-4742-88d9-33d9089732e7" providerId="ADAL" clId="{0C9D1E1A-4752-47A2-BB2B-FBDA551F9E93}" dt="2020-10-24T09:06:05.016" v="1449" actId="164"/>
          <ac:grpSpMkLst>
            <pc:docMk/>
            <pc:sldMk cId="135317018" sldId="364"/>
            <ac:grpSpMk id="9" creationId="{BEE92B1E-2517-47E2-8FE9-E9352DD11226}"/>
          </ac:grpSpMkLst>
        </pc:grpChg>
        <pc:grpChg chg="add del mod">
          <ac:chgData name="Daniel Schwarz" userId="5bb35bb8-905a-4742-88d9-33d9089732e7" providerId="ADAL" clId="{0C9D1E1A-4752-47A2-BB2B-FBDA551F9E93}" dt="2020-11-15T20:51:29.487" v="5911" actId="478"/>
          <ac:grpSpMkLst>
            <pc:docMk/>
            <pc:sldMk cId="135317018" sldId="364"/>
            <ac:grpSpMk id="47" creationId="{B416A85D-D327-47E0-AC40-FD24F84389FF}"/>
          </ac:grpSpMkLst>
        </pc:grpChg>
        <pc:grpChg chg="mod">
          <ac:chgData name="Daniel Schwarz" userId="5bb35bb8-905a-4742-88d9-33d9089732e7" providerId="ADAL" clId="{0C9D1E1A-4752-47A2-BB2B-FBDA551F9E93}" dt="2020-10-24T09:13:46.541" v="1632" actId="1076"/>
          <ac:grpSpMkLst>
            <pc:docMk/>
            <pc:sldMk cId="135317018" sldId="364"/>
            <ac:grpSpMk id="50" creationId="{66353431-2C8E-4E17-98A8-F575B0C81D98}"/>
          </ac:grpSpMkLst>
        </pc:grpChg>
        <pc:grpChg chg="del mod">
          <ac:chgData name="Daniel Schwarz" userId="5bb35bb8-905a-4742-88d9-33d9089732e7" providerId="ADAL" clId="{0C9D1E1A-4752-47A2-BB2B-FBDA551F9E93}" dt="2020-10-24T09:14:14.927" v="1641"/>
          <ac:grpSpMkLst>
            <pc:docMk/>
            <pc:sldMk cId="135317018" sldId="364"/>
            <ac:grpSpMk id="54" creationId="{925AF180-A28A-4CFE-B705-12B3405CEEDE}"/>
          </ac:grpSpMkLst>
        </pc:grpChg>
        <pc:grpChg chg="mod">
          <ac:chgData name="Daniel Schwarz" userId="5bb35bb8-905a-4742-88d9-33d9089732e7" providerId="ADAL" clId="{0C9D1E1A-4752-47A2-BB2B-FBDA551F9E93}" dt="2020-10-24T09:14:14.927" v="1641"/>
          <ac:grpSpMkLst>
            <pc:docMk/>
            <pc:sldMk cId="135317018" sldId="364"/>
            <ac:grpSpMk id="60" creationId="{5FD42984-1DF0-482E-9162-40CA94F24DAF}"/>
          </ac:grpSpMkLst>
        </pc:grpChg>
        <pc:grpChg chg="add del mod">
          <ac:chgData name="Daniel Schwarz" userId="5bb35bb8-905a-4742-88d9-33d9089732e7" providerId="ADAL" clId="{0C9D1E1A-4752-47A2-BB2B-FBDA551F9E93}" dt="2020-10-24T09:14:28.569" v="1660"/>
          <ac:grpSpMkLst>
            <pc:docMk/>
            <pc:sldMk cId="135317018" sldId="364"/>
            <ac:grpSpMk id="75" creationId="{CCCBDD68-2080-4F3C-867C-C15D9882340B}"/>
          </ac:grpSpMkLst>
        </pc:grpChg>
        <pc:grpChg chg="mod">
          <ac:chgData name="Daniel Schwarz" userId="5bb35bb8-905a-4742-88d9-33d9089732e7" providerId="ADAL" clId="{0C9D1E1A-4752-47A2-BB2B-FBDA551F9E93}" dt="2020-10-24T09:14:28.569" v="1660"/>
          <ac:grpSpMkLst>
            <pc:docMk/>
            <pc:sldMk cId="135317018" sldId="364"/>
            <ac:grpSpMk id="80" creationId="{65A274CF-0889-45A6-A6F2-24FEFFF42AC3}"/>
          </ac:grpSpMkLst>
        </pc:grpChg>
        <pc:grpChg chg="mod">
          <ac:chgData name="Daniel Schwarz" userId="5bb35bb8-905a-4742-88d9-33d9089732e7" providerId="ADAL" clId="{0C9D1E1A-4752-47A2-BB2B-FBDA551F9E93}" dt="2020-10-24T09:14:27.338" v="1656"/>
          <ac:grpSpMkLst>
            <pc:docMk/>
            <pc:sldMk cId="135317018" sldId="364"/>
            <ac:grpSpMk id="88" creationId="{12D51A9A-E0FE-4800-AF2A-59DBE1DE3C3F}"/>
          </ac:grpSpMkLst>
        </pc:grpChg>
        <pc:grpChg chg="add mod">
          <ac:chgData name="Daniel Schwarz" userId="5bb35bb8-905a-4742-88d9-33d9089732e7" providerId="ADAL" clId="{0C9D1E1A-4752-47A2-BB2B-FBDA551F9E93}" dt="2020-10-24T09:12:52.845" v="1624"/>
          <ac:grpSpMkLst>
            <pc:docMk/>
            <pc:sldMk cId="135317018" sldId="364"/>
            <ac:grpSpMk id="100" creationId="{3D4CE603-A673-497E-9A02-7232103B4CE8}"/>
          </ac:grpSpMkLst>
        </pc:grpChg>
        <pc:grpChg chg="del mod">
          <ac:chgData name="Daniel Schwarz" userId="5bb35bb8-905a-4742-88d9-33d9089732e7" providerId="ADAL" clId="{0C9D1E1A-4752-47A2-BB2B-FBDA551F9E93}" dt="2020-10-24T09:14:39.308" v="1674"/>
          <ac:grpSpMkLst>
            <pc:docMk/>
            <pc:sldMk cId="135317018" sldId="364"/>
            <ac:grpSpMk id="127" creationId="{99E7B15E-4B4D-446B-9EBA-EC2CAF69EF84}"/>
          </ac:grpSpMkLst>
        </pc:grpChg>
        <pc:grpChg chg="mod">
          <ac:chgData name="Daniel Schwarz" userId="5bb35bb8-905a-4742-88d9-33d9089732e7" providerId="ADAL" clId="{0C9D1E1A-4752-47A2-BB2B-FBDA551F9E93}" dt="2020-10-24T09:14:39.308" v="1674"/>
          <ac:grpSpMkLst>
            <pc:docMk/>
            <pc:sldMk cId="135317018" sldId="364"/>
            <ac:grpSpMk id="130" creationId="{286C256F-FB33-4FF8-9BE2-19B7E4B2A50C}"/>
          </ac:grpSpMkLst>
        </pc:grpChg>
        <pc:grpChg chg="mod">
          <ac:chgData name="Daniel Schwarz" userId="5bb35bb8-905a-4742-88d9-33d9089732e7" providerId="ADAL" clId="{0C9D1E1A-4752-47A2-BB2B-FBDA551F9E93}" dt="2020-11-15T20:51:48.799" v="5933" actId="1038"/>
          <ac:grpSpMkLst>
            <pc:docMk/>
            <pc:sldMk cId="135317018" sldId="364"/>
            <ac:grpSpMk id="133" creationId="{C680B792-8BD2-4360-8C7D-93BE15F8D760}"/>
          </ac:grpSpMkLst>
        </pc:grpChg>
        <pc:grpChg chg="del mod">
          <ac:chgData name="Daniel Schwarz" userId="5bb35bb8-905a-4742-88d9-33d9089732e7" providerId="ADAL" clId="{0C9D1E1A-4752-47A2-BB2B-FBDA551F9E93}" dt="2020-10-24T09:15:06.383" v="1685"/>
          <ac:grpSpMkLst>
            <pc:docMk/>
            <pc:sldMk cId="135317018" sldId="364"/>
            <ac:grpSpMk id="139" creationId="{B67F8D48-72A5-4285-8B26-3E8629C0A712}"/>
          </ac:grpSpMkLst>
        </pc:grpChg>
        <pc:grpChg chg="del mod">
          <ac:chgData name="Daniel Schwarz" userId="5bb35bb8-905a-4742-88d9-33d9089732e7" providerId="ADAL" clId="{0C9D1E1A-4752-47A2-BB2B-FBDA551F9E93}" dt="2020-10-24T09:15:09.436" v="1692"/>
          <ac:grpSpMkLst>
            <pc:docMk/>
            <pc:sldMk cId="135317018" sldId="364"/>
            <ac:grpSpMk id="141" creationId="{76F6252E-E601-45B0-A607-E469AAE30D3F}"/>
          </ac:grpSpMkLst>
        </pc:grpChg>
        <pc:grpChg chg="del mod">
          <ac:chgData name="Daniel Schwarz" userId="5bb35bb8-905a-4742-88d9-33d9089732e7" providerId="ADAL" clId="{0C9D1E1A-4752-47A2-BB2B-FBDA551F9E93}" dt="2020-10-24T09:15:12.227" v="1697"/>
          <ac:grpSpMkLst>
            <pc:docMk/>
            <pc:sldMk cId="135317018" sldId="364"/>
            <ac:grpSpMk id="148" creationId="{6370CAC0-DB38-476C-B3B0-8EDF0E28F7E3}"/>
          </ac:grpSpMkLst>
        </pc:grpChg>
        <pc:grpChg chg="mod">
          <ac:chgData name="Daniel Schwarz" userId="5bb35bb8-905a-4742-88d9-33d9089732e7" providerId="ADAL" clId="{0C9D1E1A-4752-47A2-BB2B-FBDA551F9E93}" dt="2020-11-15T20:51:48.799" v="5933" actId="1038"/>
          <ac:grpSpMkLst>
            <pc:docMk/>
            <pc:sldMk cId="135317018" sldId="364"/>
            <ac:grpSpMk id="153" creationId="{1608AB3B-BCAC-49DC-B631-2DAC30B9883B}"/>
          </ac:grpSpMkLst>
        </pc:grpChg>
        <pc:grpChg chg="mod">
          <ac:chgData name="Daniel Schwarz" userId="5bb35bb8-905a-4742-88d9-33d9089732e7" providerId="ADAL" clId="{0C9D1E1A-4752-47A2-BB2B-FBDA551F9E93}" dt="2020-10-24T09:15:25.083" v="1701"/>
          <ac:grpSpMkLst>
            <pc:docMk/>
            <pc:sldMk cId="135317018" sldId="364"/>
            <ac:grpSpMk id="157" creationId="{3F0BA190-5CFD-46F3-A381-95328ACE65ED}"/>
          </ac:grpSpMkLst>
        </pc:grpChg>
        <pc:grpChg chg="add del mod">
          <ac:chgData name="Daniel Schwarz" userId="5bb35bb8-905a-4742-88d9-33d9089732e7" providerId="ADAL" clId="{0C9D1E1A-4752-47A2-BB2B-FBDA551F9E93}" dt="2020-10-24T09:15:35.473" v="1718"/>
          <ac:grpSpMkLst>
            <pc:docMk/>
            <pc:sldMk cId="135317018" sldId="364"/>
            <ac:grpSpMk id="160" creationId="{E616DC26-186D-45AE-ADA7-44743A7DEC37}"/>
          </ac:grpSpMkLst>
        </pc:grpChg>
        <pc:grpChg chg="mod">
          <ac:chgData name="Daniel Schwarz" userId="5bb35bb8-905a-4742-88d9-33d9089732e7" providerId="ADAL" clId="{0C9D1E1A-4752-47A2-BB2B-FBDA551F9E93}" dt="2020-10-24T09:15:34.293" v="1712"/>
          <ac:grpSpMkLst>
            <pc:docMk/>
            <pc:sldMk cId="135317018" sldId="364"/>
            <ac:grpSpMk id="166" creationId="{5F3E4602-EE53-4FE5-B675-0BE0C4D19D97}"/>
          </ac:grpSpMkLst>
        </pc:grpChg>
        <pc:grpChg chg="del mod">
          <ac:chgData name="Daniel Schwarz" userId="5bb35bb8-905a-4742-88d9-33d9089732e7" providerId="ADAL" clId="{0C9D1E1A-4752-47A2-BB2B-FBDA551F9E93}" dt="2020-10-24T09:15:42.475" v="1725"/>
          <ac:grpSpMkLst>
            <pc:docMk/>
            <pc:sldMk cId="135317018" sldId="364"/>
            <ac:grpSpMk id="169" creationId="{FEF47BBF-931D-4F03-92E6-67DB2950B1E3}"/>
          </ac:grpSpMkLst>
        </pc:grpChg>
        <pc:grpChg chg="del mod">
          <ac:chgData name="Daniel Schwarz" userId="5bb35bb8-905a-4742-88d9-33d9089732e7" providerId="ADAL" clId="{0C9D1E1A-4752-47A2-BB2B-FBDA551F9E93}" dt="2020-10-24T09:15:45.147" v="1731"/>
          <ac:grpSpMkLst>
            <pc:docMk/>
            <pc:sldMk cId="135317018" sldId="364"/>
            <ac:grpSpMk id="172" creationId="{7C7BF379-F4CA-4A06-8635-B3E6F915F0C0}"/>
          </ac:grpSpMkLst>
        </pc:grpChg>
        <pc:grpChg chg="add mod">
          <ac:chgData name="Daniel Schwarz" userId="5bb35bb8-905a-4742-88d9-33d9089732e7" providerId="ADAL" clId="{0C9D1E1A-4752-47A2-BB2B-FBDA551F9E93}" dt="2020-11-15T20:51:30.601" v="5912"/>
          <ac:grpSpMkLst>
            <pc:docMk/>
            <pc:sldMk cId="135317018" sldId="364"/>
            <ac:grpSpMk id="172" creationId="{EFE39E35-A73F-4B9F-9AAF-8620867E9C3B}"/>
          </ac:grpSpMkLst>
        </pc:grpChg>
        <pc:grpChg chg="mod">
          <ac:chgData name="Daniel Schwarz" userId="5bb35bb8-905a-4742-88d9-33d9089732e7" providerId="ADAL" clId="{0C9D1E1A-4752-47A2-BB2B-FBDA551F9E93}" dt="2020-11-15T20:51:30.601" v="5912"/>
          <ac:grpSpMkLst>
            <pc:docMk/>
            <pc:sldMk cId="135317018" sldId="364"/>
            <ac:grpSpMk id="178" creationId="{C055820A-B62B-463A-9736-BA3E9429064F}"/>
          </ac:grpSpMkLst>
        </pc:grpChg>
        <pc:grpChg chg="del mod">
          <ac:chgData name="Daniel Schwarz" userId="5bb35bb8-905a-4742-88d9-33d9089732e7" providerId="ADAL" clId="{0C9D1E1A-4752-47A2-BB2B-FBDA551F9E93}" dt="2020-10-24T09:15:52.777" v="1743"/>
          <ac:grpSpMkLst>
            <pc:docMk/>
            <pc:sldMk cId="135317018" sldId="364"/>
            <ac:grpSpMk id="178" creationId="{D12E45EF-192E-438D-9ED3-D0ECEDF0867D}"/>
          </ac:grpSpMkLst>
        </pc:grpChg>
        <pc:grpChg chg="mod">
          <ac:chgData name="Daniel Schwarz" userId="5bb35bb8-905a-4742-88d9-33d9089732e7" providerId="ADAL" clId="{0C9D1E1A-4752-47A2-BB2B-FBDA551F9E93}" dt="2020-11-15T20:51:30.601" v="5912"/>
          <ac:grpSpMkLst>
            <pc:docMk/>
            <pc:sldMk cId="135317018" sldId="364"/>
            <ac:grpSpMk id="190" creationId="{942FA946-1C71-4797-B59F-7CA07EC68563}"/>
          </ac:grpSpMkLst>
        </pc:grpChg>
        <pc:grpChg chg="del mod">
          <ac:chgData name="Daniel Schwarz" userId="5bb35bb8-905a-4742-88d9-33d9089732e7" providerId="ADAL" clId="{0C9D1E1A-4752-47A2-BB2B-FBDA551F9E93}" dt="2020-10-24T09:15:56.557" v="1749"/>
          <ac:grpSpMkLst>
            <pc:docMk/>
            <pc:sldMk cId="135317018" sldId="364"/>
            <ac:grpSpMk id="190" creationId="{95A09E93-D0A5-4917-837F-CC3B68F0BF4B}"/>
          </ac:grpSpMkLst>
        </pc:grpChg>
        <pc:grpChg chg="mod">
          <ac:chgData name="Daniel Schwarz" userId="5bb35bb8-905a-4742-88d9-33d9089732e7" providerId="ADAL" clId="{0C9D1E1A-4752-47A2-BB2B-FBDA551F9E93}" dt="2020-10-24T09:15:56.557" v="1749"/>
          <ac:grpSpMkLst>
            <pc:docMk/>
            <pc:sldMk cId="135317018" sldId="364"/>
            <ac:grpSpMk id="196" creationId="{FC1F305B-981E-4EC0-A5B8-E17E173C81BB}"/>
          </ac:grpSpMkLst>
        </pc:grpChg>
        <pc:grpChg chg="mod">
          <ac:chgData name="Daniel Schwarz" userId="5bb35bb8-905a-4742-88d9-33d9089732e7" providerId="ADAL" clId="{0C9D1E1A-4752-47A2-BB2B-FBDA551F9E93}" dt="2020-11-15T20:51:30.601" v="5912"/>
          <ac:grpSpMkLst>
            <pc:docMk/>
            <pc:sldMk cId="135317018" sldId="364"/>
            <ac:grpSpMk id="201" creationId="{BF6259EB-E869-4E16-A182-C25D7A51A004}"/>
          </ac:grpSpMkLst>
        </pc:grpChg>
        <pc:grpChg chg="mod">
          <ac:chgData name="Daniel Schwarz" userId="5bb35bb8-905a-4742-88d9-33d9089732e7" providerId="ADAL" clId="{0C9D1E1A-4752-47A2-BB2B-FBDA551F9E93}" dt="2020-11-15T20:51:30.601" v="5912"/>
          <ac:grpSpMkLst>
            <pc:docMk/>
            <pc:sldMk cId="135317018" sldId="364"/>
            <ac:grpSpMk id="202" creationId="{E44C7471-7BC6-42A8-B977-9B42C694AE11}"/>
          </ac:grpSpMkLst>
        </pc:grpChg>
        <pc:grpChg chg="mod">
          <ac:chgData name="Daniel Schwarz" userId="5bb35bb8-905a-4742-88d9-33d9089732e7" providerId="ADAL" clId="{0C9D1E1A-4752-47A2-BB2B-FBDA551F9E93}" dt="2020-11-15T20:51:30.601" v="5912"/>
          <ac:grpSpMkLst>
            <pc:docMk/>
            <pc:sldMk cId="135317018" sldId="364"/>
            <ac:grpSpMk id="205" creationId="{F11305C7-AAC3-4622-8602-478F36625157}"/>
          </ac:grpSpMkLst>
        </pc:grpChg>
        <pc:grpChg chg="add mod">
          <ac:chgData name="Daniel Schwarz" userId="5bb35bb8-905a-4742-88d9-33d9089732e7" providerId="ADAL" clId="{0C9D1E1A-4752-47A2-BB2B-FBDA551F9E93}" dt="2020-11-15T20:51:41.764" v="5915" actId="1076"/>
          <ac:grpSpMkLst>
            <pc:docMk/>
            <pc:sldMk cId="135317018" sldId="364"/>
            <ac:grpSpMk id="224" creationId="{B9A5439F-3754-447E-99F3-B0062A7FD85B}"/>
          </ac:grpSpMkLst>
        </pc:grpChg>
        <pc:grpChg chg="mod">
          <ac:chgData name="Daniel Schwarz" userId="5bb35bb8-905a-4742-88d9-33d9089732e7" providerId="ADAL" clId="{0C9D1E1A-4752-47A2-BB2B-FBDA551F9E93}" dt="2020-11-15T20:51:30.601" v="5912"/>
          <ac:grpSpMkLst>
            <pc:docMk/>
            <pc:sldMk cId="135317018" sldId="364"/>
            <ac:grpSpMk id="228" creationId="{2D0D822E-9A82-4EB6-98C3-D9742896E8B4}"/>
          </ac:grpSpMkLst>
        </pc:grpChg>
        <pc:picChg chg="del">
          <ac:chgData name="Daniel Schwarz" userId="5bb35bb8-905a-4742-88d9-33d9089732e7" providerId="ADAL" clId="{0C9D1E1A-4752-47A2-BB2B-FBDA551F9E93}" dt="2020-11-15T20:51:25.984" v="5910" actId="478"/>
          <ac:picMkLst>
            <pc:docMk/>
            <pc:sldMk cId="135317018" sldId="364"/>
            <ac:picMk id="2" creationId="{93DF79E5-61EA-491A-8B74-8DDBA33A6421}"/>
          </ac:picMkLst>
        </pc:picChg>
        <pc:picChg chg="mod">
          <ac:chgData name="Daniel Schwarz" userId="5bb35bb8-905a-4742-88d9-33d9089732e7" providerId="ADAL" clId="{0C9D1E1A-4752-47A2-BB2B-FBDA551F9E93}" dt="2020-10-24T09:16:16.540" v="1764" actId="1036"/>
          <ac:picMkLst>
            <pc:docMk/>
            <pc:sldMk cId="135317018" sldId="364"/>
            <ac:picMk id="21" creationId="{A3263631-C31C-44D6-AC72-F858E18EC3A1}"/>
          </ac:picMkLst>
        </pc:picChg>
        <pc:inkChg chg="mod">
          <ac:chgData name="Daniel Schwarz" userId="5bb35bb8-905a-4742-88d9-33d9089732e7" providerId="ADAL" clId="{0C9D1E1A-4752-47A2-BB2B-FBDA551F9E93}" dt="2020-10-24T09:06:05.016" v="1449" actId="164"/>
          <ac:inkMkLst>
            <pc:docMk/>
            <pc:sldMk cId="135317018" sldId="364"/>
            <ac:inkMk id="3" creationId="{47B28F51-5841-4255-AAF4-0A6DE6746846}"/>
          </ac:inkMkLst>
        </pc:inkChg>
        <pc:inkChg chg="add del mod">
          <ac:chgData name="Daniel Schwarz" userId="5bb35bb8-905a-4742-88d9-33d9089732e7" providerId="ADAL" clId="{0C9D1E1A-4752-47A2-BB2B-FBDA551F9E93}" dt="2020-10-24T09:06:05.016" v="1449" actId="164"/>
          <ac:inkMkLst>
            <pc:docMk/>
            <pc:sldMk cId="135317018" sldId="364"/>
            <ac:inkMk id="4" creationId="{ED4F84B1-699E-45D3-93BC-AB8D8B7403B7}"/>
          </ac:inkMkLst>
        </pc:inkChg>
        <pc:inkChg chg="mod">
          <ac:chgData name="Daniel Schwarz" userId="5bb35bb8-905a-4742-88d9-33d9089732e7" providerId="ADAL" clId="{0C9D1E1A-4752-47A2-BB2B-FBDA551F9E93}" dt="2020-10-24T09:06:05.016" v="1449" actId="164"/>
          <ac:inkMkLst>
            <pc:docMk/>
            <pc:sldMk cId="135317018" sldId="364"/>
            <ac:inkMk id="5" creationId="{2FA01590-63B2-4909-8100-AA87A3A4A7BA}"/>
          </ac:inkMkLst>
        </pc:inkChg>
        <pc:inkChg chg="add mod">
          <ac:chgData name="Daniel Schwarz" userId="5bb35bb8-905a-4742-88d9-33d9089732e7" providerId="ADAL" clId="{0C9D1E1A-4752-47A2-BB2B-FBDA551F9E93}" dt="2020-10-24T09:13:33.004" v="1627"/>
          <ac:inkMkLst>
            <pc:docMk/>
            <pc:sldMk cId="135317018" sldId="364"/>
            <ac:inkMk id="48" creationId="{41ED303C-B50E-4770-82F1-7C69D01A031F}"/>
          </ac:inkMkLst>
        </pc:inkChg>
        <pc:inkChg chg="add mod">
          <ac:chgData name="Daniel Schwarz" userId="5bb35bb8-905a-4742-88d9-33d9089732e7" providerId="ADAL" clId="{0C9D1E1A-4752-47A2-BB2B-FBDA551F9E93}" dt="2020-10-24T09:13:33.004" v="1627"/>
          <ac:inkMkLst>
            <pc:docMk/>
            <pc:sldMk cId="135317018" sldId="364"/>
            <ac:inkMk id="49" creationId="{06D9FDB5-AE1C-40FA-95D6-7524226AAB65}"/>
          </ac:inkMkLst>
        </pc:inkChg>
        <pc:inkChg chg="add mod">
          <ac:chgData name="Daniel Schwarz" userId="5bb35bb8-905a-4742-88d9-33d9089732e7" providerId="ADAL" clId="{0C9D1E1A-4752-47A2-BB2B-FBDA551F9E93}" dt="2020-11-15T20:51:48.799" v="5933" actId="1038"/>
          <ac:inkMkLst>
            <pc:docMk/>
            <pc:sldMk cId="135317018" sldId="364"/>
            <ac:inkMk id="51" creationId="{DB56F79F-5F4A-4DB4-A8F4-5CAC30154DFC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2" creationId="{BB64F29C-5F88-487E-9CA2-949F087D30B9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3" creationId="{60DD9D7F-8B17-4778-B26D-3DF76EFA67E0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5" creationId="{1D15EAE0-765A-4A78-BAE1-A7D162C529BF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6" creationId="{5E4DBDA7-9033-4607-871B-9507C23EF41D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7" creationId="{BE7FBDEF-6D50-4B2C-A17C-467AF58D0259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8" creationId="{4898221B-D0D5-48C5-9A0D-8E40CA910A39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1" creationId="{01598933-2F45-44F6-B6B4-1CCAFB4DBCFF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2" creationId="{3F41CA87-C7F1-44D3-AA93-98E425BF19B9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3" creationId="{A10A63DA-9D41-45B5-95D7-FFED72E07350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4" creationId="{84B86A3B-4C4F-42C9-924D-3B91710B62ED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5" creationId="{7D318A45-BC41-4CBA-8177-4C3188B162CD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6" creationId="{E821DBE4-B0B8-43C4-9E7C-3D70C4A5BEEE}"/>
          </ac:inkMkLst>
        </pc:inkChg>
        <pc:inkChg chg="add del mod">
          <ac:chgData name="Daniel Schwarz" userId="5bb35bb8-905a-4742-88d9-33d9089732e7" providerId="ADAL" clId="{0C9D1E1A-4752-47A2-BB2B-FBDA551F9E93}" dt="2020-10-24T09:14:29.177" v="1661" actId="9405"/>
          <ac:inkMkLst>
            <pc:docMk/>
            <pc:sldMk cId="135317018" sldId="364"/>
            <ac:inkMk id="67" creationId="{B584A49F-77C2-4662-8923-5EEEC82A1BAF}"/>
          </ac:inkMkLst>
        </pc:inkChg>
        <pc:inkChg chg="add del mod">
          <ac:chgData name="Daniel Schwarz" userId="5bb35bb8-905a-4742-88d9-33d9089732e7" providerId="ADAL" clId="{0C9D1E1A-4752-47A2-BB2B-FBDA551F9E93}" dt="2020-10-24T09:14:28.569" v="1660"/>
          <ac:inkMkLst>
            <pc:docMk/>
            <pc:sldMk cId="135317018" sldId="364"/>
            <ac:inkMk id="70" creationId="{505AAD44-60F3-4B19-9921-DAB22A0F3487}"/>
          </ac:inkMkLst>
        </pc:inkChg>
        <pc:inkChg chg="add del mod">
          <ac:chgData name="Daniel Schwarz" userId="5bb35bb8-905a-4742-88d9-33d9089732e7" providerId="ADAL" clId="{0C9D1E1A-4752-47A2-BB2B-FBDA551F9E93}" dt="2020-10-24T09:14:28.328" v="1658" actId="9405"/>
          <ac:inkMkLst>
            <pc:docMk/>
            <pc:sldMk cId="135317018" sldId="364"/>
            <ac:inkMk id="81" creationId="{4E3C5572-2B2F-4D75-87FB-A1C22A06AC08}"/>
          </ac:inkMkLst>
        </pc:inkChg>
        <pc:inkChg chg="add del mod">
          <ac:chgData name="Daniel Schwarz" userId="5bb35bb8-905a-4742-88d9-33d9089732e7" providerId="ADAL" clId="{0C9D1E1A-4752-47A2-BB2B-FBDA551F9E93}" dt="2020-10-24T09:14:27.910" v="1657" actId="9405"/>
          <ac:inkMkLst>
            <pc:docMk/>
            <pc:sldMk cId="135317018" sldId="364"/>
            <ac:inkMk id="85" creationId="{9F868B3B-7EBB-4480-82B4-CA4FAE7FDC73}"/>
          </ac:inkMkLst>
        </pc:inkChg>
        <pc:inkChg chg="add del mod">
          <ac:chgData name="Daniel Schwarz" userId="5bb35bb8-905a-4742-88d9-33d9089732e7" providerId="ADAL" clId="{0C9D1E1A-4752-47A2-BB2B-FBDA551F9E93}" dt="2020-10-24T09:14:27.338" v="1656"/>
          <ac:inkMkLst>
            <pc:docMk/>
            <pc:sldMk cId="135317018" sldId="364"/>
            <ac:inkMk id="87" creationId="{3DA4F432-8039-4A85-B6A1-9784642E9D26}"/>
          </ac:inkMkLst>
        </pc:inkChg>
        <pc:inkChg chg="mod">
          <ac:chgData name="Daniel Schwarz" userId="5bb35bb8-905a-4742-88d9-33d9089732e7" providerId="ADAL" clId="{0C9D1E1A-4752-47A2-BB2B-FBDA551F9E93}" dt="2020-10-24T09:12:52.845" v="1624"/>
          <ac:inkMkLst>
            <pc:docMk/>
            <pc:sldMk cId="135317018" sldId="364"/>
            <ac:inkMk id="103" creationId="{481EF7BC-56AB-49DF-9168-99541C5C782A}"/>
          </ac:inkMkLst>
        </pc:inkChg>
        <pc:inkChg chg="mod">
          <ac:chgData name="Daniel Schwarz" userId="5bb35bb8-905a-4742-88d9-33d9089732e7" providerId="ADAL" clId="{0C9D1E1A-4752-47A2-BB2B-FBDA551F9E93}" dt="2020-10-24T09:12:52.845" v="1624"/>
          <ac:inkMkLst>
            <pc:docMk/>
            <pc:sldMk cId="135317018" sldId="364"/>
            <ac:inkMk id="105" creationId="{C6DF9B6C-AF88-4117-BE7C-BE3E509C342B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12" creationId="{5A21A807-5845-4BF2-B3ED-DFEAD5C580C0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15" creationId="{6C0E890B-A878-4A89-BD0D-239D84F81C12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16" creationId="{83AEA8A9-2E75-406C-8DF0-BE3C11968AFB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18" creationId="{450A7ABC-7DC1-4FC0-BBDD-91714469EE4E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19" creationId="{0944C4D0-26A4-4022-9ECC-4D97E7B6530D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2" creationId="{5FA0954B-1273-4E7B-B323-0B1DDB9CC760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3" creationId="{A0F15A1A-EB35-495C-87FD-A762469539B1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4" creationId="{E32B135A-D4E6-469D-802D-BF3C7B12F3FA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5" creationId="{224799D9-D01B-4859-A968-321DAEE88E8E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8" creationId="{5410EA62-1B58-4891-9D8B-DCD8840595A4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9" creationId="{F5FD7754-F517-45BD-B4AA-464708E264EB}"/>
          </ac:inkMkLst>
        </pc:inkChg>
        <pc:inkChg chg="add mod">
          <ac:chgData name="Daniel Schwarz" userId="5bb35bb8-905a-4742-88d9-33d9089732e7" providerId="ADAL" clId="{0C9D1E1A-4752-47A2-BB2B-FBDA551F9E93}" dt="2020-10-24T09:14:51.551" v="1677"/>
          <ac:inkMkLst>
            <pc:docMk/>
            <pc:sldMk cId="135317018" sldId="364"/>
            <ac:inkMk id="131" creationId="{8F6E924A-1790-4377-842D-631D72B3E1D0}"/>
          </ac:inkMkLst>
        </pc:inkChg>
        <pc:inkChg chg="add mod">
          <ac:chgData name="Daniel Schwarz" userId="5bb35bb8-905a-4742-88d9-33d9089732e7" providerId="ADAL" clId="{0C9D1E1A-4752-47A2-BB2B-FBDA551F9E93}" dt="2020-10-24T09:14:51.551" v="1677"/>
          <ac:inkMkLst>
            <pc:docMk/>
            <pc:sldMk cId="135317018" sldId="364"/>
            <ac:inkMk id="132" creationId="{624B4FC6-8A1B-4A81-93AC-D860D6686B94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34" creationId="{D62FAF4E-6A3B-4C5B-AFD3-A7FAAD1EAA33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35" creationId="{CE8D1DE2-2E0A-4397-AFE8-BD7D3862392A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36" creationId="{9409F6C6-FEAE-4A6A-A439-3D3EE507F0D6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37" creationId="{9DCA1DB2-5202-4A4F-A405-549276F6DC3D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38" creationId="{4C2AC053-2943-4F58-B78B-AE989DD85488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0" creationId="{780F7A66-8803-4CD7-B26B-31F995521986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2" creationId="{8EEC4576-147B-4223-96F9-4CB4EEF42346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3" creationId="{08207BC9-F8D4-4A1E-8D7D-C1716367A671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4" creationId="{1BA779DC-9A46-40F5-8E4D-1C99F487322D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5" creationId="{53059599-EAF6-4744-BF3E-18B6E6898ECD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6" creationId="{749C88E7-C66E-48A5-90B1-425C26737A78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7" creationId="{0C6B4231-BE2A-40F2-B611-A6BA029E2F2F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9" creationId="{C8961D64-6F35-4DDF-A09C-C6677E4D6DEE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50" creationId="{17757810-B29B-455D-B410-0BF2FCDB0F89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51" creationId="{95F6241A-E972-4262-86D8-F0C1BF40511E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52" creationId="{BDA0CDED-A918-4A7F-B927-6DBCDEA5EE41}"/>
          </ac:inkMkLst>
        </pc:inkChg>
        <pc:inkChg chg="add mod">
          <ac:chgData name="Daniel Schwarz" userId="5bb35bb8-905a-4742-88d9-33d9089732e7" providerId="ADAL" clId="{0C9D1E1A-4752-47A2-BB2B-FBDA551F9E93}" dt="2020-10-24T09:15:25.083" v="1701"/>
          <ac:inkMkLst>
            <pc:docMk/>
            <pc:sldMk cId="135317018" sldId="364"/>
            <ac:inkMk id="154" creationId="{6BB43EC7-031E-4272-87AE-47F3E896A797}"/>
          </ac:inkMkLst>
        </pc:inkChg>
        <pc:inkChg chg="add mod">
          <ac:chgData name="Daniel Schwarz" userId="5bb35bb8-905a-4742-88d9-33d9089732e7" providerId="ADAL" clId="{0C9D1E1A-4752-47A2-BB2B-FBDA551F9E93}" dt="2020-10-24T09:15:25.083" v="1701"/>
          <ac:inkMkLst>
            <pc:docMk/>
            <pc:sldMk cId="135317018" sldId="364"/>
            <ac:inkMk id="155" creationId="{ECA4AFF5-4A6D-457C-A614-D3A257BFEF70}"/>
          </ac:inkMkLst>
        </pc:inkChg>
        <pc:inkChg chg="add mod">
          <ac:chgData name="Daniel Schwarz" userId="5bb35bb8-905a-4742-88d9-33d9089732e7" providerId="ADAL" clId="{0C9D1E1A-4752-47A2-BB2B-FBDA551F9E93}" dt="2020-10-24T09:15:25.083" v="1701"/>
          <ac:inkMkLst>
            <pc:docMk/>
            <pc:sldMk cId="135317018" sldId="364"/>
            <ac:inkMk id="156" creationId="{FA0C55F7-83FE-4029-A8E3-DBB4A18CD375}"/>
          </ac:inkMkLst>
        </pc:inkChg>
        <pc:inkChg chg="add del mod">
          <ac:chgData name="Daniel Schwarz" userId="5bb35bb8-905a-4742-88d9-33d9089732e7" providerId="ADAL" clId="{0C9D1E1A-4752-47A2-BB2B-FBDA551F9E93}" dt="2020-10-24T09:15:35.776" v="1719" actId="9405"/>
          <ac:inkMkLst>
            <pc:docMk/>
            <pc:sldMk cId="135317018" sldId="364"/>
            <ac:inkMk id="158" creationId="{01E9E64B-A4B3-4C00-8391-4E5CB631D727}"/>
          </ac:inkMkLst>
        </pc:inkChg>
        <pc:inkChg chg="add del mod">
          <ac:chgData name="Daniel Schwarz" userId="5bb35bb8-905a-4742-88d9-33d9089732e7" providerId="ADAL" clId="{0C9D1E1A-4752-47A2-BB2B-FBDA551F9E93}" dt="2020-10-24T09:15:35.473" v="1718"/>
          <ac:inkMkLst>
            <pc:docMk/>
            <pc:sldMk cId="135317018" sldId="364"/>
            <ac:inkMk id="159" creationId="{BAEDF0F0-91CB-49BE-8AC9-46F654585FF4}"/>
          </ac:inkMkLst>
        </pc:inkChg>
        <pc:inkChg chg="add del mod">
          <ac:chgData name="Daniel Schwarz" userId="5bb35bb8-905a-4742-88d9-33d9089732e7" providerId="ADAL" clId="{0C9D1E1A-4752-47A2-BB2B-FBDA551F9E93}" dt="2020-10-24T09:15:35.190" v="1716" actId="9405"/>
          <ac:inkMkLst>
            <pc:docMk/>
            <pc:sldMk cId="135317018" sldId="364"/>
            <ac:inkMk id="161" creationId="{01190D09-901C-4F52-88C7-E28E97B18E9A}"/>
          </ac:inkMkLst>
        </pc:inkChg>
        <pc:inkChg chg="add del mod">
          <ac:chgData name="Daniel Schwarz" userId="5bb35bb8-905a-4742-88d9-33d9089732e7" providerId="ADAL" clId="{0C9D1E1A-4752-47A2-BB2B-FBDA551F9E93}" dt="2020-10-24T09:15:35.017" v="1715" actId="9405"/>
          <ac:inkMkLst>
            <pc:docMk/>
            <pc:sldMk cId="135317018" sldId="364"/>
            <ac:inkMk id="162" creationId="{28EE49CF-92CE-4AEC-A678-3B36F1ADAF3B}"/>
          </ac:inkMkLst>
        </pc:inkChg>
        <pc:inkChg chg="add del mod">
          <ac:chgData name="Daniel Schwarz" userId="5bb35bb8-905a-4742-88d9-33d9089732e7" providerId="ADAL" clId="{0C9D1E1A-4752-47A2-BB2B-FBDA551F9E93}" dt="2020-10-24T09:15:34.816" v="1714" actId="9405"/>
          <ac:inkMkLst>
            <pc:docMk/>
            <pc:sldMk cId="135317018" sldId="364"/>
            <ac:inkMk id="163" creationId="{2681130A-050F-47A5-9364-7045A8F3EAED}"/>
          </ac:inkMkLst>
        </pc:inkChg>
        <pc:inkChg chg="add del mod">
          <ac:chgData name="Daniel Schwarz" userId="5bb35bb8-905a-4742-88d9-33d9089732e7" providerId="ADAL" clId="{0C9D1E1A-4752-47A2-BB2B-FBDA551F9E93}" dt="2020-10-24T09:15:34.566" v="1713" actId="9405"/>
          <ac:inkMkLst>
            <pc:docMk/>
            <pc:sldMk cId="135317018" sldId="364"/>
            <ac:inkMk id="164" creationId="{CCAC1295-3022-4636-99EC-FF0819175957}"/>
          </ac:inkMkLst>
        </pc:inkChg>
        <pc:inkChg chg="add del mod">
          <ac:chgData name="Daniel Schwarz" userId="5bb35bb8-905a-4742-88d9-33d9089732e7" providerId="ADAL" clId="{0C9D1E1A-4752-47A2-BB2B-FBDA551F9E93}" dt="2020-10-24T09:15:34.293" v="1712"/>
          <ac:inkMkLst>
            <pc:docMk/>
            <pc:sldMk cId="135317018" sldId="364"/>
            <ac:inkMk id="165" creationId="{A1E29BAE-E26E-4D1A-8D0F-96D36B1D5C4B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67" creationId="{FA45E72D-5E67-4C91-A73A-E6CA3CC426F0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68" creationId="{10ECF6C1-6978-4065-A10C-0CAFD8EEC616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0" creationId="{F53BF492-2057-4E26-B342-F170D3D3771B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1" creationId="{46B0F426-AFB4-47E5-8008-E98F8E8A0247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3" creationId="{A60F3E6B-6604-47E2-9B06-E662AA05C715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4" creationId="{3C598CA4-B450-4291-BEB6-20E05A3E0B13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5" creationId="{68595295-C596-48F8-8F15-1193D02307D6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6" creationId="{935DCADF-D494-4F2C-88E1-44DCA73AB0A1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7" creationId="{47CF2D7F-8189-4097-A306-60529FF93396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9" creationId="{797FCC47-3845-4EE8-98BD-9D1313C60B33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0" creationId="{C1738823-F550-4F75-8BA9-467E77F0A315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1" creationId="{03B4EC8F-FBB8-40AA-8CBC-99EEBC164B22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2" creationId="{63D94BD3-3036-4744-AEA6-43DCF04B9147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3" creationId="{BB408BAD-2879-4545-87F9-7755BFCF6D7E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4" creationId="{C9F6DA06-058E-4CE9-9AFF-1ADEED4514DF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5" creationId="{2DE4EFD0-84A1-4255-8AF6-23C30AC11068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6" creationId="{5250FBE4-8708-412A-BADC-DC2C231E0269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7" creationId="{81ACC52D-E734-43A8-9DA1-630C51AA5FB8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8" creationId="{7CF7E650-99A3-428B-BFF6-8CB1F9D8043D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9" creationId="{22A98570-161C-47FD-972B-B28B58F545A5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91" creationId="{13B5CCFE-4CB1-45A9-BE19-97717F0A0B66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92" creationId="{66FCC015-D26A-417D-A48D-48C593C5DF55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93" creationId="{33DBB594-30CC-45CF-8BFA-1F06335B2B2E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94" creationId="{38719957-3BFB-4CDB-9790-9EF8EA0AC802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95" creationId="{C6A5A021-E20B-4369-98C4-FBB58A0E11D9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197" creationId="{477521AE-0748-4941-846D-CB795909DA76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199" creationId="{5DCAB406-FED9-4082-AD31-8ECE662E59D5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00" creationId="{420D0260-6655-4853-AB7E-63FDED26F555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03" creationId="{FFA214C0-EA8C-4B74-8B17-16ED9E702B1E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04" creationId="{EE76C72D-3E7B-4DA5-AD03-34D5F4375F07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06" creationId="{F5E5DB98-E716-4088-86A4-AD37872AFED2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07" creationId="{43E1ED8D-11C7-4C74-83E8-999DD4E358DB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08" creationId="{CFA6BE5F-4F9C-480D-808C-A4335872CD44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09" creationId="{A6C5CDE0-F918-4106-956A-D07492FB0642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0" creationId="{CFEEA8A4-DB80-4AA0-A5A8-4FABD99F824B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1" creationId="{7BE53DF5-8028-482C-B538-F90317BB63CD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2" creationId="{AD730F54-E96B-4406-A97F-2ACD9F0B3663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3" creationId="{5F02F32D-2E31-4036-9AA5-B62A1789DBBB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4" creationId="{30207CAE-8C26-465B-9681-21187AC77192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5" creationId="{14C19DD0-84CE-4FB0-8B47-F3B7A72B0BDC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6" creationId="{FC8ADFAE-A574-4C10-B8C7-7C6A42F682C0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7" creationId="{210A1344-904A-403A-B8BD-1E46AC315089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8" creationId="{A461DABC-CB4E-4F7A-95C1-6D24EC7C4A02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9" creationId="{675C6FFD-CA46-498D-BE74-BAA3A6DF6E84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20" creationId="{9C363D30-548A-46D0-94A1-352D230B97FA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21" creationId="{72905692-A2D3-4BC7-A66D-CB3F8AC5DD5A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22" creationId="{0CA437B7-468F-4F32-8F40-1BC513F292DF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23" creationId="{7F37F131-BADF-4810-A699-7C01364A81BC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25" creationId="{EE2B64F5-21B8-4160-BDD8-F4F7A24F5EFC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26" creationId="{72598D8B-A202-4A9D-8769-A288F76E9EF2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27" creationId="{98560795-913B-400D-BE1D-A933B2D6F2D5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29" creationId="{C70F2A99-78F0-4FE5-9124-D9C77051DBA9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0" creationId="{E26584D2-A4DB-49D8-B14C-1E5606A86CE8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1" creationId="{94E6F748-95FD-4B10-92F9-7963698CBA84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2" creationId="{363848F7-4BB7-4F36-A816-F4D90B4493B1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3" creationId="{03A157FC-87A9-433C-8DFC-9CBE14BE397B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4" creationId="{106C53BB-38A1-4F5E-B67C-83D488215F65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5" creationId="{057EF807-3E2C-4DB6-AA4D-81BF56DE0956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6" creationId="{2E83F75C-C768-4BF3-8AF1-4FD4485FB057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7" creationId="{969A62F1-584F-4F0F-BEF6-405D25CAD7B5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8" creationId="{4C87D154-FB95-4E85-9626-ED0AE0D12576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9" creationId="{FA077AF7-9B77-4599-8BEF-C24A8A2B75AD}"/>
          </ac:inkMkLst>
        </pc:inkChg>
      </pc:sldChg>
      <pc:sldChg chg="addSp modSp add del mod ord modClrScheme chgLayout">
        <pc:chgData name="Daniel Schwarz" userId="5bb35bb8-905a-4742-88d9-33d9089732e7" providerId="ADAL" clId="{0C9D1E1A-4752-47A2-BB2B-FBDA551F9E93}" dt="2020-10-24T08:42:07.618" v="1277" actId="2696"/>
        <pc:sldMkLst>
          <pc:docMk/>
          <pc:sldMk cId="3487364617" sldId="364"/>
        </pc:sldMkLst>
        <pc:spChg chg="add mod ord">
          <ac:chgData name="Daniel Schwarz" userId="5bb35bb8-905a-4742-88d9-33d9089732e7" providerId="ADAL" clId="{0C9D1E1A-4752-47A2-BB2B-FBDA551F9E93}" dt="2020-10-24T08:41:47.973" v="1274" actId="20577"/>
          <ac:spMkLst>
            <pc:docMk/>
            <pc:sldMk cId="3487364617" sldId="364"/>
            <ac:spMk id="20" creationId="{F45A1A35-8585-4E0F-8173-629513646F6B}"/>
          </ac:spMkLst>
        </pc:spChg>
      </pc:sldChg>
      <pc:sldChg chg="addSp delSp modSp new mod modAnim">
        <pc:chgData name="Daniel Schwarz" userId="5bb35bb8-905a-4742-88d9-33d9089732e7" providerId="ADAL" clId="{0C9D1E1A-4752-47A2-BB2B-FBDA551F9E93}" dt="2020-11-15T20:52:51.756" v="5967" actId="1037"/>
        <pc:sldMkLst>
          <pc:docMk/>
          <pc:sldMk cId="1383557001" sldId="365"/>
        </pc:sldMkLst>
        <pc:spChg chg="mod">
          <ac:chgData name="Daniel Schwarz" userId="5bb35bb8-905a-4742-88d9-33d9089732e7" providerId="ADAL" clId="{0C9D1E1A-4752-47A2-BB2B-FBDA551F9E93}" dt="2020-10-24T08:50:26.510" v="1386" actId="20577"/>
          <ac:spMkLst>
            <pc:docMk/>
            <pc:sldMk cId="1383557001" sldId="365"/>
            <ac:spMk id="2" creationId="{A636C639-4E4E-4141-AF0F-7A4C0A5FEA96}"/>
          </ac:spMkLst>
        </pc:spChg>
        <pc:spChg chg="add mod">
          <ac:chgData name="Daniel Schwarz" userId="5bb35bb8-905a-4742-88d9-33d9089732e7" providerId="ADAL" clId="{0C9D1E1A-4752-47A2-BB2B-FBDA551F9E93}" dt="2020-10-26T20:40:13.928" v="1958" actId="20577"/>
          <ac:spMkLst>
            <pc:docMk/>
            <pc:sldMk cId="1383557001" sldId="365"/>
            <ac:spMk id="142" creationId="{44585827-E702-499F-81A4-D718C85B1C88}"/>
          </ac:spMkLst>
        </pc:spChg>
        <pc:spChg chg="add mod">
          <ac:chgData name="Daniel Schwarz" userId="5bb35bb8-905a-4742-88d9-33d9089732e7" providerId="ADAL" clId="{0C9D1E1A-4752-47A2-BB2B-FBDA551F9E93}" dt="2020-11-15T20:52:51.756" v="5967" actId="1037"/>
          <ac:spMkLst>
            <pc:docMk/>
            <pc:sldMk cId="1383557001" sldId="365"/>
            <ac:spMk id="1155" creationId="{1D101A79-6171-4747-A541-8749CBC47EF6}"/>
          </ac:spMkLst>
        </pc:spChg>
        <pc:grpChg chg="mod">
          <ac:chgData name="Daniel Schwarz" userId="5bb35bb8-905a-4742-88d9-33d9089732e7" providerId="ADAL" clId="{0C9D1E1A-4752-47A2-BB2B-FBDA551F9E93}" dt="2020-10-24T09:02:07.822" v="1400"/>
          <ac:grpSpMkLst>
            <pc:docMk/>
            <pc:sldMk cId="1383557001" sldId="365"/>
            <ac:grpSpMk id="11" creationId="{75DFE070-4ED0-453D-A158-4379123626E6}"/>
          </ac:grpSpMkLst>
        </pc:grpChg>
        <pc:grpChg chg="mod">
          <ac:chgData name="Daniel Schwarz" userId="5bb35bb8-905a-4742-88d9-33d9089732e7" providerId="ADAL" clId="{0C9D1E1A-4752-47A2-BB2B-FBDA551F9E93}" dt="2020-10-24T09:02:23.158" v="1408"/>
          <ac:grpSpMkLst>
            <pc:docMk/>
            <pc:sldMk cId="1383557001" sldId="365"/>
            <ac:grpSpMk id="14" creationId="{AECB01FF-DE2E-41A8-A81C-87C84DD31A86}"/>
          </ac:grpSpMkLst>
        </pc:grpChg>
        <pc:grpChg chg="del mod">
          <ac:chgData name="Daniel Schwarz" userId="5bb35bb8-905a-4742-88d9-33d9089732e7" providerId="ADAL" clId="{0C9D1E1A-4752-47A2-BB2B-FBDA551F9E93}" dt="2020-10-24T09:04:13.130" v="1420"/>
          <ac:grpSpMkLst>
            <pc:docMk/>
            <pc:sldMk cId="1383557001" sldId="365"/>
            <ac:grpSpMk id="20" creationId="{57F6E5ED-FFD1-4FA1-9916-353640905559}"/>
          </ac:grpSpMkLst>
        </pc:grpChg>
        <pc:grpChg chg="del mod">
          <ac:chgData name="Daniel Schwarz" userId="5bb35bb8-905a-4742-88d9-33d9089732e7" providerId="ADAL" clId="{0C9D1E1A-4752-47A2-BB2B-FBDA551F9E93}" dt="2020-10-24T09:04:20.004" v="1423"/>
          <ac:grpSpMkLst>
            <pc:docMk/>
            <pc:sldMk cId="1383557001" sldId="365"/>
            <ac:grpSpMk id="23" creationId="{D5C03378-5CA2-4A69-A041-1C8993435412}"/>
          </ac:grpSpMkLst>
        </pc:grpChg>
        <pc:grpChg chg="mod">
          <ac:chgData name="Daniel Schwarz" userId="5bb35bb8-905a-4742-88d9-33d9089732e7" providerId="ADAL" clId="{0C9D1E1A-4752-47A2-BB2B-FBDA551F9E93}" dt="2020-10-24T09:05:26.663" v="1444" actId="164"/>
          <ac:grpSpMkLst>
            <pc:docMk/>
            <pc:sldMk cId="1383557001" sldId="365"/>
            <ac:grpSpMk id="26" creationId="{B28CCE68-BEA7-4907-9E7D-EF8CB5D4E3E4}"/>
          </ac:grpSpMkLst>
        </pc:grpChg>
        <pc:grpChg chg="mod">
          <ac:chgData name="Daniel Schwarz" userId="5bb35bb8-905a-4742-88d9-33d9089732e7" providerId="ADAL" clId="{0C9D1E1A-4752-47A2-BB2B-FBDA551F9E93}" dt="2020-10-24T09:07:19.966" v="1482" actId="688"/>
          <ac:grpSpMkLst>
            <pc:docMk/>
            <pc:sldMk cId="1383557001" sldId="365"/>
            <ac:grpSpMk id="42" creationId="{0BB1654B-EB5B-4F60-8E83-1BAC18D5E629}"/>
          </ac:grpSpMkLst>
        </pc:grpChg>
        <pc:grpChg chg="mod">
          <ac:chgData name="Daniel Schwarz" userId="5bb35bb8-905a-4742-88d9-33d9089732e7" providerId="ADAL" clId="{0C9D1E1A-4752-47A2-BB2B-FBDA551F9E93}" dt="2020-10-24T09:08:21.930" v="1489"/>
          <ac:grpSpMkLst>
            <pc:docMk/>
            <pc:sldMk cId="1383557001" sldId="365"/>
            <ac:grpSpMk id="47" creationId="{2BA5B70B-C698-45F4-9C76-AB4D89C347DC}"/>
          </ac:grpSpMkLst>
        </pc:grpChg>
        <pc:grpChg chg="add del mod">
          <ac:chgData name="Daniel Schwarz" userId="5bb35bb8-905a-4742-88d9-33d9089732e7" providerId="ADAL" clId="{0C9D1E1A-4752-47A2-BB2B-FBDA551F9E93}" dt="2020-11-15T20:52:05.813" v="5935" actId="478"/>
          <ac:grpSpMkLst>
            <pc:docMk/>
            <pc:sldMk cId="1383557001" sldId="365"/>
            <ac:grpSpMk id="48" creationId="{23BBD9AD-60D6-41CF-B6D1-7E5CA10631D9}"/>
          </ac:grpSpMkLst>
        </pc:grpChg>
        <pc:grpChg chg="mod">
          <ac:chgData name="Daniel Schwarz" userId="5bb35bb8-905a-4742-88d9-33d9089732e7" providerId="ADAL" clId="{0C9D1E1A-4752-47A2-BB2B-FBDA551F9E93}" dt="2020-10-24T09:06:08.822" v="1450"/>
          <ac:grpSpMkLst>
            <pc:docMk/>
            <pc:sldMk cId="1383557001" sldId="365"/>
            <ac:grpSpMk id="52" creationId="{4AAF4422-DEBE-49DA-AFFE-1C3020E0A221}"/>
          </ac:grpSpMkLst>
        </pc:grpChg>
        <pc:grpChg chg="add mod">
          <ac:chgData name="Daniel Schwarz" userId="5bb35bb8-905a-4742-88d9-33d9089732e7" providerId="ADAL" clId="{0C9D1E1A-4752-47A2-BB2B-FBDA551F9E93}" dt="2020-11-15T20:52:38.059" v="5956" actId="1037"/>
          <ac:grpSpMkLst>
            <pc:docMk/>
            <pc:sldMk cId="1383557001" sldId="365"/>
            <ac:grpSpMk id="143" creationId="{BE4D945D-A314-4612-A05A-44AAA74BDDCD}"/>
          </ac:grpSpMkLst>
        </pc:grpChg>
        <pc:grpChg chg="mod">
          <ac:chgData name="Daniel Schwarz" userId="5bb35bb8-905a-4742-88d9-33d9089732e7" providerId="ADAL" clId="{0C9D1E1A-4752-47A2-BB2B-FBDA551F9E93}" dt="2020-11-15T20:52:06.439" v="5936"/>
          <ac:grpSpMkLst>
            <pc:docMk/>
            <pc:sldMk cId="1383557001" sldId="365"/>
            <ac:grpSpMk id="144" creationId="{A0874B14-E556-460B-AEAB-F76ED6A74C10}"/>
          </ac:grpSpMkLst>
        </pc:grpChg>
        <pc:grpChg chg="mod">
          <ac:chgData name="Daniel Schwarz" userId="5bb35bb8-905a-4742-88d9-33d9089732e7" providerId="ADAL" clId="{0C9D1E1A-4752-47A2-BB2B-FBDA551F9E93}" dt="2020-11-15T20:52:06.439" v="5936"/>
          <ac:grpSpMkLst>
            <pc:docMk/>
            <pc:sldMk cId="1383557001" sldId="365"/>
            <ac:grpSpMk id="145" creationId="{DBDF2950-C1B7-42C3-B33B-AFDD62F171F7}"/>
          </ac:grpSpMkLst>
        </pc:grpChg>
        <pc:grpChg chg="mod">
          <ac:chgData name="Daniel Schwarz" userId="5bb35bb8-905a-4742-88d9-33d9089732e7" providerId="ADAL" clId="{0C9D1E1A-4752-47A2-BB2B-FBDA551F9E93}" dt="2020-11-15T20:52:06.439" v="5936"/>
          <ac:grpSpMkLst>
            <pc:docMk/>
            <pc:sldMk cId="1383557001" sldId="365"/>
            <ac:grpSpMk id="149" creationId="{CB08D9F8-A467-4877-87A8-9664BF27F706}"/>
          </ac:grpSpMkLst>
        </pc:grpChg>
        <pc:grpChg chg="mod">
          <ac:chgData name="Daniel Schwarz" userId="5bb35bb8-905a-4742-88d9-33d9089732e7" providerId="ADAL" clId="{0C9D1E1A-4752-47A2-BB2B-FBDA551F9E93}" dt="2020-11-15T20:52:06.439" v="5936"/>
          <ac:grpSpMkLst>
            <pc:docMk/>
            <pc:sldMk cId="1383557001" sldId="365"/>
            <ac:grpSpMk id="150" creationId="{C3E0263B-E8E9-4273-98ED-EA42064B4CA6}"/>
          </ac:grpSpMkLst>
        </pc:grpChg>
        <pc:grpChg chg="mod">
          <ac:chgData name="Daniel Schwarz" userId="5bb35bb8-905a-4742-88d9-33d9089732e7" providerId="ADAL" clId="{0C9D1E1A-4752-47A2-BB2B-FBDA551F9E93}" dt="2020-11-15T20:52:06.439" v="5936"/>
          <ac:grpSpMkLst>
            <pc:docMk/>
            <pc:sldMk cId="1383557001" sldId="365"/>
            <ac:grpSpMk id="153" creationId="{B4140AB2-1CC1-4F66-A916-0CC6A4254CF5}"/>
          </ac:grpSpMkLst>
        </pc:grpChg>
        <pc:grpChg chg="add mod">
          <ac:chgData name="Daniel Schwarz" userId="5bb35bb8-905a-4742-88d9-33d9089732e7" providerId="ADAL" clId="{0C9D1E1A-4752-47A2-BB2B-FBDA551F9E93}" dt="2020-11-15T20:52:38.059" v="5956" actId="1037"/>
          <ac:grpSpMkLst>
            <pc:docMk/>
            <pc:sldMk cId="1383557001" sldId="365"/>
            <ac:grpSpMk id="172" creationId="{B52A3271-1BC3-49A2-B469-9706E741ABB9}"/>
          </ac:grpSpMkLst>
        </pc:grpChg>
        <pc:grpChg chg="mod">
          <ac:chgData name="Daniel Schwarz" userId="5bb35bb8-905a-4742-88d9-33d9089732e7" providerId="ADAL" clId="{0C9D1E1A-4752-47A2-BB2B-FBDA551F9E93}" dt="2020-11-15T20:52:06.439" v="5936"/>
          <ac:grpSpMkLst>
            <pc:docMk/>
            <pc:sldMk cId="1383557001" sldId="365"/>
            <ac:grpSpMk id="176" creationId="{D95A4FE3-052F-4BB4-ABFA-B84C41AC3533}"/>
          </ac:grpSpMkLst>
        </pc:grpChg>
        <pc:grpChg chg="del mod">
          <ac:chgData name="Daniel Schwarz" userId="5bb35bb8-905a-4742-88d9-33d9089732e7" providerId="ADAL" clId="{0C9D1E1A-4752-47A2-BB2B-FBDA551F9E93}" dt="2020-10-24T09:04:29.458" v="1429"/>
          <ac:grpSpMkLst>
            <pc:docMk/>
            <pc:sldMk cId="1383557001" sldId="365"/>
            <ac:grpSpMk id="1024" creationId="{FA3C251B-F600-43C5-BA93-47104400BC7C}"/>
          </ac:grpSpMkLst>
        </pc:grpChg>
        <pc:grpChg chg="mod">
          <ac:chgData name="Daniel Schwarz" userId="5bb35bb8-905a-4742-88d9-33d9089732e7" providerId="ADAL" clId="{0C9D1E1A-4752-47A2-BB2B-FBDA551F9E93}" dt="2020-10-24T09:05:26.663" v="1444" actId="164"/>
          <ac:grpSpMkLst>
            <pc:docMk/>
            <pc:sldMk cId="1383557001" sldId="365"/>
            <ac:grpSpMk id="1026" creationId="{9B1D42FA-146B-4B07-A516-565CCA46E322}"/>
          </ac:grpSpMkLst>
        </pc:grpChg>
        <pc:grpChg chg="del mod">
          <ac:chgData name="Daniel Schwarz" userId="5bb35bb8-905a-4742-88d9-33d9089732e7" providerId="ADAL" clId="{0C9D1E1A-4752-47A2-BB2B-FBDA551F9E93}" dt="2020-10-24T09:04:52.679" v="1436"/>
          <ac:grpSpMkLst>
            <pc:docMk/>
            <pc:sldMk cId="1383557001" sldId="365"/>
            <ac:grpSpMk id="1031" creationId="{294E26BC-1522-49D6-BF2F-46D2297E4D57}"/>
          </ac:grpSpMkLst>
        </pc:grpChg>
        <pc:grpChg chg="del mod">
          <ac:chgData name="Daniel Schwarz" userId="5bb35bb8-905a-4742-88d9-33d9089732e7" providerId="ADAL" clId="{0C9D1E1A-4752-47A2-BB2B-FBDA551F9E93}" dt="2020-10-24T09:05:05.771" v="1441"/>
          <ac:grpSpMkLst>
            <pc:docMk/>
            <pc:sldMk cId="1383557001" sldId="365"/>
            <ac:grpSpMk id="1033" creationId="{860D1FA4-4877-4285-AAE8-EC5B375DCAAF}"/>
          </ac:grpSpMkLst>
        </pc:grpChg>
        <pc:grpChg chg="mod">
          <ac:chgData name="Daniel Schwarz" userId="5bb35bb8-905a-4742-88d9-33d9089732e7" providerId="ADAL" clId="{0C9D1E1A-4752-47A2-BB2B-FBDA551F9E93}" dt="2020-10-24T09:05:26.663" v="1444" actId="164"/>
          <ac:grpSpMkLst>
            <pc:docMk/>
            <pc:sldMk cId="1383557001" sldId="365"/>
            <ac:grpSpMk id="1038" creationId="{372EC0FC-DC80-4021-8178-1503278097E2}"/>
          </ac:grpSpMkLst>
        </pc:grpChg>
        <pc:grpChg chg="add mod">
          <ac:chgData name="Daniel Schwarz" userId="5bb35bb8-905a-4742-88d9-33d9089732e7" providerId="ADAL" clId="{0C9D1E1A-4752-47A2-BB2B-FBDA551F9E93}" dt="2020-10-24T09:05:49.629" v="1446" actId="1076"/>
          <ac:grpSpMkLst>
            <pc:docMk/>
            <pc:sldMk cId="1383557001" sldId="365"/>
            <ac:grpSpMk id="1039" creationId="{05965994-66C4-4C20-A1DB-ACC1EF70C7B7}"/>
          </ac:grpSpMkLst>
        </pc:grpChg>
        <pc:grpChg chg="del mod">
          <ac:chgData name="Daniel Schwarz" userId="5bb35bb8-905a-4742-88d9-33d9089732e7" providerId="ADAL" clId="{0C9D1E1A-4752-47A2-BB2B-FBDA551F9E93}" dt="2020-10-24T09:06:57.723" v="1463"/>
          <ac:grpSpMkLst>
            <pc:docMk/>
            <pc:sldMk cId="1383557001" sldId="365"/>
            <ac:grpSpMk id="1044" creationId="{FECB6D39-38CA-4CFD-A501-F53B8B095CF5}"/>
          </ac:grpSpMkLst>
        </pc:grpChg>
        <pc:grpChg chg="add del mod">
          <ac:chgData name="Daniel Schwarz" userId="5bb35bb8-905a-4742-88d9-33d9089732e7" providerId="ADAL" clId="{0C9D1E1A-4752-47A2-BB2B-FBDA551F9E93}" dt="2020-10-24T09:07:14.421" v="1481"/>
          <ac:grpSpMkLst>
            <pc:docMk/>
            <pc:sldMk cId="1383557001" sldId="365"/>
            <ac:grpSpMk id="1051" creationId="{073595F2-06A0-44D5-B7C5-6E9B28AE9ACE}"/>
          </ac:grpSpMkLst>
        </pc:grpChg>
        <pc:grpChg chg="mod">
          <ac:chgData name="Daniel Schwarz" userId="5bb35bb8-905a-4742-88d9-33d9089732e7" providerId="ADAL" clId="{0C9D1E1A-4752-47A2-BB2B-FBDA551F9E93}" dt="2020-10-24T09:07:03.361" v="1468"/>
          <ac:grpSpMkLst>
            <pc:docMk/>
            <pc:sldMk cId="1383557001" sldId="365"/>
            <ac:grpSpMk id="1054" creationId="{48A4B46A-D70A-4FEE-A311-86D6B5385184}"/>
          </ac:grpSpMkLst>
        </pc:grpChg>
        <pc:grpChg chg="add del mod">
          <ac:chgData name="Daniel Schwarz" userId="5bb35bb8-905a-4742-88d9-33d9089732e7" providerId="ADAL" clId="{0C9D1E1A-4752-47A2-BB2B-FBDA551F9E93}" dt="2020-10-24T09:08:53.466" v="1515"/>
          <ac:grpSpMkLst>
            <pc:docMk/>
            <pc:sldMk cId="1383557001" sldId="365"/>
            <ac:grpSpMk id="1057" creationId="{1D71E30B-3602-4ABE-BEC0-057E1E762B83}"/>
          </ac:grpSpMkLst>
        </pc:grpChg>
        <pc:grpChg chg="add del mod">
          <ac:chgData name="Daniel Schwarz" userId="5bb35bb8-905a-4742-88d9-33d9089732e7" providerId="ADAL" clId="{0C9D1E1A-4752-47A2-BB2B-FBDA551F9E93}" dt="2020-10-24T09:08:53.466" v="1515"/>
          <ac:grpSpMkLst>
            <pc:docMk/>
            <pc:sldMk cId="1383557001" sldId="365"/>
            <ac:grpSpMk id="1067" creationId="{48219207-AE79-4894-8DB3-53596144BA3C}"/>
          </ac:grpSpMkLst>
        </pc:grpChg>
        <pc:grpChg chg="add del mod">
          <ac:chgData name="Daniel Schwarz" userId="5bb35bb8-905a-4742-88d9-33d9089732e7" providerId="ADAL" clId="{0C9D1E1A-4752-47A2-BB2B-FBDA551F9E93}" dt="2020-10-24T09:08:53.801" v="1517"/>
          <ac:grpSpMkLst>
            <pc:docMk/>
            <pc:sldMk cId="1383557001" sldId="365"/>
            <ac:grpSpMk id="1072" creationId="{87A747DD-FBE3-48A1-8E22-1EA0AE53C4CC}"/>
          </ac:grpSpMkLst>
        </pc:grpChg>
        <pc:grpChg chg="mod">
          <ac:chgData name="Daniel Schwarz" userId="5bb35bb8-905a-4742-88d9-33d9089732e7" providerId="ADAL" clId="{0C9D1E1A-4752-47A2-BB2B-FBDA551F9E93}" dt="2020-11-15T20:52:38.059" v="5956" actId="1037"/>
          <ac:grpSpMkLst>
            <pc:docMk/>
            <pc:sldMk cId="1383557001" sldId="365"/>
            <ac:grpSpMk id="1074" creationId="{9C573F4E-EF79-4D61-8FC6-13F9F5B4B4F3}"/>
          </ac:grpSpMkLst>
        </pc:grpChg>
        <pc:grpChg chg="del mod">
          <ac:chgData name="Daniel Schwarz" userId="5bb35bb8-905a-4742-88d9-33d9089732e7" providerId="ADAL" clId="{0C9D1E1A-4752-47A2-BB2B-FBDA551F9E93}" dt="2020-10-24T09:09:23.886" v="1552"/>
          <ac:grpSpMkLst>
            <pc:docMk/>
            <pc:sldMk cId="1383557001" sldId="365"/>
            <ac:grpSpMk id="1077" creationId="{56C2C8AD-88BA-45C7-8507-D86324E476C2}"/>
          </ac:grpSpMkLst>
        </pc:grpChg>
        <pc:grpChg chg="del mod">
          <ac:chgData name="Daniel Schwarz" userId="5bb35bb8-905a-4742-88d9-33d9089732e7" providerId="ADAL" clId="{0C9D1E1A-4752-47A2-BB2B-FBDA551F9E93}" dt="2020-10-24T09:09:10.997" v="1534"/>
          <ac:grpSpMkLst>
            <pc:docMk/>
            <pc:sldMk cId="1383557001" sldId="365"/>
            <ac:grpSpMk id="1080" creationId="{B415A3BA-3189-4809-A896-0E692ABBD100}"/>
          </ac:grpSpMkLst>
        </pc:grpChg>
        <pc:grpChg chg="add del mod">
          <ac:chgData name="Daniel Schwarz" userId="5bb35bb8-905a-4742-88d9-33d9089732e7" providerId="ADAL" clId="{0C9D1E1A-4752-47A2-BB2B-FBDA551F9E93}" dt="2020-10-24T09:09:23.886" v="1552"/>
          <ac:grpSpMkLst>
            <pc:docMk/>
            <pc:sldMk cId="1383557001" sldId="365"/>
            <ac:grpSpMk id="1091" creationId="{7B3050BB-39BC-47C1-A4D8-8ED598C88C2C}"/>
          </ac:grpSpMkLst>
        </pc:grpChg>
        <pc:grpChg chg="mod">
          <ac:chgData name="Daniel Schwarz" userId="5bb35bb8-905a-4742-88d9-33d9089732e7" providerId="ADAL" clId="{0C9D1E1A-4752-47A2-BB2B-FBDA551F9E93}" dt="2020-10-24T09:09:17.677" v="1545"/>
          <ac:grpSpMkLst>
            <pc:docMk/>
            <pc:sldMk cId="1383557001" sldId="365"/>
            <ac:grpSpMk id="1100" creationId="{DA991619-7984-42B6-8645-E69BE305CA7E}"/>
          </ac:grpSpMkLst>
        </pc:grpChg>
        <pc:grpChg chg="mod">
          <ac:chgData name="Daniel Schwarz" userId="5bb35bb8-905a-4742-88d9-33d9089732e7" providerId="ADAL" clId="{0C9D1E1A-4752-47A2-BB2B-FBDA551F9E93}" dt="2020-10-24T09:09:21.032" v="1549"/>
          <ac:grpSpMkLst>
            <pc:docMk/>
            <pc:sldMk cId="1383557001" sldId="365"/>
            <ac:grpSpMk id="1102" creationId="{CB52037C-737F-42CA-BE78-FF5C28B45BAA}"/>
          </ac:grpSpMkLst>
        </pc:grpChg>
        <pc:grpChg chg="add del mod">
          <ac:chgData name="Daniel Schwarz" userId="5bb35bb8-905a-4742-88d9-33d9089732e7" providerId="ADAL" clId="{0C9D1E1A-4752-47A2-BB2B-FBDA551F9E93}" dt="2020-10-24T09:10:12.358" v="1610"/>
          <ac:grpSpMkLst>
            <pc:docMk/>
            <pc:sldMk cId="1383557001" sldId="365"/>
            <ac:grpSpMk id="1105" creationId="{E3D6AB16-4D41-4673-AC88-31FC60165587}"/>
          </ac:grpSpMkLst>
        </pc:grpChg>
        <pc:grpChg chg="del mod">
          <ac:chgData name="Daniel Schwarz" userId="5bb35bb8-905a-4742-88d9-33d9089732e7" providerId="ADAL" clId="{0C9D1E1A-4752-47A2-BB2B-FBDA551F9E93}" dt="2020-10-24T09:09:43.475" v="1570"/>
          <ac:grpSpMkLst>
            <pc:docMk/>
            <pc:sldMk cId="1383557001" sldId="365"/>
            <ac:grpSpMk id="1110" creationId="{740967E7-FF9D-45DD-A093-9868F10AC16B}"/>
          </ac:grpSpMkLst>
        </pc:grpChg>
        <pc:grpChg chg="del mod">
          <ac:chgData name="Daniel Schwarz" userId="5bb35bb8-905a-4742-88d9-33d9089732e7" providerId="ADAL" clId="{0C9D1E1A-4752-47A2-BB2B-FBDA551F9E93}" dt="2020-10-24T09:09:45.231" v="1573"/>
          <ac:grpSpMkLst>
            <pc:docMk/>
            <pc:sldMk cId="1383557001" sldId="365"/>
            <ac:grpSpMk id="1123" creationId="{DA99421B-F9B8-475F-ACEE-7242DC3437B6}"/>
          </ac:grpSpMkLst>
        </pc:grpChg>
        <pc:grpChg chg="add del mod">
          <ac:chgData name="Daniel Schwarz" userId="5bb35bb8-905a-4742-88d9-33d9089732e7" providerId="ADAL" clId="{0C9D1E1A-4752-47A2-BB2B-FBDA551F9E93}" dt="2020-10-24T09:10:12.358" v="1610"/>
          <ac:grpSpMkLst>
            <pc:docMk/>
            <pc:sldMk cId="1383557001" sldId="365"/>
            <ac:grpSpMk id="1126" creationId="{ED26D49F-43F8-49F7-A3E8-F1422E92DB94}"/>
          </ac:grpSpMkLst>
        </pc:grpChg>
        <pc:grpChg chg="add del mod">
          <ac:chgData name="Daniel Schwarz" userId="5bb35bb8-905a-4742-88d9-33d9089732e7" providerId="ADAL" clId="{0C9D1E1A-4752-47A2-BB2B-FBDA551F9E93}" dt="2020-10-24T09:09:54.770" v="1590"/>
          <ac:grpSpMkLst>
            <pc:docMk/>
            <pc:sldMk cId="1383557001" sldId="365"/>
            <ac:grpSpMk id="1131" creationId="{EDBDA1F6-8A38-4D87-8C23-04AE77C9246E}"/>
          </ac:grpSpMkLst>
        </pc:grpChg>
        <pc:grpChg chg="add del mod">
          <ac:chgData name="Daniel Schwarz" userId="5bb35bb8-905a-4742-88d9-33d9089732e7" providerId="ADAL" clId="{0C9D1E1A-4752-47A2-BB2B-FBDA551F9E93}" dt="2020-10-24T09:09:54.188" v="1587"/>
          <ac:grpSpMkLst>
            <pc:docMk/>
            <pc:sldMk cId="1383557001" sldId="365"/>
            <ac:grpSpMk id="1134" creationId="{1FA6BEB0-EE5C-4A85-A948-9AF4D7A5CED7}"/>
          </ac:grpSpMkLst>
        </pc:grpChg>
        <pc:grpChg chg="mod">
          <ac:chgData name="Daniel Schwarz" userId="5bb35bb8-905a-4742-88d9-33d9089732e7" providerId="ADAL" clId="{0C9D1E1A-4752-47A2-BB2B-FBDA551F9E93}" dt="2020-10-24T09:09:52.909" v="1585"/>
          <ac:grpSpMkLst>
            <pc:docMk/>
            <pc:sldMk cId="1383557001" sldId="365"/>
            <ac:grpSpMk id="1136" creationId="{D665B486-0B36-42CC-8FF2-2A711F3FBC6B}"/>
          </ac:grpSpMkLst>
        </pc:grpChg>
        <pc:grpChg chg="mod">
          <ac:chgData name="Daniel Schwarz" userId="5bb35bb8-905a-4742-88d9-33d9089732e7" providerId="ADAL" clId="{0C9D1E1A-4752-47A2-BB2B-FBDA551F9E93}" dt="2020-10-24T09:10:06.579" v="1604"/>
          <ac:grpSpMkLst>
            <pc:docMk/>
            <pc:sldMk cId="1383557001" sldId="365"/>
            <ac:grpSpMk id="1145" creationId="{7C032AF5-6BB5-40CD-AEBA-34B556DCFBA6}"/>
          </ac:grpSpMkLst>
        </pc:grpChg>
        <pc:grpChg chg="del mod">
          <ac:chgData name="Daniel Schwarz" userId="5bb35bb8-905a-4742-88d9-33d9089732e7" providerId="ADAL" clId="{0C9D1E1A-4752-47A2-BB2B-FBDA551F9E93}" dt="2020-10-24T09:10:28.720" v="1611" actId="165"/>
          <ac:grpSpMkLst>
            <pc:docMk/>
            <pc:sldMk cId="1383557001" sldId="365"/>
            <ac:grpSpMk id="1150" creationId="{913F33AC-90CC-43E9-A7FC-EB94A400BB30}"/>
          </ac:grpSpMkLst>
        </pc:grpChg>
        <pc:grpChg chg="add mod">
          <ac:chgData name="Daniel Schwarz" userId="5bb35bb8-905a-4742-88d9-33d9089732e7" providerId="ADAL" clId="{0C9D1E1A-4752-47A2-BB2B-FBDA551F9E93}" dt="2020-11-15T20:52:51.756" v="5967" actId="1037"/>
          <ac:grpSpMkLst>
            <pc:docMk/>
            <pc:sldMk cId="1383557001" sldId="365"/>
            <ac:grpSpMk id="1151" creationId="{D186CA7A-2A92-46D2-BA6B-7E5E81E18832}"/>
          </ac:grpSpMkLst>
        </pc:grpChg>
        <pc:grpChg chg="add mod">
          <ac:chgData name="Daniel Schwarz" userId="5bb35bb8-905a-4742-88d9-33d9089732e7" providerId="ADAL" clId="{0C9D1E1A-4752-47A2-BB2B-FBDA551F9E93}" dt="2020-11-15T20:52:51.756" v="5967" actId="1037"/>
          <ac:grpSpMkLst>
            <pc:docMk/>
            <pc:sldMk cId="1383557001" sldId="365"/>
            <ac:grpSpMk id="1152" creationId="{2DA7DEBB-69B3-4AEF-8FA2-4E1D5B9AF097}"/>
          </ac:grpSpMkLst>
        </pc:grpChg>
        <pc:grpChg chg="add mod">
          <ac:chgData name="Daniel Schwarz" userId="5bb35bb8-905a-4742-88d9-33d9089732e7" providerId="ADAL" clId="{0C9D1E1A-4752-47A2-BB2B-FBDA551F9E93}" dt="2020-11-15T20:52:38.059" v="5956" actId="1037"/>
          <ac:grpSpMkLst>
            <pc:docMk/>
            <pc:sldMk cId="1383557001" sldId="365"/>
            <ac:grpSpMk id="1153" creationId="{C71BDADD-765D-4DED-B435-D99857DE7324}"/>
          </ac:grpSpMkLst>
        </pc:grpChg>
        <pc:grpChg chg="add mod">
          <ac:chgData name="Daniel Schwarz" userId="5bb35bb8-905a-4742-88d9-33d9089732e7" providerId="ADAL" clId="{0C9D1E1A-4752-47A2-BB2B-FBDA551F9E93}" dt="2020-11-15T20:52:38.059" v="5956" actId="1037"/>
          <ac:grpSpMkLst>
            <pc:docMk/>
            <pc:sldMk cId="1383557001" sldId="365"/>
            <ac:grpSpMk id="1154" creationId="{9CC7B641-B3E1-4C34-9BE8-1B6E5DED0EA3}"/>
          </ac:grpSpMkLst>
        </pc:grpChg>
        <pc:picChg chg="add del mod">
          <ac:chgData name="Daniel Schwarz" userId="5bb35bb8-905a-4742-88d9-33d9089732e7" providerId="ADAL" clId="{0C9D1E1A-4752-47A2-BB2B-FBDA551F9E93}" dt="2020-11-15T20:52:00.962" v="5934" actId="478"/>
          <ac:picMkLst>
            <pc:docMk/>
            <pc:sldMk cId="1383557001" sldId="365"/>
            <ac:picMk id="4" creationId="{B660A66C-670A-424A-B692-4B172D09762F}"/>
          </ac:picMkLst>
        </pc:picChg>
        <pc:picChg chg="add del mod">
          <ac:chgData name="Daniel Schwarz" userId="5bb35bb8-905a-4742-88d9-33d9089732e7" providerId="ADAL" clId="{0C9D1E1A-4752-47A2-BB2B-FBDA551F9E93}" dt="2020-10-24T08:53:47.824" v="1391" actId="478"/>
          <ac:picMkLst>
            <pc:docMk/>
            <pc:sldMk cId="1383557001" sldId="365"/>
            <ac:picMk id="6" creationId="{1EA396E1-E73A-4A58-B5A0-A6DD394A7B40}"/>
          </ac:picMkLst>
        </pc:picChg>
        <pc:picChg chg="add del">
          <ac:chgData name="Daniel Schwarz" userId="5bb35bb8-905a-4742-88d9-33d9089732e7" providerId="ADAL" clId="{0C9D1E1A-4752-47A2-BB2B-FBDA551F9E93}" dt="2020-10-24T08:55:51.774" v="1393" actId="478"/>
          <ac:picMkLst>
            <pc:docMk/>
            <pc:sldMk cId="1383557001" sldId="365"/>
            <ac:picMk id="1025" creationId="{7887453D-F00A-49C7-AB65-B10C311490E8}"/>
          </ac:picMkLst>
        </pc:picChg>
        <pc:inkChg chg="add del mod">
          <ac:chgData name="Daniel Schwarz" userId="5bb35bb8-905a-4742-88d9-33d9089732e7" providerId="ADAL" clId="{0C9D1E1A-4752-47A2-BB2B-FBDA551F9E93}" dt="2020-10-24T09:02:08.422" v="1403" actId="9405"/>
          <ac:inkMkLst>
            <pc:docMk/>
            <pc:sldMk cId="1383557001" sldId="365"/>
            <ac:inkMk id="7" creationId="{054CB36F-53C4-4588-9FC1-C7E115D39C92}"/>
          </ac:inkMkLst>
        </pc:inkChg>
        <pc:inkChg chg="add del mod">
          <ac:chgData name="Daniel Schwarz" userId="5bb35bb8-905a-4742-88d9-33d9089732e7" providerId="ADAL" clId="{0C9D1E1A-4752-47A2-BB2B-FBDA551F9E93}" dt="2020-10-24T09:02:08.262" v="1402" actId="9405"/>
          <ac:inkMkLst>
            <pc:docMk/>
            <pc:sldMk cId="1383557001" sldId="365"/>
            <ac:inkMk id="8" creationId="{26833B19-8240-47EE-9213-B1A4BF26FF4F}"/>
          </ac:inkMkLst>
        </pc:inkChg>
        <pc:inkChg chg="add del mod">
          <ac:chgData name="Daniel Schwarz" userId="5bb35bb8-905a-4742-88d9-33d9089732e7" providerId="ADAL" clId="{0C9D1E1A-4752-47A2-BB2B-FBDA551F9E93}" dt="2020-10-24T09:02:08.087" v="1401" actId="9405"/>
          <ac:inkMkLst>
            <pc:docMk/>
            <pc:sldMk cId="1383557001" sldId="365"/>
            <ac:inkMk id="9" creationId="{FF91FB54-E292-4B78-8E74-F29B9485FF56}"/>
          </ac:inkMkLst>
        </pc:inkChg>
        <pc:inkChg chg="add del mod">
          <ac:chgData name="Daniel Schwarz" userId="5bb35bb8-905a-4742-88d9-33d9089732e7" providerId="ADAL" clId="{0C9D1E1A-4752-47A2-BB2B-FBDA551F9E93}" dt="2020-10-24T09:02:07.822" v="1400"/>
          <ac:inkMkLst>
            <pc:docMk/>
            <pc:sldMk cId="1383557001" sldId="365"/>
            <ac:inkMk id="10" creationId="{8F703F9B-D278-4E27-BF1E-95DFEBE49A4C}"/>
          </ac:inkMkLst>
        </pc:inkChg>
        <pc:inkChg chg="add del mod">
          <ac:chgData name="Daniel Schwarz" userId="5bb35bb8-905a-4742-88d9-33d9089732e7" providerId="ADAL" clId="{0C9D1E1A-4752-47A2-BB2B-FBDA551F9E93}" dt="2020-10-24T09:02:23.430" v="1409" actId="9405"/>
          <ac:inkMkLst>
            <pc:docMk/>
            <pc:sldMk cId="1383557001" sldId="365"/>
            <ac:inkMk id="12" creationId="{3DDD3471-054A-4918-A6E6-38F3F080B7E1}"/>
          </ac:inkMkLst>
        </pc:inkChg>
        <pc:inkChg chg="add del mod">
          <ac:chgData name="Daniel Schwarz" userId="5bb35bb8-905a-4742-88d9-33d9089732e7" providerId="ADAL" clId="{0C9D1E1A-4752-47A2-BB2B-FBDA551F9E93}" dt="2020-10-24T09:02:23.158" v="1408"/>
          <ac:inkMkLst>
            <pc:docMk/>
            <pc:sldMk cId="1383557001" sldId="365"/>
            <ac:inkMk id="13" creationId="{FD7453B2-DF6B-481A-9E23-7D02C1FCBBBD}"/>
          </ac:inkMkLst>
        </pc:inkChg>
        <pc:inkChg chg="add del">
          <ac:chgData name="Daniel Schwarz" userId="5bb35bb8-905a-4742-88d9-33d9089732e7" providerId="ADAL" clId="{0C9D1E1A-4752-47A2-BB2B-FBDA551F9E93}" dt="2020-10-24T09:04:04.882" v="1413" actId="9405"/>
          <ac:inkMkLst>
            <pc:docMk/>
            <pc:sldMk cId="1383557001" sldId="365"/>
            <ac:inkMk id="15" creationId="{79640B64-F4C3-4EF8-81AC-347D924A0C13}"/>
          </ac:inkMkLst>
        </pc:inkChg>
        <pc:inkChg chg="add del">
          <ac:chgData name="Daniel Schwarz" userId="5bb35bb8-905a-4742-88d9-33d9089732e7" providerId="ADAL" clId="{0C9D1E1A-4752-47A2-BB2B-FBDA551F9E93}" dt="2020-10-24T09:04:04.638" v="1412" actId="9405"/>
          <ac:inkMkLst>
            <pc:docMk/>
            <pc:sldMk cId="1383557001" sldId="365"/>
            <ac:inkMk id="16" creationId="{1B3877A5-614B-48C0-A617-566D45238606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17" creationId="{DC56CA86-69BB-408E-9304-8A2FC1991139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18" creationId="{2A6399F0-B1FC-47DA-AEAE-04B557BB64F6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19" creationId="{AF271EFB-B98A-4429-B891-D6481BC4FBB3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21" creationId="{B5B7689E-F462-4780-A48B-9FED0B454D2C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22" creationId="{CCD3FE3B-74DB-4C9C-8768-4902DB2C2B1D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24" creationId="{2F5D8170-BB25-4784-99E0-B08FE95D71EA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25" creationId="{71879D2A-33CA-4207-9037-3B64F503DD85}"/>
          </ac:inkMkLst>
        </pc:inkChg>
        <pc:inkChg chg="add mod">
          <ac:chgData name="Daniel Schwarz" userId="5bb35bb8-905a-4742-88d9-33d9089732e7" providerId="ADAL" clId="{0C9D1E1A-4752-47A2-BB2B-FBDA551F9E93}" dt="2020-10-24T09:04:29.458" v="1429"/>
          <ac:inkMkLst>
            <pc:docMk/>
            <pc:sldMk cId="1383557001" sldId="365"/>
            <ac:inkMk id="27" creationId="{B949BF4A-A1F0-43A0-B1D6-406266184426}"/>
          </ac:inkMkLst>
        </pc:inkChg>
        <pc:inkChg chg="add mod">
          <ac:chgData name="Daniel Schwarz" userId="5bb35bb8-905a-4742-88d9-33d9089732e7" providerId="ADAL" clId="{0C9D1E1A-4752-47A2-BB2B-FBDA551F9E93}" dt="2020-10-24T09:04:29.458" v="1429"/>
          <ac:inkMkLst>
            <pc:docMk/>
            <pc:sldMk cId="1383557001" sldId="365"/>
            <ac:inkMk id="28" creationId="{31A24B5A-5094-4548-A92A-E7513F83F490}"/>
          </ac:inkMkLst>
        </pc:inkChg>
        <pc:inkChg chg="add mod">
          <ac:chgData name="Daniel Schwarz" userId="5bb35bb8-905a-4742-88d9-33d9089732e7" providerId="ADAL" clId="{0C9D1E1A-4752-47A2-BB2B-FBDA551F9E93}" dt="2020-10-24T09:04:29.458" v="1429"/>
          <ac:inkMkLst>
            <pc:docMk/>
            <pc:sldMk cId="1383557001" sldId="365"/>
            <ac:inkMk id="29" creationId="{F571C095-1AD3-432C-BB4B-FFF32DFCDCC3}"/>
          </ac:inkMkLst>
        </pc:inkChg>
        <pc:inkChg chg="add mod">
          <ac:chgData name="Daniel Schwarz" userId="5bb35bb8-905a-4742-88d9-33d9089732e7" providerId="ADAL" clId="{0C9D1E1A-4752-47A2-BB2B-FBDA551F9E93}" dt="2020-10-24T09:04:29.458" v="1429"/>
          <ac:inkMkLst>
            <pc:docMk/>
            <pc:sldMk cId="1383557001" sldId="365"/>
            <ac:inkMk id="30" creationId="{F0F132C4-58E2-48DA-8BFB-2CA8D2A0FB4E}"/>
          </ac:inkMkLst>
        </pc:inkChg>
        <pc:inkChg chg="add mod">
          <ac:chgData name="Daniel Schwarz" userId="5bb35bb8-905a-4742-88d9-33d9089732e7" providerId="ADAL" clId="{0C9D1E1A-4752-47A2-BB2B-FBDA551F9E93}" dt="2020-10-24T09:04:29.458" v="1429"/>
          <ac:inkMkLst>
            <pc:docMk/>
            <pc:sldMk cId="1383557001" sldId="365"/>
            <ac:inkMk id="31" creationId="{6A08AF55-95D6-4F7B-A656-39267DA1DAD8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2" creationId="{0E77CFA3-91A9-4BA8-AEAF-A4272B302CB7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3" creationId="{A2819F92-C967-4A38-9151-D33B77A593F1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4" creationId="{18956C52-381C-46A1-B1E1-0E59B2BFD7BF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5" creationId="{92048796-4F6A-4E76-AD3B-5394C2075421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6" creationId="{400B0862-C9BA-4F7D-9244-B57466936339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7" creationId="{95DFD61E-EC0E-41A6-A11B-79679D702F70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8" creationId="{62702BD7-0EB2-4A27-A0BA-1ED42A4E1239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9" creationId="{198A0111-0FFA-4037-9AF9-65E766BEA89B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40" creationId="{E9D4367E-138B-44C7-B60A-07AC9CF17BF7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41" creationId="{94633190-E9BC-439C-92EB-8799F3EA7C3E}"/>
          </ac:inkMkLst>
        </pc:inkChg>
        <pc:inkChg chg="add del">
          <ac:chgData name="Daniel Schwarz" userId="5bb35bb8-905a-4742-88d9-33d9089732e7" providerId="ADAL" clId="{0C9D1E1A-4752-47A2-BB2B-FBDA551F9E93}" dt="2020-10-24T09:08:14.062" v="1484" actId="9405"/>
          <ac:inkMkLst>
            <pc:docMk/>
            <pc:sldMk cId="1383557001" sldId="365"/>
            <ac:inkMk id="43" creationId="{9BD169C1-71E4-460B-AB46-A0172579DED7}"/>
          </ac:inkMkLst>
        </pc:inkChg>
        <pc:inkChg chg="add del">
          <ac:chgData name="Daniel Schwarz" userId="5bb35bb8-905a-4742-88d9-33d9089732e7" providerId="ADAL" clId="{0C9D1E1A-4752-47A2-BB2B-FBDA551F9E93}" dt="2020-10-24T09:08:18.590" v="1486" actId="9405"/>
          <ac:inkMkLst>
            <pc:docMk/>
            <pc:sldMk cId="1383557001" sldId="365"/>
            <ac:inkMk id="44" creationId="{500A1720-1E53-4889-B498-D7821E3BE019}"/>
          </ac:inkMkLst>
        </pc:inkChg>
        <pc:inkChg chg="add mod">
          <ac:chgData name="Daniel Schwarz" userId="5bb35bb8-905a-4742-88d9-33d9089732e7" providerId="ADAL" clId="{0C9D1E1A-4752-47A2-BB2B-FBDA551F9E93}" dt="2020-10-24T09:08:21.930" v="1489"/>
          <ac:inkMkLst>
            <pc:docMk/>
            <pc:sldMk cId="1383557001" sldId="365"/>
            <ac:inkMk id="45" creationId="{AE059C0F-158C-49F2-89BC-60F5B07741B3}"/>
          </ac:inkMkLst>
        </pc:inkChg>
        <pc:inkChg chg="add mod">
          <ac:chgData name="Daniel Schwarz" userId="5bb35bb8-905a-4742-88d9-33d9089732e7" providerId="ADAL" clId="{0C9D1E1A-4752-47A2-BB2B-FBDA551F9E93}" dt="2020-10-24T09:08:21.930" v="1489"/>
          <ac:inkMkLst>
            <pc:docMk/>
            <pc:sldMk cId="1383557001" sldId="365"/>
            <ac:inkMk id="46" creationId="{ED6EB207-F4CA-40C6-B3E9-6370DDC44656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49" creationId="{A3BD08D5-9097-4996-A310-6E758BEAFD05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0" creationId="{8084411C-724E-467F-B46A-07BF7E13E9F9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1" creationId="{29218045-E295-4A15-8D6D-E56309D32EBF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3" creationId="{D9AD508E-A5D6-4C27-9038-A7034F4AE892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4" creationId="{D28CD5F8-88A3-43E1-BA97-4327FAC1A57D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5" creationId="{E815A656-27B0-4598-AF9C-6EB1A51CA5E2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6" creationId="{21EAF254-83D3-4E38-A25F-7351A55BD542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7" creationId="{C491FF26-C384-4D51-90D5-4A10BF6028C6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8" creationId="{DDB53242-DD88-4725-A8AE-E550440FB7CC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9" creationId="{BB19A233-A303-4AAF-BFCD-16F36DA6E745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60" creationId="{222CF1DE-30D7-4F9D-9B6C-A3686DDA70D5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61" creationId="{63F31E53-9B1D-41C1-93F7-EBA543C6327C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62" creationId="{8A0C3CBB-6613-4618-9167-71D1F493A1EF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63" creationId="{E2E88796-B342-424D-8FC2-9B8519805BC4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46" creationId="{247E2046-CC25-467F-BC66-94C27588933C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47" creationId="{96C8C2A7-CA42-4D3B-8388-A39DBFFF4314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48" creationId="{463AE410-9646-4E6B-8270-5D70B168448F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51" creationId="{5BFD7C2A-CF2C-47AF-9D9D-C5276FD5A131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52" creationId="{B0E1AB4B-8BF3-4AF6-9FA4-49A699EB5922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54" creationId="{BB95D13D-8484-4A25-9D1F-B2E4C6FB1463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55" creationId="{D352697D-FABD-4CEF-8E82-5B533C6089D9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56" creationId="{5EABC6B8-42FE-4F9E-8513-6B3BD5BCCD5E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57" creationId="{39E11A2E-6A94-464E-B80B-DCA16054B0AB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58" creationId="{1CE5BB0B-8A1F-40F1-9363-64F93201D3DD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59" creationId="{A07EC04F-1481-4B72-8185-FD21721FBAE3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0" creationId="{4B953EA2-A285-411A-9645-4EE52F58CAD9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1" creationId="{C474798A-9446-44E8-8C22-8F9233D044C1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2" creationId="{1D6D303B-4AF1-45CE-BDB4-571BA75413AA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3" creationId="{1E3B633C-7213-4708-BA34-4D1F2FD3CA76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4" creationId="{E00609DC-1DE1-4F73-8D4B-EB9EEEBA7CFF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5" creationId="{817B0205-8D5E-4892-BA91-377E6375D4E5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6" creationId="{225681E5-CD59-48B6-99A3-1342E9B6EB72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7" creationId="{7B6927FF-ED13-48DD-9171-855D6A07B804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8" creationId="{55815444-E735-40C9-A22F-9BA30BC11127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9" creationId="{ECD47834-C5B1-4950-988A-33716ABD6EB3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70" creationId="{B5CC934A-9904-4FAE-BBEC-0015F97566AF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71" creationId="{24B237A2-1572-4B95-A4D8-1D4ECF4172DB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73" creationId="{09B719D7-CF40-4422-BA9C-5F7A4F65C576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74" creationId="{85E5C6FD-77FF-4414-8D56-B7A8EEBEEEC7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75" creationId="{F5438D72-0F21-4D86-9F4E-545DED2C1E3E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77" creationId="{88CC3D67-FA9A-40C7-98E8-7A3F4339BA08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78" creationId="{30930D41-C8C4-4746-BFE6-D2C4E8EF91AD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79" creationId="{3A0ACD4B-EC83-4407-82EB-C23F5F0A8F77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80" creationId="{539AC352-87A4-4429-98A5-3AABF9FB2332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81" creationId="{08D0FA2A-ED5B-4E3C-8BF9-6229C9EC55CA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82" creationId="{30C6172A-6398-4978-8AB3-08B860CBD8CA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83" creationId="{D51EFC3E-5915-413D-98D1-AF00B94137D1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84" creationId="{641A6708-5CBA-4616-8AF8-C8079F1F9ECC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85" creationId="{25D636D4-F3D1-4608-93E8-D728C36C1E20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86" creationId="{F5A1B77C-0892-4037-AF1F-65E7A2A28968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87" creationId="{1BC3EBE8-1684-4101-AC0E-168898A90C91}"/>
          </ac:inkMkLst>
        </pc:inkChg>
        <pc:inkChg chg="add mod">
          <ac:chgData name="Daniel Schwarz" userId="5bb35bb8-905a-4742-88d9-33d9089732e7" providerId="ADAL" clId="{0C9D1E1A-4752-47A2-BB2B-FBDA551F9E93}" dt="2020-10-24T09:05:26.663" v="1444" actId="164"/>
          <ac:inkMkLst>
            <pc:docMk/>
            <pc:sldMk cId="1383557001" sldId="365"/>
            <ac:inkMk id="1027" creationId="{4AC7452B-D236-4EE3-B0DE-A9C9C40B5BFF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28" creationId="{609CDC72-C21C-42C5-9F39-8BBFD63AD867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29" creationId="{8A6B0E63-AA41-46DE-8C35-7234C7868288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0" creationId="{A2764DD4-AF1D-4C61-892C-6601E7ABA4BE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2" creationId="{CB05AEB2-D161-4147-9F7D-B0D25ED9ADFA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4" creationId="{834C08D5-602A-434C-A909-285783B7AD4E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5" creationId="{6507605B-4BB3-45D4-AF7B-9FC35465E334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6" creationId="{38FD27CC-EA81-4513-9991-3BFA227DCEAD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7" creationId="{E843700E-C968-4F95-BA55-E0E94E73F039}"/>
          </ac:inkMkLst>
        </pc:inkChg>
        <pc:inkChg chg="add">
          <ac:chgData name="Daniel Schwarz" userId="5bb35bb8-905a-4742-88d9-33d9089732e7" providerId="ADAL" clId="{0C9D1E1A-4752-47A2-BB2B-FBDA551F9E93}" dt="2020-10-24T09:06:34.310" v="1452" actId="9405"/>
          <ac:inkMkLst>
            <pc:docMk/>
            <pc:sldMk cId="1383557001" sldId="365"/>
            <ac:inkMk id="1040" creationId="{5B583D10-0370-43BE-BF98-6A5509CDB638}"/>
          </ac:inkMkLst>
        </pc:inkChg>
        <pc:inkChg chg="add">
          <ac:chgData name="Daniel Schwarz" userId="5bb35bb8-905a-4742-88d9-33d9089732e7" providerId="ADAL" clId="{0C9D1E1A-4752-47A2-BB2B-FBDA551F9E93}" dt="2020-10-24T09:06:37.437" v="1453" actId="9405"/>
          <ac:inkMkLst>
            <pc:docMk/>
            <pc:sldMk cId="1383557001" sldId="365"/>
            <ac:inkMk id="1041" creationId="{3A4A1109-FDB3-4AC1-A37E-3B7188669CB1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2" creationId="{8143ED6C-E37E-4729-B403-EBAB5A9473D7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3" creationId="{4FA81A7C-4414-471E-B89D-DC4BE1437E46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5" creationId="{73400DD1-547D-41CD-91DF-E2B33DD1AE1F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6" creationId="{91EA3815-9D8C-43BA-A9D3-AAA085ADEDAB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7" creationId="{F1794CD0-E234-441A-9512-7CF67142DBB4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8" creationId="{1D5BBDD0-0DF9-49E2-AC12-E598CCAC2E16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9" creationId="{84A1CCAD-56C3-4F9D-9ADB-A0804E36E1D1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50" creationId="{132FF0C7-FA26-41BE-8DE5-A1596C7FC083}"/>
          </ac:inkMkLst>
        </pc:inkChg>
        <pc:inkChg chg="add del mod">
          <ac:chgData name="Daniel Schwarz" userId="5bb35bb8-905a-4742-88d9-33d9089732e7" providerId="ADAL" clId="{0C9D1E1A-4752-47A2-BB2B-FBDA551F9E93}" dt="2020-10-24T09:07:05.023" v="1469" actId="9405"/>
          <ac:inkMkLst>
            <pc:docMk/>
            <pc:sldMk cId="1383557001" sldId="365"/>
            <ac:inkMk id="1052" creationId="{6E9E056E-040C-4B66-B54A-41242353C391}"/>
          </ac:inkMkLst>
        </pc:inkChg>
        <pc:inkChg chg="add del mod">
          <ac:chgData name="Daniel Schwarz" userId="5bb35bb8-905a-4742-88d9-33d9089732e7" providerId="ADAL" clId="{0C9D1E1A-4752-47A2-BB2B-FBDA551F9E93}" dt="2020-10-24T09:07:03.361" v="1468"/>
          <ac:inkMkLst>
            <pc:docMk/>
            <pc:sldMk cId="1383557001" sldId="365"/>
            <ac:inkMk id="1053" creationId="{92E0BFE5-4E04-4A9E-B036-871C0C8A4E03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55" creationId="{E21A8EE3-DA38-4C41-84F3-622B7483B087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56" creationId="{66D8633C-8E9F-4C3D-8D8E-568EF6D90AC1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58" creationId="{AB273001-A16C-4AD9-9796-0223379ABA73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59" creationId="{00AC012A-64DB-4C61-9783-B2682F421D3C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0" creationId="{89D16D86-70D5-417E-BAA6-4214A51B9313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1" creationId="{3801F228-B5C3-4FC4-B83B-8EC58C31AE12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2" creationId="{10356E94-DD33-45FB-8150-340723AD6674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3" creationId="{4C5550AF-70D9-4EF4-93E5-98B3C484E128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4" creationId="{5254A691-06A8-4052-AA4A-BAA99813EC2B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5" creationId="{4D48C7C5-0236-49BD-A2DE-B69EB16EDF6E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6" creationId="{0C192D8D-431D-4FCA-947B-8C959CAEC7B3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8" creationId="{A21CFCA1-E033-400C-8CE4-DB1416969895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9" creationId="{8AEA6F07-2D91-4E40-A89C-504C3389AC43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70" creationId="{9806DEE0-6569-4D42-96BE-46FE6EBB5086}"/>
          </ac:inkMkLst>
        </pc:inkChg>
        <pc:inkChg chg="add del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71" creationId="{AF45DDF0-52C1-4059-93A5-2D5AAEB46B96}"/>
          </ac:inkMkLst>
        </pc:inkChg>
        <pc:inkChg chg="add del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73" creationId="{BDFAC937-2957-4D57-81BD-92CE54F409C6}"/>
          </ac:inkMkLst>
        </pc:inkChg>
        <pc:inkChg chg="add mod">
          <ac:chgData name="Daniel Schwarz" userId="5bb35bb8-905a-4742-88d9-33d9089732e7" providerId="ADAL" clId="{0C9D1E1A-4752-47A2-BB2B-FBDA551F9E93}" dt="2020-10-24T09:11:14.423" v="1618" actId="164"/>
          <ac:inkMkLst>
            <pc:docMk/>
            <pc:sldMk cId="1383557001" sldId="365"/>
            <ac:inkMk id="1075" creationId="{7E919133-621D-4416-A102-E48E8F2F5E92}"/>
          </ac:inkMkLst>
        </pc:inkChg>
        <pc:inkChg chg="add mod">
          <ac:chgData name="Daniel Schwarz" userId="5bb35bb8-905a-4742-88d9-33d9089732e7" providerId="ADAL" clId="{0C9D1E1A-4752-47A2-BB2B-FBDA551F9E93}" dt="2020-10-24T09:11:14.423" v="1618" actId="164"/>
          <ac:inkMkLst>
            <pc:docMk/>
            <pc:sldMk cId="1383557001" sldId="365"/>
            <ac:inkMk id="1076" creationId="{3DD02FED-612D-40E3-A8FD-AA23CC0C264B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78" creationId="{04B84C3C-525D-42A8-972E-FFEBEC08F3E8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79" creationId="{BB51BD93-898E-4343-95D0-95E42A8DD96E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1" creationId="{88921FB1-4B72-47C2-93CF-8E143336E946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2" creationId="{3914E4DC-25CD-474A-BF41-5AF19BA0C18C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3" creationId="{C212CB79-B7A5-4432-9C21-62BC1CBBD614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4" creationId="{7A1A34F8-98C8-4F8E-B901-5B3842B75B5E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5" creationId="{021B321A-DDAA-410D-8ADF-26341FD42B05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6" creationId="{6593A436-948A-4047-BC96-4119033F6686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7" creationId="{AD0B1B5F-9222-403B-AD2C-C69AB3BAF94F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8" creationId="{55221E62-540C-424A-8AE9-A4576021B92E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9" creationId="{4E7E01F2-19C2-425D-90DD-F5CF391601AF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0" creationId="{EF0F47AB-81B3-43C3-B149-38AF2123A7D0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2" creationId="{F94E39A7-2E4F-4A23-B1DD-FE42D4DCCE76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3" creationId="{9856C023-E0A3-49E6-8761-87C678CE907A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4" creationId="{7DE918FC-77FD-436E-8A45-5344FD68982F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5" creationId="{46EA03D4-F947-40CB-8598-36B349BF69B6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6" creationId="{5FD661B8-8BC8-435D-B826-585E98A230A2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7" creationId="{96AB38D2-3E01-4A9E-BBE5-084C51B2DDD3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8" creationId="{30E3D43E-5B07-4763-8691-8097F4F0A633}"/>
          </ac:inkMkLst>
        </pc:inkChg>
        <pc:inkChg chg="add del mod">
          <ac:chgData name="Daniel Schwarz" userId="5bb35bb8-905a-4742-88d9-33d9089732e7" providerId="ADAL" clId="{0C9D1E1A-4752-47A2-BB2B-FBDA551F9E93}" dt="2020-10-24T09:09:17.677" v="1545"/>
          <ac:inkMkLst>
            <pc:docMk/>
            <pc:sldMk cId="1383557001" sldId="365"/>
            <ac:inkMk id="1099" creationId="{22E197AF-5C53-43F5-AA39-C175008C80FD}"/>
          </ac:inkMkLst>
        </pc:inkChg>
        <pc:inkChg chg="add del mod">
          <ac:chgData name="Daniel Schwarz" userId="5bb35bb8-905a-4742-88d9-33d9089732e7" providerId="ADAL" clId="{0C9D1E1A-4752-47A2-BB2B-FBDA551F9E93}" dt="2020-10-24T09:09:21.032" v="1549"/>
          <ac:inkMkLst>
            <pc:docMk/>
            <pc:sldMk cId="1383557001" sldId="365"/>
            <ac:inkMk id="1101" creationId="{01641D6A-FB4E-41C7-90C8-2491AD2D6FB5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103" creationId="{980A7975-8DD7-4C77-AA25-691EEC610D3D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104" creationId="{D74D47E6-0D00-4E5B-99E4-9DFE82EA8603}"/>
          </ac:inkMkLst>
        </pc:inkChg>
        <pc:inkChg chg="add mod topLvl">
          <ac:chgData name="Daniel Schwarz" userId="5bb35bb8-905a-4742-88d9-33d9089732e7" providerId="ADAL" clId="{0C9D1E1A-4752-47A2-BB2B-FBDA551F9E93}" dt="2020-10-24T09:10:52.302" v="1615" actId="164"/>
          <ac:inkMkLst>
            <pc:docMk/>
            <pc:sldMk cId="1383557001" sldId="365"/>
            <ac:inkMk id="1106" creationId="{356EABA0-C4EC-496F-BB1B-9EBEED51EA9D}"/>
          </ac:inkMkLst>
        </pc:inkChg>
        <pc:inkChg chg="add mod topLvl">
          <ac:chgData name="Daniel Schwarz" userId="5bb35bb8-905a-4742-88d9-33d9089732e7" providerId="ADAL" clId="{0C9D1E1A-4752-47A2-BB2B-FBDA551F9E93}" dt="2020-10-24T09:10:52.302" v="1615" actId="164"/>
          <ac:inkMkLst>
            <pc:docMk/>
            <pc:sldMk cId="1383557001" sldId="365"/>
            <ac:inkMk id="1107" creationId="{2AB39E28-9ED5-4EFA-AC0C-6FB04BB45831}"/>
          </ac:inkMkLst>
        </pc:inkChg>
        <pc:inkChg chg="add mod topLvl">
          <ac:chgData name="Daniel Schwarz" userId="5bb35bb8-905a-4742-88d9-33d9089732e7" providerId="ADAL" clId="{0C9D1E1A-4752-47A2-BB2B-FBDA551F9E93}" dt="2020-10-24T09:10:52.302" v="1615" actId="164"/>
          <ac:inkMkLst>
            <pc:docMk/>
            <pc:sldMk cId="1383557001" sldId="365"/>
            <ac:inkMk id="1108" creationId="{E57F646D-B2BB-4B83-8C41-518184132FD2}"/>
          </ac:inkMkLst>
        </pc:inkChg>
        <pc:inkChg chg="add mod topLvl">
          <ac:chgData name="Daniel Schwarz" userId="5bb35bb8-905a-4742-88d9-33d9089732e7" providerId="ADAL" clId="{0C9D1E1A-4752-47A2-BB2B-FBDA551F9E93}" dt="2020-10-24T09:10:52.302" v="1615" actId="164"/>
          <ac:inkMkLst>
            <pc:docMk/>
            <pc:sldMk cId="1383557001" sldId="365"/>
            <ac:inkMk id="1109" creationId="{F142728F-5606-4F24-94AE-2314F1C4F804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1" creationId="{3B868616-3F94-4B7D-A6FA-F92A4DDABFD9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2" creationId="{E97DB021-2675-4673-98FA-A4FFDF912159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3" creationId="{D1055B31-47CF-4F41-A993-9D1F8A53CDF5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4" creationId="{20100FE7-03F4-4ADD-B365-5CEBDA6BE64F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5" creationId="{70A9C200-A262-4F3C-9A36-5A6CF0E3AB94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6" creationId="{C6FA5127-5119-4466-B758-387ECA65C6DA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7" creationId="{E7B2F1B1-1336-42E0-9BE0-23CCDEF46D99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8" creationId="{6AA3B8B0-ACC6-4DC5-9FC7-6FDA6E4CD63A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9" creationId="{1BBEC250-D8D5-4167-B007-3B39D23F2A95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20" creationId="{10F5F8AC-D1C8-47A6-A4CE-BCF867706A7F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21" creationId="{E02F9E7C-B0D7-4C47-96C7-122DC035FC38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22" creationId="{03B1D15E-FFF3-4E75-BF93-AEC5107B7544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24" creationId="{6762C512-206F-4D3C-B492-383CFE784CC2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25" creationId="{21920841-079A-43A4-B1D2-C9D521733AE3}"/>
          </ac:inkMkLst>
        </pc:inkChg>
        <pc:inkChg chg="add del mod">
          <ac:chgData name="Daniel Schwarz" userId="5bb35bb8-905a-4742-88d9-33d9089732e7" providerId="ADAL" clId="{0C9D1E1A-4752-47A2-BB2B-FBDA551F9E93}" dt="2020-10-24T09:09:55.854" v="1593" actId="9405"/>
          <ac:inkMkLst>
            <pc:docMk/>
            <pc:sldMk cId="1383557001" sldId="365"/>
            <ac:inkMk id="1127" creationId="{62852F45-CD95-49D9-8C32-12C1A02788EC}"/>
          </ac:inkMkLst>
        </pc:inkChg>
        <pc:inkChg chg="add del mod">
          <ac:chgData name="Daniel Schwarz" userId="5bb35bb8-905a-4742-88d9-33d9089732e7" providerId="ADAL" clId="{0C9D1E1A-4752-47A2-BB2B-FBDA551F9E93}" dt="2020-10-24T09:09:55.460" v="1592" actId="9405"/>
          <ac:inkMkLst>
            <pc:docMk/>
            <pc:sldMk cId="1383557001" sldId="365"/>
            <ac:inkMk id="1128" creationId="{5F445841-3819-4F15-9A74-5BC31AAD535E}"/>
          </ac:inkMkLst>
        </pc:inkChg>
        <pc:inkChg chg="add del mod">
          <ac:chgData name="Daniel Schwarz" userId="5bb35bb8-905a-4742-88d9-33d9089732e7" providerId="ADAL" clId="{0C9D1E1A-4752-47A2-BB2B-FBDA551F9E93}" dt="2020-10-24T09:09:55.155" v="1591" actId="9405"/>
          <ac:inkMkLst>
            <pc:docMk/>
            <pc:sldMk cId="1383557001" sldId="365"/>
            <ac:inkMk id="1129" creationId="{BA20D398-0D6F-4F5D-9549-55B7FA69FBB5}"/>
          </ac:inkMkLst>
        </pc:inkChg>
        <pc:inkChg chg="add del mod">
          <ac:chgData name="Daniel Schwarz" userId="5bb35bb8-905a-4742-88d9-33d9089732e7" providerId="ADAL" clId="{0C9D1E1A-4752-47A2-BB2B-FBDA551F9E93}" dt="2020-10-24T09:09:54.770" v="1590"/>
          <ac:inkMkLst>
            <pc:docMk/>
            <pc:sldMk cId="1383557001" sldId="365"/>
            <ac:inkMk id="1130" creationId="{DAE6D60D-5022-49CA-956E-AB6928A15E20}"/>
          </ac:inkMkLst>
        </pc:inkChg>
        <pc:inkChg chg="add del mod">
          <ac:chgData name="Daniel Schwarz" userId="5bb35bb8-905a-4742-88d9-33d9089732e7" providerId="ADAL" clId="{0C9D1E1A-4752-47A2-BB2B-FBDA551F9E93}" dt="2020-10-24T09:09:54.449" v="1588" actId="9405"/>
          <ac:inkMkLst>
            <pc:docMk/>
            <pc:sldMk cId="1383557001" sldId="365"/>
            <ac:inkMk id="1132" creationId="{53DEB120-0401-4554-B3B6-C7D7F03D7A17}"/>
          </ac:inkMkLst>
        </pc:inkChg>
        <pc:inkChg chg="add del mod">
          <ac:chgData name="Daniel Schwarz" userId="5bb35bb8-905a-4742-88d9-33d9089732e7" providerId="ADAL" clId="{0C9D1E1A-4752-47A2-BB2B-FBDA551F9E93}" dt="2020-10-24T09:09:54.188" v="1587"/>
          <ac:inkMkLst>
            <pc:docMk/>
            <pc:sldMk cId="1383557001" sldId="365"/>
            <ac:inkMk id="1133" creationId="{29C873F7-440F-456B-B067-67778B26FBF7}"/>
          </ac:inkMkLst>
        </pc:inkChg>
        <pc:inkChg chg="add del mod">
          <ac:chgData name="Daniel Schwarz" userId="5bb35bb8-905a-4742-88d9-33d9089732e7" providerId="ADAL" clId="{0C9D1E1A-4752-47A2-BB2B-FBDA551F9E93}" dt="2020-10-24T09:09:52.909" v="1585"/>
          <ac:inkMkLst>
            <pc:docMk/>
            <pc:sldMk cId="1383557001" sldId="365"/>
            <ac:inkMk id="1135" creationId="{0B692A29-5E64-4769-A535-BF863D666C41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37" creationId="{6B61C035-7B14-4796-BCD8-8EE317D9B3D8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38" creationId="{E68018D7-2E85-4444-BA67-127B0B8A0B8B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39" creationId="{CAC5FCDF-7547-4555-AE8B-E4B016B96D8D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0" creationId="{3B17CE90-991B-40B2-803A-C6C2913A5973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1" creationId="{8B1B7AB5-2650-4C5A-9689-9567005EBFE4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2" creationId="{7EF9AF81-00F7-40BD-A11D-188CFC2EADA1}"/>
          </ac:inkMkLst>
        </pc:inkChg>
        <pc:inkChg chg="add del mod">
          <ac:chgData name="Daniel Schwarz" userId="5bb35bb8-905a-4742-88d9-33d9089732e7" providerId="ADAL" clId="{0C9D1E1A-4752-47A2-BB2B-FBDA551F9E93}" dt="2020-10-24T09:10:06.779" v="1605" actId="9405"/>
          <ac:inkMkLst>
            <pc:docMk/>
            <pc:sldMk cId="1383557001" sldId="365"/>
            <ac:inkMk id="1143" creationId="{AE96E693-F4D7-4FB5-A068-5E2EB07C0045}"/>
          </ac:inkMkLst>
        </pc:inkChg>
        <pc:inkChg chg="add del mod">
          <ac:chgData name="Daniel Schwarz" userId="5bb35bb8-905a-4742-88d9-33d9089732e7" providerId="ADAL" clId="{0C9D1E1A-4752-47A2-BB2B-FBDA551F9E93}" dt="2020-10-24T09:10:06.579" v="1604"/>
          <ac:inkMkLst>
            <pc:docMk/>
            <pc:sldMk cId="1383557001" sldId="365"/>
            <ac:inkMk id="1144" creationId="{0883C678-DF9C-4CC7-A9B5-E2801150FA1F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6" creationId="{26FC71DA-CE5D-4E93-9E80-AEF4320A3E85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7" creationId="{9086DD50-37F3-4286-AFE8-0807BB2F1F7A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8" creationId="{AF273429-9844-4FA1-B732-1253CB382928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9" creationId="{EDB11835-0431-4CF8-A60B-8E7F492B76AD}"/>
          </ac:inkMkLst>
        </pc:inkChg>
      </pc:sldChg>
      <pc:sldChg chg="addSp delSp modSp add mod delAnim">
        <pc:chgData name="Daniel Schwarz" userId="5bb35bb8-905a-4742-88d9-33d9089732e7" providerId="ADAL" clId="{0C9D1E1A-4752-47A2-BB2B-FBDA551F9E93}" dt="2020-11-15T20:53:47.427" v="6099" actId="1037"/>
        <pc:sldMkLst>
          <pc:docMk/>
          <pc:sldMk cId="281852333" sldId="366"/>
        </pc:sldMkLst>
        <pc:spChg chg="del">
          <ac:chgData name="Daniel Schwarz" userId="5bb35bb8-905a-4742-88d9-33d9089732e7" providerId="ADAL" clId="{0C9D1E1A-4752-47A2-BB2B-FBDA551F9E93}" dt="2020-10-26T20:40:23.989" v="1960" actId="478"/>
          <ac:spMkLst>
            <pc:docMk/>
            <pc:sldMk cId="281852333" sldId="366"/>
            <ac:spMk id="142" creationId="{44585827-E702-499F-81A4-D718C85B1C88}"/>
          </ac:spMkLst>
        </pc:spChg>
        <pc:spChg chg="mod">
          <ac:chgData name="Daniel Schwarz" userId="5bb35bb8-905a-4742-88d9-33d9089732e7" providerId="ADAL" clId="{0C9D1E1A-4752-47A2-BB2B-FBDA551F9E93}" dt="2020-10-26T20:42:48.342" v="2007" actId="1035"/>
          <ac:spMkLst>
            <pc:docMk/>
            <pc:sldMk cId="281852333" sldId="366"/>
            <ac:spMk id="1155" creationId="{1D101A79-6171-4747-A541-8749CBC47EF6}"/>
          </ac:spMkLst>
        </pc:spChg>
        <pc:grpChg chg="mod">
          <ac:chgData name="Daniel Schwarz" userId="5bb35bb8-905a-4742-88d9-33d9089732e7" providerId="ADAL" clId="{0C9D1E1A-4752-47A2-BB2B-FBDA551F9E93}" dt="2020-11-15T20:53:47.427" v="6099" actId="1037"/>
          <ac:grpSpMkLst>
            <pc:docMk/>
            <pc:sldMk cId="281852333" sldId="366"/>
            <ac:grpSpMk id="42" creationId="{0BB1654B-EB5B-4F60-8E83-1BAC18D5E629}"/>
          </ac:grpSpMkLst>
        </pc:grpChg>
        <pc:grpChg chg="mod">
          <ac:chgData name="Daniel Schwarz" userId="5bb35bb8-905a-4742-88d9-33d9089732e7" providerId="ADAL" clId="{0C9D1E1A-4752-47A2-BB2B-FBDA551F9E93}" dt="2020-11-15T20:53:47.427" v="6099" actId="1037"/>
          <ac:grpSpMkLst>
            <pc:docMk/>
            <pc:sldMk cId="281852333" sldId="366"/>
            <ac:grpSpMk id="47" creationId="{2BA5B70B-C698-45F4-9C76-AB4D89C347DC}"/>
          </ac:grpSpMkLst>
        </pc:grpChg>
        <pc:grpChg chg="del mod">
          <ac:chgData name="Daniel Schwarz" userId="5bb35bb8-905a-4742-88d9-33d9089732e7" providerId="ADAL" clId="{0C9D1E1A-4752-47A2-BB2B-FBDA551F9E93}" dt="2020-11-15T20:53:08.397" v="5969" actId="478"/>
          <ac:grpSpMkLst>
            <pc:docMk/>
            <pc:sldMk cId="281852333" sldId="366"/>
            <ac:grpSpMk id="48" creationId="{23BBD9AD-60D6-41CF-B6D1-7E5CA10631D9}"/>
          </ac:grpSpMkLst>
        </pc:grpChg>
        <pc:grpChg chg="add mod">
          <ac:chgData name="Daniel Schwarz" userId="5bb35bb8-905a-4742-88d9-33d9089732e7" providerId="ADAL" clId="{0C9D1E1A-4752-47A2-BB2B-FBDA551F9E93}" dt="2020-11-15T20:53:40.556" v="6083" actId="1037"/>
          <ac:grpSpMkLst>
            <pc:docMk/>
            <pc:sldMk cId="281852333" sldId="366"/>
            <ac:grpSpMk id="144" creationId="{B041B2BA-6670-43F9-8074-670A614DC10C}"/>
          </ac:grpSpMkLst>
        </pc:grpChg>
        <pc:grpChg chg="mod">
          <ac:chgData name="Daniel Schwarz" userId="5bb35bb8-905a-4742-88d9-33d9089732e7" providerId="ADAL" clId="{0C9D1E1A-4752-47A2-BB2B-FBDA551F9E93}" dt="2020-11-15T20:53:08.815" v="5970"/>
          <ac:grpSpMkLst>
            <pc:docMk/>
            <pc:sldMk cId="281852333" sldId="366"/>
            <ac:grpSpMk id="145" creationId="{57AF1EE5-6A18-4F0D-96EE-B0CA81823ADA}"/>
          </ac:grpSpMkLst>
        </pc:grpChg>
        <pc:grpChg chg="mod">
          <ac:chgData name="Daniel Schwarz" userId="5bb35bb8-905a-4742-88d9-33d9089732e7" providerId="ADAL" clId="{0C9D1E1A-4752-47A2-BB2B-FBDA551F9E93}" dt="2020-11-15T20:53:08.815" v="5970"/>
          <ac:grpSpMkLst>
            <pc:docMk/>
            <pc:sldMk cId="281852333" sldId="366"/>
            <ac:grpSpMk id="146" creationId="{B79CD955-8FAA-4049-93A0-99F226A3742F}"/>
          </ac:grpSpMkLst>
        </pc:grpChg>
        <pc:grpChg chg="mod">
          <ac:chgData name="Daniel Schwarz" userId="5bb35bb8-905a-4742-88d9-33d9089732e7" providerId="ADAL" clId="{0C9D1E1A-4752-47A2-BB2B-FBDA551F9E93}" dt="2020-11-15T20:53:08.815" v="5970"/>
          <ac:grpSpMkLst>
            <pc:docMk/>
            <pc:sldMk cId="281852333" sldId="366"/>
            <ac:grpSpMk id="150" creationId="{180D1113-0991-4892-A661-0D3EE656BB52}"/>
          </ac:grpSpMkLst>
        </pc:grpChg>
        <pc:grpChg chg="mod">
          <ac:chgData name="Daniel Schwarz" userId="5bb35bb8-905a-4742-88d9-33d9089732e7" providerId="ADAL" clId="{0C9D1E1A-4752-47A2-BB2B-FBDA551F9E93}" dt="2020-11-15T20:53:08.815" v="5970"/>
          <ac:grpSpMkLst>
            <pc:docMk/>
            <pc:sldMk cId="281852333" sldId="366"/>
            <ac:grpSpMk id="151" creationId="{873BEB6A-8B71-4664-A8BC-254BDA5B61FD}"/>
          </ac:grpSpMkLst>
        </pc:grpChg>
        <pc:grpChg chg="mod">
          <ac:chgData name="Daniel Schwarz" userId="5bb35bb8-905a-4742-88d9-33d9089732e7" providerId="ADAL" clId="{0C9D1E1A-4752-47A2-BB2B-FBDA551F9E93}" dt="2020-11-15T20:53:08.815" v="5970"/>
          <ac:grpSpMkLst>
            <pc:docMk/>
            <pc:sldMk cId="281852333" sldId="366"/>
            <ac:grpSpMk id="154" creationId="{00B25FD8-97C3-4E7A-9E97-610A91FDE058}"/>
          </ac:grpSpMkLst>
        </pc:grpChg>
        <pc:grpChg chg="add mod">
          <ac:chgData name="Daniel Schwarz" userId="5bb35bb8-905a-4742-88d9-33d9089732e7" providerId="ADAL" clId="{0C9D1E1A-4752-47A2-BB2B-FBDA551F9E93}" dt="2020-11-15T20:53:40.556" v="6083" actId="1037"/>
          <ac:grpSpMkLst>
            <pc:docMk/>
            <pc:sldMk cId="281852333" sldId="366"/>
            <ac:grpSpMk id="173" creationId="{A4BB81E1-02C7-4702-8E53-F321649661E6}"/>
          </ac:grpSpMkLst>
        </pc:grpChg>
        <pc:grpChg chg="mod">
          <ac:chgData name="Daniel Schwarz" userId="5bb35bb8-905a-4742-88d9-33d9089732e7" providerId="ADAL" clId="{0C9D1E1A-4752-47A2-BB2B-FBDA551F9E93}" dt="2020-11-15T20:53:08.815" v="5970"/>
          <ac:grpSpMkLst>
            <pc:docMk/>
            <pc:sldMk cId="281852333" sldId="366"/>
            <ac:grpSpMk id="177" creationId="{A8607258-8867-43D9-82B5-99FE7D090619}"/>
          </ac:grpSpMkLst>
        </pc:grpChg>
        <pc:grpChg chg="mod">
          <ac:chgData name="Daniel Schwarz" userId="5bb35bb8-905a-4742-88d9-33d9089732e7" providerId="ADAL" clId="{0C9D1E1A-4752-47A2-BB2B-FBDA551F9E93}" dt="2020-11-15T20:53:47.427" v="6099" actId="1037"/>
          <ac:grpSpMkLst>
            <pc:docMk/>
            <pc:sldMk cId="281852333" sldId="366"/>
            <ac:grpSpMk id="1039" creationId="{05965994-66C4-4C20-A1DB-ACC1EF70C7B7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074" creationId="{9C573F4E-EF79-4D61-8FC6-13F9F5B4B4F3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151" creationId="{D186CA7A-2A92-46D2-BA6B-7E5E81E18832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152" creationId="{2DA7DEBB-69B3-4AEF-8FA2-4E1D5B9AF097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153" creationId="{C71BDADD-765D-4DED-B435-D99857DE7324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154" creationId="{9CC7B641-B3E1-4C34-9BE8-1B6E5DED0EA3}"/>
          </ac:grpSpMkLst>
        </pc:grpChg>
        <pc:picChg chg="add mod">
          <ac:chgData name="Daniel Schwarz" userId="5bb35bb8-905a-4742-88d9-33d9089732e7" providerId="ADAL" clId="{0C9D1E1A-4752-47A2-BB2B-FBDA551F9E93}" dt="2020-10-26T20:43:00.105" v="2009" actId="14100"/>
          <ac:picMkLst>
            <pc:docMk/>
            <pc:sldMk cId="281852333" sldId="366"/>
            <ac:picMk id="3" creationId="{83F6666C-8C90-4020-9E49-B10E4036D0DB}"/>
          </ac:picMkLst>
        </pc:picChg>
        <pc:picChg chg="del mod">
          <ac:chgData name="Daniel Schwarz" userId="5bb35bb8-905a-4742-88d9-33d9089732e7" providerId="ADAL" clId="{0C9D1E1A-4752-47A2-BB2B-FBDA551F9E93}" dt="2020-11-15T20:53:05.995" v="5968" actId="478"/>
          <ac:picMkLst>
            <pc:docMk/>
            <pc:sldMk cId="281852333" sldId="366"/>
            <ac:picMk id="4" creationId="{B660A66C-670A-424A-B692-4B172D09762F}"/>
          </ac:picMkLst>
        </pc:picChg>
        <pc:picChg chg="add mod">
          <ac:chgData name="Daniel Schwarz" userId="5bb35bb8-905a-4742-88d9-33d9089732e7" providerId="ADAL" clId="{0C9D1E1A-4752-47A2-BB2B-FBDA551F9E93}" dt="2020-10-26T20:43:46.720" v="2014" actId="1076"/>
          <ac:picMkLst>
            <pc:docMk/>
            <pc:sldMk cId="281852333" sldId="366"/>
            <ac:picMk id="5" creationId="{E9FF2E03-637A-4A2E-AF44-75FE0D9D0C7F}"/>
          </ac:picMkLst>
        </pc:pic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47" creationId="{7AC384E4-0B20-442F-9B3A-EBAA8BBEAB8D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48" creationId="{E281F031-32C1-43FA-A720-CE977FE3AA65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49" creationId="{82FD8297-56A4-4591-9E9D-E8C94F9952D9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52" creationId="{51718F6F-163C-42BE-AB5B-441693FC641F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53" creationId="{A2646EB2-61D2-4019-94E1-9DDB9356907A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55" creationId="{09A16ECF-2D8B-4A0E-A4C1-33891E9A2583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56" creationId="{AE9AB745-5822-4B3D-86C2-509564808A6E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57" creationId="{B1882655-2054-4228-B526-7C5FF8AD960E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58" creationId="{88E22A4D-9AD2-4A84-9290-E47DF94F9771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59" creationId="{73472063-DA17-4E78-9371-509B8D805726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0" creationId="{307FB5A5-4DEB-4E6D-A150-57C8E4413D2A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1" creationId="{10A93A64-F3C2-427A-B850-E16B12698A0D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2" creationId="{3929D030-EE2A-4BD5-92EF-B9B710E1B411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3" creationId="{3B2B0316-D598-4FC7-AFCC-4CBB679AC645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4" creationId="{839254FD-AC48-407E-8ECF-513B69F5F022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5" creationId="{71DC9F95-DBDA-4B3F-85FA-70AAE644422F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6" creationId="{7BC6A12C-0A2C-4DEB-BA57-EC78F13138EE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7" creationId="{98E4B4A4-EA96-4DCD-8C4A-4042A4C7A93F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8" creationId="{543572EF-1CE0-445B-9006-3D882EAB4181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9" creationId="{BFAE395A-C8C5-4E37-A0D7-DBA191865BBC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70" creationId="{F1C770B7-4A6F-44CF-AFF5-3C8A0B52D889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71" creationId="{D4574069-5116-453E-9CF6-32C4010BA4B4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72" creationId="{65DC867E-5AD5-4AD1-80BA-7CA9BC6BA8F1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74" creationId="{EFE37D2B-3658-483A-8E70-7BD42245B749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75" creationId="{BF602D25-1B0F-4996-B624-BE58C52D4996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76" creationId="{4ACB0B8F-C7ED-4765-ACBD-CD19C126C112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78" creationId="{C94B23ED-BA6D-439D-873C-0403575B7249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79" creationId="{7BD3A896-A3F6-4E72-9B4E-53B87AC0ED3D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0" creationId="{7B88E786-E33C-4B85-9558-CE33414EADED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1" creationId="{60B53B5C-A2B6-4A59-8AD5-C65ECACAB863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2" creationId="{526DC4E2-CA56-4822-861F-BE76BF683CCD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3" creationId="{88480F26-959C-4888-BDE3-8BE19210BD71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4" creationId="{55998DFA-1378-4BF2-ACF4-8F2388F7C029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5" creationId="{D40A8B86-F128-4942-AE7C-897A830591F6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6" creationId="{ABFB9311-7B1F-4C5D-A497-7A60E54F069D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7" creationId="{A768CCEF-9CCF-47FF-B62B-366C170630F4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8" creationId="{217BCB85-911A-4F7D-BE0A-C20F7776B79D}"/>
          </ac:inkMkLst>
        </pc:inkChg>
        <pc:inkChg chg="mod">
          <ac:chgData name="Daniel Schwarz" userId="5bb35bb8-905a-4742-88d9-33d9089732e7" providerId="ADAL" clId="{0C9D1E1A-4752-47A2-BB2B-FBDA551F9E93}" dt="2020-11-15T20:53:47.427" v="6099" actId="1037"/>
          <ac:inkMkLst>
            <pc:docMk/>
            <pc:sldMk cId="281852333" sldId="366"/>
            <ac:inkMk id="1040" creationId="{5B583D10-0370-43BE-BF98-6A5509CDB638}"/>
          </ac:inkMkLst>
        </pc:inkChg>
        <pc:inkChg chg="mod">
          <ac:chgData name="Daniel Schwarz" userId="5bb35bb8-905a-4742-88d9-33d9089732e7" providerId="ADAL" clId="{0C9D1E1A-4752-47A2-BB2B-FBDA551F9E93}" dt="2020-11-15T20:53:47.427" v="6099" actId="1037"/>
          <ac:inkMkLst>
            <pc:docMk/>
            <pc:sldMk cId="281852333" sldId="366"/>
            <ac:inkMk id="1041" creationId="{3A4A1109-FDB3-4AC1-A37E-3B7188669CB1}"/>
          </ac:inkMkLst>
        </pc:inkChg>
      </pc:sldChg>
      <pc:sldChg chg="addSp modSp new mod modClrScheme chgLayout">
        <pc:chgData name="Daniel Schwarz" userId="5bb35bb8-905a-4742-88d9-33d9089732e7" providerId="ADAL" clId="{0C9D1E1A-4752-47A2-BB2B-FBDA551F9E93}" dt="2020-10-26T21:48:52.180" v="2666" actId="313"/>
        <pc:sldMkLst>
          <pc:docMk/>
          <pc:sldMk cId="2915792444" sldId="367"/>
        </pc:sldMkLst>
        <pc:spChg chg="mod ord">
          <ac:chgData name="Daniel Schwarz" userId="5bb35bb8-905a-4742-88d9-33d9089732e7" providerId="ADAL" clId="{0C9D1E1A-4752-47A2-BB2B-FBDA551F9E93}" dt="2020-10-26T21:46:39.961" v="2380" actId="700"/>
          <ac:spMkLst>
            <pc:docMk/>
            <pc:sldMk cId="2915792444" sldId="367"/>
            <ac:spMk id="2" creationId="{3973471A-F3A0-48B3-B701-C5935C6C1207}"/>
          </ac:spMkLst>
        </pc:spChg>
        <pc:spChg chg="add mod ord">
          <ac:chgData name="Daniel Schwarz" userId="5bb35bb8-905a-4742-88d9-33d9089732e7" providerId="ADAL" clId="{0C9D1E1A-4752-47A2-BB2B-FBDA551F9E93}" dt="2020-10-26T21:48:52.180" v="2666" actId="313"/>
          <ac:spMkLst>
            <pc:docMk/>
            <pc:sldMk cId="2915792444" sldId="367"/>
            <ac:spMk id="3" creationId="{A3E7AECC-3FD7-4FEE-9E0C-BC03F8B79715}"/>
          </ac:spMkLst>
        </pc:spChg>
      </pc:sldChg>
      <pc:sldChg chg="addSp delSp modSp new mod modClrScheme modAnim chgLayout">
        <pc:chgData name="Daniel Schwarz" userId="5bb35bb8-905a-4742-88d9-33d9089732e7" providerId="ADAL" clId="{0C9D1E1A-4752-47A2-BB2B-FBDA551F9E93}" dt="2020-10-26T20:59:07.743" v="2175" actId="1076"/>
        <pc:sldMkLst>
          <pc:docMk/>
          <pc:sldMk cId="3682989002" sldId="368"/>
        </pc:sldMkLst>
        <pc:spChg chg="del">
          <ac:chgData name="Daniel Schwarz" userId="5bb35bb8-905a-4742-88d9-33d9089732e7" providerId="ADAL" clId="{0C9D1E1A-4752-47A2-BB2B-FBDA551F9E93}" dt="2020-10-26T20:57:26.926" v="2034" actId="700"/>
          <ac:spMkLst>
            <pc:docMk/>
            <pc:sldMk cId="3682989002" sldId="368"/>
            <ac:spMk id="2" creationId="{2A59A8C1-5425-4004-A339-101212EB29B5}"/>
          </ac:spMkLst>
        </pc:spChg>
        <pc:spChg chg="add mod">
          <ac:chgData name="Daniel Schwarz" userId="5bb35bb8-905a-4742-88d9-33d9089732e7" providerId="ADAL" clId="{0C9D1E1A-4752-47A2-BB2B-FBDA551F9E93}" dt="2020-10-26T20:58:24.759" v="2100" actId="1076"/>
          <ac:spMkLst>
            <pc:docMk/>
            <pc:sldMk cId="3682989002" sldId="368"/>
            <ac:spMk id="3" creationId="{DF78EE23-F081-43C1-8E3F-7890BC4EE623}"/>
          </ac:spMkLst>
        </pc:spChg>
        <pc:spChg chg="add mod">
          <ac:chgData name="Daniel Schwarz" userId="5bb35bb8-905a-4742-88d9-33d9089732e7" providerId="ADAL" clId="{0C9D1E1A-4752-47A2-BB2B-FBDA551F9E93}" dt="2020-10-26T20:59:07.743" v="2175" actId="1076"/>
          <ac:spMkLst>
            <pc:docMk/>
            <pc:sldMk cId="3682989002" sldId="368"/>
            <ac:spMk id="4" creationId="{2A96615A-D77B-4534-B6D5-12294D36EEB9}"/>
          </ac:spMkLst>
        </pc:spChg>
      </pc:sldChg>
      <pc:sldChg chg="addSp delSp modSp new mod addAnim delAnim modAnim">
        <pc:chgData name="Daniel Schwarz" userId="5bb35bb8-905a-4742-88d9-33d9089732e7" providerId="ADAL" clId="{0C9D1E1A-4752-47A2-BB2B-FBDA551F9E93}" dt="2020-10-26T21:43:50.601" v="2294" actId="14100"/>
        <pc:sldMkLst>
          <pc:docMk/>
          <pc:sldMk cId="713279862" sldId="369"/>
        </pc:sldMkLst>
        <pc:spChg chg="add del mod">
          <ac:chgData name="Daniel Schwarz" userId="5bb35bb8-905a-4742-88d9-33d9089732e7" providerId="ADAL" clId="{0C9D1E1A-4752-47A2-BB2B-FBDA551F9E93}" dt="2020-10-26T21:40:14.947" v="2274" actId="404"/>
          <ac:spMkLst>
            <pc:docMk/>
            <pc:sldMk cId="713279862" sldId="369"/>
            <ac:spMk id="4" creationId="{FBABB386-7BF6-47C5-97F8-3D7C01FBD2A4}"/>
          </ac:spMkLst>
        </pc:spChg>
        <pc:picChg chg="add mod">
          <ac:chgData name="Daniel Schwarz" userId="5bb35bb8-905a-4742-88d9-33d9089732e7" providerId="ADAL" clId="{0C9D1E1A-4752-47A2-BB2B-FBDA551F9E93}" dt="2020-10-26T21:43:49.490" v="2292" actId="14100"/>
          <ac:picMkLst>
            <pc:docMk/>
            <pc:sldMk cId="713279862" sldId="369"/>
            <ac:picMk id="2" creationId="{DC37AFFD-9C71-450F-8E35-27E6D6CE0195}"/>
          </ac:picMkLst>
        </pc:picChg>
        <pc:picChg chg="add mod">
          <ac:chgData name="Daniel Schwarz" userId="5bb35bb8-905a-4742-88d9-33d9089732e7" providerId="ADAL" clId="{0C9D1E1A-4752-47A2-BB2B-FBDA551F9E93}" dt="2020-10-26T21:43:50.601" v="2294" actId="14100"/>
          <ac:picMkLst>
            <pc:docMk/>
            <pc:sldMk cId="713279862" sldId="369"/>
            <ac:picMk id="3" creationId="{2C40FBE5-531E-4CCA-8151-2127580FD813}"/>
          </ac:picMkLst>
        </pc:picChg>
      </pc:sldChg>
      <pc:sldChg chg="addSp delSp modSp new mod modAnim">
        <pc:chgData name="Daniel Schwarz" userId="5bb35bb8-905a-4742-88d9-33d9089732e7" providerId="ADAL" clId="{0C9D1E1A-4752-47A2-BB2B-FBDA551F9E93}" dt="2020-10-26T21:45:17.200" v="2379" actId="20577"/>
        <pc:sldMkLst>
          <pc:docMk/>
          <pc:sldMk cId="773103033" sldId="370"/>
        </pc:sldMkLst>
        <pc:spChg chg="add del mod">
          <ac:chgData name="Daniel Schwarz" userId="5bb35bb8-905a-4742-88d9-33d9089732e7" providerId="ADAL" clId="{0C9D1E1A-4752-47A2-BB2B-FBDA551F9E93}" dt="2020-10-26T21:44:39.792" v="2303" actId="478"/>
          <ac:spMkLst>
            <pc:docMk/>
            <pc:sldMk cId="773103033" sldId="370"/>
            <ac:spMk id="6" creationId="{4A2DA472-30CD-4E03-94BB-B2F005D09B1A}"/>
          </ac:spMkLst>
        </pc:spChg>
        <pc:spChg chg="add mod">
          <ac:chgData name="Daniel Schwarz" userId="5bb35bb8-905a-4742-88d9-33d9089732e7" providerId="ADAL" clId="{0C9D1E1A-4752-47A2-BB2B-FBDA551F9E93}" dt="2020-10-26T21:45:17.200" v="2379" actId="20577"/>
          <ac:spMkLst>
            <pc:docMk/>
            <pc:sldMk cId="773103033" sldId="370"/>
            <ac:spMk id="7" creationId="{E95B22B3-3EE9-41F5-8EF4-666BA0FE79DE}"/>
          </ac:spMkLst>
        </pc:spChg>
        <pc:picChg chg="add mod">
          <ac:chgData name="Daniel Schwarz" userId="5bb35bb8-905a-4742-88d9-33d9089732e7" providerId="ADAL" clId="{0C9D1E1A-4752-47A2-BB2B-FBDA551F9E93}" dt="2020-10-26T21:43:57.712" v="2298" actId="1076"/>
          <ac:picMkLst>
            <pc:docMk/>
            <pc:sldMk cId="773103033" sldId="370"/>
            <ac:picMk id="2" creationId="{28CC6BE9-2E11-43CB-83A5-0CB80E5ED25B}"/>
          </ac:picMkLst>
        </pc:picChg>
        <pc:picChg chg="add del mod">
          <ac:chgData name="Daniel Schwarz" userId="5bb35bb8-905a-4742-88d9-33d9089732e7" providerId="ADAL" clId="{0C9D1E1A-4752-47A2-BB2B-FBDA551F9E93}" dt="2020-10-26T21:43:23.393" v="2284" actId="478"/>
          <ac:picMkLst>
            <pc:docMk/>
            <pc:sldMk cId="773103033" sldId="370"/>
            <ac:picMk id="3" creationId="{46188838-AE23-451D-9596-418EA0D20D97}"/>
          </ac:picMkLst>
        </pc:picChg>
        <pc:picChg chg="add mod">
          <ac:chgData name="Daniel Schwarz" userId="5bb35bb8-905a-4742-88d9-33d9089732e7" providerId="ADAL" clId="{0C9D1E1A-4752-47A2-BB2B-FBDA551F9E93}" dt="2020-10-26T21:44:01.663" v="2300" actId="1076"/>
          <ac:picMkLst>
            <pc:docMk/>
            <pc:sldMk cId="773103033" sldId="370"/>
            <ac:picMk id="4" creationId="{140D6270-108C-4BD9-AE3D-6E39B01C5418}"/>
          </ac:picMkLst>
        </pc:picChg>
      </pc:sldChg>
      <pc:sldChg chg="addSp delSp modSp new mod modClrScheme chgLayout">
        <pc:chgData name="Daniel Schwarz" userId="5bb35bb8-905a-4742-88d9-33d9089732e7" providerId="ADAL" clId="{0C9D1E1A-4752-47A2-BB2B-FBDA551F9E93}" dt="2020-10-26T22:10:26.296" v="2724" actId="14100"/>
        <pc:sldMkLst>
          <pc:docMk/>
          <pc:sldMk cId="828652044" sldId="371"/>
        </pc:sldMkLst>
        <pc:spChg chg="mod ord">
          <ac:chgData name="Daniel Schwarz" userId="5bb35bb8-905a-4742-88d9-33d9089732e7" providerId="ADAL" clId="{0C9D1E1A-4752-47A2-BB2B-FBDA551F9E93}" dt="2020-10-26T21:49:28.290" v="2709" actId="700"/>
          <ac:spMkLst>
            <pc:docMk/>
            <pc:sldMk cId="828652044" sldId="371"/>
            <ac:spMk id="2" creationId="{9638DFF6-9ABA-4A58-BF3B-1F388E1B4B33}"/>
          </ac:spMkLst>
        </pc:spChg>
        <pc:spChg chg="del">
          <ac:chgData name="Daniel Schwarz" userId="5bb35bb8-905a-4742-88d9-33d9089732e7" providerId="ADAL" clId="{0C9D1E1A-4752-47A2-BB2B-FBDA551F9E93}" dt="2020-10-26T21:49:28.290" v="2709" actId="700"/>
          <ac:spMkLst>
            <pc:docMk/>
            <pc:sldMk cId="828652044" sldId="371"/>
            <ac:spMk id="3" creationId="{C1BA3D36-6A4B-47F8-8E75-9D59D9936C6E}"/>
          </ac:spMkLst>
        </pc:spChg>
        <pc:picChg chg="add mod">
          <ac:chgData name="Daniel Schwarz" userId="5bb35bb8-905a-4742-88d9-33d9089732e7" providerId="ADAL" clId="{0C9D1E1A-4752-47A2-BB2B-FBDA551F9E93}" dt="2020-10-26T22:10:17.424" v="2721" actId="1076"/>
          <ac:picMkLst>
            <pc:docMk/>
            <pc:sldMk cId="828652044" sldId="371"/>
            <ac:picMk id="4" creationId="{104D85DF-C13B-4C32-806C-68FF784CFEC4}"/>
          </ac:picMkLst>
        </pc:picChg>
        <pc:picChg chg="add mod">
          <ac:chgData name="Daniel Schwarz" userId="5bb35bb8-905a-4742-88d9-33d9089732e7" providerId="ADAL" clId="{0C9D1E1A-4752-47A2-BB2B-FBDA551F9E93}" dt="2020-10-26T22:10:26.296" v="2724" actId="14100"/>
          <ac:picMkLst>
            <pc:docMk/>
            <pc:sldMk cId="828652044" sldId="371"/>
            <ac:picMk id="5" creationId="{3E54C46D-56AB-4CF5-BA9C-1BB727BF4981}"/>
          </ac:picMkLst>
        </pc:picChg>
      </pc:sldChg>
      <pc:sldChg chg="addSp delSp modSp new mod modClrScheme chgLayout modNotesTx">
        <pc:chgData name="Daniel Schwarz" userId="5bb35bb8-905a-4742-88d9-33d9089732e7" providerId="ADAL" clId="{0C9D1E1A-4752-47A2-BB2B-FBDA551F9E93}" dt="2020-11-15T21:08:01.493" v="6221" actId="1076"/>
        <pc:sldMkLst>
          <pc:docMk/>
          <pc:sldMk cId="1719230595" sldId="372"/>
        </pc:sldMkLst>
        <pc:spChg chg="del">
          <ac:chgData name="Daniel Schwarz" userId="5bb35bb8-905a-4742-88d9-33d9089732e7" providerId="ADAL" clId="{0C9D1E1A-4752-47A2-BB2B-FBDA551F9E93}" dt="2020-10-26T22:10:41.259" v="2726" actId="700"/>
          <ac:spMkLst>
            <pc:docMk/>
            <pc:sldMk cId="1719230595" sldId="372"/>
            <ac:spMk id="2" creationId="{007C68C5-306B-48F7-9BCF-945A312F4344}"/>
          </ac:spMkLst>
        </pc:spChg>
        <pc:spChg chg="add mod">
          <ac:chgData name="Daniel Schwarz" userId="5bb35bb8-905a-4742-88d9-33d9089732e7" providerId="ADAL" clId="{0C9D1E1A-4752-47A2-BB2B-FBDA551F9E93}" dt="2020-11-15T21:08:01.493" v="6221" actId="1076"/>
          <ac:spMkLst>
            <pc:docMk/>
            <pc:sldMk cId="1719230595" sldId="372"/>
            <ac:spMk id="5" creationId="{ABF3C057-FE5C-4683-9E68-018B7C39D0EB}"/>
          </ac:spMkLst>
        </pc:spChg>
        <pc:graphicFrameChg chg="add mod modGraphic">
          <ac:chgData name="Daniel Schwarz" userId="5bb35bb8-905a-4742-88d9-33d9089732e7" providerId="ADAL" clId="{0C9D1E1A-4752-47A2-BB2B-FBDA551F9E93}" dt="2020-11-15T21:07:42.586" v="6214" actId="1035"/>
          <ac:graphicFrameMkLst>
            <pc:docMk/>
            <pc:sldMk cId="1719230595" sldId="372"/>
            <ac:graphicFrameMk id="4" creationId="{F4DD9397-F236-46DB-BC99-76B2C47C11B2}"/>
          </ac:graphicFrameMkLst>
        </pc:graphicFrameChg>
      </pc:sldChg>
      <pc:sldChg chg="addSp modSp add del mod">
        <pc:chgData name="Daniel Schwarz" userId="5bb35bb8-905a-4742-88d9-33d9089732e7" providerId="ADAL" clId="{0C9D1E1A-4752-47A2-BB2B-FBDA551F9E93}" dt="2020-11-15T22:04:01.896" v="7202" actId="47"/>
        <pc:sldMkLst>
          <pc:docMk/>
          <pc:sldMk cId="3376229237" sldId="373"/>
        </pc:sldMkLst>
        <pc:spChg chg="mod">
          <ac:chgData name="Daniel Schwarz" userId="5bb35bb8-905a-4742-88d9-33d9089732e7" providerId="ADAL" clId="{0C9D1E1A-4752-47A2-BB2B-FBDA551F9E93}" dt="2020-10-28T18:40:30.491" v="4033" actId="20577"/>
          <ac:spMkLst>
            <pc:docMk/>
            <pc:sldMk cId="3376229237" sldId="373"/>
            <ac:spMk id="4" creationId="{478AB046-1B68-488D-AE60-8F01F95A10E4}"/>
          </ac:spMkLst>
        </pc:spChg>
        <pc:graphicFrameChg chg="add mod modGraphic">
          <ac:chgData name="Daniel Schwarz" userId="5bb35bb8-905a-4742-88d9-33d9089732e7" providerId="ADAL" clId="{0C9D1E1A-4752-47A2-BB2B-FBDA551F9E93}" dt="2020-10-28T18:38:10.402" v="3996" actId="1076"/>
          <ac:graphicFrameMkLst>
            <pc:docMk/>
            <pc:sldMk cId="3376229237" sldId="373"/>
            <ac:graphicFrameMk id="2" creationId="{93BAD9FF-0A4F-453F-B291-DD75F1AEB398}"/>
          </ac:graphicFrameMkLst>
        </pc:graphicFrameChg>
      </pc:sldChg>
      <pc:sldChg chg="addSp new">
        <pc:chgData name="Daniel Schwarz" userId="5bb35bb8-905a-4742-88d9-33d9089732e7" providerId="ADAL" clId="{0C9D1E1A-4752-47A2-BB2B-FBDA551F9E93}" dt="2020-10-28T18:09:36.962" v="3935"/>
        <pc:sldMkLst>
          <pc:docMk/>
          <pc:sldMk cId="2921772423" sldId="374"/>
        </pc:sldMkLst>
        <pc:picChg chg="add">
          <ac:chgData name="Daniel Schwarz" userId="5bb35bb8-905a-4742-88d9-33d9089732e7" providerId="ADAL" clId="{0C9D1E1A-4752-47A2-BB2B-FBDA551F9E93}" dt="2020-10-28T18:09:36.962" v="3935"/>
          <ac:picMkLst>
            <pc:docMk/>
            <pc:sldMk cId="2921772423" sldId="374"/>
            <ac:picMk id="2" creationId="{AE3BF90C-63CC-4F8E-A0B3-4612F6768094}"/>
          </ac:picMkLst>
        </pc:picChg>
      </pc:sldChg>
      <pc:sldChg chg="addSp new">
        <pc:chgData name="Daniel Schwarz" userId="5bb35bb8-905a-4742-88d9-33d9089732e7" providerId="ADAL" clId="{0C9D1E1A-4752-47A2-BB2B-FBDA551F9E93}" dt="2020-10-28T18:10:44.856" v="3937"/>
        <pc:sldMkLst>
          <pc:docMk/>
          <pc:sldMk cId="3948782123" sldId="375"/>
        </pc:sldMkLst>
        <pc:picChg chg="add">
          <ac:chgData name="Daniel Schwarz" userId="5bb35bb8-905a-4742-88d9-33d9089732e7" providerId="ADAL" clId="{0C9D1E1A-4752-47A2-BB2B-FBDA551F9E93}" dt="2020-10-28T18:10:44.856" v="3937"/>
          <ac:picMkLst>
            <pc:docMk/>
            <pc:sldMk cId="3948782123" sldId="375"/>
            <ac:picMk id="2" creationId="{FC1C644E-9ABC-41C0-91DF-0C9DE91778BE}"/>
          </ac:picMkLst>
        </pc:picChg>
      </pc:sldChg>
      <pc:sldChg chg="addSp new">
        <pc:chgData name="Daniel Schwarz" userId="5bb35bb8-905a-4742-88d9-33d9089732e7" providerId="ADAL" clId="{0C9D1E1A-4752-47A2-BB2B-FBDA551F9E93}" dt="2020-10-28T18:11:26.327" v="3939"/>
        <pc:sldMkLst>
          <pc:docMk/>
          <pc:sldMk cId="266199474" sldId="376"/>
        </pc:sldMkLst>
        <pc:picChg chg="add">
          <ac:chgData name="Daniel Schwarz" userId="5bb35bb8-905a-4742-88d9-33d9089732e7" providerId="ADAL" clId="{0C9D1E1A-4752-47A2-BB2B-FBDA551F9E93}" dt="2020-10-28T18:11:26.327" v="3939"/>
          <ac:picMkLst>
            <pc:docMk/>
            <pc:sldMk cId="266199474" sldId="376"/>
            <ac:picMk id="2" creationId="{AE86325E-F05E-4B27-834C-D1C23A3B345E}"/>
          </ac:picMkLst>
        </pc:picChg>
      </pc:sldChg>
      <pc:sldChg chg="addSp modSp new mod modShow modNotesTx">
        <pc:chgData name="Daniel Schwarz" userId="5bb35bb8-905a-4742-88d9-33d9089732e7" providerId="ADAL" clId="{0C9D1E1A-4752-47A2-BB2B-FBDA551F9E93}" dt="2020-11-15T21:23:40.533" v="6534" actId="729"/>
        <pc:sldMkLst>
          <pc:docMk/>
          <pc:sldMk cId="1997786756" sldId="377"/>
        </pc:sldMkLst>
        <pc:spChg chg="mod">
          <ac:chgData name="Daniel Schwarz" userId="5bb35bb8-905a-4742-88d9-33d9089732e7" providerId="ADAL" clId="{0C9D1E1A-4752-47A2-BB2B-FBDA551F9E93}" dt="2020-10-28T18:35:45.219" v="3955" actId="20577"/>
          <ac:spMkLst>
            <pc:docMk/>
            <pc:sldMk cId="1997786756" sldId="377"/>
            <ac:spMk id="2" creationId="{69884D88-76C5-4472-83C1-22E67C73AFF3}"/>
          </ac:spMkLst>
        </pc:spChg>
        <pc:spChg chg="mod">
          <ac:chgData name="Daniel Schwarz" userId="5bb35bb8-905a-4742-88d9-33d9089732e7" providerId="ADAL" clId="{0C9D1E1A-4752-47A2-BB2B-FBDA551F9E93}" dt="2020-11-15T21:23:30.087" v="6532" actId="20577"/>
          <ac:spMkLst>
            <pc:docMk/>
            <pc:sldMk cId="1997786756" sldId="377"/>
            <ac:spMk id="3" creationId="{EC324661-8184-49C1-967B-3F931AEA285E}"/>
          </ac:spMkLst>
        </pc:spChg>
        <pc:spChg chg="add mod">
          <ac:chgData name="Daniel Schwarz" userId="5bb35bb8-905a-4742-88d9-33d9089732e7" providerId="ADAL" clId="{0C9D1E1A-4752-47A2-BB2B-FBDA551F9E93}" dt="2020-11-15T21:17:00.675" v="6345" actId="1076"/>
          <ac:spMkLst>
            <pc:docMk/>
            <pc:sldMk cId="1997786756" sldId="377"/>
            <ac:spMk id="5" creationId="{454E9509-233B-400C-BF67-0D85E0734792}"/>
          </ac:spMkLst>
        </pc:spChg>
      </pc:sldChg>
      <pc:sldChg chg="modSp new mod modShow">
        <pc:chgData name="Daniel Schwarz" userId="5bb35bb8-905a-4742-88d9-33d9089732e7" providerId="ADAL" clId="{0C9D1E1A-4752-47A2-BB2B-FBDA551F9E93}" dt="2020-11-15T21:12:01.591" v="6273" actId="729"/>
        <pc:sldMkLst>
          <pc:docMk/>
          <pc:sldMk cId="1896242820" sldId="378"/>
        </pc:sldMkLst>
        <pc:spChg chg="mod">
          <ac:chgData name="Daniel Schwarz" userId="5bb35bb8-905a-4742-88d9-33d9089732e7" providerId="ADAL" clId="{0C9D1E1A-4752-47A2-BB2B-FBDA551F9E93}" dt="2020-10-28T18:38:25.621" v="4014" actId="20577"/>
          <ac:spMkLst>
            <pc:docMk/>
            <pc:sldMk cId="1896242820" sldId="378"/>
            <ac:spMk id="2" creationId="{5A7D2443-D71C-4224-A6D2-2997F6374EE4}"/>
          </ac:spMkLst>
        </pc:spChg>
      </pc:sldChg>
      <pc:sldChg chg="modSp new mod modNotesTx">
        <pc:chgData name="Daniel Schwarz" userId="5bb35bb8-905a-4742-88d9-33d9089732e7" providerId="ADAL" clId="{0C9D1E1A-4752-47A2-BB2B-FBDA551F9E93}" dt="2020-10-28T18:59:38.701" v="4847" actId="20577"/>
        <pc:sldMkLst>
          <pc:docMk/>
          <pc:sldMk cId="2692560093" sldId="379"/>
        </pc:sldMkLst>
        <pc:spChg chg="mod">
          <ac:chgData name="Daniel Schwarz" userId="5bb35bb8-905a-4742-88d9-33d9089732e7" providerId="ADAL" clId="{0C9D1E1A-4752-47A2-BB2B-FBDA551F9E93}" dt="2020-10-28T18:41:25.267" v="4063" actId="20577"/>
          <ac:spMkLst>
            <pc:docMk/>
            <pc:sldMk cId="2692560093" sldId="379"/>
            <ac:spMk id="2" creationId="{F5989D6D-7140-41F2-9411-F3B7AD01EAB6}"/>
          </ac:spMkLst>
        </pc:spChg>
        <pc:spChg chg="mod">
          <ac:chgData name="Daniel Schwarz" userId="5bb35bb8-905a-4742-88d9-33d9089732e7" providerId="ADAL" clId="{0C9D1E1A-4752-47A2-BB2B-FBDA551F9E93}" dt="2020-10-28T18:55:04.771" v="4810" actId="6549"/>
          <ac:spMkLst>
            <pc:docMk/>
            <pc:sldMk cId="2692560093" sldId="379"/>
            <ac:spMk id="3" creationId="{D515DC11-1567-4C09-A8AA-3CA5BBAC0ECE}"/>
          </ac:spMkLst>
        </pc:spChg>
      </pc:sldChg>
      <pc:sldChg chg="modSp new mod modNotesTx">
        <pc:chgData name="Daniel Schwarz" userId="5bb35bb8-905a-4742-88d9-33d9089732e7" providerId="ADAL" clId="{0C9D1E1A-4752-47A2-BB2B-FBDA551F9E93}" dt="2020-11-15T22:13:11.708" v="7787" actId="20577"/>
        <pc:sldMkLst>
          <pc:docMk/>
          <pc:sldMk cId="1173228883" sldId="380"/>
        </pc:sldMkLst>
        <pc:spChg chg="mod">
          <ac:chgData name="Daniel Schwarz" userId="5bb35bb8-905a-4742-88d9-33d9089732e7" providerId="ADAL" clId="{0C9D1E1A-4752-47A2-BB2B-FBDA551F9E93}" dt="2020-10-28T18:59:56.443" v="4862" actId="20577"/>
          <ac:spMkLst>
            <pc:docMk/>
            <pc:sldMk cId="1173228883" sldId="380"/>
            <ac:spMk id="2" creationId="{26FC0A08-242C-4D9C-AD22-02DD47371E23}"/>
          </ac:spMkLst>
        </pc:spChg>
        <pc:spChg chg="mod">
          <ac:chgData name="Daniel Schwarz" userId="5bb35bb8-905a-4742-88d9-33d9089732e7" providerId="ADAL" clId="{0C9D1E1A-4752-47A2-BB2B-FBDA551F9E93}" dt="2020-11-15T22:12:47.803" v="7701" actId="20577"/>
          <ac:spMkLst>
            <pc:docMk/>
            <pc:sldMk cId="1173228883" sldId="380"/>
            <ac:spMk id="3" creationId="{CFEA4607-FE9F-487B-A05E-5E3CDEAACDDA}"/>
          </ac:spMkLst>
        </pc:spChg>
      </pc:sldChg>
      <pc:sldChg chg="modSp add mod modNotesTx">
        <pc:chgData name="Daniel Schwarz" userId="5bb35bb8-905a-4742-88d9-33d9089732e7" providerId="ADAL" clId="{0C9D1E1A-4752-47A2-BB2B-FBDA551F9E93}" dt="2020-11-15T22:05:07.897" v="7208" actId="1076"/>
        <pc:sldMkLst>
          <pc:docMk/>
          <pc:sldMk cId="3394434897" sldId="381"/>
        </pc:sldMkLst>
        <pc:spChg chg="mod">
          <ac:chgData name="Daniel Schwarz" userId="5bb35bb8-905a-4742-88d9-33d9089732e7" providerId="ADAL" clId="{0C9D1E1A-4752-47A2-BB2B-FBDA551F9E93}" dt="2020-11-15T22:05:07.897" v="7208" actId="1076"/>
          <ac:spMkLst>
            <pc:docMk/>
            <pc:sldMk cId="3394434897" sldId="381"/>
            <ac:spMk id="4" creationId="{D0519423-E8F5-48FA-B003-DAD6B695BD87}"/>
          </ac:spMkLst>
        </pc:spChg>
      </pc:sldChg>
      <pc:sldChg chg="addSp modSp new mod">
        <pc:chgData name="Daniel Schwarz" userId="5bb35bb8-905a-4742-88d9-33d9089732e7" providerId="ADAL" clId="{0C9D1E1A-4752-47A2-BB2B-FBDA551F9E93}" dt="2020-11-07T15:47:46.001" v="4937" actId="1076"/>
        <pc:sldMkLst>
          <pc:docMk/>
          <pc:sldMk cId="3483357656" sldId="382"/>
        </pc:sldMkLst>
        <pc:picChg chg="add mod">
          <ac:chgData name="Daniel Schwarz" userId="5bb35bb8-905a-4742-88d9-33d9089732e7" providerId="ADAL" clId="{0C9D1E1A-4752-47A2-BB2B-FBDA551F9E93}" dt="2020-11-07T15:46:36.024" v="4932" actId="1076"/>
          <ac:picMkLst>
            <pc:docMk/>
            <pc:sldMk cId="3483357656" sldId="382"/>
            <ac:picMk id="2" creationId="{F07A30B8-51AF-4074-8842-DD2D30FBB2E9}"/>
          </ac:picMkLst>
        </pc:picChg>
        <pc:picChg chg="add mod">
          <ac:chgData name="Daniel Schwarz" userId="5bb35bb8-905a-4742-88d9-33d9089732e7" providerId="ADAL" clId="{0C9D1E1A-4752-47A2-BB2B-FBDA551F9E93}" dt="2020-11-07T15:46:37.728" v="4933" actId="1076"/>
          <ac:picMkLst>
            <pc:docMk/>
            <pc:sldMk cId="3483357656" sldId="382"/>
            <ac:picMk id="3" creationId="{DB81917C-24D5-4B75-9852-B912CB8E3082}"/>
          </ac:picMkLst>
        </pc:picChg>
        <pc:picChg chg="add mod">
          <ac:chgData name="Daniel Schwarz" userId="5bb35bb8-905a-4742-88d9-33d9089732e7" providerId="ADAL" clId="{0C9D1E1A-4752-47A2-BB2B-FBDA551F9E93}" dt="2020-11-07T15:47:13.224" v="4935" actId="1076"/>
          <ac:picMkLst>
            <pc:docMk/>
            <pc:sldMk cId="3483357656" sldId="382"/>
            <ac:picMk id="4" creationId="{3B7B134D-035E-44D9-9AFF-414F0193758F}"/>
          </ac:picMkLst>
        </pc:picChg>
        <pc:picChg chg="add mod">
          <ac:chgData name="Daniel Schwarz" userId="5bb35bb8-905a-4742-88d9-33d9089732e7" providerId="ADAL" clId="{0C9D1E1A-4752-47A2-BB2B-FBDA551F9E93}" dt="2020-11-07T15:47:46.001" v="4937" actId="1076"/>
          <ac:picMkLst>
            <pc:docMk/>
            <pc:sldMk cId="3483357656" sldId="382"/>
            <ac:picMk id="5" creationId="{45FEFBB3-5236-4AD1-8471-3F8CCD68B706}"/>
          </ac:picMkLst>
        </pc:picChg>
      </pc:sldChg>
      <pc:sldChg chg="addSp delSp modSp new mod modNotesTx">
        <pc:chgData name="Daniel Schwarz" userId="5bb35bb8-905a-4742-88d9-33d9089732e7" providerId="ADAL" clId="{0C9D1E1A-4752-47A2-BB2B-FBDA551F9E93}" dt="2020-11-07T16:48:56.277" v="5373"/>
        <pc:sldMkLst>
          <pc:docMk/>
          <pc:sldMk cId="1731421883" sldId="383"/>
        </pc:sldMkLst>
        <pc:spChg chg="add mod">
          <ac:chgData name="Daniel Schwarz" userId="5bb35bb8-905a-4742-88d9-33d9089732e7" providerId="ADAL" clId="{0C9D1E1A-4752-47A2-BB2B-FBDA551F9E93}" dt="2020-11-07T16:38:25.509" v="4970"/>
          <ac:spMkLst>
            <pc:docMk/>
            <pc:sldMk cId="1731421883" sldId="383"/>
            <ac:spMk id="4" creationId="{8229D77C-4398-49BB-8434-A06845582E8F}"/>
          </ac:spMkLst>
        </pc:spChg>
        <pc:picChg chg="add del mod">
          <ac:chgData name="Daniel Schwarz" userId="5bb35bb8-905a-4742-88d9-33d9089732e7" providerId="ADAL" clId="{0C9D1E1A-4752-47A2-BB2B-FBDA551F9E93}" dt="2020-11-07T16:36:31.697" v="4959" actId="478"/>
          <ac:picMkLst>
            <pc:docMk/>
            <pc:sldMk cId="1731421883" sldId="383"/>
            <ac:picMk id="2" creationId="{3571F0B9-5B8A-41C5-8786-827378E00903}"/>
          </ac:picMkLst>
        </pc:picChg>
        <pc:picChg chg="add mod">
          <ac:chgData name="Daniel Schwarz" userId="5bb35bb8-905a-4742-88d9-33d9089732e7" providerId="ADAL" clId="{0C9D1E1A-4752-47A2-BB2B-FBDA551F9E93}" dt="2020-11-07T15:51:45.769" v="4944" actId="1076"/>
          <ac:picMkLst>
            <pc:docMk/>
            <pc:sldMk cId="1731421883" sldId="383"/>
            <ac:picMk id="3" creationId="{3466217A-C3E2-44CB-8622-08459457D6FD}"/>
          </ac:picMkLst>
        </pc:picChg>
        <pc:picChg chg="add mod">
          <ac:chgData name="Daniel Schwarz" userId="5bb35bb8-905a-4742-88d9-33d9089732e7" providerId="ADAL" clId="{0C9D1E1A-4752-47A2-BB2B-FBDA551F9E93}" dt="2020-11-07T16:37:27.226" v="4961" actId="1076"/>
          <ac:picMkLst>
            <pc:docMk/>
            <pc:sldMk cId="1731421883" sldId="383"/>
            <ac:picMk id="5" creationId="{1D22A58B-5671-4431-AE65-F5520B3B7944}"/>
          </ac:picMkLst>
        </pc:picChg>
      </pc:sldChg>
      <pc:sldChg chg="new del">
        <pc:chgData name="Daniel Schwarz" userId="5bb35bb8-905a-4742-88d9-33d9089732e7" providerId="ADAL" clId="{0C9D1E1A-4752-47A2-BB2B-FBDA551F9E93}" dt="2020-11-07T16:52:21.695" v="5386" actId="47"/>
        <pc:sldMkLst>
          <pc:docMk/>
          <pc:sldMk cId="2407528967" sldId="384"/>
        </pc:sldMkLst>
      </pc:sldChg>
      <pc:sldChg chg="addSp delSp modSp add mod modNotesTx">
        <pc:chgData name="Daniel Schwarz" userId="5bb35bb8-905a-4742-88d9-33d9089732e7" providerId="ADAL" clId="{0C9D1E1A-4752-47A2-BB2B-FBDA551F9E93}" dt="2020-11-07T16:50:42.345" v="5384" actId="1076"/>
        <pc:sldMkLst>
          <pc:docMk/>
          <pc:sldMk cId="3362586493" sldId="385"/>
        </pc:sldMkLst>
        <pc:spChg chg="mod">
          <ac:chgData name="Daniel Schwarz" userId="5bb35bb8-905a-4742-88d9-33d9089732e7" providerId="ADAL" clId="{0C9D1E1A-4752-47A2-BB2B-FBDA551F9E93}" dt="2020-11-07T16:40:00.105" v="5009" actId="20577"/>
          <ac:spMkLst>
            <pc:docMk/>
            <pc:sldMk cId="3362586493" sldId="385"/>
            <ac:spMk id="3" creationId="{170F1F03-AD3B-40D4-A9A4-A23B6630DB7A}"/>
          </ac:spMkLst>
        </pc:spChg>
        <pc:spChg chg="mod">
          <ac:chgData name="Daniel Schwarz" userId="5bb35bb8-905a-4742-88d9-33d9089732e7" providerId="ADAL" clId="{0C9D1E1A-4752-47A2-BB2B-FBDA551F9E93}" dt="2020-11-07T16:44:28.161" v="5372" actId="20577"/>
          <ac:spMkLst>
            <pc:docMk/>
            <pc:sldMk cId="3362586493" sldId="385"/>
            <ac:spMk id="4" creationId="{478AB046-1B68-488D-AE60-8F01F95A10E4}"/>
          </ac:spMkLst>
        </pc:spChg>
        <pc:graphicFrameChg chg="del">
          <ac:chgData name="Daniel Schwarz" userId="5bb35bb8-905a-4742-88d9-33d9089732e7" providerId="ADAL" clId="{0C9D1E1A-4752-47A2-BB2B-FBDA551F9E93}" dt="2020-11-07T16:40:41.894" v="5061" actId="478"/>
          <ac:graphicFrameMkLst>
            <pc:docMk/>
            <pc:sldMk cId="3362586493" sldId="385"/>
            <ac:graphicFrameMk id="2" creationId="{93BAD9FF-0A4F-453F-B291-DD75F1AEB398}"/>
          </ac:graphicFrameMkLst>
        </pc:graphicFrameChg>
        <pc:picChg chg="add mod modCrop">
          <ac:chgData name="Daniel Schwarz" userId="5bb35bb8-905a-4742-88d9-33d9089732e7" providerId="ADAL" clId="{0C9D1E1A-4752-47A2-BB2B-FBDA551F9E93}" dt="2020-11-07T16:50:42.345" v="5384" actId="1076"/>
          <ac:picMkLst>
            <pc:docMk/>
            <pc:sldMk cId="3362586493" sldId="385"/>
            <ac:picMk id="6" creationId="{E35A0C12-CB42-4ADD-9365-AE873797A470}"/>
          </ac:picMkLst>
        </pc:picChg>
        <pc:picChg chg="add mod modCrop">
          <ac:chgData name="Daniel Schwarz" userId="5bb35bb8-905a-4742-88d9-33d9089732e7" providerId="ADAL" clId="{0C9D1E1A-4752-47A2-BB2B-FBDA551F9E93}" dt="2020-11-07T16:50:27.898" v="5382" actId="1076"/>
          <ac:picMkLst>
            <pc:docMk/>
            <pc:sldMk cId="3362586493" sldId="385"/>
            <ac:picMk id="7" creationId="{A591D30F-BACB-4A99-B3CC-148D58FBDDD2}"/>
          </ac:picMkLst>
        </pc:picChg>
      </pc:sldChg>
      <pc:sldChg chg="addSp modSp new mod modClrScheme chgLayout">
        <pc:chgData name="Daniel Schwarz" userId="5bb35bb8-905a-4742-88d9-33d9089732e7" providerId="ADAL" clId="{0C9D1E1A-4752-47A2-BB2B-FBDA551F9E93}" dt="2020-11-12T20:46:43.162" v="5802" actId="20577"/>
        <pc:sldMkLst>
          <pc:docMk/>
          <pc:sldMk cId="1334360895" sldId="386"/>
        </pc:sldMkLst>
        <pc:spChg chg="add mod">
          <ac:chgData name="Daniel Schwarz" userId="5bb35bb8-905a-4742-88d9-33d9089732e7" providerId="ADAL" clId="{0C9D1E1A-4752-47A2-BB2B-FBDA551F9E93}" dt="2020-11-12T20:46:43.162" v="5802" actId="20577"/>
          <ac:spMkLst>
            <pc:docMk/>
            <pc:sldMk cId="1334360895" sldId="386"/>
            <ac:spMk id="2" creationId="{3CD0DB78-AB5E-4845-BDA8-57563707A40A}"/>
          </ac:spMkLst>
        </pc:spChg>
        <pc:spChg chg="add mod">
          <ac:chgData name="Daniel Schwarz" userId="5bb35bb8-905a-4742-88d9-33d9089732e7" providerId="ADAL" clId="{0C9D1E1A-4752-47A2-BB2B-FBDA551F9E93}" dt="2020-11-07T16:58:46.211" v="5794" actId="20577"/>
          <ac:spMkLst>
            <pc:docMk/>
            <pc:sldMk cId="1334360895" sldId="386"/>
            <ac:spMk id="3" creationId="{B8CE49D1-00A0-443D-BE62-56F93D3B93CF}"/>
          </ac:spMkLst>
        </pc:spChg>
      </pc:sldChg>
      <pc:sldChg chg="modSp new del mod">
        <pc:chgData name="Daniel Schwarz" userId="5bb35bb8-905a-4742-88d9-33d9089732e7" providerId="ADAL" clId="{0C9D1E1A-4752-47A2-BB2B-FBDA551F9E93}" dt="2020-11-15T22:17:59.622" v="7856" actId="47"/>
        <pc:sldMkLst>
          <pc:docMk/>
          <pc:sldMk cId="703676086" sldId="387"/>
        </pc:sldMkLst>
        <pc:spChg chg="mod">
          <ac:chgData name="Daniel Schwarz" userId="5bb35bb8-905a-4742-88d9-33d9089732e7" providerId="ADAL" clId="{0C9D1E1A-4752-47A2-BB2B-FBDA551F9E93}" dt="2020-11-14T22:08:12.240" v="5875" actId="20577"/>
          <ac:spMkLst>
            <pc:docMk/>
            <pc:sldMk cId="703676086" sldId="387"/>
            <ac:spMk id="3" creationId="{B6ACF78B-DE49-4DF3-89B3-1E4DDBE37CF7}"/>
          </ac:spMkLst>
        </pc:spChg>
      </pc:sldChg>
      <pc:sldChg chg="delSp modSp add mod delAnim modAnim">
        <pc:chgData name="Daniel Schwarz" userId="5bb35bb8-905a-4742-88d9-33d9089732e7" providerId="ADAL" clId="{0C9D1E1A-4752-47A2-BB2B-FBDA551F9E93}" dt="2020-11-15T20:49:00.940" v="5893"/>
        <pc:sldMkLst>
          <pc:docMk/>
          <pc:sldMk cId="1023509386" sldId="426"/>
        </pc:sldMkLst>
        <pc:spChg chg="mod">
          <ac:chgData name="Daniel Schwarz" userId="5bb35bb8-905a-4742-88d9-33d9089732e7" providerId="ADAL" clId="{0C9D1E1A-4752-47A2-BB2B-FBDA551F9E93}" dt="2020-11-15T20:48:40.855" v="5891" actId="14100"/>
          <ac:spMkLst>
            <pc:docMk/>
            <pc:sldMk cId="1023509386" sldId="426"/>
            <ac:spMk id="2" creationId="{76FD6F19-51EC-4B7D-8EF6-594A8AA731EB}"/>
          </ac:spMkLst>
        </pc:spChg>
        <pc:spChg chg="del">
          <ac:chgData name="Daniel Schwarz" userId="5bb35bb8-905a-4742-88d9-33d9089732e7" providerId="ADAL" clId="{0C9D1E1A-4752-47A2-BB2B-FBDA551F9E93}" dt="2020-11-15T20:48:44.606" v="5892" actId="478"/>
          <ac:spMkLst>
            <pc:docMk/>
            <pc:sldMk cId="1023509386" sldId="426"/>
            <ac:spMk id="740" creationId="{561EC690-BEDA-4738-BD12-E80FA70B4028}"/>
          </ac:spMkLst>
        </pc:spChg>
      </pc:sldChg>
      <pc:sldChg chg="modSp add mod">
        <pc:chgData name="Daniel Schwarz" userId="5bb35bb8-905a-4742-88d9-33d9089732e7" providerId="ADAL" clId="{0C9D1E1A-4752-47A2-BB2B-FBDA551F9E93}" dt="2020-11-15T21:00:33.819" v="6124" actId="14734"/>
        <pc:sldMkLst>
          <pc:docMk/>
          <pc:sldMk cId="737257765" sldId="428"/>
        </pc:sldMkLst>
        <pc:graphicFrameChg chg="mod modGraphic">
          <ac:chgData name="Daniel Schwarz" userId="5bb35bb8-905a-4742-88d9-33d9089732e7" providerId="ADAL" clId="{0C9D1E1A-4752-47A2-BB2B-FBDA551F9E93}" dt="2020-11-15T21:00:33.819" v="6124" actId="14734"/>
          <ac:graphicFrameMkLst>
            <pc:docMk/>
            <pc:sldMk cId="737257765" sldId="428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0C9D1E1A-4752-47A2-BB2B-FBDA551F9E93}" dt="2020-11-15T21:02:01.707" v="6161" actId="20577"/>
        <pc:sldMkLst>
          <pc:docMk/>
          <pc:sldMk cId="2867637286" sldId="429"/>
        </pc:sldMkLst>
        <pc:graphicFrameChg chg="mod modGraphic">
          <ac:chgData name="Daniel Schwarz" userId="5bb35bb8-905a-4742-88d9-33d9089732e7" providerId="ADAL" clId="{0C9D1E1A-4752-47A2-BB2B-FBDA551F9E93}" dt="2020-11-15T21:02:01.707" v="6161" actId="20577"/>
          <ac:graphicFrameMkLst>
            <pc:docMk/>
            <pc:sldMk cId="2867637286" sldId="429"/>
            <ac:graphicFrameMk id="5" creationId="{A69A059B-B37F-41C3-8C58-3F944E58EF29}"/>
          </ac:graphicFrameMkLst>
        </pc:graphicFrameChg>
      </pc:sldChg>
      <pc:sldChg chg="addSp modSp add mod">
        <pc:chgData name="Daniel Schwarz" userId="5bb35bb8-905a-4742-88d9-33d9089732e7" providerId="ADAL" clId="{0C9D1E1A-4752-47A2-BB2B-FBDA551F9E93}" dt="2020-11-15T21:10:34.560" v="6272" actId="313"/>
        <pc:sldMkLst>
          <pc:docMk/>
          <pc:sldMk cId="657153685" sldId="430"/>
        </pc:sldMkLst>
        <pc:graphicFrameChg chg="add mod">
          <ac:chgData name="Daniel Schwarz" userId="5bb35bb8-905a-4742-88d9-33d9089732e7" providerId="ADAL" clId="{0C9D1E1A-4752-47A2-BB2B-FBDA551F9E93}" dt="2020-11-15T21:08:45.821" v="6226" actId="1076"/>
          <ac:graphicFrameMkLst>
            <pc:docMk/>
            <pc:sldMk cId="657153685" sldId="430"/>
            <ac:graphicFrameMk id="2" creationId="{4C735EA8-4C70-48F2-85E9-C6AC783C6630}"/>
          </ac:graphicFrameMkLst>
        </pc:graphicFrameChg>
        <pc:graphicFrameChg chg="mod modGraphic">
          <ac:chgData name="Daniel Schwarz" userId="5bb35bb8-905a-4742-88d9-33d9089732e7" providerId="ADAL" clId="{0C9D1E1A-4752-47A2-BB2B-FBDA551F9E93}" dt="2020-11-15T21:10:34.560" v="6272" actId="313"/>
          <ac:graphicFrameMkLst>
            <pc:docMk/>
            <pc:sldMk cId="657153685" sldId="430"/>
            <ac:graphicFrameMk id="5" creationId="{A69A059B-B37F-41C3-8C58-3F944E58EF29}"/>
          </ac:graphicFrameMkLst>
        </pc:graphicFrameChg>
      </pc:sldChg>
      <pc:sldChg chg="addSp modSp add mod">
        <pc:chgData name="Daniel Schwarz" userId="5bb35bb8-905a-4742-88d9-33d9089732e7" providerId="ADAL" clId="{0C9D1E1A-4752-47A2-BB2B-FBDA551F9E93}" dt="2020-11-15T21:37:35.429" v="6879" actId="20577"/>
        <pc:sldMkLst>
          <pc:docMk/>
          <pc:sldMk cId="3767213243" sldId="431"/>
        </pc:sldMkLst>
        <pc:spChg chg="mod">
          <ac:chgData name="Daniel Schwarz" userId="5bb35bb8-905a-4742-88d9-33d9089732e7" providerId="ADAL" clId="{0C9D1E1A-4752-47A2-BB2B-FBDA551F9E93}" dt="2020-11-15T21:37:35.429" v="6879" actId="20577"/>
          <ac:spMkLst>
            <pc:docMk/>
            <pc:sldMk cId="3767213243" sldId="431"/>
            <ac:spMk id="3" creationId="{EC324661-8184-49C1-967B-3F931AEA285E}"/>
          </ac:spMkLst>
        </pc:spChg>
        <pc:picChg chg="add mod">
          <ac:chgData name="Daniel Schwarz" userId="5bb35bb8-905a-4742-88d9-33d9089732e7" providerId="ADAL" clId="{0C9D1E1A-4752-47A2-BB2B-FBDA551F9E93}" dt="2020-11-15T21:33:42.494" v="6795" actId="1076"/>
          <ac:picMkLst>
            <pc:docMk/>
            <pc:sldMk cId="3767213243" sldId="431"/>
            <ac:picMk id="4" creationId="{FC9C35D2-9660-453C-9CF0-5260888DFE97}"/>
          </ac:picMkLst>
        </pc:picChg>
        <pc:picChg chg="add mod">
          <ac:chgData name="Daniel Schwarz" userId="5bb35bb8-905a-4742-88d9-33d9089732e7" providerId="ADAL" clId="{0C9D1E1A-4752-47A2-BB2B-FBDA551F9E93}" dt="2020-11-15T21:33:45.752" v="6796" actId="1076"/>
          <ac:picMkLst>
            <pc:docMk/>
            <pc:sldMk cId="3767213243" sldId="431"/>
            <ac:picMk id="6" creationId="{4F8D5512-8EF1-495E-ABA5-4B4E0D98186A}"/>
          </ac:picMkLst>
        </pc:picChg>
      </pc:sldChg>
      <pc:sldChg chg="delSp modSp add del mod">
        <pc:chgData name="Daniel Schwarz" userId="5bb35bb8-905a-4742-88d9-33d9089732e7" providerId="ADAL" clId="{0C9D1E1A-4752-47A2-BB2B-FBDA551F9E93}" dt="2020-11-15T21:37:44.839" v="6880" actId="47"/>
        <pc:sldMkLst>
          <pc:docMk/>
          <pc:sldMk cId="3869908966" sldId="432"/>
        </pc:sldMkLst>
        <pc:spChg chg="mod">
          <ac:chgData name="Daniel Schwarz" userId="5bb35bb8-905a-4742-88d9-33d9089732e7" providerId="ADAL" clId="{0C9D1E1A-4752-47A2-BB2B-FBDA551F9E93}" dt="2020-11-15T21:29:30.851" v="6714" actId="27636"/>
          <ac:spMkLst>
            <pc:docMk/>
            <pc:sldMk cId="3869908966" sldId="432"/>
            <ac:spMk id="3" creationId="{EC324661-8184-49C1-967B-3F931AEA285E}"/>
          </ac:spMkLst>
        </pc:spChg>
        <pc:picChg chg="del">
          <ac:chgData name="Daniel Schwarz" userId="5bb35bb8-905a-4742-88d9-33d9089732e7" providerId="ADAL" clId="{0C9D1E1A-4752-47A2-BB2B-FBDA551F9E93}" dt="2020-11-15T21:29:42" v="6715" actId="478"/>
          <ac:picMkLst>
            <pc:docMk/>
            <pc:sldMk cId="3869908966" sldId="432"/>
            <ac:picMk id="4" creationId="{FC9C35D2-9660-453C-9CF0-5260888DFE97}"/>
          </ac:picMkLst>
        </pc:picChg>
        <pc:picChg chg="del">
          <ac:chgData name="Daniel Schwarz" userId="5bb35bb8-905a-4742-88d9-33d9089732e7" providerId="ADAL" clId="{0C9D1E1A-4752-47A2-BB2B-FBDA551F9E93}" dt="2020-11-15T21:29:42.867" v="6716" actId="478"/>
          <ac:picMkLst>
            <pc:docMk/>
            <pc:sldMk cId="3869908966" sldId="432"/>
            <ac:picMk id="6" creationId="{4F8D5512-8EF1-495E-ABA5-4B4E0D98186A}"/>
          </ac:picMkLst>
        </pc:picChg>
      </pc:sldChg>
      <pc:sldChg chg="delSp modSp add mod">
        <pc:chgData name="Daniel Schwarz" userId="5bb35bb8-905a-4742-88d9-33d9089732e7" providerId="ADAL" clId="{0C9D1E1A-4752-47A2-BB2B-FBDA551F9E93}" dt="2020-11-15T21:33:09.329" v="6786" actId="20577"/>
        <pc:sldMkLst>
          <pc:docMk/>
          <pc:sldMk cId="827526027" sldId="433"/>
        </pc:sldMkLst>
        <pc:spChg chg="mod">
          <ac:chgData name="Daniel Schwarz" userId="5bb35bb8-905a-4742-88d9-33d9089732e7" providerId="ADAL" clId="{0C9D1E1A-4752-47A2-BB2B-FBDA551F9E93}" dt="2020-11-15T21:33:09.329" v="6786" actId="20577"/>
          <ac:spMkLst>
            <pc:docMk/>
            <pc:sldMk cId="827526027" sldId="433"/>
            <ac:spMk id="3" creationId="{EC324661-8184-49C1-967B-3F931AEA285E}"/>
          </ac:spMkLst>
        </pc:spChg>
        <pc:picChg chg="del">
          <ac:chgData name="Daniel Schwarz" userId="5bb35bb8-905a-4742-88d9-33d9089732e7" providerId="ADAL" clId="{0C9D1E1A-4752-47A2-BB2B-FBDA551F9E93}" dt="2020-11-15T21:31:09.547" v="6725" actId="478"/>
          <ac:picMkLst>
            <pc:docMk/>
            <pc:sldMk cId="827526027" sldId="433"/>
            <ac:picMk id="4" creationId="{FC9C35D2-9660-453C-9CF0-5260888DFE97}"/>
          </ac:picMkLst>
        </pc:picChg>
        <pc:picChg chg="del">
          <ac:chgData name="Daniel Schwarz" userId="5bb35bb8-905a-4742-88d9-33d9089732e7" providerId="ADAL" clId="{0C9D1E1A-4752-47A2-BB2B-FBDA551F9E93}" dt="2020-11-15T21:31:10.304" v="6726" actId="478"/>
          <ac:picMkLst>
            <pc:docMk/>
            <pc:sldMk cId="827526027" sldId="433"/>
            <ac:picMk id="6" creationId="{4F8D5512-8EF1-495E-ABA5-4B4E0D98186A}"/>
          </ac:picMkLst>
        </pc:picChg>
      </pc:sldChg>
      <pc:sldChg chg="addSp delSp modSp add mod">
        <pc:chgData name="Daniel Schwarz" userId="5bb35bb8-905a-4742-88d9-33d9089732e7" providerId="ADAL" clId="{0C9D1E1A-4752-47A2-BB2B-FBDA551F9E93}" dt="2020-11-15T21:35:37.444" v="6808" actId="14100"/>
        <pc:sldMkLst>
          <pc:docMk/>
          <pc:sldMk cId="1185923952" sldId="434"/>
        </pc:sldMkLst>
        <pc:spChg chg="mod">
          <ac:chgData name="Daniel Schwarz" userId="5bb35bb8-905a-4742-88d9-33d9089732e7" providerId="ADAL" clId="{0C9D1E1A-4752-47A2-BB2B-FBDA551F9E93}" dt="2020-11-15T21:34:34.350" v="6804" actId="6549"/>
          <ac:spMkLst>
            <pc:docMk/>
            <pc:sldMk cId="1185923952" sldId="434"/>
            <ac:spMk id="3" creationId="{EC324661-8184-49C1-967B-3F931AEA285E}"/>
          </ac:spMkLst>
        </pc:spChg>
        <pc:picChg chg="del">
          <ac:chgData name="Daniel Schwarz" userId="5bb35bb8-905a-4742-88d9-33d9089732e7" providerId="ADAL" clId="{0C9D1E1A-4752-47A2-BB2B-FBDA551F9E93}" dt="2020-11-15T21:34:30.942" v="6802" actId="478"/>
          <ac:picMkLst>
            <pc:docMk/>
            <pc:sldMk cId="1185923952" sldId="434"/>
            <ac:picMk id="4" creationId="{FC9C35D2-9660-453C-9CF0-5260888DFE97}"/>
          </ac:picMkLst>
        </pc:picChg>
        <pc:picChg chg="del">
          <ac:chgData name="Daniel Schwarz" userId="5bb35bb8-905a-4742-88d9-33d9089732e7" providerId="ADAL" clId="{0C9D1E1A-4752-47A2-BB2B-FBDA551F9E93}" dt="2020-11-15T21:34:31.731" v="6803" actId="478"/>
          <ac:picMkLst>
            <pc:docMk/>
            <pc:sldMk cId="1185923952" sldId="434"/>
            <ac:picMk id="6" creationId="{4F8D5512-8EF1-495E-ABA5-4B4E0D98186A}"/>
          </ac:picMkLst>
        </pc:picChg>
        <pc:picChg chg="add mod">
          <ac:chgData name="Daniel Schwarz" userId="5bb35bb8-905a-4742-88d9-33d9089732e7" providerId="ADAL" clId="{0C9D1E1A-4752-47A2-BB2B-FBDA551F9E93}" dt="2020-11-15T21:35:37.444" v="6808" actId="14100"/>
          <ac:picMkLst>
            <pc:docMk/>
            <pc:sldMk cId="1185923952" sldId="434"/>
            <ac:picMk id="7" creationId="{657C5054-3319-4342-960A-5E442E8FFBB3}"/>
          </ac:picMkLst>
        </pc:picChg>
      </pc:sldChg>
      <pc:sldChg chg="addSp delSp modSp add mod">
        <pc:chgData name="Daniel Schwarz" userId="5bb35bb8-905a-4742-88d9-33d9089732e7" providerId="ADAL" clId="{0C9D1E1A-4752-47A2-BB2B-FBDA551F9E93}" dt="2020-11-15T21:41:09.898" v="7031"/>
        <pc:sldMkLst>
          <pc:docMk/>
          <pc:sldMk cId="3855353301" sldId="435"/>
        </pc:sldMkLst>
        <pc:spChg chg="mod">
          <ac:chgData name="Daniel Schwarz" userId="5bb35bb8-905a-4742-88d9-33d9089732e7" providerId="ADAL" clId="{0C9D1E1A-4752-47A2-BB2B-FBDA551F9E93}" dt="2020-11-15T21:41:09.898" v="7031"/>
          <ac:spMkLst>
            <pc:docMk/>
            <pc:sldMk cId="3855353301" sldId="435"/>
            <ac:spMk id="3" creationId="{EC324661-8184-49C1-967B-3F931AEA285E}"/>
          </ac:spMkLst>
        </pc:spChg>
        <pc:spChg chg="add del">
          <ac:chgData name="Daniel Schwarz" userId="5bb35bb8-905a-4742-88d9-33d9089732e7" providerId="ADAL" clId="{0C9D1E1A-4752-47A2-BB2B-FBDA551F9E93}" dt="2020-11-15T21:41:01.569" v="7030"/>
          <ac:spMkLst>
            <pc:docMk/>
            <pc:sldMk cId="3855353301" sldId="435"/>
            <ac:spMk id="8" creationId="{583285F9-C09A-4480-A78E-F88CCE0BD5F6}"/>
          </ac:spMkLst>
        </pc:spChg>
        <pc:picChg chg="del">
          <ac:chgData name="Daniel Schwarz" userId="5bb35bb8-905a-4742-88d9-33d9089732e7" providerId="ADAL" clId="{0C9D1E1A-4752-47A2-BB2B-FBDA551F9E93}" dt="2020-11-15T21:38:46.937" v="6885" actId="478"/>
          <ac:picMkLst>
            <pc:docMk/>
            <pc:sldMk cId="3855353301" sldId="435"/>
            <ac:picMk id="4" creationId="{FC9C35D2-9660-453C-9CF0-5260888DFE97}"/>
          </ac:picMkLst>
        </pc:picChg>
        <pc:picChg chg="del">
          <ac:chgData name="Daniel Schwarz" userId="5bb35bb8-905a-4742-88d9-33d9089732e7" providerId="ADAL" clId="{0C9D1E1A-4752-47A2-BB2B-FBDA551F9E93}" dt="2020-11-15T21:38:47.878" v="6886" actId="478"/>
          <ac:picMkLst>
            <pc:docMk/>
            <pc:sldMk cId="3855353301" sldId="435"/>
            <ac:picMk id="6" creationId="{4F8D5512-8EF1-495E-ABA5-4B4E0D98186A}"/>
          </ac:picMkLst>
        </pc:picChg>
        <pc:picChg chg="add mod">
          <ac:chgData name="Daniel Schwarz" userId="5bb35bb8-905a-4742-88d9-33d9089732e7" providerId="ADAL" clId="{0C9D1E1A-4752-47A2-BB2B-FBDA551F9E93}" dt="2020-11-15T21:40:47.848" v="7016" actId="14100"/>
          <ac:picMkLst>
            <pc:docMk/>
            <pc:sldMk cId="3855353301" sldId="435"/>
            <ac:picMk id="7" creationId="{B9558635-1FC0-4AEE-B36C-C163AB063448}"/>
          </ac:picMkLst>
        </pc:picChg>
      </pc:sldChg>
      <pc:sldChg chg="addSp delSp modSp add mod">
        <pc:chgData name="Daniel Schwarz" userId="5bb35bb8-905a-4742-88d9-33d9089732e7" providerId="ADAL" clId="{0C9D1E1A-4752-47A2-BB2B-FBDA551F9E93}" dt="2020-11-15T21:44:28.867" v="7049" actId="20577"/>
        <pc:sldMkLst>
          <pc:docMk/>
          <pc:sldMk cId="4137273230" sldId="436"/>
        </pc:sldMkLst>
        <pc:spChg chg="mod">
          <ac:chgData name="Daniel Schwarz" userId="5bb35bb8-905a-4742-88d9-33d9089732e7" providerId="ADAL" clId="{0C9D1E1A-4752-47A2-BB2B-FBDA551F9E93}" dt="2020-11-15T21:44:28.867" v="7049" actId="20577"/>
          <ac:spMkLst>
            <pc:docMk/>
            <pc:sldMk cId="4137273230" sldId="436"/>
            <ac:spMk id="3" creationId="{EC324661-8184-49C1-967B-3F931AEA285E}"/>
          </ac:spMkLst>
        </pc:spChg>
        <pc:picChg chg="add mod">
          <ac:chgData name="Daniel Schwarz" userId="5bb35bb8-905a-4742-88d9-33d9089732e7" providerId="ADAL" clId="{0C9D1E1A-4752-47A2-BB2B-FBDA551F9E93}" dt="2020-11-15T21:43:00.343" v="7044" actId="1076"/>
          <ac:picMkLst>
            <pc:docMk/>
            <pc:sldMk cId="4137273230" sldId="436"/>
            <ac:picMk id="4" creationId="{FC03E69F-0CD0-4974-A335-E7A63ACD1364}"/>
          </ac:picMkLst>
        </pc:picChg>
        <pc:picChg chg="add mod">
          <ac:chgData name="Daniel Schwarz" userId="5bb35bb8-905a-4742-88d9-33d9089732e7" providerId="ADAL" clId="{0C9D1E1A-4752-47A2-BB2B-FBDA551F9E93}" dt="2020-11-15T21:43:20.071" v="7047" actId="1076"/>
          <ac:picMkLst>
            <pc:docMk/>
            <pc:sldMk cId="4137273230" sldId="436"/>
            <ac:picMk id="6" creationId="{66153FDF-BFA0-409B-8F6E-B3E74078F8F5}"/>
          </ac:picMkLst>
        </pc:picChg>
        <pc:picChg chg="del">
          <ac:chgData name="Daniel Schwarz" userId="5bb35bb8-905a-4742-88d9-33d9089732e7" providerId="ADAL" clId="{0C9D1E1A-4752-47A2-BB2B-FBDA551F9E93}" dt="2020-11-15T21:42:18.505" v="7039" actId="478"/>
          <ac:picMkLst>
            <pc:docMk/>
            <pc:sldMk cId="4137273230" sldId="436"/>
            <ac:picMk id="7" creationId="{B9558635-1FC0-4AEE-B36C-C163AB063448}"/>
          </ac:picMkLst>
        </pc:picChg>
      </pc:sldChg>
      <pc:sldChg chg="modSp new mod">
        <pc:chgData name="Daniel Schwarz" userId="5bb35bb8-905a-4742-88d9-33d9089732e7" providerId="ADAL" clId="{0C9D1E1A-4752-47A2-BB2B-FBDA551F9E93}" dt="2020-11-15T22:03:31.994" v="7201" actId="20577"/>
        <pc:sldMkLst>
          <pc:docMk/>
          <pc:sldMk cId="1501548171" sldId="437"/>
        </pc:sldMkLst>
        <pc:spChg chg="mod">
          <ac:chgData name="Daniel Schwarz" userId="5bb35bb8-905a-4742-88d9-33d9089732e7" providerId="ADAL" clId="{0C9D1E1A-4752-47A2-BB2B-FBDA551F9E93}" dt="2020-11-15T22:03:08.562" v="7121" actId="20577"/>
          <ac:spMkLst>
            <pc:docMk/>
            <pc:sldMk cId="1501548171" sldId="437"/>
            <ac:spMk id="2" creationId="{96FCEEE1-F38E-4E12-9A3F-10F04935E0CF}"/>
          </ac:spMkLst>
        </pc:spChg>
        <pc:spChg chg="mod">
          <ac:chgData name="Daniel Schwarz" userId="5bb35bb8-905a-4742-88d9-33d9089732e7" providerId="ADAL" clId="{0C9D1E1A-4752-47A2-BB2B-FBDA551F9E93}" dt="2020-11-15T22:03:31.994" v="7201" actId="20577"/>
          <ac:spMkLst>
            <pc:docMk/>
            <pc:sldMk cId="1501548171" sldId="437"/>
            <ac:spMk id="3" creationId="{5C4AA90A-EC7D-4FC9-A7DA-22B665AFD91E}"/>
          </ac:spMkLst>
        </pc:spChg>
      </pc:sldChg>
      <pc:sldChg chg="addSp delSp modSp add mod">
        <pc:chgData name="Daniel Schwarz" userId="5bb35bb8-905a-4742-88d9-33d9089732e7" providerId="ADAL" clId="{0C9D1E1A-4752-47A2-BB2B-FBDA551F9E93}" dt="2020-11-15T22:17:50.867" v="7855" actId="20577"/>
        <pc:sldMkLst>
          <pc:docMk/>
          <pc:sldMk cId="2648658250" sldId="438"/>
        </pc:sldMkLst>
        <pc:graphicFrameChg chg="del mod">
          <ac:chgData name="Daniel Schwarz" userId="5bb35bb8-905a-4742-88d9-33d9089732e7" providerId="ADAL" clId="{0C9D1E1A-4752-47A2-BB2B-FBDA551F9E93}" dt="2020-11-15T22:14:39.055" v="7827" actId="478"/>
          <ac:graphicFrameMkLst>
            <pc:docMk/>
            <pc:sldMk cId="2648658250" sldId="438"/>
            <ac:graphicFrameMk id="2" creationId="{4C735EA8-4C70-48F2-85E9-C6AC783C6630}"/>
          </ac:graphicFrameMkLst>
        </pc:graphicFrameChg>
        <pc:graphicFrameChg chg="mod modGraphic">
          <ac:chgData name="Daniel Schwarz" userId="5bb35bb8-905a-4742-88d9-33d9089732e7" providerId="ADAL" clId="{0C9D1E1A-4752-47A2-BB2B-FBDA551F9E93}" dt="2020-11-15T22:17:50.867" v="7855" actId="20577"/>
          <ac:graphicFrameMkLst>
            <pc:docMk/>
            <pc:sldMk cId="2648658250" sldId="438"/>
            <ac:graphicFrameMk id="5" creationId="{A69A059B-B37F-41C3-8C58-3F944E58EF29}"/>
          </ac:graphicFrameMkLst>
        </pc:graphicFrameChg>
        <pc:picChg chg="add mod">
          <ac:chgData name="Daniel Schwarz" userId="5bb35bb8-905a-4742-88d9-33d9089732e7" providerId="ADAL" clId="{0C9D1E1A-4752-47A2-BB2B-FBDA551F9E93}" dt="2020-11-15T22:16:11.921" v="7847" actId="1076"/>
          <ac:picMkLst>
            <pc:docMk/>
            <pc:sldMk cId="2648658250" sldId="438"/>
            <ac:picMk id="3" creationId="{01A8D313-C60B-4143-8B57-C5D10D2B4679}"/>
          </ac:picMkLst>
        </pc:picChg>
        <pc:picChg chg="add mod">
          <ac:chgData name="Daniel Schwarz" userId="5bb35bb8-905a-4742-88d9-33d9089732e7" providerId="ADAL" clId="{0C9D1E1A-4752-47A2-BB2B-FBDA551F9E93}" dt="2020-11-15T22:16:07.597" v="7846" actId="1076"/>
          <ac:picMkLst>
            <pc:docMk/>
            <pc:sldMk cId="2648658250" sldId="438"/>
            <ac:picMk id="4" creationId="{D3F49674-7759-4D2E-B296-D829C1E4C6B6}"/>
          </ac:picMkLst>
        </pc:picChg>
      </pc:sldChg>
      <pc:sldChg chg="addSp modSp new mod modClrScheme chgLayout">
        <pc:chgData name="Daniel Schwarz" userId="5bb35bb8-905a-4742-88d9-33d9089732e7" providerId="ADAL" clId="{0C9D1E1A-4752-47A2-BB2B-FBDA551F9E93}" dt="2020-11-15T22:18:20.502" v="7876" actId="20577"/>
        <pc:sldMkLst>
          <pc:docMk/>
          <pc:sldMk cId="515666287" sldId="439"/>
        </pc:sldMkLst>
        <pc:spChg chg="add mod">
          <ac:chgData name="Daniel Schwarz" userId="5bb35bb8-905a-4742-88d9-33d9089732e7" providerId="ADAL" clId="{0C9D1E1A-4752-47A2-BB2B-FBDA551F9E93}" dt="2020-11-15T22:18:20.502" v="7876" actId="20577"/>
          <ac:spMkLst>
            <pc:docMk/>
            <pc:sldMk cId="515666287" sldId="439"/>
            <ac:spMk id="2" creationId="{B1541BCC-CC7D-4C5E-B54E-448F9F665217}"/>
          </ac:spMkLst>
        </pc:spChg>
        <pc:spChg chg="add mod">
          <ac:chgData name="Daniel Schwarz" userId="5bb35bb8-905a-4742-88d9-33d9089732e7" providerId="ADAL" clId="{0C9D1E1A-4752-47A2-BB2B-FBDA551F9E93}" dt="2020-11-15T22:18:15.893" v="7858" actId="700"/>
          <ac:spMkLst>
            <pc:docMk/>
            <pc:sldMk cId="515666287" sldId="439"/>
            <ac:spMk id="3" creationId="{022B1FC8-5306-45F1-A36E-129F877B4798}"/>
          </ac:spMkLst>
        </pc:spChg>
      </pc:sldChg>
    </pc:docChg>
  </pc:docChgLst>
  <pc:docChgLst>
    <pc:chgData name="Daniel Schwarz" userId="5bb35bb8-905a-4742-88d9-33d9089732e7" providerId="ADAL" clId="{403CD443-E91A-46E8-AB30-E0CEB57CEF69}"/>
    <pc:docChg chg="modSld">
      <pc:chgData name="Daniel Schwarz" userId="5bb35bb8-905a-4742-88d9-33d9089732e7" providerId="ADAL" clId="{403CD443-E91A-46E8-AB30-E0CEB57CEF69}" dt="2020-10-22T19:17:34.621" v="39" actId="20577"/>
      <pc:docMkLst>
        <pc:docMk/>
      </pc:docMkLst>
      <pc:sldChg chg="modSp mod">
        <pc:chgData name="Daniel Schwarz" userId="5bb35bb8-905a-4742-88d9-33d9089732e7" providerId="ADAL" clId="{403CD443-E91A-46E8-AB30-E0CEB57CEF69}" dt="2020-10-22T19:17:34.621" v="39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403CD443-E91A-46E8-AB30-E0CEB57CEF69}" dt="2020-10-22T19:17:29.905" v="38" actId="20577"/>
          <ac:spMkLst>
            <pc:docMk/>
            <pc:sldMk cId="4073586220" sldId="256"/>
            <ac:spMk id="2" creationId="{05A9BE41-91A5-4DA7-B9E0-DE2DD34A1CC7}"/>
          </ac:spMkLst>
        </pc:spChg>
        <pc:spChg chg="mod">
          <ac:chgData name="Daniel Schwarz" userId="5bb35bb8-905a-4742-88d9-33d9089732e7" providerId="ADAL" clId="{403CD443-E91A-46E8-AB30-E0CEB57CEF69}" dt="2020-10-22T19:17:34.621" v="39" actId="20577"/>
          <ac:spMkLst>
            <pc:docMk/>
            <pc:sldMk cId="4073586220" sldId="256"/>
            <ac:spMk id="3" creationId="{A705490D-FDBC-4842-87D1-73577E6541F1}"/>
          </ac:spMkLst>
        </pc:spChg>
      </pc:sldChg>
    </pc:docChg>
  </pc:docChgLst>
  <pc:docChgLst>
    <pc:chgData name="Daniel Schwarz" userId="5bb35bb8-905a-4742-88d9-33d9089732e7" providerId="ADAL" clId="{EC95B075-BD0E-4912-8D7C-921EE2A52CBA}"/>
    <pc:docChg chg="undo redo custSel addSld delSld modSld sldOrd">
      <pc:chgData name="Daniel Schwarz" userId="5bb35bb8-905a-4742-88d9-33d9089732e7" providerId="ADAL" clId="{EC95B075-BD0E-4912-8D7C-921EE2A52CBA}" dt="2022-11-10T11:28:01.032" v="5330" actId="20577"/>
      <pc:docMkLst>
        <pc:docMk/>
      </pc:docMkLst>
      <pc:sldChg chg="modSp mod">
        <pc:chgData name="Daniel Schwarz" userId="5bb35bb8-905a-4742-88d9-33d9089732e7" providerId="ADAL" clId="{EC95B075-BD0E-4912-8D7C-921EE2A52CBA}" dt="2022-11-06T16:20:05.446" v="5281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EC95B075-BD0E-4912-8D7C-921EE2A52CBA}" dt="2022-11-06T16:20:05.446" v="5281" actId="20577"/>
          <ac:spMkLst>
            <pc:docMk/>
            <pc:sldMk cId="4073586220" sldId="256"/>
            <ac:spMk id="3" creationId="{A705490D-FDBC-4842-87D1-73577E6541F1}"/>
          </ac:spMkLst>
        </pc:spChg>
      </pc:sldChg>
      <pc:sldChg chg="add modAnim">
        <pc:chgData name="Daniel Schwarz" userId="5bb35bb8-905a-4742-88d9-33d9089732e7" providerId="ADAL" clId="{EC95B075-BD0E-4912-8D7C-921EE2A52CBA}" dt="2022-04-03T20:26:08.490" v="4875"/>
        <pc:sldMkLst>
          <pc:docMk/>
          <pc:sldMk cId="3756812701" sldId="294"/>
        </pc:sldMkLst>
      </pc:sldChg>
      <pc:sldChg chg="add modAnim">
        <pc:chgData name="Daniel Schwarz" userId="5bb35bb8-905a-4742-88d9-33d9089732e7" providerId="ADAL" clId="{EC95B075-BD0E-4912-8D7C-921EE2A52CBA}" dt="2022-04-03T19:57:11.888" v="4545"/>
        <pc:sldMkLst>
          <pc:docMk/>
          <pc:sldMk cId="2300856582" sldId="295"/>
        </pc:sldMkLst>
      </pc:sldChg>
      <pc:sldChg chg="modSp mod modAnim">
        <pc:chgData name="Daniel Schwarz" userId="5bb35bb8-905a-4742-88d9-33d9089732e7" providerId="ADAL" clId="{EC95B075-BD0E-4912-8D7C-921EE2A52CBA}" dt="2022-11-10T11:28:01.032" v="5330" actId="20577"/>
        <pc:sldMkLst>
          <pc:docMk/>
          <pc:sldMk cId="1334360895" sldId="386"/>
        </pc:sldMkLst>
        <pc:spChg chg="mod">
          <ac:chgData name="Daniel Schwarz" userId="5bb35bb8-905a-4742-88d9-33d9089732e7" providerId="ADAL" clId="{EC95B075-BD0E-4912-8D7C-921EE2A52CBA}" dt="2022-11-10T11:28:01.032" v="5330" actId="20577"/>
          <ac:spMkLst>
            <pc:docMk/>
            <pc:sldMk cId="1334360895" sldId="386"/>
            <ac:spMk id="3" creationId="{B8CE49D1-00A0-443D-BE62-56F93D3B93CF}"/>
          </ac:spMkLst>
        </pc:spChg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257545955" sldId="388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1215742284" sldId="389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1814861122" sldId="390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936070085" sldId="391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3528856521" sldId="392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332511632" sldId="393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4090031521" sldId="394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118003791" sldId="395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1917638796" sldId="396"/>
        </pc:sldMkLst>
      </pc:sldChg>
      <pc:sldChg chg="modSp del">
        <pc:chgData name="Daniel Schwarz" userId="5bb35bb8-905a-4742-88d9-33d9089732e7" providerId="ADAL" clId="{EC95B075-BD0E-4912-8D7C-921EE2A52CBA}" dt="2022-04-03T19:58:52.604" v="4548" actId="2696"/>
        <pc:sldMkLst>
          <pc:docMk/>
          <pc:sldMk cId="2648658250" sldId="438"/>
        </pc:sldMkLst>
        <pc:graphicFrameChg chg="mod">
          <ac:chgData name="Daniel Schwarz" userId="5bb35bb8-905a-4742-88d9-33d9089732e7" providerId="ADAL" clId="{EC95B075-BD0E-4912-8D7C-921EE2A52CBA}" dt="2022-04-02T10:05:47.853" v="2989"/>
          <ac:graphicFrameMkLst>
            <pc:docMk/>
            <pc:sldMk cId="2648658250" sldId="438"/>
            <ac:graphicFrameMk id="5" creationId="{A69A059B-B37F-41C3-8C58-3F944E58EF29}"/>
          </ac:graphicFrameMkLst>
        </pc:graphicFrameChg>
      </pc:sldChg>
      <pc:sldChg chg="add">
        <pc:chgData name="Daniel Schwarz" userId="5bb35bb8-905a-4742-88d9-33d9089732e7" providerId="ADAL" clId="{EC95B075-BD0E-4912-8D7C-921EE2A52CBA}" dt="2022-04-03T19:59:02.546" v="4549"/>
        <pc:sldMkLst>
          <pc:docMk/>
          <pc:sldMk cId="2750932313" sldId="438"/>
        </pc:sldMkLst>
      </pc:sldChg>
      <pc:sldChg chg="del">
        <pc:chgData name="Daniel Schwarz" userId="5bb35bb8-905a-4742-88d9-33d9089732e7" providerId="ADAL" clId="{EC95B075-BD0E-4912-8D7C-921EE2A52CBA}" dt="2022-04-03T19:58:52.604" v="4548" actId="2696"/>
        <pc:sldMkLst>
          <pc:docMk/>
          <pc:sldMk cId="2798615726" sldId="474"/>
        </pc:sldMkLst>
      </pc:sldChg>
      <pc:sldChg chg="modSp add modAnim">
        <pc:chgData name="Daniel Schwarz" userId="5bb35bb8-905a-4742-88d9-33d9089732e7" providerId="ADAL" clId="{EC95B075-BD0E-4912-8D7C-921EE2A52CBA}" dt="2022-04-03T19:59:35.924" v="4570" actId="20577"/>
        <pc:sldMkLst>
          <pc:docMk/>
          <pc:sldMk cId="3335076740" sldId="474"/>
        </pc:sldMkLst>
        <pc:spChg chg="mod">
          <ac:chgData name="Daniel Schwarz" userId="5bb35bb8-905a-4742-88d9-33d9089732e7" providerId="ADAL" clId="{EC95B075-BD0E-4912-8D7C-921EE2A52CBA}" dt="2022-04-03T19:59:35.924" v="4570" actId="20577"/>
          <ac:spMkLst>
            <pc:docMk/>
            <pc:sldMk cId="3335076740" sldId="474"/>
            <ac:spMk id="3" creationId="{024113EF-BA80-40E5-9E7A-2395F606762A}"/>
          </ac:spMkLst>
        </pc:spChg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3818059365" sldId="475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1799658313" sldId="476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4054392144" sldId="477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2147508533" sldId="478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4261749646" sldId="479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2593323868" sldId="480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1816910475" sldId="481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3934678168" sldId="482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1642351906" sldId="483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3213717780" sldId="485"/>
        </pc:sldMkLst>
      </pc:sldChg>
      <pc:sldChg chg="del">
        <pc:chgData name="Daniel Schwarz" userId="5bb35bb8-905a-4742-88d9-33d9089732e7" providerId="ADAL" clId="{EC95B075-BD0E-4912-8D7C-921EE2A52CBA}" dt="2022-04-03T19:58:52.604" v="4548" actId="2696"/>
        <pc:sldMkLst>
          <pc:docMk/>
          <pc:sldMk cId="1216584569" sldId="486"/>
        </pc:sldMkLst>
      </pc:sldChg>
      <pc:sldChg chg="add">
        <pc:chgData name="Daniel Schwarz" userId="5bb35bb8-905a-4742-88d9-33d9089732e7" providerId="ADAL" clId="{EC95B075-BD0E-4912-8D7C-921EE2A52CBA}" dt="2022-04-03T19:59:02.546" v="4549"/>
        <pc:sldMkLst>
          <pc:docMk/>
          <pc:sldMk cId="2712381867" sldId="486"/>
        </pc:sldMkLst>
      </pc:sldChg>
      <pc:sldChg chg="modSp">
        <pc:chgData name="Daniel Schwarz" userId="5bb35bb8-905a-4742-88d9-33d9089732e7" providerId="ADAL" clId="{EC95B075-BD0E-4912-8D7C-921EE2A52CBA}" dt="2022-04-02T09:41:59.057" v="2962"/>
        <pc:sldMkLst>
          <pc:docMk/>
          <pc:sldMk cId="1692947427" sldId="488"/>
        </pc:sldMkLst>
        <pc:graphicFrameChg chg="mod">
          <ac:chgData name="Daniel Schwarz" userId="5bb35bb8-905a-4742-88d9-33d9089732e7" providerId="ADAL" clId="{EC95B075-BD0E-4912-8D7C-921EE2A52CBA}" dt="2022-04-02T09:41:59.057" v="2962"/>
          <ac:graphicFrameMkLst>
            <pc:docMk/>
            <pc:sldMk cId="1692947427" sldId="488"/>
            <ac:graphicFrameMk id="5" creationId="{A69A059B-B37F-41C3-8C58-3F944E58EF29}"/>
          </ac:graphicFrameMkLst>
        </pc:graphicFrameChg>
      </pc:sldChg>
      <pc:sldChg chg="add">
        <pc:chgData name="Daniel Schwarz" userId="5bb35bb8-905a-4742-88d9-33d9089732e7" providerId="ADAL" clId="{EC95B075-BD0E-4912-8D7C-921EE2A52CBA}" dt="2022-04-03T19:59:02.546" v="4549"/>
        <pc:sldMkLst>
          <pc:docMk/>
          <pc:sldMk cId="2056446987" sldId="490"/>
        </pc:sldMkLst>
      </pc:sldChg>
      <pc:sldChg chg="modSp del">
        <pc:chgData name="Daniel Schwarz" userId="5bb35bb8-905a-4742-88d9-33d9089732e7" providerId="ADAL" clId="{EC95B075-BD0E-4912-8D7C-921EE2A52CBA}" dt="2022-04-03T19:58:52.604" v="4548" actId="2696"/>
        <pc:sldMkLst>
          <pc:docMk/>
          <pc:sldMk cId="2124307334" sldId="490"/>
        </pc:sldMkLst>
        <pc:graphicFrameChg chg="mod">
          <ac:chgData name="Daniel Schwarz" userId="5bb35bb8-905a-4742-88d9-33d9089732e7" providerId="ADAL" clId="{EC95B075-BD0E-4912-8D7C-921EE2A52CBA}" dt="2022-04-02T10:05:42.390" v="2987"/>
          <ac:graphicFrameMkLst>
            <pc:docMk/>
            <pc:sldMk cId="2124307334" sldId="490"/>
            <ac:graphicFrameMk id="5" creationId="{A69A059B-B37F-41C3-8C58-3F944E58EF29}"/>
          </ac:graphicFrameMkLst>
        </pc:graphicFrameChg>
      </pc:sldChg>
      <pc:sldChg chg="add">
        <pc:chgData name="Daniel Schwarz" userId="5bb35bb8-905a-4742-88d9-33d9089732e7" providerId="ADAL" clId="{EC95B075-BD0E-4912-8D7C-921EE2A52CBA}" dt="2022-04-03T19:59:02.546" v="4549"/>
        <pc:sldMkLst>
          <pc:docMk/>
          <pc:sldMk cId="1393107122" sldId="491"/>
        </pc:sldMkLst>
      </pc:sldChg>
      <pc:sldChg chg="del">
        <pc:chgData name="Daniel Schwarz" userId="5bb35bb8-905a-4742-88d9-33d9089732e7" providerId="ADAL" clId="{EC95B075-BD0E-4912-8D7C-921EE2A52CBA}" dt="2022-04-03T19:58:52.604" v="4548" actId="2696"/>
        <pc:sldMkLst>
          <pc:docMk/>
          <pc:sldMk cId="2373034442" sldId="491"/>
        </pc:sldMkLst>
      </pc:sldChg>
      <pc:sldChg chg="del">
        <pc:chgData name="Daniel Schwarz" userId="5bb35bb8-905a-4742-88d9-33d9089732e7" providerId="ADAL" clId="{EC95B075-BD0E-4912-8D7C-921EE2A52CBA}" dt="2022-04-03T19:58:52.604" v="4548" actId="2696"/>
        <pc:sldMkLst>
          <pc:docMk/>
          <pc:sldMk cId="2457368845" sldId="492"/>
        </pc:sldMkLst>
      </pc:sldChg>
      <pc:sldChg chg="add">
        <pc:chgData name="Daniel Schwarz" userId="5bb35bb8-905a-4742-88d9-33d9089732e7" providerId="ADAL" clId="{EC95B075-BD0E-4912-8D7C-921EE2A52CBA}" dt="2022-04-03T19:59:02.546" v="4549"/>
        <pc:sldMkLst>
          <pc:docMk/>
          <pc:sldMk cId="3994217291" sldId="492"/>
        </pc:sldMkLst>
      </pc:sldChg>
      <pc:sldChg chg="add">
        <pc:chgData name="Daniel Schwarz" userId="5bb35bb8-905a-4742-88d9-33d9089732e7" providerId="ADAL" clId="{EC95B075-BD0E-4912-8D7C-921EE2A52CBA}" dt="2022-04-03T19:59:02.546" v="4549"/>
        <pc:sldMkLst>
          <pc:docMk/>
          <pc:sldMk cId="1622414450" sldId="493"/>
        </pc:sldMkLst>
      </pc:sldChg>
      <pc:sldChg chg="del">
        <pc:chgData name="Daniel Schwarz" userId="5bb35bb8-905a-4742-88d9-33d9089732e7" providerId="ADAL" clId="{EC95B075-BD0E-4912-8D7C-921EE2A52CBA}" dt="2022-04-03T19:58:52.604" v="4548" actId="2696"/>
        <pc:sldMkLst>
          <pc:docMk/>
          <pc:sldMk cId="1983003986" sldId="493"/>
        </pc:sldMkLst>
      </pc:sldChg>
      <pc:sldChg chg="add">
        <pc:chgData name="Daniel Schwarz" userId="5bb35bb8-905a-4742-88d9-33d9089732e7" providerId="ADAL" clId="{EC95B075-BD0E-4912-8D7C-921EE2A52CBA}" dt="2022-04-03T19:59:02.546" v="4549"/>
        <pc:sldMkLst>
          <pc:docMk/>
          <pc:sldMk cId="1161431597" sldId="494"/>
        </pc:sldMkLst>
      </pc:sldChg>
      <pc:sldChg chg="del">
        <pc:chgData name="Daniel Schwarz" userId="5bb35bb8-905a-4742-88d9-33d9089732e7" providerId="ADAL" clId="{EC95B075-BD0E-4912-8D7C-921EE2A52CBA}" dt="2022-04-03T19:58:52.604" v="4548" actId="2696"/>
        <pc:sldMkLst>
          <pc:docMk/>
          <pc:sldMk cId="3814772083" sldId="494"/>
        </pc:sldMkLst>
      </pc:sldChg>
      <pc:sldChg chg="del">
        <pc:chgData name="Daniel Schwarz" userId="5bb35bb8-905a-4742-88d9-33d9089732e7" providerId="ADAL" clId="{EC95B075-BD0E-4912-8D7C-921EE2A52CBA}" dt="2022-04-03T19:58:52.604" v="4548" actId="2696"/>
        <pc:sldMkLst>
          <pc:docMk/>
          <pc:sldMk cId="2286181472" sldId="495"/>
        </pc:sldMkLst>
      </pc:sldChg>
      <pc:sldChg chg="add">
        <pc:chgData name="Daniel Schwarz" userId="5bb35bb8-905a-4742-88d9-33d9089732e7" providerId="ADAL" clId="{EC95B075-BD0E-4912-8D7C-921EE2A52CBA}" dt="2022-04-03T19:59:02.546" v="4549"/>
        <pc:sldMkLst>
          <pc:docMk/>
          <pc:sldMk cId="3842007672" sldId="495"/>
        </pc:sldMkLst>
      </pc:sldChg>
      <pc:sldChg chg="add">
        <pc:chgData name="Daniel Schwarz" userId="5bb35bb8-905a-4742-88d9-33d9089732e7" providerId="ADAL" clId="{EC95B075-BD0E-4912-8D7C-921EE2A52CBA}" dt="2022-04-03T19:59:02.546" v="4549"/>
        <pc:sldMkLst>
          <pc:docMk/>
          <pc:sldMk cId="1847697777" sldId="496"/>
        </pc:sldMkLst>
      </pc:sldChg>
      <pc:sldChg chg="del">
        <pc:chgData name="Daniel Schwarz" userId="5bb35bb8-905a-4742-88d9-33d9089732e7" providerId="ADAL" clId="{EC95B075-BD0E-4912-8D7C-921EE2A52CBA}" dt="2022-04-03T19:58:52.604" v="4548" actId="2696"/>
        <pc:sldMkLst>
          <pc:docMk/>
          <pc:sldMk cId="3862691043" sldId="496"/>
        </pc:sldMkLst>
      </pc:sldChg>
      <pc:sldChg chg="modSp">
        <pc:chgData name="Daniel Schwarz" userId="5bb35bb8-905a-4742-88d9-33d9089732e7" providerId="ADAL" clId="{EC95B075-BD0E-4912-8D7C-921EE2A52CBA}" dt="2022-04-02T09:42:34.606" v="2967"/>
        <pc:sldMkLst>
          <pc:docMk/>
          <pc:sldMk cId="39789666" sldId="497"/>
        </pc:sldMkLst>
        <pc:graphicFrameChg chg="mod">
          <ac:chgData name="Daniel Schwarz" userId="5bb35bb8-905a-4742-88d9-33d9089732e7" providerId="ADAL" clId="{EC95B075-BD0E-4912-8D7C-921EE2A52CBA}" dt="2022-04-02T09:42:34.606" v="2967"/>
          <ac:graphicFrameMkLst>
            <pc:docMk/>
            <pc:sldMk cId="39789666" sldId="497"/>
            <ac:graphicFrameMk id="5" creationId="{A69A059B-B37F-41C3-8C58-3F944E58EF29}"/>
          </ac:graphicFrameMkLst>
        </pc:graphicFrameChg>
      </pc:sldChg>
      <pc:sldChg chg="modSp">
        <pc:chgData name="Daniel Schwarz" userId="5bb35bb8-905a-4742-88d9-33d9089732e7" providerId="ADAL" clId="{EC95B075-BD0E-4912-8D7C-921EE2A52CBA}" dt="2022-04-02T09:42:42.042" v="2969"/>
        <pc:sldMkLst>
          <pc:docMk/>
          <pc:sldMk cId="695429897" sldId="498"/>
        </pc:sldMkLst>
        <pc:graphicFrameChg chg="mod">
          <ac:chgData name="Daniel Schwarz" userId="5bb35bb8-905a-4742-88d9-33d9089732e7" providerId="ADAL" clId="{EC95B075-BD0E-4912-8D7C-921EE2A52CBA}" dt="2022-04-02T09:42:42.042" v="2969"/>
          <ac:graphicFrameMkLst>
            <pc:docMk/>
            <pc:sldMk cId="695429897" sldId="498"/>
            <ac:graphicFrameMk id="5" creationId="{A69A059B-B37F-41C3-8C58-3F944E58EF29}"/>
          </ac:graphicFrameMkLst>
        </pc:graphicFrameChg>
      </pc:sldChg>
      <pc:sldChg chg="modSp">
        <pc:chgData name="Daniel Schwarz" userId="5bb35bb8-905a-4742-88d9-33d9089732e7" providerId="ADAL" clId="{EC95B075-BD0E-4912-8D7C-921EE2A52CBA}" dt="2022-04-02T09:42:49.143" v="2971"/>
        <pc:sldMkLst>
          <pc:docMk/>
          <pc:sldMk cId="853505256" sldId="499"/>
        </pc:sldMkLst>
        <pc:graphicFrameChg chg="mod">
          <ac:chgData name="Daniel Schwarz" userId="5bb35bb8-905a-4742-88d9-33d9089732e7" providerId="ADAL" clId="{EC95B075-BD0E-4912-8D7C-921EE2A52CBA}" dt="2022-04-02T09:42:49.143" v="2971"/>
          <ac:graphicFrameMkLst>
            <pc:docMk/>
            <pc:sldMk cId="853505256" sldId="499"/>
            <ac:graphicFrameMk id="5" creationId="{A69A059B-B37F-41C3-8C58-3F944E58EF29}"/>
          </ac:graphicFrameMkLst>
        </pc:graphicFrameChg>
      </pc:sldChg>
      <pc:sldChg chg="modSp">
        <pc:chgData name="Daniel Schwarz" userId="5bb35bb8-905a-4742-88d9-33d9089732e7" providerId="ADAL" clId="{EC95B075-BD0E-4912-8D7C-921EE2A52CBA}" dt="2022-04-02T09:42:53.949" v="2973"/>
        <pc:sldMkLst>
          <pc:docMk/>
          <pc:sldMk cId="2354883174" sldId="500"/>
        </pc:sldMkLst>
        <pc:graphicFrameChg chg="mod">
          <ac:chgData name="Daniel Schwarz" userId="5bb35bb8-905a-4742-88d9-33d9089732e7" providerId="ADAL" clId="{EC95B075-BD0E-4912-8D7C-921EE2A52CBA}" dt="2022-04-02T09:42:53.949" v="2973"/>
          <ac:graphicFrameMkLst>
            <pc:docMk/>
            <pc:sldMk cId="2354883174" sldId="500"/>
            <ac:graphicFrameMk id="5" creationId="{A69A059B-B37F-41C3-8C58-3F944E58EF29}"/>
          </ac:graphicFrameMkLst>
        </pc:graphicFrameChg>
      </pc:sldChg>
      <pc:sldChg chg="modSp">
        <pc:chgData name="Daniel Schwarz" userId="5bb35bb8-905a-4742-88d9-33d9089732e7" providerId="ADAL" clId="{EC95B075-BD0E-4912-8D7C-921EE2A52CBA}" dt="2022-04-02T09:42:59.647" v="2975"/>
        <pc:sldMkLst>
          <pc:docMk/>
          <pc:sldMk cId="1361363400" sldId="501"/>
        </pc:sldMkLst>
        <pc:graphicFrameChg chg="mod">
          <ac:chgData name="Daniel Schwarz" userId="5bb35bb8-905a-4742-88d9-33d9089732e7" providerId="ADAL" clId="{EC95B075-BD0E-4912-8D7C-921EE2A52CBA}" dt="2022-04-02T09:42:59.647" v="2975"/>
          <ac:graphicFrameMkLst>
            <pc:docMk/>
            <pc:sldMk cId="1361363400" sldId="501"/>
            <ac:graphicFrameMk id="5" creationId="{A69A059B-B37F-41C3-8C58-3F944E58EF29}"/>
          </ac:graphicFrameMkLst>
        </pc:graphicFrameChg>
      </pc:sldChg>
      <pc:sldChg chg="modSp">
        <pc:chgData name="Daniel Schwarz" userId="5bb35bb8-905a-4742-88d9-33d9089732e7" providerId="ADAL" clId="{EC95B075-BD0E-4912-8D7C-921EE2A52CBA}" dt="2022-04-02T09:43:05.597" v="2977"/>
        <pc:sldMkLst>
          <pc:docMk/>
          <pc:sldMk cId="848318950" sldId="502"/>
        </pc:sldMkLst>
        <pc:graphicFrameChg chg="mod">
          <ac:chgData name="Daniel Schwarz" userId="5bb35bb8-905a-4742-88d9-33d9089732e7" providerId="ADAL" clId="{EC95B075-BD0E-4912-8D7C-921EE2A52CBA}" dt="2022-04-02T09:43:05.597" v="2977"/>
          <ac:graphicFrameMkLst>
            <pc:docMk/>
            <pc:sldMk cId="848318950" sldId="502"/>
            <ac:graphicFrameMk id="5" creationId="{A69A059B-B37F-41C3-8C58-3F944E58EF29}"/>
          </ac:graphicFrameMkLst>
        </pc:graphicFrameChg>
      </pc:sldChg>
      <pc:sldChg chg="modSp">
        <pc:chgData name="Daniel Schwarz" userId="5bb35bb8-905a-4742-88d9-33d9089732e7" providerId="ADAL" clId="{EC95B075-BD0E-4912-8D7C-921EE2A52CBA}" dt="2022-04-02T09:43:10.989" v="2979"/>
        <pc:sldMkLst>
          <pc:docMk/>
          <pc:sldMk cId="508087035" sldId="503"/>
        </pc:sldMkLst>
        <pc:graphicFrameChg chg="mod">
          <ac:chgData name="Daniel Schwarz" userId="5bb35bb8-905a-4742-88d9-33d9089732e7" providerId="ADAL" clId="{EC95B075-BD0E-4912-8D7C-921EE2A52CBA}" dt="2022-04-02T09:43:10.989" v="2979"/>
          <ac:graphicFrameMkLst>
            <pc:docMk/>
            <pc:sldMk cId="508087035" sldId="503"/>
            <ac:graphicFrameMk id="5" creationId="{A69A059B-B37F-41C3-8C58-3F944E58EF29}"/>
          </ac:graphicFrameMkLst>
        </pc:graphicFrameChg>
      </pc:sldChg>
      <pc:sldChg chg="modSp">
        <pc:chgData name="Daniel Schwarz" userId="5bb35bb8-905a-4742-88d9-33d9089732e7" providerId="ADAL" clId="{EC95B075-BD0E-4912-8D7C-921EE2A52CBA}" dt="2022-04-02T09:43:16.526" v="2981"/>
        <pc:sldMkLst>
          <pc:docMk/>
          <pc:sldMk cId="1021048141" sldId="504"/>
        </pc:sldMkLst>
        <pc:graphicFrameChg chg="mod">
          <ac:chgData name="Daniel Schwarz" userId="5bb35bb8-905a-4742-88d9-33d9089732e7" providerId="ADAL" clId="{EC95B075-BD0E-4912-8D7C-921EE2A52CBA}" dt="2022-04-02T09:43:16.526" v="2981"/>
          <ac:graphicFrameMkLst>
            <pc:docMk/>
            <pc:sldMk cId="1021048141" sldId="504"/>
            <ac:graphicFrameMk id="5" creationId="{A69A059B-B37F-41C3-8C58-3F944E58EF29}"/>
          </ac:graphicFrameMkLst>
        </pc:graphicFrameChg>
      </pc:sldChg>
      <pc:sldChg chg="modSp">
        <pc:chgData name="Daniel Schwarz" userId="5bb35bb8-905a-4742-88d9-33d9089732e7" providerId="ADAL" clId="{EC95B075-BD0E-4912-8D7C-921EE2A52CBA}" dt="2022-04-02T09:43:22.882" v="2983"/>
        <pc:sldMkLst>
          <pc:docMk/>
          <pc:sldMk cId="4172277954" sldId="505"/>
        </pc:sldMkLst>
        <pc:graphicFrameChg chg="mod">
          <ac:chgData name="Daniel Schwarz" userId="5bb35bb8-905a-4742-88d9-33d9089732e7" providerId="ADAL" clId="{EC95B075-BD0E-4912-8D7C-921EE2A52CBA}" dt="2022-04-02T09:43:22.882" v="2983"/>
          <ac:graphicFrameMkLst>
            <pc:docMk/>
            <pc:sldMk cId="4172277954" sldId="505"/>
            <ac:graphicFrameMk id="5" creationId="{A69A059B-B37F-41C3-8C58-3F944E58EF29}"/>
          </ac:graphicFrameMkLst>
        </pc:graphicFrameChg>
      </pc:sldChg>
      <pc:sldChg chg="modSp">
        <pc:chgData name="Daniel Schwarz" userId="5bb35bb8-905a-4742-88d9-33d9089732e7" providerId="ADAL" clId="{EC95B075-BD0E-4912-8D7C-921EE2A52CBA}" dt="2022-04-02T09:43:29.062" v="2985"/>
        <pc:sldMkLst>
          <pc:docMk/>
          <pc:sldMk cId="137143432" sldId="506"/>
        </pc:sldMkLst>
        <pc:graphicFrameChg chg="mod">
          <ac:chgData name="Daniel Schwarz" userId="5bb35bb8-905a-4742-88d9-33d9089732e7" providerId="ADAL" clId="{EC95B075-BD0E-4912-8D7C-921EE2A52CBA}" dt="2022-04-02T09:43:29.062" v="2985"/>
          <ac:graphicFrameMkLst>
            <pc:docMk/>
            <pc:sldMk cId="137143432" sldId="506"/>
            <ac:graphicFrameMk id="5" creationId="{A69A059B-B37F-41C3-8C58-3F944E58EF29}"/>
          </ac:graphicFrameMkLst>
        </pc:graphicFrameChg>
      </pc:sldChg>
      <pc:sldChg chg="del">
        <pc:chgData name="Daniel Schwarz" userId="5bb35bb8-905a-4742-88d9-33d9089732e7" providerId="ADAL" clId="{EC95B075-BD0E-4912-8D7C-921EE2A52CBA}" dt="2022-04-03T19:58:52.604" v="4548" actId="2696"/>
        <pc:sldMkLst>
          <pc:docMk/>
          <pc:sldMk cId="1055291117" sldId="507"/>
        </pc:sldMkLst>
      </pc:sldChg>
      <pc:sldChg chg="add">
        <pc:chgData name="Daniel Schwarz" userId="5bb35bb8-905a-4742-88d9-33d9089732e7" providerId="ADAL" clId="{EC95B075-BD0E-4912-8D7C-921EE2A52CBA}" dt="2022-04-03T19:59:02.546" v="4549"/>
        <pc:sldMkLst>
          <pc:docMk/>
          <pc:sldMk cId="3647588741" sldId="507"/>
        </pc:sldMkLst>
      </pc:sldChg>
      <pc:sldChg chg="addSp delSp modSp new mod ord">
        <pc:chgData name="Daniel Schwarz" userId="5bb35bb8-905a-4742-88d9-33d9089732e7" providerId="ADAL" clId="{EC95B075-BD0E-4912-8D7C-921EE2A52CBA}" dt="2022-03-29T19:49:04.781" v="910" actId="478"/>
        <pc:sldMkLst>
          <pc:docMk/>
          <pc:sldMk cId="4015155765" sldId="508"/>
        </pc:sldMkLst>
        <pc:spChg chg="del mod">
          <ac:chgData name="Daniel Schwarz" userId="5bb35bb8-905a-4742-88d9-33d9089732e7" providerId="ADAL" clId="{EC95B075-BD0E-4912-8D7C-921EE2A52CBA}" dt="2022-03-29T19:49:00.999" v="909" actId="478"/>
          <ac:spMkLst>
            <pc:docMk/>
            <pc:sldMk cId="4015155765" sldId="508"/>
            <ac:spMk id="2" creationId="{7579F09A-9D73-4047-92A2-E6E905AD139B}"/>
          </ac:spMkLst>
        </pc:spChg>
        <pc:spChg chg="del mod">
          <ac:chgData name="Daniel Schwarz" userId="5bb35bb8-905a-4742-88d9-33d9089732e7" providerId="ADAL" clId="{EC95B075-BD0E-4912-8D7C-921EE2A52CBA}" dt="2022-03-29T18:52:52.566" v="87" actId="478"/>
          <ac:spMkLst>
            <pc:docMk/>
            <pc:sldMk cId="4015155765" sldId="508"/>
            <ac:spMk id="3" creationId="{6EE6F43B-44CE-421D-B74F-200E55A49C49}"/>
          </ac:spMkLst>
        </pc:spChg>
        <pc:spChg chg="add del mod">
          <ac:chgData name="Daniel Schwarz" userId="5bb35bb8-905a-4742-88d9-33d9089732e7" providerId="ADAL" clId="{EC95B075-BD0E-4912-8D7C-921EE2A52CBA}" dt="2022-03-29T18:52:54.990" v="89" actId="478"/>
          <ac:spMkLst>
            <pc:docMk/>
            <pc:sldMk cId="4015155765" sldId="508"/>
            <ac:spMk id="5" creationId="{B83DFC90-EA6D-44EE-AD47-AA9B4333FF34}"/>
          </ac:spMkLst>
        </pc:spChg>
        <pc:spChg chg="add mod">
          <ac:chgData name="Daniel Schwarz" userId="5bb35bb8-905a-4742-88d9-33d9089732e7" providerId="ADAL" clId="{EC95B075-BD0E-4912-8D7C-921EE2A52CBA}" dt="2022-03-29T18:53:12.400" v="130" actId="20577"/>
          <ac:spMkLst>
            <pc:docMk/>
            <pc:sldMk cId="4015155765" sldId="508"/>
            <ac:spMk id="6" creationId="{F4638448-3C77-4731-B82A-7D693F319FD7}"/>
          </ac:spMkLst>
        </pc:spChg>
        <pc:spChg chg="add del mod">
          <ac:chgData name="Daniel Schwarz" userId="5bb35bb8-905a-4742-88d9-33d9089732e7" providerId="ADAL" clId="{EC95B075-BD0E-4912-8D7C-921EE2A52CBA}" dt="2022-03-29T19:49:04.781" v="910" actId="478"/>
          <ac:spMkLst>
            <pc:docMk/>
            <pc:sldMk cId="4015155765" sldId="508"/>
            <ac:spMk id="8" creationId="{5B2FAA65-45FA-4938-8B1E-EB082D9769FC}"/>
          </ac:spMkLst>
        </pc:spChg>
      </pc:sldChg>
      <pc:sldChg chg="addSp delSp modSp new mod modClrScheme delAnim modAnim chgLayout">
        <pc:chgData name="Daniel Schwarz" userId="5bb35bb8-905a-4742-88d9-33d9089732e7" providerId="ADAL" clId="{EC95B075-BD0E-4912-8D7C-921EE2A52CBA}" dt="2022-03-29T19:09:05.899" v="216"/>
        <pc:sldMkLst>
          <pc:docMk/>
          <pc:sldMk cId="700414532" sldId="509"/>
        </pc:sldMkLst>
        <pc:spChg chg="del">
          <ac:chgData name="Daniel Schwarz" userId="5bb35bb8-905a-4742-88d9-33d9089732e7" providerId="ADAL" clId="{EC95B075-BD0E-4912-8D7C-921EE2A52CBA}" dt="2022-03-29T19:04:03.981" v="134" actId="700"/>
          <ac:spMkLst>
            <pc:docMk/>
            <pc:sldMk cId="700414532" sldId="509"/>
            <ac:spMk id="2" creationId="{21CFA6E9-0A54-4DB0-9D2F-FD33381D50FC}"/>
          </ac:spMkLst>
        </pc:spChg>
        <pc:spChg chg="del">
          <ac:chgData name="Daniel Schwarz" userId="5bb35bb8-905a-4742-88d9-33d9089732e7" providerId="ADAL" clId="{EC95B075-BD0E-4912-8D7C-921EE2A52CBA}" dt="2022-03-29T19:04:03.981" v="134" actId="700"/>
          <ac:spMkLst>
            <pc:docMk/>
            <pc:sldMk cId="700414532" sldId="509"/>
            <ac:spMk id="3" creationId="{8CE058CB-463F-4394-B959-64E3745B949D}"/>
          </ac:spMkLst>
        </pc:spChg>
        <pc:spChg chg="add mod">
          <ac:chgData name="Daniel Schwarz" userId="5bb35bb8-905a-4742-88d9-33d9089732e7" providerId="ADAL" clId="{EC95B075-BD0E-4912-8D7C-921EE2A52CBA}" dt="2022-03-29T19:08:52.370" v="214" actId="1076"/>
          <ac:spMkLst>
            <pc:docMk/>
            <pc:sldMk cId="700414532" sldId="509"/>
            <ac:spMk id="4" creationId="{12DA6DCD-43AB-4BA0-9159-BCEBFFE77379}"/>
          </ac:spMkLst>
        </pc:spChg>
        <pc:spChg chg="add del mod">
          <ac:chgData name="Daniel Schwarz" userId="5bb35bb8-905a-4742-88d9-33d9089732e7" providerId="ADAL" clId="{EC95B075-BD0E-4912-8D7C-921EE2A52CBA}" dt="2022-03-29T19:05:42.712" v="155" actId="478"/>
          <ac:spMkLst>
            <pc:docMk/>
            <pc:sldMk cId="700414532" sldId="509"/>
            <ac:spMk id="5" creationId="{44A5E112-8C55-4A27-832A-423B98C210E3}"/>
          </ac:spMkLst>
        </pc:spChg>
        <pc:spChg chg="add mod">
          <ac:chgData name="Daniel Schwarz" userId="5bb35bb8-905a-4742-88d9-33d9089732e7" providerId="ADAL" clId="{EC95B075-BD0E-4912-8D7C-921EE2A52CBA}" dt="2022-03-29T19:05:58.155" v="158" actId="1076"/>
          <ac:spMkLst>
            <pc:docMk/>
            <pc:sldMk cId="700414532" sldId="509"/>
            <ac:spMk id="6" creationId="{3036B0C2-079A-4435-B900-ECB62E8E0313}"/>
          </ac:spMkLst>
        </pc:spChg>
        <pc:spChg chg="add mod">
          <ac:chgData name="Daniel Schwarz" userId="5bb35bb8-905a-4742-88d9-33d9089732e7" providerId="ADAL" clId="{EC95B075-BD0E-4912-8D7C-921EE2A52CBA}" dt="2022-03-29T19:08:47.952" v="213" actId="1076"/>
          <ac:spMkLst>
            <pc:docMk/>
            <pc:sldMk cId="700414532" sldId="509"/>
            <ac:spMk id="7" creationId="{0FF7948F-B477-417F-8B8B-F59A91BC3053}"/>
          </ac:spMkLst>
        </pc:spChg>
      </pc:sldChg>
      <pc:sldChg chg="new del">
        <pc:chgData name="Daniel Schwarz" userId="5bb35bb8-905a-4742-88d9-33d9089732e7" providerId="ADAL" clId="{EC95B075-BD0E-4912-8D7C-921EE2A52CBA}" dt="2022-03-29T19:49:31.532" v="914" actId="47"/>
        <pc:sldMkLst>
          <pc:docMk/>
          <pc:sldMk cId="580933431" sldId="510"/>
        </pc:sldMkLst>
      </pc:sldChg>
      <pc:sldChg chg="addSp delSp modSp new mod modAnim modNotesTx">
        <pc:chgData name="Daniel Schwarz" userId="5bb35bb8-905a-4742-88d9-33d9089732e7" providerId="ADAL" clId="{EC95B075-BD0E-4912-8D7C-921EE2A52CBA}" dt="2022-04-22T15:53:24.378" v="5226" actId="20577"/>
        <pc:sldMkLst>
          <pc:docMk/>
          <pc:sldMk cId="763010407" sldId="511"/>
        </pc:sldMkLst>
        <pc:spChg chg="mod">
          <ac:chgData name="Daniel Schwarz" userId="5bb35bb8-905a-4742-88d9-33d9089732e7" providerId="ADAL" clId="{EC95B075-BD0E-4912-8D7C-921EE2A52CBA}" dt="2022-03-29T19:20:24.733" v="260" actId="20577"/>
          <ac:spMkLst>
            <pc:docMk/>
            <pc:sldMk cId="763010407" sldId="511"/>
            <ac:spMk id="2" creationId="{C5C7C623-FA5F-46E2-82F9-21DB01992C55}"/>
          </ac:spMkLst>
        </pc:spChg>
        <pc:spChg chg="del">
          <ac:chgData name="Daniel Schwarz" userId="5bb35bb8-905a-4742-88d9-33d9089732e7" providerId="ADAL" clId="{EC95B075-BD0E-4912-8D7C-921EE2A52CBA}" dt="2022-03-29T19:20:43.514" v="261" actId="3680"/>
          <ac:spMkLst>
            <pc:docMk/>
            <pc:sldMk cId="763010407" sldId="511"/>
            <ac:spMk id="3" creationId="{516212C9-18BE-4CBF-B615-CD0CACD6D95C}"/>
          </ac:spMkLst>
        </pc:spChg>
        <pc:graphicFrameChg chg="add mod ord modGraphic">
          <ac:chgData name="Daniel Schwarz" userId="5bb35bb8-905a-4742-88d9-33d9089732e7" providerId="ADAL" clId="{EC95B075-BD0E-4912-8D7C-921EE2A52CBA}" dt="2022-04-22T15:53:24.378" v="5226" actId="20577"/>
          <ac:graphicFrameMkLst>
            <pc:docMk/>
            <pc:sldMk cId="763010407" sldId="511"/>
            <ac:graphicFrameMk id="4" creationId="{F9614C80-1FCA-451C-B694-9FBF6D41E8AA}"/>
          </ac:graphicFrameMkLst>
        </pc:graphicFrameChg>
      </pc:sldChg>
      <pc:sldChg chg="modSp new mod ord modAnim modNotesTx">
        <pc:chgData name="Daniel Schwarz" userId="5bb35bb8-905a-4742-88d9-33d9089732e7" providerId="ADAL" clId="{EC95B075-BD0E-4912-8D7C-921EE2A52CBA}" dt="2022-04-04T18:38:56.375" v="4937"/>
        <pc:sldMkLst>
          <pc:docMk/>
          <pc:sldMk cId="1633290535" sldId="512"/>
        </pc:sldMkLst>
        <pc:spChg chg="mod">
          <ac:chgData name="Daniel Schwarz" userId="5bb35bb8-905a-4742-88d9-33d9089732e7" providerId="ADAL" clId="{EC95B075-BD0E-4912-8D7C-921EE2A52CBA}" dt="2022-03-29T19:59:15.781" v="1034" actId="20577"/>
          <ac:spMkLst>
            <pc:docMk/>
            <pc:sldMk cId="1633290535" sldId="512"/>
            <ac:spMk id="2" creationId="{586E0722-10CE-4F5D-BDA0-745E6D5EBE72}"/>
          </ac:spMkLst>
        </pc:spChg>
        <pc:spChg chg="mod">
          <ac:chgData name="Daniel Schwarz" userId="5bb35bb8-905a-4742-88d9-33d9089732e7" providerId="ADAL" clId="{EC95B075-BD0E-4912-8D7C-921EE2A52CBA}" dt="2022-04-03T19:38:48.087" v="3730" actId="27636"/>
          <ac:spMkLst>
            <pc:docMk/>
            <pc:sldMk cId="1633290535" sldId="512"/>
            <ac:spMk id="3" creationId="{E7464807-ABA0-417B-8F6D-C02FBD7E671E}"/>
          </ac:spMkLst>
        </pc:spChg>
      </pc:sldChg>
      <pc:sldChg chg="addSp modSp new mod">
        <pc:chgData name="Daniel Schwarz" userId="5bb35bb8-905a-4742-88d9-33d9089732e7" providerId="ADAL" clId="{EC95B075-BD0E-4912-8D7C-921EE2A52CBA}" dt="2022-03-29T19:50:35.322" v="951" actId="20577"/>
        <pc:sldMkLst>
          <pc:docMk/>
          <pc:sldMk cId="2686327659" sldId="513"/>
        </pc:sldMkLst>
        <pc:spChg chg="add mod">
          <ac:chgData name="Daniel Schwarz" userId="5bb35bb8-905a-4742-88d9-33d9089732e7" providerId="ADAL" clId="{EC95B075-BD0E-4912-8D7C-921EE2A52CBA}" dt="2022-03-29T19:50:35.322" v="951" actId="20577"/>
          <ac:spMkLst>
            <pc:docMk/>
            <pc:sldMk cId="2686327659" sldId="513"/>
            <ac:spMk id="2" creationId="{E2196171-C748-439A-98F3-76F67BDC76BA}"/>
          </ac:spMkLst>
        </pc:spChg>
      </pc:sldChg>
      <pc:sldChg chg="addSp delSp modSp add mod modAnim">
        <pc:chgData name="Daniel Schwarz" userId="5bb35bb8-905a-4742-88d9-33d9089732e7" providerId="ADAL" clId="{EC95B075-BD0E-4912-8D7C-921EE2A52CBA}" dt="2022-04-03T19:39:16.941" v="3733"/>
        <pc:sldMkLst>
          <pc:docMk/>
          <pc:sldMk cId="735619953" sldId="514"/>
        </pc:sldMkLst>
        <pc:spChg chg="add del mod">
          <ac:chgData name="Daniel Schwarz" userId="5bb35bb8-905a-4742-88d9-33d9089732e7" providerId="ADAL" clId="{EC95B075-BD0E-4912-8D7C-921EE2A52CBA}" dt="2022-03-29T20:09:24.096" v="1091"/>
          <ac:spMkLst>
            <pc:docMk/>
            <pc:sldMk cId="735619953" sldId="514"/>
            <ac:spMk id="3" creationId="{01E7F371-117B-4C6B-A4FC-4BFCA887E1A0}"/>
          </ac:spMkLst>
        </pc:spChg>
        <pc:spChg chg="mod">
          <ac:chgData name="Daniel Schwarz" userId="5bb35bb8-905a-4742-88d9-33d9089732e7" providerId="ADAL" clId="{EC95B075-BD0E-4912-8D7C-921EE2A52CBA}" dt="2022-03-29T20:09:24.684" v="1092" actId="1076"/>
          <ac:spMkLst>
            <pc:docMk/>
            <pc:sldMk cId="735619953" sldId="514"/>
            <ac:spMk id="6" creationId="{F4638448-3C77-4731-B82A-7D693F319FD7}"/>
          </ac:spMkLst>
        </pc:spChg>
      </pc:sldChg>
      <pc:sldChg chg="addSp delSp modSp new mod modClrScheme modAnim chgLayout">
        <pc:chgData name="Daniel Schwarz" userId="5bb35bb8-905a-4742-88d9-33d9089732e7" providerId="ADAL" clId="{EC95B075-BD0E-4912-8D7C-921EE2A52CBA}" dt="2022-04-03T19:40:30.335" v="3777" actId="1036"/>
        <pc:sldMkLst>
          <pc:docMk/>
          <pc:sldMk cId="1396507183" sldId="515"/>
        </pc:sldMkLst>
        <pc:spChg chg="del mod ord">
          <ac:chgData name="Daniel Schwarz" userId="5bb35bb8-905a-4742-88d9-33d9089732e7" providerId="ADAL" clId="{EC95B075-BD0E-4912-8D7C-921EE2A52CBA}" dt="2022-03-29T20:03:42.569" v="1036" actId="700"/>
          <ac:spMkLst>
            <pc:docMk/>
            <pc:sldMk cId="1396507183" sldId="515"/>
            <ac:spMk id="2" creationId="{787AD9BD-9002-4E0E-B0B8-1FC20A95C926}"/>
          </ac:spMkLst>
        </pc:spChg>
        <pc:spChg chg="del">
          <ac:chgData name="Daniel Schwarz" userId="5bb35bb8-905a-4742-88d9-33d9089732e7" providerId="ADAL" clId="{EC95B075-BD0E-4912-8D7C-921EE2A52CBA}" dt="2022-03-29T20:03:42.569" v="1036" actId="700"/>
          <ac:spMkLst>
            <pc:docMk/>
            <pc:sldMk cId="1396507183" sldId="515"/>
            <ac:spMk id="3" creationId="{9122E747-069A-43E5-B608-B7B9BF0B37D8}"/>
          </ac:spMkLst>
        </pc:spChg>
        <pc:spChg chg="add mod ord">
          <ac:chgData name="Daniel Schwarz" userId="5bb35bb8-905a-4742-88d9-33d9089732e7" providerId="ADAL" clId="{EC95B075-BD0E-4912-8D7C-921EE2A52CBA}" dt="2022-04-03T19:40:20.727" v="3764" actId="20577"/>
          <ac:spMkLst>
            <pc:docMk/>
            <pc:sldMk cId="1396507183" sldId="515"/>
            <ac:spMk id="4" creationId="{4A77762B-81D6-4AE6-8462-57F8F36727C2}"/>
          </ac:spMkLst>
        </pc:spChg>
        <pc:spChg chg="add mod">
          <ac:chgData name="Daniel Schwarz" userId="5bb35bb8-905a-4742-88d9-33d9089732e7" providerId="ADAL" clId="{EC95B075-BD0E-4912-8D7C-921EE2A52CBA}" dt="2022-04-03T19:40:30.335" v="3777" actId="1036"/>
          <ac:spMkLst>
            <pc:docMk/>
            <pc:sldMk cId="1396507183" sldId="515"/>
            <ac:spMk id="6" creationId="{A0363076-526C-4701-A895-1774787AC4FA}"/>
          </ac:spMkLst>
        </pc:spChg>
        <pc:picChg chg="add mod">
          <ac:chgData name="Daniel Schwarz" userId="5bb35bb8-905a-4742-88d9-33d9089732e7" providerId="ADAL" clId="{EC95B075-BD0E-4912-8D7C-921EE2A52CBA}" dt="2022-04-03T19:40:30.335" v="3777" actId="1036"/>
          <ac:picMkLst>
            <pc:docMk/>
            <pc:sldMk cId="1396507183" sldId="515"/>
            <ac:picMk id="5" creationId="{C124C277-2A5A-49DA-979F-07EA3637226B}"/>
          </ac:picMkLst>
        </pc:picChg>
      </pc:sldChg>
      <pc:sldChg chg="addSp delSp modSp new mod modClrScheme chgLayout">
        <pc:chgData name="Daniel Schwarz" userId="5bb35bb8-905a-4742-88d9-33d9089732e7" providerId="ADAL" clId="{EC95B075-BD0E-4912-8D7C-921EE2A52CBA}" dt="2022-03-29T20:10:50.202" v="1163" actId="404"/>
        <pc:sldMkLst>
          <pc:docMk/>
          <pc:sldMk cId="1256321899" sldId="516"/>
        </pc:sldMkLst>
        <pc:spChg chg="del">
          <ac:chgData name="Daniel Schwarz" userId="5bb35bb8-905a-4742-88d9-33d9089732e7" providerId="ADAL" clId="{EC95B075-BD0E-4912-8D7C-921EE2A52CBA}" dt="2022-03-29T20:09:40.037" v="1093" actId="700"/>
          <ac:spMkLst>
            <pc:docMk/>
            <pc:sldMk cId="1256321899" sldId="516"/>
            <ac:spMk id="2" creationId="{DC321E75-37F5-4F9E-984D-7557401AAD71}"/>
          </ac:spMkLst>
        </pc:spChg>
        <pc:spChg chg="del">
          <ac:chgData name="Daniel Schwarz" userId="5bb35bb8-905a-4742-88d9-33d9089732e7" providerId="ADAL" clId="{EC95B075-BD0E-4912-8D7C-921EE2A52CBA}" dt="2022-03-29T20:09:40.037" v="1093" actId="700"/>
          <ac:spMkLst>
            <pc:docMk/>
            <pc:sldMk cId="1256321899" sldId="516"/>
            <ac:spMk id="3" creationId="{44A2C5DC-BB15-4AE3-B7F5-D420E8ACD657}"/>
          </ac:spMkLst>
        </pc:spChg>
        <pc:spChg chg="add del">
          <ac:chgData name="Daniel Schwarz" userId="5bb35bb8-905a-4742-88d9-33d9089732e7" providerId="ADAL" clId="{EC95B075-BD0E-4912-8D7C-921EE2A52CBA}" dt="2022-03-29T20:09:45.343" v="1095" actId="22"/>
          <ac:spMkLst>
            <pc:docMk/>
            <pc:sldMk cId="1256321899" sldId="516"/>
            <ac:spMk id="5" creationId="{C89D8CD2-4EC4-458B-91CE-3B19C356511C}"/>
          </ac:spMkLst>
        </pc:spChg>
        <pc:spChg chg="add mod">
          <ac:chgData name="Daniel Schwarz" userId="5bb35bb8-905a-4742-88d9-33d9089732e7" providerId="ADAL" clId="{EC95B075-BD0E-4912-8D7C-921EE2A52CBA}" dt="2022-03-29T20:10:50.202" v="1163" actId="404"/>
          <ac:spMkLst>
            <pc:docMk/>
            <pc:sldMk cId="1256321899" sldId="516"/>
            <ac:spMk id="6" creationId="{F4116898-3BC3-4676-BD38-C1EC364FB5FC}"/>
          </ac:spMkLst>
        </pc:spChg>
      </pc:sldChg>
      <pc:sldChg chg="addSp delSp modSp new del mod modClrScheme chgLayout modNotesTx">
        <pc:chgData name="Daniel Schwarz" userId="5bb35bb8-905a-4742-88d9-33d9089732e7" providerId="ADAL" clId="{EC95B075-BD0E-4912-8D7C-921EE2A52CBA}" dt="2022-04-03T19:51:00.840" v="4452" actId="47"/>
        <pc:sldMkLst>
          <pc:docMk/>
          <pc:sldMk cId="3541293" sldId="517"/>
        </pc:sldMkLst>
        <pc:spChg chg="del mod ord">
          <ac:chgData name="Daniel Schwarz" userId="5bb35bb8-905a-4742-88d9-33d9089732e7" providerId="ADAL" clId="{EC95B075-BD0E-4912-8D7C-921EE2A52CBA}" dt="2022-03-29T20:28:28.148" v="1227" actId="700"/>
          <ac:spMkLst>
            <pc:docMk/>
            <pc:sldMk cId="3541293" sldId="517"/>
            <ac:spMk id="2" creationId="{DDFF6672-AC07-405D-AF70-C9825BC77A4E}"/>
          </ac:spMkLst>
        </pc:spChg>
        <pc:spChg chg="add mod ord">
          <ac:chgData name="Daniel Schwarz" userId="5bb35bb8-905a-4742-88d9-33d9089732e7" providerId="ADAL" clId="{EC95B075-BD0E-4912-8D7C-921EE2A52CBA}" dt="2022-04-03T19:43:28.402" v="3863" actId="700"/>
          <ac:spMkLst>
            <pc:docMk/>
            <pc:sldMk cId="3541293" sldId="517"/>
            <ac:spMk id="3" creationId="{144BA9DA-CF51-42C5-B0C1-141F84EDD681}"/>
          </ac:spMkLst>
        </pc:spChg>
        <pc:spChg chg="add mod ord">
          <ac:chgData name="Daniel Schwarz" userId="5bb35bb8-905a-4742-88d9-33d9089732e7" providerId="ADAL" clId="{EC95B075-BD0E-4912-8D7C-921EE2A52CBA}" dt="2022-04-03T19:43:28.402" v="3863" actId="700"/>
          <ac:spMkLst>
            <pc:docMk/>
            <pc:sldMk cId="3541293" sldId="517"/>
            <ac:spMk id="4" creationId="{2F1A3489-82CE-410D-9A13-21D1D839D237}"/>
          </ac:spMkLst>
        </pc:spChg>
      </pc:sldChg>
      <pc:sldChg chg="addSp delSp modSp add del mod delAnim modAnim">
        <pc:chgData name="Daniel Schwarz" userId="5bb35bb8-905a-4742-88d9-33d9089732e7" providerId="ADAL" clId="{EC95B075-BD0E-4912-8D7C-921EE2A52CBA}" dt="2022-04-01T16:21:33.471" v="1508" actId="47"/>
        <pc:sldMkLst>
          <pc:docMk/>
          <pc:sldMk cId="2948960498" sldId="518"/>
        </pc:sldMkLst>
        <pc:spChg chg="mod">
          <ac:chgData name="Daniel Schwarz" userId="5bb35bb8-905a-4742-88d9-33d9089732e7" providerId="ADAL" clId="{EC95B075-BD0E-4912-8D7C-921EE2A52CBA}" dt="2022-04-01T15:51:14.984" v="1258" actId="20577"/>
          <ac:spMkLst>
            <pc:docMk/>
            <pc:sldMk cId="2948960498" sldId="518"/>
            <ac:spMk id="2" creationId="{72852776-A1CB-41BF-A763-BB6806E6110E}"/>
          </ac:spMkLst>
        </pc:spChg>
        <pc:spChg chg="del mod">
          <ac:chgData name="Daniel Schwarz" userId="5bb35bb8-905a-4742-88d9-33d9089732e7" providerId="ADAL" clId="{EC95B075-BD0E-4912-8D7C-921EE2A52CBA}" dt="2022-04-01T16:20:18.718" v="1449" actId="478"/>
          <ac:spMkLst>
            <pc:docMk/>
            <pc:sldMk cId="2948960498" sldId="518"/>
            <ac:spMk id="3" creationId="{024113EF-BA80-40E5-9E7A-2395F606762A}"/>
          </ac:spMkLst>
        </pc:spChg>
        <pc:spChg chg="add del mod">
          <ac:chgData name="Daniel Schwarz" userId="5bb35bb8-905a-4742-88d9-33d9089732e7" providerId="ADAL" clId="{EC95B075-BD0E-4912-8D7C-921EE2A52CBA}" dt="2022-04-01T16:20:22.451" v="1450" actId="478"/>
          <ac:spMkLst>
            <pc:docMk/>
            <pc:sldMk cId="2948960498" sldId="518"/>
            <ac:spMk id="5" creationId="{E2892FCA-EF37-4A5F-AD83-315B2C5020F6}"/>
          </ac:spMkLst>
        </pc:spChg>
        <pc:spChg chg="add del mod">
          <ac:chgData name="Daniel Schwarz" userId="5bb35bb8-905a-4742-88d9-33d9089732e7" providerId="ADAL" clId="{EC95B075-BD0E-4912-8D7C-921EE2A52CBA}" dt="2022-04-01T16:21:15.829" v="1507" actId="478"/>
          <ac:spMkLst>
            <pc:docMk/>
            <pc:sldMk cId="2948960498" sldId="518"/>
            <ac:spMk id="6" creationId="{E79209FE-9F70-431B-B58F-B18102941478}"/>
          </ac:spMkLst>
        </pc:spChg>
        <pc:spChg chg="add del mod">
          <ac:chgData name="Daniel Schwarz" userId="5bb35bb8-905a-4742-88d9-33d9089732e7" providerId="ADAL" clId="{EC95B075-BD0E-4912-8D7C-921EE2A52CBA}" dt="2022-04-01T16:20:27.147" v="1453"/>
          <ac:spMkLst>
            <pc:docMk/>
            <pc:sldMk cId="2948960498" sldId="518"/>
            <ac:spMk id="7" creationId="{B35A2C6E-A458-4EB9-AC3A-3D96B27A43AA}"/>
          </ac:spMkLst>
        </pc:spChg>
      </pc:sldChg>
      <pc:sldChg chg="addSp delSp modSp add del mod delAnim modAnim modNotesTx">
        <pc:chgData name="Daniel Schwarz" userId="5bb35bb8-905a-4742-88d9-33d9089732e7" providerId="ADAL" clId="{EC95B075-BD0E-4912-8D7C-921EE2A52CBA}" dt="2022-04-04T18:32:14.288" v="4883" actId="47"/>
        <pc:sldMkLst>
          <pc:docMk/>
          <pc:sldMk cId="3239545360" sldId="519"/>
        </pc:sldMkLst>
        <pc:spChg chg="add mod">
          <ac:chgData name="Daniel Schwarz" userId="5bb35bb8-905a-4742-88d9-33d9089732e7" providerId="ADAL" clId="{EC95B075-BD0E-4912-8D7C-921EE2A52CBA}" dt="2022-04-01T16:30:06.975" v="1760" actId="1076"/>
          <ac:spMkLst>
            <pc:docMk/>
            <pc:sldMk cId="3239545360" sldId="519"/>
            <ac:spMk id="177" creationId="{0E51552D-411D-4499-8C19-66EDB7E86308}"/>
          </ac:spMkLst>
        </pc:spChg>
        <pc:spChg chg="add mod">
          <ac:chgData name="Daniel Schwarz" userId="5bb35bb8-905a-4742-88d9-33d9089732e7" providerId="ADAL" clId="{EC95B075-BD0E-4912-8D7C-921EE2A52CBA}" dt="2022-04-01T16:30:06.975" v="1760" actId="1076"/>
          <ac:spMkLst>
            <pc:docMk/>
            <pc:sldMk cId="3239545360" sldId="519"/>
            <ac:spMk id="178" creationId="{83856146-827A-4D10-85E5-0BC9A002ACEA}"/>
          </ac:spMkLst>
        </pc:spChg>
        <pc:spChg chg="add mod">
          <ac:chgData name="Daniel Schwarz" userId="5bb35bb8-905a-4742-88d9-33d9089732e7" providerId="ADAL" clId="{EC95B075-BD0E-4912-8D7C-921EE2A52CBA}" dt="2022-04-01T16:30:06.975" v="1760" actId="1076"/>
          <ac:spMkLst>
            <pc:docMk/>
            <pc:sldMk cId="3239545360" sldId="519"/>
            <ac:spMk id="179" creationId="{10A4F9B2-FE8D-416D-BCFD-60EC65CAF758}"/>
          </ac:spMkLst>
        </pc:spChg>
        <pc:spChg chg="add mod">
          <ac:chgData name="Daniel Schwarz" userId="5bb35bb8-905a-4742-88d9-33d9089732e7" providerId="ADAL" clId="{EC95B075-BD0E-4912-8D7C-921EE2A52CBA}" dt="2022-04-01T16:30:06.975" v="1760" actId="1076"/>
          <ac:spMkLst>
            <pc:docMk/>
            <pc:sldMk cId="3239545360" sldId="519"/>
            <ac:spMk id="180" creationId="{93BDA39E-FC1E-4144-91FD-B56069765D57}"/>
          </ac:spMkLst>
        </pc:spChg>
        <pc:spChg chg="add mod">
          <ac:chgData name="Daniel Schwarz" userId="5bb35bb8-905a-4742-88d9-33d9089732e7" providerId="ADAL" clId="{EC95B075-BD0E-4912-8D7C-921EE2A52CBA}" dt="2022-04-01T16:30:37.451" v="1764" actId="1076"/>
          <ac:spMkLst>
            <pc:docMk/>
            <pc:sldMk cId="3239545360" sldId="519"/>
            <ac:spMk id="181" creationId="{DB4C756F-D196-4857-80E5-F6A2633CDF75}"/>
          </ac:spMkLst>
        </pc:spChg>
        <pc:spChg chg="mod">
          <ac:chgData name="Daniel Schwarz" userId="5bb35bb8-905a-4742-88d9-33d9089732e7" providerId="ADAL" clId="{EC95B075-BD0E-4912-8D7C-921EE2A52CBA}" dt="2022-04-01T16:30:06.975" v="1760" actId="1076"/>
          <ac:spMkLst>
            <pc:docMk/>
            <pc:sldMk cId="3239545360" sldId="519"/>
            <ac:spMk id="186" creationId="{DEDCCB02-4128-497B-9892-2FDA59CEE74A}"/>
          </ac:spMkLst>
        </pc:spChg>
        <pc:spChg chg="mod">
          <ac:chgData name="Daniel Schwarz" userId="5bb35bb8-905a-4742-88d9-33d9089732e7" providerId="ADAL" clId="{EC95B075-BD0E-4912-8D7C-921EE2A52CBA}" dt="2022-04-01T16:30:06.975" v="1760" actId="1076"/>
          <ac:spMkLst>
            <pc:docMk/>
            <pc:sldMk cId="3239545360" sldId="519"/>
            <ac:spMk id="187" creationId="{E3E96071-3467-4986-BDFB-1C6921AE004E}"/>
          </ac:spMkLst>
        </pc:spChg>
        <pc:spChg chg="add mod">
          <ac:chgData name="Daniel Schwarz" userId="5bb35bb8-905a-4742-88d9-33d9089732e7" providerId="ADAL" clId="{EC95B075-BD0E-4912-8D7C-921EE2A52CBA}" dt="2022-04-01T16:31:13.552" v="1783" actId="20577"/>
          <ac:spMkLst>
            <pc:docMk/>
            <pc:sldMk cId="3239545360" sldId="519"/>
            <ac:spMk id="225" creationId="{62955A0E-B06E-41E0-ABC0-54F9372340FE}"/>
          </ac:spMkLst>
        </pc:spChg>
        <pc:spChg chg="add mod">
          <ac:chgData name="Daniel Schwarz" userId="5bb35bb8-905a-4742-88d9-33d9089732e7" providerId="ADAL" clId="{EC95B075-BD0E-4912-8D7C-921EE2A52CBA}" dt="2022-04-01T16:32:28.925" v="1795" actId="1076"/>
          <ac:spMkLst>
            <pc:docMk/>
            <pc:sldMk cId="3239545360" sldId="519"/>
            <ac:spMk id="232" creationId="{517DD8D0-4403-47A8-9ABF-2F762D89800C}"/>
          </ac:spMkLst>
        </pc:spChg>
        <pc:spChg chg="mod">
          <ac:chgData name="Daniel Schwarz" userId="5bb35bb8-905a-4742-88d9-33d9089732e7" providerId="ADAL" clId="{EC95B075-BD0E-4912-8D7C-921EE2A52CBA}" dt="2022-04-01T16:30:06.975" v="1760" actId="1076"/>
          <ac:spMkLst>
            <pc:docMk/>
            <pc:sldMk cId="3239545360" sldId="519"/>
            <ac:spMk id="1041" creationId="{9E7C5A2B-C7FC-43A0-B85A-FD116C451D17}"/>
          </ac:spMkLst>
        </pc:spChg>
        <pc:spChg chg="del mod">
          <ac:chgData name="Daniel Schwarz" userId="5bb35bb8-905a-4742-88d9-33d9089732e7" providerId="ADAL" clId="{EC95B075-BD0E-4912-8D7C-921EE2A52CBA}" dt="2022-04-01T16:22:27.122" v="1552" actId="478"/>
          <ac:spMkLst>
            <pc:docMk/>
            <pc:sldMk cId="3239545360" sldId="519"/>
            <ac:spMk id="1045" creationId="{3328589E-8966-4F17-ADEC-EB36A9198F08}"/>
          </ac:spMkLst>
        </pc:spChg>
        <pc:grpChg chg="add 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2" creationId="{E0484EBD-22B2-4AF1-94EE-7C88935719ED}"/>
          </ac:grpSpMkLst>
        </pc:grpChg>
        <pc:grpChg chg="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43" creationId="{E5FD3576-7338-44E4-A346-D92CE41AC061}"/>
          </ac:grpSpMkLst>
        </pc:grpChg>
        <pc:grpChg chg="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44" creationId="{C9A19375-0A7C-4EDF-AFAC-B325378FA05F}"/>
          </ac:grpSpMkLst>
        </pc:grpChg>
        <pc:grpChg chg="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48" creationId="{6841A6F2-B0EA-44F6-8397-9016D529A250}"/>
          </ac:grpSpMkLst>
        </pc:grpChg>
        <pc:grpChg chg="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49" creationId="{739C48CE-305B-4A44-8319-96C2920A72C0}"/>
          </ac:grpSpMkLst>
        </pc:grpChg>
        <pc:grpChg chg="add mod">
          <ac:chgData name="Daniel Schwarz" userId="5bb35bb8-905a-4742-88d9-33d9089732e7" providerId="ADAL" clId="{EC95B075-BD0E-4912-8D7C-921EE2A52CBA}" dt="2022-04-01T16:30:17.554" v="1761" actId="1076"/>
          <ac:grpSpMkLst>
            <pc:docMk/>
            <pc:sldMk cId="3239545360" sldId="519"/>
            <ac:grpSpMk id="73" creationId="{837FADC2-1128-48FA-A81C-F244B87A7638}"/>
          </ac:grpSpMkLst>
        </pc:grpChg>
        <pc:grpChg chg="add mod">
          <ac:chgData name="Daniel Schwarz" userId="5bb35bb8-905a-4742-88d9-33d9089732e7" providerId="ADAL" clId="{EC95B075-BD0E-4912-8D7C-921EE2A52CBA}" dt="2022-04-01T16:30:17.554" v="1761" actId="1076"/>
          <ac:grpSpMkLst>
            <pc:docMk/>
            <pc:sldMk cId="3239545360" sldId="519"/>
            <ac:grpSpMk id="79" creationId="{0120C8CC-FB5D-49FC-BB02-5FABAAD44452}"/>
          </ac:grpSpMkLst>
        </pc:grpChg>
        <pc:grpChg chg="add mod">
          <ac:chgData name="Daniel Schwarz" userId="5bb35bb8-905a-4742-88d9-33d9089732e7" providerId="ADAL" clId="{EC95B075-BD0E-4912-8D7C-921EE2A52CBA}" dt="2022-04-01T16:30:17.554" v="1761" actId="1076"/>
          <ac:grpSpMkLst>
            <pc:docMk/>
            <pc:sldMk cId="3239545360" sldId="519"/>
            <ac:grpSpMk id="88" creationId="{B58B5179-60D6-43F3-A963-EA6F12B11B83}"/>
          </ac:grpSpMkLst>
        </pc:grpChg>
        <pc:grpChg chg="add 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91" creationId="{35C12AFA-E4F2-49DB-B0FC-5332B437024A}"/>
          </ac:grpSpMkLst>
        </pc:grpChg>
        <pc:grpChg chg="add 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113" creationId="{F3E1CAFB-FC15-4DD0-8A4B-017747F30FCD}"/>
          </ac:grpSpMkLst>
        </pc:grpChg>
        <pc:grpChg chg="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114" creationId="{B3AB30F0-3DD7-44DC-9DF1-3DF6CE3352B0}"/>
          </ac:grpSpMkLst>
        </pc:grpChg>
        <pc:grpChg chg="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115" creationId="{7C1CAD6C-2FC1-4230-843F-57E1BB4B5ECA}"/>
          </ac:grpSpMkLst>
        </pc:grpChg>
        <pc:grpChg chg="add 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134" creationId="{75E47949-F7C5-4466-A654-810DDA8EAD4D}"/>
          </ac:grpSpMkLst>
        </pc:grpChg>
        <pc:grpChg chg="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139" creationId="{5E53FEBD-09D5-47AE-9B28-0DCB12730A7A}"/>
          </ac:grpSpMkLst>
        </pc:grpChg>
        <pc:grpChg chg="add 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140" creationId="{6C8678A3-8DDA-4D98-A120-91AFAD342E24}"/>
          </ac:grpSpMkLst>
        </pc:grpChg>
        <pc:grpChg chg="add 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143" creationId="{1779512C-DAA0-419B-98C2-615E5B755F9D}"/>
          </ac:grpSpMkLst>
        </pc:grpChg>
        <pc:grpChg chg="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147" creationId="{2A67A1B7-2572-4915-85C5-9FE3747A7338}"/>
          </ac:grpSpMkLst>
        </pc:grpChg>
        <pc:grpChg chg="add mod">
          <ac:chgData name="Daniel Schwarz" userId="5bb35bb8-905a-4742-88d9-33d9089732e7" providerId="ADAL" clId="{EC95B075-BD0E-4912-8D7C-921EE2A52CBA}" dt="2022-04-01T16:30:17.554" v="1761" actId="1076"/>
          <ac:grpSpMkLst>
            <pc:docMk/>
            <pc:sldMk cId="3239545360" sldId="519"/>
            <ac:grpSpMk id="159" creationId="{C4012F7E-2394-499B-81C6-8D04EE981BDB}"/>
          </ac:grpSpMkLst>
        </pc:grpChg>
        <pc:grpChg chg="add 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162" creationId="{1F4EC7D9-6481-48D5-8D18-072BF962F4BA}"/>
          </ac:grpSpMkLst>
        </pc:grpChg>
        <pc:grpChg chg="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164" creationId="{F46EC123-985D-4D04-967C-8AE3CFF81207}"/>
          </ac:grpSpMkLst>
        </pc:grpChg>
        <pc:grpChg chg="add 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171" creationId="{595027E2-ADC8-46DA-A979-2C3A53C78A40}"/>
          </ac:grpSpMkLst>
        </pc:grpChg>
        <pc:grpChg chg="add mod">
          <ac:chgData name="Daniel Schwarz" userId="5bb35bb8-905a-4742-88d9-33d9089732e7" providerId="ADAL" clId="{EC95B075-BD0E-4912-8D7C-921EE2A52CBA}" dt="2022-04-01T16:30:37.451" v="1764" actId="1076"/>
          <ac:grpSpMkLst>
            <pc:docMk/>
            <pc:sldMk cId="3239545360" sldId="519"/>
            <ac:grpSpMk id="174" creationId="{CFDB382D-BF1E-4A41-AC9F-ED2D5740BA45}"/>
          </ac:grpSpMkLst>
        </pc:grpChg>
        <pc:grpChg chg="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182" creationId="{B5B3F8EE-353F-49E4-A7E9-45A75155E2CA}"/>
          </ac:grpSpMkLst>
        </pc:grpChg>
        <pc:grpChg chg="add mod">
          <ac:chgData name="Daniel Schwarz" userId="5bb35bb8-905a-4742-88d9-33d9089732e7" providerId="ADAL" clId="{EC95B075-BD0E-4912-8D7C-921EE2A52CBA}" dt="2022-04-01T16:30:50.882" v="1766" actId="1076"/>
          <ac:grpSpMkLst>
            <pc:docMk/>
            <pc:sldMk cId="3239545360" sldId="519"/>
            <ac:grpSpMk id="185" creationId="{EDBD6177-E9C1-4A09-BDE3-EC4350E81924}"/>
          </ac:grpSpMkLst>
        </pc:grpChg>
        <pc:grpChg chg="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188" creationId="{D42CBCD3-3D6F-4D6D-8E5B-F5DC748B320D}"/>
          </ac:grpSpMkLst>
        </pc:grpChg>
        <pc:grpChg chg="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192" creationId="{486BDCE7-E4FF-4E4F-AF1E-953EAF951FC2}"/>
          </ac:grpSpMkLst>
        </pc:grpChg>
        <pc:grpChg chg="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204" creationId="{A5A24925-A790-4BB8-B708-66D0FDFED056}"/>
          </ac:grpSpMkLst>
        </pc:grpChg>
        <pc:grpChg chg="mod">
          <ac:chgData name="Daniel Schwarz" userId="5bb35bb8-905a-4742-88d9-33d9089732e7" providerId="ADAL" clId="{EC95B075-BD0E-4912-8D7C-921EE2A52CBA}" dt="2022-04-01T16:30:45.259" v="1765"/>
          <ac:grpSpMkLst>
            <pc:docMk/>
            <pc:sldMk cId="3239545360" sldId="519"/>
            <ac:grpSpMk id="208" creationId="{96B37AF5-083F-4D86-826B-2C739E896E8A}"/>
          </ac:grpSpMkLst>
        </pc:grpChg>
        <pc:grpChg chg="del mod">
          <ac:chgData name="Daniel Schwarz" userId="5bb35bb8-905a-4742-88d9-33d9089732e7" providerId="ADAL" clId="{EC95B075-BD0E-4912-8D7C-921EE2A52CBA}" dt="2022-04-01T16:22:29.356" v="1553" actId="478"/>
          <ac:grpSpMkLst>
            <pc:docMk/>
            <pc:sldMk cId="3239545360" sldId="519"/>
            <ac:grpSpMk id="212" creationId="{D38EBA75-E1E3-4407-8BD0-30E04735DDA1}"/>
          </ac:grpSpMkLst>
        </pc:grpChg>
        <pc:grpChg chg="del mod">
          <ac:chgData name="Daniel Schwarz" userId="5bb35bb8-905a-4742-88d9-33d9089732e7" providerId="ADAL" clId="{EC95B075-BD0E-4912-8D7C-921EE2A52CBA}" dt="2022-04-01T16:22:27.122" v="1552" actId="478"/>
          <ac:grpSpMkLst>
            <pc:docMk/>
            <pc:sldMk cId="3239545360" sldId="519"/>
            <ac:grpSpMk id="215" creationId="{345E14BE-BDEF-4566-A658-27EC4FD0B587}"/>
          </ac:grpSpMkLst>
        </pc:grpChg>
        <pc:grpChg chg="del mod">
          <ac:chgData name="Daniel Schwarz" userId="5bb35bb8-905a-4742-88d9-33d9089732e7" providerId="ADAL" clId="{EC95B075-BD0E-4912-8D7C-921EE2A52CBA}" dt="2022-04-01T16:22:27.122" v="1552" actId="478"/>
          <ac:grpSpMkLst>
            <pc:docMk/>
            <pc:sldMk cId="3239545360" sldId="519"/>
            <ac:grpSpMk id="218" creationId="{1B2BED4A-E1F5-4D48-A76A-1D807879886A}"/>
          </ac:grpSpMkLst>
        </pc:grpChg>
        <pc:grpChg chg="del mod">
          <ac:chgData name="Daniel Schwarz" userId="5bb35bb8-905a-4742-88d9-33d9089732e7" providerId="ADAL" clId="{EC95B075-BD0E-4912-8D7C-921EE2A52CBA}" dt="2022-04-01T16:22:27.122" v="1552" actId="478"/>
          <ac:grpSpMkLst>
            <pc:docMk/>
            <pc:sldMk cId="3239545360" sldId="519"/>
            <ac:grpSpMk id="221" creationId="{490FE17B-B714-4448-AFBB-2C5F7E1337B2}"/>
          </ac:grpSpMkLst>
        </pc:grpChg>
        <pc:grpChg chg="add mod">
          <ac:chgData name="Daniel Schwarz" userId="5bb35bb8-905a-4742-88d9-33d9089732e7" providerId="ADAL" clId="{EC95B075-BD0E-4912-8D7C-921EE2A52CBA}" dt="2022-04-01T16:31:49.405" v="1788" actId="1076"/>
          <ac:grpSpMkLst>
            <pc:docMk/>
            <pc:sldMk cId="3239545360" sldId="519"/>
            <ac:grpSpMk id="226" creationId="{DDE44D82-DE19-439F-9E14-8AAF09123701}"/>
          </ac:grpSpMkLst>
        </pc:grpChg>
        <pc:grpChg chg="add mod">
          <ac:chgData name="Daniel Schwarz" userId="5bb35bb8-905a-4742-88d9-33d9089732e7" providerId="ADAL" clId="{EC95B075-BD0E-4912-8D7C-921EE2A52CBA}" dt="2022-04-01T16:32:20.542" v="1793" actId="14100"/>
          <ac:grpSpMkLst>
            <pc:docMk/>
            <pc:sldMk cId="3239545360" sldId="519"/>
            <ac:grpSpMk id="229" creationId="{7757449E-589A-4B54-9D55-9522FD4F31EC}"/>
          </ac:grpSpMkLst>
        </pc:grpChg>
        <pc:picChg chg="add mod">
          <ac:chgData name="Daniel Schwarz" userId="5bb35bb8-905a-4742-88d9-33d9089732e7" providerId="ADAL" clId="{EC95B075-BD0E-4912-8D7C-921EE2A52CBA}" dt="2022-04-04T18:30:29.923" v="4877"/>
          <ac:picMkLst>
            <pc:docMk/>
            <pc:sldMk cId="3239545360" sldId="519"/>
            <ac:picMk id="212" creationId="{759E7681-2E46-4051-A058-A95E2012FD9C}"/>
          </ac:picMkLst>
        </pc:picChg>
        <pc:picChg chg="add mod">
          <ac:chgData name="Daniel Schwarz" userId="5bb35bb8-905a-4742-88d9-33d9089732e7" providerId="ADAL" clId="{EC95B075-BD0E-4912-8D7C-921EE2A52CBA}" dt="2022-04-04T18:30:29.923" v="4877"/>
          <ac:picMkLst>
            <pc:docMk/>
            <pc:sldMk cId="3239545360" sldId="519"/>
            <ac:picMk id="213" creationId="{6B22062D-F7BC-451D-80D9-F9D2510666C3}"/>
          </ac:picMkLst>
        </pc:picChg>
        <pc:picChg chg="add mod">
          <ac:chgData name="Daniel Schwarz" userId="5bb35bb8-905a-4742-88d9-33d9089732e7" providerId="ADAL" clId="{EC95B075-BD0E-4912-8D7C-921EE2A52CBA}" dt="2022-04-04T18:30:29.923" v="4877"/>
          <ac:picMkLst>
            <pc:docMk/>
            <pc:sldMk cId="3239545360" sldId="519"/>
            <ac:picMk id="214" creationId="{6F07F95E-66AD-4601-A1E2-8B677C455878}"/>
          </ac:picMkLst>
        </pc:picChg>
        <pc:picChg chg="add mod">
          <ac:chgData name="Daniel Schwarz" userId="5bb35bb8-905a-4742-88d9-33d9089732e7" providerId="ADAL" clId="{EC95B075-BD0E-4912-8D7C-921EE2A52CBA}" dt="2022-04-04T18:30:37.638" v="4879"/>
          <ac:picMkLst>
            <pc:docMk/>
            <pc:sldMk cId="3239545360" sldId="519"/>
            <ac:picMk id="215" creationId="{759E7681-2E46-4051-A058-A95E2012FD9C}"/>
          </ac:picMkLst>
        </pc:picChg>
        <pc:picChg chg="add mod">
          <ac:chgData name="Daniel Schwarz" userId="5bb35bb8-905a-4742-88d9-33d9089732e7" providerId="ADAL" clId="{EC95B075-BD0E-4912-8D7C-921EE2A52CBA}" dt="2022-04-04T18:30:37.638" v="4879"/>
          <ac:picMkLst>
            <pc:docMk/>
            <pc:sldMk cId="3239545360" sldId="519"/>
            <ac:picMk id="216" creationId="{6B22062D-F7BC-451D-80D9-F9D2510666C3}"/>
          </ac:picMkLst>
        </pc:picChg>
        <pc:picChg chg="add mod">
          <ac:chgData name="Daniel Schwarz" userId="5bb35bb8-905a-4742-88d9-33d9089732e7" providerId="ADAL" clId="{EC95B075-BD0E-4912-8D7C-921EE2A52CBA}" dt="2022-04-04T18:30:37.638" v="4879"/>
          <ac:picMkLst>
            <pc:docMk/>
            <pc:sldMk cId="3239545360" sldId="519"/>
            <ac:picMk id="217" creationId="{6F07F95E-66AD-4601-A1E2-8B677C455878}"/>
          </ac:picMkLst>
        </pc:picChg>
        <pc:picChg chg="mod">
          <ac:chgData name="Daniel Schwarz" userId="5bb35bb8-905a-4742-88d9-33d9089732e7" providerId="ADAL" clId="{EC95B075-BD0E-4912-8D7C-921EE2A52CBA}" dt="2022-04-01T16:30:06.975" v="1760" actId="1076"/>
          <ac:picMkLst>
            <pc:docMk/>
            <pc:sldMk cId="3239545360" sldId="519"/>
            <ac:picMk id="1026" creationId="{759E7681-2E46-4051-A058-A95E2012FD9C}"/>
          </ac:picMkLst>
        </pc:picChg>
        <pc:picChg chg="mod">
          <ac:chgData name="Daniel Schwarz" userId="5bb35bb8-905a-4742-88d9-33d9089732e7" providerId="ADAL" clId="{EC95B075-BD0E-4912-8D7C-921EE2A52CBA}" dt="2022-04-01T16:30:06.975" v="1760" actId="1076"/>
          <ac:picMkLst>
            <pc:docMk/>
            <pc:sldMk cId="3239545360" sldId="519"/>
            <ac:picMk id="1034" creationId="{6B22062D-F7BC-451D-80D9-F9D2510666C3}"/>
          </ac:picMkLst>
        </pc:picChg>
        <pc:picChg chg="mod">
          <ac:chgData name="Daniel Schwarz" userId="5bb35bb8-905a-4742-88d9-33d9089732e7" providerId="ADAL" clId="{EC95B075-BD0E-4912-8D7C-921EE2A52CBA}" dt="2022-04-01T16:30:06.975" v="1760" actId="1076"/>
          <ac:picMkLst>
            <pc:docMk/>
            <pc:sldMk cId="3239545360" sldId="519"/>
            <ac:picMk id="1036" creationId="{6F07F95E-66AD-4601-A1E2-8B677C455878}"/>
          </ac:picMkLst>
        </pc:picChg>
        <pc:picChg chg="mod">
          <ac:chgData name="Daniel Schwarz" userId="5bb35bb8-905a-4742-88d9-33d9089732e7" providerId="ADAL" clId="{EC95B075-BD0E-4912-8D7C-921EE2A52CBA}" dt="2022-04-01T16:30:06.975" v="1760" actId="1076"/>
          <ac:picMkLst>
            <pc:docMk/>
            <pc:sldMk cId="3239545360" sldId="519"/>
            <ac:picMk id="1040" creationId="{80E44E84-69DD-43A6-B332-53C305869FDD}"/>
          </ac:picMkLst>
        </pc:picChg>
        <pc:picChg chg="mod">
          <ac:chgData name="Daniel Schwarz" userId="5bb35bb8-905a-4742-88d9-33d9089732e7" providerId="ADAL" clId="{EC95B075-BD0E-4912-8D7C-921EE2A52CBA}" dt="2022-04-01T16:30:06.975" v="1760" actId="1076"/>
          <ac:picMkLst>
            <pc:docMk/>
            <pc:sldMk cId="3239545360" sldId="519"/>
            <ac:picMk id="1042" creationId="{05172876-CB98-4F8F-AE77-CFA51C4E62BB}"/>
          </ac:picMkLst>
        </pc:picChg>
        <pc:picChg chg="mod">
          <ac:chgData name="Daniel Schwarz" userId="5bb35bb8-905a-4742-88d9-33d9089732e7" providerId="ADAL" clId="{EC95B075-BD0E-4912-8D7C-921EE2A52CBA}" dt="2022-04-01T16:30:06.975" v="1760" actId="1076"/>
          <ac:picMkLst>
            <pc:docMk/>
            <pc:sldMk cId="3239545360" sldId="519"/>
            <ac:picMk id="1044" creationId="{8BE86DB3-5195-40DE-94E4-6F39331FA44D}"/>
          </ac:picMkLst>
        </pc:picChg>
        <pc:picChg chg="mod">
          <ac:chgData name="Daniel Schwarz" userId="5bb35bb8-905a-4742-88d9-33d9089732e7" providerId="ADAL" clId="{EC95B075-BD0E-4912-8D7C-921EE2A52CBA}" dt="2022-04-01T16:30:06.975" v="1760" actId="1076"/>
          <ac:picMkLst>
            <pc:docMk/>
            <pc:sldMk cId="3239545360" sldId="519"/>
            <ac:picMk id="1046" creationId="{BCD400A4-1F39-4894-BFB4-395E64633EA9}"/>
          </ac:picMkLst>
        </pc:picChg>
        <pc:picChg chg="mod">
          <ac:chgData name="Daniel Schwarz" userId="5bb35bb8-905a-4742-88d9-33d9089732e7" providerId="ADAL" clId="{EC95B075-BD0E-4912-8D7C-921EE2A52CBA}" dt="2022-04-01T16:30:06.975" v="1760" actId="1076"/>
          <ac:picMkLst>
            <pc:docMk/>
            <pc:sldMk cId="3239545360" sldId="519"/>
            <ac:picMk id="1050" creationId="{54A5D9A1-E717-43A9-9C06-D3620F8A01DA}"/>
          </ac:picMkLst>
        </pc:picChg>
        <pc:picChg chg="mod">
          <ac:chgData name="Daniel Schwarz" userId="5bb35bb8-905a-4742-88d9-33d9089732e7" providerId="ADAL" clId="{EC95B075-BD0E-4912-8D7C-921EE2A52CBA}" dt="2022-04-01T16:30:06.975" v="1760" actId="1076"/>
          <ac:picMkLst>
            <pc:docMk/>
            <pc:sldMk cId="3239545360" sldId="519"/>
            <ac:picMk id="1052" creationId="{73D136A9-0B15-4A1A-8E6E-0F31B344C950}"/>
          </ac:picMkLst>
        </pc:pic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45" creationId="{180E3CF2-A56D-4851-9D1B-3AF251DD70BD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46" creationId="{4A756AC2-2187-4001-B167-7971F456664E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47" creationId="{97A46CF1-674F-442B-8CA7-3E396657AD1E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57" creationId="{FC26524B-4BBF-4A63-8411-DE65BBBE038A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58" creationId="{EDF28504-4DE1-40D0-A63D-16D2B062B693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59" creationId="{78906ABE-A429-45A6-8B91-0FB380A3BDD6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60" creationId="{6FB4A674-9C3A-438F-97FB-58CC4338F00A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61" creationId="{3C060476-9862-4F35-997F-8869C78C8F51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62" creationId="{044969D9-E571-46D6-876E-9CB5B734F068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63" creationId="{086EA927-928C-4763-A4E1-BA5A041019FF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64" creationId="{7ABC22B8-B101-4038-B810-7C495D5A6709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65" creationId="{335848A2-ED41-4B43-A3D0-F19F1E436DC4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66" creationId="{AE5B691A-03EA-4C64-937F-CB378F242D23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67" creationId="{F4C04112-569A-4C96-8777-AD3CCCC38686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68" creationId="{94C2442B-7484-4684-978D-C383DE2EDEE9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69" creationId="{BF4F730A-2241-4C23-AE19-3DEB882C8731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70" creationId="{016DB67F-4187-4FCB-987F-83D75320D0D9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74" creationId="{6D445C39-A8AF-417B-B8A4-32BCF2FEF8A2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75" creationId="{190696F3-816E-48BD-A657-96967C045A40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76" creationId="{A560424D-8A18-4DB4-B87F-8B2142F5657B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77" creationId="{06935326-019E-4678-8E48-E18136A70FB1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78" creationId="{5D55B339-36B8-4162-81B7-F4E2147FD260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80" creationId="{7345E129-0630-44AE-9F9B-3EE399730021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81" creationId="{AB8F565E-25A0-4F25-B460-60AA799D9292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82" creationId="{7FD44488-C3E1-4C2C-A826-580CB08C1EBF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83" creationId="{C3115CFA-D48E-43B0-B0D0-AA223188DB0F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84" creationId="{BDB86089-3C16-4B2C-9D63-7BB1814A7506}"/>
          </ac:inkMkLst>
        </pc:inkChg>
        <pc:inkChg chg="add mod">
          <ac:chgData name="Daniel Schwarz" userId="5bb35bb8-905a-4742-88d9-33d9089732e7" providerId="ADAL" clId="{EC95B075-BD0E-4912-8D7C-921EE2A52CBA}" dt="2022-04-01T16:30:17.554" v="1761" actId="1076"/>
          <ac:inkMkLst>
            <pc:docMk/>
            <pc:sldMk cId="3239545360" sldId="519"/>
            <ac:inkMk id="85" creationId="{EE41E8B9-7AE9-4427-9468-9B51F57448A6}"/>
          </ac:inkMkLst>
        </pc:inkChg>
        <pc:inkChg chg="add mod">
          <ac:chgData name="Daniel Schwarz" userId="5bb35bb8-905a-4742-88d9-33d9089732e7" providerId="ADAL" clId="{EC95B075-BD0E-4912-8D7C-921EE2A52CBA}" dt="2022-04-01T16:30:17.554" v="1761" actId="1076"/>
          <ac:inkMkLst>
            <pc:docMk/>
            <pc:sldMk cId="3239545360" sldId="519"/>
            <ac:inkMk id="86" creationId="{1DBDC56D-6EF4-4A62-A311-FECCAE66CFA9}"/>
          </ac:inkMkLst>
        </pc:inkChg>
        <pc:inkChg chg="add mod">
          <ac:chgData name="Daniel Schwarz" userId="5bb35bb8-905a-4742-88d9-33d9089732e7" providerId="ADAL" clId="{EC95B075-BD0E-4912-8D7C-921EE2A52CBA}" dt="2022-04-01T16:30:17.554" v="1761" actId="1076"/>
          <ac:inkMkLst>
            <pc:docMk/>
            <pc:sldMk cId="3239545360" sldId="519"/>
            <ac:inkMk id="87" creationId="{BBDE09D7-A7E6-4E8C-A3D9-4D6ACF7F7797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89" creationId="{08BD742C-6DD3-4D4B-9B0B-2DF28F3ED537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90" creationId="{132EDCEE-D2F2-4B6F-816E-5614A655C679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92" creationId="{671E9A46-6261-4F7C-BB84-451E37FD3B66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93" creationId="{EAEB6308-72B3-4DE0-8C3C-0D1BE175F96A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94" creationId="{BD96DB7F-022A-41A9-BF8A-A8B143CB2AEE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95" creationId="{51C1E953-658D-47BA-804F-C2BAFA5134B7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96" creationId="{D5B19616-3886-4DF3-B38D-1180B13ADC19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97" creationId="{0368DD14-DC04-4964-860E-420468498B45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98" creationId="{9F0D3CEE-FDC4-4746-9E12-AC2E88C28C4C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99" creationId="{13597316-FE79-47F6-A619-45BAE7CB36BA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00" creationId="{B9E881E3-679E-4392-B2E8-8AE21252B2D3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01" creationId="{286C301A-7DA0-46FC-859E-6DF83603407C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02" creationId="{94CDD493-82D3-453E-AF5D-243A3F603E0D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03" creationId="{23BB89AE-9B79-4F58-B578-0656BE5A129A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04" creationId="{BD3FA1F8-42F3-449C-BA6C-EA23D8EC9B02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05" creationId="{96A368E8-557C-49D0-A57D-CA51030E17CD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06" creationId="{34BE9C1D-4A57-4EC1-82FC-30E7D832D484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07" creationId="{DA14DC9A-EBA7-462F-B8E7-1044EC71210F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08" creationId="{B0E4146A-1A15-4911-A859-7B02AE02B147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09" creationId="{A7C7917D-2AF5-40BD-9FFF-3EE6A8398015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10" creationId="{88DCE693-402C-47F0-9519-DCC4EECFCCA1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11" creationId="{2DCB02BA-1F96-4A22-A384-C8ED4B088734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12" creationId="{50262F95-72AE-4ABA-A3F6-C880F8BB5B0F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16" creationId="{6ADE9005-E4A3-474D-936D-C3BA9D63E9C4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17" creationId="{B8A25BD8-DADC-4D3B-8E77-0C157638E446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18" creationId="{4548F186-6801-45F1-A3CF-8672B28A3AF7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19" creationId="{B33BC752-F2A8-41CA-BD21-8128CBD792FA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20" creationId="{947B4C69-2670-431A-B496-A3055B36A9E4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21" creationId="{70BA1D8F-C67B-4FF1-AF65-E137E23322BC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22" creationId="{8403FB18-AF2D-4086-97BD-15B01E7A142F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23" creationId="{F002C1DF-92E4-43D9-AC8C-8E9B2E6FF4AE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24" creationId="{FFC5EE57-E969-482D-8040-19136ED75CDC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25" creationId="{B5135EB0-BEE6-4D64-B149-FCEC5422EEED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26" creationId="{A536F0E4-14B4-4DB9-947A-172E4D204568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27" creationId="{BDA3FADC-9514-40B9-9FE4-A1BA24A55D5B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28" creationId="{C1D7A74A-B705-4F55-AC83-BCE597AC5420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29" creationId="{6C8D4A45-B30B-48E9-9DE2-31150E3AEBE3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30" creationId="{F8AC12B7-F23A-4DB0-9911-9BB84F8E9E4B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31" creationId="{3FC9C4B2-9F69-4CB4-BB24-20585FE02BF8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32" creationId="{D62B4B88-849B-4E2A-9EF3-F2C91212380B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33" creationId="{FA804880-C57E-400F-91FA-906A653EF045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35" creationId="{65C3B726-21E5-4C01-8D59-F8ABA6C32304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36" creationId="{E7D6F81E-7671-4EDD-BFAE-5EA80830619E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37" creationId="{EE3ACBCC-6134-4F76-BEAE-3C647E23FC7E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38" creationId="{F82C3A99-DAF3-4AA5-9E2B-6A1BC9148114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41" creationId="{C2CD9B42-87B3-4F5C-ABC3-20AAD48B3958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42" creationId="{B8DEDDAD-1E44-4B28-8DA8-6006FC7D3F05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44" creationId="{FE10ED08-1C28-47B1-AF98-9A6D91AC100A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45" creationId="{86E2622E-F586-48B2-BB31-99764233F722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46" creationId="{806428E4-A445-4AA8-8012-F475A9422EBE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48" creationId="{5B7329BE-4C3E-4F81-BBEB-45460FB477C1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49" creationId="{57E1164E-3947-44DC-8D65-2CED770A709D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50" creationId="{F0CD1573-E979-4F05-9EEB-CED4815CA050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51" creationId="{3ABAB2A1-54BD-4191-BD01-7A7B4F755DB0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52" creationId="{D04BEDE9-2F33-4DAA-81D5-8961366ABEE6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53" creationId="{56F3280F-06FF-435B-A361-BDD41A3EC7A0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54" creationId="{BE9E1E74-BC65-4B3E-B09C-55CB7405157F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55" creationId="{0EF80D7F-A18A-4C1F-ADCA-7CA8C2B1F764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56" creationId="{37732037-ED63-4687-BDE5-C03B7B132D99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57" creationId="{EB3ED797-3FCE-4D26-9584-9FAAC9FFB800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58" creationId="{6D46BFB9-FB6E-4A47-80D2-11EAD8524A69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60" creationId="{960D7A58-9CEC-4C00-9324-B2977FD6AD11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61" creationId="{21EA4581-0F48-4658-A3CA-6DDC7CEBF7D7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63" creationId="{5FCF1CBF-E433-4D3C-BEDE-AA7569814CA8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65" creationId="{6CA132F5-2A39-4694-A7EC-EF6D186386D9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66" creationId="{FC344F30-E5A4-4D4C-B07B-ABA3B8F5DD0F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67" creationId="{A539C7C3-DC96-440A-B4A5-B9BDDC30F494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68" creationId="{3F58EA56-C482-4BFF-B0B5-0DC29853F2AF}"/>
          </ac:inkMkLst>
        </pc:inkChg>
        <pc:inkChg chg="add 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69" creationId="{962C2539-7AF9-4627-A248-AB9BC45EDDEA}"/>
          </ac:inkMkLst>
        </pc:inkChg>
        <pc:inkChg chg="add 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70" creationId="{EA69AB19-ED6D-40A7-924D-C63D036B4160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72" creationId="{D232276F-DCD2-4179-9C09-A2E6233D2D85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73" creationId="{922C1EAD-1D2C-4E30-8C53-128917DBFFCB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75" creationId="{756ABC03-F84D-403C-BB18-CB40F827B415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76" creationId="{F22A1928-E17E-4693-B755-AE512D29AC78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83" creationId="{9EBD6DAE-3C39-4E6B-8D49-CDC69EC52A20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84" creationId="{4C551CD3-6064-472D-B007-AD57802749D6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89" creationId="{2DBA6FEF-4A32-4A24-9C7E-190E7648B11E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90" creationId="{95E87386-1104-4F58-9098-A91CDAFD4CF8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91" creationId="{44E22BD1-BDEA-4F1B-B2AD-CDD5A5EC7096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93" creationId="{ED67C1C4-4BCD-48FE-98C8-4988D931776D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94" creationId="{CC422B4B-4C56-4B7A-9DFF-DB336F9B5BB1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95" creationId="{24A18654-AE55-490A-8F4E-195FE8EA25E6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96" creationId="{B4E0FE91-1492-4F49-8A3C-EF87A8AAD1D1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97" creationId="{14A28357-EE01-46D7-B4A8-FDBD89EB8FEF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98" creationId="{FDEA197C-59D1-48A0-8F53-E33ED9D4D5CA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99" creationId="{54E80136-3871-40B4-A655-FBC6A4AD5E6A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200" creationId="{C7E92EDD-6968-41DC-8236-467D0CD865A7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201" creationId="{29343BB2-FEF9-4882-8453-5032A8EEA89A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202" creationId="{3687CE0A-C536-4442-93E0-92458DC8024D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203" creationId="{5C243813-E4A1-4D4C-8711-C26EBB58B48A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205" creationId="{36C969B5-D410-47D5-BE7F-8325ED0AF8CD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206" creationId="{63FCE99B-40E8-40F0-AB96-F5F811F7B49B}"/>
          </ac:inkMkLst>
        </pc:inkChg>
        <pc:inkChg chg="mod">
          <ac:chgData name="Daniel Schwarz" userId="5bb35bb8-905a-4742-88d9-33d9089732e7" providerId="ADAL" clId="{EC95B075-BD0E-4912-8D7C-921EE2A52CBA}" dt="2022-04-01T16:30:45.259" v="1765"/>
          <ac:inkMkLst>
            <pc:docMk/>
            <pc:sldMk cId="3239545360" sldId="519"/>
            <ac:inkMk id="207" creationId="{55517B57-7D59-4C0D-A740-6863BD6E4EF4}"/>
          </ac:inkMkLst>
        </pc:inkChg>
        <pc:inkChg chg="mod">
          <ac:chgData name="Daniel Schwarz" userId="5bb35bb8-905a-4742-88d9-33d9089732e7" providerId="ADAL" clId="{EC95B075-BD0E-4912-8D7C-921EE2A52CBA}" dt="2022-04-01T16:30:45.259" v="1765"/>
          <ac:inkMkLst>
            <pc:docMk/>
            <pc:sldMk cId="3239545360" sldId="519"/>
            <ac:inkMk id="209" creationId="{F57A7621-B6D4-4777-899F-6277EE722FC0}"/>
          </ac:inkMkLst>
        </pc:inkChg>
        <pc:inkChg chg="mod">
          <ac:chgData name="Daniel Schwarz" userId="5bb35bb8-905a-4742-88d9-33d9089732e7" providerId="ADAL" clId="{EC95B075-BD0E-4912-8D7C-921EE2A52CBA}" dt="2022-04-01T16:30:45.259" v="1765"/>
          <ac:inkMkLst>
            <pc:docMk/>
            <pc:sldMk cId="3239545360" sldId="519"/>
            <ac:inkMk id="210" creationId="{36F8E647-9B48-4926-B590-F7AA346C8C1B}"/>
          </ac:inkMkLst>
        </pc:inkChg>
        <pc:inkChg chg="mod">
          <ac:chgData name="Daniel Schwarz" userId="5bb35bb8-905a-4742-88d9-33d9089732e7" providerId="ADAL" clId="{EC95B075-BD0E-4912-8D7C-921EE2A52CBA}" dt="2022-04-01T16:30:45.259" v="1765"/>
          <ac:inkMkLst>
            <pc:docMk/>
            <pc:sldMk cId="3239545360" sldId="519"/>
            <ac:inkMk id="211" creationId="{49C9B6B6-567D-4F0D-9D73-05685A194FD0}"/>
          </ac:inkMkLst>
        </pc:inkChg>
        <pc:inkChg chg="mod">
          <ac:chgData name="Daniel Schwarz" userId="5bb35bb8-905a-4742-88d9-33d9089732e7" providerId="ADAL" clId="{EC95B075-BD0E-4912-8D7C-921EE2A52CBA}" dt="2022-04-01T16:30:45.259" v="1765"/>
          <ac:inkMkLst>
            <pc:docMk/>
            <pc:sldMk cId="3239545360" sldId="519"/>
            <ac:inkMk id="224" creationId="{E31AE31D-6FAF-4567-9C99-8BF84CFCACB2}"/>
          </ac:inkMkLst>
        </pc:inkChg>
        <pc:inkChg chg="mod">
          <ac:chgData name="Daniel Schwarz" userId="5bb35bb8-905a-4742-88d9-33d9089732e7" providerId="ADAL" clId="{EC95B075-BD0E-4912-8D7C-921EE2A52CBA}" dt="2022-04-01T16:31:37.745" v="1784"/>
          <ac:inkMkLst>
            <pc:docMk/>
            <pc:sldMk cId="3239545360" sldId="519"/>
            <ac:inkMk id="227" creationId="{FB4E8CDF-44D2-414A-AB97-15DB963AF574}"/>
          </ac:inkMkLst>
        </pc:inkChg>
        <pc:inkChg chg="mod">
          <ac:chgData name="Daniel Schwarz" userId="5bb35bb8-905a-4742-88d9-33d9089732e7" providerId="ADAL" clId="{EC95B075-BD0E-4912-8D7C-921EE2A52CBA}" dt="2022-04-01T16:31:37.745" v="1784"/>
          <ac:inkMkLst>
            <pc:docMk/>
            <pc:sldMk cId="3239545360" sldId="519"/>
            <ac:inkMk id="228" creationId="{283EF275-1D9C-46EF-AE9C-CE2FE75443EF}"/>
          </ac:inkMkLst>
        </pc:inkChg>
        <pc:inkChg chg="mod">
          <ac:chgData name="Daniel Schwarz" userId="5bb35bb8-905a-4742-88d9-33d9089732e7" providerId="ADAL" clId="{EC95B075-BD0E-4912-8D7C-921EE2A52CBA}" dt="2022-04-01T16:31:55.688" v="1789"/>
          <ac:inkMkLst>
            <pc:docMk/>
            <pc:sldMk cId="3239545360" sldId="519"/>
            <ac:inkMk id="230" creationId="{0F4A6EA7-C430-43DF-BF93-77019D3DA4E8}"/>
          </ac:inkMkLst>
        </pc:inkChg>
        <pc:inkChg chg="mod">
          <ac:chgData name="Daniel Schwarz" userId="5bb35bb8-905a-4742-88d9-33d9089732e7" providerId="ADAL" clId="{EC95B075-BD0E-4912-8D7C-921EE2A52CBA}" dt="2022-04-01T16:31:55.688" v="1789"/>
          <ac:inkMkLst>
            <pc:docMk/>
            <pc:sldMk cId="3239545360" sldId="519"/>
            <ac:inkMk id="231" creationId="{A033ADD3-C4D5-414B-89DF-6F399269AB56}"/>
          </ac:inkMkLst>
        </pc:inkChg>
      </pc:sldChg>
      <pc:sldChg chg="addSp delSp modSp new mod modClrScheme chgLayout">
        <pc:chgData name="Daniel Schwarz" userId="5bb35bb8-905a-4742-88d9-33d9089732e7" providerId="ADAL" clId="{EC95B075-BD0E-4912-8D7C-921EE2A52CBA}" dt="2022-04-01T16:22:09.277" v="1551" actId="20577"/>
        <pc:sldMkLst>
          <pc:docMk/>
          <pc:sldMk cId="2066193215" sldId="520"/>
        </pc:sldMkLst>
        <pc:spChg chg="del">
          <ac:chgData name="Daniel Schwarz" userId="5bb35bb8-905a-4742-88d9-33d9089732e7" providerId="ADAL" clId="{EC95B075-BD0E-4912-8D7C-921EE2A52CBA}" dt="2022-04-01T16:21:41.742" v="1510" actId="700"/>
          <ac:spMkLst>
            <pc:docMk/>
            <pc:sldMk cId="2066193215" sldId="520"/>
            <ac:spMk id="2" creationId="{73C21F03-27A7-4E66-9367-3D40A803A23B}"/>
          </ac:spMkLst>
        </pc:spChg>
        <pc:spChg chg="del">
          <ac:chgData name="Daniel Schwarz" userId="5bb35bb8-905a-4742-88d9-33d9089732e7" providerId="ADAL" clId="{EC95B075-BD0E-4912-8D7C-921EE2A52CBA}" dt="2022-04-01T16:21:41.742" v="1510" actId="700"/>
          <ac:spMkLst>
            <pc:docMk/>
            <pc:sldMk cId="2066193215" sldId="520"/>
            <ac:spMk id="3" creationId="{44F16BB1-0DD3-4D29-98C3-9B628312E1B0}"/>
          </ac:spMkLst>
        </pc:spChg>
        <pc:spChg chg="add mod">
          <ac:chgData name="Daniel Schwarz" userId="5bb35bb8-905a-4742-88d9-33d9089732e7" providerId="ADAL" clId="{EC95B075-BD0E-4912-8D7C-921EE2A52CBA}" dt="2022-04-01T16:22:09.277" v="1551" actId="20577"/>
          <ac:spMkLst>
            <pc:docMk/>
            <pc:sldMk cId="2066193215" sldId="520"/>
            <ac:spMk id="4" creationId="{E4B5F34B-2B40-4486-AD9C-E1F9C86BACFD}"/>
          </ac:spMkLst>
        </pc:spChg>
      </pc:sldChg>
      <pc:sldChg chg="modSp add mod">
        <pc:chgData name="Daniel Schwarz" userId="5bb35bb8-905a-4742-88d9-33d9089732e7" providerId="ADAL" clId="{EC95B075-BD0E-4912-8D7C-921EE2A52CBA}" dt="2022-04-02T09:24:27.151" v="2461" actId="20577"/>
        <pc:sldMkLst>
          <pc:docMk/>
          <pc:sldMk cId="851879692" sldId="521"/>
        </pc:sldMkLst>
        <pc:graphicFrameChg chg="mod modGraphic">
          <ac:chgData name="Daniel Schwarz" userId="5bb35bb8-905a-4742-88d9-33d9089732e7" providerId="ADAL" clId="{EC95B075-BD0E-4912-8D7C-921EE2A52CBA}" dt="2022-04-02T09:24:27.151" v="2461" actId="20577"/>
          <ac:graphicFrameMkLst>
            <pc:docMk/>
            <pc:sldMk cId="851879692" sldId="521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2T09:37:34.676" v="2960" actId="14734"/>
        <pc:sldMkLst>
          <pc:docMk/>
          <pc:sldMk cId="3957026414" sldId="522"/>
        </pc:sldMkLst>
        <pc:graphicFrameChg chg="mod modGraphic">
          <ac:chgData name="Daniel Schwarz" userId="5bb35bb8-905a-4742-88d9-33d9089732e7" providerId="ADAL" clId="{EC95B075-BD0E-4912-8D7C-921EE2A52CBA}" dt="2022-04-02T09:37:34.676" v="2960" actId="14734"/>
          <ac:graphicFrameMkLst>
            <pc:docMk/>
            <pc:sldMk cId="3957026414" sldId="522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EC95B075-BD0E-4912-8D7C-921EE2A52CBA}" dt="2022-04-03T19:39:06.981" v="3732" actId="20577"/>
        <pc:sldMkLst>
          <pc:docMk/>
          <pc:sldMk cId="290589304" sldId="523"/>
        </pc:sldMkLst>
        <pc:spChg chg="mod">
          <ac:chgData name="Daniel Schwarz" userId="5bb35bb8-905a-4742-88d9-33d9089732e7" providerId="ADAL" clId="{EC95B075-BD0E-4912-8D7C-921EE2A52CBA}" dt="2022-04-03T19:38:55.746" v="3731" actId="20577"/>
          <ac:spMkLst>
            <pc:docMk/>
            <pc:sldMk cId="290589304" sldId="523"/>
            <ac:spMk id="3" creationId="{E7464807-ABA0-417B-8F6D-C02FBD7E671E}"/>
          </ac:spMkLst>
        </pc:spChg>
      </pc:sldChg>
      <pc:sldChg chg="new del">
        <pc:chgData name="Daniel Schwarz" userId="5bb35bb8-905a-4742-88d9-33d9089732e7" providerId="ADAL" clId="{EC95B075-BD0E-4912-8D7C-921EE2A52CBA}" dt="2022-04-03T19:32:11.961" v="3348" actId="47"/>
        <pc:sldMkLst>
          <pc:docMk/>
          <pc:sldMk cId="482820617" sldId="523"/>
        </pc:sldMkLst>
      </pc:sldChg>
      <pc:sldChg chg="modSp add mod modAnim">
        <pc:chgData name="Daniel Schwarz" userId="5bb35bb8-905a-4742-88d9-33d9089732e7" providerId="ADAL" clId="{EC95B075-BD0E-4912-8D7C-921EE2A52CBA}" dt="2022-04-03T19:41:26.015" v="3837"/>
        <pc:sldMkLst>
          <pc:docMk/>
          <pc:sldMk cId="277667732" sldId="524"/>
        </pc:sldMkLst>
        <pc:spChg chg="mod">
          <ac:chgData name="Daniel Schwarz" userId="5bb35bb8-905a-4742-88d9-33d9089732e7" providerId="ADAL" clId="{EC95B075-BD0E-4912-8D7C-921EE2A52CBA}" dt="2022-04-03T19:41:16.024" v="3834" actId="20577"/>
          <ac:spMkLst>
            <pc:docMk/>
            <pc:sldMk cId="277667732" sldId="524"/>
            <ac:spMk id="6" creationId="{F4638448-3C77-4731-B82A-7D693F319FD7}"/>
          </ac:spMkLst>
        </pc:spChg>
      </pc:sldChg>
      <pc:sldChg chg="modSp new mod modAnim">
        <pc:chgData name="Daniel Schwarz" userId="5bb35bb8-905a-4742-88d9-33d9089732e7" providerId="ADAL" clId="{EC95B075-BD0E-4912-8D7C-921EE2A52CBA}" dt="2022-04-03T19:50:17.957" v="4451"/>
        <pc:sldMkLst>
          <pc:docMk/>
          <pc:sldMk cId="624260149" sldId="525"/>
        </pc:sldMkLst>
        <pc:spChg chg="mod">
          <ac:chgData name="Daniel Schwarz" userId="5bb35bb8-905a-4742-88d9-33d9089732e7" providerId="ADAL" clId="{EC95B075-BD0E-4912-8D7C-921EE2A52CBA}" dt="2022-04-03T19:43:41.434" v="3887" actId="20577"/>
          <ac:spMkLst>
            <pc:docMk/>
            <pc:sldMk cId="624260149" sldId="525"/>
            <ac:spMk id="2" creationId="{DA48089D-1EA3-4903-B1B5-DA85D2604088}"/>
          </ac:spMkLst>
        </pc:spChg>
        <pc:spChg chg="mod">
          <ac:chgData name="Daniel Schwarz" userId="5bb35bb8-905a-4742-88d9-33d9089732e7" providerId="ADAL" clId="{EC95B075-BD0E-4912-8D7C-921EE2A52CBA}" dt="2022-04-03T19:49:53.945" v="4446" actId="20577"/>
          <ac:spMkLst>
            <pc:docMk/>
            <pc:sldMk cId="624260149" sldId="525"/>
            <ac:spMk id="3" creationId="{2931EA38-97AA-4B1B-8414-729D9AA46FF1}"/>
          </ac:spMkLst>
        </pc:spChg>
      </pc:sldChg>
      <pc:sldChg chg="modSp add mod">
        <pc:chgData name="Daniel Schwarz" userId="5bb35bb8-905a-4742-88d9-33d9089732e7" providerId="ADAL" clId="{EC95B075-BD0E-4912-8D7C-921EE2A52CBA}" dt="2022-04-03T19:54:02.705" v="4505" actId="20577"/>
        <pc:sldMkLst>
          <pc:docMk/>
          <pc:sldMk cId="1940853674" sldId="526"/>
        </pc:sldMkLst>
        <pc:graphicFrameChg chg="modGraphic">
          <ac:chgData name="Daniel Schwarz" userId="5bb35bb8-905a-4742-88d9-33d9089732e7" providerId="ADAL" clId="{EC95B075-BD0E-4912-8D7C-921EE2A52CBA}" dt="2022-04-03T19:54:02.705" v="4505" actId="20577"/>
          <ac:graphicFrameMkLst>
            <pc:docMk/>
            <pc:sldMk cId="1940853674" sldId="526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19:54:07.185" v="4507" actId="20577"/>
        <pc:sldMkLst>
          <pc:docMk/>
          <pc:sldMk cId="2520043545" sldId="527"/>
        </pc:sldMkLst>
        <pc:graphicFrameChg chg="modGraphic">
          <ac:chgData name="Daniel Schwarz" userId="5bb35bb8-905a-4742-88d9-33d9089732e7" providerId="ADAL" clId="{EC95B075-BD0E-4912-8D7C-921EE2A52CBA}" dt="2022-04-03T19:54:07.185" v="4507" actId="20577"/>
          <ac:graphicFrameMkLst>
            <pc:docMk/>
            <pc:sldMk cId="2520043545" sldId="527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19:54:52.634" v="4519" actId="207"/>
        <pc:sldMkLst>
          <pc:docMk/>
          <pc:sldMk cId="2435619308" sldId="528"/>
        </pc:sldMkLst>
        <pc:graphicFrameChg chg="modGraphic">
          <ac:chgData name="Daniel Schwarz" userId="5bb35bb8-905a-4742-88d9-33d9089732e7" providerId="ADAL" clId="{EC95B075-BD0E-4912-8D7C-921EE2A52CBA}" dt="2022-04-03T19:54:52.634" v="4519" actId="207"/>
          <ac:graphicFrameMkLst>
            <pc:docMk/>
            <pc:sldMk cId="2435619308" sldId="528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EC95B075-BD0E-4912-8D7C-921EE2A52CBA}" dt="2022-04-03T19:54:42.754" v="4517" actId="47"/>
        <pc:sldMkLst>
          <pc:docMk/>
          <pc:sldMk cId="4211124349" sldId="528"/>
        </pc:sldMkLst>
        <pc:graphicFrameChg chg="modGraphic">
          <ac:chgData name="Daniel Schwarz" userId="5bb35bb8-905a-4742-88d9-33d9089732e7" providerId="ADAL" clId="{EC95B075-BD0E-4912-8D7C-921EE2A52CBA}" dt="2022-04-03T19:54:25.970" v="4516" actId="20577"/>
          <ac:graphicFrameMkLst>
            <pc:docMk/>
            <pc:sldMk cId="4211124349" sldId="528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19:55:01.494" v="4521" actId="207"/>
        <pc:sldMkLst>
          <pc:docMk/>
          <pc:sldMk cId="4198634532" sldId="529"/>
        </pc:sldMkLst>
        <pc:graphicFrameChg chg="modGraphic">
          <ac:chgData name="Daniel Schwarz" userId="5bb35bb8-905a-4742-88d9-33d9089732e7" providerId="ADAL" clId="{EC95B075-BD0E-4912-8D7C-921EE2A52CBA}" dt="2022-04-03T19:55:01.494" v="4521" actId="207"/>
          <ac:graphicFrameMkLst>
            <pc:docMk/>
            <pc:sldMk cId="4198634532" sldId="529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19:55:08.952" v="4523" actId="207"/>
        <pc:sldMkLst>
          <pc:docMk/>
          <pc:sldMk cId="109777491" sldId="530"/>
        </pc:sldMkLst>
        <pc:graphicFrameChg chg="modGraphic">
          <ac:chgData name="Daniel Schwarz" userId="5bb35bb8-905a-4742-88d9-33d9089732e7" providerId="ADAL" clId="{EC95B075-BD0E-4912-8D7C-921EE2A52CBA}" dt="2022-04-03T19:55:08.952" v="4523" actId="207"/>
          <ac:graphicFrameMkLst>
            <pc:docMk/>
            <pc:sldMk cId="109777491" sldId="530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19:55:14.432" v="4525" actId="207"/>
        <pc:sldMkLst>
          <pc:docMk/>
          <pc:sldMk cId="937002296" sldId="531"/>
        </pc:sldMkLst>
        <pc:graphicFrameChg chg="modGraphic">
          <ac:chgData name="Daniel Schwarz" userId="5bb35bb8-905a-4742-88d9-33d9089732e7" providerId="ADAL" clId="{EC95B075-BD0E-4912-8D7C-921EE2A52CBA}" dt="2022-04-03T19:55:14.432" v="4525" actId="207"/>
          <ac:graphicFrameMkLst>
            <pc:docMk/>
            <pc:sldMk cId="937002296" sldId="531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19:55:19.607" v="4527" actId="207"/>
        <pc:sldMkLst>
          <pc:docMk/>
          <pc:sldMk cId="119350067" sldId="532"/>
        </pc:sldMkLst>
        <pc:graphicFrameChg chg="modGraphic">
          <ac:chgData name="Daniel Schwarz" userId="5bb35bb8-905a-4742-88d9-33d9089732e7" providerId="ADAL" clId="{EC95B075-BD0E-4912-8D7C-921EE2A52CBA}" dt="2022-04-03T19:55:19.607" v="4527" actId="207"/>
          <ac:graphicFrameMkLst>
            <pc:docMk/>
            <pc:sldMk cId="119350067" sldId="532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19:55:24.121" v="4529" actId="20577"/>
        <pc:sldMkLst>
          <pc:docMk/>
          <pc:sldMk cId="1670089410" sldId="533"/>
        </pc:sldMkLst>
        <pc:graphicFrameChg chg="modGraphic">
          <ac:chgData name="Daniel Schwarz" userId="5bb35bb8-905a-4742-88d9-33d9089732e7" providerId="ADAL" clId="{EC95B075-BD0E-4912-8D7C-921EE2A52CBA}" dt="2022-04-03T19:55:24.121" v="4529" actId="20577"/>
          <ac:graphicFrameMkLst>
            <pc:docMk/>
            <pc:sldMk cId="1670089410" sldId="533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19:55:49.055" v="4531" actId="20577"/>
        <pc:sldMkLst>
          <pc:docMk/>
          <pc:sldMk cId="2180727593" sldId="534"/>
        </pc:sldMkLst>
        <pc:graphicFrameChg chg="modGraphic">
          <ac:chgData name="Daniel Schwarz" userId="5bb35bb8-905a-4742-88d9-33d9089732e7" providerId="ADAL" clId="{EC95B075-BD0E-4912-8D7C-921EE2A52CBA}" dt="2022-04-03T19:55:49.055" v="4531" actId="20577"/>
          <ac:graphicFrameMkLst>
            <pc:docMk/>
            <pc:sldMk cId="2180727593" sldId="534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19:55:54.328" v="4533" actId="20577"/>
        <pc:sldMkLst>
          <pc:docMk/>
          <pc:sldMk cId="497057078" sldId="535"/>
        </pc:sldMkLst>
        <pc:graphicFrameChg chg="modGraphic">
          <ac:chgData name="Daniel Schwarz" userId="5bb35bb8-905a-4742-88d9-33d9089732e7" providerId="ADAL" clId="{EC95B075-BD0E-4912-8D7C-921EE2A52CBA}" dt="2022-04-03T19:55:54.328" v="4533" actId="20577"/>
          <ac:graphicFrameMkLst>
            <pc:docMk/>
            <pc:sldMk cId="497057078" sldId="535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19:56:00.224" v="4535" actId="20577"/>
        <pc:sldMkLst>
          <pc:docMk/>
          <pc:sldMk cId="3366938978" sldId="536"/>
        </pc:sldMkLst>
        <pc:graphicFrameChg chg="modGraphic">
          <ac:chgData name="Daniel Schwarz" userId="5bb35bb8-905a-4742-88d9-33d9089732e7" providerId="ADAL" clId="{EC95B075-BD0E-4912-8D7C-921EE2A52CBA}" dt="2022-04-03T19:56:00.224" v="4535" actId="20577"/>
          <ac:graphicFrameMkLst>
            <pc:docMk/>
            <pc:sldMk cId="3366938978" sldId="536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19:56:12.123" v="4537" actId="20577"/>
        <pc:sldMkLst>
          <pc:docMk/>
          <pc:sldMk cId="1552145713" sldId="537"/>
        </pc:sldMkLst>
        <pc:graphicFrameChg chg="modGraphic">
          <ac:chgData name="Daniel Schwarz" userId="5bb35bb8-905a-4742-88d9-33d9089732e7" providerId="ADAL" clId="{EC95B075-BD0E-4912-8D7C-921EE2A52CBA}" dt="2022-04-03T19:56:12.123" v="4537" actId="20577"/>
          <ac:graphicFrameMkLst>
            <pc:docMk/>
            <pc:sldMk cId="1552145713" sldId="537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19:56:19.097" v="4539" actId="20577"/>
        <pc:sldMkLst>
          <pc:docMk/>
          <pc:sldMk cId="1048362398" sldId="538"/>
        </pc:sldMkLst>
        <pc:graphicFrameChg chg="modGraphic">
          <ac:chgData name="Daniel Schwarz" userId="5bb35bb8-905a-4742-88d9-33d9089732e7" providerId="ADAL" clId="{EC95B075-BD0E-4912-8D7C-921EE2A52CBA}" dt="2022-04-03T19:56:19.097" v="4539" actId="20577"/>
          <ac:graphicFrameMkLst>
            <pc:docMk/>
            <pc:sldMk cId="1048362398" sldId="538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19:56:24.400" v="4541" actId="20577"/>
        <pc:sldMkLst>
          <pc:docMk/>
          <pc:sldMk cId="4268016468" sldId="539"/>
        </pc:sldMkLst>
        <pc:graphicFrameChg chg="modGraphic">
          <ac:chgData name="Daniel Schwarz" userId="5bb35bb8-905a-4742-88d9-33d9089732e7" providerId="ADAL" clId="{EC95B075-BD0E-4912-8D7C-921EE2A52CBA}" dt="2022-04-03T19:56:24.400" v="4541" actId="20577"/>
          <ac:graphicFrameMkLst>
            <pc:docMk/>
            <pc:sldMk cId="4268016468" sldId="539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22T15:52:52.070" v="5217" actId="20577"/>
        <pc:sldMkLst>
          <pc:docMk/>
          <pc:sldMk cId="2935975514" sldId="540"/>
        </pc:sldMkLst>
        <pc:graphicFrameChg chg="mod modGraphic">
          <ac:chgData name="Daniel Schwarz" userId="5bb35bb8-905a-4742-88d9-33d9089732e7" providerId="ADAL" clId="{EC95B075-BD0E-4912-8D7C-921EE2A52CBA}" dt="2022-04-22T15:52:52.070" v="5217" actId="20577"/>
          <ac:graphicFrameMkLst>
            <pc:docMk/>
            <pc:sldMk cId="2935975514" sldId="540"/>
            <ac:graphicFrameMk id="4" creationId="{F9614C80-1FCA-451C-B694-9FBF6D41E8AA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20:24:55.473" v="4861" actId="20577"/>
        <pc:sldMkLst>
          <pc:docMk/>
          <pc:sldMk cId="1143904987" sldId="541"/>
        </pc:sldMkLst>
        <pc:graphicFrameChg chg="modGraphic">
          <ac:chgData name="Daniel Schwarz" userId="5bb35bb8-905a-4742-88d9-33d9089732e7" providerId="ADAL" clId="{EC95B075-BD0E-4912-8D7C-921EE2A52CBA}" dt="2022-04-03T20:24:55.473" v="4861" actId="20577"/>
          <ac:graphicFrameMkLst>
            <pc:docMk/>
            <pc:sldMk cId="1143904987" sldId="541"/>
            <ac:graphicFrameMk id="4" creationId="{F9614C80-1FCA-451C-B694-9FBF6D41E8AA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20:25:02.193" v="4863" actId="20577"/>
        <pc:sldMkLst>
          <pc:docMk/>
          <pc:sldMk cId="4279914134" sldId="542"/>
        </pc:sldMkLst>
        <pc:graphicFrameChg chg="modGraphic">
          <ac:chgData name="Daniel Schwarz" userId="5bb35bb8-905a-4742-88d9-33d9089732e7" providerId="ADAL" clId="{EC95B075-BD0E-4912-8D7C-921EE2A52CBA}" dt="2022-04-03T20:25:02.193" v="4863" actId="20577"/>
          <ac:graphicFrameMkLst>
            <pc:docMk/>
            <pc:sldMk cId="4279914134" sldId="542"/>
            <ac:graphicFrameMk id="4" creationId="{F9614C80-1FCA-451C-B694-9FBF6D41E8AA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20:25:13.091" v="4867" actId="20577"/>
        <pc:sldMkLst>
          <pc:docMk/>
          <pc:sldMk cId="4164305827" sldId="543"/>
        </pc:sldMkLst>
        <pc:graphicFrameChg chg="modGraphic">
          <ac:chgData name="Daniel Schwarz" userId="5bb35bb8-905a-4742-88d9-33d9089732e7" providerId="ADAL" clId="{EC95B075-BD0E-4912-8D7C-921EE2A52CBA}" dt="2022-04-03T20:25:13.091" v="4867" actId="20577"/>
          <ac:graphicFrameMkLst>
            <pc:docMk/>
            <pc:sldMk cId="4164305827" sldId="543"/>
            <ac:graphicFrameMk id="4" creationId="{F9614C80-1FCA-451C-B694-9FBF6D41E8AA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20:25:23.186" v="4869" actId="20577"/>
        <pc:sldMkLst>
          <pc:docMk/>
          <pc:sldMk cId="3713067299" sldId="544"/>
        </pc:sldMkLst>
        <pc:graphicFrameChg chg="modGraphic">
          <ac:chgData name="Daniel Schwarz" userId="5bb35bb8-905a-4742-88d9-33d9089732e7" providerId="ADAL" clId="{EC95B075-BD0E-4912-8D7C-921EE2A52CBA}" dt="2022-04-03T20:25:23.186" v="4869" actId="20577"/>
          <ac:graphicFrameMkLst>
            <pc:docMk/>
            <pc:sldMk cId="3713067299" sldId="544"/>
            <ac:graphicFrameMk id="4" creationId="{F9614C80-1FCA-451C-B694-9FBF6D41E8AA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20:25:32.483" v="4874" actId="20577"/>
        <pc:sldMkLst>
          <pc:docMk/>
          <pc:sldMk cId="4154619105" sldId="545"/>
        </pc:sldMkLst>
        <pc:graphicFrameChg chg="modGraphic">
          <ac:chgData name="Daniel Schwarz" userId="5bb35bb8-905a-4742-88d9-33d9089732e7" providerId="ADAL" clId="{EC95B075-BD0E-4912-8D7C-921EE2A52CBA}" dt="2022-04-03T20:25:32.483" v="4874" actId="20577"/>
          <ac:graphicFrameMkLst>
            <pc:docMk/>
            <pc:sldMk cId="4154619105" sldId="545"/>
            <ac:graphicFrameMk id="4" creationId="{F9614C80-1FCA-451C-B694-9FBF6D41E8AA}"/>
          </ac:graphicFrameMkLst>
        </pc:graphicFrameChg>
      </pc:sldChg>
      <pc:sldChg chg="addSp modSp new mod modAnim">
        <pc:chgData name="Daniel Schwarz" userId="5bb35bb8-905a-4742-88d9-33d9089732e7" providerId="ADAL" clId="{EC95B075-BD0E-4912-8D7C-921EE2A52CBA}" dt="2022-04-04T18:36:11.135" v="4932"/>
        <pc:sldMkLst>
          <pc:docMk/>
          <pc:sldMk cId="1767016996" sldId="546"/>
        </pc:sldMkLst>
        <pc:spChg chg="add mod">
          <ac:chgData name="Daniel Schwarz" userId="5bb35bb8-905a-4742-88d9-33d9089732e7" providerId="ADAL" clId="{EC95B075-BD0E-4912-8D7C-921EE2A52CBA}" dt="2022-04-04T18:32:24.649" v="4884"/>
          <ac:spMkLst>
            <pc:docMk/>
            <pc:sldMk cId="1767016996" sldId="546"/>
            <ac:spMk id="35" creationId="{06FE6187-A2CB-471B-B18C-FB6359CD4407}"/>
          </ac:spMkLst>
        </pc:spChg>
        <pc:spChg chg="add mod">
          <ac:chgData name="Daniel Schwarz" userId="5bb35bb8-905a-4742-88d9-33d9089732e7" providerId="ADAL" clId="{EC95B075-BD0E-4912-8D7C-921EE2A52CBA}" dt="2022-04-04T18:32:24.649" v="4884"/>
          <ac:spMkLst>
            <pc:docMk/>
            <pc:sldMk cId="1767016996" sldId="546"/>
            <ac:spMk id="36" creationId="{553BE59A-6D6C-478F-83DC-EF453C434C9E}"/>
          </ac:spMkLst>
        </pc:spChg>
        <pc:spChg chg="add mod">
          <ac:chgData name="Daniel Schwarz" userId="5bb35bb8-905a-4742-88d9-33d9089732e7" providerId="ADAL" clId="{EC95B075-BD0E-4912-8D7C-921EE2A52CBA}" dt="2022-04-04T18:32:24.649" v="4884"/>
          <ac:spMkLst>
            <pc:docMk/>
            <pc:sldMk cId="1767016996" sldId="546"/>
            <ac:spMk id="37" creationId="{63C13A63-64B4-4812-A3A9-46644D8D9ACC}"/>
          </ac:spMkLst>
        </pc:spChg>
        <pc:spChg chg="add mod">
          <ac:chgData name="Daniel Schwarz" userId="5bb35bb8-905a-4742-88d9-33d9089732e7" providerId="ADAL" clId="{EC95B075-BD0E-4912-8D7C-921EE2A52CBA}" dt="2022-04-04T18:32:24.649" v="4884"/>
          <ac:spMkLst>
            <pc:docMk/>
            <pc:sldMk cId="1767016996" sldId="546"/>
            <ac:spMk id="159" creationId="{A2793CBB-9F88-4D13-BDD4-042B2CDEA259}"/>
          </ac:spMkLst>
        </pc:spChg>
        <pc:spChg chg="add mod">
          <ac:chgData name="Daniel Schwarz" userId="5bb35bb8-905a-4742-88d9-33d9089732e7" providerId="ADAL" clId="{EC95B075-BD0E-4912-8D7C-921EE2A52CBA}" dt="2022-04-04T18:32:24.649" v="4884"/>
          <ac:spMkLst>
            <pc:docMk/>
            <pc:sldMk cId="1767016996" sldId="546"/>
            <ac:spMk id="160" creationId="{9543C621-7194-46BB-9FEC-9D8520D1A2F7}"/>
          </ac:spMkLst>
        </pc:spChg>
        <pc:spChg chg="add mod">
          <ac:chgData name="Daniel Schwarz" userId="5bb35bb8-905a-4742-88d9-33d9089732e7" providerId="ADAL" clId="{EC95B075-BD0E-4912-8D7C-921EE2A52CBA}" dt="2022-04-04T18:32:24.649" v="4884"/>
          <ac:spMkLst>
            <pc:docMk/>
            <pc:sldMk cId="1767016996" sldId="546"/>
            <ac:spMk id="161" creationId="{AE275D95-59C0-42A1-A489-8231205283ED}"/>
          </ac:spMkLst>
        </pc:spChg>
        <pc:spChg chg="add mod">
          <ac:chgData name="Daniel Schwarz" userId="5bb35bb8-905a-4742-88d9-33d9089732e7" providerId="ADAL" clId="{EC95B075-BD0E-4912-8D7C-921EE2A52CBA}" dt="2022-04-04T18:32:24.649" v="4884"/>
          <ac:spMkLst>
            <pc:docMk/>
            <pc:sldMk cId="1767016996" sldId="546"/>
            <ac:spMk id="162" creationId="{D21C7F00-99A7-4C44-9D7E-60C76C368826}"/>
          </ac:spMkLst>
        </pc:spChg>
        <pc:spChg chg="add mod">
          <ac:chgData name="Daniel Schwarz" userId="5bb35bb8-905a-4742-88d9-33d9089732e7" providerId="ADAL" clId="{EC95B075-BD0E-4912-8D7C-921EE2A52CBA}" dt="2022-04-04T18:34:26.357" v="4918" actId="1076"/>
          <ac:spMkLst>
            <pc:docMk/>
            <pc:sldMk cId="1767016996" sldId="546"/>
            <ac:spMk id="163" creationId="{5F77B129-7146-4D85-AF2E-5CFFE6608A30}"/>
          </ac:spMkLst>
        </pc:spChg>
        <pc:spChg chg="add mod">
          <ac:chgData name="Daniel Schwarz" userId="5bb35bb8-905a-4742-88d9-33d9089732e7" providerId="ADAL" clId="{EC95B075-BD0E-4912-8D7C-921EE2A52CBA}" dt="2022-04-04T18:32:24.649" v="4884"/>
          <ac:spMkLst>
            <pc:docMk/>
            <pc:sldMk cId="1767016996" sldId="546"/>
            <ac:spMk id="171" creationId="{F653E89B-BB13-437E-B4C4-09CAD5AF09A0}"/>
          </ac:spMkLst>
        </pc:spChg>
        <pc:spChg chg="add mod">
          <ac:chgData name="Daniel Schwarz" userId="5bb35bb8-905a-4742-88d9-33d9089732e7" providerId="ADAL" clId="{EC95B075-BD0E-4912-8D7C-921EE2A52CBA}" dt="2022-04-04T18:32:24.649" v="4884"/>
          <ac:spMkLst>
            <pc:docMk/>
            <pc:sldMk cId="1767016996" sldId="546"/>
            <ac:spMk id="178" creationId="{4397B6F2-6E8B-44EC-AED8-60F877A6795F}"/>
          </ac:spMkLst>
        </pc:spChg>
        <pc:spChg chg="add mod">
          <ac:chgData name="Daniel Schwarz" userId="5bb35bb8-905a-4742-88d9-33d9089732e7" providerId="ADAL" clId="{EC95B075-BD0E-4912-8D7C-921EE2A52CBA}" dt="2022-04-04T18:34:42.541" v="4920" actId="1076"/>
          <ac:spMkLst>
            <pc:docMk/>
            <pc:sldMk cId="1767016996" sldId="546"/>
            <ac:spMk id="201" creationId="{DFF18231-E58F-447B-8897-E8EE170600CA}"/>
          </ac:spMkLst>
        </pc:s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2" creationId="{63FC60B1-4190-4FBF-8882-DA88117B9AA6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8" creationId="{38C9F687-5700-46E0-AA77-AFF680FC41A2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17" creationId="{5FD5E7A2-9856-4FA8-B467-09C6A1432846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20" creationId="{3B04CAF2-C8A6-4EDB-B365-F0A41BD8880C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26" creationId="{170CB02B-9815-45BD-8D32-0E78E56F47E2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32" creationId="{BAC64B37-A43F-4340-85E1-ADE9ABA75ACF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38" creationId="{344DC84F-333D-4210-9CDB-F0B96D8EE886}"/>
          </ac:grpSpMkLst>
        </pc:grpChg>
        <pc:grpChg chg="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42" creationId="{CC7AD133-5663-4E61-9901-F6C521C6BB25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54" creationId="{2926B572-A4D6-45A3-A3BC-4527395B0646}"/>
          </ac:grpSpMkLst>
        </pc:grpChg>
        <pc:grpChg chg="add mod">
          <ac:chgData name="Daniel Schwarz" userId="5bb35bb8-905a-4742-88d9-33d9089732e7" providerId="ADAL" clId="{EC95B075-BD0E-4912-8D7C-921EE2A52CBA}" dt="2022-04-04T18:33:16.035" v="4899" actId="164"/>
          <ac:grpSpMkLst>
            <pc:docMk/>
            <pc:sldMk cId="1767016996" sldId="546"/>
            <ac:grpSpMk id="57" creationId="{F5282A55-CF10-4245-8FB2-0EB543EA455C}"/>
          </ac:grpSpMkLst>
        </pc:grpChg>
        <pc:grpChg chg="add mod">
          <ac:chgData name="Daniel Schwarz" userId="5bb35bb8-905a-4742-88d9-33d9089732e7" providerId="ADAL" clId="{EC95B075-BD0E-4912-8D7C-921EE2A52CBA}" dt="2022-04-04T18:33:27.651" v="4902" actId="164"/>
          <ac:grpSpMkLst>
            <pc:docMk/>
            <pc:sldMk cId="1767016996" sldId="546"/>
            <ac:grpSpMk id="63" creationId="{5C3EE806-5999-49D4-8DC1-127FCD44A00C}"/>
          </ac:grpSpMkLst>
        </pc:grpChg>
        <pc:grpChg chg="add mod">
          <ac:chgData name="Daniel Schwarz" userId="5bb35bb8-905a-4742-88d9-33d9089732e7" providerId="ADAL" clId="{EC95B075-BD0E-4912-8D7C-921EE2A52CBA}" dt="2022-04-04T18:33:16.035" v="4899" actId="164"/>
          <ac:grpSpMkLst>
            <pc:docMk/>
            <pc:sldMk cId="1767016996" sldId="546"/>
            <ac:grpSpMk id="72" creationId="{CB3BBC82-C487-4C2D-814B-D1A3328B6839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75" creationId="{E6D5EA58-E786-4DE3-ABE2-4E12B4733E01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97" creationId="{48D73213-7C54-4B5D-8245-E43B7B1BEFC7}"/>
          </ac:grpSpMkLst>
        </pc:grpChg>
        <pc:grpChg chg="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98" creationId="{072F3529-B621-452C-A3DB-36B7AE8AD317}"/>
          </ac:grpSpMkLst>
        </pc:grpChg>
        <pc:grpChg chg="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99" creationId="{C5D0C7C7-99D4-40BE-976E-3DDE5488681F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118" creationId="{D6B3DDD5-3B97-4F6E-8494-88414698BEFE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121" creationId="{04328D69-A1FF-4761-919C-D191A454023B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124" creationId="{9A173247-95B0-44CA-BBAA-6DFC56C53A19}"/>
          </ac:grpSpMkLst>
        </pc:grpChg>
        <pc:grpChg chg="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128" creationId="{1E770EE9-4798-4637-950C-F9E5B584CDC3}"/>
          </ac:grpSpMkLst>
        </pc:grpChg>
        <pc:grpChg chg="add mod">
          <ac:chgData name="Daniel Schwarz" userId="5bb35bb8-905a-4742-88d9-33d9089732e7" providerId="ADAL" clId="{EC95B075-BD0E-4912-8D7C-921EE2A52CBA}" dt="2022-04-04T18:33:16.035" v="4899" actId="164"/>
          <ac:grpSpMkLst>
            <pc:docMk/>
            <pc:sldMk cId="1767016996" sldId="546"/>
            <ac:grpSpMk id="140" creationId="{FCBBB60B-82FF-4028-9078-C867594E7A6D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143" creationId="{0F3A8103-8600-4E32-87B9-AC51CA38225E}"/>
          </ac:grpSpMkLst>
        </pc:grpChg>
        <pc:grpChg chg="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145" creationId="{79626769-E626-42F8-8C97-E025F8BE6A97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150" creationId="{A4C5B402-9002-44A8-A61E-8D3A18D6069D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153" creationId="{958A96C7-6DF0-4ACB-B728-C2275CFE40A6}"/>
          </ac:grpSpMkLst>
        </pc:grpChg>
        <pc:grpChg chg="add mod">
          <ac:chgData name="Daniel Schwarz" userId="5bb35bb8-905a-4742-88d9-33d9089732e7" providerId="ADAL" clId="{EC95B075-BD0E-4912-8D7C-921EE2A52CBA}" dt="2022-04-04T18:34:23.653" v="4917" actId="1076"/>
          <ac:grpSpMkLst>
            <pc:docMk/>
            <pc:sldMk cId="1767016996" sldId="546"/>
            <ac:grpSpMk id="156" creationId="{3287B0A7-8872-4107-B70C-6D07099AB706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164" creationId="{9B573BBA-2DC4-4D43-8F57-1FE5AC204188}"/>
          </ac:grpSpMkLst>
        </pc:grpChg>
        <pc:grpChg chg="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166" creationId="{ED38CDAC-E411-407B-851E-4AB61216DDB2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172" creationId="{142E3743-281A-48C9-9389-267A1C9C167C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175" creationId="{94D7BF29-6314-4AEB-93F1-5B065B653E2E}"/>
          </ac:grpSpMkLst>
        </pc:grpChg>
        <pc:grpChg chg="add mod">
          <ac:chgData name="Daniel Schwarz" userId="5bb35bb8-905a-4742-88d9-33d9089732e7" providerId="ADAL" clId="{EC95B075-BD0E-4912-8D7C-921EE2A52CBA}" dt="2022-04-04T18:33:04.455" v="4897" actId="164"/>
          <ac:grpSpMkLst>
            <pc:docMk/>
            <pc:sldMk cId="1767016996" sldId="546"/>
            <ac:grpSpMk id="185" creationId="{CCD47F57-E7FC-44CD-BC59-ABA099FE792A}"/>
          </ac:grpSpMkLst>
        </pc:grpChg>
        <pc:grpChg chg="add mod">
          <ac:chgData name="Daniel Schwarz" userId="5bb35bb8-905a-4742-88d9-33d9089732e7" providerId="ADAL" clId="{EC95B075-BD0E-4912-8D7C-921EE2A52CBA}" dt="2022-04-04T18:34:05.624" v="4914" actId="14100"/>
          <ac:grpSpMkLst>
            <pc:docMk/>
            <pc:sldMk cId="1767016996" sldId="546"/>
            <ac:grpSpMk id="198" creationId="{48B55DBC-2784-4858-8218-56B4A978934E}"/>
          </ac:grpSpMkLst>
        </pc:grpChg>
        <pc:grpChg chg="add mod">
          <ac:chgData name="Daniel Schwarz" userId="5bb35bb8-905a-4742-88d9-33d9089732e7" providerId="ADAL" clId="{EC95B075-BD0E-4912-8D7C-921EE2A52CBA}" dt="2022-04-04T18:33:27.651" v="4902" actId="164"/>
          <ac:grpSpMkLst>
            <pc:docMk/>
            <pc:sldMk cId="1767016996" sldId="546"/>
            <ac:grpSpMk id="199" creationId="{93272DB0-074F-4AA2-98E9-B26D036AC910}"/>
          </ac:grpSpMkLst>
        </pc:grpChg>
        <pc:grpChg chg="add mod">
          <ac:chgData name="Daniel Schwarz" userId="5bb35bb8-905a-4742-88d9-33d9089732e7" providerId="ADAL" clId="{EC95B075-BD0E-4912-8D7C-921EE2A52CBA}" dt="2022-04-04T18:33:58.149" v="4911" actId="1076"/>
          <ac:grpSpMkLst>
            <pc:docMk/>
            <pc:sldMk cId="1767016996" sldId="546"/>
            <ac:grpSpMk id="200" creationId="{5B222505-9FD2-4A3E-803F-209C61D6D550}"/>
          </ac:grpSpMkLst>
        </pc:grpChg>
        <pc:picChg chg="add mod">
          <ac:chgData name="Daniel Schwarz" userId="5bb35bb8-905a-4742-88d9-33d9089732e7" providerId="ADAL" clId="{EC95B075-BD0E-4912-8D7C-921EE2A52CBA}" dt="2022-04-04T18:32:24.649" v="4884"/>
          <ac:picMkLst>
            <pc:docMk/>
            <pc:sldMk cId="1767016996" sldId="546"/>
            <ac:picMk id="23" creationId="{AA969367-36DE-4B5A-B0AA-6BBF45E026F4}"/>
          </ac:picMkLst>
        </pc:picChg>
        <pc:picChg chg="add mod">
          <ac:chgData name="Daniel Schwarz" userId="5bb35bb8-905a-4742-88d9-33d9089732e7" providerId="ADAL" clId="{EC95B075-BD0E-4912-8D7C-921EE2A52CBA}" dt="2022-04-04T18:32:24.649" v="4884"/>
          <ac:picMkLst>
            <pc:docMk/>
            <pc:sldMk cId="1767016996" sldId="546"/>
            <ac:picMk id="24" creationId="{D4090EBC-086F-481F-BD00-54FC6D935873}"/>
          </ac:picMkLst>
        </pc:picChg>
        <pc:picChg chg="add mod">
          <ac:chgData name="Daniel Schwarz" userId="5bb35bb8-905a-4742-88d9-33d9089732e7" providerId="ADAL" clId="{EC95B075-BD0E-4912-8D7C-921EE2A52CBA}" dt="2022-04-04T18:32:24.649" v="4884"/>
          <ac:picMkLst>
            <pc:docMk/>
            <pc:sldMk cId="1767016996" sldId="546"/>
            <ac:picMk id="25" creationId="{65D6EB80-F0E8-4D20-8928-4167020AA9BA}"/>
          </ac:picMkLst>
        </pc:picChg>
        <pc:picChg chg="add mod">
          <ac:chgData name="Daniel Schwarz" userId="5bb35bb8-905a-4742-88d9-33d9089732e7" providerId="ADAL" clId="{EC95B075-BD0E-4912-8D7C-921EE2A52CBA}" dt="2022-04-04T18:32:24.649" v="4884"/>
          <ac:picMkLst>
            <pc:docMk/>
            <pc:sldMk cId="1767016996" sldId="546"/>
            <ac:picMk id="29" creationId="{41602C9E-FF65-4A20-9298-C008A4A42586}"/>
          </ac:picMkLst>
        </pc:picChg>
        <pc:picChg chg="add mod">
          <ac:chgData name="Daniel Schwarz" userId="5bb35bb8-905a-4742-88d9-33d9089732e7" providerId="ADAL" clId="{EC95B075-BD0E-4912-8D7C-921EE2A52CBA}" dt="2022-04-04T18:32:24.649" v="4884"/>
          <ac:picMkLst>
            <pc:docMk/>
            <pc:sldMk cId="1767016996" sldId="546"/>
            <ac:picMk id="30" creationId="{C84A3E22-9736-43A6-AC8C-53A89DC2D503}"/>
          </ac:picMkLst>
        </pc:picChg>
        <pc:picChg chg="add mod">
          <ac:chgData name="Daniel Schwarz" userId="5bb35bb8-905a-4742-88d9-33d9089732e7" providerId="ADAL" clId="{EC95B075-BD0E-4912-8D7C-921EE2A52CBA}" dt="2022-04-04T18:32:24.649" v="4884"/>
          <ac:picMkLst>
            <pc:docMk/>
            <pc:sldMk cId="1767016996" sldId="546"/>
            <ac:picMk id="31" creationId="{8E0109E3-029A-455D-B9A3-78DA0A2BC855}"/>
          </ac:picMkLst>
        </pc:picChg>
        <pc:picChg chg="add mod">
          <ac:chgData name="Daniel Schwarz" userId="5bb35bb8-905a-4742-88d9-33d9089732e7" providerId="ADAL" clId="{EC95B075-BD0E-4912-8D7C-921EE2A52CBA}" dt="2022-04-04T18:32:24.649" v="4884"/>
          <ac:picMkLst>
            <pc:docMk/>
            <pc:sldMk cId="1767016996" sldId="546"/>
            <ac:picMk id="179" creationId="{00D6A229-7750-453E-ABE4-E5E9DD118430}"/>
          </ac:picMkLst>
        </pc:picChg>
        <pc:picChg chg="add mod">
          <ac:chgData name="Daniel Schwarz" userId="5bb35bb8-905a-4742-88d9-33d9089732e7" providerId="ADAL" clId="{EC95B075-BD0E-4912-8D7C-921EE2A52CBA}" dt="2022-04-04T18:32:24.649" v="4884"/>
          <ac:picMkLst>
            <pc:docMk/>
            <pc:sldMk cId="1767016996" sldId="546"/>
            <ac:picMk id="180" creationId="{664E4D0E-072E-4468-9BE3-FB7D5BF917D8}"/>
          </ac:picMkLst>
        </pc:picChg>
        <pc:picChg chg="add mod">
          <ac:chgData name="Daniel Schwarz" userId="5bb35bb8-905a-4742-88d9-33d9089732e7" providerId="ADAL" clId="{EC95B075-BD0E-4912-8D7C-921EE2A52CBA}" dt="2022-04-04T18:32:24.649" v="4884"/>
          <ac:picMkLst>
            <pc:docMk/>
            <pc:sldMk cId="1767016996" sldId="546"/>
            <ac:picMk id="181" creationId="{82F09736-0ABD-4B73-9533-0AE44F8345B3}"/>
          </ac:picMkLst>
        </pc:pic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3" creationId="{F435F511-C3AE-4699-862A-7A01CF06FF3E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4" creationId="{9AC04C6C-56A4-4AEB-9F0E-CE921486B403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5" creationId="{86D839E1-59ED-47E6-B5FF-233E3E21C442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6" creationId="{D371FEE0-DEA5-4CFD-889B-8C413E1DA45A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7" creationId="{99420C52-F585-41A1-9235-A45B7F26DF81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9" creationId="{0F5494CF-5849-40C6-8972-E79CB79CE689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0" creationId="{F1372CF7-140C-4E9C-AD54-256489CE4BE3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1" creationId="{CA9766D3-DBED-4B1C-97C8-02146372EC8D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2" creationId="{A68A06ED-DF8A-491B-8895-5CF8F3174480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3" creationId="{7B811999-0FFE-446A-87CC-614A6115A390}"/>
          </ac:inkMkLst>
        </pc:inkChg>
        <pc:inkChg chg="add 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4" creationId="{EDFA8F1C-E271-4500-A9F2-25A1ED502318}"/>
          </ac:inkMkLst>
        </pc:inkChg>
        <pc:inkChg chg="add 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5" creationId="{F59F0A1B-3679-4AA4-B885-522B271E02B0}"/>
          </ac:inkMkLst>
        </pc:inkChg>
        <pc:inkChg chg="add 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6" creationId="{9000C670-387D-414F-B814-F0DBF4221B29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8" creationId="{7C27ADAF-53DC-489C-AEA0-DDC06B274817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9" creationId="{7E7FA5EE-5D17-433C-848E-C6A3D0FB7240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21" creationId="{EC0B2A76-0925-45E1-9BAB-8466ED1487DF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22" creationId="{C1190742-4A90-4411-AC5D-D0DA83E3F658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27" creationId="{EE823EFD-E158-4BAF-B983-91EFC4E74561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28" creationId="{58723DF0-1CA6-4719-948F-1990CFF4051B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33" creationId="{DDB44CCC-9618-4F0D-AD72-D00D16DF4E38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34" creationId="{9FC0B6A8-5E6D-410C-A88F-1E0A51342088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39" creationId="{7F8176B5-13DC-47BF-AC12-F90225CC1797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40" creationId="{E8368215-144F-4775-A0D5-E0B07A1C0208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41" creationId="{D6CA2956-227A-450F-9C45-4043FFE7CB51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43" creationId="{0E443367-A5C5-4F59-A3A2-94AADF49683C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44" creationId="{AC411BCB-08F1-4F16-9AC8-483FF3EF53E2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45" creationId="{B90AABA6-C3C9-4DCB-933A-FF42465A2F30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46" creationId="{051AE5CE-E45A-4087-B36C-47335DCD94C1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47" creationId="{B90BB43D-B2C3-4221-A060-BF1441505EFD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48" creationId="{E5463570-CCA8-4899-B4A5-8C6F0737C5A5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49" creationId="{FC89F906-0801-44D6-B234-83B18184B64C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50" creationId="{0865FF62-B37A-4486-A3D2-AA9DD6E04858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51" creationId="{B02D4E03-B853-4BF9-9189-2835B0E2AB4F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52" creationId="{7C4E0584-A6F2-4F3B-A325-9C2BCF8AA2A3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53" creationId="{9FC6AF20-98E3-484F-8044-8473141CCC4D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55" creationId="{2B355C14-A250-46CE-972D-6DE3CE13A482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56" creationId="{709AC971-A376-42DF-8C1F-B3C28B23C538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58" creationId="{14CE1C95-30FF-41BB-A8A2-E377C0E085CA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59" creationId="{69E2F9EE-CEE3-4150-AFA6-40F478E189D6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60" creationId="{0762892C-C79A-46AA-B9C6-230B8386FB19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61" creationId="{641BC4DC-2E4C-4D04-9889-4D17A511B506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62" creationId="{DFCA643A-B036-4975-B2C2-665D12E04ED8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64" creationId="{5DA69892-6B2D-4CA4-B31C-30CAC2CD1C05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65" creationId="{CD0A658E-F6DA-4262-B5B7-3F846712483B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66" creationId="{2936E81E-13DD-41E7-9CDD-683540C25ED1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67" creationId="{C804009D-F3C7-4B46-B445-4F94264F76F3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68" creationId="{4F704ECC-0298-483B-BA37-D14180FECF2C}"/>
          </ac:inkMkLst>
        </pc:inkChg>
        <pc:inkChg chg="add mod">
          <ac:chgData name="Daniel Schwarz" userId="5bb35bb8-905a-4742-88d9-33d9089732e7" providerId="ADAL" clId="{EC95B075-BD0E-4912-8D7C-921EE2A52CBA}" dt="2022-04-04T18:33:16.035" v="4899" actId="164"/>
          <ac:inkMkLst>
            <pc:docMk/>
            <pc:sldMk cId="1767016996" sldId="546"/>
            <ac:inkMk id="69" creationId="{A81C2C7C-3B3E-4412-93FF-FB80625A9255}"/>
          </ac:inkMkLst>
        </pc:inkChg>
        <pc:inkChg chg="add mod">
          <ac:chgData name="Daniel Schwarz" userId="5bb35bb8-905a-4742-88d9-33d9089732e7" providerId="ADAL" clId="{EC95B075-BD0E-4912-8D7C-921EE2A52CBA}" dt="2022-04-04T18:33:16.035" v="4899" actId="164"/>
          <ac:inkMkLst>
            <pc:docMk/>
            <pc:sldMk cId="1767016996" sldId="546"/>
            <ac:inkMk id="70" creationId="{D20E20C9-5E37-4B30-9522-3A5AA65FFA71}"/>
          </ac:inkMkLst>
        </pc:inkChg>
        <pc:inkChg chg="add mod">
          <ac:chgData name="Daniel Schwarz" userId="5bb35bb8-905a-4742-88d9-33d9089732e7" providerId="ADAL" clId="{EC95B075-BD0E-4912-8D7C-921EE2A52CBA}" dt="2022-04-04T18:33:16.035" v="4899" actId="164"/>
          <ac:inkMkLst>
            <pc:docMk/>
            <pc:sldMk cId="1767016996" sldId="546"/>
            <ac:inkMk id="71" creationId="{72F3AF21-5750-4BE7-857E-AC491E32D5F6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73" creationId="{DDFC9EB9-7BEB-4EC2-9F3F-24F7212880BA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74" creationId="{F44B6AD3-E877-481E-85D1-80C9C5E556A8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76" creationId="{84A107EC-A881-446F-8BAC-A2D859FE717A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77" creationId="{1C0D81F4-A611-425B-A3E8-642102217BAD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78" creationId="{2FFFDAD6-4419-44BF-A984-DFCFB81A27AE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79" creationId="{E8E37D4B-B655-4FF4-9F3E-41B6288125A9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80" creationId="{D4CBB60D-1B7F-4229-AD25-84A70F2DA09C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81" creationId="{0AA1C330-4229-4FD2-A8A8-BB2063E73527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82" creationId="{7EAE9785-32F0-4D79-B607-79B1C42E9CA0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83" creationId="{132EA61E-3A00-4373-A181-93ACA26D2522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84" creationId="{10D1A424-415F-4FE0-A33B-8C68EC77C15C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85" creationId="{C386B502-2F4D-4E0C-B56F-6138452F1BDB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86" creationId="{057761C3-C8CD-43C4-A70E-A633C6C39667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87" creationId="{20AD300F-9443-4DB0-9881-4D9F0FFFF6C3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88" creationId="{309E3CD2-F8B1-45C7-AC83-AE6A77DACB2B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89" creationId="{8B6BBF29-E834-4D4A-AD1D-491269D52E74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90" creationId="{1467E54F-4F1B-486C-BEB7-E9E39753DE42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91" creationId="{6FADF191-3AAA-42A2-98EA-96F374F4FA6D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92" creationId="{0AC359CC-76E6-4BE0-9F27-CCAAEA7916C2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93" creationId="{20E4F104-5F05-451D-8537-E692F1D43FD6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94" creationId="{05AB822E-D5A9-4004-931C-0F8E785776D9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95" creationId="{12E97668-69A6-4CD0-91EA-A56F66C1A8F9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96" creationId="{BF20A332-8853-4CD0-A8E0-1EFCAD99C2DF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00" creationId="{E21AC72A-A3CE-4435-961F-3A1CAC8CF567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01" creationId="{52A4A86F-DE0E-436E-81E0-849DE12E353F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02" creationId="{DE0DDFDD-3B21-4D9E-AE18-ABFDA12A3622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03" creationId="{356EC47C-E4E6-4070-87A0-2D1C9F1845D3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04" creationId="{7A3D043D-F404-47B4-9BA3-E872FF4049C4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05" creationId="{16DDB1E6-BF17-475A-B49B-E1BF11B9AB7A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06" creationId="{01BBA0B9-3278-46D6-AAC0-7623B5F09658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07" creationId="{BCE22C74-AFAF-491C-B186-6B2645AB9FA5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08" creationId="{C122DF8C-AFB5-4194-9E23-6AEDBEE84BD6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09" creationId="{4778E4BC-5D09-41BC-896C-4FFB5D0A0234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10" creationId="{76654D85-9AEE-4F66-A54F-47A4406B4966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11" creationId="{D259F23B-C2BA-40FF-8BEF-2E1C862CDCA4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12" creationId="{C846D843-80C4-4404-81BD-F268930DF4D5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13" creationId="{5B973C0D-AC4A-4D5B-AEEB-8E5FE6E46A46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14" creationId="{79589404-4A98-4EF4-9489-C378358E466D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15" creationId="{7CBC1966-08AE-4E19-9832-082EEBF042ED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16" creationId="{2B439C72-22E4-454D-A1FB-CB9DB5819B09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17" creationId="{05B6FC17-4EEB-48DC-BE3E-A100187DBE45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19" creationId="{4EF76626-F233-4BFC-A459-755BEF9033C5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20" creationId="{8724F1D7-B732-4829-A89A-79FF4988DAD4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22" creationId="{93A1E022-6952-43D4-92C5-7846999A7608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23" creationId="{EF85CDD0-940D-49D5-803E-4669BE578B30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25" creationId="{616B5414-C22D-453D-B99D-8A4B1AE2D0D7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26" creationId="{0B65130D-7A1D-4656-84CE-FD339984AB62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27" creationId="{106A5A3B-FAC6-4158-9A5B-8CDFD5053F33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29" creationId="{C2F0B58B-82CC-4D91-9930-1616F83D1843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30" creationId="{09A03003-4D6B-4A74-8306-20AA828755A2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31" creationId="{0EA8D72C-0856-4FA1-BDEC-4348084B04FA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32" creationId="{CF8CB6D5-B365-41B8-88FA-EACA24A0FB53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33" creationId="{B89AC191-121E-49F2-AF60-B349EC28225E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34" creationId="{728CC93A-A25E-4626-AF54-C5A2DBA154DE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35" creationId="{85E16661-313B-4778-B154-606DDCA107FD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36" creationId="{CC2B62C6-77F3-41FB-8FC5-CF79FD0D7699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37" creationId="{888B38EB-7D9C-40B0-BB32-6931EA523030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38" creationId="{0CB5316B-70D7-47A5-AAF0-D2C6C627053C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39" creationId="{7BAC7459-40C6-48E9-93E6-2F0636E9B57F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41" creationId="{DCD94370-E026-4EC0-9C33-82969C28FB42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42" creationId="{39EC3337-2C7A-4F93-9385-50A2B64CFE9D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44" creationId="{41AFA5A8-A177-4AFD-B016-34F4D0DCBCA5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46" creationId="{33F35369-3660-4BFA-BBD5-96ABE127128B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47" creationId="{960A2A23-47FF-42E5-A4F1-64FD4226F69D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48" creationId="{DE55946F-72DB-41C3-9F3F-D4CBD010B239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49" creationId="{8C7894CF-7ADF-4F3F-97FD-822EEFE626F0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51" creationId="{2B4B36A9-EBDD-4B23-92C7-0F1F014F69E4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52" creationId="{603E438C-0E30-40F0-9C70-5F4A9F59A0AE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54" creationId="{6277FEC3-BA7A-4C20-9434-DA29347E7A90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55" creationId="{08E3B5E5-C9F8-43EF-8D48-E3CE48B6CF5E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57" creationId="{31AF9B35-ED8C-4DFD-8FAA-6F4FDB7BD48D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58" creationId="{82803A4D-25E5-4643-97F2-315C860BBD38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65" creationId="{26122A88-E9C4-475B-B517-48D88BE44CE7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67" creationId="{56FD4F9F-E79D-4DE2-9171-F6B87ED8905E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68" creationId="{3B9A2FEF-89CA-4CED-BB59-00664E15964A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69" creationId="{08A9852D-7DB3-4D65-998C-C18332D89561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70" creationId="{370ADD10-9122-4A09-801F-5163F4E341AE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73" creationId="{B800E401-4CB3-4F8C-B8A7-E40057EDB948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74" creationId="{8F58B1CA-9368-496E-BA54-26F8709FCD17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76" creationId="{AA1F2180-7736-4B3F-98FE-F6E0C40B1E5B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77" creationId="{5A9E7659-3CD5-4110-9707-FE8486258E26}"/>
          </ac:inkMkLst>
        </pc:inkChg>
        <pc:inkChg chg="add 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82" creationId="{0973E526-7483-42CB-836C-749920366FA2}"/>
          </ac:inkMkLst>
        </pc:inkChg>
        <pc:inkChg chg="add mod">
          <ac:chgData name="Daniel Schwarz" userId="5bb35bb8-905a-4742-88d9-33d9089732e7" providerId="ADAL" clId="{EC95B075-BD0E-4912-8D7C-921EE2A52CBA}" dt="2022-04-04T18:33:04.455" v="4897" actId="164"/>
          <ac:inkMkLst>
            <pc:docMk/>
            <pc:sldMk cId="1767016996" sldId="546"/>
            <ac:inkMk id="183" creationId="{84D04379-9CCA-4BC4-B0FF-449F5D171E6A}"/>
          </ac:inkMkLst>
        </pc:inkChg>
        <pc:inkChg chg="add mod">
          <ac:chgData name="Daniel Schwarz" userId="5bb35bb8-905a-4742-88d9-33d9089732e7" providerId="ADAL" clId="{EC95B075-BD0E-4912-8D7C-921EE2A52CBA}" dt="2022-04-04T18:33:04.455" v="4897" actId="164"/>
          <ac:inkMkLst>
            <pc:docMk/>
            <pc:sldMk cId="1767016996" sldId="546"/>
            <ac:inkMk id="184" creationId="{D35A2143-5C94-4AC6-A9F6-FF864A1D5DF5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86" creationId="{34F1A70C-0C33-4892-AD6A-FD094933FCAF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87" creationId="{4E3B6F87-4A0E-435B-8445-8B3C21F8A5A2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88" creationId="{E99E93D7-153F-4396-BB57-D3DF9A156208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89" creationId="{0DA0578A-538C-41BA-A4D4-696C789B81D2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90" creationId="{AF753C62-F705-4C41-9404-35311B0FF0C7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91" creationId="{3FDDF38F-1506-4DC4-8C8F-1E52DE412E9E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92" creationId="{4C5A5811-7D38-4F02-9831-84DA90FBC679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93" creationId="{9D15D02C-498D-4B8F-B455-8E6C14514C13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94" creationId="{5B0CCC89-0828-4737-8D78-176B87F6BEEE}"/>
          </ac:inkMkLst>
        </pc:inkChg>
        <pc:inkChg chg="mod">
          <ac:chgData name="Daniel Schwarz" userId="5bb35bb8-905a-4742-88d9-33d9089732e7" providerId="ADAL" clId="{EC95B075-BD0E-4912-8D7C-921EE2A52CBA}" dt="2022-04-04T18:32:48.325" v="4892" actId="1037"/>
          <ac:inkMkLst>
            <pc:docMk/>
            <pc:sldMk cId="1767016996" sldId="546"/>
            <ac:inkMk id="195" creationId="{61A9FF55-1703-4532-829B-4DDD0DA8C093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96" creationId="{13DBC304-A2CA-4117-B102-0C113A434749}"/>
          </ac:inkMkLst>
        </pc:inkChg>
        <pc:inkChg chg="mod">
          <ac:chgData name="Daniel Schwarz" userId="5bb35bb8-905a-4742-88d9-33d9089732e7" providerId="ADAL" clId="{EC95B075-BD0E-4912-8D7C-921EE2A52CBA}" dt="2022-04-04T18:32:56.068" v="4896" actId="1037"/>
          <ac:inkMkLst>
            <pc:docMk/>
            <pc:sldMk cId="1767016996" sldId="546"/>
            <ac:inkMk id="197" creationId="{C3F89B0E-7625-48E9-9619-EE68985EB2B8}"/>
          </ac:inkMkLst>
        </pc:inkChg>
      </pc:sldChg>
      <pc:sldChg chg="add del">
        <pc:chgData name="Daniel Schwarz" userId="5bb35bb8-905a-4742-88d9-33d9089732e7" providerId="ADAL" clId="{EC95B075-BD0E-4912-8D7C-921EE2A52CBA}" dt="2022-04-04T18:32:13.355" v="4882" actId="47"/>
        <pc:sldMkLst>
          <pc:docMk/>
          <pc:sldMk cId="576181336" sldId="547"/>
        </pc:sldMkLst>
      </pc:sldChg>
      <pc:sldChg chg="add modAnim">
        <pc:chgData name="Daniel Schwarz" userId="5bb35bb8-905a-4742-88d9-33d9089732e7" providerId="ADAL" clId="{EC95B075-BD0E-4912-8D7C-921EE2A52CBA}" dt="2022-11-06T16:19:58.595" v="5263"/>
        <pc:sldMkLst>
          <pc:docMk/>
          <pc:sldMk cId="546606097" sldId="626"/>
        </pc:sldMkLst>
      </pc:sldChg>
      <pc:sldChg chg="add modAnim">
        <pc:chgData name="Daniel Schwarz" userId="5bb35bb8-905a-4742-88d9-33d9089732e7" providerId="ADAL" clId="{EC95B075-BD0E-4912-8D7C-921EE2A52CBA}" dt="2022-11-06T16:09:43.190" v="5229"/>
        <pc:sldMkLst>
          <pc:docMk/>
          <pc:sldMk cId="3336715402" sldId="627"/>
        </pc:sldMkLst>
      </pc:sldChg>
      <pc:sldChg chg="add modAnim">
        <pc:chgData name="Daniel Schwarz" userId="5bb35bb8-905a-4742-88d9-33d9089732e7" providerId="ADAL" clId="{EC95B075-BD0E-4912-8D7C-921EE2A52CBA}" dt="2022-11-06T16:09:53.750" v="5230"/>
        <pc:sldMkLst>
          <pc:docMk/>
          <pc:sldMk cId="10853232" sldId="629"/>
        </pc:sldMkLst>
      </pc:sldChg>
      <pc:sldChg chg="add modAnim">
        <pc:chgData name="Daniel Schwarz" userId="5bb35bb8-905a-4742-88d9-33d9089732e7" providerId="ADAL" clId="{EC95B075-BD0E-4912-8D7C-921EE2A52CBA}" dt="2022-11-09T21:12:13.245" v="5285"/>
        <pc:sldMkLst>
          <pc:docMk/>
          <pc:sldMk cId="2832111939" sldId="630"/>
        </pc:sldMkLst>
      </pc:sldChg>
      <pc:sldChg chg="add modAnim">
        <pc:chgData name="Daniel Schwarz" userId="5bb35bb8-905a-4742-88d9-33d9089732e7" providerId="ADAL" clId="{EC95B075-BD0E-4912-8D7C-921EE2A52CBA}" dt="2022-11-06T16:10:02.053" v="5231"/>
        <pc:sldMkLst>
          <pc:docMk/>
          <pc:sldMk cId="3865274908" sldId="631"/>
        </pc:sldMkLst>
      </pc:sldChg>
      <pc:sldChg chg="add modAnim">
        <pc:chgData name="Daniel Schwarz" userId="5bb35bb8-905a-4742-88d9-33d9089732e7" providerId="ADAL" clId="{EC95B075-BD0E-4912-8D7C-921EE2A52CBA}" dt="2022-11-06T16:10:08.984" v="5232"/>
        <pc:sldMkLst>
          <pc:docMk/>
          <pc:sldMk cId="852593335" sldId="632"/>
        </pc:sldMkLst>
      </pc:sldChg>
      <pc:sldChg chg="add modAnim">
        <pc:chgData name="Daniel Schwarz" userId="5bb35bb8-905a-4742-88d9-33d9089732e7" providerId="ADAL" clId="{EC95B075-BD0E-4912-8D7C-921EE2A52CBA}" dt="2022-11-06T16:10:24.096" v="5233"/>
        <pc:sldMkLst>
          <pc:docMk/>
          <pc:sldMk cId="811046377" sldId="633"/>
        </pc:sldMkLst>
      </pc:sldChg>
      <pc:sldChg chg="add">
        <pc:chgData name="Daniel Schwarz" userId="5bb35bb8-905a-4742-88d9-33d9089732e7" providerId="ADAL" clId="{EC95B075-BD0E-4912-8D7C-921EE2A52CBA}" dt="2022-11-06T16:08:25.130" v="5227"/>
        <pc:sldMkLst>
          <pc:docMk/>
          <pc:sldMk cId="2510349646" sldId="634"/>
        </pc:sldMkLst>
      </pc:sldChg>
      <pc:sldChg chg="add modAnim">
        <pc:chgData name="Daniel Schwarz" userId="5bb35bb8-905a-4742-88d9-33d9089732e7" providerId="ADAL" clId="{EC95B075-BD0E-4912-8D7C-921EE2A52CBA}" dt="2022-11-06T16:11:53.997" v="5239"/>
        <pc:sldMkLst>
          <pc:docMk/>
          <pc:sldMk cId="371611206" sldId="635"/>
        </pc:sldMkLst>
      </pc:sldChg>
      <pc:sldChg chg="add modAnim">
        <pc:chgData name="Daniel Schwarz" userId="5bb35bb8-905a-4742-88d9-33d9089732e7" providerId="ADAL" clId="{EC95B075-BD0E-4912-8D7C-921EE2A52CBA}" dt="2022-11-06T16:12:07.745" v="5241"/>
        <pc:sldMkLst>
          <pc:docMk/>
          <pc:sldMk cId="2901819645" sldId="637"/>
        </pc:sldMkLst>
      </pc:sldChg>
    </pc:docChg>
  </pc:docChgLst>
  <pc:docChgLst>
    <pc:chgData name="Daniel Schwarz" userId="5bb35bb8-905a-4742-88d9-33d9089732e7" providerId="ADAL" clId="{302914E3-D14E-46F3-A4CF-17B355E7ACCB}"/>
    <pc:docChg chg="undo redo custSel mod addSld delSld modSld sldOrd">
      <pc:chgData name="Daniel Schwarz" userId="5bb35bb8-905a-4742-88d9-33d9089732e7" providerId="ADAL" clId="{302914E3-D14E-46F3-A4CF-17B355E7ACCB}" dt="2021-02-26T16:07:33.422" v="7794"/>
      <pc:docMkLst>
        <pc:docMk/>
      </pc:docMkLst>
      <pc:sldChg chg="modSp mod">
        <pc:chgData name="Daniel Schwarz" userId="5bb35bb8-905a-4742-88d9-33d9089732e7" providerId="ADAL" clId="{302914E3-D14E-46F3-A4CF-17B355E7ACCB}" dt="2020-11-22T13:45:38.416" v="2498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302914E3-D14E-46F3-A4CF-17B355E7ACCB}" dt="2020-11-15T22:21:32.750" v="23" actId="20577"/>
          <ac:spMkLst>
            <pc:docMk/>
            <pc:sldMk cId="4073586220" sldId="256"/>
            <ac:spMk id="2" creationId="{05A9BE41-91A5-4DA7-B9E0-DE2DD34A1CC7}"/>
          </ac:spMkLst>
        </pc:spChg>
        <pc:spChg chg="mod">
          <ac:chgData name="Daniel Schwarz" userId="5bb35bb8-905a-4742-88d9-33d9089732e7" providerId="ADAL" clId="{302914E3-D14E-46F3-A4CF-17B355E7ACCB}" dt="2020-11-22T13:45:38.416" v="2498" actId="20577"/>
          <ac:spMkLst>
            <pc:docMk/>
            <pc:sldMk cId="4073586220" sldId="256"/>
            <ac:spMk id="3" creationId="{A705490D-FDBC-4842-87D1-73577E6541F1}"/>
          </ac:spMkLst>
        </pc:spChg>
      </pc:sldChg>
      <pc:sldChg chg="modSp mod">
        <pc:chgData name="Daniel Schwarz" userId="5bb35bb8-905a-4742-88d9-33d9089732e7" providerId="ADAL" clId="{302914E3-D14E-46F3-A4CF-17B355E7ACCB}" dt="2020-11-15T22:21:18.863" v="8"/>
        <pc:sldMkLst>
          <pc:docMk/>
          <pc:sldMk cId="3230129895" sldId="305"/>
        </pc:sldMkLst>
        <pc:spChg chg="mod">
          <ac:chgData name="Daniel Schwarz" userId="5bb35bb8-905a-4742-88d9-33d9089732e7" providerId="ADAL" clId="{302914E3-D14E-46F3-A4CF-17B355E7ACCB}" dt="2020-11-15T22:21:18.863" v="8"/>
          <ac:spMkLst>
            <pc:docMk/>
            <pc:sldMk cId="3230129895" sldId="305"/>
            <ac:spMk id="3" creationId="{F6C92554-F1BB-48DE-AF75-447F51F90828}"/>
          </ac:spMkLst>
        </pc:spChg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18208907" sldId="316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014413914" sldId="334"/>
        </pc:sldMkLst>
      </pc:sldChg>
      <pc:sldChg chg="del">
        <pc:chgData name="Daniel Schwarz" userId="5bb35bb8-905a-4742-88d9-33d9089732e7" providerId="ADAL" clId="{302914E3-D14E-46F3-A4CF-17B355E7ACCB}" dt="2020-11-15T22:21:48.481" v="26" actId="47"/>
        <pc:sldMkLst>
          <pc:docMk/>
          <pc:sldMk cId="340010660" sldId="338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343995423" sldId="351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785368883" sldId="352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874360564" sldId="353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306482970" sldId="354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99376975" sldId="355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193818492" sldId="356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834050388" sldId="357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171971662" sldId="358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296401636" sldId="359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637189661" sldId="360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584276701" sldId="361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350321975" sldId="362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898023219" sldId="363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35317018" sldId="364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383557001" sldId="365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81852333" sldId="366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915792444" sldId="367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682989002" sldId="368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713279862" sldId="369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773103033" sldId="370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828652044" sldId="371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719230595" sldId="372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921772423" sldId="374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948782123" sldId="375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66199474" sldId="376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997786756" sldId="377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896242820" sldId="378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692560093" sldId="379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173228883" sldId="380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394434897" sldId="381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483357656" sldId="382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731421883" sldId="383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362586493" sldId="385"/>
        </pc:sldMkLst>
      </pc:sldChg>
      <pc:sldChg chg="modSp mod modAnim">
        <pc:chgData name="Daniel Schwarz" userId="5bb35bb8-905a-4742-88d9-33d9089732e7" providerId="ADAL" clId="{302914E3-D14E-46F3-A4CF-17B355E7ACCB}" dt="2020-11-24T10:16:07.235" v="7743" actId="20577"/>
        <pc:sldMkLst>
          <pc:docMk/>
          <pc:sldMk cId="1334360895" sldId="386"/>
        </pc:sldMkLst>
        <pc:spChg chg="mod">
          <ac:chgData name="Daniel Schwarz" userId="5bb35bb8-905a-4742-88d9-33d9089732e7" providerId="ADAL" clId="{302914E3-D14E-46F3-A4CF-17B355E7ACCB}" dt="2020-11-24T10:16:07.235" v="7743" actId="20577"/>
          <ac:spMkLst>
            <pc:docMk/>
            <pc:sldMk cId="1334360895" sldId="386"/>
            <ac:spMk id="2" creationId="{3CD0DB78-AB5E-4845-BDA8-57563707A40A}"/>
          </ac:spMkLst>
        </pc:spChg>
        <pc:spChg chg="mod">
          <ac:chgData name="Daniel Schwarz" userId="5bb35bb8-905a-4742-88d9-33d9089732e7" providerId="ADAL" clId="{302914E3-D14E-46F3-A4CF-17B355E7ACCB}" dt="2020-11-23T18:00:23.760" v="7467" actId="20577"/>
          <ac:spMkLst>
            <pc:docMk/>
            <pc:sldMk cId="1334360895" sldId="386"/>
            <ac:spMk id="3" creationId="{B8CE49D1-00A0-443D-BE62-56F93D3B93CF}"/>
          </ac:spMkLst>
        </pc:spChg>
      </pc:sldChg>
      <pc:sldChg chg="modSp new del mod">
        <pc:chgData name="Daniel Schwarz" userId="5bb35bb8-905a-4742-88d9-33d9089732e7" providerId="ADAL" clId="{302914E3-D14E-46F3-A4CF-17B355E7ACCB}" dt="2020-11-23T17:54:36.898" v="7027" actId="47"/>
        <pc:sldMkLst>
          <pc:docMk/>
          <pc:sldMk cId="1664992228" sldId="387"/>
        </pc:sldMkLst>
        <pc:spChg chg="mod">
          <ac:chgData name="Daniel Schwarz" userId="5bb35bb8-905a-4742-88d9-33d9089732e7" providerId="ADAL" clId="{302914E3-D14E-46F3-A4CF-17B355E7ACCB}" dt="2020-11-15T22:22:00.255" v="32" actId="20577"/>
          <ac:spMkLst>
            <pc:docMk/>
            <pc:sldMk cId="1664992228" sldId="387"/>
            <ac:spMk id="2" creationId="{6E6A3C0E-A32F-4487-AE41-A7BD7D5699B2}"/>
          </ac:spMkLst>
        </pc:spChg>
        <pc:spChg chg="mod">
          <ac:chgData name="Daniel Schwarz" userId="5bb35bb8-905a-4742-88d9-33d9089732e7" providerId="ADAL" clId="{302914E3-D14E-46F3-A4CF-17B355E7ACCB}" dt="2020-11-22T13:45:48.917" v="2500" actId="27636"/>
          <ac:spMkLst>
            <pc:docMk/>
            <pc:sldMk cId="1664992228" sldId="387"/>
            <ac:spMk id="3" creationId="{64BD413B-24FC-4568-99B2-44B687E1D861}"/>
          </ac:spMkLst>
        </pc:spChg>
      </pc:sldChg>
      <pc:sldChg chg="modSp new mod modAnim">
        <pc:chgData name="Daniel Schwarz" userId="5bb35bb8-905a-4742-88d9-33d9089732e7" providerId="ADAL" clId="{302914E3-D14E-46F3-A4CF-17B355E7ACCB}" dt="2020-11-22T12:49:49.656" v="579"/>
        <pc:sldMkLst>
          <pc:docMk/>
          <pc:sldMk cId="257545955" sldId="388"/>
        </pc:sldMkLst>
        <pc:spChg chg="mod">
          <ac:chgData name="Daniel Schwarz" userId="5bb35bb8-905a-4742-88d9-33d9089732e7" providerId="ADAL" clId="{302914E3-D14E-46F3-A4CF-17B355E7ACCB}" dt="2020-11-22T11:00:44.001" v="275" actId="20577"/>
          <ac:spMkLst>
            <pc:docMk/>
            <pc:sldMk cId="257545955" sldId="388"/>
            <ac:spMk id="2" creationId="{71E9D99A-18F0-41BA-AB07-4A8F59BB2E90}"/>
          </ac:spMkLst>
        </pc:spChg>
        <pc:spChg chg="mod">
          <ac:chgData name="Daniel Schwarz" userId="5bb35bb8-905a-4742-88d9-33d9089732e7" providerId="ADAL" clId="{302914E3-D14E-46F3-A4CF-17B355E7ACCB}" dt="2020-11-22T12:49:43.149" v="578" actId="20577"/>
          <ac:spMkLst>
            <pc:docMk/>
            <pc:sldMk cId="257545955" sldId="388"/>
            <ac:spMk id="3" creationId="{E9EF6115-EFB1-4C62-BC7B-22732480BC15}"/>
          </ac:spMkLst>
        </pc:spChg>
      </pc:sldChg>
      <pc:sldChg chg="addSp delSp modSp new mod modClrScheme modAnim chgLayout modNotesTx">
        <pc:chgData name="Daniel Schwarz" userId="5bb35bb8-905a-4742-88d9-33d9089732e7" providerId="ADAL" clId="{302914E3-D14E-46F3-A4CF-17B355E7ACCB}" dt="2020-11-23T20:28:09.149" v="7703"/>
        <pc:sldMkLst>
          <pc:docMk/>
          <pc:sldMk cId="1215742284" sldId="389"/>
        </pc:sldMkLst>
        <pc:spChg chg="del mod ord">
          <ac:chgData name="Daniel Schwarz" userId="5bb35bb8-905a-4742-88d9-33d9089732e7" providerId="ADAL" clId="{302914E3-D14E-46F3-A4CF-17B355E7ACCB}" dt="2020-11-22T12:52:32.570" v="591" actId="700"/>
          <ac:spMkLst>
            <pc:docMk/>
            <pc:sldMk cId="1215742284" sldId="389"/>
            <ac:spMk id="2" creationId="{E9DBC026-B4A7-4BDA-A644-A7CC60FCA410}"/>
          </ac:spMkLst>
        </pc:spChg>
        <pc:spChg chg="add del">
          <ac:chgData name="Daniel Schwarz" userId="5bb35bb8-905a-4742-88d9-33d9089732e7" providerId="ADAL" clId="{302914E3-D14E-46F3-A4CF-17B355E7ACCB}" dt="2020-11-22T12:52:32.570" v="591" actId="700"/>
          <ac:spMkLst>
            <pc:docMk/>
            <pc:sldMk cId="1215742284" sldId="389"/>
            <ac:spMk id="3" creationId="{F3FFF1F1-756C-4D80-9392-F6D991FE74EA}"/>
          </ac:spMkLst>
        </pc:spChg>
        <pc:picChg chg="add mod">
          <ac:chgData name="Daniel Schwarz" userId="5bb35bb8-905a-4742-88d9-33d9089732e7" providerId="ADAL" clId="{302914E3-D14E-46F3-A4CF-17B355E7ACCB}" dt="2020-11-22T12:53:43.305" v="601" actId="1076"/>
          <ac:picMkLst>
            <pc:docMk/>
            <pc:sldMk cId="1215742284" sldId="389"/>
            <ac:picMk id="4" creationId="{A4598AB3-9298-43CC-81C8-D8A6F7E63A50}"/>
          </ac:picMkLst>
        </pc:picChg>
        <pc:picChg chg="add mod modCrop">
          <ac:chgData name="Daniel Schwarz" userId="5bb35bb8-905a-4742-88d9-33d9089732e7" providerId="ADAL" clId="{302914E3-D14E-46F3-A4CF-17B355E7ACCB}" dt="2020-11-22T12:53:49.076" v="604" actId="1076"/>
          <ac:picMkLst>
            <pc:docMk/>
            <pc:sldMk cId="1215742284" sldId="389"/>
            <ac:picMk id="5" creationId="{8F6728F1-D864-4B99-8D41-D72BA5DBBF53}"/>
          </ac:picMkLst>
        </pc:picChg>
        <pc:picChg chg="add mod">
          <ac:chgData name="Daniel Schwarz" userId="5bb35bb8-905a-4742-88d9-33d9089732e7" providerId="ADAL" clId="{302914E3-D14E-46F3-A4CF-17B355E7ACCB}" dt="2020-11-22T12:53:47.360" v="603" actId="1076"/>
          <ac:picMkLst>
            <pc:docMk/>
            <pc:sldMk cId="1215742284" sldId="389"/>
            <ac:picMk id="6" creationId="{0EFB142C-30CE-42C2-9236-E526557753E3}"/>
          </ac:picMkLst>
        </pc:picChg>
        <pc:picChg chg="add mod">
          <ac:chgData name="Daniel Schwarz" userId="5bb35bb8-905a-4742-88d9-33d9089732e7" providerId="ADAL" clId="{302914E3-D14E-46F3-A4CF-17B355E7ACCB}" dt="2020-11-22T12:54:16.159" v="606" actId="1076"/>
          <ac:picMkLst>
            <pc:docMk/>
            <pc:sldMk cId="1215742284" sldId="389"/>
            <ac:picMk id="7" creationId="{3513DC31-A7F4-4F9D-A553-8E6C669CB020}"/>
          </ac:picMkLst>
        </pc:picChg>
      </pc:sldChg>
      <pc:sldChg chg="addSp delSp modSp new mod delAnim modAnim">
        <pc:chgData name="Daniel Schwarz" userId="5bb35bb8-905a-4742-88d9-33d9089732e7" providerId="ADAL" clId="{302914E3-D14E-46F3-A4CF-17B355E7ACCB}" dt="2020-11-23T20:29:37.718" v="7713"/>
        <pc:sldMkLst>
          <pc:docMk/>
          <pc:sldMk cId="1814861122" sldId="390"/>
        </pc:sldMkLst>
        <pc:picChg chg="add mod">
          <ac:chgData name="Daniel Schwarz" userId="5bb35bb8-905a-4742-88d9-33d9089732e7" providerId="ADAL" clId="{302914E3-D14E-46F3-A4CF-17B355E7ACCB}" dt="2020-11-22T12:58:52.568" v="632" actId="1076"/>
          <ac:picMkLst>
            <pc:docMk/>
            <pc:sldMk cId="1814861122" sldId="390"/>
            <ac:picMk id="2" creationId="{CCDDFD46-5E4F-4DBD-A9F6-0D3E702ECCF8}"/>
          </ac:picMkLst>
        </pc:picChg>
        <pc:picChg chg="add mod modCrop">
          <ac:chgData name="Daniel Schwarz" userId="5bb35bb8-905a-4742-88d9-33d9089732e7" providerId="ADAL" clId="{302914E3-D14E-46F3-A4CF-17B355E7ACCB}" dt="2020-11-23T19:08:47.598" v="7476" actId="732"/>
          <ac:picMkLst>
            <pc:docMk/>
            <pc:sldMk cId="1814861122" sldId="390"/>
            <ac:picMk id="3" creationId="{AE96C4F3-88A9-47E5-BC64-DAB299899491}"/>
          </ac:picMkLst>
        </pc:picChg>
        <pc:picChg chg="add del mod">
          <ac:chgData name="Daniel Schwarz" userId="5bb35bb8-905a-4742-88d9-33d9089732e7" providerId="ADAL" clId="{302914E3-D14E-46F3-A4CF-17B355E7ACCB}" dt="2020-11-23T20:25:46.384" v="7692" actId="478"/>
          <ac:picMkLst>
            <pc:docMk/>
            <pc:sldMk cId="1814861122" sldId="390"/>
            <ac:picMk id="4" creationId="{EB6673A4-252E-40CD-86BE-DE74E0AFD1B6}"/>
          </ac:picMkLst>
        </pc:picChg>
        <pc:picChg chg="add del mod">
          <ac:chgData name="Daniel Schwarz" userId="5bb35bb8-905a-4742-88d9-33d9089732e7" providerId="ADAL" clId="{302914E3-D14E-46F3-A4CF-17B355E7ACCB}" dt="2020-11-23T20:29:22.103" v="7704" actId="478"/>
          <ac:picMkLst>
            <pc:docMk/>
            <pc:sldMk cId="1814861122" sldId="390"/>
            <ac:picMk id="5" creationId="{079AF734-9349-40A9-BCE1-738739101C87}"/>
          </ac:picMkLst>
        </pc:picChg>
        <pc:picChg chg="add del mod">
          <ac:chgData name="Daniel Schwarz" userId="5bb35bb8-905a-4742-88d9-33d9089732e7" providerId="ADAL" clId="{302914E3-D14E-46F3-A4CF-17B355E7ACCB}" dt="2020-11-22T12:58:40.827" v="628" actId="21"/>
          <ac:picMkLst>
            <pc:docMk/>
            <pc:sldMk cId="1814861122" sldId="390"/>
            <ac:picMk id="5" creationId="{98EB08B2-FBAC-435C-B579-06816555583D}"/>
          </ac:picMkLst>
        </pc:picChg>
        <pc:picChg chg="add mod">
          <ac:chgData name="Daniel Schwarz" userId="5bb35bb8-905a-4742-88d9-33d9089732e7" providerId="ADAL" clId="{302914E3-D14E-46F3-A4CF-17B355E7ACCB}" dt="2020-11-23T20:29:33.807" v="7710" actId="1076"/>
          <ac:picMkLst>
            <pc:docMk/>
            <pc:sldMk cId="1814861122" sldId="390"/>
            <ac:picMk id="6" creationId="{1A1351E0-ED34-4B92-BC53-2FC9F0EFD70B}"/>
          </ac:picMkLst>
        </pc:picChg>
      </pc:sldChg>
      <pc:sldChg chg="addSp modSp new mod">
        <pc:chgData name="Daniel Schwarz" userId="5bb35bb8-905a-4742-88d9-33d9089732e7" providerId="ADAL" clId="{302914E3-D14E-46F3-A4CF-17B355E7ACCB}" dt="2020-11-22T12:59:38.524" v="633" actId="1076"/>
        <pc:sldMkLst>
          <pc:docMk/>
          <pc:sldMk cId="936070085" sldId="391"/>
        </pc:sldMkLst>
        <pc:picChg chg="add mod">
          <ac:chgData name="Daniel Schwarz" userId="5bb35bb8-905a-4742-88d9-33d9089732e7" providerId="ADAL" clId="{302914E3-D14E-46F3-A4CF-17B355E7ACCB}" dt="2020-11-22T12:59:38.524" v="633" actId="1076"/>
          <ac:picMkLst>
            <pc:docMk/>
            <pc:sldMk cId="936070085" sldId="391"/>
            <ac:picMk id="2" creationId="{E5557FD0-A16B-4A11-8676-54C6F5B77698}"/>
          </ac:picMkLst>
        </pc:picChg>
      </pc:sldChg>
      <pc:sldChg chg="addSp modSp new mod">
        <pc:chgData name="Daniel Schwarz" userId="5bb35bb8-905a-4742-88d9-33d9089732e7" providerId="ADAL" clId="{302914E3-D14E-46F3-A4CF-17B355E7ACCB}" dt="2020-11-22T13:00:14.456" v="642" actId="1076"/>
        <pc:sldMkLst>
          <pc:docMk/>
          <pc:sldMk cId="3528856521" sldId="392"/>
        </pc:sldMkLst>
        <pc:picChg chg="add mod">
          <ac:chgData name="Daniel Schwarz" userId="5bb35bb8-905a-4742-88d9-33d9089732e7" providerId="ADAL" clId="{302914E3-D14E-46F3-A4CF-17B355E7ACCB}" dt="2020-11-22T12:59:43.755" v="638" actId="1076"/>
          <ac:picMkLst>
            <pc:docMk/>
            <pc:sldMk cId="3528856521" sldId="392"/>
            <ac:picMk id="2" creationId="{FE96E4DC-ED24-4C9C-9163-2848A249EBB6}"/>
          </ac:picMkLst>
        </pc:picChg>
        <pc:picChg chg="add mod">
          <ac:chgData name="Daniel Schwarz" userId="5bb35bb8-905a-4742-88d9-33d9089732e7" providerId="ADAL" clId="{302914E3-D14E-46F3-A4CF-17B355E7ACCB}" dt="2020-11-22T13:00:14.456" v="642" actId="1076"/>
          <ac:picMkLst>
            <pc:docMk/>
            <pc:sldMk cId="3528856521" sldId="392"/>
            <ac:picMk id="3" creationId="{77990139-BBCE-49A2-B8DC-2B0894AF721F}"/>
          </ac:picMkLst>
        </pc:picChg>
      </pc:sldChg>
      <pc:sldChg chg="addSp modSp new mod">
        <pc:chgData name="Daniel Schwarz" userId="5bb35bb8-905a-4742-88d9-33d9089732e7" providerId="ADAL" clId="{302914E3-D14E-46F3-A4CF-17B355E7ACCB}" dt="2020-11-22T13:02:45.452" v="649" actId="1076"/>
        <pc:sldMkLst>
          <pc:docMk/>
          <pc:sldMk cId="332511632" sldId="393"/>
        </pc:sldMkLst>
        <pc:picChg chg="add mod">
          <ac:chgData name="Daniel Schwarz" userId="5bb35bb8-905a-4742-88d9-33d9089732e7" providerId="ADAL" clId="{302914E3-D14E-46F3-A4CF-17B355E7ACCB}" dt="2020-11-22T13:02:45.452" v="649" actId="1076"/>
          <ac:picMkLst>
            <pc:docMk/>
            <pc:sldMk cId="332511632" sldId="393"/>
            <ac:picMk id="2" creationId="{394572C4-C18D-416A-8E69-A86F5C755D6D}"/>
          </ac:picMkLst>
        </pc:picChg>
      </pc:sldChg>
      <pc:sldChg chg="addSp delSp modSp new mod modAnim">
        <pc:chgData name="Daniel Schwarz" userId="5bb35bb8-905a-4742-88d9-33d9089732e7" providerId="ADAL" clId="{302914E3-D14E-46F3-A4CF-17B355E7ACCB}" dt="2020-11-23T20:19:23.263" v="7665"/>
        <pc:sldMkLst>
          <pc:docMk/>
          <pc:sldMk cId="4090031521" sldId="394"/>
        </pc:sldMkLst>
        <pc:picChg chg="add del mod">
          <ac:chgData name="Daniel Schwarz" userId="5bb35bb8-905a-4742-88d9-33d9089732e7" providerId="ADAL" clId="{302914E3-D14E-46F3-A4CF-17B355E7ACCB}" dt="2020-11-23T20:17:05.599" v="7615" actId="478"/>
          <ac:picMkLst>
            <pc:docMk/>
            <pc:sldMk cId="4090031521" sldId="394"/>
            <ac:picMk id="2" creationId="{DF6A7F67-F0BE-45D6-8370-BA651F5F6403}"/>
          </ac:picMkLst>
        </pc:picChg>
        <pc:picChg chg="add del mod">
          <ac:chgData name="Daniel Schwarz" userId="5bb35bb8-905a-4742-88d9-33d9089732e7" providerId="ADAL" clId="{302914E3-D14E-46F3-A4CF-17B355E7ACCB}" dt="2020-11-23T20:17:07.360" v="7616" actId="478"/>
          <ac:picMkLst>
            <pc:docMk/>
            <pc:sldMk cId="4090031521" sldId="394"/>
            <ac:picMk id="3" creationId="{EDD2277F-66B5-4E53-955E-E99878F2660F}"/>
          </ac:picMkLst>
        </pc:picChg>
        <pc:picChg chg="add mod">
          <ac:chgData name="Daniel Schwarz" userId="5bb35bb8-905a-4742-88d9-33d9089732e7" providerId="ADAL" clId="{302914E3-D14E-46F3-A4CF-17B355E7ACCB}" dt="2020-11-23T20:19:15.087" v="7662" actId="1036"/>
          <ac:picMkLst>
            <pc:docMk/>
            <pc:sldMk cId="4090031521" sldId="394"/>
            <ac:picMk id="4" creationId="{667CDDDB-DE3B-4590-B608-CF28B15FC0AE}"/>
          </ac:picMkLst>
        </pc:picChg>
        <pc:picChg chg="add mod">
          <ac:chgData name="Daniel Schwarz" userId="5bb35bb8-905a-4742-88d9-33d9089732e7" providerId="ADAL" clId="{302914E3-D14E-46F3-A4CF-17B355E7ACCB}" dt="2020-11-23T20:19:15.087" v="7662" actId="1036"/>
          <ac:picMkLst>
            <pc:docMk/>
            <pc:sldMk cId="4090031521" sldId="394"/>
            <ac:picMk id="5" creationId="{D4EE30A7-4BFC-4871-A594-C310A77EC60C}"/>
          </ac:picMkLst>
        </pc:picChg>
        <pc:picChg chg="add mod">
          <ac:chgData name="Daniel Schwarz" userId="5bb35bb8-905a-4742-88d9-33d9089732e7" providerId="ADAL" clId="{302914E3-D14E-46F3-A4CF-17B355E7ACCB}" dt="2020-11-23T20:19:15.087" v="7662" actId="1036"/>
          <ac:picMkLst>
            <pc:docMk/>
            <pc:sldMk cId="4090031521" sldId="394"/>
            <ac:picMk id="6" creationId="{2611B2CF-4E07-40FD-87B0-94F45C494656}"/>
          </ac:picMkLst>
        </pc:picChg>
      </pc:sldChg>
      <pc:sldChg chg="addSp delSp modSp new mod setBg modAnim">
        <pc:chgData name="Daniel Schwarz" userId="5bb35bb8-905a-4742-88d9-33d9089732e7" providerId="ADAL" clId="{302914E3-D14E-46F3-A4CF-17B355E7ACCB}" dt="2020-11-23T20:22:03.715" v="7691"/>
        <pc:sldMkLst>
          <pc:docMk/>
          <pc:sldMk cId="118003791" sldId="395"/>
        </pc:sldMkLst>
        <pc:spChg chg="add del">
          <ac:chgData name="Daniel Schwarz" userId="5bb35bb8-905a-4742-88d9-33d9089732e7" providerId="ADAL" clId="{302914E3-D14E-46F3-A4CF-17B355E7ACCB}" dt="2020-11-23T20:21:39.816" v="7673" actId="26606"/>
          <ac:spMkLst>
            <pc:docMk/>
            <pc:sldMk cId="118003791" sldId="395"/>
            <ac:spMk id="10" creationId="{5D1D4658-32CD-4903-BDA6-7B54EEA4ED6F}"/>
          </ac:spMkLst>
        </pc:spChg>
        <pc:spChg chg="add del">
          <ac:chgData name="Daniel Schwarz" userId="5bb35bb8-905a-4742-88d9-33d9089732e7" providerId="ADAL" clId="{302914E3-D14E-46F3-A4CF-17B355E7ACCB}" dt="2020-11-23T20:21:39.816" v="7673" actId="26606"/>
          <ac:spMkLst>
            <pc:docMk/>
            <pc:sldMk cId="118003791" sldId="395"/>
            <ac:spMk id="12" creationId="{7A29A97C-0C3C-4F06-9CA4-68DFD1CE4039}"/>
          </ac:spMkLst>
        </pc:spChg>
        <pc:spChg chg="add del">
          <ac:chgData name="Daniel Schwarz" userId="5bb35bb8-905a-4742-88d9-33d9089732e7" providerId="ADAL" clId="{302914E3-D14E-46F3-A4CF-17B355E7ACCB}" dt="2020-11-23T20:21:39.816" v="7673" actId="26606"/>
          <ac:spMkLst>
            <pc:docMk/>
            <pc:sldMk cId="118003791" sldId="395"/>
            <ac:spMk id="14" creationId="{801292C1-8B12-4AF2-9B59-8851A132E5E2}"/>
          </ac:spMkLst>
        </pc:spChg>
        <pc:picChg chg="add del mod">
          <ac:chgData name="Daniel Schwarz" userId="5bb35bb8-905a-4742-88d9-33d9089732e7" providerId="ADAL" clId="{302914E3-D14E-46F3-A4CF-17B355E7ACCB}" dt="2020-11-23T20:19:30.169" v="7666" actId="478"/>
          <ac:picMkLst>
            <pc:docMk/>
            <pc:sldMk cId="118003791" sldId="395"/>
            <ac:picMk id="2" creationId="{1C90EE28-1011-452F-9866-2C241EBD804C}"/>
          </ac:picMkLst>
        </pc:picChg>
        <pc:picChg chg="add del mod">
          <ac:chgData name="Daniel Schwarz" userId="5bb35bb8-905a-4742-88d9-33d9089732e7" providerId="ADAL" clId="{302914E3-D14E-46F3-A4CF-17B355E7ACCB}" dt="2020-11-23T20:19:32.322" v="7667" actId="478"/>
          <ac:picMkLst>
            <pc:docMk/>
            <pc:sldMk cId="118003791" sldId="395"/>
            <ac:picMk id="3" creationId="{B26BCDDE-3D50-4D28-8885-35FCECB0E9EE}"/>
          </ac:picMkLst>
        </pc:picChg>
        <pc:picChg chg="add mod ord">
          <ac:chgData name="Daniel Schwarz" userId="5bb35bb8-905a-4742-88d9-33d9089732e7" providerId="ADAL" clId="{302914E3-D14E-46F3-A4CF-17B355E7ACCB}" dt="2020-11-23T20:21:58.151" v="7689" actId="1036"/>
          <ac:picMkLst>
            <pc:docMk/>
            <pc:sldMk cId="118003791" sldId="395"/>
            <ac:picMk id="4" creationId="{09558809-E7DC-4D25-95CA-ECE79AD8B32B}"/>
          </ac:picMkLst>
        </pc:picChg>
        <pc:picChg chg="add mod">
          <ac:chgData name="Daniel Schwarz" userId="5bb35bb8-905a-4742-88d9-33d9089732e7" providerId="ADAL" clId="{302914E3-D14E-46F3-A4CF-17B355E7ACCB}" dt="2020-11-23T20:21:58.151" v="7689" actId="1036"/>
          <ac:picMkLst>
            <pc:docMk/>
            <pc:sldMk cId="118003791" sldId="395"/>
            <ac:picMk id="5" creationId="{AC348B08-0B76-46B7-A236-C94BA92F4564}"/>
          </ac:picMkLst>
        </pc:picChg>
      </pc:sldChg>
      <pc:sldChg chg="addSp delSp modSp new mod modClrScheme modAnim chgLayout modNotesTx">
        <pc:chgData name="Daniel Schwarz" userId="5bb35bb8-905a-4742-88d9-33d9089732e7" providerId="ADAL" clId="{302914E3-D14E-46F3-A4CF-17B355E7ACCB}" dt="2020-11-23T15:55:06.284" v="2561" actId="20577"/>
        <pc:sldMkLst>
          <pc:docMk/>
          <pc:sldMk cId="1917638796" sldId="396"/>
        </pc:sldMkLst>
        <pc:spChg chg="add del mod ord">
          <ac:chgData name="Daniel Schwarz" userId="5bb35bb8-905a-4742-88d9-33d9089732e7" providerId="ADAL" clId="{302914E3-D14E-46F3-A4CF-17B355E7ACCB}" dt="2020-11-22T13:05:57.462" v="666" actId="700"/>
          <ac:spMkLst>
            <pc:docMk/>
            <pc:sldMk cId="1917638796" sldId="396"/>
            <ac:spMk id="2" creationId="{090089EE-5E25-40C6-8506-ACF2FA04BF9B}"/>
          </ac:spMkLst>
        </pc:spChg>
        <pc:spChg chg="add mod ord">
          <ac:chgData name="Daniel Schwarz" userId="5bb35bb8-905a-4742-88d9-33d9089732e7" providerId="ADAL" clId="{302914E3-D14E-46F3-A4CF-17B355E7ACCB}" dt="2020-11-22T13:13:47.425" v="1339" actId="20577"/>
          <ac:spMkLst>
            <pc:docMk/>
            <pc:sldMk cId="1917638796" sldId="396"/>
            <ac:spMk id="3" creationId="{45596525-DF17-4916-BEE7-A3983D4BC872}"/>
          </ac:spMkLst>
        </pc:spChg>
        <pc:spChg chg="add mod ord">
          <ac:chgData name="Daniel Schwarz" userId="5bb35bb8-905a-4742-88d9-33d9089732e7" providerId="ADAL" clId="{302914E3-D14E-46F3-A4CF-17B355E7ACCB}" dt="2020-11-22T13:13:39.036" v="1338" actId="14100"/>
          <ac:spMkLst>
            <pc:docMk/>
            <pc:sldMk cId="1917638796" sldId="396"/>
            <ac:spMk id="4" creationId="{6AE66B74-D9EA-46CD-8F17-222D61AC013B}"/>
          </ac:spMkLst>
        </pc:spChg>
      </pc:sldChg>
      <pc:sldChg chg="modSp new del mod">
        <pc:chgData name="Daniel Schwarz" userId="5bb35bb8-905a-4742-88d9-33d9089732e7" providerId="ADAL" clId="{302914E3-D14E-46F3-A4CF-17B355E7ACCB}" dt="2020-11-22T13:25:50.743" v="2233" actId="47"/>
        <pc:sldMkLst>
          <pc:docMk/>
          <pc:sldMk cId="2263423955" sldId="397"/>
        </pc:sldMkLst>
        <pc:spChg chg="mod">
          <ac:chgData name="Daniel Schwarz" userId="5bb35bb8-905a-4742-88d9-33d9089732e7" providerId="ADAL" clId="{302914E3-D14E-46F3-A4CF-17B355E7ACCB}" dt="2020-11-22T13:14:02.577" v="1370" actId="20577"/>
          <ac:spMkLst>
            <pc:docMk/>
            <pc:sldMk cId="2263423955" sldId="397"/>
            <ac:spMk id="2" creationId="{C8886F98-BEA2-418A-A066-51C8B87B4C60}"/>
          </ac:spMkLst>
        </pc:spChg>
        <pc:spChg chg="mod">
          <ac:chgData name="Daniel Schwarz" userId="5bb35bb8-905a-4742-88d9-33d9089732e7" providerId="ADAL" clId="{302914E3-D14E-46F3-A4CF-17B355E7ACCB}" dt="2020-11-22T13:14:11.865" v="1395" actId="20577"/>
          <ac:spMkLst>
            <pc:docMk/>
            <pc:sldMk cId="2263423955" sldId="397"/>
            <ac:spMk id="3" creationId="{6452F016-4ADC-4819-982D-1BEA98EE6437}"/>
          </ac:spMkLst>
        </pc:spChg>
      </pc:sldChg>
      <pc:sldChg chg="delSp modSp add del mod delAnim">
        <pc:chgData name="Daniel Schwarz" userId="5bb35bb8-905a-4742-88d9-33d9089732e7" providerId="ADAL" clId="{302914E3-D14E-46F3-A4CF-17B355E7ACCB}" dt="2020-11-23T17:23:16.081" v="4932" actId="14100"/>
        <pc:sldMkLst>
          <pc:docMk/>
          <pc:sldMk cId="1023509386" sldId="426"/>
        </pc:sldMkLst>
        <pc:spChg chg="mod">
          <ac:chgData name="Daniel Schwarz" userId="5bb35bb8-905a-4742-88d9-33d9089732e7" providerId="ADAL" clId="{302914E3-D14E-46F3-A4CF-17B355E7ACCB}" dt="2020-11-23T17:23:16.081" v="4932" actId="14100"/>
          <ac:spMkLst>
            <pc:docMk/>
            <pc:sldMk cId="1023509386" sldId="426"/>
            <ac:spMk id="2" creationId="{76FD6F19-51EC-4B7D-8EF6-594A8AA731EB}"/>
          </ac:spMkLst>
        </pc:spChg>
        <pc:spChg chg="del">
          <ac:chgData name="Daniel Schwarz" userId="5bb35bb8-905a-4742-88d9-33d9089732e7" providerId="ADAL" clId="{302914E3-D14E-46F3-A4CF-17B355E7ACCB}" dt="2020-11-23T17:23:07.518" v="4930" actId="478"/>
          <ac:spMkLst>
            <pc:docMk/>
            <pc:sldMk cId="1023509386" sldId="426"/>
            <ac:spMk id="517" creationId="{6048A784-D831-4B4B-9022-AEF16F6913FC}"/>
          </ac:spMkLst>
        </pc:spChg>
        <pc:spChg chg="del">
          <ac:chgData name="Daniel Schwarz" userId="5bb35bb8-905a-4742-88d9-33d9089732e7" providerId="ADAL" clId="{302914E3-D14E-46F3-A4CF-17B355E7ACCB}" dt="2020-11-23T17:23:05.667" v="4929" actId="478"/>
          <ac:spMkLst>
            <pc:docMk/>
            <pc:sldMk cId="1023509386" sldId="426"/>
            <ac:spMk id="518" creationId="{977DAE93-9189-4111-817E-CB83B361DF7F}"/>
          </ac:spMkLst>
        </pc:spChg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737257765" sldId="428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867637286" sldId="429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657153685" sldId="430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767213243" sldId="431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827526027" sldId="433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185923952" sldId="434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855353301" sldId="435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4137273230" sldId="436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501548171" sldId="437"/>
        </pc:sldMkLst>
      </pc:sldChg>
      <pc:sldChg chg="delSp modSp add del mod modNotesTx">
        <pc:chgData name="Daniel Schwarz" userId="5bb35bb8-905a-4742-88d9-33d9089732e7" providerId="ADAL" clId="{302914E3-D14E-46F3-A4CF-17B355E7ACCB}" dt="2020-11-23T17:59:11.369" v="7326" actId="14100"/>
        <pc:sldMkLst>
          <pc:docMk/>
          <pc:sldMk cId="2648658250" sldId="438"/>
        </pc:sldMkLst>
        <pc:graphicFrameChg chg="mod modGraphic">
          <ac:chgData name="Daniel Schwarz" userId="5bb35bb8-905a-4742-88d9-33d9089732e7" providerId="ADAL" clId="{302914E3-D14E-46F3-A4CF-17B355E7ACCB}" dt="2020-11-23T17:59:11.369" v="7326" actId="14100"/>
          <ac:graphicFrameMkLst>
            <pc:docMk/>
            <pc:sldMk cId="2648658250" sldId="438"/>
            <ac:graphicFrameMk id="5" creationId="{A69A059B-B37F-41C3-8C58-3F944E58EF29}"/>
          </ac:graphicFrameMkLst>
        </pc:graphicFrameChg>
        <pc:picChg chg="del">
          <ac:chgData name="Daniel Schwarz" userId="5bb35bb8-905a-4742-88d9-33d9089732e7" providerId="ADAL" clId="{302914E3-D14E-46F3-A4CF-17B355E7ACCB}" dt="2020-11-23T16:18:28.333" v="3467" actId="478"/>
          <ac:picMkLst>
            <pc:docMk/>
            <pc:sldMk cId="2648658250" sldId="438"/>
            <ac:picMk id="3" creationId="{01A8D313-C60B-4143-8B57-C5D10D2B4679}"/>
          </ac:picMkLst>
        </pc:picChg>
        <pc:picChg chg="del">
          <ac:chgData name="Daniel Schwarz" userId="5bb35bb8-905a-4742-88d9-33d9089732e7" providerId="ADAL" clId="{302914E3-D14E-46F3-A4CF-17B355E7ACCB}" dt="2020-11-23T16:18:27.421" v="3466" actId="478"/>
          <ac:picMkLst>
            <pc:docMk/>
            <pc:sldMk cId="2648658250" sldId="438"/>
            <ac:picMk id="4" creationId="{D3F49674-7759-4D2E-B296-D829C1E4C6B6}"/>
          </ac:picMkLst>
        </pc:picChg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515666287" sldId="439"/>
        </pc:sldMkLst>
      </pc:sldChg>
      <pc:sldChg chg="modSp add del mod modNotesTx">
        <pc:chgData name="Daniel Schwarz" userId="5bb35bb8-905a-4742-88d9-33d9089732e7" providerId="ADAL" clId="{302914E3-D14E-46F3-A4CF-17B355E7ACCB}" dt="2020-11-23T16:10:34.924" v="3130" actId="47"/>
        <pc:sldMkLst>
          <pc:docMk/>
          <pc:sldMk cId="2930044362" sldId="463"/>
        </pc:sldMkLst>
        <pc:graphicFrameChg chg="modGraphic">
          <ac:chgData name="Daniel Schwarz" userId="5bb35bb8-905a-4742-88d9-33d9089732e7" providerId="ADAL" clId="{302914E3-D14E-46F3-A4CF-17B355E7ACCB}" dt="2020-11-23T16:10:22.556" v="3129" actId="20577"/>
          <ac:graphicFrameMkLst>
            <pc:docMk/>
            <pc:sldMk cId="2930044362" sldId="463"/>
            <ac:graphicFrameMk id="5" creationId="{A69A059B-B37F-41C3-8C58-3F944E58EF29}"/>
          </ac:graphicFrameMkLst>
        </pc:graphicFrameChg>
      </pc:sldChg>
      <pc:sldChg chg="modSp add del mod modNotesTx">
        <pc:chgData name="Daniel Schwarz" userId="5bb35bb8-905a-4742-88d9-33d9089732e7" providerId="ADAL" clId="{302914E3-D14E-46F3-A4CF-17B355E7ACCB}" dt="2020-11-22T13:39:34.427" v="2322" actId="47"/>
        <pc:sldMkLst>
          <pc:docMk/>
          <pc:sldMk cId="3787008638" sldId="466"/>
        </pc:sldMkLst>
        <pc:graphicFrameChg chg="mod modGraphic">
          <ac:chgData name="Daniel Schwarz" userId="5bb35bb8-905a-4742-88d9-33d9089732e7" providerId="ADAL" clId="{302914E3-D14E-46F3-A4CF-17B355E7ACCB}" dt="2020-11-22T13:39:26.622" v="2319" actId="21"/>
          <ac:graphicFrameMkLst>
            <pc:docMk/>
            <pc:sldMk cId="3787008638" sldId="466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302914E3-D14E-46F3-A4CF-17B355E7ACCB}" dt="2020-11-22T13:39:23.466" v="2318" actId="47"/>
        <pc:sldMkLst>
          <pc:docMk/>
          <pc:sldMk cId="717886274" sldId="467"/>
        </pc:sldMkLst>
        <pc:graphicFrameChg chg="modGraphic">
          <ac:chgData name="Daniel Schwarz" userId="5bb35bb8-905a-4742-88d9-33d9089732e7" providerId="ADAL" clId="{302914E3-D14E-46F3-A4CF-17B355E7ACCB}" dt="2020-11-22T13:26:32.879" v="2239" actId="20577"/>
          <ac:graphicFrameMkLst>
            <pc:docMk/>
            <pc:sldMk cId="717886274" sldId="467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302914E3-D14E-46F3-A4CF-17B355E7ACCB}" dt="2020-11-22T13:39:48.664" v="2323" actId="47"/>
        <pc:sldMkLst>
          <pc:docMk/>
          <pc:sldMk cId="967515917" sldId="468"/>
        </pc:sldMkLst>
        <pc:graphicFrameChg chg="modGraphic">
          <ac:chgData name="Daniel Schwarz" userId="5bb35bb8-905a-4742-88d9-33d9089732e7" providerId="ADAL" clId="{302914E3-D14E-46F3-A4CF-17B355E7ACCB}" dt="2020-11-22T13:26:46.832" v="2241" actId="20577"/>
          <ac:graphicFrameMkLst>
            <pc:docMk/>
            <pc:sldMk cId="967515917" sldId="468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302914E3-D14E-46F3-A4CF-17B355E7ACCB}" dt="2020-11-22T13:39:48.664" v="2323" actId="47"/>
        <pc:sldMkLst>
          <pc:docMk/>
          <pc:sldMk cId="3455099956" sldId="469"/>
        </pc:sldMkLst>
        <pc:graphicFrameChg chg="modGraphic">
          <ac:chgData name="Daniel Schwarz" userId="5bb35bb8-905a-4742-88d9-33d9089732e7" providerId="ADAL" clId="{302914E3-D14E-46F3-A4CF-17B355E7ACCB}" dt="2020-11-22T13:26:58.937" v="2252" actId="20577"/>
          <ac:graphicFrameMkLst>
            <pc:docMk/>
            <pc:sldMk cId="3455099956" sldId="469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302914E3-D14E-46F3-A4CF-17B355E7ACCB}" dt="2020-11-22T13:39:48.664" v="2323" actId="47"/>
        <pc:sldMkLst>
          <pc:docMk/>
          <pc:sldMk cId="1523329453" sldId="470"/>
        </pc:sldMkLst>
        <pc:graphicFrameChg chg="modGraphic">
          <ac:chgData name="Daniel Schwarz" userId="5bb35bb8-905a-4742-88d9-33d9089732e7" providerId="ADAL" clId="{302914E3-D14E-46F3-A4CF-17B355E7ACCB}" dt="2020-11-22T13:27:12.273" v="2256" actId="20577"/>
          <ac:graphicFrameMkLst>
            <pc:docMk/>
            <pc:sldMk cId="1523329453" sldId="470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302914E3-D14E-46F3-A4CF-17B355E7ACCB}" dt="2020-11-22T13:39:48.664" v="2323" actId="47"/>
        <pc:sldMkLst>
          <pc:docMk/>
          <pc:sldMk cId="1399698589" sldId="471"/>
        </pc:sldMkLst>
        <pc:graphicFrameChg chg="modGraphic">
          <ac:chgData name="Daniel Schwarz" userId="5bb35bb8-905a-4742-88d9-33d9089732e7" providerId="ADAL" clId="{302914E3-D14E-46F3-A4CF-17B355E7ACCB}" dt="2020-11-22T13:27:19.515" v="2259" actId="20577"/>
          <ac:graphicFrameMkLst>
            <pc:docMk/>
            <pc:sldMk cId="1399698589" sldId="471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302914E3-D14E-46F3-A4CF-17B355E7ACCB}" dt="2020-11-22T13:39:48.664" v="2323" actId="47"/>
        <pc:sldMkLst>
          <pc:docMk/>
          <pc:sldMk cId="1936865226" sldId="472"/>
        </pc:sldMkLst>
        <pc:graphicFrameChg chg="modGraphic">
          <ac:chgData name="Daniel Schwarz" userId="5bb35bb8-905a-4742-88d9-33d9089732e7" providerId="ADAL" clId="{302914E3-D14E-46F3-A4CF-17B355E7ACCB}" dt="2020-11-22T13:27:30.625" v="2264" actId="20577"/>
          <ac:graphicFrameMkLst>
            <pc:docMk/>
            <pc:sldMk cId="1936865226" sldId="472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302914E3-D14E-46F3-A4CF-17B355E7ACCB}" dt="2020-11-22T13:39:48.664" v="2323" actId="47"/>
        <pc:sldMkLst>
          <pc:docMk/>
          <pc:sldMk cId="2519208303" sldId="473"/>
        </pc:sldMkLst>
        <pc:graphicFrameChg chg="modGraphic">
          <ac:chgData name="Daniel Schwarz" userId="5bb35bb8-905a-4742-88d9-33d9089732e7" providerId="ADAL" clId="{302914E3-D14E-46F3-A4CF-17B355E7ACCB}" dt="2020-11-22T13:27:45.113" v="2266" actId="20577"/>
          <ac:graphicFrameMkLst>
            <pc:docMk/>
            <pc:sldMk cId="2519208303" sldId="473"/>
            <ac:graphicFrameMk id="5" creationId="{A69A059B-B37F-41C3-8C58-3F944E58EF29}"/>
          </ac:graphicFrameMkLst>
        </pc:graphicFrameChg>
      </pc:sldChg>
      <pc:sldChg chg="addSp modSp new mod modClrScheme modAnim chgLayout">
        <pc:chgData name="Daniel Schwarz" userId="5bb35bb8-905a-4742-88d9-33d9089732e7" providerId="ADAL" clId="{302914E3-D14E-46F3-A4CF-17B355E7ACCB}" dt="2020-11-23T17:55:47.880" v="7083" actId="6549"/>
        <pc:sldMkLst>
          <pc:docMk/>
          <pc:sldMk cId="2798615726" sldId="474"/>
        </pc:sldMkLst>
        <pc:spChg chg="add mod">
          <ac:chgData name="Daniel Schwarz" userId="5bb35bb8-905a-4742-88d9-33d9089732e7" providerId="ADAL" clId="{302914E3-D14E-46F3-A4CF-17B355E7ACCB}" dt="2020-11-23T16:16:50.147" v="3342" actId="20577"/>
          <ac:spMkLst>
            <pc:docMk/>
            <pc:sldMk cId="2798615726" sldId="474"/>
            <ac:spMk id="2" creationId="{72852776-A1CB-41BF-A763-BB6806E6110E}"/>
          </ac:spMkLst>
        </pc:spChg>
        <pc:spChg chg="add mod">
          <ac:chgData name="Daniel Schwarz" userId="5bb35bb8-905a-4742-88d9-33d9089732e7" providerId="ADAL" clId="{302914E3-D14E-46F3-A4CF-17B355E7ACCB}" dt="2020-11-23T17:55:47.880" v="7083" actId="6549"/>
          <ac:spMkLst>
            <pc:docMk/>
            <pc:sldMk cId="2798615726" sldId="474"/>
            <ac:spMk id="3" creationId="{024113EF-BA80-40E5-9E7A-2395F606762A}"/>
          </ac:spMkLst>
        </pc:spChg>
      </pc:sldChg>
      <pc:sldChg chg="addSp delSp modSp add mod">
        <pc:chgData name="Daniel Schwarz" userId="5bb35bb8-905a-4742-88d9-33d9089732e7" providerId="ADAL" clId="{302914E3-D14E-46F3-A4CF-17B355E7ACCB}" dt="2020-11-23T20:40:08.988" v="7733"/>
        <pc:sldMkLst>
          <pc:docMk/>
          <pc:sldMk cId="3818059365" sldId="475"/>
        </pc:sldMkLst>
        <pc:spChg chg="add mod">
          <ac:chgData name="Daniel Schwarz" userId="5bb35bb8-905a-4742-88d9-33d9089732e7" providerId="ADAL" clId="{302914E3-D14E-46F3-A4CF-17B355E7ACCB}" dt="2020-11-23T20:40:08.988" v="7733"/>
          <ac:spMkLst>
            <pc:docMk/>
            <pc:sldMk cId="3818059365" sldId="475"/>
            <ac:spMk id="7" creationId="{83D8B68C-64BE-482A-8D4C-FA2CCDD1A981}"/>
          </ac:spMkLst>
        </pc:spChg>
        <pc:spChg chg="del">
          <ac:chgData name="Daniel Schwarz" userId="5bb35bb8-905a-4742-88d9-33d9089732e7" providerId="ADAL" clId="{302914E3-D14E-46F3-A4CF-17B355E7ACCB}" dt="2020-11-23T20:40:08.630" v="7732" actId="478"/>
          <ac:spMkLst>
            <pc:docMk/>
            <pc:sldMk cId="3818059365" sldId="475"/>
            <ac:spMk id="8" creationId="{A13AF9DF-0783-4A8B-9B6E-5F8AD86489E9}"/>
          </ac:spMkLst>
        </pc:spChg>
        <pc:graphicFrameChg chg="mod modGraphic">
          <ac:chgData name="Daniel Schwarz" userId="5bb35bb8-905a-4742-88d9-33d9089732e7" providerId="ADAL" clId="{302914E3-D14E-46F3-A4CF-17B355E7ACCB}" dt="2020-11-23T19:15:22.738" v="7530" actId="20577"/>
          <ac:graphicFrameMkLst>
            <pc:docMk/>
            <pc:sldMk cId="3818059365" sldId="475"/>
            <ac:graphicFrameMk id="5" creationId="{A69A059B-B37F-41C3-8C58-3F944E58EF29}"/>
          </ac:graphicFrameMkLst>
        </pc:graphicFrameChg>
      </pc:sldChg>
      <pc:sldChg chg="addSp delSp modSp add mod">
        <pc:chgData name="Daniel Schwarz" userId="5bb35bb8-905a-4742-88d9-33d9089732e7" providerId="ADAL" clId="{302914E3-D14E-46F3-A4CF-17B355E7ACCB}" dt="2020-11-23T20:40:11.557" v="7735"/>
        <pc:sldMkLst>
          <pc:docMk/>
          <pc:sldMk cId="1799658313" sldId="476"/>
        </pc:sldMkLst>
        <pc:spChg chg="add mod">
          <ac:chgData name="Daniel Schwarz" userId="5bb35bb8-905a-4742-88d9-33d9089732e7" providerId="ADAL" clId="{302914E3-D14E-46F3-A4CF-17B355E7ACCB}" dt="2020-11-23T20:40:11.557" v="7735"/>
          <ac:spMkLst>
            <pc:docMk/>
            <pc:sldMk cId="1799658313" sldId="476"/>
            <ac:spMk id="7" creationId="{CD01BED6-4622-44A1-8422-1BEBE2B0C2C0}"/>
          </ac:spMkLst>
        </pc:spChg>
        <pc:spChg chg="del">
          <ac:chgData name="Daniel Schwarz" userId="5bb35bb8-905a-4742-88d9-33d9089732e7" providerId="ADAL" clId="{302914E3-D14E-46F3-A4CF-17B355E7ACCB}" dt="2020-11-23T20:40:11.222" v="7734" actId="478"/>
          <ac:spMkLst>
            <pc:docMk/>
            <pc:sldMk cId="1799658313" sldId="476"/>
            <ac:spMk id="8" creationId="{A13AF9DF-0783-4A8B-9B6E-5F8AD86489E9}"/>
          </ac:spMkLst>
        </pc:spChg>
        <pc:graphicFrameChg chg="mod modGraphic">
          <ac:chgData name="Daniel Schwarz" userId="5bb35bb8-905a-4742-88d9-33d9089732e7" providerId="ADAL" clId="{302914E3-D14E-46F3-A4CF-17B355E7ACCB}" dt="2020-11-23T19:15:46.261" v="7533"/>
          <ac:graphicFrameMkLst>
            <pc:docMk/>
            <pc:sldMk cId="1799658313" sldId="476"/>
            <ac:graphicFrameMk id="5" creationId="{A69A059B-B37F-41C3-8C58-3F944E58EF29}"/>
          </ac:graphicFrameMkLst>
        </pc:graphicFrameChg>
      </pc:sldChg>
      <pc:sldChg chg="addSp delSp modSp add mod">
        <pc:chgData name="Daniel Schwarz" userId="5bb35bb8-905a-4742-88d9-33d9089732e7" providerId="ADAL" clId="{302914E3-D14E-46F3-A4CF-17B355E7ACCB}" dt="2020-11-23T20:40:15.035" v="7737"/>
        <pc:sldMkLst>
          <pc:docMk/>
          <pc:sldMk cId="4054392144" sldId="477"/>
        </pc:sldMkLst>
        <pc:spChg chg="add mod">
          <ac:chgData name="Daniel Schwarz" userId="5bb35bb8-905a-4742-88d9-33d9089732e7" providerId="ADAL" clId="{302914E3-D14E-46F3-A4CF-17B355E7ACCB}" dt="2020-11-23T20:40:15.035" v="7737"/>
          <ac:spMkLst>
            <pc:docMk/>
            <pc:sldMk cId="4054392144" sldId="477"/>
            <ac:spMk id="7" creationId="{B7C8B713-D995-4746-944C-5443EA017724}"/>
          </ac:spMkLst>
        </pc:spChg>
        <pc:spChg chg="del">
          <ac:chgData name="Daniel Schwarz" userId="5bb35bb8-905a-4742-88d9-33d9089732e7" providerId="ADAL" clId="{302914E3-D14E-46F3-A4CF-17B355E7ACCB}" dt="2020-11-23T20:40:14.615" v="7736" actId="478"/>
          <ac:spMkLst>
            <pc:docMk/>
            <pc:sldMk cId="4054392144" sldId="477"/>
            <ac:spMk id="8" creationId="{A13AF9DF-0783-4A8B-9B6E-5F8AD86489E9}"/>
          </ac:spMkLst>
        </pc:spChg>
        <pc:graphicFrameChg chg="mod modGraphic">
          <ac:chgData name="Daniel Schwarz" userId="5bb35bb8-905a-4742-88d9-33d9089732e7" providerId="ADAL" clId="{302914E3-D14E-46F3-A4CF-17B355E7ACCB}" dt="2020-11-23T19:15:49.172" v="7534"/>
          <ac:graphicFrameMkLst>
            <pc:docMk/>
            <pc:sldMk cId="4054392144" sldId="477"/>
            <ac:graphicFrameMk id="5" creationId="{A69A059B-B37F-41C3-8C58-3F944E58EF29}"/>
          </ac:graphicFrameMkLst>
        </pc:graphicFrameChg>
      </pc:sldChg>
      <pc:sldChg chg="addSp delSp modSp add mod">
        <pc:chgData name="Daniel Schwarz" userId="5bb35bb8-905a-4742-88d9-33d9089732e7" providerId="ADAL" clId="{302914E3-D14E-46F3-A4CF-17B355E7ACCB}" dt="2020-11-23T20:40:05.850" v="7731"/>
        <pc:sldMkLst>
          <pc:docMk/>
          <pc:sldMk cId="2147508533" sldId="478"/>
        </pc:sldMkLst>
        <pc:spChg chg="add mod">
          <ac:chgData name="Daniel Schwarz" userId="5bb35bb8-905a-4742-88d9-33d9089732e7" providerId="ADAL" clId="{302914E3-D14E-46F3-A4CF-17B355E7ACCB}" dt="2020-11-23T20:40:05.850" v="7731"/>
          <ac:spMkLst>
            <pc:docMk/>
            <pc:sldMk cId="2147508533" sldId="478"/>
            <ac:spMk id="7" creationId="{6FC4324F-0E79-4A69-ADAA-4D9C78CF190D}"/>
          </ac:spMkLst>
        </pc:spChg>
        <pc:spChg chg="del">
          <ac:chgData name="Daniel Schwarz" userId="5bb35bb8-905a-4742-88d9-33d9089732e7" providerId="ADAL" clId="{302914E3-D14E-46F3-A4CF-17B355E7ACCB}" dt="2020-11-23T20:40:05.480" v="7730" actId="478"/>
          <ac:spMkLst>
            <pc:docMk/>
            <pc:sldMk cId="2147508533" sldId="478"/>
            <ac:spMk id="8" creationId="{A13AF9DF-0783-4A8B-9B6E-5F8AD86489E9}"/>
          </ac:spMkLst>
        </pc:spChg>
        <pc:graphicFrameChg chg="mod modGraphic">
          <ac:chgData name="Daniel Schwarz" userId="5bb35bb8-905a-4742-88d9-33d9089732e7" providerId="ADAL" clId="{302914E3-D14E-46F3-A4CF-17B355E7ACCB}" dt="2020-11-23T19:15:31.400" v="7531"/>
          <ac:graphicFrameMkLst>
            <pc:docMk/>
            <pc:sldMk cId="2147508533" sldId="478"/>
            <ac:graphicFrameMk id="5" creationId="{A69A059B-B37F-41C3-8C58-3F944E58EF29}"/>
          </ac:graphicFrameMkLst>
        </pc:graphicFrameChg>
      </pc:sldChg>
      <pc:sldChg chg="addSp delSp modSp add mod">
        <pc:chgData name="Daniel Schwarz" userId="5bb35bb8-905a-4742-88d9-33d9089732e7" providerId="ADAL" clId="{302914E3-D14E-46F3-A4CF-17B355E7ACCB}" dt="2020-11-23T20:40:02.099" v="7729"/>
        <pc:sldMkLst>
          <pc:docMk/>
          <pc:sldMk cId="4261749646" sldId="479"/>
        </pc:sldMkLst>
        <pc:spChg chg="add mod">
          <ac:chgData name="Daniel Schwarz" userId="5bb35bb8-905a-4742-88d9-33d9089732e7" providerId="ADAL" clId="{302914E3-D14E-46F3-A4CF-17B355E7ACCB}" dt="2020-11-23T20:40:02.099" v="7729"/>
          <ac:spMkLst>
            <pc:docMk/>
            <pc:sldMk cId="4261749646" sldId="479"/>
            <ac:spMk id="7" creationId="{5B291484-B7F8-4A76-A9A4-57B0FCA5A7DA}"/>
          </ac:spMkLst>
        </pc:spChg>
        <pc:spChg chg="del">
          <ac:chgData name="Daniel Schwarz" userId="5bb35bb8-905a-4742-88d9-33d9089732e7" providerId="ADAL" clId="{302914E3-D14E-46F3-A4CF-17B355E7ACCB}" dt="2020-11-23T20:40:01.711" v="7728" actId="478"/>
          <ac:spMkLst>
            <pc:docMk/>
            <pc:sldMk cId="4261749646" sldId="479"/>
            <ac:spMk id="8" creationId="{A13AF9DF-0783-4A8B-9B6E-5F8AD86489E9}"/>
          </ac:spMkLst>
        </pc:spChg>
        <pc:graphicFrameChg chg="mod modGraphic">
          <ac:chgData name="Daniel Schwarz" userId="5bb35bb8-905a-4742-88d9-33d9089732e7" providerId="ADAL" clId="{302914E3-D14E-46F3-A4CF-17B355E7ACCB}" dt="2020-11-23T19:15:34.297" v="7532"/>
          <ac:graphicFrameMkLst>
            <pc:docMk/>
            <pc:sldMk cId="4261749646" sldId="479"/>
            <ac:graphicFrameMk id="5" creationId="{A69A059B-B37F-41C3-8C58-3F944E58EF29}"/>
          </ac:graphicFrameMkLst>
        </pc:graphicFrameChg>
      </pc:sldChg>
      <pc:sldChg chg="addSp delSp modSp add mod">
        <pc:chgData name="Daniel Schwarz" userId="5bb35bb8-905a-4742-88d9-33d9089732e7" providerId="ADAL" clId="{302914E3-D14E-46F3-A4CF-17B355E7ACCB}" dt="2020-11-23T20:39:58.437" v="7727"/>
        <pc:sldMkLst>
          <pc:docMk/>
          <pc:sldMk cId="2593323868" sldId="480"/>
        </pc:sldMkLst>
        <pc:spChg chg="add mod">
          <ac:chgData name="Daniel Schwarz" userId="5bb35bb8-905a-4742-88d9-33d9089732e7" providerId="ADAL" clId="{302914E3-D14E-46F3-A4CF-17B355E7ACCB}" dt="2020-11-23T20:39:58.437" v="7727"/>
          <ac:spMkLst>
            <pc:docMk/>
            <pc:sldMk cId="2593323868" sldId="480"/>
            <ac:spMk id="7" creationId="{F442535D-E365-4DB3-A751-3E4FB360C050}"/>
          </ac:spMkLst>
        </pc:spChg>
        <pc:spChg chg="del">
          <ac:chgData name="Daniel Schwarz" userId="5bb35bb8-905a-4742-88d9-33d9089732e7" providerId="ADAL" clId="{302914E3-D14E-46F3-A4CF-17B355E7ACCB}" dt="2020-11-23T20:39:58.070" v="7726" actId="478"/>
          <ac:spMkLst>
            <pc:docMk/>
            <pc:sldMk cId="2593323868" sldId="480"/>
            <ac:spMk id="8" creationId="{A13AF9DF-0783-4A8B-9B6E-5F8AD86489E9}"/>
          </ac:spMkLst>
        </pc:spChg>
        <pc:graphicFrameChg chg="modGraphic">
          <ac:chgData name="Daniel Schwarz" userId="5bb35bb8-905a-4742-88d9-33d9089732e7" providerId="ADAL" clId="{302914E3-D14E-46F3-A4CF-17B355E7ACCB}" dt="2020-11-22T13:42:24.250" v="2346" actId="20577"/>
          <ac:graphicFrameMkLst>
            <pc:docMk/>
            <pc:sldMk cId="2593323868" sldId="480"/>
            <ac:graphicFrameMk id="5" creationId="{A69A059B-B37F-41C3-8C58-3F944E58EF29}"/>
          </ac:graphicFrameMkLst>
        </pc:graphicFrameChg>
      </pc:sldChg>
      <pc:sldChg chg="addSp delSp modSp add mod">
        <pc:chgData name="Daniel Schwarz" userId="5bb35bb8-905a-4742-88d9-33d9089732e7" providerId="ADAL" clId="{302914E3-D14E-46F3-A4CF-17B355E7ACCB}" dt="2020-11-23T20:39:55.356" v="7725"/>
        <pc:sldMkLst>
          <pc:docMk/>
          <pc:sldMk cId="1816910475" sldId="481"/>
        </pc:sldMkLst>
        <pc:spChg chg="add mod">
          <ac:chgData name="Daniel Schwarz" userId="5bb35bb8-905a-4742-88d9-33d9089732e7" providerId="ADAL" clId="{302914E3-D14E-46F3-A4CF-17B355E7ACCB}" dt="2020-11-23T20:39:55.356" v="7725"/>
          <ac:spMkLst>
            <pc:docMk/>
            <pc:sldMk cId="1816910475" sldId="481"/>
            <ac:spMk id="7" creationId="{08ED524F-DC6E-4FF8-A88B-E47E0114976C}"/>
          </ac:spMkLst>
        </pc:spChg>
        <pc:spChg chg="del">
          <ac:chgData name="Daniel Schwarz" userId="5bb35bb8-905a-4742-88d9-33d9089732e7" providerId="ADAL" clId="{302914E3-D14E-46F3-A4CF-17B355E7ACCB}" dt="2020-11-23T20:39:54.982" v="7724" actId="478"/>
          <ac:spMkLst>
            <pc:docMk/>
            <pc:sldMk cId="1816910475" sldId="481"/>
            <ac:spMk id="8" creationId="{A13AF9DF-0783-4A8B-9B6E-5F8AD86489E9}"/>
          </ac:spMkLst>
        </pc:spChg>
        <pc:graphicFrameChg chg="modGraphic">
          <ac:chgData name="Daniel Schwarz" userId="5bb35bb8-905a-4742-88d9-33d9089732e7" providerId="ADAL" clId="{302914E3-D14E-46F3-A4CF-17B355E7ACCB}" dt="2020-11-22T13:42:31.673" v="2351" actId="20577"/>
          <ac:graphicFrameMkLst>
            <pc:docMk/>
            <pc:sldMk cId="1816910475" sldId="481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302914E3-D14E-46F3-A4CF-17B355E7ACCB}" dt="2020-11-23T20:39:38.972" v="7721" actId="1035"/>
        <pc:sldMkLst>
          <pc:docMk/>
          <pc:sldMk cId="3934678168" sldId="482"/>
        </pc:sldMkLst>
        <pc:spChg chg="mod">
          <ac:chgData name="Daniel Schwarz" userId="5bb35bb8-905a-4742-88d9-33d9089732e7" providerId="ADAL" clId="{302914E3-D14E-46F3-A4CF-17B355E7ACCB}" dt="2020-11-23T20:39:38.972" v="7721" actId="1035"/>
          <ac:spMkLst>
            <pc:docMk/>
            <pc:sldMk cId="3934678168" sldId="482"/>
            <ac:spMk id="8" creationId="{A13AF9DF-0783-4A8B-9B6E-5F8AD86489E9}"/>
          </ac:spMkLst>
        </pc:spChg>
        <pc:graphicFrameChg chg="modGraphic">
          <ac:chgData name="Daniel Schwarz" userId="5bb35bb8-905a-4742-88d9-33d9089732e7" providerId="ADAL" clId="{302914E3-D14E-46F3-A4CF-17B355E7ACCB}" dt="2020-11-22T13:42:38.106" v="2354" actId="20577"/>
          <ac:graphicFrameMkLst>
            <pc:docMk/>
            <pc:sldMk cId="3934678168" sldId="482"/>
            <ac:graphicFrameMk id="5" creationId="{A69A059B-B37F-41C3-8C58-3F944E58EF29}"/>
          </ac:graphicFrameMkLst>
        </pc:graphicFrameChg>
      </pc:sldChg>
      <pc:sldChg chg="addSp delSp modSp add mod">
        <pc:chgData name="Daniel Schwarz" userId="5bb35bb8-905a-4742-88d9-33d9089732e7" providerId="ADAL" clId="{302914E3-D14E-46F3-A4CF-17B355E7ACCB}" dt="2020-11-23T20:39:50.260" v="7723"/>
        <pc:sldMkLst>
          <pc:docMk/>
          <pc:sldMk cId="1642351906" sldId="483"/>
        </pc:sldMkLst>
        <pc:spChg chg="add mod">
          <ac:chgData name="Daniel Schwarz" userId="5bb35bb8-905a-4742-88d9-33d9089732e7" providerId="ADAL" clId="{302914E3-D14E-46F3-A4CF-17B355E7ACCB}" dt="2020-11-23T20:39:50.260" v="7723"/>
          <ac:spMkLst>
            <pc:docMk/>
            <pc:sldMk cId="1642351906" sldId="483"/>
            <ac:spMk id="7" creationId="{2C704130-E083-4BAA-8F41-8F6E89E993E1}"/>
          </ac:spMkLst>
        </pc:spChg>
        <pc:spChg chg="del">
          <ac:chgData name="Daniel Schwarz" userId="5bb35bb8-905a-4742-88d9-33d9089732e7" providerId="ADAL" clId="{302914E3-D14E-46F3-A4CF-17B355E7ACCB}" dt="2020-11-23T20:39:49.808" v="7722" actId="478"/>
          <ac:spMkLst>
            <pc:docMk/>
            <pc:sldMk cId="1642351906" sldId="483"/>
            <ac:spMk id="8" creationId="{A13AF9DF-0783-4A8B-9B6E-5F8AD86489E9}"/>
          </ac:spMkLst>
        </pc:spChg>
        <pc:graphicFrameChg chg="modGraphic">
          <ac:chgData name="Daniel Schwarz" userId="5bb35bb8-905a-4742-88d9-33d9089732e7" providerId="ADAL" clId="{302914E3-D14E-46F3-A4CF-17B355E7ACCB}" dt="2020-11-22T13:42:42.866" v="2356" actId="20577"/>
          <ac:graphicFrameMkLst>
            <pc:docMk/>
            <pc:sldMk cId="1642351906" sldId="483"/>
            <ac:graphicFrameMk id="5" creationId="{A69A059B-B37F-41C3-8C58-3F944E58EF29}"/>
          </ac:graphicFrameMkLst>
        </pc:graphicFrameChg>
      </pc:sldChg>
      <pc:sldChg chg="addSp modSp new mod modClrScheme modAnim chgLayout modNotesTx">
        <pc:chgData name="Daniel Schwarz" userId="5bb35bb8-905a-4742-88d9-33d9089732e7" providerId="ADAL" clId="{302914E3-D14E-46F3-A4CF-17B355E7ACCB}" dt="2021-02-26T16:07:33.422" v="7794"/>
        <pc:sldMkLst>
          <pc:docMk/>
          <pc:sldMk cId="4246340847" sldId="484"/>
        </pc:sldMkLst>
        <pc:spChg chg="add mod">
          <ac:chgData name="Daniel Schwarz" userId="5bb35bb8-905a-4742-88d9-33d9089732e7" providerId="ADAL" clId="{302914E3-D14E-46F3-A4CF-17B355E7ACCB}" dt="2020-11-23T19:22:33.150" v="7612" actId="27636"/>
          <ac:spMkLst>
            <pc:docMk/>
            <pc:sldMk cId="4246340847" sldId="484"/>
            <ac:spMk id="2" creationId="{84E3AB05-D1AB-47EB-98EE-B0DFC9E15F34}"/>
          </ac:spMkLst>
        </pc:spChg>
        <pc:spChg chg="add mod">
          <ac:chgData name="Daniel Schwarz" userId="5bb35bb8-905a-4742-88d9-33d9089732e7" providerId="ADAL" clId="{302914E3-D14E-46F3-A4CF-17B355E7ACCB}" dt="2021-02-26T16:07:06.330" v="7793" actId="20577"/>
          <ac:spMkLst>
            <pc:docMk/>
            <pc:sldMk cId="4246340847" sldId="484"/>
            <ac:spMk id="3" creationId="{BA559E13-B0D0-47DC-A886-DB8452956EE1}"/>
          </ac:spMkLst>
        </pc:spChg>
      </pc:sldChg>
      <pc:sldChg chg="modSp new mod modAnim modNotesTx">
        <pc:chgData name="Daniel Schwarz" userId="5bb35bb8-905a-4742-88d9-33d9089732e7" providerId="ADAL" clId="{302914E3-D14E-46F3-A4CF-17B355E7ACCB}" dt="2020-11-23T19:14:16.031" v="7481"/>
        <pc:sldMkLst>
          <pc:docMk/>
          <pc:sldMk cId="3213717780" sldId="485"/>
        </pc:sldMkLst>
        <pc:spChg chg="mod">
          <ac:chgData name="Daniel Schwarz" userId="5bb35bb8-905a-4742-88d9-33d9089732e7" providerId="ADAL" clId="{302914E3-D14E-46F3-A4CF-17B355E7ACCB}" dt="2020-11-23T15:55:47.420" v="2590" actId="20577"/>
          <ac:spMkLst>
            <pc:docMk/>
            <pc:sldMk cId="3213717780" sldId="485"/>
            <ac:spMk id="2" creationId="{B1A70B75-BB47-4B26-9AA7-3222D7B13E76}"/>
          </ac:spMkLst>
        </pc:spChg>
        <pc:spChg chg="mod">
          <ac:chgData name="Daniel Schwarz" userId="5bb35bb8-905a-4742-88d9-33d9089732e7" providerId="ADAL" clId="{302914E3-D14E-46F3-A4CF-17B355E7ACCB}" dt="2020-11-23T16:07:57.880" v="3085" actId="27636"/>
          <ac:spMkLst>
            <pc:docMk/>
            <pc:sldMk cId="3213717780" sldId="485"/>
            <ac:spMk id="3" creationId="{042B37CF-AC56-4177-A066-2779942EF6A9}"/>
          </ac:spMkLst>
        </pc:spChg>
      </pc:sldChg>
      <pc:sldChg chg="addSp delSp modSp new mod ord modAnim">
        <pc:chgData name="Daniel Schwarz" userId="5bb35bb8-905a-4742-88d9-33d9089732e7" providerId="ADAL" clId="{302914E3-D14E-46F3-A4CF-17B355E7ACCB}" dt="2020-11-23T19:19:26.068" v="7563"/>
        <pc:sldMkLst>
          <pc:docMk/>
          <pc:sldMk cId="1216584569" sldId="486"/>
        </pc:sldMkLst>
        <pc:spChg chg="add mod">
          <ac:chgData name="Daniel Schwarz" userId="5bb35bb8-905a-4742-88d9-33d9089732e7" providerId="ADAL" clId="{302914E3-D14E-46F3-A4CF-17B355E7ACCB}" dt="2020-11-23T17:08:21.890" v="4464" actId="1076"/>
          <ac:spMkLst>
            <pc:docMk/>
            <pc:sldMk cId="1216584569" sldId="486"/>
            <ac:spMk id="186" creationId="{DEDCCB02-4128-497B-9892-2FDA59CEE74A}"/>
          </ac:spMkLst>
        </pc:spChg>
        <pc:spChg chg="add mod">
          <ac:chgData name="Daniel Schwarz" userId="5bb35bb8-905a-4742-88d9-33d9089732e7" providerId="ADAL" clId="{302914E3-D14E-46F3-A4CF-17B355E7ACCB}" dt="2020-11-23T17:08:38.709" v="4476" actId="1076"/>
          <ac:spMkLst>
            <pc:docMk/>
            <pc:sldMk cId="1216584569" sldId="486"/>
            <ac:spMk id="187" creationId="{E3E96071-3467-4986-BDFB-1C6921AE004E}"/>
          </ac:spMkLst>
        </pc:spChg>
        <pc:spChg chg="add del mod">
          <ac:chgData name="Daniel Schwarz" userId="5bb35bb8-905a-4742-88d9-33d9089732e7" providerId="ADAL" clId="{302914E3-D14E-46F3-A4CF-17B355E7ACCB}" dt="2020-11-23T17:13:08.707" v="4530" actId="478"/>
          <ac:spMkLst>
            <pc:docMk/>
            <pc:sldMk cId="1216584569" sldId="486"/>
            <ac:spMk id="207" creationId="{6A36F160-86C9-49E5-8602-B53615E5B7CF}"/>
          </ac:spMkLst>
        </pc:spChg>
        <pc:spChg chg="add del">
          <ac:chgData name="Daniel Schwarz" userId="5bb35bb8-905a-4742-88d9-33d9089732e7" providerId="ADAL" clId="{302914E3-D14E-46F3-A4CF-17B355E7ACCB}" dt="2020-11-23T17:04:54.580" v="4406" actId="478"/>
          <ac:spMkLst>
            <pc:docMk/>
            <pc:sldMk cId="1216584569" sldId="486"/>
            <ac:spMk id="1039" creationId="{F4364F66-7908-4651-9AF3-8534959B6BFB}"/>
          </ac:spMkLst>
        </pc:spChg>
        <pc:spChg chg="add mod">
          <ac:chgData name="Daniel Schwarz" userId="5bb35bb8-905a-4742-88d9-33d9089732e7" providerId="ADAL" clId="{302914E3-D14E-46F3-A4CF-17B355E7ACCB}" dt="2020-11-23T17:08:05.377" v="4444" actId="1076"/>
          <ac:spMkLst>
            <pc:docMk/>
            <pc:sldMk cId="1216584569" sldId="486"/>
            <ac:spMk id="1041" creationId="{9E7C5A2B-C7FC-43A0-B85A-FD116C451D17}"/>
          </ac:spMkLst>
        </pc:spChg>
        <pc:spChg chg="add del mod">
          <ac:chgData name="Daniel Schwarz" userId="5bb35bb8-905a-4742-88d9-33d9089732e7" providerId="ADAL" clId="{302914E3-D14E-46F3-A4CF-17B355E7ACCB}" dt="2020-11-23T17:13:46.322" v="4534" actId="478"/>
          <ac:spMkLst>
            <pc:docMk/>
            <pc:sldMk cId="1216584569" sldId="486"/>
            <ac:spMk id="1043" creationId="{566A7E80-3757-43A7-8951-2D6D7458D5BF}"/>
          </ac:spMkLst>
        </pc:spChg>
        <pc:spChg chg="add mod">
          <ac:chgData name="Daniel Schwarz" userId="5bb35bb8-905a-4742-88d9-33d9089732e7" providerId="ADAL" clId="{302914E3-D14E-46F3-A4CF-17B355E7ACCB}" dt="2020-11-23T17:14:40.892" v="4564" actId="1076"/>
          <ac:spMkLst>
            <pc:docMk/>
            <pc:sldMk cId="1216584569" sldId="486"/>
            <ac:spMk id="1045" creationId="{3328589E-8966-4F17-ADEC-EB36A9198F08}"/>
          </ac:spMkLst>
        </pc:spChg>
        <pc:grpChg chg="mod">
          <ac:chgData name="Daniel Schwarz" userId="5bb35bb8-905a-4742-88d9-33d9089732e7" providerId="ADAL" clId="{302914E3-D14E-46F3-A4CF-17B355E7ACCB}" dt="2020-11-23T16:35:13.492" v="4135"/>
          <ac:grpSpMkLst>
            <pc:docMk/>
            <pc:sldMk cId="1216584569" sldId="486"/>
            <ac:grpSpMk id="10" creationId="{F88F62C5-2E89-4D34-9057-B7EE37AD7DFF}"/>
          </ac:grpSpMkLst>
        </pc:grpChg>
        <pc:grpChg chg="mod">
          <ac:chgData name="Daniel Schwarz" userId="5bb35bb8-905a-4742-88d9-33d9089732e7" providerId="ADAL" clId="{302914E3-D14E-46F3-A4CF-17B355E7ACCB}" dt="2020-11-23T16:35:12.678" v="4129"/>
          <ac:grpSpMkLst>
            <pc:docMk/>
            <pc:sldMk cId="1216584569" sldId="486"/>
            <ac:grpSpMk id="16" creationId="{0E649308-9542-4BAF-91D4-5866E07F8832}"/>
          </ac:grpSpMkLst>
        </pc:grpChg>
        <pc:grpChg chg="del mod">
          <ac:chgData name="Daniel Schwarz" userId="5bb35bb8-905a-4742-88d9-33d9089732e7" providerId="ADAL" clId="{302914E3-D14E-46F3-A4CF-17B355E7ACCB}" dt="2020-11-23T16:39:05.517" v="4166" actId="478"/>
          <ac:grpSpMkLst>
            <pc:docMk/>
            <pc:sldMk cId="1216584569" sldId="486"/>
            <ac:grpSpMk id="30" creationId="{8A47D222-C668-4E8D-B8C1-971FD47521AB}"/>
          </ac:grpSpMkLst>
        </pc:grpChg>
        <pc:grpChg chg="del mod">
          <ac:chgData name="Daniel Schwarz" userId="5bb35bb8-905a-4742-88d9-33d9089732e7" providerId="ADAL" clId="{302914E3-D14E-46F3-A4CF-17B355E7ACCB}" dt="2020-11-23T16:36:46.403" v="4163"/>
          <ac:grpSpMkLst>
            <pc:docMk/>
            <pc:sldMk cId="1216584569" sldId="486"/>
            <ac:grpSpMk id="35" creationId="{82913FEA-F9DD-4499-9D96-A1E70DB3EC7B}"/>
          </ac:grpSpMkLst>
        </pc:grpChg>
        <pc:grpChg chg="del mod">
          <ac:chgData name="Daniel Schwarz" userId="5bb35bb8-905a-4742-88d9-33d9089732e7" providerId="ADAL" clId="{302914E3-D14E-46F3-A4CF-17B355E7ACCB}" dt="2020-11-23T16:39:05.517" v="4166" actId="478"/>
          <ac:grpSpMkLst>
            <pc:docMk/>
            <pc:sldMk cId="1216584569" sldId="486"/>
            <ac:grpSpMk id="39" creationId="{09628E05-4DBC-4B4E-AA62-3E62B06A96DD}"/>
          </ac:grpSpMkLst>
        </pc:grpChg>
        <pc:grpChg chg="add del mod">
          <ac:chgData name="Daniel Schwarz" userId="5bb35bb8-905a-4742-88d9-33d9089732e7" providerId="ADAL" clId="{302914E3-D14E-46F3-A4CF-17B355E7ACCB}" dt="2020-11-23T16:41:09.363" v="4171" actId="165"/>
          <ac:grpSpMkLst>
            <pc:docMk/>
            <pc:sldMk cId="1216584569" sldId="486"/>
            <ac:grpSpMk id="42" creationId="{E2EB61DC-7837-4D16-ACEB-4E62A8BD2832}"/>
          </ac:grpSpMkLst>
        </pc:grpChg>
        <pc:grpChg chg="mod topLvl">
          <ac:chgData name="Daniel Schwarz" userId="5bb35bb8-905a-4742-88d9-33d9089732e7" providerId="ADAL" clId="{302914E3-D14E-46F3-A4CF-17B355E7ACCB}" dt="2020-11-23T17:06:52.293" v="4417" actId="1076"/>
          <ac:grpSpMkLst>
            <pc:docMk/>
            <pc:sldMk cId="1216584569" sldId="486"/>
            <ac:grpSpMk id="43" creationId="{E5FD3576-7338-44E4-A346-D92CE41AC061}"/>
          </ac:grpSpMkLst>
        </pc:grpChg>
        <pc:grpChg chg="mod topLvl">
          <ac:chgData name="Daniel Schwarz" userId="5bb35bb8-905a-4742-88d9-33d9089732e7" providerId="ADAL" clId="{302914E3-D14E-46F3-A4CF-17B355E7ACCB}" dt="2020-11-23T17:06:52.293" v="4417" actId="1076"/>
          <ac:grpSpMkLst>
            <pc:docMk/>
            <pc:sldMk cId="1216584569" sldId="486"/>
            <ac:grpSpMk id="44" creationId="{C9A19375-0A7C-4EDF-AFAC-B325378FA05F}"/>
          </ac:grpSpMkLst>
        </pc:grpChg>
        <pc:grpChg chg="mod topLvl">
          <ac:chgData name="Daniel Schwarz" userId="5bb35bb8-905a-4742-88d9-33d9089732e7" providerId="ADAL" clId="{302914E3-D14E-46F3-A4CF-17B355E7ACCB}" dt="2020-11-23T17:06:52.293" v="4417" actId="1076"/>
          <ac:grpSpMkLst>
            <pc:docMk/>
            <pc:sldMk cId="1216584569" sldId="486"/>
            <ac:grpSpMk id="48" creationId="{6841A6F2-B0EA-44F6-8397-9016D529A250}"/>
          </ac:grpSpMkLst>
        </pc:grpChg>
        <pc:grpChg chg="mod topLvl">
          <ac:chgData name="Daniel Schwarz" userId="5bb35bb8-905a-4742-88d9-33d9089732e7" providerId="ADAL" clId="{302914E3-D14E-46F3-A4CF-17B355E7ACCB}" dt="2020-11-23T17:06:52.293" v="4417" actId="1076"/>
          <ac:grpSpMkLst>
            <pc:docMk/>
            <pc:sldMk cId="1216584569" sldId="486"/>
            <ac:grpSpMk id="49" creationId="{739C48CE-305B-4A44-8319-96C2920A72C0}"/>
          </ac:grpSpMkLst>
        </pc:grpChg>
        <pc:grpChg chg="del mod topLvl">
          <ac:chgData name="Daniel Schwarz" userId="5bb35bb8-905a-4742-88d9-33d9089732e7" providerId="ADAL" clId="{302914E3-D14E-46F3-A4CF-17B355E7ACCB}" dt="2020-11-23T16:41:13.571" v="4172" actId="478"/>
          <ac:grpSpMkLst>
            <pc:docMk/>
            <pc:sldMk cId="1216584569" sldId="486"/>
            <ac:grpSpMk id="52" creationId="{DF77B646-E3A4-4B70-BEE1-7805D874738D}"/>
          </ac:grpSpMkLst>
        </pc:grpChg>
        <pc:grpChg chg="mod">
          <ac:chgData name="Daniel Schwarz" userId="5bb35bb8-905a-4742-88d9-33d9089732e7" providerId="ADAL" clId="{302914E3-D14E-46F3-A4CF-17B355E7ACCB}" dt="2020-11-23T16:41:26.898" v="4182"/>
          <ac:grpSpMkLst>
            <pc:docMk/>
            <pc:sldMk cId="1216584569" sldId="486"/>
            <ac:grpSpMk id="79" creationId="{EF44C522-31CA-4C61-8085-F78ACA0803B9}"/>
          </ac:grpSpMkLst>
        </pc:grpChg>
        <pc:grpChg chg="mod">
          <ac:chgData name="Daniel Schwarz" userId="5bb35bb8-905a-4742-88d9-33d9089732e7" providerId="ADAL" clId="{302914E3-D14E-46F3-A4CF-17B355E7ACCB}" dt="2020-11-23T16:41:40.834" v="4194"/>
          <ac:grpSpMkLst>
            <pc:docMk/>
            <pc:sldMk cId="1216584569" sldId="486"/>
            <ac:grpSpMk id="83" creationId="{87CF0B52-7BB7-4E73-88E5-5C3DBDED6264}"/>
          </ac:grpSpMkLst>
        </pc:grpChg>
        <pc:grpChg chg="del mod">
          <ac:chgData name="Daniel Schwarz" userId="5bb35bb8-905a-4742-88d9-33d9089732e7" providerId="ADAL" clId="{302914E3-D14E-46F3-A4CF-17B355E7ACCB}" dt="2020-11-23T16:45:43.622" v="4275" actId="478"/>
          <ac:grpSpMkLst>
            <pc:docMk/>
            <pc:sldMk cId="1216584569" sldId="486"/>
            <ac:grpSpMk id="91" creationId="{8BEA6721-BB4B-43EA-B7DA-DC952B8208CE}"/>
          </ac:grpSpMkLst>
        </pc:grpChg>
        <pc:grpChg chg="add del mod">
          <ac:chgData name="Daniel Schwarz" userId="5bb35bb8-905a-4742-88d9-33d9089732e7" providerId="ADAL" clId="{302914E3-D14E-46F3-A4CF-17B355E7ACCB}" dt="2020-11-23T16:45:42.461" v="4274" actId="478"/>
          <ac:grpSpMkLst>
            <pc:docMk/>
            <pc:sldMk cId="1216584569" sldId="486"/>
            <ac:grpSpMk id="94" creationId="{4B2B9D35-F178-49F8-9AA7-80784DB9BA04}"/>
          </ac:grpSpMkLst>
        </pc:grpChg>
        <pc:grpChg chg="mod">
          <ac:chgData name="Daniel Schwarz" userId="5bb35bb8-905a-4742-88d9-33d9089732e7" providerId="ADAL" clId="{302914E3-D14E-46F3-A4CF-17B355E7ACCB}" dt="2020-11-23T16:45:06.564" v="4263"/>
          <ac:grpSpMkLst>
            <pc:docMk/>
            <pc:sldMk cId="1216584569" sldId="486"/>
            <ac:grpSpMk id="100" creationId="{68EB6D56-1B9A-4D46-8039-DE74527C2D2E}"/>
          </ac:grpSpMkLst>
        </pc:grpChg>
        <pc:grpChg chg="mod">
          <ac:chgData name="Daniel Schwarz" userId="5bb35bb8-905a-4742-88d9-33d9089732e7" providerId="ADAL" clId="{302914E3-D14E-46F3-A4CF-17B355E7ACCB}" dt="2020-11-23T16:45:06.002" v="4260"/>
          <ac:grpSpMkLst>
            <pc:docMk/>
            <pc:sldMk cId="1216584569" sldId="486"/>
            <ac:grpSpMk id="103" creationId="{B444FD7F-4149-4DC8-B722-61A3901C3B6C}"/>
          </ac:grpSpMkLst>
        </pc:grpChg>
        <pc:grpChg chg="mod">
          <ac:chgData name="Daniel Schwarz" userId="5bb35bb8-905a-4742-88d9-33d9089732e7" providerId="ADAL" clId="{302914E3-D14E-46F3-A4CF-17B355E7ACCB}" dt="2020-11-23T16:45:05.552" v="4257"/>
          <ac:grpSpMkLst>
            <pc:docMk/>
            <pc:sldMk cId="1216584569" sldId="486"/>
            <ac:grpSpMk id="106" creationId="{5CE54C47-FEFB-45A0-98E5-28610E1D6716}"/>
          </ac:grpSpMkLst>
        </pc:grpChg>
        <pc:grpChg chg="mod">
          <ac:chgData name="Daniel Schwarz" userId="5bb35bb8-905a-4742-88d9-33d9089732e7" providerId="ADAL" clId="{302914E3-D14E-46F3-A4CF-17B355E7ACCB}" dt="2020-11-23T16:45:04.618" v="4251"/>
          <ac:grpSpMkLst>
            <pc:docMk/>
            <pc:sldMk cId="1216584569" sldId="486"/>
            <ac:grpSpMk id="112" creationId="{614A38E8-9AEA-47AD-A21D-C0E5974BFB16}"/>
          </ac:grpSpMkLst>
        </pc:grpChg>
        <pc:grpChg chg="mod">
          <ac:chgData name="Daniel Schwarz" userId="5bb35bb8-905a-4742-88d9-33d9089732e7" providerId="ADAL" clId="{302914E3-D14E-46F3-A4CF-17B355E7ACCB}" dt="2020-11-23T16:45:03.499" v="4243"/>
          <ac:grpSpMkLst>
            <pc:docMk/>
            <pc:sldMk cId="1216584569" sldId="486"/>
            <ac:grpSpMk id="120" creationId="{A9A06463-9A15-4AF5-80D5-6D869301820C}"/>
          </ac:grpSpMkLst>
        </pc:grpChg>
        <pc:grpChg chg="mod">
          <ac:chgData name="Daniel Schwarz" userId="5bb35bb8-905a-4742-88d9-33d9089732e7" providerId="ADAL" clId="{302914E3-D14E-46F3-A4CF-17B355E7ACCB}" dt="2020-11-23T16:45:03.070" v="4239"/>
          <ac:grpSpMkLst>
            <pc:docMk/>
            <pc:sldMk cId="1216584569" sldId="486"/>
            <ac:grpSpMk id="124" creationId="{1CBFF095-D90F-49AE-B08F-DF5F056203A0}"/>
          </ac:grpSpMkLst>
        </pc:grpChg>
        <pc:grpChg chg="del mod">
          <ac:chgData name="Daniel Schwarz" userId="5bb35bb8-905a-4742-88d9-33d9089732e7" providerId="ADAL" clId="{302914E3-D14E-46F3-A4CF-17B355E7ACCB}" dt="2020-11-23T16:45:40.749" v="4272" actId="478"/>
          <ac:grpSpMkLst>
            <pc:docMk/>
            <pc:sldMk cId="1216584569" sldId="486"/>
            <ac:grpSpMk id="132" creationId="{B0A0CC4D-6F95-424D-ABCA-8FA0921A0A9C}"/>
          </ac:grpSpMkLst>
        </pc:grpChg>
        <pc:grpChg chg="del mod">
          <ac:chgData name="Daniel Schwarz" userId="5bb35bb8-905a-4742-88d9-33d9089732e7" providerId="ADAL" clId="{302914E3-D14E-46F3-A4CF-17B355E7ACCB}" dt="2020-11-23T16:55:53.147" v="4332" actId="478"/>
          <ac:grpSpMkLst>
            <pc:docMk/>
            <pc:sldMk cId="1216584569" sldId="486"/>
            <ac:grpSpMk id="135" creationId="{FEC06646-8F68-4991-9290-28277B538CA4}"/>
          </ac:grpSpMkLst>
        </pc:grpChg>
        <pc:grpChg chg="mod">
          <ac:chgData name="Daniel Schwarz" userId="5bb35bb8-905a-4742-88d9-33d9089732e7" providerId="ADAL" clId="{302914E3-D14E-46F3-A4CF-17B355E7ACCB}" dt="2020-11-23T17:06:57.402" v="4419" actId="1076"/>
          <ac:grpSpMkLst>
            <pc:docMk/>
            <pc:sldMk cId="1216584569" sldId="486"/>
            <ac:grpSpMk id="139" creationId="{5E53FEBD-09D5-47AE-9B28-0DCB12730A7A}"/>
          </ac:grpSpMkLst>
        </pc:grpChg>
        <pc:grpChg chg="add del mod">
          <ac:chgData name="Daniel Schwarz" userId="5bb35bb8-905a-4742-88d9-33d9089732e7" providerId="ADAL" clId="{302914E3-D14E-46F3-A4CF-17B355E7ACCB}" dt="2020-11-23T17:01:16.495" v="4374"/>
          <ac:grpSpMkLst>
            <pc:docMk/>
            <pc:sldMk cId="1216584569" sldId="486"/>
            <ac:grpSpMk id="144" creationId="{B3A7FE5D-C368-437C-AD8C-DAFAE89759BE}"/>
          </ac:grpSpMkLst>
        </pc:grpChg>
        <pc:grpChg chg="add del mod">
          <ac:chgData name="Daniel Schwarz" userId="5bb35bb8-905a-4742-88d9-33d9089732e7" providerId="ADAL" clId="{302914E3-D14E-46F3-A4CF-17B355E7ACCB}" dt="2020-11-23T17:01:16.182" v="4372"/>
          <ac:grpSpMkLst>
            <pc:docMk/>
            <pc:sldMk cId="1216584569" sldId="486"/>
            <ac:grpSpMk id="146" creationId="{EAEE9FF4-3C95-422C-BA64-62927AA2E3D1}"/>
          </ac:grpSpMkLst>
        </pc:grpChg>
        <pc:grpChg chg="add del mod">
          <ac:chgData name="Daniel Schwarz" userId="5bb35bb8-905a-4742-88d9-33d9089732e7" providerId="ADAL" clId="{302914E3-D14E-46F3-A4CF-17B355E7ACCB}" dt="2020-11-23T17:01:15.806" v="4370"/>
          <ac:grpSpMkLst>
            <pc:docMk/>
            <pc:sldMk cId="1216584569" sldId="486"/>
            <ac:grpSpMk id="148" creationId="{16DB057D-4DD4-4A11-96EF-9ED65B1E001D}"/>
          </ac:grpSpMkLst>
        </pc:grpChg>
        <pc:grpChg chg="add del mod">
          <ac:chgData name="Daniel Schwarz" userId="5bb35bb8-905a-4742-88d9-33d9089732e7" providerId="ADAL" clId="{302914E3-D14E-46F3-A4CF-17B355E7ACCB}" dt="2020-11-23T17:01:00.008" v="4354"/>
          <ac:grpSpMkLst>
            <pc:docMk/>
            <pc:sldMk cId="1216584569" sldId="486"/>
            <ac:grpSpMk id="150" creationId="{52B059CF-5FFA-47C0-B8EC-628D32B8357A}"/>
          </ac:grpSpMkLst>
        </pc:grpChg>
        <pc:grpChg chg="mod">
          <ac:chgData name="Daniel Schwarz" userId="5bb35bb8-905a-4742-88d9-33d9089732e7" providerId="ADAL" clId="{302914E3-D14E-46F3-A4CF-17B355E7ACCB}" dt="2020-11-23T17:00:59.584" v="4352"/>
          <ac:grpSpMkLst>
            <pc:docMk/>
            <pc:sldMk cId="1216584569" sldId="486"/>
            <ac:grpSpMk id="152" creationId="{C1C6F0D7-1968-4481-912D-E9CA7DD178CA}"/>
          </ac:grpSpMkLst>
        </pc:grpChg>
        <pc:grpChg chg="mod">
          <ac:chgData name="Daniel Schwarz" userId="5bb35bb8-905a-4742-88d9-33d9089732e7" providerId="ADAL" clId="{302914E3-D14E-46F3-A4CF-17B355E7ACCB}" dt="2020-11-23T17:01:05.105" v="4359"/>
          <ac:grpSpMkLst>
            <pc:docMk/>
            <pc:sldMk cId="1216584569" sldId="486"/>
            <ac:grpSpMk id="155" creationId="{6AC3F9FB-D427-4420-81A2-405D745D051C}"/>
          </ac:grpSpMkLst>
        </pc:grpChg>
        <pc:grpChg chg="add del mod">
          <ac:chgData name="Daniel Schwarz" userId="5bb35bb8-905a-4742-88d9-33d9089732e7" providerId="ADAL" clId="{302914E3-D14E-46F3-A4CF-17B355E7ACCB}" dt="2020-11-23T17:01:15.173" v="4368"/>
          <ac:grpSpMkLst>
            <pc:docMk/>
            <pc:sldMk cId="1216584569" sldId="486"/>
            <ac:grpSpMk id="157" creationId="{A8D9C271-C355-45D5-9A98-669633D212BA}"/>
          </ac:grpSpMkLst>
        </pc:grpChg>
        <pc:grpChg chg="mod">
          <ac:chgData name="Daniel Schwarz" userId="5bb35bb8-905a-4742-88d9-33d9089732e7" providerId="ADAL" clId="{302914E3-D14E-46F3-A4CF-17B355E7ACCB}" dt="2020-11-23T17:01:14.888" v="4366"/>
          <ac:grpSpMkLst>
            <pc:docMk/>
            <pc:sldMk cId="1216584569" sldId="486"/>
            <ac:grpSpMk id="159" creationId="{6FE51FAE-F3C7-4E12-BBDE-E071A0895497}"/>
          </ac:grpSpMkLst>
        </pc:grpChg>
        <pc:grpChg chg="add mod">
          <ac:chgData name="Daniel Schwarz" userId="5bb35bb8-905a-4742-88d9-33d9089732e7" providerId="ADAL" clId="{302914E3-D14E-46F3-A4CF-17B355E7ACCB}" dt="2020-11-23T17:07:37.764" v="4433" actId="1076"/>
          <ac:grpSpMkLst>
            <pc:docMk/>
            <pc:sldMk cId="1216584569" sldId="486"/>
            <ac:grpSpMk id="182" creationId="{B5B3F8EE-353F-49E4-A7E9-45A75155E2CA}"/>
          </ac:grpSpMkLst>
        </pc:grpChg>
        <pc:grpChg chg="add mod">
          <ac:chgData name="Daniel Schwarz" userId="5bb35bb8-905a-4742-88d9-33d9089732e7" providerId="ADAL" clId="{302914E3-D14E-46F3-A4CF-17B355E7ACCB}" dt="2020-11-23T17:15:41.979" v="4582" actId="1076"/>
          <ac:grpSpMkLst>
            <pc:docMk/>
            <pc:sldMk cId="1216584569" sldId="486"/>
            <ac:grpSpMk id="188" creationId="{D42CBCD3-3D6F-4D6D-8E5B-F5DC748B320D}"/>
          </ac:grpSpMkLst>
        </pc:grpChg>
        <pc:grpChg chg="mod">
          <ac:chgData name="Daniel Schwarz" userId="5bb35bb8-905a-4742-88d9-33d9089732e7" providerId="ADAL" clId="{302914E3-D14E-46F3-A4CF-17B355E7ACCB}" dt="2020-11-23T17:09:39.005" v="4477"/>
          <ac:grpSpMkLst>
            <pc:docMk/>
            <pc:sldMk cId="1216584569" sldId="486"/>
            <ac:grpSpMk id="192" creationId="{486BDCE7-E4FF-4E4F-AF1E-953EAF951FC2}"/>
          </ac:grpSpMkLst>
        </pc:grpChg>
        <pc:grpChg chg="add mod">
          <ac:chgData name="Daniel Schwarz" userId="5bb35bb8-905a-4742-88d9-33d9089732e7" providerId="ADAL" clId="{302914E3-D14E-46F3-A4CF-17B355E7ACCB}" dt="2020-11-23T17:09:51.471" v="4481" actId="1076"/>
          <ac:grpSpMkLst>
            <pc:docMk/>
            <pc:sldMk cId="1216584569" sldId="486"/>
            <ac:grpSpMk id="204" creationId="{A5A24925-A790-4BB8-B708-66D0FDFED056}"/>
          </ac:grpSpMkLst>
        </pc:grpChg>
        <pc:grpChg chg="add mod">
          <ac:chgData name="Daniel Schwarz" userId="5bb35bb8-905a-4742-88d9-33d9089732e7" providerId="ADAL" clId="{302914E3-D14E-46F3-A4CF-17B355E7ACCB}" dt="2020-11-23T17:15:03.116" v="4569" actId="208"/>
          <ac:grpSpMkLst>
            <pc:docMk/>
            <pc:sldMk cId="1216584569" sldId="486"/>
            <ac:grpSpMk id="212" creationId="{D38EBA75-E1E3-4407-8BD0-30E04735DDA1}"/>
          </ac:grpSpMkLst>
        </pc:grpChg>
        <pc:grpChg chg="add mod">
          <ac:chgData name="Daniel Schwarz" userId="5bb35bb8-905a-4742-88d9-33d9089732e7" providerId="ADAL" clId="{302914E3-D14E-46F3-A4CF-17B355E7ACCB}" dt="2020-11-23T17:15:15.824" v="4574" actId="14100"/>
          <ac:grpSpMkLst>
            <pc:docMk/>
            <pc:sldMk cId="1216584569" sldId="486"/>
            <ac:grpSpMk id="215" creationId="{345E14BE-BDEF-4566-A658-27EC4FD0B587}"/>
          </ac:grpSpMkLst>
        </pc:grpChg>
        <pc:grpChg chg="add mod">
          <ac:chgData name="Daniel Schwarz" userId="5bb35bb8-905a-4742-88d9-33d9089732e7" providerId="ADAL" clId="{302914E3-D14E-46F3-A4CF-17B355E7ACCB}" dt="2020-11-23T17:15:27.586" v="4577" actId="1076"/>
          <ac:grpSpMkLst>
            <pc:docMk/>
            <pc:sldMk cId="1216584569" sldId="486"/>
            <ac:grpSpMk id="218" creationId="{1B2BED4A-E1F5-4D48-A76A-1D807879886A}"/>
          </ac:grpSpMkLst>
        </pc:grpChg>
        <pc:grpChg chg="add mod">
          <ac:chgData name="Daniel Schwarz" userId="5bb35bb8-905a-4742-88d9-33d9089732e7" providerId="ADAL" clId="{302914E3-D14E-46F3-A4CF-17B355E7ACCB}" dt="2020-11-23T17:15:44.882" v="4583" actId="1076"/>
          <ac:grpSpMkLst>
            <pc:docMk/>
            <pc:sldMk cId="1216584569" sldId="486"/>
            <ac:grpSpMk id="221" creationId="{490FE17B-B714-4448-AFBB-2C5F7E1337B2}"/>
          </ac:grpSpMkLst>
        </pc:grpChg>
        <pc:grpChg chg="add del mod">
          <ac:chgData name="Daniel Schwarz" userId="5bb35bb8-905a-4742-88d9-33d9089732e7" providerId="ADAL" clId="{302914E3-D14E-46F3-A4CF-17B355E7ACCB}" dt="2020-11-23T17:01:27.612" v="4389"/>
          <ac:grpSpMkLst>
            <pc:docMk/>
            <pc:sldMk cId="1216584569" sldId="486"/>
            <ac:grpSpMk id="1029" creationId="{AE0C3BCA-D0E6-4AAA-AEC7-AB6E183134A4}"/>
          </ac:grpSpMkLst>
        </pc:grpChg>
        <pc:grpChg chg="mod">
          <ac:chgData name="Daniel Schwarz" userId="5bb35bb8-905a-4742-88d9-33d9089732e7" providerId="ADAL" clId="{302914E3-D14E-46F3-A4CF-17B355E7ACCB}" dt="2020-11-23T17:01:26.960" v="4385"/>
          <ac:grpSpMkLst>
            <pc:docMk/>
            <pc:sldMk cId="1216584569" sldId="486"/>
            <ac:grpSpMk id="1037" creationId="{87834CB1-41C6-4E45-95CC-988D14CB176C}"/>
          </ac:grpSpMkLst>
        </pc:grpChg>
        <pc:picChg chg="add del mod">
          <ac:chgData name="Daniel Schwarz" userId="5bb35bb8-905a-4742-88d9-33d9089732e7" providerId="ADAL" clId="{302914E3-D14E-46F3-A4CF-17B355E7ACCB}" dt="2020-11-23T16:33:45.226" v="4112" actId="478"/>
          <ac:picMkLst>
            <pc:docMk/>
            <pc:sldMk cId="1216584569" sldId="486"/>
            <ac:picMk id="3" creationId="{68FFA411-7E8A-4A57-BEDE-14148B80F936}"/>
          </ac:picMkLst>
        </pc:picChg>
        <pc:picChg chg="add del mod">
          <ac:chgData name="Daniel Schwarz" userId="5bb35bb8-905a-4742-88d9-33d9089732e7" providerId="ADAL" clId="{302914E3-D14E-46F3-A4CF-17B355E7ACCB}" dt="2020-11-23T17:06:38.035" v="4416" actId="478"/>
          <ac:picMkLst>
            <pc:docMk/>
            <pc:sldMk cId="1216584569" sldId="486"/>
            <ac:picMk id="141" creationId="{2FFDACB1-C03D-41C0-983C-90BF047D4478}"/>
          </ac:picMkLst>
        </pc:picChg>
        <pc:picChg chg="add del mod">
          <ac:chgData name="Daniel Schwarz" userId="5bb35bb8-905a-4742-88d9-33d9089732e7" providerId="ADAL" clId="{302914E3-D14E-46F3-A4CF-17B355E7ACCB}" dt="2020-11-23T17:06:52.293" v="4417" actId="1076"/>
          <ac:picMkLst>
            <pc:docMk/>
            <pc:sldMk cId="1216584569" sldId="486"/>
            <ac:picMk id="1026" creationId="{759E7681-2E46-4051-A058-A95E2012FD9C}"/>
          </ac:picMkLst>
        </pc:picChg>
        <pc:picChg chg="add del">
          <ac:chgData name="Daniel Schwarz" userId="5bb35bb8-905a-4742-88d9-33d9089732e7" providerId="ADAL" clId="{302914E3-D14E-46F3-A4CF-17B355E7ACCB}" dt="2020-11-23T16:47:37.036" v="4282"/>
          <ac:picMkLst>
            <pc:docMk/>
            <pc:sldMk cId="1216584569" sldId="486"/>
            <ac:picMk id="1028" creationId="{5DB04B88-B48C-478E-B8AC-CA3DC08BD4E2}"/>
          </ac:picMkLst>
        </pc:picChg>
        <pc:picChg chg="add del mod">
          <ac:chgData name="Daniel Schwarz" userId="5bb35bb8-905a-4742-88d9-33d9089732e7" providerId="ADAL" clId="{302914E3-D14E-46F3-A4CF-17B355E7ACCB}" dt="2020-11-23T16:47:40.834" v="4285" actId="478"/>
          <ac:picMkLst>
            <pc:docMk/>
            <pc:sldMk cId="1216584569" sldId="486"/>
            <ac:picMk id="1030" creationId="{DB52AAE1-F312-4F44-8A70-72BD8784817F}"/>
          </ac:picMkLst>
        </pc:picChg>
        <pc:picChg chg="add del">
          <ac:chgData name="Daniel Schwarz" userId="5bb35bb8-905a-4742-88d9-33d9089732e7" providerId="ADAL" clId="{302914E3-D14E-46F3-A4CF-17B355E7ACCB}" dt="2020-11-23T16:47:58.807" v="4287" actId="478"/>
          <ac:picMkLst>
            <pc:docMk/>
            <pc:sldMk cId="1216584569" sldId="486"/>
            <ac:picMk id="1032" creationId="{60E78085-9C2A-4543-B448-DE7529335802}"/>
          </ac:picMkLst>
        </pc:picChg>
        <pc:picChg chg="add mod">
          <ac:chgData name="Daniel Schwarz" userId="5bb35bb8-905a-4742-88d9-33d9089732e7" providerId="ADAL" clId="{302914E3-D14E-46F3-A4CF-17B355E7ACCB}" dt="2020-11-23T17:08:01.912" v="4443" actId="1076"/>
          <ac:picMkLst>
            <pc:docMk/>
            <pc:sldMk cId="1216584569" sldId="486"/>
            <ac:picMk id="1034" creationId="{6B22062D-F7BC-451D-80D9-F9D2510666C3}"/>
          </ac:picMkLst>
        </pc:picChg>
        <pc:picChg chg="add mod">
          <ac:chgData name="Daniel Schwarz" userId="5bb35bb8-905a-4742-88d9-33d9089732e7" providerId="ADAL" clId="{302914E3-D14E-46F3-A4CF-17B355E7ACCB}" dt="2020-11-23T17:06:52.293" v="4417" actId="1076"/>
          <ac:picMkLst>
            <pc:docMk/>
            <pc:sldMk cId="1216584569" sldId="486"/>
            <ac:picMk id="1036" creationId="{6F07F95E-66AD-4601-A1E2-8B677C455878}"/>
          </ac:picMkLst>
        </pc:picChg>
        <pc:picChg chg="add del">
          <ac:chgData name="Daniel Schwarz" userId="5bb35bb8-905a-4742-88d9-33d9089732e7" providerId="ADAL" clId="{302914E3-D14E-46F3-A4CF-17B355E7ACCB}" dt="2020-11-23T16:50:58.737" v="4302" actId="478"/>
          <ac:picMkLst>
            <pc:docMk/>
            <pc:sldMk cId="1216584569" sldId="486"/>
            <ac:picMk id="1038" creationId="{762E4CBB-B26C-4F7E-BE39-E791A07C27FC}"/>
          </ac:picMkLst>
        </pc:picChg>
        <pc:picChg chg="add mod">
          <ac:chgData name="Daniel Schwarz" userId="5bb35bb8-905a-4742-88d9-33d9089732e7" providerId="ADAL" clId="{302914E3-D14E-46F3-A4CF-17B355E7ACCB}" dt="2020-11-23T16:51:45.355" v="4310" actId="1076"/>
          <ac:picMkLst>
            <pc:docMk/>
            <pc:sldMk cId="1216584569" sldId="486"/>
            <ac:picMk id="1040" creationId="{80E44E84-69DD-43A6-B332-53C305869FDD}"/>
          </ac:picMkLst>
        </pc:picChg>
        <pc:picChg chg="add mod">
          <ac:chgData name="Daniel Schwarz" userId="5bb35bb8-905a-4742-88d9-33d9089732e7" providerId="ADAL" clId="{302914E3-D14E-46F3-A4CF-17B355E7ACCB}" dt="2020-11-23T16:52:19.845" v="4315" actId="1076"/>
          <ac:picMkLst>
            <pc:docMk/>
            <pc:sldMk cId="1216584569" sldId="486"/>
            <ac:picMk id="1042" creationId="{05172876-CB98-4F8F-AE77-CFA51C4E62BB}"/>
          </ac:picMkLst>
        </pc:picChg>
        <pc:picChg chg="add mod">
          <ac:chgData name="Daniel Schwarz" userId="5bb35bb8-905a-4742-88d9-33d9089732e7" providerId="ADAL" clId="{302914E3-D14E-46F3-A4CF-17B355E7ACCB}" dt="2020-11-23T16:54:11.487" v="4323" actId="1076"/>
          <ac:picMkLst>
            <pc:docMk/>
            <pc:sldMk cId="1216584569" sldId="486"/>
            <ac:picMk id="1044" creationId="{8BE86DB3-5195-40DE-94E4-6F39331FA44D}"/>
          </ac:picMkLst>
        </pc:picChg>
        <pc:picChg chg="add mod">
          <ac:chgData name="Daniel Schwarz" userId="5bb35bb8-905a-4742-88d9-33d9089732e7" providerId="ADAL" clId="{302914E3-D14E-46F3-A4CF-17B355E7ACCB}" dt="2020-11-23T17:07:31.238" v="4430" actId="1076"/>
          <ac:picMkLst>
            <pc:docMk/>
            <pc:sldMk cId="1216584569" sldId="486"/>
            <ac:picMk id="1046" creationId="{BCD400A4-1F39-4894-BFB4-395E64633EA9}"/>
          </ac:picMkLst>
        </pc:picChg>
        <pc:picChg chg="add mod">
          <ac:chgData name="Daniel Schwarz" userId="5bb35bb8-905a-4742-88d9-33d9089732e7" providerId="ADAL" clId="{302914E3-D14E-46F3-A4CF-17B355E7ACCB}" dt="2020-11-23T17:07:31.238" v="4430" actId="1076"/>
          <ac:picMkLst>
            <pc:docMk/>
            <pc:sldMk cId="1216584569" sldId="486"/>
            <ac:picMk id="1050" creationId="{54A5D9A1-E717-43A9-9C06-D3620F8A01DA}"/>
          </ac:picMkLst>
        </pc:picChg>
        <pc:picChg chg="add mod">
          <ac:chgData name="Daniel Schwarz" userId="5bb35bb8-905a-4742-88d9-33d9089732e7" providerId="ADAL" clId="{302914E3-D14E-46F3-A4CF-17B355E7ACCB}" dt="2020-11-23T17:07:31.238" v="4430" actId="1076"/>
          <ac:picMkLst>
            <pc:docMk/>
            <pc:sldMk cId="1216584569" sldId="486"/>
            <ac:picMk id="1052" creationId="{73D136A9-0B15-4A1A-8E6E-0F31B344C950}"/>
          </ac:picMkLst>
        </pc:picChg>
        <pc:inkChg chg="add del">
          <ac:chgData name="Daniel Schwarz" userId="5bb35bb8-905a-4742-88d9-33d9089732e7" providerId="ADAL" clId="{302914E3-D14E-46F3-A4CF-17B355E7ACCB}" dt="2020-11-23T16:35:15.061" v="4140" actId="9405"/>
          <ac:inkMkLst>
            <pc:docMk/>
            <pc:sldMk cId="1216584569" sldId="486"/>
            <ac:inkMk id="4" creationId="{AA707D7F-2916-4162-8A1A-16AF7174AEE5}"/>
          </ac:inkMkLst>
        </pc:inkChg>
        <pc:inkChg chg="add del">
          <ac:chgData name="Daniel Schwarz" userId="5bb35bb8-905a-4742-88d9-33d9089732e7" providerId="ADAL" clId="{302914E3-D14E-46F3-A4CF-17B355E7ACCB}" dt="2020-11-23T16:35:14.643" v="4139" actId="9405"/>
          <ac:inkMkLst>
            <pc:docMk/>
            <pc:sldMk cId="1216584569" sldId="486"/>
            <ac:inkMk id="5" creationId="{2C11207B-27B8-46A5-8198-6A5BD16D256C}"/>
          </ac:inkMkLst>
        </pc:inkChg>
        <pc:inkChg chg="add del">
          <ac:chgData name="Daniel Schwarz" userId="5bb35bb8-905a-4742-88d9-33d9089732e7" providerId="ADAL" clId="{302914E3-D14E-46F3-A4CF-17B355E7ACCB}" dt="2020-11-23T16:35:14.380" v="4138" actId="9405"/>
          <ac:inkMkLst>
            <pc:docMk/>
            <pc:sldMk cId="1216584569" sldId="486"/>
            <ac:inkMk id="6" creationId="{2548CEB2-1E71-47DC-9000-4367C00C170A}"/>
          </ac:inkMkLst>
        </pc:inkChg>
        <pc:inkChg chg="add del mod">
          <ac:chgData name="Daniel Schwarz" userId="5bb35bb8-905a-4742-88d9-33d9089732e7" providerId="ADAL" clId="{302914E3-D14E-46F3-A4CF-17B355E7ACCB}" dt="2020-11-23T16:35:14.173" v="4137" actId="9405"/>
          <ac:inkMkLst>
            <pc:docMk/>
            <pc:sldMk cId="1216584569" sldId="486"/>
            <ac:inkMk id="7" creationId="{32651B2F-226E-4C22-A889-66318E2D6468}"/>
          </ac:inkMkLst>
        </pc:inkChg>
        <pc:inkChg chg="add del mod">
          <ac:chgData name="Daniel Schwarz" userId="5bb35bb8-905a-4742-88d9-33d9089732e7" providerId="ADAL" clId="{302914E3-D14E-46F3-A4CF-17B355E7ACCB}" dt="2020-11-23T16:35:13.875" v="4136" actId="9405"/>
          <ac:inkMkLst>
            <pc:docMk/>
            <pc:sldMk cId="1216584569" sldId="486"/>
            <ac:inkMk id="8" creationId="{8EC5E802-79CE-4CF1-8834-CEC0EF0A5E65}"/>
          </ac:inkMkLst>
        </pc:inkChg>
        <pc:inkChg chg="add del mod">
          <ac:chgData name="Daniel Schwarz" userId="5bb35bb8-905a-4742-88d9-33d9089732e7" providerId="ADAL" clId="{302914E3-D14E-46F3-A4CF-17B355E7ACCB}" dt="2020-11-23T16:35:13.492" v="4135"/>
          <ac:inkMkLst>
            <pc:docMk/>
            <pc:sldMk cId="1216584569" sldId="486"/>
            <ac:inkMk id="9" creationId="{F22347F6-1CC7-4AB3-A7AA-F973507CB7CC}"/>
          </ac:inkMkLst>
        </pc:inkChg>
        <pc:inkChg chg="add del">
          <ac:chgData name="Daniel Schwarz" userId="5bb35bb8-905a-4742-88d9-33d9089732e7" providerId="ADAL" clId="{302914E3-D14E-46F3-A4CF-17B355E7ACCB}" dt="2020-11-23T16:35:13.365" v="4133" actId="9405"/>
          <ac:inkMkLst>
            <pc:docMk/>
            <pc:sldMk cId="1216584569" sldId="486"/>
            <ac:inkMk id="11" creationId="{2B1FFFA8-347C-40AD-B290-D61796623411}"/>
          </ac:inkMkLst>
        </pc:inkChg>
        <pc:inkChg chg="add del">
          <ac:chgData name="Daniel Schwarz" userId="5bb35bb8-905a-4742-88d9-33d9089732e7" providerId="ADAL" clId="{302914E3-D14E-46F3-A4CF-17B355E7ACCB}" dt="2020-11-23T16:35:13.221" v="4132" actId="9405"/>
          <ac:inkMkLst>
            <pc:docMk/>
            <pc:sldMk cId="1216584569" sldId="486"/>
            <ac:inkMk id="12" creationId="{D2B8475A-6B5F-47F5-97A1-AECAEB529549}"/>
          </ac:inkMkLst>
        </pc:inkChg>
        <pc:inkChg chg="add del">
          <ac:chgData name="Daniel Schwarz" userId="5bb35bb8-905a-4742-88d9-33d9089732e7" providerId="ADAL" clId="{302914E3-D14E-46F3-A4CF-17B355E7ACCB}" dt="2020-11-23T16:35:13.059" v="4131" actId="9405"/>
          <ac:inkMkLst>
            <pc:docMk/>
            <pc:sldMk cId="1216584569" sldId="486"/>
            <ac:inkMk id="13" creationId="{2994AF31-2C58-487D-B9B3-97D618ECB4D9}"/>
          </ac:inkMkLst>
        </pc:inkChg>
        <pc:inkChg chg="add del mod">
          <ac:chgData name="Daniel Schwarz" userId="5bb35bb8-905a-4742-88d9-33d9089732e7" providerId="ADAL" clId="{302914E3-D14E-46F3-A4CF-17B355E7ACCB}" dt="2020-11-23T16:35:12.882" v="4130" actId="9405"/>
          <ac:inkMkLst>
            <pc:docMk/>
            <pc:sldMk cId="1216584569" sldId="486"/>
            <ac:inkMk id="14" creationId="{6EA86CCD-AAE4-454F-8725-1410624B81CF}"/>
          </ac:inkMkLst>
        </pc:inkChg>
        <pc:inkChg chg="add del mod">
          <ac:chgData name="Daniel Schwarz" userId="5bb35bb8-905a-4742-88d9-33d9089732e7" providerId="ADAL" clId="{302914E3-D14E-46F3-A4CF-17B355E7ACCB}" dt="2020-11-23T16:35:12.678" v="4129"/>
          <ac:inkMkLst>
            <pc:docMk/>
            <pc:sldMk cId="1216584569" sldId="486"/>
            <ac:inkMk id="15" creationId="{60549342-3A6C-4982-8EDF-C608359C39A3}"/>
          </ac:inkMkLst>
        </pc:inkChg>
        <pc:inkChg chg="add del">
          <ac:chgData name="Daniel Schwarz" userId="5bb35bb8-905a-4742-88d9-33d9089732e7" providerId="ADAL" clId="{302914E3-D14E-46F3-A4CF-17B355E7ACCB}" dt="2020-11-23T16:35:12.402" v="4127" actId="9405"/>
          <ac:inkMkLst>
            <pc:docMk/>
            <pc:sldMk cId="1216584569" sldId="486"/>
            <ac:inkMk id="17" creationId="{E7FB7660-C93E-4D46-9977-E673073587C2}"/>
          </ac:inkMkLst>
        </pc:inkChg>
        <pc:inkChg chg="add del">
          <ac:chgData name="Daniel Schwarz" userId="5bb35bb8-905a-4742-88d9-33d9089732e7" providerId="ADAL" clId="{302914E3-D14E-46F3-A4CF-17B355E7ACCB}" dt="2020-11-23T16:36:13.379" v="4151" actId="478"/>
          <ac:inkMkLst>
            <pc:docMk/>
            <pc:sldMk cId="1216584569" sldId="486"/>
            <ac:inkMk id="18" creationId="{4062A5BB-3312-4703-A26E-FA28FEA94CC4}"/>
          </ac:inkMkLst>
        </pc:inkChg>
        <pc:inkChg chg="add del">
          <ac:chgData name="Daniel Schwarz" userId="5bb35bb8-905a-4742-88d9-33d9089732e7" providerId="ADAL" clId="{302914E3-D14E-46F3-A4CF-17B355E7ACCB}" dt="2020-11-23T16:36:13.379" v="4151" actId="478"/>
          <ac:inkMkLst>
            <pc:docMk/>
            <pc:sldMk cId="1216584569" sldId="486"/>
            <ac:inkMk id="19" creationId="{9EA8F771-C818-41C7-823B-9190B7C53DEC}"/>
          </ac:inkMkLst>
        </pc:inkChg>
        <pc:inkChg chg="add del">
          <ac:chgData name="Daniel Schwarz" userId="5bb35bb8-905a-4742-88d9-33d9089732e7" providerId="ADAL" clId="{302914E3-D14E-46F3-A4CF-17B355E7ACCB}" dt="2020-11-23T16:36:13.379" v="4151" actId="478"/>
          <ac:inkMkLst>
            <pc:docMk/>
            <pc:sldMk cId="1216584569" sldId="486"/>
            <ac:inkMk id="20" creationId="{E6FEAE93-228C-47B2-BC9E-69A401016348}"/>
          </ac:inkMkLst>
        </pc:inkChg>
        <pc:inkChg chg="add del">
          <ac:chgData name="Daniel Schwarz" userId="5bb35bb8-905a-4742-88d9-33d9089732e7" providerId="ADAL" clId="{302914E3-D14E-46F3-A4CF-17B355E7ACCB}" dt="2020-11-23T16:36:13.379" v="4151" actId="478"/>
          <ac:inkMkLst>
            <pc:docMk/>
            <pc:sldMk cId="1216584569" sldId="486"/>
            <ac:inkMk id="21" creationId="{75549516-E849-4057-8BE8-248B42E47991}"/>
          </ac:inkMkLst>
        </pc:inkChg>
        <pc:inkChg chg="add del">
          <ac:chgData name="Daniel Schwarz" userId="5bb35bb8-905a-4742-88d9-33d9089732e7" providerId="ADAL" clId="{302914E3-D14E-46F3-A4CF-17B355E7ACCB}" dt="2020-11-23T16:36:13.379" v="4151" actId="478"/>
          <ac:inkMkLst>
            <pc:docMk/>
            <pc:sldMk cId="1216584569" sldId="486"/>
            <ac:inkMk id="22" creationId="{4A1EE7C7-E311-407E-B922-CDDED88665F2}"/>
          </ac:inkMkLst>
        </pc:inkChg>
        <pc:inkChg chg="add del">
          <ac:chgData name="Daniel Schwarz" userId="5bb35bb8-905a-4742-88d9-33d9089732e7" providerId="ADAL" clId="{302914E3-D14E-46F3-A4CF-17B355E7ACCB}" dt="2020-11-23T16:36:13.379" v="4151" actId="478"/>
          <ac:inkMkLst>
            <pc:docMk/>
            <pc:sldMk cId="1216584569" sldId="486"/>
            <ac:inkMk id="23" creationId="{7F3D5028-38D9-4911-BEA2-0D1226859BE1}"/>
          </ac:inkMkLst>
        </pc:inkChg>
        <pc:inkChg chg="add del">
          <ac:chgData name="Daniel Schwarz" userId="5bb35bb8-905a-4742-88d9-33d9089732e7" providerId="ADAL" clId="{302914E3-D14E-46F3-A4CF-17B355E7ACCB}" dt="2020-11-23T16:36:13.379" v="4151" actId="478"/>
          <ac:inkMkLst>
            <pc:docMk/>
            <pc:sldMk cId="1216584569" sldId="486"/>
            <ac:inkMk id="24" creationId="{E017AA7A-1085-4B8C-B3F4-E9CCF69F3116}"/>
          </ac:inkMkLst>
        </pc:inkChg>
        <pc:inkChg chg="add del">
          <ac:chgData name="Daniel Schwarz" userId="5bb35bb8-905a-4742-88d9-33d9089732e7" providerId="ADAL" clId="{302914E3-D14E-46F3-A4CF-17B355E7ACCB}" dt="2020-11-23T16:36:13.379" v="4151" actId="478"/>
          <ac:inkMkLst>
            <pc:docMk/>
            <pc:sldMk cId="1216584569" sldId="486"/>
            <ac:inkMk id="25" creationId="{6CC544AC-FA81-4F1D-8854-FD9F62E71A2B}"/>
          </ac:inkMkLst>
        </pc:inkChg>
        <pc:inkChg chg="add del">
          <ac:chgData name="Daniel Schwarz" userId="5bb35bb8-905a-4742-88d9-33d9089732e7" providerId="ADAL" clId="{302914E3-D14E-46F3-A4CF-17B355E7ACCB}" dt="2020-11-23T16:36:13.379" v="4151" actId="478"/>
          <ac:inkMkLst>
            <pc:docMk/>
            <pc:sldMk cId="1216584569" sldId="486"/>
            <ac:inkMk id="26" creationId="{4494F54E-276F-4150-9B11-993DBA0CEC09}"/>
          </ac:inkMkLst>
        </pc:inkChg>
        <pc:inkChg chg="add del">
          <ac:chgData name="Daniel Schwarz" userId="5bb35bb8-905a-4742-88d9-33d9089732e7" providerId="ADAL" clId="{302914E3-D14E-46F3-A4CF-17B355E7ACCB}" dt="2020-11-23T16:36:13.379" v="4151" actId="478"/>
          <ac:inkMkLst>
            <pc:docMk/>
            <pc:sldMk cId="1216584569" sldId="486"/>
            <ac:inkMk id="27" creationId="{0BF51F27-1731-49F7-9143-19C86C2C3CA3}"/>
          </ac:inkMkLst>
        </pc:inkChg>
        <pc:inkChg chg="add mod">
          <ac:chgData name="Daniel Schwarz" userId="5bb35bb8-905a-4742-88d9-33d9089732e7" providerId="ADAL" clId="{302914E3-D14E-46F3-A4CF-17B355E7ACCB}" dt="2020-11-23T16:36:30.833" v="4154"/>
          <ac:inkMkLst>
            <pc:docMk/>
            <pc:sldMk cId="1216584569" sldId="486"/>
            <ac:inkMk id="28" creationId="{24CD2A25-25A3-49D9-83B5-8D8C6153884D}"/>
          </ac:inkMkLst>
        </pc:inkChg>
        <pc:inkChg chg="add mod">
          <ac:chgData name="Daniel Schwarz" userId="5bb35bb8-905a-4742-88d9-33d9089732e7" providerId="ADAL" clId="{302914E3-D14E-46F3-A4CF-17B355E7ACCB}" dt="2020-11-23T16:36:30.833" v="4154"/>
          <ac:inkMkLst>
            <pc:docMk/>
            <pc:sldMk cId="1216584569" sldId="486"/>
            <ac:inkMk id="29" creationId="{05BC3937-F9E5-457A-8A9B-B0EE11A6B94E}"/>
          </ac:inkMkLst>
        </pc:inkChg>
        <pc:inkChg chg="add del">
          <ac:chgData name="Daniel Schwarz" userId="5bb35bb8-905a-4742-88d9-33d9089732e7" providerId="ADAL" clId="{302914E3-D14E-46F3-A4CF-17B355E7ACCB}" dt="2020-11-23T16:39:05.517" v="4166" actId="478"/>
          <ac:inkMkLst>
            <pc:docMk/>
            <pc:sldMk cId="1216584569" sldId="486"/>
            <ac:inkMk id="31" creationId="{469DE808-BDE1-4143-BA14-DD74C4E81528}"/>
          </ac:inkMkLst>
        </pc:inkChg>
        <pc:inkChg chg="add del">
          <ac:chgData name="Daniel Schwarz" userId="5bb35bb8-905a-4742-88d9-33d9089732e7" providerId="ADAL" clId="{302914E3-D14E-46F3-A4CF-17B355E7ACCB}" dt="2020-11-23T16:39:05.517" v="4166" actId="478"/>
          <ac:inkMkLst>
            <pc:docMk/>
            <pc:sldMk cId="1216584569" sldId="486"/>
            <ac:inkMk id="32" creationId="{6B57651D-34BD-4983-B456-DBD31CCDEE31}"/>
          </ac:inkMkLst>
        </pc:inkChg>
        <pc:inkChg chg="add mod">
          <ac:chgData name="Daniel Schwarz" userId="5bb35bb8-905a-4742-88d9-33d9089732e7" providerId="ADAL" clId="{302914E3-D14E-46F3-A4CF-17B355E7ACCB}" dt="2020-11-23T16:36:46.403" v="4163"/>
          <ac:inkMkLst>
            <pc:docMk/>
            <pc:sldMk cId="1216584569" sldId="486"/>
            <ac:inkMk id="33" creationId="{E5AAFA1B-19EC-4B80-A274-B64EEC3D54A4}"/>
          </ac:inkMkLst>
        </pc:inkChg>
        <pc:inkChg chg="add mod">
          <ac:chgData name="Daniel Schwarz" userId="5bb35bb8-905a-4742-88d9-33d9089732e7" providerId="ADAL" clId="{302914E3-D14E-46F3-A4CF-17B355E7ACCB}" dt="2020-11-23T16:36:46.403" v="4163"/>
          <ac:inkMkLst>
            <pc:docMk/>
            <pc:sldMk cId="1216584569" sldId="486"/>
            <ac:inkMk id="34" creationId="{0F7CFD71-0121-4DD1-BA1E-6D8A910A349E}"/>
          </ac:inkMkLst>
        </pc:inkChg>
        <pc:inkChg chg="add mod">
          <ac:chgData name="Daniel Schwarz" userId="5bb35bb8-905a-4742-88d9-33d9089732e7" providerId="ADAL" clId="{302914E3-D14E-46F3-A4CF-17B355E7ACCB}" dt="2020-11-23T16:36:46.403" v="4163"/>
          <ac:inkMkLst>
            <pc:docMk/>
            <pc:sldMk cId="1216584569" sldId="486"/>
            <ac:inkMk id="36" creationId="{35BC23EE-6E44-44DB-B0AF-5D10BB312C03}"/>
          </ac:inkMkLst>
        </pc:inkChg>
        <pc:inkChg chg="add mod">
          <ac:chgData name="Daniel Schwarz" userId="5bb35bb8-905a-4742-88d9-33d9089732e7" providerId="ADAL" clId="{302914E3-D14E-46F3-A4CF-17B355E7ACCB}" dt="2020-11-23T16:36:46.403" v="4163"/>
          <ac:inkMkLst>
            <pc:docMk/>
            <pc:sldMk cId="1216584569" sldId="486"/>
            <ac:inkMk id="37" creationId="{5CA083B0-EE12-4511-BCF0-C778E20288BE}"/>
          </ac:inkMkLst>
        </pc:inkChg>
        <pc:inkChg chg="add mod">
          <ac:chgData name="Daniel Schwarz" userId="5bb35bb8-905a-4742-88d9-33d9089732e7" providerId="ADAL" clId="{302914E3-D14E-46F3-A4CF-17B355E7ACCB}" dt="2020-11-23T16:36:46.403" v="4163"/>
          <ac:inkMkLst>
            <pc:docMk/>
            <pc:sldMk cId="1216584569" sldId="486"/>
            <ac:inkMk id="38" creationId="{51E7B10D-2B09-45E1-A0E3-70FA90125E4E}"/>
          </ac:inkMkLst>
        </pc:inkChg>
        <pc:inkChg chg="add del">
          <ac:chgData name="Daniel Schwarz" userId="5bb35bb8-905a-4742-88d9-33d9089732e7" providerId="ADAL" clId="{302914E3-D14E-46F3-A4CF-17B355E7ACCB}" dt="2020-11-23T16:39:05.517" v="4166" actId="478"/>
          <ac:inkMkLst>
            <pc:docMk/>
            <pc:sldMk cId="1216584569" sldId="486"/>
            <ac:inkMk id="40" creationId="{13E8A9F7-5D1D-4A80-B3FB-DB6029125EFB}"/>
          </ac:inkMkLst>
        </pc:inkChg>
        <pc:inkChg chg="add del">
          <ac:chgData name="Daniel Schwarz" userId="5bb35bb8-905a-4742-88d9-33d9089732e7" providerId="ADAL" clId="{302914E3-D14E-46F3-A4CF-17B355E7ACCB}" dt="2020-11-23T16:39:05.517" v="4166" actId="478"/>
          <ac:inkMkLst>
            <pc:docMk/>
            <pc:sldMk cId="1216584569" sldId="486"/>
            <ac:inkMk id="41" creationId="{F5112B76-5479-4ADB-B40A-B8B0FBF3D6EE}"/>
          </ac:inkMkLst>
        </pc:inkChg>
        <pc:inkChg chg="mod topLvl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45" creationId="{180E3CF2-A56D-4851-9D1B-3AF251DD70BD}"/>
          </ac:inkMkLst>
        </pc:inkChg>
        <pc:inkChg chg="mod topLvl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46" creationId="{4A756AC2-2187-4001-B167-7971F456664E}"/>
          </ac:inkMkLst>
        </pc:inkChg>
        <pc:inkChg chg="mod topLvl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47" creationId="{97A46CF1-674F-442B-8CA7-3E396657AD1E}"/>
          </ac:inkMkLst>
        </pc:inkChg>
        <pc:inkChg chg="del mod topLvl">
          <ac:chgData name="Daniel Schwarz" userId="5bb35bb8-905a-4742-88d9-33d9089732e7" providerId="ADAL" clId="{302914E3-D14E-46F3-A4CF-17B355E7ACCB}" dt="2020-11-23T16:41:13.571" v="4172" actId="478"/>
          <ac:inkMkLst>
            <pc:docMk/>
            <pc:sldMk cId="1216584569" sldId="486"/>
            <ac:inkMk id="50" creationId="{153B151F-22F2-402E-B352-766A237758E4}"/>
          </ac:inkMkLst>
        </pc:inkChg>
        <pc:inkChg chg="del mod topLvl">
          <ac:chgData name="Daniel Schwarz" userId="5bb35bb8-905a-4742-88d9-33d9089732e7" providerId="ADAL" clId="{302914E3-D14E-46F3-A4CF-17B355E7ACCB}" dt="2020-11-23T16:41:13.571" v="4172" actId="478"/>
          <ac:inkMkLst>
            <pc:docMk/>
            <pc:sldMk cId="1216584569" sldId="486"/>
            <ac:inkMk id="51" creationId="{8F7A37E0-508A-4762-9921-64FC6329CFC8}"/>
          </ac:inkMkLst>
        </pc:inkChg>
        <pc:inkChg chg="mod">
          <ac:chgData name="Daniel Schwarz" userId="5bb35bb8-905a-4742-88d9-33d9089732e7" providerId="ADAL" clId="{302914E3-D14E-46F3-A4CF-17B355E7ACCB}" dt="2020-11-23T16:41:09.363" v="4171" actId="165"/>
          <ac:inkMkLst>
            <pc:docMk/>
            <pc:sldMk cId="1216584569" sldId="486"/>
            <ac:inkMk id="53" creationId="{40D2887E-4680-4564-A71B-94DEE67E9FF1}"/>
          </ac:inkMkLst>
        </pc:inkChg>
        <pc:inkChg chg="mod">
          <ac:chgData name="Daniel Schwarz" userId="5bb35bb8-905a-4742-88d9-33d9089732e7" providerId="ADAL" clId="{302914E3-D14E-46F3-A4CF-17B355E7ACCB}" dt="2020-11-23T16:41:09.363" v="4171" actId="165"/>
          <ac:inkMkLst>
            <pc:docMk/>
            <pc:sldMk cId="1216584569" sldId="486"/>
            <ac:inkMk id="54" creationId="{07D3F74E-0134-49BD-9961-B6FB6CFC2141}"/>
          </ac:inkMkLst>
        </pc:inkChg>
        <pc:inkChg chg="mod">
          <ac:chgData name="Daniel Schwarz" userId="5bb35bb8-905a-4742-88d9-33d9089732e7" providerId="ADAL" clId="{302914E3-D14E-46F3-A4CF-17B355E7ACCB}" dt="2020-11-23T16:41:09.363" v="4171" actId="165"/>
          <ac:inkMkLst>
            <pc:docMk/>
            <pc:sldMk cId="1216584569" sldId="486"/>
            <ac:inkMk id="55" creationId="{177E0883-65D3-488B-B0E6-F38C0A97C229}"/>
          </ac:inkMkLst>
        </pc:inkChg>
        <pc:inkChg chg="mod">
          <ac:chgData name="Daniel Schwarz" userId="5bb35bb8-905a-4742-88d9-33d9089732e7" providerId="ADAL" clId="{302914E3-D14E-46F3-A4CF-17B355E7ACCB}" dt="2020-11-23T16:41:09.363" v="4171" actId="165"/>
          <ac:inkMkLst>
            <pc:docMk/>
            <pc:sldMk cId="1216584569" sldId="486"/>
            <ac:inkMk id="56" creationId="{0A5CF2F3-5FA4-446D-8B69-27E8CCB07E08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57" creationId="{FC26524B-4BBF-4A63-8411-DE65BBBE038A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58" creationId="{EDF28504-4DE1-40D0-A63D-16D2B062B693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59" creationId="{78906ABE-A429-45A6-8B91-0FB380A3BDD6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60" creationId="{6FB4A674-9C3A-438F-97FB-58CC4338F00A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61" creationId="{3C060476-9862-4F35-997F-8869C78C8F51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62" creationId="{044969D9-E571-46D6-876E-9CB5B734F068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63" creationId="{086EA927-928C-4763-A4E1-BA5A041019FF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64" creationId="{7ABC22B8-B101-4038-B810-7C495D5A6709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65" creationId="{335848A2-ED41-4B43-A3D0-F19F1E436DC4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66" creationId="{AE5B691A-03EA-4C64-937F-CB378F242D23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67" creationId="{F4C04112-569A-4C96-8777-AD3CCCC38686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68" creationId="{94C2442B-7484-4684-978D-C383DE2EDEE9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69" creationId="{BF4F730A-2241-4C23-AE19-3DEB882C8731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70" creationId="{016DB67F-4187-4FCB-987F-83D75320D0D9}"/>
          </ac:inkMkLst>
        </pc:inkChg>
        <pc:inkChg chg="add del">
          <ac:chgData name="Daniel Schwarz" userId="5bb35bb8-905a-4742-88d9-33d9089732e7" providerId="ADAL" clId="{302914E3-D14E-46F3-A4CF-17B355E7ACCB}" dt="2020-11-23T16:40:49.423" v="4170" actId="9405"/>
          <ac:inkMkLst>
            <pc:docMk/>
            <pc:sldMk cId="1216584569" sldId="486"/>
            <ac:inkMk id="71" creationId="{F52F65E7-9A8A-4EAE-B3A3-784CA867EA25}"/>
          </ac:inkMkLst>
        </pc:inkChg>
        <pc:inkChg chg="add del mod">
          <ac:chgData name="Daniel Schwarz" userId="5bb35bb8-905a-4742-88d9-33d9089732e7" providerId="ADAL" clId="{302914E3-D14E-46F3-A4CF-17B355E7ACCB}" dt="2020-11-23T16:41:29.070" v="4188" actId="9405"/>
          <ac:inkMkLst>
            <pc:docMk/>
            <pc:sldMk cId="1216584569" sldId="486"/>
            <ac:inkMk id="72" creationId="{3DF423C3-9DC5-4085-9CD5-AEB4FE4E8925}"/>
          </ac:inkMkLst>
        </pc:inkChg>
        <pc:inkChg chg="add del mod">
          <ac:chgData name="Daniel Schwarz" userId="5bb35bb8-905a-4742-88d9-33d9089732e7" providerId="ADAL" clId="{302914E3-D14E-46F3-A4CF-17B355E7ACCB}" dt="2020-11-23T16:41:28.771" v="4187" actId="9405"/>
          <ac:inkMkLst>
            <pc:docMk/>
            <pc:sldMk cId="1216584569" sldId="486"/>
            <ac:inkMk id="73" creationId="{AF01CBFF-C6DC-4D20-B1A7-688D5243DBF7}"/>
          </ac:inkMkLst>
        </pc:inkChg>
        <pc:inkChg chg="add del mod">
          <ac:chgData name="Daniel Schwarz" userId="5bb35bb8-905a-4742-88d9-33d9089732e7" providerId="ADAL" clId="{302914E3-D14E-46F3-A4CF-17B355E7ACCB}" dt="2020-11-23T16:41:28.352" v="4186" actId="9405"/>
          <ac:inkMkLst>
            <pc:docMk/>
            <pc:sldMk cId="1216584569" sldId="486"/>
            <ac:inkMk id="74" creationId="{EE452C98-994E-4888-954A-B2F3335B3BA9}"/>
          </ac:inkMkLst>
        </pc:inkChg>
        <pc:inkChg chg="add del mod">
          <ac:chgData name="Daniel Schwarz" userId="5bb35bb8-905a-4742-88d9-33d9089732e7" providerId="ADAL" clId="{302914E3-D14E-46F3-A4CF-17B355E7ACCB}" dt="2020-11-23T16:41:27.865" v="4185" actId="9405"/>
          <ac:inkMkLst>
            <pc:docMk/>
            <pc:sldMk cId="1216584569" sldId="486"/>
            <ac:inkMk id="75" creationId="{57ADDB57-47D9-4585-A1BA-636381D3CC21}"/>
          </ac:inkMkLst>
        </pc:inkChg>
        <pc:inkChg chg="add del mod">
          <ac:chgData name="Daniel Schwarz" userId="5bb35bb8-905a-4742-88d9-33d9089732e7" providerId="ADAL" clId="{302914E3-D14E-46F3-A4CF-17B355E7ACCB}" dt="2020-11-23T16:41:27.701" v="4184" actId="9405"/>
          <ac:inkMkLst>
            <pc:docMk/>
            <pc:sldMk cId="1216584569" sldId="486"/>
            <ac:inkMk id="76" creationId="{7863A050-2386-4509-8A07-4133755B1710}"/>
          </ac:inkMkLst>
        </pc:inkChg>
        <pc:inkChg chg="add del mod">
          <ac:chgData name="Daniel Schwarz" userId="5bb35bb8-905a-4742-88d9-33d9089732e7" providerId="ADAL" clId="{302914E3-D14E-46F3-A4CF-17B355E7ACCB}" dt="2020-11-23T16:41:27.516" v="4183" actId="9405"/>
          <ac:inkMkLst>
            <pc:docMk/>
            <pc:sldMk cId="1216584569" sldId="486"/>
            <ac:inkMk id="77" creationId="{451D207E-5AAB-4C75-8CEC-743EAAF92AD4}"/>
          </ac:inkMkLst>
        </pc:inkChg>
        <pc:inkChg chg="add del mod">
          <ac:chgData name="Daniel Schwarz" userId="5bb35bb8-905a-4742-88d9-33d9089732e7" providerId="ADAL" clId="{302914E3-D14E-46F3-A4CF-17B355E7ACCB}" dt="2020-11-23T16:41:26.898" v="4182"/>
          <ac:inkMkLst>
            <pc:docMk/>
            <pc:sldMk cId="1216584569" sldId="486"/>
            <ac:inkMk id="78" creationId="{5615BA3F-8308-417C-9147-A4F866AF625A}"/>
          </ac:inkMkLst>
        </pc:inkChg>
        <pc:inkChg chg="add del">
          <ac:chgData name="Daniel Schwarz" userId="5bb35bb8-905a-4742-88d9-33d9089732e7" providerId="ADAL" clId="{302914E3-D14E-46F3-A4CF-17B355E7ACCB}" dt="2020-11-23T16:41:41.470" v="4196" actId="9405"/>
          <ac:inkMkLst>
            <pc:docMk/>
            <pc:sldMk cId="1216584569" sldId="486"/>
            <ac:inkMk id="80" creationId="{2AD4AA39-1798-4BC6-A2C8-D650867FEB3C}"/>
          </ac:inkMkLst>
        </pc:inkChg>
        <pc:inkChg chg="add del mod">
          <ac:chgData name="Daniel Schwarz" userId="5bb35bb8-905a-4742-88d9-33d9089732e7" providerId="ADAL" clId="{302914E3-D14E-46F3-A4CF-17B355E7ACCB}" dt="2020-11-23T16:41:40.960" v="4195" actId="9405"/>
          <ac:inkMkLst>
            <pc:docMk/>
            <pc:sldMk cId="1216584569" sldId="486"/>
            <ac:inkMk id="81" creationId="{6A32E0C7-854A-40A7-B363-A151B6948C90}"/>
          </ac:inkMkLst>
        </pc:inkChg>
        <pc:inkChg chg="add del mod">
          <ac:chgData name="Daniel Schwarz" userId="5bb35bb8-905a-4742-88d9-33d9089732e7" providerId="ADAL" clId="{302914E3-D14E-46F3-A4CF-17B355E7ACCB}" dt="2020-11-23T16:41:40.834" v="4194"/>
          <ac:inkMkLst>
            <pc:docMk/>
            <pc:sldMk cId="1216584569" sldId="486"/>
            <ac:inkMk id="82" creationId="{BCA8D37C-D79F-4F56-BE77-2F7CD2F4940B}"/>
          </ac:inkMkLst>
        </pc:inkChg>
        <pc:inkChg chg="add mod">
          <ac:chgData name="Daniel Schwarz" userId="5bb35bb8-905a-4742-88d9-33d9089732e7" providerId="ADAL" clId="{302914E3-D14E-46F3-A4CF-17B355E7ACCB}" dt="2020-11-23T16:41:48.563" v="4204"/>
          <ac:inkMkLst>
            <pc:docMk/>
            <pc:sldMk cId="1216584569" sldId="486"/>
            <ac:inkMk id="84" creationId="{F2B0E085-1FCC-43F8-A2D5-4867420B4FC1}"/>
          </ac:inkMkLst>
        </pc:inkChg>
        <pc:inkChg chg="add mod">
          <ac:chgData name="Daniel Schwarz" userId="5bb35bb8-905a-4742-88d9-33d9089732e7" providerId="ADAL" clId="{302914E3-D14E-46F3-A4CF-17B355E7ACCB}" dt="2020-11-23T16:41:48.563" v="4204"/>
          <ac:inkMkLst>
            <pc:docMk/>
            <pc:sldMk cId="1216584569" sldId="486"/>
            <ac:inkMk id="85" creationId="{323D8D36-6ACF-4B93-9F1C-8C39152CBCCF}"/>
          </ac:inkMkLst>
        </pc:inkChg>
        <pc:inkChg chg="add mod">
          <ac:chgData name="Daniel Schwarz" userId="5bb35bb8-905a-4742-88d9-33d9089732e7" providerId="ADAL" clId="{302914E3-D14E-46F3-A4CF-17B355E7ACCB}" dt="2020-11-23T16:41:48.563" v="4204"/>
          <ac:inkMkLst>
            <pc:docMk/>
            <pc:sldMk cId="1216584569" sldId="486"/>
            <ac:inkMk id="86" creationId="{C9CD7900-C309-47B4-A5D1-DBFFB8510377}"/>
          </ac:inkMkLst>
        </pc:inkChg>
        <pc:inkChg chg="add mod">
          <ac:chgData name="Daniel Schwarz" userId="5bb35bb8-905a-4742-88d9-33d9089732e7" providerId="ADAL" clId="{302914E3-D14E-46F3-A4CF-17B355E7ACCB}" dt="2020-11-23T16:41:48.563" v="4204"/>
          <ac:inkMkLst>
            <pc:docMk/>
            <pc:sldMk cId="1216584569" sldId="486"/>
            <ac:inkMk id="87" creationId="{3B0C1984-16D8-4209-AF36-EC5CDED614D1}"/>
          </ac:inkMkLst>
        </pc:inkChg>
        <pc:inkChg chg="add mod">
          <ac:chgData name="Daniel Schwarz" userId="5bb35bb8-905a-4742-88d9-33d9089732e7" providerId="ADAL" clId="{302914E3-D14E-46F3-A4CF-17B355E7ACCB}" dt="2020-11-23T16:41:48.563" v="4204"/>
          <ac:inkMkLst>
            <pc:docMk/>
            <pc:sldMk cId="1216584569" sldId="486"/>
            <ac:inkMk id="88" creationId="{6A93BE7C-18FC-4D1A-8659-F9AC45AE13A6}"/>
          </ac:inkMkLst>
        </pc:inkChg>
        <pc:inkChg chg="add mod">
          <ac:chgData name="Daniel Schwarz" userId="5bb35bb8-905a-4742-88d9-33d9089732e7" providerId="ADAL" clId="{302914E3-D14E-46F3-A4CF-17B355E7ACCB}" dt="2020-11-23T16:41:48.563" v="4204"/>
          <ac:inkMkLst>
            <pc:docMk/>
            <pc:sldMk cId="1216584569" sldId="486"/>
            <ac:inkMk id="89" creationId="{89B20174-D2C0-4368-A78D-79B5204E169E}"/>
          </ac:inkMkLst>
        </pc:inkChg>
        <pc:inkChg chg="add mod">
          <ac:chgData name="Daniel Schwarz" userId="5bb35bb8-905a-4742-88d9-33d9089732e7" providerId="ADAL" clId="{302914E3-D14E-46F3-A4CF-17B355E7ACCB}" dt="2020-11-23T16:41:48.563" v="4204"/>
          <ac:inkMkLst>
            <pc:docMk/>
            <pc:sldMk cId="1216584569" sldId="486"/>
            <ac:inkMk id="90" creationId="{FC401F52-7B72-4965-83BE-425E8343C32D}"/>
          </ac:inkMkLst>
        </pc:inkChg>
        <pc:inkChg chg="add mod">
          <ac:chgData name="Daniel Schwarz" userId="5bb35bb8-905a-4742-88d9-33d9089732e7" providerId="ADAL" clId="{302914E3-D14E-46F3-A4CF-17B355E7ACCB}" dt="2020-11-23T16:45:06.564" v="4263"/>
          <ac:inkMkLst>
            <pc:docMk/>
            <pc:sldMk cId="1216584569" sldId="486"/>
            <ac:inkMk id="92" creationId="{CD2C68F1-BCB4-448F-B652-6ACEAB7E4A6B}"/>
          </ac:inkMkLst>
        </pc:inkChg>
        <pc:inkChg chg="add mod">
          <ac:chgData name="Daniel Schwarz" userId="5bb35bb8-905a-4742-88d9-33d9089732e7" providerId="ADAL" clId="{302914E3-D14E-46F3-A4CF-17B355E7ACCB}" dt="2020-11-23T16:45:06.564" v="4263"/>
          <ac:inkMkLst>
            <pc:docMk/>
            <pc:sldMk cId="1216584569" sldId="486"/>
            <ac:inkMk id="93" creationId="{ED003D1E-7965-4B57-9D0E-767C582E89B1}"/>
          </ac:inkMkLst>
        </pc:inkChg>
        <pc:inkChg chg="add del mod">
          <ac:chgData name="Daniel Schwarz" userId="5bb35bb8-905a-4742-88d9-33d9089732e7" providerId="ADAL" clId="{302914E3-D14E-46F3-A4CF-17B355E7ACCB}" dt="2020-11-23T16:45:41.462" v="4273" actId="478"/>
          <ac:inkMkLst>
            <pc:docMk/>
            <pc:sldMk cId="1216584569" sldId="486"/>
            <ac:inkMk id="95" creationId="{7D07E509-3BE4-493D-9AE1-B95465428AB4}"/>
          </ac:inkMkLst>
        </pc:inkChg>
        <pc:inkChg chg="add del mod">
          <ac:chgData name="Daniel Schwarz" userId="5bb35bb8-905a-4742-88d9-33d9089732e7" providerId="ADAL" clId="{302914E3-D14E-46F3-A4CF-17B355E7ACCB}" dt="2020-11-23T16:45:42.461" v="4274" actId="478"/>
          <ac:inkMkLst>
            <pc:docMk/>
            <pc:sldMk cId="1216584569" sldId="486"/>
            <ac:inkMk id="96" creationId="{3F18FD27-EC90-4D4F-8602-1451F1580D33}"/>
          </ac:inkMkLst>
        </pc:inkChg>
        <pc:inkChg chg="add del mod">
          <ac:chgData name="Daniel Schwarz" userId="5bb35bb8-905a-4742-88d9-33d9089732e7" providerId="ADAL" clId="{302914E3-D14E-46F3-A4CF-17B355E7ACCB}" dt="2020-11-23T16:45:42.461" v="4274" actId="478"/>
          <ac:inkMkLst>
            <pc:docMk/>
            <pc:sldMk cId="1216584569" sldId="486"/>
            <ac:inkMk id="97" creationId="{C09A8A4C-D4EF-4C3E-BE22-0CD080FE2512}"/>
          </ac:inkMkLst>
        </pc:inkChg>
        <pc:inkChg chg="add del mod">
          <ac:chgData name="Daniel Schwarz" userId="5bb35bb8-905a-4742-88d9-33d9089732e7" providerId="ADAL" clId="{302914E3-D14E-46F3-A4CF-17B355E7ACCB}" dt="2020-11-23T16:45:42.461" v="4274" actId="478"/>
          <ac:inkMkLst>
            <pc:docMk/>
            <pc:sldMk cId="1216584569" sldId="486"/>
            <ac:inkMk id="98" creationId="{3F07F197-FE98-4AB8-A50A-0BFFC3D4BD85}"/>
          </ac:inkMkLst>
        </pc:inkChg>
        <pc:inkChg chg="add del mod">
          <ac:chgData name="Daniel Schwarz" userId="5bb35bb8-905a-4742-88d9-33d9089732e7" providerId="ADAL" clId="{302914E3-D14E-46F3-A4CF-17B355E7ACCB}" dt="2020-11-23T16:45:06.564" v="4263"/>
          <ac:inkMkLst>
            <pc:docMk/>
            <pc:sldMk cId="1216584569" sldId="486"/>
            <ac:inkMk id="99" creationId="{754C9E52-A873-45A4-B4A2-E12AD22D82AA}"/>
          </ac:inkMkLst>
        </pc:inkChg>
        <pc:inkChg chg="add del mod">
          <ac:chgData name="Daniel Schwarz" userId="5bb35bb8-905a-4742-88d9-33d9089732e7" providerId="ADAL" clId="{302914E3-D14E-46F3-A4CF-17B355E7ACCB}" dt="2020-11-23T16:45:06.319" v="4261" actId="9405"/>
          <ac:inkMkLst>
            <pc:docMk/>
            <pc:sldMk cId="1216584569" sldId="486"/>
            <ac:inkMk id="101" creationId="{7CB68CF5-FE6F-47D0-B28B-EB6BE3DABFE8}"/>
          </ac:inkMkLst>
        </pc:inkChg>
        <pc:inkChg chg="add del mod">
          <ac:chgData name="Daniel Schwarz" userId="5bb35bb8-905a-4742-88d9-33d9089732e7" providerId="ADAL" clId="{302914E3-D14E-46F3-A4CF-17B355E7ACCB}" dt="2020-11-23T16:45:06.002" v="4260"/>
          <ac:inkMkLst>
            <pc:docMk/>
            <pc:sldMk cId="1216584569" sldId="486"/>
            <ac:inkMk id="102" creationId="{FF8FEAF3-707B-4BEF-95F3-6D114B04C123}"/>
          </ac:inkMkLst>
        </pc:inkChg>
        <pc:inkChg chg="add del mod">
          <ac:chgData name="Daniel Schwarz" userId="5bb35bb8-905a-4742-88d9-33d9089732e7" providerId="ADAL" clId="{302914E3-D14E-46F3-A4CF-17B355E7ACCB}" dt="2020-11-23T16:45:05.698" v="4258" actId="9405"/>
          <ac:inkMkLst>
            <pc:docMk/>
            <pc:sldMk cId="1216584569" sldId="486"/>
            <ac:inkMk id="104" creationId="{8A049B4D-1F27-4F60-B87C-561E23E6CAEE}"/>
          </ac:inkMkLst>
        </pc:inkChg>
        <pc:inkChg chg="add del mod">
          <ac:chgData name="Daniel Schwarz" userId="5bb35bb8-905a-4742-88d9-33d9089732e7" providerId="ADAL" clId="{302914E3-D14E-46F3-A4CF-17B355E7ACCB}" dt="2020-11-23T16:45:05.552" v="4257"/>
          <ac:inkMkLst>
            <pc:docMk/>
            <pc:sldMk cId="1216584569" sldId="486"/>
            <ac:inkMk id="105" creationId="{148DAE2D-E4F2-4A43-BAC2-CEAF53CA323F}"/>
          </ac:inkMkLst>
        </pc:inkChg>
        <pc:inkChg chg="add del">
          <ac:chgData name="Daniel Schwarz" userId="5bb35bb8-905a-4742-88d9-33d9089732e7" providerId="ADAL" clId="{302914E3-D14E-46F3-A4CF-17B355E7ACCB}" dt="2020-11-23T16:45:05.406" v="4255" actId="9405"/>
          <ac:inkMkLst>
            <pc:docMk/>
            <pc:sldMk cId="1216584569" sldId="486"/>
            <ac:inkMk id="107" creationId="{FFA4878C-1049-46C5-ABC8-B4BB161897D8}"/>
          </ac:inkMkLst>
        </pc:inkChg>
        <pc:inkChg chg="add del mod">
          <ac:chgData name="Daniel Schwarz" userId="5bb35bb8-905a-4742-88d9-33d9089732e7" providerId="ADAL" clId="{302914E3-D14E-46F3-A4CF-17B355E7ACCB}" dt="2020-11-23T16:45:05.204" v="4254" actId="9405"/>
          <ac:inkMkLst>
            <pc:docMk/>
            <pc:sldMk cId="1216584569" sldId="486"/>
            <ac:inkMk id="108" creationId="{600BF63E-BFDB-4A49-8516-942EE7FE23AA}"/>
          </ac:inkMkLst>
        </pc:inkChg>
        <pc:inkChg chg="add del mod">
          <ac:chgData name="Daniel Schwarz" userId="5bb35bb8-905a-4742-88d9-33d9089732e7" providerId="ADAL" clId="{302914E3-D14E-46F3-A4CF-17B355E7ACCB}" dt="2020-11-23T16:45:04.969" v="4253" actId="9405"/>
          <ac:inkMkLst>
            <pc:docMk/>
            <pc:sldMk cId="1216584569" sldId="486"/>
            <ac:inkMk id="109" creationId="{1B71544F-592A-4C44-8A97-7127C0BC0160}"/>
          </ac:inkMkLst>
        </pc:inkChg>
        <pc:inkChg chg="add del mod">
          <ac:chgData name="Daniel Schwarz" userId="5bb35bb8-905a-4742-88d9-33d9089732e7" providerId="ADAL" clId="{302914E3-D14E-46F3-A4CF-17B355E7ACCB}" dt="2020-11-23T16:45:04.783" v="4252" actId="9405"/>
          <ac:inkMkLst>
            <pc:docMk/>
            <pc:sldMk cId="1216584569" sldId="486"/>
            <ac:inkMk id="110" creationId="{7F2409DC-EAF7-479A-8D38-7A5E0DEB3CB3}"/>
          </ac:inkMkLst>
        </pc:inkChg>
        <pc:inkChg chg="add del mod">
          <ac:chgData name="Daniel Schwarz" userId="5bb35bb8-905a-4742-88d9-33d9089732e7" providerId="ADAL" clId="{302914E3-D14E-46F3-A4CF-17B355E7ACCB}" dt="2020-11-23T16:45:04.618" v="4251"/>
          <ac:inkMkLst>
            <pc:docMk/>
            <pc:sldMk cId="1216584569" sldId="486"/>
            <ac:inkMk id="111" creationId="{4A91CB49-5F85-4A23-AA70-B353F3647771}"/>
          </ac:inkMkLst>
        </pc:inkChg>
        <pc:inkChg chg="add del mod">
          <ac:chgData name="Daniel Schwarz" userId="5bb35bb8-905a-4742-88d9-33d9089732e7" providerId="ADAL" clId="{302914E3-D14E-46F3-A4CF-17B355E7ACCB}" dt="2020-11-23T16:45:04.492" v="4249" actId="9405"/>
          <ac:inkMkLst>
            <pc:docMk/>
            <pc:sldMk cId="1216584569" sldId="486"/>
            <ac:inkMk id="113" creationId="{53E1F2D7-537A-4755-BEA6-9E7D89E34858}"/>
          </ac:inkMkLst>
        </pc:inkChg>
        <pc:inkChg chg="add del mod">
          <ac:chgData name="Daniel Schwarz" userId="5bb35bb8-905a-4742-88d9-33d9089732e7" providerId="ADAL" clId="{302914E3-D14E-46F3-A4CF-17B355E7ACCB}" dt="2020-11-23T16:45:04.350" v="4248" actId="9405"/>
          <ac:inkMkLst>
            <pc:docMk/>
            <pc:sldMk cId="1216584569" sldId="486"/>
            <ac:inkMk id="114" creationId="{36C4DC7B-15BB-40C4-A1BB-9D871E316CB5}"/>
          </ac:inkMkLst>
        </pc:inkChg>
        <pc:inkChg chg="add del mod">
          <ac:chgData name="Daniel Schwarz" userId="5bb35bb8-905a-4742-88d9-33d9089732e7" providerId="ADAL" clId="{302914E3-D14E-46F3-A4CF-17B355E7ACCB}" dt="2020-11-23T16:45:04.029" v="4247" actId="9405"/>
          <ac:inkMkLst>
            <pc:docMk/>
            <pc:sldMk cId="1216584569" sldId="486"/>
            <ac:inkMk id="115" creationId="{D0C6B4C0-FC3B-4265-9A09-2610C479DD2C}"/>
          </ac:inkMkLst>
        </pc:inkChg>
        <pc:inkChg chg="add del mod">
          <ac:chgData name="Daniel Schwarz" userId="5bb35bb8-905a-4742-88d9-33d9089732e7" providerId="ADAL" clId="{302914E3-D14E-46F3-A4CF-17B355E7ACCB}" dt="2020-11-23T16:45:03.952" v="4246" actId="9405"/>
          <ac:inkMkLst>
            <pc:docMk/>
            <pc:sldMk cId="1216584569" sldId="486"/>
            <ac:inkMk id="116" creationId="{98078A93-A3CA-4694-8627-ED6F93E94F4C}"/>
          </ac:inkMkLst>
        </pc:inkChg>
        <pc:inkChg chg="add del mod">
          <ac:chgData name="Daniel Schwarz" userId="5bb35bb8-905a-4742-88d9-33d9089732e7" providerId="ADAL" clId="{302914E3-D14E-46F3-A4CF-17B355E7ACCB}" dt="2020-11-23T16:45:03.768" v="4245" actId="9405"/>
          <ac:inkMkLst>
            <pc:docMk/>
            <pc:sldMk cId="1216584569" sldId="486"/>
            <ac:inkMk id="117" creationId="{DD119BF4-6F98-4C51-B749-B60F3F5B9630}"/>
          </ac:inkMkLst>
        </pc:inkChg>
        <pc:inkChg chg="add del mod">
          <ac:chgData name="Daniel Schwarz" userId="5bb35bb8-905a-4742-88d9-33d9089732e7" providerId="ADAL" clId="{302914E3-D14E-46F3-A4CF-17B355E7ACCB}" dt="2020-11-23T16:45:03.657" v="4244" actId="9405"/>
          <ac:inkMkLst>
            <pc:docMk/>
            <pc:sldMk cId="1216584569" sldId="486"/>
            <ac:inkMk id="118" creationId="{5E263DCE-0BFC-4E79-B928-74DCD64A94DE}"/>
          </ac:inkMkLst>
        </pc:inkChg>
        <pc:inkChg chg="add del mod">
          <ac:chgData name="Daniel Schwarz" userId="5bb35bb8-905a-4742-88d9-33d9089732e7" providerId="ADAL" clId="{302914E3-D14E-46F3-A4CF-17B355E7ACCB}" dt="2020-11-23T16:45:03.499" v="4243"/>
          <ac:inkMkLst>
            <pc:docMk/>
            <pc:sldMk cId="1216584569" sldId="486"/>
            <ac:inkMk id="119" creationId="{724A605F-B9E4-414C-ABBB-E0B6D3A7E321}"/>
          </ac:inkMkLst>
        </pc:inkChg>
        <pc:inkChg chg="add del mod">
          <ac:chgData name="Daniel Schwarz" userId="5bb35bb8-905a-4742-88d9-33d9089732e7" providerId="ADAL" clId="{302914E3-D14E-46F3-A4CF-17B355E7ACCB}" dt="2020-11-23T16:45:03.332" v="4241" actId="9405"/>
          <ac:inkMkLst>
            <pc:docMk/>
            <pc:sldMk cId="1216584569" sldId="486"/>
            <ac:inkMk id="121" creationId="{0B40D1BE-B255-443E-B216-500C58B78058}"/>
          </ac:inkMkLst>
        </pc:inkChg>
        <pc:inkChg chg="add del mod">
          <ac:chgData name="Daniel Schwarz" userId="5bb35bb8-905a-4742-88d9-33d9089732e7" providerId="ADAL" clId="{302914E3-D14E-46F3-A4CF-17B355E7ACCB}" dt="2020-11-23T16:45:03.134" v="4240" actId="9405"/>
          <ac:inkMkLst>
            <pc:docMk/>
            <pc:sldMk cId="1216584569" sldId="486"/>
            <ac:inkMk id="122" creationId="{2E9D5476-2B6F-4691-A4E7-C83619014610}"/>
          </ac:inkMkLst>
        </pc:inkChg>
        <pc:inkChg chg="add del mod">
          <ac:chgData name="Daniel Schwarz" userId="5bb35bb8-905a-4742-88d9-33d9089732e7" providerId="ADAL" clId="{302914E3-D14E-46F3-A4CF-17B355E7ACCB}" dt="2020-11-23T16:45:03.070" v="4239"/>
          <ac:inkMkLst>
            <pc:docMk/>
            <pc:sldMk cId="1216584569" sldId="486"/>
            <ac:inkMk id="123" creationId="{ED18B4F8-3FA1-46AF-B053-56895327C01B}"/>
          </ac:inkMkLst>
        </pc:inkChg>
        <pc:inkChg chg="add mod">
          <ac:chgData name="Daniel Schwarz" userId="5bb35bb8-905a-4742-88d9-33d9089732e7" providerId="ADAL" clId="{302914E3-D14E-46F3-A4CF-17B355E7ACCB}" dt="2020-11-23T16:45:20.559" v="4271"/>
          <ac:inkMkLst>
            <pc:docMk/>
            <pc:sldMk cId="1216584569" sldId="486"/>
            <ac:inkMk id="125" creationId="{E2D23CE2-38CD-4E94-9489-723AEC8244B6}"/>
          </ac:inkMkLst>
        </pc:inkChg>
        <pc:inkChg chg="add mod">
          <ac:chgData name="Daniel Schwarz" userId="5bb35bb8-905a-4742-88d9-33d9089732e7" providerId="ADAL" clId="{302914E3-D14E-46F3-A4CF-17B355E7ACCB}" dt="2020-11-23T16:45:20.559" v="4271"/>
          <ac:inkMkLst>
            <pc:docMk/>
            <pc:sldMk cId="1216584569" sldId="486"/>
            <ac:inkMk id="126" creationId="{9B4F41B8-4C35-4426-8C1D-3A505B94B170}"/>
          </ac:inkMkLst>
        </pc:inkChg>
        <pc:inkChg chg="add mod">
          <ac:chgData name="Daniel Schwarz" userId="5bb35bb8-905a-4742-88d9-33d9089732e7" providerId="ADAL" clId="{302914E3-D14E-46F3-A4CF-17B355E7ACCB}" dt="2020-11-23T16:45:20.559" v="4271"/>
          <ac:inkMkLst>
            <pc:docMk/>
            <pc:sldMk cId="1216584569" sldId="486"/>
            <ac:inkMk id="127" creationId="{80E9B1D7-E05F-4CDE-A58D-E330A994A62C}"/>
          </ac:inkMkLst>
        </pc:inkChg>
        <pc:inkChg chg="add mod">
          <ac:chgData name="Daniel Schwarz" userId="5bb35bb8-905a-4742-88d9-33d9089732e7" providerId="ADAL" clId="{302914E3-D14E-46F3-A4CF-17B355E7ACCB}" dt="2020-11-23T16:45:20.559" v="4271"/>
          <ac:inkMkLst>
            <pc:docMk/>
            <pc:sldMk cId="1216584569" sldId="486"/>
            <ac:inkMk id="128" creationId="{158A505F-EC15-4208-88A3-EF850F84711E}"/>
          </ac:inkMkLst>
        </pc:inkChg>
        <pc:inkChg chg="add mod">
          <ac:chgData name="Daniel Schwarz" userId="5bb35bb8-905a-4742-88d9-33d9089732e7" providerId="ADAL" clId="{302914E3-D14E-46F3-A4CF-17B355E7ACCB}" dt="2020-11-23T16:45:20.559" v="4271"/>
          <ac:inkMkLst>
            <pc:docMk/>
            <pc:sldMk cId="1216584569" sldId="486"/>
            <ac:inkMk id="129" creationId="{0C36562F-83D7-45E4-8233-452130E765BD}"/>
          </ac:inkMkLst>
        </pc:inkChg>
        <pc:inkChg chg="add mod">
          <ac:chgData name="Daniel Schwarz" userId="5bb35bb8-905a-4742-88d9-33d9089732e7" providerId="ADAL" clId="{302914E3-D14E-46F3-A4CF-17B355E7ACCB}" dt="2020-11-23T16:45:20.559" v="4271"/>
          <ac:inkMkLst>
            <pc:docMk/>
            <pc:sldMk cId="1216584569" sldId="486"/>
            <ac:inkMk id="130" creationId="{8AEBF283-2964-4CB4-8E36-8B39FC46EF59}"/>
          </ac:inkMkLst>
        </pc:inkChg>
        <pc:inkChg chg="add mod">
          <ac:chgData name="Daniel Schwarz" userId="5bb35bb8-905a-4742-88d9-33d9089732e7" providerId="ADAL" clId="{302914E3-D14E-46F3-A4CF-17B355E7ACCB}" dt="2020-11-23T16:45:20.559" v="4271"/>
          <ac:inkMkLst>
            <pc:docMk/>
            <pc:sldMk cId="1216584569" sldId="486"/>
            <ac:inkMk id="131" creationId="{A089EE1F-5BAE-4C55-9167-717A91AA472A}"/>
          </ac:inkMkLst>
        </pc:inkChg>
        <pc:inkChg chg="add mod">
          <ac:chgData name="Daniel Schwarz" userId="5bb35bb8-905a-4742-88d9-33d9089732e7" providerId="ADAL" clId="{302914E3-D14E-46F3-A4CF-17B355E7ACCB}" dt="2020-11-23T16:55:41.840" v="4327"/>
          <ac:inkMkLst>
            <pc:docMk/>
            <pc:sldMk cId="1216584569" sldId="486"/>
            <ac:inkMk id="133" creationId="{D9455EFC-345E-4964-A7F1-C510ECCCAD09}"/>
          </ac:inkMkLst>
        </pc:inkChg>
        <pc:inkChg chg="add mod">
          <ac:chgData name="Daniel Schwarz" userId="5bb35bb8-905a-4742-88d9-33d9089732e7" providerId="ADAL" clId="{302914E3-D14E-46F3-A4CF-17B355E7ACCB}" dt="2020-11-23T16:55:41.840" v="4327"/>
          <ac:inkMkLst>
            <pc:docMk/>
            <pc:sldMk cId="1216584569" sldId="486"/>
            <ac:inkMk id="134" creationId="{7E212B96-8DCC-4B65-B09D-473A32795383}"/>
          </ac:inkMkLst>
        </pc:inkChg>
        <pc:inkChg chg="add del">
          <ac:chgData name="Daniel Schwarz" userId="5bb35bb8-905a-4742-88d9-33d9089732e7" providerId="ADAL" clId="{302914E3-D14E-46F3-A4CF-17B355E7ACCB}" dt="2020-11-23T16:55:53.147" v="4332" actId="478"/>
          <ac:inkMkLst>
            <pc:docMk/>
            <pc:sldMk cId="1216584569" sldId="486"/>
            <ac:inkMk id="136" creationId="{EC8B2F87-4222-452B-937B-3A2EE63918B2}"/>
          </ac:inkMkLst>
        </pc:inkChg>
        <pc:inkChg chg="add mod">
          <ac:chgData name="Daniel Schwarz" userId="5bb35bb8-905a-4742-88d9-33d9089732e7" providerId="ADAL" clId="{302914E3-D14E-46F3-A4CF-17B355E7ACCB}" dt="2020-11-23T16:55:49.878" v="4331"/>
          <ac:inkMkLst>
            <pc:docMk/>
            <pc:sldMk cId="1216584569" sldId="486"/>
            <ac:inkMk id="137" creationId="{EE3ACBCC-6134-4F76-BEAE-3C647E23FC7E}"/>
          </ac:inkMkLst>
        </pc:inkChg>
        <pc:inkChg chg="add mod">
          <ac:chgData name="Daniel Schwarz" userId="5bb35bb8-905a-4742-88d9-33d9089732e7" providerId="ADAL" clId="{302914E3-D14E-46F3-A4CF-17B355E7ACCB}" dt="2020-11-23T16:55:49.878" v="4331"/>
          <ac:inkMkLst>
            <pc:docMk/>
            <pc:sldMk cId="1216584569" sldId="486"/>
            <ac:inkMk id="138" creationId="{F82C3A99-DAF3-4AA5-9E2B-6A1BC9148114}"/>
          </ac:inkMkLst>
        </pc:inkChg>
        <pc:inkChg chg="add del mod">
          <ac:chgData name="Daniel Schwarz" userId="5bb35bb8-905a-4742-88d9-33d9089732e7" providerId="ADAL" clId="{302914E3-D14E-46F3-A4CF-17B355E7ACCB}" dt="2020-11-23T17:01:16.836" v="4375" actId="9405"/>
          <ac:inkMkLst>
            <pc:docMk/>
            <pc:sldMk cId="1216584569" sldId="486"/>
            <ac:inkMk id="142" creationId="{CE1B4C03-0B4C-4D90-8C09-3376304710C0}"/>
          </ac:inkMkLst>
        </pc:inkChg>
        <pc:inkChg chg="add del mod">
          <ac:chgData name="Daniel Schwarz" userId="5bb35bb8-905a-4742-88d9-33d9089732e7" providerId="ADAL" clId="{302914E3-D14E-46F3-A4CF-17B355E7ACCB}" dt="2020-11-23T17:01:16.495" v="4374"/>
          <ac:inkMkLst>
            <pc:docMk/>
            <pc:sldMk cId="1216584569" sldId="486"/>
            <ac:inkMk id="143" creationId="{52BA8FE3-99D5-4766-810F-3AF19AE6B456}"/>
          </ac:inkMkLst>
        </pc:inkChg>
        <pc:inkChg chg="add del mod">
          <ac:chgData name="Daniel Schwarz" userId="5bb35bb8-905a-4742-88d9-33d9089732e7" providerId="ADAL" clId="{302914E3-D14E-46F3-A4CF-17B355E7ACCB}" dt="2020-11-23T17:01:16.182" v="4372"/>
          <ac:inkMkLst>
            <pc:docMk/>
            <pc:sldMk cId="1216584569" sldId="486"/>
            <ac:inkMk id="145" creationId="{57C3F8C5-8549-46BF-AA9A-14E564C9468C}"/>
          </ac:inkMkLst>
        </pc:inkChg>
        <pc:inkChg chg="add del mod">
          <ac:chgData name="Daniel Schwarz" userId="5bb35bb8-905a-4742-88d9-33d9089732e7" providerId="ADAL" clId="{302914E3-D14E-46F3-A4CF-17B355E7ACCB}" dt="2020-11-23T17:01:15.806" v="4370"/>
          <ac:inkMkLst>
            <pc:docMk/>
            <pc:sldMk cId="1216584569" sldId="486"/>
            <ac:inkMk id="147" creationId="{BC7F7072-5466-4801-8319-61B5DEDF74E8}"/>
          </ac:inkMkLst>
        </pc:inkChg>
        <pc:inkChg chg="add del mod">
          <ac:chgData name="Daniel Schwarz" userId="5bb35bb8-905a-4742-88d9-33d9089732e7" providerId="ADAL" clId="{302914E3-D14E-46F3-A4CF-17B355E7ACCB}" dt="2020-11-23T17:01:00.008" v="4354"/>
          <ac:inkMkLst>
            <pc:docMk/>
            <pc:sldMk cId="1216584569" sldId="486"/>
            <ac:inkMk id="149" creationId="{5EC545F7-4D58-4628-B433-3848F0BF6E59}"/>
          </ac:inkMkLst>
        </pc:inkChg>
        <pc:inkChg chg="add del mod">
          <ac:chgData name="Daniel Schwarz" userId="5bb35bb8-905a-4742-88d9-33d9089732e7" providerId="ADAL" clId="{302914E3-D14E-46F3-A4CF-17B355E7ACCB}" dt="2020-11-23T17:00:59.584" v="4352"/>
          <ac:inkMkLst>
            <pc:docMk/>
            <pc:sldMk cId="1216584569" sldId="486"/>
            <ac:inkMk id="151" creationId="{9A009410-83EB-4441-B340-A31575BC0991}"/>
          </ac:inkMkLst>
        </pc:inkChg>
        <pc:inkChg chg="add del mod">
          <ac:chgData name="Daniel Schwarz" userId="5bb35bb8-905a-4742-88d9-33d9089732e7" providerId="ADAL" clId="{302914E3-D14E-46F3-A4CF-17B355E7ACCB}" dt="2020-11-23T17:01:05.510" v="4360" actId="9405"/>
          <ac:inkMkLst>
            <pc:docMk/>
            <pc:sldMk cId="1216584569" sldId="486"/>
            <ac:inkMk id="153" creationId="{C9480A83-EF0B-4F10-9952-717FD5D8D7B1}"/>
          </ac:inkMkLst>
        </pc:inkChg>
        <pc:inkChg chg="add del mod">
          <ac:chgData name="Daniel Schwarz" userId="5bb35bb8-905a-4742-88d9-33d9089732e7" providerId="ADAL" clId="{302914E3-D14E-46F3-A4CF-17B355E7ACCB}" dt="2020-11-23T17:01:05.105" v="4359"/>
          <ac:inkMkLst>
            <pc:docMk/>
            <pc:sldMk cId="1216584569" sldId="486"/>
            <ac:inkMk id="154" creationId="{FA3035C6-25FA-40F9-9A22-5E33F4E0C88C}"/>
          </ac:inkMkLst>
        </pc:inkChg>
        <pc:inkChg chg="add del mod">
          <ac:chgData name="Daniel Schwarz" userId="5bb35bb8-905a-4742-88d9-33d9089732e7" providerId="ADAL" clId="{302914E3-D14E-46F3-A4CF-17B355E7ACCB}" dt="2020-11-23T17:01:15.173" v="4368"/>
          <ac:inkMkLst>
            <pc:docMk/>
            <pc:sldMk cId="1216584569" sldId="486"/>
            <ac:inkMk id="156" creationId="{27F3C74C-B0F0-4FE2-A116-9A6FC3544233}"/>
          </ac:inkMkLst>
        </pc:inkChg>
        <pc:inkChg chg="add del mod">
          <ac:chgData name="Daniel Schwarz" userId="5bb35bb8-905a-4742-88d9-33d9089732e7" providerId="ADAL" clId="{302914E3-D14E-46F3-A4CF-17B355E7ACCB}" dt="2020-11-23T17:01:14.888" v="4366"/>
          <ac:inkMkLst>
            <pc:docMk/>
            <pc:sldMk cId="1216584569" sldId="486"/>
            <ac:inkMk id="158" creationId="{7FC9A89E-52BE-4DC6-8045-3CF51C674291}"/>
          </ac:inkMkLst>
        </pc:inkChg>
        <pc:inkChg chg="mod">
          <ac:chgData name="Daniel Schwarz" userId="5bb35bb8-905a-4742-88d9-33d9089732e7" providerId="ADAL" clId="{302914E3-D14E-46F3-A4CF-17B355E7ACCB}" dt="2020-11-23T17:07:01.022" v="4420"/>
          <ac:inkMkLst>
            <pc:docMk/>
            <pc:sldMk cId="1216584569" sldId="486"/>
            <ac:inkMk id="183" creationId="{9EBD6DAE-3C39-4E6B-8D49-CDC69EC52A20}"/>
          </ac:inkMkLst>
        </pc:inkChg>
        <pc:inkChg chg="mod">
          <ac:chgData name="Daniel Schwarz" userId="5bb35bb8-905a-4742-88d9-33d9089732e7" providerId="ADAL" clId="{302914E3-D14E-46F3-A4CF-17B355E7ACCB}" dt="2020-11-23T17:07:01.022" v="4420"/>
          <ac:inkMkLst>
            <pc:docMk/>
            <pc:sldMk cId="1216584569" sldId="486"/>
            <ac:inkMk id="184" creationId="{4C551CD3-6064-472D-B007-AD57802749D6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189" creationId="{2DBA6FEF-4A32-4A24-9C7E-190E7648B11E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190" creationId="{95E87386-1104-4F58-9098-A91CDAFD4CF8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191" creationId="{44E22BD1-BDEA-4F1B-B2AD-CDD5A5EC7096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193" creationId="{ED67C1C4-4BCD-48FE-98C8-4988D931776D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194" creationId="{CC422B4B-4C56-4B7A-9DFF-DB336F9B5BB1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195" creationId="{24A18654-AE55-490A-8F4E-195FE8EA25E6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196" creationId="{B4E0FE91-1492-4F49-8A3C-EF87A8AAD1D1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197" creationId="{14A28357-EE01-46D7-B4A8-FDBD89EB8FEF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198" creationId="{FDEA197C-59D1-48A0-8F53-E33ED9D4D5CA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199" creationId="{54E80136-3871-40B4-A655-FBC6A4AD5E6A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200" creationId="{C7E92EDD-6968-41DC-8236-467D0CD865A7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201" creationId="{29343BB2-FEF9-4882-8453-5032A8EEA89A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202" creationId="{3687CE0A-C536-4442-93E0-92458DC8024D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203" creationId="{5C243813-E4A1-4D4C-8711-C26EBB58B48A}"/>
          </ac:inkMkLst>
        </pc:inkChg>
        <pc:inkChg chg="mod">
          <ac:chgData name="Daniel Schwarz" userId="5bb35bb8-905a-4742-88d9-33d9089732e7" providerId="ADAL" clId="{302914E3-D14E-46F3-A4CF-17B355E7ACCB}" dt="2020-11-23T17:09:45.398" v="4479"/>
          <ac:inkMkLst>
            <pc:docMk/>
            <pc:sldMk cId="1216584569" sldId="486"/>
            <ac:inkMk id="205" creationId="{36C969B5-D410-47D5-BE7F-8325ED0AF8CD}"/>
          </ac:inkMkLst>
        </pc:inkChg>
        <pc:inkChg chg="mod">
          <ac:chgData name="Daniel Schwarz" userId="5bb35bb8-905a-4742-88d9-33d9089732e7" providerId="ADAL" clId="{302914E3-D14E-46F3-A4CF-17B355E7ACCB}" dt="2020-11-23T17:09:45.398" v="4479"/>
          <ac:inkMkLst>
            <pc:docMk/>
            <pc:sldMk cId="1216584569" sldId="486"/>
            <ac:inkMk id="206" creationId="{63FCE99B-40E8-40F0-AB96-F5F811F7B49B}"/>
          </ac:inkMkLst>
        </pc:inkChg>
        <pc:inkChg chg="add del mod">
          <ac:chgData name="Daniel Schwarz" userId="5bb35bb8-905a-4742-88d9-33d9089732e7" providerId="ADAL" clId="{302914E3-D14E-46F3-A4CF-17B355E7ACCB}" dt="2020-11-23T17:14:40.271" v="4563"/>
          <ac:inkMkLst>
            <pc:docMk/>
            <pc:sldMk cId="1216584569" sldId="486"/>
            <ac:inkMk id="210" creationId="{E7B2638C-2A19-4EEB-9E39-90230ED7CB18}"/>
          </ac:inkMkLst>
        </pc:inkChg>
        <pc:inkChg chg="add del mod">
          <ac:chgData name="Daniel Schwarz" userId="5bb35bb8-905a-4742-88d9-33d9089732e7" providerId="ADAL" clId="{302914E3-D14E-46F3-A4CF-17B355E7ACCB}" dt="2020-11-23T17:14:40.271" v="4563"/>
          <ac:inkMkLst>
            <pc:docMk/>
            <pc:sldMk cId="1216584569" sldId="486"/>
            <ac:inkMk id="211" creationId="{D9E020EE-C4CF-426E-A4B4-B9DC6FAB50FC}"/>
          </ac:inkMkLst>
        </pc:inkChg>
        <pc:inkChg chg="mod">
          <ac:chgData name="Daniel Schwarz" userId="5bb35bb8-905a-4742-88d9-33d9089732e7" providerId="ADAL" clId="{302914E3-D14E-46F3-A4CF-17B355E7ACCB}" dt="2020-11-23T17:14:44.309" v="4565"/>
          <ac:inkMkLst>
            <pc:docMk/>
            <pc:sldMk cId="1216584569" sldId="486"/>
            <ac:inkMk id="213" creationId="{839FD8BC-03F1-4A58-B31A-3A675E78E77F}"/>
          </ac:inkMkLst>
        </pc:inkChg>
        <pc:inkChg chg="mod">
          <ac:chgData name="Daniel Schwarz" userId="5bb35bb8-905a-4742-88d9-33d9089732e7" providerId="ADAL" clId="{302914E3-D14E-46F3-A4CF-17B355E7ACCB}" dt="2020-11-23T17:14:44.309" v="4565"/>
          <ac:inkMkLst>
            <pc:docMk/>
            <pc:sldMk cId="1216584569" sldId="486"/>
            <ac:inkMk id="214" creationId="{148B5834-20DE-4B30-8C62-A7BE7A5F8F36}"/>
          </ac:inkMkLst>
        </pc:inkChg>
        <pc:inkChg chg="mod">
          <ac:chgData name="Daniel Schwarz" userId="5bb35bb8-905a-4742-88d9-33d9089732e7" providerId="ADAL" clId="{302914E3-D14E-46F3-A4CF-17B355E7ACCB}" dt="2020-11-23T17:15:05.638" v="4570"/>
          <ac:inkMkLst>
            <pc:docMk/>
            <pc:sldMk cId="1216584569" sldId="486"/>
            <ac:inkMk id="216" creationId="{12256EA9-E838-408C-9C05-0FB7C5E304FD}"/>
          </ac:inkMkLst>
        </pc:inkChg>
        <pc:inkChg chg="mod">
          <ac:chgData name="Daniel Schwarz" userId="5bb35bb8-905a-4742-88d9-33d9089732e7" providerId="ADAL" clId="{302914E3-D14E-46F3-A4CF-17B355E7ACCB}" dt="2020-11-23T17:15:05.638" v="4570"/>
          <ac:inkMkLst>
            <pc:docMk/>
            <pc:sldMk cId="1216584569" sldId="486"/>
            <ac:inkMk id="217" creationId="{010F191C-5CDE-4DDD-B98B-D0AE33C16782}"/>
          </ac:inkMkLst>
        </pc:inkChg>
        <pc:inkChg chg="mod">
          <ac:chgData name="Daniel Schwarz" userId="5bb35bb8-905a-4742-88d9-33d9089732e7" providerId="ADAL" clId="{302914E3-D14E-46F3-A4CF-17B355E7ACCB}" dt="2020-11-23T17:15:19.285" v="4575"/>
          <ac:inkMkLst>
            <pc:docMk/>
            <pc:sldMk cId="1216584569" sldId="486"/>
            <ac:inkMk id="219" creationId="{38C04584-89EA-4029-8D6F-87203E596CDA}"/>
          </ac:inkMkLst>
        </pc:inkChg>
        <pc:inkChg chg="mod">
          <ac:chgData name="Daniel Schwarz" userId="5bb35bb8-905a-4742-88d9-33d9089732e7" providerId="ADAL" clId="{302914E3-D14E-46F3-A4CF-17B355E7ACCB}" dt="2020-11-23T17:15:19.285" v="4575"/>
          <ac:inkMkLst>
            <pc:docMk/>
            <pc:sldMk cId="1216584569" sldId="486"/>
            <ac:inkMk id="220" creationId="{756C7941-1C53-4B3A-967A-380CE533B26B}"/>
          </ac:inkMkLst>
        </pc:inkChg>
        <pc:inkChg chg="mod">
          <ac:chgData name="Daniel Schwarz" userId="5bb35bb8-905a-4742-88d9-33d9089732e7" providerId="ADAL" clId="{302914E3-D14E-46F3-A4CF-17B355E7ACCB}" dt="2020-11-23T17:15:30.907" v="4578"/>
          <ac:inkMkLst>
            <pc:docMk/>
            <pc:sldMk cId="1216584569" sldId="486"/>
            <ac:inkMk id="222" creationId="{77313F46-2AB1-4310-B382-0C830C64CDA5}"/>
          </ac:inkMkLst>
        </pc:inkChg>
        <pc:inkChg chg="mod">
          <ac:chgData name="Daniel Schwarz" userId="5bb35bb8-905a-4742-88d9-33d9089732e7" providerId="ADAL" clId="{302914E3-D14E-46F3-A4CF-17B355E7ACCB}" dt="2020-11-23T17:15:30.907" v="4578"/>
          <ac:inkMkLst>
            <pc:docMk/>
            <pc:sldMk cId="1216584569" sldId="486"/>
            <ac:inkMk id="223" creationId="{3AD5616E-0430-4E25-8804-0E0543F0638B}"/>
          </ac:inkMkLst>
        </pc:inkChg>
        <pc:inkChg chg="add del mod">
          <ac:chgData name="Daniel Schwarz" userId="5bb35bb8-905a-4742-88d9-33d9089732e7" providerId="ADAL" clId="{302914E3-D14E-46F3-A4CF-17B355E7ACCB}" dt="2020-11-23T17:01:28.372" v="4391" actId="9405"/>
          <ac:inkMkLst>
            <pc:docMk/>
            <pc:sldMk cId="1216584569" sldId="486"/>
            <ac:inkMk id="1024" creationId="{649646AD-253A-4B77-AC8C-DF7089732268}"/>
          </ac:inkMkLst>
        </pc:inkChg>
        <pc:inkChg chg="add del mod">
          <ac:chgData name="Daniel Schwarz" userId="5bb35bb8-905a-4742-88d9-33d9089732e7" providerId="ADAL" clId="{302914E3-D14E-46F3-A4CF-17B355E7ACCB}" dt="2020-11-23T17:01:27.949" v="4390" actId="9405"/>
          <ac:inkMkLst>
            <pc:docMk/>
            <pc:sldMk cId="1216584569" sldId="486"/>
            <ac:inkMk id="1025" creationId="{CCD081BF-F422-4B4B-B3E8-9D19CC06AF6D}"/>
          </ac:inkMkLst>
        </pc:inkChg>
        <pc:inkChg chg="add del mod">
          <ac:chgData name="Daniel Schwarz" userId="5bb35bb8-905a-4742-88d9-33d9089732e7" providerId="ADAL" clId="{302914E3-D14E-46F3-A4CF-17B355E7ACCB}" dt="2020-11-23T17:01:27.612" v="4389"/>
          <ac:inkMkLst>
            <pc:docMk/>
            <pc:sldMk cId="1216584569" sldId="486"/>
            <ac:inkMk id="1027" creationId="{AE50E927-C06D-4AA3-90DF-88AD150FC8F6}"/>
          </ac:inkMkLst>
        </pc:inkChg>
        <pc:inkChg chg="add del mod">
          <ac:chgData name="Daniel Schwarz" userId="5bb35bb8-905a-4742-88d9-33d9089732e7" providerId="ADAL" clId="{302914E3-D14E-46F3-A4CF-17B355E7ACCB}" dt="2020-11-23T17:01:27.396" v="4387" actId="9405"/>
          <ac:inkMkLst>
            <pc:docMk/>
            <pc:sldMk cId="1216584569" sldId="486"/>
            <ac:inkMk id="1031" creationId="{7B040644-B3DC-4140-AAA9-47538724001F}"/>
          </ac:inkMkLst>
        </pc:inkChg>
        <pc:inkChg chg="add del mod">
          <ac:chgData name="Daniel Schwarz" userId="5bb35bb8-905a-4742-88d9-33d9089732e7" providerId="ADAL" clId="{302914E3-D14E-46F3-A4CF-17B355E7ACCB}" dt="2020-11-23T17:01:27.212" v="4386" actId="9405"/>
          <ac:inkMkLst>
            <pc:docMk/>
            <pc:sldMk cId="1216584569" sldId="486"/>
            <ac:inkMk id="1033" creationId="{ACFE9831-8C46-47B8-BABD-C644C7239D3B}"/>
          </ac:inkMkLst>
        </pc:inkChg>
        <pc:inkChg chg="add del mod">
          <ac:chgData name="Daniel Schwarz" userId="5bb35bb8-905a-4742-88d9-33d9089732e7" providerId="ADAL" clId="{302914E3-D14E-46F3-A4CF-17B355E7ACCB}" dt="2020-11-23T17:01:26.960" v="4385"/>
          <ac:inkMkLst>
            <pc:docMk/>
            <pc:sldMk cId="1216584569" sldId="486"/>
            <ac:inkMk id="1035" creationId="{C15F8349-C1B7-407E-B045-821762B58828}"/>
          </ac:inkMkLst>
        </pc:inkChg>
      </pc:sldChg>
      <pc:sldChg chg="new del">
        <pc:chgData name="Daniel Schwarz" userId="5bb35bb8-905a-4742-88d9-33d9089732e7" providerId="ADAL" clId="{302914E3-D14E-46F3-A4CF-17B355E7ACCB}" dt="2020-11-23T17:37:44.358" v="6041" actId="47"/>
        <pc:sldMkLst>
          <pc:docMk/>
          <pc:sldMk cId="930845719" sldId="487"/>
        </pc:sldMkLst>
      </pc:sldChg>
      <pc:sldChg chg="modSp add mod modNotesTx">
        <pc:chgData name="Daniel Schwarz" userId="5bb35bb8-905a-4742-88d9-33d9089732e7" providerId="ADAL" clId="{302914E3-D14E-46F3-A4CF-17B355E7ACCB}" dt="2020-12-06T11:26:17.061" v="7753" actId="20577"/>
        <pc:sldMkLst>
          <pc:docMk/>
          <pc:sldMk cId="1692947427" sldId="488"/>
        </pc:sldMkLst>
        <pc:graphicFrameChg chg="mod modGraphic">
          <ac:chgData name="Daniel Schwarz" userId="5bb35bb8-905a-4742-88d9-33d9089732e7" providerId="ADAL" clId="{302914E3-D14E-46F3-A4CF-17B355E7ACCB}" dt="2020-11-23T17:35:47.935" v="6040" actId="14100"/>
          <ac:graphicFrameMkLst>
            <pc:docMk/>
            <pc:sldMk cId="1692947427" sldId="488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302914E3-D14E-46F3-A4CF-17B355E7ACCB}" dt="2020-11-23T17:40:13.222" v="6045" actId="1076"/>
        <pc:sldMkLst>
          <pc:docMk/>
          <pc:sldMk cId="4178158740" sldId="489"/>
        </pc:sldMkLst>
        <pc:spChg chg="mod">
          <ac:chgData name="Daniel Schwarz" userId="5bb35bb8-905a-4742-88d9-33d9089732e7" providerId="ADAL" clId="{302914E3-D14E-46F3-A4CF-17B355E7ACCB}" dt="2020-11-23T17:40:13.222" v="6045" actId="1076"/>
          <ac:spMkLst>
            <pc:docMk/>
            <pc:sldMk cId="4178158740" sldId="489"/>
            <ac:spMk id="2" creationId="{76FD6F19-51EC-4B7D-8EF6-594A8AA731EB}"/>
          </ac:spMkLst>
        </pc:spChg>
      </pc:sldChg>
      <pc:sldChg chg="modSp add mod">
        <pc:chgData name="Daniel Schwarz" userId="5bb35bb8-905a-4742-88d9-33d9089732e7" providerId="ADAL" clId="{302914E3-D14E-46F3-A4CF-17B355E7ACCB}" dt="2020-11-23T19:17:51.598" v="7538" actId="20577"/>
        <pc:sldMkLst>
          <pc:docMk/>
          <pc:sldMk cId="2124307334" sldId="490"/>
        </pc:sldMkLst>
        <pc:graphicFrameChg chg="modGraphic">
          <ac:chgData name="Daniel Schwarz" userId="5bb35bb8-905a-4742-88d9-33d9089732e7" providerId="ADAL" clId="{302914E3-D14E-46F3-A4CF-17B355E7ACCB}" dt="2020-11-23T19:17:51.598" v="7538" actId="20577"/>
          <ac:graphicFrameMkLst>
            <pc:docMk/>
            <pc:sldMk cId="2124307334" sldId="490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302914E3-D14E-46F3-A4CF-17B355E7ACCB}" dt="2020-11-23T19:17:58.212" v="7540" actId="20577"/>
        <pc:sldMkLst>
          <pc:docMk/>
          <pc:sldMk cId="2373034442" sldId="491"/>
        </pc:sldMkLst>
        <pc:graphicFrameChg chg="modGraphic">
          <ac:chgData name="Daniel Schwarz" userId="5bb35bb8-905a-4742-88d9-33d9089732e7" providerId="ADAL" clId="{302914E3-D14E-46F3-A4CF-17B355E7ACCB}" dt="2020-11-23T19:17:58.212" v="7540" actId="20577"/>
          <ac:graphicFrameMkLst>
            <pc:docMk/>
            <pc:sldMk cId="2373034442" sldId="491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302914E3-D14E-46F3-A4CF-17B355E7ACCB}" dt="2020-11-23T19:18:05.843" v="7543" actId="20577"/>
        <pc:sldMkLst>
          <pc:docMk/>
          <pc:sldMk cId="2457368845" sldId="492"/>
        </pc:sldMkLst>
        <pc:graphicFrameChg chg="modGraphic">
          <ac:chgData name="Daniel Schwarz" userId="5bb35bb8-905a-4742-88d9-33d9089732e7" providerId="ADAL" clId="{302914E3-D14E-46F3-A4CF-17B355E7ACCB}" dt="2020-11-23T19:18:05.843" v="7543" actId="20577"/>
          <ac:graphicFrameMkLst>
            <pc:docMk/>
            <pc:sldMk cId="2457368845" sldId="492"/>
            <ac:graphicFrameMk id="5" creationId="{A69A059B-B37F-41C3-8C58-3F944E58EF29}"/>
          </ac:graphicFrameMkLst>
        </pc:graphicFrameChg>
      </pc:sldChg>
      <pc:sldChg chg="modSp add mod ord">
        <pc:chgData name="Daniel Schwarz" userId="5bb35bb8-905a-4742-88d9-33d9089732e7" providerId="ADAL" clId="{302914E3-D14E-46F3-A4CF-17B355E7ACCB}" dt="2020-11-23T19:18:18.909" v="7548"/>
        <pc:sldMkLst>
          <pc:docMk/>
          <pc:sldMk cId="1983003986" sldId="493"/>
        </pc:sldMkLst>
        <pc:graphicFrameChg chg="modGraphic">
          <ac:chgData name="Daniel Schwarz" userId="5bb35bb8-905a-4742-88d9-33d9089732e7" providerId="ADAL" clId="{302914E3-D14E-46F3-A4CF-17B355E7ACCB}" dt="2020-11-23T19:18:14.434" v="7546" actId="20577"/>
          <ac:graphicFrameMkLst>
            <pc:docMk/>
            <pc:sldMk cId="1983003986" sldId="493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302914E3-D14E-46F3-A4CF-17B355E7ACCB}" dt="2020-11-23T19:19:51.947" v="7572" actId="20577"/>
        <pc:sldMkLst>
          <pc:docMk/>
          <pc:sldMk cId="3814772083" sldId="494"/>
        </pc:sldMkLst>
        <pc:graphicFrameChg chg="modGraphic">
          <ac:chgData name="Daniel Schwarz" userId="5bb35bb8-905a-4742-88d9-33d9089732e7" providerId="ADAL" clId="{302914E3-D14E-46F3-A4CF-17B355E7ACCB}" dt="2020-11-23T19:19:51.947" v="7572" actId="20577"/>
          <ac:graphicFrameMkLst>
            <pc:docMk/>
            <pc:sldMk cId="3814772083" sldId="494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302914E3-D14E-46F3-A4CF-17B355E7ACCB}" dt="2020-11-23T19:20:06.107" v="7575" actId="20577"/>
        <pc:sldMkLst>
          <pc:docMk/>
          <pc:sldMk cId="2286181472" sldId="495"/>
        </pc:sldMkLst>
        <pc:graphicFrameChg chg="modGraphic">
          <ac:chgData name="Daniel Schwarz" userId="5bb35bb8-905a-4742-88d9-33d9089732e7" providerId="ADAL" clId="{302914E3-D14E-46F3-A4CF-17B355E7ACCB}" dt="2020-11-23T19:20:06.107" v="7575" actId="20577"/>
          <ac:graphicFrameMkLst>
            <pc:docMk/>
            <pc:sldMk cId="2286181472" sldId="495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302914E3-D14E-46F3-A4CF-17B355E7ACCB}" dt="2020-11-23T19:20:15.658" v="7577" actId="20577"/>
        <pc:sldMkLst>
          <pc:docMk/>
          <pc:sldMk cId="3862691043" sldId="496"/>
        </pc:sldMkLst>
        <pc:graphicFrameChg chg="modGraphic">
          <ac:chgData name="Daniel Schwarz" userId="5bb35bb8-905a-4742-88d9-33d9089732e7" providerId="ADAL" clId="{302914E3-D14E-46F3-A4CF-17B355E7ACCB}" dt="2020-11-23T19:20:15.658" v="7577" actId="20577"/>
          <ac:graphicFrameMkLst>
            <pc:docMk/>
            <pc:sldMk cId="3862691043" sldId="496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302914E3-D14E-46F3-A4CF-17B355E7ACCB}" dt="2020-12-06T11:26:15.359" v="7752" actId="20577"/>
        <pc:sldMkLst>
          <pc:docMk/>
          <pc:sldMk cId="39789666" sldId="497"/>
        </pc:sldMkLst>
        <pc:graphicFrameChg chg="modGraphic">
          <ac:chgData name="Daniel Schwarz" userId="5bb35bb8-905a-4742-88d9-33d9089732e7" providerId="ADAL" clId="{302914E3-D14E-46F3-A4CF-17B355E7ACCB}" dt="2020-11-23T19:20:47.826" v="7579" actId="20577"/>
          <ac:graphicFrameMkLst>
            <pc:docMk/>
            <pc:sldMk cId="39789666" sldId="497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302914E3-D14E-46F3-A4CF-17B355E7ACCB}" dt="2020-12-06T11:26:13.635" v="7751" actId="20577"/>
        <pc:sldMkLst>
          <pc:docMk/>
          <pc:sldMk cId="695429897" sldId="498"/>
        </pc:sldMkLst>
        <pc:graphicFrameChg chg="modGraphic">
          <ac:chgData name="Daniel Schwarz" userId="5bb35bb8-905a-4742-88d9-33d9089732e7" providerId="ADAL" clId="{302914E3-D14E-46F3-A4CF-17B355E7ACCB}" dt="2020-11-23T19:20:52.499" v="7581" actId="20577"/>
          <ac:graphicFrameMkLst>
            <pc:docMk/>
            <pc:sldMk cId="695429897" sldId="498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302914E3-D14E-46F3-A4CF-17B355E7ACCB}" dt="2020-12-06T11:26:12.122" v="7750" actId="20577"/>
        <pc:sldMkLst>
          <pc:docMk/>
          <pc:sldMk cId="853505256" sldId="499"/>
        </pc:sldMkLst>
        <pc:graphicFrameChg chg="modGraphic">
          <ac:chgData name="Daniel Schwarz" userId="5bb35bb8-905a-4742-88d9-33d9089732e7" providerId="ADAL" clId="{302914E3-D14E-46F3-A4CF-17B355E7ACCB}" dt="2020-11-23T19:21:00.018" v="7585" actId="20577"/>
          <ac:graphicFrameMkLst>
            <pc:docMk/>
            <pc:sldMk cId="853505256" sldId="499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302914E3-D14E-46F3-A4CF-17B355E7ACCB}" dt="2020-12-06T11:26:10.548" v="7749" actId="20577"/>
        <pc:sldMkLst>
          <pc:docMk/>
          <pc:sldMk cId="2354883174" sldId="500"/>
        </pc:sldMkLst>
        <pc:graphicFrameChg chg="modGraphic">
          <ac:chgData name="Daniel Schwarz" userId="5bb35bb8-905a-4742-88d9-33d9089732e7" providerId="ADAL" clId="{302914E3-D14E-46F3-A4CF-17B355E7ACCB}" dt="2020-11-23T19:21:14.331" v="7588" actId="20577"/>
          <ac:graphicFrameMkLst>
            <pc:docMk/>
            <pc:sldMk cId="2354883174" sldId="500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302914E3-D14E-46F3-A4CF-17B355E7ACCB}" dt="2020-12-06T11:26:09.062" v="7748" actId="20577"/>
        <pc:sldMkLst>
          <pc:docMk/>
          <pc:sldMk cId="1361363400" sldId="501"/>
        </pc:sldMkLst>
        <pc:graphicFrameChg chg="modGraphic">
          <ac:chgData name="Daniel Schwarz" userId="5bb35bb8-905a-4742-88d9-33d9089732e7" providerId="ADAL" clId="{302914E3-D14E-46F3-A4CF-17B355E7ACCB}" dt="2020-11-23T19:21:22.202" v="7591" actId="20577"/>
          <ac:graphicFrameMkLst>
            <pc:docMk/>
            <pc:sldMk cId="1361363400" sldId="501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302914E3-D14E-46F3-A4CF-17B355E7ACCB}" dt="2020-12-06T11:26:07.478" v="7747" actId="20577"/>
        <pc:sldMkLst>
          <pc:docMk/>
          <pc:sldMk cId="848318950" sldId="502"/>
        </pc:sldMkLst>
        <pc:graphicFrameChg chg="modGraphic">
          <ac:chgData name="Daniel Schwarz" userId="5bb35bb8-905a-4742-88d9-33d9089732e7" providerId="ADAL" clId="{302914E3-D14E-46F3-A4CF-17B355E7ACCB}" dt="2020-11-23T19:21:32.755" v="7598" actId="20577"/>
          <ac:graphicFrameMkLst>
            <pc:docMk/>
            <pc:sldMk cId="848318950" sldId="502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302914E3-D14E-46F3-A4CF-17B355E7ACCB}" dt="2020-12-06T11:26:05.358" v="7746" actId="20577"/>
        <pc:sldMkLst>
          <pc:docMk/>
          <pc:sldMk cId="508087035" sldId="503"/>
        </pc:sldMkLst>
        <pc:graphicFrameChg chg="modGraphic">
          <ac:chgData name="Daniel Schwarz" userId="5bb35bb8-905a-4742-88d9-33d9089732e7" providerId="ADAL" clId="{302914E3-D14E-46F3-A4CF-17B355E7ACCB}" dt="2020-11-23T19:21:42.899" v="7601" actId="20577"/>
          <ac:graphicFrameMkLst>
            <pc:docMk/>
            <pc:sldMk cId="508087035" sldId="503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302914E3-D14E-46F3-A4CF-17B355E7ACCB}" dt="2020-12-06T11:26:03.656" v="7745" actId="20577"/>
        <pc:sldMkLst>
          <pc:docMk/>
          <pc:sldMk cId="1021048141" sldId="504"/>
        </pc:sldMkLst>
        <pc:graphicFrameChg chg="modGraphic">
          <ac:chgData name="Daniel Schwarz" userId="5bb35bb8-905a-4742-88d9-33d9089732e7" providerId="ADAL" clId="{302914E3-D14E-46F3-A4CF-17B355E7ACCB}" dt="2020-11-23T19:21:49.019" v="7604" actId="20577"/>
          <ac:graphicFrameMkLst>
            <pc:docMk/>
            <pc:sldMk cId="1021048141" sldId="504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302914E3-D14E-46F3-A4CF-17B355E7ACCB}" dt="2020-12-06T11:26:01.221" v="7744" actId="20577"/>
        <pc:sldMkLst>
          <pc:docMk/>
          <pc:sldMk cId="4172277954" sldId="505"/>
        </pc:sldMkLst>
        <pc:graphicFrameChg chg="modGraphic">
          <ac:chgData name="Daniel Schwarz" userId="5bb35bb8-905a-4742-88d9-33d9089732e7" providerId="ADAL" clId="{302914E3-D14E-46F3-A4CF-17B355E7ACCB}" dt="2020-11-23T19:21:56.706" v="7607" actId="20577"/>
          <ac:graphicFrameMkLst>
            <pc:docMk/>
            <pc:sldMk cId="4172277954" sldId="505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302914E3-D14E-46F3-A4CF-17B355E7ACCB}" dt="2020-11-23T19:22:01.467" v="7610" actId="20577"/>
        <pc:sldMkLst>
          <pc:docMk/>
          <pc:sldMk cId="137143432" sldId="506"/>
        </pc:sldMkLst>
        <pc:graphicFrameChg chg="modGraphic">
          <ac:chgData name="Daniel Schwarz" userId="5bb35bb8-905a-4742-88d9-33d9089732e7" providerId="ADAL" clId="{302914E3-D14E-46F3-A4CF-17B355E7ACCB}" dt="2020-11-23T19:22:01.467" v="7610" actId="20577"/>
          <ac:graphicFrameMkLst>
            <pc:docMk/>
            <pc:sldMk cId="137143432" sldId="506"/>
            <ac:graphicFrameMk id="5" creationId="{A69A059B-B37F-41C3-8C58-3F944E58EF29}"/>
          </ac:graphicFrameMkLst>
        </pc:graphicFrameChg>
      </pc:sldChg>
      <pc:sldChg chg="add">
        <pc:chgData name="Daniel Schwarz" userId="5bb35bb8-905a-4742-88d9-33d9089732e7" providerId="ADAL" clId="{302914E3-D14E-46F3-A4CF-17B355E7ACCB}" dt="2020-11-23T19:23:19.786" v="7614"/>
        <pc:sldMkLst>
          <pc:docMk/>
          <pc:sldMk cId="1055291117" sldId="507"/>
        </pc:sldMkLst>
      </pc:sldChg>
    </pc:docChg>
  </pc:docChgLst>
  <pc:docChgLst>
    <pc:chgData name="Daniel Schwarz" userId="5bb35bb8-905a-4742-88d9-33d9089732e7" providerId="ADAL" clId="{6522DB22-9B34-43BC-AD9C-03E4ABD0BD6B}"/>
    <pc:docChg chg="undo redo custSel addSld delSld modSld sldOrd">
      <pc:chgData name="Daniel Schwarz" userId="5bb35bb8-905a-4742-88d9-33d9089732e7" providerId="ADAL" clId="{6522DB22-9B34-43BC-AD9C-03E4ABD0BD6B}" dt="2020-10-18T20:05:31.634" v="18373" actId="20577"/>
      <pc:docMkLst>
        <pc:docMk/>
      </pc:docMkLst>
      <pc:sldChg chg="modSp mod">
        <pc:chgData name="Daniel Schwarz" userId="5bb35bb8-905a-4742-88d9-33d9089732e7" providerId="ADAL" clId="{6522DB22-9B34-43BC-AD9C-03E4ABD0BD6B}" dt="2020-10-10T19:57:09.226" v="37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6522DB22-9B34-43BC-AD9C-03E4ABD0BD6B}" dt="2020-10-10T19:57:09.226" v="37" actId="20577"/>
          <ac:spMkLst>
            <pc:docMk/>
            <pc:sldMk cId="4073586220" sldId="256"/>
            <ac:spMk id="2" creationId="{05A9BE41-91A5-4DA7-B9E0-DE2DD34A1CC7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276219808" sldId="257"/>
        </pc:sldMkLst>
      </pc:sldChg>
      <pc:sldChg chg="addSp delSp modSp new del mod modClrScheme delAnim modAnim chgLayout">
        <pc:chgData name="Daniel Schwarz" userId="5bb35bb8-905a-4742-88d9-33d9089732e7" providerId="ADAL" clId="{6522DB22-9B34-43BC-AD9C-03E4ABD0BD6B}" dt="2020-10-17T14:23:52.868" v="5207" actId="47"/>
        <pc:sldMkLst>
          <pc:docMk/>
          <pc:sldMk cId="1836075879" sldId="257"/>
        </pc:sldMkLst>
        <pc:spChg chg="del">
          <ac:chgData name="Daniel Schwarz" userId="5bb35bb8-905a-4742-88d9-33d9089732e7" providerId="ADAL" clId="{6522DB22-9B34-43BC-AD9C-03E4ABD0BD6B}" dt="2020-10-10T19:58:17.625" v="39" actId="700"/>
          <ac:spMkLst>
            <pc:docMk/>
            <pc:sldMk cId="1836075879" sldId="257"/>
            <ac:spMk id="2" creationId="{141D27C9-01F3-42FB-BFCD-AA3E2D0C02CE}"/>
          </ac:spMkLst>
        </pc:spChg>
        <pc:spChg chg="del">
          <ac:chgData name="Daniel Schwarz" userId="5bb35bb8-905a-4742-88d9-33d9089732e7" providerId="ADAL" clId="{6522DB22-9B34-43BC-AD9C-03E4ABD0BD6B}" dt="2020-10-10T19:58:17.625" v="39" actId="700"/>
          <ac:spMkLst>
            <pc:docMk/>
            <pc:sldMk cId="1836075879" sldId="257"/>
            <ac:spMk id="3" creationId="{63C109A1-E158-4352-BF0E-AAD309FA7841}"/>
          </ac:spMkLst>
        </pc:spChg>
        <pc:spChg chg="add del mod">
          <ac:chgData name="Daniel Schwarz" userId="5bb35bb8-905a-4742-88d9-33d9089732e7" providerId="ADAL" clId="{6522DB22-9B34-43BC-AD9C-03E4ABD0BD6B}" dt="2020-10-10T19:58:21.460" v="41" actId="478"/>
          <ac:spMkLst>
            <pc:docMk/>
            <pc:sldMk cId="1836075879" sldId="257"/>
            <ac:spMk id="50" creationId="{E6CBC3A4-9D09-467B-B30C-21F92175AAD5}"/>
          </ac:spMkLst>
        </pc:spChg>
        <pc:spChg chg="add mod">
          <ac:chgData name="Daniel Schwarz" userId="5bb35bb8-905a-4742-88d9-33d9089732e7" providerId="ADAL" clId="{6522DB22-9B34-43BC-AD9C-03E4ABD0BD6B}" dt="2020-10-10T19:59:20.434" v="110" actId="20577"/>
          <ac:spMkLst>
            <pc:docMk/>
            <pc:sldMk cId="1836075879" sldId="257"/>
            <ac:spMk id="70" creationId="{5F1EA295-BBD4-487A-A16D-245A11F9BF79}"/>
          </ac:spMkLst>
        </pc:spChg>
        <pc:grpChg chg="add 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8" creationId="{0705EFA7-7E56-4015-AACB-C23589D87F04}"/>
          </ac:grpSpMkLst>
        </pc:grpChg>
        <pc:grpChg chg="add 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11" creationId="{A3FEDACB-A7B6-42EA-92B2-3CD61ED29024}"/>
          </ac:grpSpMkLst>
        </pc:grpChg>
        <pc:grpChg chg="add 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14" creationId="{744B6E72-6989-49F8-AED8-69A0BCA9DB70}"/>
          </ac:grpSpMkLst>
        </pc:grpChg>
        <pc:grpChg chg="add mod">
          <ac:chgData name="Daniel Schwarz" userId="5bb35bb8-905a-4742-88d9-33d9089732e7" providerId="ADAL" clId="{6522DB22-9B34-43BC-AD9C-03E4ABD0BD6B}" dt="2020-10-10T19:58:32.005" v="51" actId="1036"/>
          <ac:grpSpMkLst>
            <pc:docMk/>
            <pc:sldMk cId="1836075879" sldId="257"/>
            <ac:grpSpMk id="25" creationId="{2B05EB8D-3A6E-430A-930F-F7DFE1907009}"/>
          </ac:grpSpMkLst>
        </pc:grpChg>
        <pc:grpChg chg="add mod">
          <ac:chgData name="Daniel Schwarz" userId="5bb35bb8-905a-4742-88d9-33d9089732e7" providerId="ADAL" clId="{6522DB22-9B34-43BC-AD9C-03E4ABD0BD6B}" dt="2020-10-10T19:58:34.934" v="59" actId="1035"/>
          <ac:grpSpMkLst>
            <pc:docMk/>
            <pc:sldMk cId="1836075879" sldId="257"/>
            <ac:grpSpMk id="35" creationId="{92F66556-4B71-45E4-9F32-06C00646F940}"/>
          </ac:grpSpMkLst>
        </pc:grpChg>
        <pc:grpChg chg="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37" creationId="{513FCC0D-C2B9-451A-B393-081E939C0A02}"/>
          </ac:grpSpMkLst>
        </pc:grpChg>
        <pc:grpChg chg="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38" creationId="{2855269E-0783-43B8-A4F9-1AE9E331708F}"/>
          </ac:grpSpMkLst>
        </pc:grpChg>
        <pc:grpChg chg="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39" creationId="{CB1F5D19-B6B0-4566-A072-95F605B477E0}"/>
          </ac:grpSpMkLst>
        </pc:grpChg>
        <pc:grpChg chg="add del mod">
          <ac:chgData name="Daniel Schwarz" userId="5bb35bb8-905a-4742-88d9-33d9089732e7" providerId="ADAL" clId="{6522DB22-9B34-43BC-AD9C-03E4ABD0BD6B}" dt="2020-10-10T19:58:28.187" v="42" actId="478"/>
          <ac:grpSpMkLst>
            <pc:docMk/>
            <pc:sldMk cId="1836075879" sldId="257"/>
            <ac:grpSpMk id="51" creationId="{252CC28C-6810-4F3A-B462-667B12EFA979}"/>
          </ac:grpSpMkLst>
        </pc:grpChg>
        <pc:picChg chg="add mod">
          <ac:chgData name="Daniel Schwarz" userId="5bb35bb8-905a-4742-88d9-33d9089732e7" providerId="ADAL" clId="{6522DB22-9B34-43BC-AD9C-03E4ABD0BD6B}" dt="2020-10-10T19:58:18.960" v="40"/>
          <ac:picMkLst>
            <pc:docMk/>
            <pc:sldMk cId="1836075879" sldId="257"/>
            <ac:picMk id="4" creationId="{D9634018-6B5E-4640-86E8-B5804574A5B5}"/>
          </ac:picMkLst>
        </pc:pic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" creationId="{2B9E46AA-FFAD-4C75-BD20-03DE1C1A8E53}"/>
          </ac:inkMkLst>
        </pc:ink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" creationId="{37240BCD-56C5-425D-B6DA-E8B9581B017B}"/>
          </ac:inkMkLst>
        </pc:ink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7" creationId="{862D8D32-EA42-45B2-BDED-B80852C18A0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9" creationId="{D1D94D59-D8EF-44CC-903F-A0942FB57964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0" creationId="{5C7390FC-BF3A-47E5-B60C-E7ADD1E734C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2" creationId="{D6E05389-60CF-40F1-8C0E-6702896E179C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3" creationId="{DEC4930B-2A35-441B-BFD9-13AA6FBDE711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5" creationId="{CCFB7EE9-FB57-4F28-8B92-6BA54A3C464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6" creationId="{0C0B49C4-E319-4E98-A663-23C9BB7549A7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7" creationId="{C7F1C115-288D-403C-9F86-0F8589015A69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8" creationId="{63AA465F-68F6-42B0-881B-93E02621C2B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9" creationId="{14CB38C4-E096-4D19-8738-85704CA23E2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0" creationId="{7C58C5A6-9B0B-427D-B689-14BEEF9A6835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1" creationId="{F99AEBDD-BFC5-4E24-9F79-C9D630B7F796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2" creationId="{69C30431-40EE-42DD-9C2C-5B6F0FD4B96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3" creationId="{951BC49D-8F4D-46F1-B33A-4CA13A2EBD8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4" creationId="{819BC829-AE9B-4311-A38D-172F11F028C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6" creationId="{3F40C8D0-0B0C-41E0-8AA8-682BE872375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7" creationId="{884EA65D-DE6B-4816-9265-C97ABD1A15A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8" creationId="{4FD80A45-2BF5-41C1-AC7C-23F6A123F3C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9" creationId="{4F986D40-DDB2-4DBF-87C6-11B68E76065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0" creationId="{4A337C55-5F26-4B8D-9D85-0393B354E696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1" creationId="{2DCCE70B-5BB3-488C-A95E-DDA1520A4AB3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2" creationId="{686E90D1-6E59-496F-8FD8-B25C73772E28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3" creationId="{7B624664-894C-437A-B8A2-8AA557813DB2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4" creationId="{978B0810-3CA6-406F-83D9-D370B253364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6" creationId="{F9E2E9F2-F756-43F8-B5B5-C491A536012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0" creationId="{42305B54-2294-434B-B024-C21828711E01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1" creationId="{22E75093-75A5-4EBA-8074-8D28EDA32B9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2" creationId="{6E973924-306F-40BA-A78C-6AFDB413DE9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3" creationId="{7313D717-66E3-4BCA-A143-F709E7B977F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4" creationId="{3D551F72-42CA-47C1-A1E5-EB1D3207DBA9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5" creationId="{9ABA7347-3B28-4A13-A4C4-07AAC09305B8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6" creationId="{2136A37C-4B61-4594-8F89-C3E179E13BED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7" creationId="{C1C12799-F459-49D7-AA5D-65D05CF6E25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8" creationId="{631E9C8A-86D9-415E-AF5D-FC6610E34AA2}"/>
          </ac:inkMkLst>
        </pc:ink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9" creationId="{92ABEA88-E166-4647-82C7-3D62B414EB5C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2" creationId="{8C8D49FD-F5FC-4465-9CE5-1C164626120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3" creationId="{3A6B88DD-8F32-41F1-8C23-0E42E86A7944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4" creationId="{0A5D94FB-0F71-4CF2-8E7C-6BE15AC17ED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5" creationId="{93407C1B-2C0C-49B6-A7D9-BF68429E030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6" creationId="{93B18F22-ACB6-4954-9EB0-3F35E710EB02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7" creationId="{7222B88E-3724-4AE8-973C-AD7D0C1CE692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8" creationId="{BCA5B90A-0EFC-4108-AA29-4AEB24558987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9" creationId="{EC65886B-F87D-4FFB-90B3-68752A94D76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0" creationId="{9EC99D9B-7FC7-4025-B839-6C788E358E5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1" creationId="{98FC89F4-1C0E-4CD6-845E-73309C59CCAD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2" creationId="{93B9746E-36DD-4404-9EF9-08AB276C885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3" creationId="{34EC05A8-36EB-42E1-A22C-EFDCEC97C8B6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4" creationId="{968CACE8-209F-4848-A464-0E67B6F04C9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5" creationId="{9730343F-14B3-4351-9EFD-45A84EC93E4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6" creationId="{D334B37E-E4BA-4624-9267-5675A8E189F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7" creationId="{8EF16BF3-4E07-4922-ABB5-D422F3559FC7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8" creationId="{3C5A8E9B-9181-4F46-8EA6-F0E2FDE9531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9" creationId="{B354DC08-ECCB-440F-82E7-856DBBFC5768}"/>
          </ac:inkMkLst>
        </pc:inkChg>
      </pc:sldChg>
      <pc:sldChg chg="addSp delSp modSp add mod delAnim modAnim modNotesTx">
        <pc:chgData name="Daniel Schwarz" userId="5bb35bb8-905a-4742-88d9-33d9089732e7" providerId="ADAL" clId="{6522DB22-9B34-43BC-AD9C-03E4ABD0BD6B}" dt="2020-10-18T19:25:09.858" v="16943" actId="20577"/>
        <pc:sldMkLst>
          <pc:docMk/>
          <pc:sldMk cId="490495379" sldId="258"/>
        </pc:sldMkLst>
        <pc:spChg chg="del">
          <ac:chgData name="Daniel Schwarz" userId="5bb35bb8-905a-4742-88d9-33d9089732e7" providerId="ADAL" clId="{6522DB22-9B34-43BC-AD9C-03E4ABD0BD6B}" dt="2020-10-10T20:02:01.010" v="216" actId="478"/>
          <ac:spMkLst>
            <pc:docMk/>
            <pc:sldMk cId="490495379" sldId="258"/>
            <ac:spMk id="70" creationId="{5F1EA295-BBD4-487A-A16D-245A11F9BF79}"/>
          </ac:spMkLst>
        </pc:spChg>
        <pc:spChg chg="add del mod">
          <ac:chgData name="Daniel Schwarz" userId="5bb35bb8-905a-4742-88d9-33d9089732e7" providerId="ADAL" clId="{6522DB22-9B34-43BC-AD9C-03E4ABD0BD6B}" dt="2020-10-18T19:20:32.875" v="16603" actId="478"/>
          <ac:spMkLst>
            <pc:docMk/>
            <pc:sldMk cId="490495379" sldId="258"/>
            <ac:spMk id="70" creationId="{A2B27120-8C13-4276-BFCC-E5CE0F553C3E}"/>
          </ac:spMkLst>
        </pc:spChg>
        <pc:grpChg chg="mod">
          <ac:chgData name="Daniel Schwarz" userId="5bb35bb8-905a-4742-88d9-33d9089732e7" providerId="ADAL" clId="{6522DB22-9B34-43BC-AD9C-03E4ABD0BD6B}" dt="2020-10-10T20:01:27.261" v="186"/>
          <ac:grpSpMkLst>
            <pc:docMk/>
            <pc:sldMk cId="490495379" sldId="258"/>
            <ac:grpSpMk id="50" creationId="{266EA2CA-7F64-4B0C-BF6F-621B7DEADAB0}"/>
          </ac:grpSpMkLst>
        </pc:grpChg>
        <pc:grpChg chg="mod">
          <ac:chgData name="Daniel Schwarz" userId="5bb35bb8-905a-4742-88d9-33d9089732e7" providerId="ADAL" clId="{6522DB22-9B34-43BC-AD9C-03E4ABD0BD6B}" dt="2020-10-10T20:00:19.087" v="120"/>
          <ac:grpSpMkLst>
            <pc:docMk/>
            <pc:sldMk cId="490495379" sldId="258"/>
            <ac:grpSpMk id="54" creationId="{11B6E451-A35A-410E-87A8-98679088781F}"/>
          </ac:grpSpMkLst>
        </pc:grpChg>
        <pc:grpChg chg="mod">
          <ac:chgData name="Daniel Schwarz" userId="5bb35bb8-905a-4742-88d9-33d9089732e7" providerId="ADAL" clId="{6522DB22-9B34-43BC-AD9C-03E4ABD0BD6B}" dt="2020-10-10T20:00:24.680" v="126"/>
          <ac:grpSpMkLst>
            <pc:docMk/>
            <pc:sldMk cId="490495379" sldId="258"/>
            <ac:grpSpMk id="57" creationId="{13972265-2310-42BC-A214-5A3601C1955B}"/>
          </ac:grpSpMkLst>
        </pc:grpChg>
        <pc:grpChg chg="add del mod">
          <ac:chgData name="Daniel Schwarz" userId="5bb35bb8-905a-4742-88d9-33d9089732e7" providerId="ADAL" clId="{6522DB22-9B34-43BC-AD9C-03E4ABD0BD6B}" dt="2020-10-10T20:01:21.388" v="176"/>
          <ac:grpSpMkLst>
            <pc:docMk/>
            <pc:sldMk cId="490495379" sldId="258"/>
            <ac:grpSpMk id="63" creationId="{0799B777-8F18-46FC-89C3-0B5BCE75531C}"/>
          </ac:grpSpMkLst>
        </pc:grpChg>
        <pc:grpChg chg="mod">
          <ac:chgData name="Daniel Schwarz" userId="5bb35bb8-905a-4742-88d9-33d9089732e7" providerId="ADAL" clId="{6522DB22-9B34-43BC-AD9C-03E4ABD0BD6B}" dt="2020-10-10T20:01:20.125" v="168"/>
          <ac:grpSpMkLst>
            <pc:docMk/>
            <pc:sldMk cId="490495379" sldId="258"/>
            <ac:grpSpMk id="72" creationId="{E4E7A269-204C-4DD4-B4E7-1AFB729391E0}"/>
          </ac:grpSpMkLst>
        </pc:grpChg>
        <pc:grpChg chg="mod">
          <ac:chgData name="Daniel Schwarz" userId="5bb35bb8-905a-4742-88d9-33d9089732e7" providerId="ADAL" clId="{6522DB22-9B34-43BC-AD9C-03E4ABD0BD6B}" dt="2020-10-10T20:00:57.253" v="147"/>
          <ac:grpSpMkLst>
            <pc:docMk/>
            <pc:sldMk cId="490495379" sldId="258"/>
            <ac:grpSpMk id="75" creationId="{0B4C9780-20FB-4794-BB06-AA17596AA0FF}"/>
          </ac:grpSpMkLst>
        </pc:grpChg>
        <pc:grpChg chg="add del mod">
          <ac:chgData name="Daniel Schwarz" userId="5bb35bb8-905a-4742-88d9-33d9089732e7" providerId="ADAL" clId="{6522DB22-9B34-43BC-AD9C-03E4ABD0BD6B}" dt="2020-10-10T20:01:19.677" v="165"/>
          <ac:grpSpMkLst>
            <pc:docMk/>
            <pc:sldMk cId="490495379" sldId="258"/>
            <ac:grpSpMk id="78" creationId="{234DF971-82C2-4DF5-85D1-3DCC0E05013A}"/>
          </ac:grpSpMkLst>
        </pc:grpChg>
        <pc:grpChg chg="add del mod">
          <ac:chgData name="Daniel Schwarz" userId="5bb35bb8-905a-4742-88d9-33d9089732e7" providerId="ADAL" clId="{6522DB22-9B34-43BC-AD9C-03E4ABD0BD6B}" dt="2020-10-10T20:01:16.356" v="162"/>
          <ac:grpSpMkLst>
            <pc:docMk/>
            <pc:sldMk cId="490495379" sldId="258"/>
            <ac:grpSpMk id="81" creationId="{CD47C2B3-0B07-4852-807E-69532B49A611}"/>
          </ac:grpSpMkLst>
        </pc:grpChg>
        <pc:grpChg chg="mod">
          <ac:chgData name="Daniel Schwarz" userId="5bb35bb8-905a-4742-88d9-33d9089732e7" providerId="ADAL" clId="{6522DB22-9B34-43BC-AD9C-03E4ABD0BD6B}" dt="2020-10-10T20:01:15.571" v="159"/>
          <ac:grpSpMkLst>
            <pc:docMk/>
            <pc:sldMk cId="490495379" sldId="258"/>
            <ac:grpSpMk id="84" creationId="{BBA8DF87-549B-4686-9ACB-F3A5ED0850F1}"/>
          </ac:grpSpMkLst>
        </pc:grpChg>
        <pc:grpChg chg="mod">
          <ac:chgData name="Daniel Schwarz" userId="5bb35bb8-905a-4742-88d9-33d9089732e7" providerId="ADAL" clId="{6522DB22-9B34-43BC-AD9C-03E4ABD0BD6B}" dt="2020-10-10T20:01:35.045" v="190"/>
          <ac:grpSpMkLst>
            <pc:docMk/>
            <pc:sldMk cId="490495379" sldId="258"/>
            <ac:grpSpMk id="88" creationId="{A06FF425-7092-4682-AC90-B46385051EB8}"/>
          </ac:grpSpMkLst>
        </pc:grpChg>
        <pc:grpChg chg="mod">
          <ac:chgData name="Daniel Schwarz" userId="5bb35bb8-905a-4742-88d9-33d9089732e7" providerId="ADAL" clId="{6522DB22-9B34-43BC-AD9C-03E4ABD0BD6B}" dt="2020-10-10T20:01:39.398" v="196"/>
          <ac:grpSpMkLst>
            <pc:docMk/>
            <pc:sldMk cId="490495379" sldId="258"/>
            <ac:grpSpMk id="92" creationId="{E6D9DDC5-2C71-40C7-A8A0-3F04CE5A1EF8}"/>
          </ac:grpSpMkLst>
        </pc:grpChg>
        <pc:grpChg chg="del mod">
          <ac:chgData name="Daniel Schwarz" userId="5bb35bb8-905a-4742-88d9-33d9089732e7" providerId="ADAL" clId="{6522DB22-9B34-43BC-AD9C-03E4ABD0BD6B}" dt="2020-10-10T20:01:51.410" v="212"/>
          <ac:grpSpMkLst>
            <pc:docMk/>
            <pc:sldMk cId="490495379" sldId="258"/>
            <ac:grpSpMk id="102" creationId="{25DAA3C6-B265-4C1B-A666-8F9616628DA1}"/>
          </ac:grpSpMkLst>
        </pc:grpChg>
        <pc:grpChg chg="del mod">
          <ac:chgData name="Daniel Schwarz" userId="5bb35bb8-905a-4742-88d9-33d9089732e7" providerId="ADAL" clId="{6522DB22-9B34-43BC-AD9C-03E4ABD0BD6B}" dt="2020-10-10T20:01:53.765" v="215"/>
          <ac:grpSpMkLst>
            <pc:docMk/>
            <pc:sldMk cId="490495379" sldId="258"/>
            <ac:grpSpMk id="106" creationId="{0D808668-53C7-4D9A-8821-9FF5AC429F8B}"/>
          </ac:grpSpMkLst>
        </pc:grpChg>
        <pc:grpChg chg="mod">
          <ac:chgData name="Daniel Schwarz" userId="5bb35bb8-905a-4742-88d9-33d9089732e7" providerId="ADAL" clId="{6522DB22-9B34-43BC-AD9C-03E4ABD0BD6B}" dt="2020-10-10T20:01:53.765" v="215"/>
          <ac:grpSpMkLst>
            <pc:docMk/>
            <pc:sldMk cId="490495379" sldId="258"/>
            <ac:grpSpMk id="109" creationId="{2271E70E-D959-42BD-8763-6834E29292C0}"/>
          </ac:grpSpMkLst>
        </pc:grpChg>
        <pc:inkChg chg="add del mod">
          <ac:chgData name="Daniel Schwarz" userId="5bb35bb8-905a-4742-88d9-33d9089732e7" providerId="ADAL" clId="{6522DB22-9B34-43BC-AD9C-03E4ABD0BD6B}" dt="2020-10-10T20:01:27.261" v="186"/>
          <ac:inkMkLst>
            <pc:docMk/>
            <pc:sldMk cId="490495379" sldId="258"/>
            <ac:inkMk id="2" creationId="{C4663246-85BC-4995-94D1-1F8E0EE259AC}"/>
          </ac:inkMkLst>
        </pc:inkChg>
        <pc:inkChg chg="add del mod">
          <ac:chgData name="Daniel Schwarz" userId="5bb35bb8-905a-4742-88d9-33d9089732e7" providerId="ADAL" clId="{6522DB22-9B34-43BC-AD9C-03E4ABD0BD6B}" dt="2020-10-10T20:01:27.261" v="186"/>
          <ac:inkMkLst>
            <pc:docMk/>
            <pc:sldMk cId="490495379" sldId="258"/>
            <ac:inkMk id="3" creationId="{B7ECFD13-94BD-4890-894C-C21BF9CA2FAA}"/>
          </ac:inkMkLst>
        </pc:inkChg>
        <pc:inkChg chg="add del mod">
          <ac:chgData name="Daniel Schwarz" userId="5bb35bb8-905a-4742-88d9-33d9089732e7" providerId="ADAL" clId="{6522DB22-9B34-43BC-AD9C-03E4ABD0BD6B}" dt="2020-10-10T20:01:22.331" v="180" actId="9405"/>
          <ac:inkMkLst>
            <pc:docMk/>
            <pc:sldMk cId="490495379" sldId="258"/>
            <ac:inkMk id="51" creationId="{336E2780-4D4D-4B65-8C95-E82238B35178}"/>
          </ac:inkMkLst>
        </pc:inkChg>
        <pc:inkChg chg="add del mod">
          <ac:chgData name="Daniel Schwarz" userId="5bb35bb8-905a-4742-88d9-33d9089732e7" providerId="ADAL" clId="{6522DB22-9B34-43BC-AD9C-03E4ABD0BD6B}" dt="2020-10-10T20:00:19.453" v="121" actId="9405"/>
          <ac:inkMkLst>
            <pc:docMk/>
            <pc:sldMk cId="490495379" sldId="258"/>
            <ac:inkMk id="52" creationId="{E9F9E64C-E4AF-4C7A-BF28-DA49E7A828FC}"/>
          </ac:inkMkLst>
        </pc:inkChg>
        <pc:inkChg chg="add del mod">
          <ac:chgData name="Daniel Schwarz" userId="5bb35bb8-905a-4742-88d9-33d9089732e7" providerId="ADAL" clId="{6522DB22-9B34-43BC-AD9C-03E4ABD0BD6B}" dt="2020-10-10T20:00:19.087" v="120"/>
          <ac:inkMkLst>
            <pc:docMk/>
            <pc:sldMk cId="490495379" sldId="258"/>
            <ac:inkMk id="53" creationId="{1E2A558E-1BC3-4453-9610-E293A687B9E7}"/>
          </ac:inkMkLst>
        </pc:inkChg>
        <pc:inkChg chg="add del mod">
          <ac:chgData name="Daniel Schwarz" userId="5bb35bb8-905a-4742-88d9-33d9089732e7" providerId="ADAL" clId="{6522DB22-9B34-43BC-AD9C-03E4ABD0BD6B}" dt="2020-10-10T20:01:22.090" v="179" actId="9405"/>
          <ac:inkMkLst>
            <pc:docMk/>
            <pc:sldMk cId="490495379" sldId="258"/>
            <ac:inkMk id="55" creationId="{A6F1D9E8-1CDA-42F2-A7B5-5642C389D2AD}"/>
          </ac:inkMkLst>
        </pc:inkChg>
        <pc:inkChg chg="add del mod">
          <ac:chgData name="Daniel Schwarz" userId="5bb35bb8-905a-4742-88d9-33d9089732e7" providerId="ADAL" clId="{6522DB22-9B34-43BC-AD9C-03E4ABD0BD6B}" dt="2020-10-10T20:00:24.680" v="126"/>
          <ac:inkMkLst>
            <pc:docMk/>
            <pc:sldMk cId="490495379" sldId="258"/>
            <ac:inkMk id="56" creationId="{8F7B0075-2162-464D-A967-0608AD26F3EF}"/>
          </ac:inkMkLst>
        </pc:inkChg>
        <pc:inkChg chg="add del">
          <ac:chgData name="Daniel Schwarz" userId="5bb35bb8-905a-4742-88d9-33d9089732e7" providerId="ADAL" clId="{6522DB22-9B34-43BC-AD9C-03E4ABD0BD6B}" dt="2020-10-10T20:00:28.601" v="128" actId="9405"/>
          <ac:inkMkLst>
            <pc:docMk/>
            <pc:sldMk cId="490495379" sldId="258"/>
            <ac:inkMk id="58" creationId="{43B6F4E8-4AB2-4BCD-9BE4-A223E708FDEE}"/>
          </ac:inkMkLst>
        </pc:inkChg>
        <pc:inkChg chg="add del">
          <ac:chgData name="Daniel Schwarz" userId="5bb35bb8-905a-4742-88d9-33d9089732e7" providerId="ADAL" clId="{6522DB22-9B34-43BC-AD9C-03E4ABD0BD6B}" dt="2020-10-10T20:00:33.658" v="130" actId="9405"/>
          <ac:inkMkLst>
            <pc:docMk/>
            <pc:sldMk cId="490495379" sldId="258"/>
            <ac:inkMk id="59" creationId="{7BD51D14-927F-4A40-AD7A-DF9710D49681}"/>
          </ac:inkMkLst>
        </pc:inkChg>
        <pc:inkChg chg="add del mod">
          <ac:chgData name="Daniel Schwarz" userId="5bb35bb8-905a-4742-88d9-33d9089732e7" providerId="ADAL" clId="{6522DB22-9B34-43BC-AD9C-03E4ABD0BD6B}" dt="2020-10-10T20:01:21.851" v="178" actId="9405"/>
          <ac:inkMkLst>
            <pc:docMk/>
            <pc:sldMk cId="490495379" sldId="258"/>
            <ac:inkMk id="60" creationId="{F8959E62-FB97-4EEF-9004-7D71C889CCDF}"/>
          </ac:inkMkLst>
        </pc:inkChg>
        <pc:inkChg chg="add del mod">
          <ac:chgData name="Daniel Schwarz" userId="5bb35bb8-905a-4742-88d9-33d9089732e7" providerId="ADAL" clId="{6522DB22-9B34-43BC-AD9C-03E4ABD0BD6B}" dt="2020-10-10T20:01:21.634" v="177" actId="9405"/>
          <ac:inkMkLst>
            <pc:docMk/>
            <pc:sldMk cId="490495379" sldId="258"/>
            <ac:inkMk id="61" creationId="{7972095F-D8DE-4131-B38B-57C34DC8392E}"/>
          </ac:inkMkLst>
        </pc:inkChg>
        <pc:inkChg chg="add del mod">
          <ac:chgData name="Daniel Schwarz" userId="5bb35bb8-905a-4742-88d9-33d9089732e7" providerId="ADAL" clId="{6522DB22-9B34-43BC-AD9C-03E4ABD0BD6B}" dt="2020-10-10T20:01:21.388" v="176"/>
          <ac:inkMkLst>
            <pc:docMk/>
            <pc:sldMk cId="490495379" sldId="258"/>
            <ac:inkMk id="62" creationId="{B26B78D3-BA1B-4A56-A5C4-DAA0DDDEA2B0}"/>
          </ac:inkMkLst>
        </pc:inkChg>
        <pc:inkChg chg="add del mod">
          <ac:chgData name="Daniel Schwarz" userId="5bb35bb8-905a-4742-88d9-33d9089732e7" providerId="ADAL" clId="{6522DB22-9B34-43BC-AD9C-03E4ABD0BD6B}" dt="2020-10-10T20:01:21.166" v="174" actId="9405"/>
          <ac:inkMkLst>
            <pc:docMk/>
            <pc:sldMk cId="490495379" sldId="258"/>
            <ac:inkMk id="64" creationId="{5E5243ED-B90E-4EA9-99D7-78D39F86EB2B}"/>
          </ac:inkMkLst>
        </pc:inkChg>
        <pc:inkChg chg="add del mod">
          <ac:chgData name="Daniel Schwarz" userId="5bb35bb8-905a-4742-88d9-33d9089732e7" providerId="ADAL" clId="{6522DB22-9B34-43BC-AD9C-03E4ABD0BD6B}" dt="2020-10-10T20:01:20.978" v="173" actId="9405"/>
          <ac:inkMkLst>
            <pc:docMk/>
            <pc:sldMk cId="490495379" sldId="258"/>
            <ac:inkMk id="65" creationId="{7DE17FE1-5E7E-4AF7-B909-E3464556484C}"/>
          </ac:inkMkLst>
        </pc:inkChg>
        <pc:inkChg chg="add del mod">
          <ac:chgData name="Daniel Schwarz" userId="5bb35bb8-905a-4742-88d9-33d9089732e7" providerId="ADAL" clId="{6522DB22-9B34-43BC-AD9C-03E4ABD0BD6B}" dt="2020-10-10T20:01:20.810" v="172" actId="9405"/>
          <ac:inkMkLst>
            <pc:docMk/>
            <pc:sldMk cId="490495379" sldId="258"/>
            <ac:inkMk id="66" creationId="{D4302EFB-D761-4A3B-BA65-E74D24390B87}"/>
          </ac:inkMkLst>
        </pc:inkChg>
        <pc:inkChg chg="add del mod">
          <ac:chgData name="Daniel Schwarz" userId="5bb35bb8-905a-4742-88d9-33d9089732e7" providerId="ADAL" clId="{6522DB22-9B34-43BC-AD9C-03E4ABD0BD6B}" dt="2020-10-10T20:01:20.643" v="171" actId="9405"/>
          <ac:inkMkLst>
            <pc:docMk/>
            <pc:sldMk cId="490495379" sldId="258"/>
            <ac:inkMk id="67" creationId="{B43D39CA-A43C-42C8-A45D-977362A2428F}"/>
          </ac:inkMkLst>
        </pc:inkChg>
        <pc:inkChg chg="add del mod">
          <ac:chgData name="Daniel Schwarz" userId="5bb35bb8-905a-4742-88d9-33d9089732e7" providerId="ADAL" clId="{6522DB22-9B34-43BC-AD9C-03E4ABD0BD6B}" dt="2020-10-10T20:01:20.466" v="170" actId="9405"/>
          <ac:inkMkLst>
            <pc:docMk/>
            <pc:sldMk cId="490495379" sldId="258"/>
            <ac:inkMk id="68" creationId="{BB64C128-BF6C-42E2-BC10-7B8E968624C8}"/>
          </ac:inkMkLst>
        </pc:inkChg>
        <pc:inkChg chg="add del mod">
          <ac:chgData name="Daniel Schwarz" userId="5bb35bb8-905a-4742-88d9-33d9089732e7" providerId="ADAL" clId="{6522DB22-9B34-43BC-AD9C-03E4ABD0BD6B}" dt="2020-10-10T20:01:20.315" v="169" actId="9405"/>
          <ac:inkMkLst>
            <pc:docMk/>
            <pc:sldMk cId="490495379" sldId="258"/>
            <ac:inkMk id="69" creationId="{F1A117CF-8E0E-4168-8D7C-325EDA0F2286}"/>
          </ac:inkMkLst>
        </pc:inkChg>
        <pc:inkChg chg="add del mod">
          <ac:chgData name="Daniel Schwarz" userId="5bb35bb8-905a-4742-88d9-33d9089732e7" providerId="ADAL" clId="{6522DB22-9B34-43BC-AD9C-03E4ABD0BD6B}" dt="2020-10-10T20:01:20.125" v="168"/>
          <ac:inkMkLst>
            <pc:docMk/>
            <pc:sldMk cId="490495379" sldId="258"/>
            <ac:inkMk id="71" creationId="{491350A5-5120-455D-9474-D3A23EC407C8}"/>
          </ac:inkMkLst>
        </pc:inkChg>
        <pc:inkChg chg="add del mod">
          <ac:chgData name="Daniel Schwarz" userId="5bb35bb8-905a-4742-88d9-33d9089732e7" providerId="ADAL" clId="{6522DB22-9B34-43BC-AD9C-03E4ABD0BD6B}" dt="2020-10-10T20:00:58.796" v="148" actId="9405"/>
          <ac:inkMkLst>
            <pc:docMk/>
            <pc:sldMk cId="490495379" sldId="258"/>
            <ac:inkMk id="73" creationId="{AC1385C5-32FE-4A96-B804-8AEA1F45F7C7}"/>
          </ac:inkMkLst>
        </pc:inkChg>
        <pc:inkChg chg="add del mod">
          <ac:chgData name="Daniel Schwarz" userId="5bb35bb8-905a-4742-88d9-33d9089732e7" providerId="ADAL" clId="{6522DB22-9B34-43BC-AD9C-03E4ABD0BD6B}" dt="2020-10-10T20:00:57.253" v="147"/>
          <ac:inkMkLst>
            <pc:docMk/>
            <pc:sldMk cId="490495379" sldId="258"/>
            <ac:inkMk id="74" creationId="{CE1157DE-50A7-4504-81CD-7911D86A911C}"/>
          </ac:inkMkLst>
        </pc:inkChg>
        <pc:inkChg chg="add del mod">
          <ac:chgData name="Daniel Schwarz" userId="5bb35bb8-905a-4742-88d9-33d9089732e7" providerId="ADAL" clId="{6522DB22-9B34-43BC-AD9C-03E4ABD0BD6B}" dt="2020-10-10T20:01:19.930" v="166" actId="9405"/>
          <ac:inkMkLst>
            <pc:docMk/>
            <pc:sldMk cId="490495379" sldId="258"/>
            <ac:inkMk id="76" creationId="{FA5993F7-4C8F-4807-9F89-A549799FABF2}"/>
          </ac:inkMkLst>
        </pc:inkChg>
        <pc:inkChg chg="add del mod">
          <ac:chgData name="Daniel Schwarz" userId="5bb35bb8-905a-4742-88d9-33d9089732e7" providerId="ADAL" clId="{6522DB22-9B34-43BC-AD9C-03E4ABD0BD6B}" dt="2020-10-10T20:01:19.677" v="165"/>
          <ac:inkMkLst>
            <pc:docMk/>
            <pc:sldMk cId="490495379" sldId="258"/>
            <ac:inkMk id="77" creationId="{DB250E57-C43D-4D7C-8E33-997898ABE14F}"/>
          </ac:inkMkLst>
        </pc:inkChg>
        <pc:inkChg chg="add del mod">
          <ac:chgData name="Daniel Schwarz" userId="5bb35bb8-905a-4742-88d9-33d9089732e7" providerId="ADAL" clId="{6522DB22-9B34-43BC-AD9C-03E4ABD0BD6B}" dt="2020-10-10T20:01:16.860" v="163" actId="9405"/>
          <ac:inkMkLst>
            <pc:docMk/>
            <pc:sldMk cId="490495379" sldId="258"/>
            <ac:inkMk id="79" creationId="{0C6917BB-1807-4D62-BCB5-10EA8D928BFF}"/>
          </ac:inkMkLst>
        </pc:inkChg>
        <pc:inkChg chg="add del mod">
          <ac:chgData name="Daniel Schwarz" userId="5bb35bb8-905a-4742-88d9-33d9089732e7" providerId="ADAL" clId="{6522DB22-9B34-43BC-AD9C-03E4ABD0BD6B}" dt="2020-10-10T20:01:16.356" v="162"/>
          <ac:inkMkLst>
            <pc:docMk/>
            <pc:sldMk cId="490495379" sldId="258"/>
            <ac:inkMk id="80" creationId="{7B18C1A8-DD13-485E-8534-E7BB0ACD087A}"/>
          </ac:inkMkLst>
        </pc:inkChg>
        <pc:inkChg chg="add del mod">
          <ac:chgData name="Daniel Schwarz" userId="5bb35bb8-905a-4742-88d9-33d9089732e7" providerId="ADAL" clId="{6522DB22-9B34-43BC-AD9C-03E4ABD0BD6B}" dt="2020-10-10T20:01:16.074" v="160" actId="9405"/>
          <ac:inkMkLst>
            <pc:docMk/>
            <pc:sldMk cId="490495379" sldId="258"/>
            <ac:inkMk id="82" creationId="{D287F8B7-AE77-43EB-A51A-8070E778E400}"/>
          </ac:inkMkLst>
        </pc:inkChg>
        <pc:inkChg chg="add del mod">
          <ac:chgData name="Daniel Schwarz" userId="5bb35bb8-905a-4742-88d9-33d9089732e7" providerId="ADAL" clId="{6522DB22-9B34-43BC-AD9C-03E4ABD0BD6B}" dt="2020-10-10T20:01:15.571" v="159"/>
          <ac:inkMkLst>
            <pc:docMk/>
            <pc:sldMk cId="490495379" sldId="258"/>
            <ac:inkMk id="83" creationId="{AF24B287-CF12-4C1F-81F1-383D4D2F2157}"/>
          </ac:inkMkLst>
        </pc:inkChg>
        <pc:inkChg chg="add mod">
          <ac:chgData name="Daniel Schwarz" userId="5bb35bb8-905a-4742-88d9-33d9089732e7" providerId="ADAL" clId="{6522DB22-9B34-43BC-AD9C-03E4ABD0BD6B}" dt="2020-10-10T20:01:35.045" v="190"/>
          <ac:inkMkLst>
            <pc:docMk/>
            <pc:sldMk cId="490495379" sldId="258"/>
            <ac:inkMk id="85" creationId="{05E5A83A-7065-4FD2-97FD-34DBF5CCCA30}"/>
          </ac:inkMkLst>
        </pc:inkChg>
        <pc:inkChg chg="add mod">
          <ac:chgData name="Daniel Schwarz" userId="5bb35bb8-905a-4742-88d9-33d9089732e7" providerId="ADAL" clId="{6522DB22-9B34-43BC-AD9C-03E4ABD0BD6B}" dt="2020-10-10T20:01:35.045" v="190"/>
          <ac:inkMkLst>
            <pc:docMk/>
            <pc:sldMk cId="490495379" sldId="258"/>
            <ac:inkMk id="86" creationId="{71B84735-1FC3-47EB-85E6-A1A868687524}"/>
          </ac:inkMkLst>
        </pc:inkChg>
        <pc:inkChg chg="add mod">
          <ac:chgData name="Daniel Schwarz" userId="5bb35bb8-905a-4742-88d9-33d9089732e7" providerId="ADAL" clId="{6522DB22-9B34-43BC-AD9C-03E4ABD0BD6B}" dt="2020-10-10T20:01:35.045" v="190"/>
          <ac:inkMkLst>
            <pc:docMk/>
            <pc:sldMk cId="490495379" sldId="258"/>
            <ac:inkMk id="87" creationId="{FAAF711D-E907-472E-AA74-424EF93BEAFC}"/>
          </ac:inkMkLst>
        </pc:inkChg>
        <pc:inkChg chg="add del mod">
          <ac:chgData name="Daniel Schwarz" userId="5bb35bb8-905a-4742-88d9-33d9089732e7" providerId="ADAL" clId="{6522DB22-9B34-43BC-AD9C-03E4ABD0BD6B}" dt="2020-10-10T20:01:41.189" v="198" actId="9405"/>
          <ac:inkMkLst>
            <pc:docMk/>
            <pc:sldMk cId="490495379" sldId="258"/>
            <ac:inkMk id="89" creationId="{E3248F90-13A1-45C0-8FFC-95FF49572F3C}"/>
          </ac:inkMkLst>
        </pc:inkChg>
        <pc:inkChg chg="add del mod">
          <ac:chgData name="Daniel Schwarz" userId="5bb35bb8-905a-4742-88d9-33d9089732e7" providerId="ADAL" clId="{6522DB22-9B34-43BC-AD9C-03E4ABD0BD6B}" dt="2020-10-10T20:01:39.564" v="197" actId="9405"/>
          <ac:inkMkLst>
            <pc:docMk/>
            <pc:sldMk cId="490495379" sldId="258"/>
            <ac:inkMk id="90" creationId="{79ACFC09-C0AE-4048-8663-81ABB03F9C96}"/>
          </ac:inkMkLst>
        </pc:inkChg>
        <pc:inkChg chg="add del mod">
          <ac:chgData name="Daniel Schwarz" userId="5bb35bb8-905a-4742-88d9-33d9089732e7" providerId="ADAL" clId="{6522DB22-9B34-43BC-AD9C-03E4ABD0BD6B}" dt="2020-10-10T20:01:39.398" v="196"/>
          <ac:inkMkLst>
            <pc:docMk/>
            <pc:sldMk cId="490495379" sldId="258"/>
            <ac:inkMk id="91" creationId="{AE2751FE-42AF-412E-A91E-583A0F12919E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3" creationId="{05968BF0-014C-49F0-B284-91DA0083EA42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4" creationId="{87C5E366-0B1D-4DF2-84C8-F5B036437D8F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5" creationId="{3D3350B2-FC1B-4C32-A0A8-881C82C1AB06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6" creationId="{D61632D1-D7C5-4D2F-9CF2-9C21EDE07B93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7" creationId="{852F6FB4-9D0E-4DA0-A255-D876424581FF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8" creationId="{D74E86FE-97E6-4A87-9605-BE049258A21C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9" creationId="{F2EE59C4-B0F2-4A89-81BF-707B217A1A14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0" creationId="{12308E98-0954-42F5-9F3E-C31C0AAD26DA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1" creationId="{3BD368C8-D4BD-4E09-A0BE-75F575836238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3" creationId="{3A9F6E8E-0DEA-4229-A370-7D51276DAE01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4" creationId="{3F50D468-DC12-45D0-9EC4-75302B9FBA92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5" creationId="{FC859DBD-EFB9-4E06-B55D-C0129FD1B84D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7" creationId="{C89F2A11-C16B-42BF-85C6-3333AB6EE3D3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8" creationId="{3C152BD6-745D-4517-9C04-2201F79E9A9D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198096012" sldId="258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810432342" sldId="259"/>
        </pc:sldMkLst>
      </pc:sldChg>
      <pc:sldChg chg="addSp modSp new mod ord modClrScheme modAnim chgLayout">
        <pc:chgData name="Daniel Schwarz" userId="5bb35bb8-905a-4742-88d9-33d9089732e7" providerId="ADAL" clId="{6522DB22-9B34-43BC-AD9C-03E4ABD0BD6B}" dt="2020-10-17T12:33:33.625" v="2100"/>
        <pc:sldMkLst>
          <pc:docMk/>
          <pc:sldMk cId="3831177413" sldId="259"/>
        </pc:sldMkLst>
        <pc:spChg chg="add mod">
          <ac:chgData name="Daniel Schwarz" userId="5bb35bb8-905a-4742-88d9-33d9089732e7" providerId="ADAL" clId="{6522DB22-9B34-43BC-AD9C-03E4ABD0BD6B}" dt="2020-10-11T09:31:12.829" v="249" actId="20577"/>
          <ac:spMkLst>
            <pc:docMk/>
            <pc:sldMk cId="3831177413" sldId="259"/>
            <ac:spMk id="2" creationId="{5D9C9289-D5CE-41B5-BAEC-D2F1C6C1B454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9" creationId="{029FD7A6-C23E-45FA-854E-C42AF3D3C3F8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11" creationId="{77D41AEB-E11F-4948-84D0-2290CB966A13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13" creationId="{7976E1D5-3B6D-4A24-9848-1384479AF418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15" creationId="{A5E7B76F-0876-4045-9E0B-1530BC790D3C}"/>
          </ac:spMkLst>
        </pc:spChg>
        <pc:spChg chg="add mod">
          <ac:chgData name="Daniel Schwarz" userId="5bb35bb8-905a-4742-88d9-33d9089732e7" providerId="ADAL" clId="{6522DB22-9B34-43BC-AD9C-03E4ABD0BD6B}" dt="2020-10-11T09:56:22.836" v="393" actId="1076"/>
          <ac:spMkLst>
            <pc:docMk/>
            <pc:sldMk cId="3831177413" sldId="259"/>
            <ac:spMk id="16" creationId="{6339F781-B431-4DFB-8B95-94B7F1A7573A}"/>
          </ac:spMkLst>
        </pc:spChg>
        <pc:spChg chg="add mod">
          <ac:chgData name="Daniel Schwarz" userId="5bb35bb8-905a-4742-88d9-33d9089732e7" providerId="ADAL" clId="{6522DB22-9B34-43BC-AD9C-03E4ABD0BD6B}" dt="2020-10-11T09:56:49.532" v="439" actId="1076"/>
          <ac:spMkLst>
            <pc:docMk/>
            <pc:sldMk cId="3831177413" sldId="259"/>
            <ac:spMk id="17" creationId="{E2CEA003-A954-4397-8B16-B0AAEC754F5A}"/>
          </ac:spMkLst>
        </pc:spChg>
        <pc:spChg chg="add mod">
          <ac:chgData name="Daniel Schwarz" userId="5bb35bb8-905a-4742-88d9-33d9089732e7" providerId="ADAL" clId="{6522DB22-9B34-43BC-AD9C-03E4ABD0BD6B}" dt="2020-10-11T09:57:16.092" v="480" actId="1076"/>
          <ac:spMkLst>
            <pc:docMk/>
            <pc:sldMk cId="3831177413" sldId="259"/>
            <ac:spMk id="18" creationId="{34D7E701-6027-47BE-A903-AC7456C4D140}"/>
          </ac:spMkLst>
        </pc:spChg>
        <pc:picChg chg="add mod">
          <ac:chgData name="Daniel Schwarz" userId="5bb35bb8-905a-4742-88d9-33d9089732e7" providerId="ADAL" clId="{6522DB22-9B34-43BC-AD9C-03E4ABD0BD6B}" dt="2020-10-11T09:54:50.778" v="346" actId="1037"/>
          <ac:picMkLst>
            <pc:docMk/>
            <pc:sldMk cId="3831177413" sldId="259"/>
            <ac:picMk id="4" creationId="{C27670DE-88CA-4F50-B2AB-FA8F29798267}"/>
          </ac:picMkLst>
        </pc:picChg>
        <pc:picChg chg="add mod">
          <ac:chgData name="Daniel Schwarz" userId="5bb35bb8-905a-4742-88d9-33d9089732e7" providerId="ADAL" clId="{6522DB22-9B34-43BC-AD9C-03E4ABD0BD6B}" dt="2020-10-11T09:54:50.778" v="346" actId="1037"/>
          <ac:picMkLst>
            <pc:docMk/>
            <pc:sldMk cId="3831177413" sldId="259"/>
            <ac:picMk id="6" creationId="{DB2D7E5B-AF9D-4D39-9C96-6D10CFD51AF9}"/>
          </ac:picMkLst>
        </pc:picChg>
        <pc:picChg chg="add mod">
          <ac:chgData name="Daniel Schwarz" userId="5bb35bb8-905a-4742-88d9-33d9089732e7" providerId="ADAL" clId="{6522DB22-9B34-43BC-AD9C-03E4ABD0BD6B}" dt="2020-10-11T09:54:50.778" v="346" actId="1037"/>
          <ac:picMkLst>
            <pc:docMk/>
            <pc:sldMk cId="3831177413" sldId="259"/>
            <ac:picMk id="8" creationId="{474BBF71-FB7E-4B20-B0FF-A25D0469820A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404830931" sldId="260"/>
        </pc:sldMkLst>
      </pc:sldChg>
      <pc:sldChg chg="addSp delSp modSp add mod ord modAnim">
        <pc:chgData name="Daniel Schwarz" userId="5bb35bb8-905a-4742-88d9-33d9089732e7" providerId="ADAL" clId="{6522DB22-9B34-43BC-AD9C-03E4ABD0BD6B}" dt="2020-10-17T12:36:33.827" v="2213"/>
        <pc:sldMkLst>
          <pc:docMk/>
          <pc:sldMk cId="2242768232" sldId="260"/>
        </pc:sldMkLst>
        <pc:spChg chg="mod">
          <ac:chgData name="Daniel Schwarz" userId="5bb35bb8-905a-4742-88d9-33d9089732e7" providerId="ADAL" clId="{6522DB22-9B34-43BC-AD9C-03E4ABD0BD6B}" dt="2020-10-11T10:01:28.051" v="673" actId="1037"/>
          <ac:spMkLst>
            <pc:docMk/>
            <pc:sldMk cId="2242768232" sldId="260"/>
            <ac:spMk id="9" creationId="{029FD7A6-C23E-45FA-854E-C42AF3D3C3F8}"/>
          </ac:spMkLst>
        </pc:spChg>
        <pc:spChg chg="add del mod">
          <ac:chgData name="Daniel Schwarz" userId="5bb35bb8-905a-4742-88d9-33d9089732e7" providerId="ADAL" clId="{6522DB22-9B34-43BC-AD9C-03E4ABD0BD6B}" dt="2020-10-14T19:36:55.213" v="676"/>
          <ac:spMkLst>
            <pc:docMk/>
            <pc:sldMk cId="2242768232" sldId="260"/>
            <ac:spMk id="14" creationId="{0A2C298A-8C52-462C-855B-AF897B2510C6}"/>
          </ac:spMkLst>
        </pc:spChg>
      </pc:sldChg>
      <pc:sldChg chg="new del">
        <pc:chgData name="Daniel Schwarz" userId="5bb35bb8-905a-4742-88d9-33d9089732e7" providerId="ADAL" clId="{6522DB22-9B34-43BC-AD9C-03E4ABD0BD6B}" dt="2020-10-11T09:59:11.868" v="493" actId="47"/>
        <pc:sldMkLst>
          <pc:docMk/>
          <pc:sldMk cId="2401671719" sldId="260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303257976" sldId="261"/>
        </pc:sldMkLst>
      </pc:sldChg>
      <pc:sldChg chg="addSp delSp modSp new mod ord modAnim">
        <pc:chgData name="Daniel Schwarz" userId="5bb35bb8-905a-4742-88d9-33d9089732e7" providerId="ADAL" clId="{6522DB22-9B34-43BC-AD9C-03E4ABD0BD6B}" dt="2020-10-18T19:40:12.990" v="17170"/>
        <pc:sldMkLst>
          <pc:docMk/>
          <pc:sldMk cId="3628453235" sldId="261"/>
        </pc:sldMkLst>
        <pc:spChg chg="mod">
          <ac:chgData name="Daniel Schwarz" userId="5bb35bb8-905a-4742-88d9-33d9089732e7" providerId="ADAL" clId="{6522DB22-9B34-43BC-AD9C-03E4ABD0BD6B}" dt="2020-10-14T20:07:24.936" v="822" actId="20577"/>
          <ac:spMkLst>
            <pc:docMk/>
            <pc:sldMk cId="3628453235" sldId="261"/>
            <ac:spMk id="2" creationId="{FB6D8E25-C0B2-4278-8FE1-774C5E892C16}"/>
          </ac:spMkLst>
        </pc:spChg>
        <pc:spChg chg="add mod">
          <ac:chgData name="Daniel Schwarz" userId="5bb35bb8-905a-4742-88d9-33d9089732e7" providerId="ADAL" clId="{6522DB22-9B34-43BC-AD9C-03E4ABD0BD6B}" dt="2020-10-14T20:10:50.183" v="894" actId="1076"/>
          <ac:spMkLst>
            <pc:docMk/>
            <pc:sldMk cId="3628453235" sldId="261"/>
            <ac:spMk id="71" creationId="{D2FD5C08-158B-4BFD-A101-CDF7EDC8193B}"/>
          </ac:spMkLst>
        </pc:spChg>
        <pc:spChg chg="add mod">
          <ac:chgData name="Daniel Schwarz" userId="5bb35bb8-905a-4742-88d9-33d9089732e7" providerId="ADAL" clId="{6522DB22-9B34-43BC-AD9C-03E4ABD0BD6B}" dt="2020-10-15T20:25:40.447" v="1332" actId="14100"/>
          <ac:spMkLst>
            <pc:docMk/>
            <pc:sldMk cId="3628453235" sldId="261"/>
            <ac:spMk id="73" creationId="{F5ACDF27-8721-44AB-B8A0-137A0EBD7873}"/>
          </ac:spMkLst>
        </pc:spChg>
        <pc:spChg chg="add del">
          <ac:chgData name="Daniel Schwarz" userId="5bb35bb8-905a-4742-88d9-33d9089732e7" providerId="ADAL" clId="{6522DB22-9B34-43BC-AD9C-03E4ABD0BD6B}" dt="2020-10-14T20:11:36.532" v="905"/>
          <ac:spMkLst>
            <pc:docMk/>
            <pc:sldMk cId="3628453235" sldId="261"/>
            <ac:spMk id="74" creationId="{0BA27688-EB34-4C86-A30B-0E2D4C55602E}"/>
          </ac:spMkLst>
        </pc:spChg>
        <pc:grpChg chg="add mod">
          <ac:chgData name="Daniel Schwarz" userId="5bb35bb8-905a-4742-88d9-33d9089732e7" providerId="ADAL" clId="{6522DB22-9B34-43BC-AD9C-03E4ABD0BD6B}" dt="2020-10-14T20:09:04.638" v="877" actId="1035"/>
          <ac:grpSpMkLst>
            <pc:docMk/>
            <pc:sldMk cId="3628453235" sldId="261"/>
            <ac:grpSpMk id="7" creationId="{A42B326E-C40B-4062-8C5F-2B6FD747C069}"/>
          </ac:grpSpMkLst>
        </pc:grpChg>
        <pc:grpChg chg="add mod">
          <ac:chgData name="Daniel Schwarz" userId="5bb35bb8-905a-4742-88d9-33d9089732e7" providerId="ADAL" clId="{6522DB22-9B34-43BC-AD9C-03E4ABD0BD6B}" dt="2020-10-14T20:09:04.638" v="877" actId="1035"/>
          <ac:grpSpMkLst>
            <pc:docMk/>
            <pc:sldMk cId="3628453235" sldId="261"/>
            <ac:grpSpMk id="10" creationId="{13AB5692-3981-43C3-A733-DF84A851B3C4}"/>
          </ac:grpSpMkLst>
        </pc:grpChg>
        <pc:grpChg chg="add mod">
          <ac:chgData name="Daniel Schwarz" userId="5bb35bb8-905a-4742-88d9-33d9089732e7" providerId="ADAL" clId="{6522DB22-9B34-43BC-AD9C-03E4ABD0BD6B}" dt="2020-10-14T20:09:04.638" v="877" actId="1035"/>
          <ac:grpSpMkLst>
            <pc:docMk/>
            <pc:sldMk cId="3628453235" sldId="261"/>
            <ac:grpSpMk id="13" creationId="{02EFBEDF-D6C3-4EE8-808D-013421492292}"/>
          </ac:grpSpMkLst>
        </pc:grpChg>
        <pc:grpChg chg="add del mod">
          <ac:chgData name="Daniel Schwarz" userId="5bb35bb8-905a-4742-88d9-33d9089732e7" providerId="ADAL" clId="{6522DB22-9B34-43BC-AD9C-03E4ABD0BD6B}" dt="2020-10-14T20:08:16.624" v="824" actId="478"/>
          <ac:grpSpMkLst>
            <pc:docMk/>
            <pc:sldMk cId="3628453235" sldId="261"/>
            <ac:grpSpMk id="24" creationId="{FC1A96F3-ED6A-44C0-A6F9-73D1F01EAE4F}"/>
          </ac:grpSpMkLst>
        </pc:grpChg>
        <pc:grpChg chg="add del mod">
          <ac:chgData name="Daniel Schwarz" userId="5bb35bb8-905a-4742-88d9-33d9089732e7" providerId="ADAL" clId="{6522DB22-9B34-43BC-AD9C-03E4ABD0BD6B}" dt="2020-10-14T20:10:33.218" v="883" actId="478"/>
          <ac:grpSpMkLst>
            <pc:docMk/>
            <pc:sldMk cId="3628453235" sldId="261"/>
            <ac:grpSpMk id="34" creationId="{948B3354-19FB-4556-99B0-E54C89C6C8A5}"/>
          </ac:grpSpMkLst>
        </pc:grpChg>
        <pc:grpChg chg="mod">
          <ac:chgData name="Daniel Schwarz" userId="5bb35bb8-905a-4742-88d9-33d9089732e7" providerId="ADAL" clId="{6522DB22-9B34-43BC-AD9C-03E4ABD0BD6B}" dt="2020-10-14T20:07:05.002" v="781"/>
          <ac:grpSpMkLst>
            <pc:docMk/>
            <pc:sldMk cId="3628453235" sldId="261"/>
            <ac:grpSpMk id="36" creationId="{CE4CD41E-00DD-481C-9733-09E84AABFF15}"/>
          </ac:grpSpMkLst>
        </pc:grpChg>
        <pc:grpChg chg="mod">
          <ac:chgData name="Daniel Schwarz" userId="5bb35bb8-905a-4742-88d9-33d9089732e7" providerId="ADAL" clId="{6522DB22-9B34-43BC-AD9C-03E4ABD0BD6B}" dt="2020-10-14T20:07:05.002" v="781"/>
          <ac:grpSpMkLst>
            <pc:docMk/>
            <pc:sldMk cId="3628453235" sldId="261"/>
            <ac:grpSpMk id="37" creationId="{BC6059C8-5988-4A22-89CB-46D2F928C131}"/>
          </ac:grpSpMkLst>
        </pc:grpChg>
        <pc:grpChg chg="mod">
          <ac:chgData name="Daniel Schwarz" userId="5bb35bb8-905a-4742-88d9-33d9089732e7" providerId="ADAL" clId="{6522DB22-9B34-43BC-AD9C-03E4ABD0BD6B}" dt="2020-10-14T20:07:05.002" v="781"/>
          <ac:grpSpMkLst>
            <pc:docMk/>
            <pc:sldMk cId="3628453235" sldId="261"/>
            <ac:grpSpMk id="38" creationId="{8A91734D-CEFA-487B-B6D3-71D9EB9174AF}"/>
          </ac:grpSpMkLst>
        </pc:grpChg>
        <pc:grpChg chg="add del mod">
          <ac:chgData name="Daniel Schwarz" userId="5bb35bb8-905a-4742-88d9-33d9089732e7" providerId="ADAL" clId="{6522DB22-9B34-43BC-AD9C-03E4ABD0BD6B}" dt="2020-10-14T20:08:12.004" v="823" actId="478"/>
          <ac:grpSpMkLst>
            <pc:docMk/>
            <pc:sldMk cId="3628453235" sldId="261"/>
            <ac:grpSpMk id="49" creationId="{2A243E94-2963-4E45-BD18-B922CE27C85C}"/>
          </ac:grpSpMkLst>
        </pc:grpChg>
        <pc:grpChg chg="add del mod">
          <ac:chgData name="Daniel Schwarz" userId="5bb35bb8-905a-4742-88d9-33d9089732e7" providerId="ADAL" clId="{6522DB22-9B34-43BC-AD9C-03E4ABD0BD6B}" dt="2020-10-14T20:08:12.004" v="823" actId="478"/>
          <ac:grpSpMkLst>
            <pc:docMk/>
            <pc:sldMk cId="3628453235" sldId="261"/>
            <ac:grpSpMk id="52" creationId="{31EBBE44-3FA8-43AC-AC61-B4E44880C5B5}"/>
          </ac:grpSpMkLst>
        </pc:grpChg>
        <pc:grpChg chg="add del mod">
          <ac:chgData name="Daniel Schwarz" userId="5bb35bb8-905a-4742-88d9-33d9089732e7" providerId="ADAL" clId="{6522DB22-9B34-43BC-AD9C-03E4ABD0BD6B}" dt="2020-10-14T20:08:12.004" v="823" actId="478"/>
          <ac:grpSpMkLst>
            <pc:docMk/>
            <pc:sldMk cId="3628453235" sldId="261"/>
            <ac:grpSpMk id="56" creationId="{94447EE6-B656-4ADA-986A-0C9FB930FE33}"/>
          </ac:grpSpMkLst>
        </pc:grpChg>
        <pc:picChg chg="add mod">
          <ac:chgData name="Daniel Schwarz" userId="5bb35bb8-905a-4742-88d9-33d9089732e7" providerId="ADAL" clId="{6522DB22-9B34-43BC-AD9C-03E4ABD0BD6B}" dt="2020-10-14T20:09:04.638" v="877" actId="1035"/>
          <ac:picMkLst>
            <pc:docMk/>
            <pc:sldMk cId="3628453235" sldId="261"/>
            <ac:picMk id="3" creationId="{0DBD30BE-A95C-4843-BBDC-EB445E31FC77}"/>
          </ac:picMkLst>
        </pc:pic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4" creationId="{D1004F7B-A808-49AC-887F-BDA3A4863A41}"/>
          </ac:inkMkLst>
        </pc:ink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5" creationId="{42F250E4-95AA-4335-8904-FB2C9CD2F34D}"/>
          </ac:inkMkLst>
        </pc:ink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6" creationId="{57353EB6-2ABE-4D88-A426-54BEE0643DA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8" creationId="{87A0A953-7AEA-4281-B4D4-D5B5A60CF26F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9" creationId="{B6D85FD9-2E07-499A-A344-6FBEA943D418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1" creationId="{242393FF-D8F9-459D-B37D-EDDAE4B2DEA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2" creationId="{93827BA1-98D2-43FD-9E29-11093251807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4" creationId="{7273929F-500D-4E67-8F29-F2727887210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5" creationId="{95E8656A-CFA4-44DC-B77B-F1E85825CC3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6" creationId="{0BD4DF13-91DC-42B7-8ECA-454153CA9ED8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7" creationId="{74E6BCD9-1F37-472E-936A-ED05AB5DA9D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8" creationId="{601735C7-0A07-46E3-BD0D-FDC0274F394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9" creationId="{889D5C68-42AE-48C1-8072-68B9F385FFC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0" creationId="{D9058D94-4762-497B-A822-84E352208C7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1" creationId="{AAEE561F-84D9-467B-8771-48EE87CEA4E2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2" creationId="{36D10D97-255A-492B-8080-8108650D9C9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3" creationId="{EAE131FB-37AC-4FBB-85FD-51811649403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5" creationId="{0E4E5BE5-B3DE-4243-9BA2-79FC0865BDB2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6" creationId="{FD6ECB34-50AA-426A-A129-68BCBBAF8365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7" creationId="{5AEBA509-443C-46E0-B9EF-91DE502B848A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8" creationId="{96838F0C-B64A-4480-9EB3-48B8294586BC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9" creationId="{FFCB90B8-F4F8-46E6-9465-3ACAA9A240A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0" creationId="{CCCD0978-848E-446D-A864-A917D1FDF0A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1" creationId="{F06FE155-E681-4730-A550-E236130A216D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2" creationId="{16B42DB1-76C6-4313-BA9C-4CEFC0B12E3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3" creationId="{304B63FC-2B53-440C-82A4-853D98199E95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5" creationId="{B35E12E1-C31C-45BC-BB0A-F257BA889ACF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9" creationId="{4EBB13B9-E4EA-483A-9DF9-3169E833637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0" creationId="{23DC48F5-A363-4942-9EC4-F01F6C4E177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1" creationId="{FBDBFBD4-C101-498F-AD8B-BC4F0D213815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2" creationId="{CC61E746-F155-4C8F-B413-38FEB901963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3" creationId="{94B68051-DF74-4DBE-ACFB-A13734BD7A8A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4" creationId="{0EB9DA2C-22CC-4229-ACC6-58028FDBB7AE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5" creationId="{CA0616C7-AD3F-4900-B444-807A3F45805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6" creationId="{ADE7E494-861E-4A8D-8E47-238F9CCC46A8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7" creationId="{B965AE08-FF1C-47A6-BB09-26EEAE9633BC}"/>
          </ac:inkMkLst>
        </pc:ink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48" creationId="{27D28C35-6804-475A-851B-2C62EC2E9C1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0" creationId="{E52AA5CE-9280-4CA2-A2A6-656B93EED29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1" creationId="{7F5578EF-171E-4A7C-8D78-723A5E4C88D0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3" creationId="{6B5E4222-CD9F-4EC1-A5A7-E9F50AC2F13F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4" creationId="{49B29ED9-CBDD-4D2F-B59B-F4220186DC4D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5" creationId="{76A6BFF8-8CF1-400A-A974-FE6C9EDE672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7" creationId="{A1BB85C8-2BE2-4D69-B879-2B524559348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8" creationId="{2ED6E6E1-2F8C-4131-B46A-AC8AEA142C8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9" creationId="{52345563-3024-4341-B4DB-C5E9F4B65A9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0" creationId="{0001EF7B-6F47-430B-8CEF-DBDDBD61AD7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1" creationId="{C2C5E000-F06A-4EE4-9514-79A15C30C32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2" creationId="{09084B72-5E88-4C66-B896-5486FC7817D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3" creationId="{0FF89472-6350-41B3-89F6-A8AE9E5F8762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4" creationId="{BBE67459-EBF6-4036-B927-4947EE59666D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5" creationId="{E7517C3C-A0BA-4485-9090-C9ECB78232CC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6" creationId="{B85B284E-3520-453A-B204-0406A0E99D3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7" creationId="{DBDF81EC-9575-4A78-B435-B8EB0388F2A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8" creationId="{A776CC2D-5C30-43DD-9086-39A19D2D894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9" creationId="{B7BE7229-5435-400F-8D18-994F029F732C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70" creationId="{72D83A33-4968-4677-ACE7-298A715EA155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711743520" sldId="262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154027328" sldId="264"/>
        </pc:sldMkLst>
      </pc:sldChg>
      <pc:sldChg chg="modSp add del mod ord">
        <pc:chgData name="Daniel Schwarz" userId="5bb35bb8-905a-4742-88d9-33d9089732e7" providerId="ADAL" clId="{6522DB22-9B34-43BC-AD9C-03E4ABD0BD6B}" dt="2020-10-18T19:46:36.634" v="17279" actId="20577"/>
        <pc:sldMkLst>
          <pc:docMk/>
          <pc:sldMk cId="2051763001" sldId="265"/>
        </pc:sldMkLst>
        <pc:spChg chg="mod">
          <ac:chgData name="Daniel Schwarz" userId="5bb35bb8-905a-4742-88d9-33d9089732e7" providerId="ADAL" clId="{6522DB22-9B34-43BC-AD9C-03E4ABD0BD6B}" dt="2020-10-18T19:46:36.634" v="17279" actId="20577"/>
          <ac:spMkLst>
            <pc:docMk/>
            <pc:sldMk cId="2051763001" sldId="265"/>
            <ac:spMk id="2" creationId="{FA327C3F-F562-4E4F-85F5-70B825B07186}"/>
          </ac:spMkLst>
        </pc:spChg>
      </pc:sldChg>
      <pc:sldChg chg="modSp add mod ord">
        <pc:chgData name="Daniel Schwarz" userId="5bb35bb8-905a-4742-88d9-33d9089732e7" providerId="ADAL" clId="{6522DB22-9B34-43BC-AD9C-03E4ABD0BD6B}" dt="2020-10-18T19:40:12.990" v="17170"/>
        <pc:sldMkLst>
          <pc:docMk/>
          <pc:sldMk cId="2501499902" sldId="266"/>
        </pc:sldMkLst>
        <pc:spChg chg="mod">
          <ac:chgData name="Daniel Schwarz" userId="5bb35bb8-905a-4742-88d9-33d9089732e7" providerId="ADAL" clId="{6522DB22-9B34-43BC-AD9C-03E4ABD0BD6B}" dt="2020-10-14T19:38:48.894" v="780" actId="1076"/>
          <ac:spMkLst>
            <pc:docMk/>
            <pc:sldMk cId="2501499902" sldId="266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823506680" sldId="266"/>
        </pc:sldMkLst>
      </pc:sldChg>
      <pc:sldChg chg="addSp delSp modSp new del mod">
        <pc:chgData name="Daniel Schwarz" userId="5bb35bb8-905a-4742-88d9-33d9089732e7" providerId="ADAL" clId="{6522DB22-9B34-43BC-AD9C-03E4ABD0BD6B}" dt="2020-10-14T20:21:55.495" v="1056" actId="47"/>
        <pc:sldMkLst>
          <pc:docMk/>
          <pc:sldMk cId="691862491" sldId="267"/>
        </pc:sldMkLst>
        <pc:spChg chg="mod">
          <ac:chgData name="Daniel Schwarz" userId="5bb35bb8-905a-4742-88d9-33d9089732e7" providerId="ADAL" clId="{6522DB22-9B34-43BC-AD9C-03E4ABD0BD6B}" dt="2020-10-14T20:16:41.788" v="970"/>
          <ac:spMkLst>
            <pc:docMk/>
            <pc:sldMk cId="691862491" sldId="267"/>
            <ac:spMk id="2" creationId="{58D211ED-9754-468F-9191-4E99272480FB}"/>
          </ac:spMkLst>
        </pc:spChg>
        <pc:spChg chg="add del mod">
          <ac:chgData name="Daniel Schwarz" userId="5bb35bb8-905a-4742-88d9-33d9089732e7" providerId="ADAL" clId="{6522DB22-9B34-43BC-AD9C-03E4ABD0BD6B}" dt="2020-10-14T20:21:44.672" v="1053" actId="21"/>
          <ac:spMkLst>
            <pc:docMk/>
            <pc:sldMk cId="691862491" sldId="267"/>
            <ac:spMk id="6" creationId="{A2A1754E-7CB2-4E65-961F-DEE59FCD18AE}"/>
          </ac:spMkLst>
        </pc:spChg>
        <pc:picChg chg="add mod">
          <ac:chgData name="Daniel Schwarz" userId="5bb35bb8-905a-4742-88d9-33d9089732e7" providerId="ADAL" clId="{6522DB22-9B34-43BC-AD9C-03E4ABD0BD6B}" dt="2020-10-14T20:16:50.972" v="972" actId="1076"/>
          <ac:picMkLst>
            <pc:docMk/>
            <pc:sldMk cId="691862491" sldId="267"/>
            <ac:picMk id="4" creationId="{75D9644F-DC7C-418F-B8A3-C53B0ED724E7}"/>
          </ac:picMkLst>
        </pc:picChg>
      </pc:sldChg>
      <pc:sldChg chg="modSp add del mod modNotesTx">
        <pc:chgData name="Daniel Schwarz" userId="5bb35bb8-905a-4742-88d9-33d9089732e7" providerId="ADAL" clId="{6522DB22-9B34-43BC-AD9C-03E4ABD0BD6B}" dt="2020-10-17T13:57:33.798" v="4664" actId="20577"/>
        <pc:sldMkLst>
          <pc:docMk/>
          <pc:sldMk cId="2229056209" sldId="267"/>
        </pc:sldMkLst>
        <pc:spChg chg="mod">
          <ac:chgData name="Daniel Schwarz" userId="5bb35bb8-905a-4742-88d9-33d9089732e7" providerId="ADAL" clId="{6522DB22-9B34-43BC-AD9C-03E4ABD0BD6B}" dt="2020-10-17T13:06:09.982" v="3053" actId="20577"/>
          <ac:spMkLst>
            <pc:docMk/>
            <pc:sldMk cId="2229056209" sldId="267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13:57:33.798" v="4664" actId="20577"/>
          <ac:spMkLst>
            <pc:docMk/>
            <pc:sldMk cId="2229056209" sldId="267"/>
            <ac:spMk id="4" creationId="{478AB046-1B68-488D-AE60-8F01F95A10E4}"/>
          </ac:spMkLst>
        </pc:spChg>
        <pc:spChg chg="mod">
          <ac:chgData name="Daniel Schwarz" userId="5bb35bb8-905a-4742-88d9-33d9089732e7" providerId="ADAL" clId="{6522DB22-9B34-43BC-AD9C-03E4ABD0BD6B}" dt="2020-10-17T13:06:14.623" v="3054" actId="1076"/>
          <ac:spMkLst>
            <pc:docMk/>
            <pc:sldMk cId="2229056209" sldId="267"/>
            <ac:spMk id="5" creationId="{91646C42-2702-45F5-A6EA-BA346C5457B4}"/>
          </ac:spMkLst>
        </pc:spChg>
      </pc:sldChg>
      <pc:sldChg chg="addSp delSp modSp add mod ord modAnim modNotesTx">
        <pc:chgData name="Daniel Schwarz" userId="5bb35bb8-905a-4742-88d9-33d9089732e7" providerId="ADAL" clId="{6522DB22-9B34-43BC-AD9C-03E4ABD0BD6B}" dt="2020-10-18T19:40:12.990" v="17170"/>
        <pc:sldMkLst>
          <pc:docMk/>
          <pc:sldMk cId="1552914273" sldId="268"/>
        </pc:sldMkLst>
        <pc:spChg chg="add mod">
          <ac:chgData name="Daniel Schwarz" userId="5bb35bb8-905a-4742-88d9-33d9089732e7" providerId="ADAL" clId="{6522DB22-9B34-43BC-AD9C-03E4ABD0BD6B}" dt="2020-10-15T20:35:24.943" v="1348" actId="1076"/>
          <ac:spMkLst>
            <pc:docMk/>
            <pc:sldMk cId="1552914273" sldId="268"/>
            <ac:spMk id="24" creationId="{F8EA9754-66C7-4316-AF53-6EC80219238E}"/>
          </ac:spMkLst>
        </pc:spChg>
        <pc:spChg chg="add mod">
          <ac:chgData name="Daniel Schwarz" userId="5bb35bb8-905a-4742-88d9-33d9089732e7" providerId="ADAL" clId="{6522DB22-9B34-43BC-AD9C-03E4ABD0BD6B}" dt="2020-10-14T20:23:14.844" v="1060" actId="1076"/>
          <ac:spMkLst>
            <pc:docMk/>
            <pc:sldMk cId="1552914273" sldId="268"/>
            <ac:spMk id="29" creationId="{C1A8EB8E-B159-485A-B7BB-A9D6BE836AC7}"/>
          </ac:spMkLst>
        </pc:spChg>
        <pc:spChg chg="mod">
          <ac:chgData name="Daniel Schwarz" userId="5bb35bb8-905a-4742-88d9-33d9089732e7" providerId="ADAL" clId="{6522DB22-9B34-43BC-AD9C-03E4ABD0BD6B}" dt="2020-10-15T20:33:46.893" v="1344" actId="1076"/>
          <ac:spMkLst>
            <pc:docMk/>
            <pc:sldMk cId="1552914273" sldId="268"/>
            <ac:spMk id="71" creationId="{D2FD5C08-158B-4BFD-A101-CDF7EDC8193B}"/>
          </ac:spMkLst>
        </pc:spChg>
        <pc:spChg chg="del">
          <ac:chgData name="Daniel Schwarz" userId="5bb35bb8-905a-4742-88d9-33d9089732e7" providerId="ADAL" clId="{6522DB22-9B34-43BC-AD9C-03E4ABD0BD6B}" dt="2020-10-14T20:21:29.843" v="1052" actId="478"/>
          <ac:spMkLst>
            <pc:docMk/>
            <pc:sldMk cId="1552914273" sldId="268"/>
            <ac:spMk id="73" creationId="{F5ACDF27-8721-44AB-B8A0-137A0EBD7873}"/>
          </ac:spMkLst>
        </pc:spChg>
        <pc:picChg chg="add del mod modCrop">
          <ac:chgData name="Daniel Schwarz" userId="5bb35bb8-905a-4742-88d9-33d9089732e7" providerId="ADAL" clId="{6522DB22-9B34-43BC-AD9C-03E4ABD0BD6B}" dt="2020-10-15T20:32:09.781" v="1337" actId="478"/>
          <ac:picMkLst>
            <pc:docMk/>
            <pc:sldMk cId="1552914273" sldId="268"/>
            <ac:picMk id="25" creationId="{9C003ED5-085E-4062-896A-8A6E09810614}"/>
          </ac:picMkLst>
        </pc:picChg>
        <pc:picChg chg="add mod modCrop">
          <ac:chgData name="Daniel Schwarz" userId="5bb35bb8-905a-4742-88d9-33d9089732e7" providerId="ADAL" clId="{6522DB22-9B34-43BC-AD9C-03E4ABD0BD6B}" dt="2020-10-15T20:32:53.326" v="1342" actId="1076"/>
          <ac:picMkLst>
            <pc:docMk/>
            <pc:sldMk cId="1552914273" sldId="268"/>
            <ac:picMk id="26" creationId="{735CF887-C23F-47C9-83E9-94392B39C856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356919259" sldId="268"/>
        </pc:sldMkLst>
      </pc:sldChg>
      <pc:sldChg chg="addSp delSp modSp new mod ord modClrScheme chgLayout modNotesTx">
        <pc:chgData name="Daniel Schwarz" userId="5bb35bb8-905a-4742-88d9-33d9089732e7" providerId="ADAL" clId="{6522DB22-9B34-43BC-AD9C-03E4ABD0BD6B}" dt="2020-10-18T19:52:57.266" v="17894" actId="20577"/>
        <pc:sldMkLst>
          <pc:docMk/>
          <pc:sldMk cId="666307553" sldId="269"/>
        </pc:sldMkLst>
        <pc:spChg chg="del mod ord">
          <ac:chgData name="Daniel Schwarz" userId="5bb35bb8-905a-4742-88d9-33d9089732e7" providerId="ADAL" clId="{6522DB22-9B34-43BC-AD9C-03E4ABD0BD6B}" dt="2020-10-14T20:24:13.860" v="1062" actId="700"/>
          <ac:spMkLst>
            <pc:docMk/>
            <pc:sldMk cId="666307553" sldId="269"/>
            <ac:spMk id="2" creationId="{C29EA85B-4B6C-4C30-BEEB-BD5BFCC1EF5D}"/>
          </ac:spMkLst>
        </pc:spChg>
        <pc:spChg chg="add mod ord">
          <ac:chgData name="Daniel Schwarz" userId="5bb35bb8-905a-4742-88d9-33d9089732e7" providerId="ADAL" clId="{6522DB22-9B34-43BC-AD9C-03E4ABD0BD6B}" dt="2020-10-18T19:47:14.595" v="17304" actId="20577"/>
          <ac:spMkLst>
            <pc:docMk/>
            <pc:sldMk cId="666307553" sldId="269"/>
            <ac:spMk id="3" creationId="{730F61D0-E654-454A-8C9B-5B4EC3A0A9CB}"/>
          </ac:spMkLst>
        </pc:spChg>
        <pc:spChg chg="add mod ord">
          <ac:chgData name="Daniel Schwarz" userId="5bb35bb8-905a-4742-88d9-33d9089732e7" providerId="ADAL" clId="{6522DB22-9B34-43BC-AD9C-03E4ABD0BD6B}" dt="2020-10-18T19:52:57.266" v="17894" actId="20577"/>
          <ac:spMkLst>
            <pc:docMk/>
            <pc:sldMk cId="666307553" sldId="269"/>
            <ac:spMk id="4" creationId="{1FB2F45E-0008-48FF-83CA-7FC12D79AE1B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748661716" sldId="269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628425774" sldId="270"/>
        </pc:sldMkLst>
      </pc:sldChg>
      <pc:sldChg chg="modSp new mod ord modNotesTx">
        <pc:chgData name="Daniel Schwarz" userId="5bb35bb8-905a-4742-88d9-33d9089732e7" providerId="ADAL" clId="{6522DB22-9B34-43BC-AD9C-03E4ABD0BD6B}" dt="2020-10-18T19:59:47.571" v="18317" actId="27636"/>
        <pc:sldMkLst>
          <pc:docMk/>
          <pc:sldMk cId="3995743560" sldId="270"/>
        </pc:sldMkLst>
        <pc:spChg chg="mod">
          <ac:chgData name="Daniel Schwarz" userId="5bb35bb8-905a-4742-88d9-33d9089732e7" providerId="ADAL" clId="{6522DB22-9B34-43BC-AD9C-03E4ABD0BD6B}" dt="2020-10-15T20:41:02.398" v="1404" actId="20577"/>
          <ac:spMkLst>
            <pc:docMk/>
            <pc:sldMk cId="3995743560" sldId="270"/>
            <ac:spMk id="2" creationId="{574BA810-2B7F-4980-96ED-240D018709B9}"/>
          </ac:spMkLst>
        </pc:spChg>
        <pc:spChg chg="mod">
          <ac:chgData name="Daniel Schwarz" userId="5bb35bb8-905a-4742-88d9-33d9089732e7" providerId="ADAL" clId="{6522DB22-9B34-43BC-AD9C-03E4ABD0BD6B}" dt="2020-10-18T19:59:47.571" v="18317" actId="27636"/>
          <ac:spMkLst>
            <pc:docMk/>
            <pc:sldMk cId="3995743560" sldId="270"/>
            <ac:spMk id="3" creationId="{1F1FFDC8-4934-4C55-BADC-5DA3C9A5210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668608033" sldId="271"/>
        </pc:sldMkLst>
      </pc:sldChg>
      <pc:sldChg chg="modSp add mod ord">
        <pc:chgData name="Daniel Schwarz" userId="5bb35bb8-905a-4742-88d9-33d9089732e7" providerId="ADAL" clId="{6522DB22-9B34-43BC-AD9C-03E4ABD0BD6B}" dt="2020-10-18T19:40:12.990" v="17170"/>
        <pc:sldMkLst>
          <pc:docMk/>
          <pc:sldMk cId="3811953920" sldId="271"/>
        </pc:sldMkLst>
        <pc:spChg chg="mod">
          <ac:chgData name="Daniel Schwarz" userId="5bb35bb8-905a-4742-88d9-33d9089732e7" providerId="ADAL" clId="{6522DB22-9B34-43BC-AD9C-03E4ABD0BD6B}" dt="2020-10-16T20:11:56.759" v="1633" actId="20577"/>
          <ac:spMkLst>
            <pc:docMk/>
            <pc:sldMk cId="3811953920" sldId="271"/>
            <ac:spMk id="2" creationId="{FB6D8E25-C0B2-4278-8FE1-774C5E892C16}"/>
          </ac:spMkLst>
        </pc:spChg>
        <pc:spChg chg="mod">
          <ac:chgData name="Daniel Schwarz" userId="5bb35bb8-905a-4742-88d9-33d9089732e7" providerId="ADAL" clId="{6522DB22-9B34-43BC-AD9C-03E4ABD0BD6B}" dt="2020-10-16T20:12:23.183" v="1644" actId="20577"/>
          <ac:spMkLst>
            <pc:docMk/>
            <pc:sldMk cId="3811953920" sldId="271"/>
            <ac:spMk id="71" creationId="{D2FD5C08-158B-4BFD-A101-CDF7EDC8193B}"/>
          </ac:spMkLst>
        </pc:spChg>
        <pc:spChg chg="mod">
          <ac:chgData name="Daniel Schwarz" userId="5bb35bb8-905a-4742-88d9-33d9089732e7" providerId="ADAL" clId="{6522DB22-9B34-43BC-AD9C-03E4ABD0BD6B}" dt="2020-10-16T20:16:23.286" v="1647"/>
          <ac:spMkLst>
            <pc:docMk/>
            <pc:sldMk cId="3811953920" sldId="271"/>
            <ac:spMk id="73" creationId="{F5ACDF27-8721-44AB-B8A0-137A0EBD7873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851132908" sldId="272"/>
        </pc:sldMkLst>
      </pc:sldChg>
      <pc:sldChg chg="addSp delSp modSp add mod ord delAnim modNotesTx">
        <pc:chgData name="Daniel Schwarz" userId="5bb35bb8-905a-4742-88d9-33d9089732e7" providerId="ADAL" clId="{6522DB22-9B34-43BC-AD9C-03E4ABD0BD6B}" dt="2020-10-18T19:40:12.990" v="17170"/>
        <pc:sldMkLst>
          <pc:docMk/>
          <pc:sldMk cId="1476773835" sldId="272"/>
        </pc:sldMkLst>
        <pc:spChg chg="del mod">
          <ac:chgData name="Daniel Schwarz" userId="5bb35bb8-905a-4742-88d9-33d9089732e7" providerId="ADAL" clId="{6522DB22-9B34-43BC-AD9C-03E4ABD0BD6B}" dt="2020-10-16T20:17:57.847" v="1675" actId="478"/>
          <ac:spMkLst>
            <pc:docMk/>
            <pc:sldMk cId="1476773835" sldId="272"/>
            <ac:spMk id="2" creationId="{FB6D8E25-C0B2-4278-8FE1-774C5E892C16}"/>
          </ac:spMkLst>
        </pc:spChg>
        <pc:spChg chg="mod">
          <ac:chgData name="Daniel Schwarz" userId="5bb35bb8-905a-4742-88d9-33d9089732e7" providerId="ADAL" clId="{6522DB22-9B34-43BC-AD9C-03E4ABD0BD6B}" dt="2020-10-16T20:23:17.503" v="1691" actId="14100"/>
          <ac:spMkLst>
            <pc:docMk/>
            <pc:sldMk cId="1476773835" sldId="272"/>
            <ac:spMk id="24" creationId="{F8EA9754-66C7-4316-AF53-6EC80219238E}"/>
          </ac:spMkLst>
        </pc:spChg>
        <pc:spChg chg="add del">
          <ac:chgData name="Daniel Schwarz" userId="5bb35bb8-905a-4742-88d9-33d9089732e7" providerId="ADAL" clId="{6522DB22-9B34-43BC-AD9C-03E4ABD0BD6B}" dt="2020-10-16T20:20:04.450" v="1685"/>
          <ac:spMkLst>
            <pc:docMk/>
            <pc:sldMk cId="1476773835" sldId="272"/>
            <ac:spMk id="27" creationId="{F2BF2F38-CA72-4D7C-9E74-92E374AD0EF1}"/>
          </ac:spMkLst>
        </pc:spChg>
        <pc:spChg chg="mod">
          <ac:chgData name="Daniel Schwarz" userId="5bb35bb8-905a-4742-88d9-33d9089732e7" providerId="ADAL" clId="{6522DB22-9B34-43BC-AD9C-03E4ABD0BD6B}" dt="2020-10-16T20:18:02.246" v="1676" actId="1076"/>
          <ac:spMkLst>
            <pc:docMk/>
            <pc:sldMk cId="1476773835" sldId="272"/>
            <ac:spMk id="71" creationId="{D2FD5C08-158B-4BFD-A101-CDF7EDC8193B}"/>
          </ac:spMkLst>
        </pc:spChg>
        <pc:picChg chg="add mod">
          <ac:chgData name="Daniel Schwarz" userId="5bb35bb8-905a-4742-88d9-33d9089732e7" providerId="ADAL" clId="{6522DB22-9B34-43BC-AD9C-03E4ABD0BD6B}" dt="2020-10-16T20:18:38.472" v="1681" actId="1076"/>
          <ac:picMkLst>
            <pc:docMk/>
            <pc:sldMk cId="1476773835" sldId="272"/>
            <ac:picMk id="25" creationId="{622BA717-DE5C-44BD-84EC-2BC086B21BB6}"/>
          </ac:picMkLst>
        </pc:picChg>
        <pc:picChg chg="del">
          <ac:chgData name="Daniel Schwarz" userId="5bb35bb8-905a-4742-88d9-33d9089732e7" providerId="ADAL" clId="{6522DB22-9B34-43BC-AD9C-03E4ABD0BD6B}" dt="2020-10-16T20:18:26.688" v="1677" actId="478"/>
          <ac:picMkLst>
            <pc:docMk/>
            <pc:sldMk cId="1476773835" sldId="272"/>
            <ac:picMk id="26" creationId="{735CF887-C23F-47C9-83E9-94392B39C856}"/>
          </ac:picMkLst>
        </pc:picChg>
      </pc:sldChg>
      <pc:sldChg chg="addSp delSp modSp new mod modClrScheme chgLayout">
        <pc:chgData name="Daniel Schwarz" userId="5bb35bb8-905a-4742-88d9-33d9089732e7" providerId="ADAL" clId="{6522DB22-9B34-43BC-AD9C-03E4ABD0BD6B}" dt="2020-10-17T17:21:29.402" v="5211" actId="1076"/>
        <pc:sldMkLst>
          <pc:docMk/>
          <pc:sldMk cId="1009463458" sldId="273"/>
        </pc:sldMkLst>
        <pc:spChg chg="del">
          <ac:chgData name="Daniel Schwarz" userId="5bb35bb8-905a-4742-88d9-33d9089732e7" providerId="ADAL" clId="{6522DB22-9B34-43BC-AD9C-03E4ABD0BD6B}" dt="2020-10-17T12:19:06.044" v="2031" actId="700"/>
          <ac:spMkLst>
            <pc:docMk/>
            <pc:sldMk cId="1009463458" sldId="273"/>
            <ac:spMk id="2" creationId="{8D464FD8-666D-4811-86D8-4C2228283BC2}"/>
          </ac:spMkLst>
        </pc:spChg>
        <pc:spChg chg="del">
          <ac:chgData name="Daniel Schwarz" userId="5bb35bb8-905a-4742-88d9-33d9089732e7" providerId="ADAL" clId="{6522DB22-9B34-43BC-AD9C-03E4ABD0BD6B}" dt="2020-10-17T12:19:06.044" v="2031" actId="700"/>
          <ac:spMkLst>
            <pc:docMk/>
            <pc:sldMk cId="1009463458" sldId="273"/>
            <ac:spMk id="3" creationId="{B94FE8D9-A07A-482B-BCCA-8BD95C86B802}"/>
          </ac:spMkLst>
        </pc:spChg>
        <pc:grpChg chg="add mod">
          <ac:chgData name="Daniel Schwarz" userId="5bb35bb8-905a-4742-88d9-33d9089732e7" providerId="ADAL" clId="{6522DB22-9B34-43BC-AD9C-03E4ABD0BD6B}" dt="2020-10-17T12:31:46.101" v="2094" actId="1076"/>
          <ac:grpSpMkLst>
            <pc:docMk/>
            <pc:sldMk cId="1009463458" sldId="273"/>
            <ac:grpSpMk id="13" creationId="{11A5874E-59AD-4BF7-9EA8-C388CCF21F6D}"/>
          </ac:grpSpMkLst>
        </pc:grpChg>
        <pc:grpChg chg="add mod">
          <ac:chgData name="Daniel Schwarz" userId="5bb35bb8-905a-4742-88d9-33d9089732e7" providerId="ADAL" clId="{6522DB22-9B34-43BC-AD9C-03E4ABD0BD6B}" dt="2020-10-17T12:31:47.356" v="2095" actId="1076"/>
          <ac:grpSpMkLst>
            <pc:docMk/>
            <pc:sldMk cId="1009463458" sldId="273"/>
            <ac:grpSpMk id="14" creationId="{28B79B0C-08D7-4793-91EF-D3D935256691}"/>
          </ac:grpSpMkLst>
        </pc:grpChg>
        <pc:picChg chg="add mod">
          <ac:chgData name="Daniel Schwarz" userId="5bb35bb8-905a-4742-88d9-33d9089732e7" providerId="ADAL" clId="{6522DB22-9B34-43BC-AD9C-03E4ABD0BD6B}" dt="2020-10-17T17:21:29.402" v="5211" actId="1076"/>
          <ac:picMkLst>
            <pc:docMk/>
            <pc:sldMk cId="1009463458" sldId="273"/>
            <ac:picMk id="2" creationId="{B809FAA3-985D-4008-8C63-916BCF4ACC70}"/>
          </ac:picMkLst>
        </pc:picChg>
        <pc:picChg chg="add del mod">
          <ac:chgData name="Daniel Schwarz" userId="5bb35bb8-905a-4742-88d9-33d9089732e7" providerId="ADAL" clId="{6522DB22-9B34-43BC-AD9C-03E4ABD0BD6B}" dt="2020-10-17T12:22:53.052" v="2061" actId="478"/>
          <ac:picMkLst>
            <pc:docMk/>
            <pc:sldMk cId="1009463458" sldId="273"/>
            <ac:picMk id="4" creationId="{A509282C-3ECE-46CE-861C-E5A98D83E37F}"/>
          </ac:picMkLst>
        </pc:picChg>
        <pc:picChg chg="add mod">
          <ac:chgData name="Daniel Schwarz" userId="5bb35bb8-905a-4742-88d9-33d9089732e7" providerId="ADAL" clId="{6522DB22-9B34-43BC-AD9C-03E4ABD0BD6B}" dt="2020-10-17T12:27:21.005" v="2074" actId="164"/>
          <ac:picMkLst>
            <pc:docMk/>
            <pc:sldMk cId="1009463458" sldId="273"/>
            <ac:picMk id="5" creationId="{D96C0BE5-86D6-46F1-B06D-8A0A564008F1}"/>
          </ac:picMkLst>
        </pc:picChg>
        <pc:picChg chg="add mod">
          <ac:chgData name="Daniel Schwarz" userId="5bb35bb8-905a-4742-88d9-33d9089732e7" providerId="ADAL" clId="{6522DB22-9B34-43BC-AD9C-03E4ABD0BD6B}" dt="2020-10-17T12:27:13.322" v="2072" actId="164"/>
          <ac:picMkLst>
            <pc:docMk/>
            <pc:sldMk cId="1009463458" sldId="273"/>
            <ac:picMk id="6" creationId="{CF25FF16-E96F-4FE4-8121-DDEB3E20F764}"/>
          </ac:picMkLst>
        </pc:picChg>
        <pc:picChg chg="add del mod">
          <ac:chgData name="Daniel Schwarz" userId="5bb35bb8-905a-4742-88d9-33d9089732e7" providerId="ADAL" clId="{6522DB22-9B34-43BC-AD9C-03E4ABD0BD6B}" dt="2020-10-17T12:21:21.852" v="2042" actId="478"/>
          <ac:picMkLst>
            <pc:docMk/>
            <pc:sldMk cId="1009463458" sldId="273"/>
            <ac:picMk id="7" creationId="{4109BBEC-0DBC-4A01-838B-4C3999457AF1}"/>
          </ac:picMkLst>
        </pc:picChg>
        <pc:picChg chg="add del mod">
          <ac:chgData name="Daniel Schwarz" userId="5bb35bb8-905a-4742-88d9-33d9089732e7" providerId="ADAL" clId="{6522DB22-9B34-43BC-AD9C-03E4ABD0BD6B}" dt="2020-10-17T17:21:17.262" v="5208" actId="478"/>
          <ac:picMkLst>
            <pc:docMk/>
            <pc:sldMk cId="1009463458" sldId="273"/>
            <ac:picMk id="8" creationId="{87388BB6-A60C-443A-AAFD-758D5BA44391}"/>
          </ac:picMkLst>
        </pc:picChg>
        <pc:picChg chg="add mod">
          <ac:chgData name="Daniel Schwarz" userId="5bb35bb8-905a-4742-88d9-33d9089732e7" providerId="ADAL" clId="{6522DB22-9B34-43BC-AD9C-03E4ABD0BD6B}" dt="2020-10-17T12:27:13.322" v="2072" actId="164"/>
          <ac:picMkLst>
            <pc:docMk/>
            <pc:sldMk cId="1009463458" sldId="273"/>
            <ac:picMk id="9" creationId="{2DFDA858-B872-4935-968B-F0B124F87546}"/>
          </ac:picMkLst>
        </pc:picChg>
        <pc:picChg chg="add mod">
          <ac:chgData name="Daniel Schwarz" userId="5bb35bb8-905a-4742-88d9-33d9089732e7" providerId="ADAL" clId="{6522DB22-9B34-43BC-AD9C-03E4ABD0BD6B}" dt="2020-10-17T12:27:21.005" v="2074" actId="164"/>
          <ac:picMkLst>
            <pc:docMk/>
            <pc:sldMk cId="1009463458" sldId="273"/>
            <ac:picMk id="10" creationId="{0EEFE24E-8511-414F-AC10-427959B19FF1}"/>
          </ac:picMkLst>
        </pc:picChg>
        <pc:picChg chg="add mod">
          <ac:chgData name="Daniel Schwarz" userId="5bb35bb8-905a-4742-88d9-33d9089732e7" providerId="ADAL" clId="{6522DB22-9B34-43BC-AD9C-03E4ABD0BD6B}" dt="2020-10-17T12:31:40.893" v="2091" actId="1076"/>
          <ac:picMkLst>
            <pc:docMk/>
            <pc:sldMk cId="1009463458" sldId="273"/>
            <ac:picMk id="11" creationId="{04F15229-3A25-4FB5-AB21-C2CE4E4B6142}"/>
          </ac:picMkLst>
        </pc:picChg>
        <pc:picChg chg="add mod">
          <ac:chgData name="Daniel Schwarz" userId="5bb35bb8-905a-4742-88d9-33d9089732e7" providerId="ADAL" clId="{6522DB22-9B34-43BC-AD9C-03E4ABD0BD6B}" dt="2020-10-17T12:31:42.743" v="2092" actId="1076"/>
          <ac:picMkLst>
            <pc:docMk/>
            <pc:sldMk cId="1009463458" sldId="273"/>
            <ac:picMk id="12" creationId="{96A68581-F4CD-476C-A81C-9311F2DC104D}"/>
          </ac:picMkLst>
        </pc:picChg>
        <pc:picChg chg="add mod">
          <ac:chgData name="Daniel Schwarz" userId="5bb35bb8-905a-4742-88d9-33d9089732e7" providerId="ADAL" clId="{6522DB22-9B34-43BC-AD9C-03E4ABD0BD6B}" dt="2020-10-17T12:31:34.796" v="2087" actId="1076"/>
          <ac:picMkLst>
            <pc:docMk/>
            <pc:sldMk cId="1009463458" sldId="273"/>
            <ac:picMk id="15" creationId="{905C7158-1B1F-4E52-8890-5F3E69F587AB}"/>
          </ac:picMkLst>
        </pc:picChg>
        <pc:picChg chg="add mod">
          <ac:chgData name="Daniel Schwarz" userId="5bb35bb8-905a-4742-88d9-33d9089732e7" providerId="ADAL" clId="{6522DB22-9B34-43BC-AD9C-03E4ABD0BD6B}" dt="2020-10-17T12:31:43.797" v="2093" actId="1076"/>
          <ac:picMkLst>
            <pc:docMk/>
            <pc:sldMk cId="1009463458" sldId="273"/>
            <ac:picMk id="16" creationId="{EB1BC4DE-BD71-4B2D-AE78-5F024C46108E}"/>
          </ac:picMkLst>
        </pc:picChg>
        <pc:picChg chg="add mod">
          <ac:chgData name="Daniel Schwarz" userId="5bb35bb8-905a-4742-88d9-33d9089732e7" providerId="ADAL" clId="{6522DB22-9B34-43BC-AD9C-03E4ABD0BD6B}" dt="2020-10-17T12:32:25.318" v="2098" actId="1076"/>
          <ac:picMkLst>
            <pc:docMk/>
            <pc:sldMk cId="1009463458" sldId="273"/>
            <ac:picMk id="17" creationId="{76F59DC8-75A9-4CE2-92A4-27B3A2AF24AA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954819724" sldId="273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551526605" sldId="274"/>
        </pc:sldMkLst>
      </pc:sldChg>
      <pc:sldChg chg="modSp add mod">
        <pc:chgData name="Daniel Schwarz" userId="5bb35bb8-905a-4742-88d9-33d9089732e7" providerId="ADAL" clId="{6522DB22-9B34-43BC-AD9C-03E4ABD0BD6B}" dt="2020-10-17T12:17:08.747" v="2030" actId="20577"/>
        <pc:sldMkLst>
          <pc:docMk/>
          <pc:sldMk cId="3273558857" sldId="274"/>
        </pc:sldMkLst>
        <pc:spChg chg="mod">
          <ac:chgData name="Daniel Schwarz" userId="5bb35bb8-905a-4742-88d9-33d9089732e7" providerId="ADAL" clId="{6522DB22-9B34-43BC-AD9C-03E4ABD0BD6B}" dt="2020-10-17T12:17:08.747" v="2030" actId="20577"/>
          <ac:spMkLst>
            <pc:docMk/>
            <pc:sldMk cId="3273558857" sldId="274"/>
            <ac:spMk id="2" creationId="{FA327C3F-F562-4E4F-85F5-70B825B07186}"/>
          </ac:spMkLst>
        </pc:spChg>
      </pc:sldChg>
      <pc:sldChg chg="addSp delSp modSp new mod ord delAnim modAnim modNotesTx">
        <pc:chgData name="Daniel Schwarz" userId="5bb35bb8-905a-4742-88d9-33d9089732e7" providerId="ADAL" clId="{6522DB22-9B34-43BC-AD9C-03E4ABD0BD6B}" dt="2020-10-18T19:26:05.513" v="17168" actId="20577"/>
        <pc:sldMkLst>
          <pc:docMk/>
          <pc:sldMk cId="666803453" sldId="275"/>
        </pc:sldMkLst>
        <pc:spChg chg="mod">
          <ac:chgData name="Daniel Schwarz" userId="5bb35bb8-905a-4742-88d9-33d9089732e7" providerId="ADAL" clId="{6522DB22-9B34-43BC-AD9C-03E4ABD0BD6B}" dt="2020-10-16T20:54:03.116" v="1999" actId="21"/>
          <ac:spMkLst>
            <pc:docMk/>
            <pc:sldMk cId="666803453" sldId="275"/>
            <ac:spMk id="2" creationId="{D2C9441B-342B-46AB-A860-E757DF0EDDF0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4" creationId="{7EC60DF6-7E14-4BCC-A2DB-FB6F12A8950D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8" creationId="{0607BAB1-FDFF-48BF-87BC-BD080F2A6BA3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1" creationId="{DAD1B10F-D5B5-4FBA-992E-08F6632FBD7A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2" creationId="{6E7C7324-5CCF-43C2-B2E5-9C7ECF89AD3F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5" creationId="{75A76427-66EC-4FBC-B316-55572F727DD2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6" creationId="{DA57D658-1381-460A-AF92-261A3948E667}"/>
          </ac:spMkLst>
        </pc:spChg>
        <pc:spChg chg="add del mod">
          <ac:chgData name="Daniel Schwarz" userId="5bb35bb8-905a-4742-88d9-33d9089732e7" providerId="ADAL" clId="{6522DB22-9B34-43BC-AD9C-03E4ABD0BD6B}" dt="2020-10-18T19:24:47.110" v="16889" actId="478"/>
          <ac:spMkLst>
            <pc:docMk/>
            <pc:sldMk cId="666803453" sldId="275"/>
            <ac:spMk id="18" creationId="{204C8279-76F4-414C-BD2B-712A5347D939}"/>
          </ac:spMkLst>
        </pc:sp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5" creationId="{37A3F660-A288-4AC2-94BC-FDF75DCB0730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6" creationId="{93D4E941-2B85-483E-831F-15146D867F4A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7" creationId="{CD93BDB0-4AC3-4919-9329-0D1C3115D806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9" creationId="{20C735FE-8AE2-42D6-836E-772B017758FE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0" creationId="{1F625B5E-F7DE-4FD5-A3A8-AD98E89C88D2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3" creationId="{AB7AB586-1C1C-4B2D-A532-24E568CF0C4B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4" creationId="{6BB9BA84-33A1-4DFF-9CA6-5CBC8FEA0637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7" creationId="{22A6E3CD-5A72-4A53-B8B0-BFF5970F0887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111970829" sldId="275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011783519" sldId="276"/>
        </pc:sldMkLst>
      </pc:sldChg>
      <pc:sldChg chg="modSp add mod ord">
        <pc:chgData name="Daniel Schwarz" userId="5bb35bb8-905a-4742-88d9-33d9089732e7" providerId="ADAL" clId="{6522DB22-9B34-43BC-AD9C-03E4ABD0BD6B}" dt="2020-10-17T12:36:38.129" v="2215"/>
        <pc:sldMkLst>
          <pc:docMk/>
          <pc:sldMk cId="2735435411" sldId="276"/>
        </pc:sldMkLst>
        <pc:spChg chg="mod">
          <ac:chgData name="Daniel Schwarz" userId="5bb35bb8-905a-4742-88d9-33d9089732e7" providerId="ADAL" clId="{6522DB22-9B34-43BC-AD9C-03E4ABD0BD6B}" dt="2020-10-17T12:35:08.046" v="2200" actId="20577"/>
          <ac:spMkLst>
            <pc:docMk/>
            <pc:sldMk cId="2735435411" sldId="276"/>
            <ac:spMk id="2" creationId="{FA327C3F-F562-4E4F-85F5-70B825B07186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12:51:34.951" v="2514" actId="1076"/>
        <pc:sldMkLst>
          <pc:docMk/>
          <pc:sldMk cId="2801355083" sldId="277"/>
        </pc:sldMkLst>
        <pc:spChg chg="mod">
          <ac:chgData name="Daniel Schwarz" userId="5bb35bb8-905a-4742-88d9-33d9089732e7" providerId="ADAL" clId="{6522DB22-9B34-43BC-AD9C-03E4ABD0BD6B}" dt="2020-10-17T12:40:29.605" v="2282" actId="20577"/>
          <ac:spMkLst>
            <pc:docMk/>
            <pc:sldMk cId="2801355083" sldId="277"/>
            <ac:spMk id="2" creationId="{FB6D8E25-C0B2-4278-8FE1-774C5E892C16}"/>
          </ac:spMkLst>
        </pc:spChg>
        <pc:spChg chg="add mod">
          <ac:chgData name="Daniel Schwarz" userId="5bb35bb8-905a-4742-88d9-33d9089732e7" providerId="ADAL" clId="{6522DB22-9B34-43BC-AD9C-03E4ABD0BD6B}" dt="2020-10-17T12:48:10.310" v="2379" actId="1076"/>
          <ac:spMkLst>
            <pc:docMk/>
            <pc:sldMk cId="2801355083" sldId="277"/>
            <ac:spMk id="28" creationId="{12DD6823-BAD3-49C9-A57B-A0B04F89F876}"/>
          </ac:spMkLst>
        </pc:spChg>
        <pc:spChg chg="add mod">
          <ac:chgData name="Daniel Schwarz" userId="5bb35bb8-905a-4742-88d9-33d9089732e7" providerId="ADAL" clId="{6522DB22-9B34-43BC-AD9C-03E4ABD0BD6B}" dt="2020-10-17T12:51:34.951" v="2514" actId="1076"/>
          <ac:spMkLst>
            <pc:docMk/>
            <pc:sldMk cId="2801355083" sldId="277"/>
            <ac:spMk id="29" creationId="{4EE59C2C-56E3-49F0-9B1E-8DAFB080B2E5}"/>
          </ac:spMkLst>
        </pc:spChg>
        <pc:spChg chg="mod">
          <ac:chgData name="Daniel Schwarz" userId="5bb35bb8-905a-4742-88d9-33d9089732e7" providerId="ADAL" clId="{6522DB22-9B34-43BC-AD9C-03E4ABD0BD6B}" dt="2020-10-17T12:45:25.598" v="2338" actId="1076"/>
          <ac:spMkLst>
            <pc:docMk/>
            <pc:sldMk cId="2801355083" sldId="277"/>
            <ac:spMk id="71" creationId="{D2FD5C08-158B-4BFD-A101-CDF7EDC8193B}"/>
          </ac:spMkLst>
        </pc:spChg>
        <pc:spChg chg="del mod">
          <ac:chgData name="Daniel Schwarz" userId="5bb35bb8-905a-4742-88d9-33d9089732e7" providerId="ADAL" clId="{6522DB22-9B34-43BC-AD9C-03E4ABD0BD6B}" dt="2020-10-17T12:44:46.841" v="2314" actId="478"/>
          <ac:spMkLst>
            <pc:docMk/>
            <pc:sldMk cId="2801355083" sldId="277"/>
            <ac:spMk id="73" creationId="{F5ACDF27-8721-44AB-B8A0-137A0EBD7873}"/>
          </ac:spMkLst>
        </pc:spChg>
        <pc:grpChg chg="mod">
          <ac:chgData name="Daniel Schwarz" userId="5bb35bb8-905a-4742-88d9-33d9089732e7" providerId="ADAL" clId="{6522DB22-9B34-43BC-AD9C-03E4ABD0BD6B}" dt="2020-10-17T12:44:56.071" v="2335" actId="1036"/>
          <ac:grpSpMkLst>
            <pc:docMk/>
            <pc:sldMk cId="2801355083" sldId="277"/>
            <ac:grpSpMk id="7" creationId="{A42B326E-C40B-4062-8C5F-2B6FD747C069}"/>
          </ac:grpSpMkLst>
        </pc:grpChg>
        <pc:grpChg chg="mod">
          <ac:chgData name="Daniel Schwarz" userId="5bb35bb8-905a-4742-88d9-33d9089732e7" providerId="ADAL" clId="{6522DB22-9B34-43BC-AD9C-03E4ABD0BD6B}" dt="2020-10-17T12:44:56.071" v="2335" actId="1036"/>
          <ac:grpSpMkLst>
            <pc:docMk/>
            <pc:sldMk cId="2801355083" sldId="277"/>
            <ac:grpSpMk id="10" creationId="{13AB5692-3981-43C3-A733-DF84A851B3C4}"/>
          </ac:grpSpMkLst>
        </pc:grpChg>
        <pc:grpChg chg="mod">
          <ac:chgData name="Daniel Schwarz" userId="5bb35bb8-905a-4742-88d9-33d9089732e7" providerId="ADAL" clId="{6522DB22-9B34-43BC-AD9C-03E4ABD0BD6B}" dt="2020-10-17T12:44:56.071" v="2335" actId="1036"/>
          <ac:grpSpMkLst>
            <pc:docMk/>
            <pc:sldMk cId="2801355083" sldId="277"/>
            <ac:grpSpMk id="13" creationId="{02EFBEDF-D6C3-4EE8-808D-013421492292}"/>
          </ac:grpSpMkLst>
        </pc:grpChg>
        <pc:picChg chg="mod">
          <ac:chgData name="Daniel Schwarz" userId="5bb35bb8-905a-4742-88d9-33d9089732e7" providerId="ADAL" clId="{6522DB22-9B34-43BC-AD9C-03E4ABD0BD6B}" dt="2020-10-17T12:44:56.071" v="2335" actId="1036"/>
          <ac:picMkLst>
            <pc:docMk/>
            <pc:sldMk cId="2801355083" sldId="277"/>
            <ac:picMk id="3" creationId="{0DBD30BE-A95C-4843-BBDC-EB445E31FC77}"/>
          </ac:picMkLst>
        </pc:picChg>
        <pc:picChg chg="add mod">
          <ac:chgData name="Daniel Schwarz" userId="5bb35bb8-905a-4742-88d9-33d9089732e7" providerId="ADAL" clId="{6522DB22-9B34-43BC-AD9C-03E4ABD0BD6B}" dt="2020-10-17T12:44:56.071" v="2335" actId="1036"/>
          <ac:picMkLst>
            <pc:docMk/>
            <pc:sldMk cId="2801355083" sldId="277"/>
            <ac:picMk id="24" creationId="{89FA364E-DA6F-430B-A940-22AA033A68DF}"/>
          </ac:picMkLst>
        </pc:picChg>
        <pc:inkChg chg="mod">
          <ac:chgData name="Daniel Schwarz" userId="5bb35bb8-905a-4742-88d9-33d9089732e7" providerId="ADAL" clId="{6522DB22-9B34-43BC-AD9C-03E4ABD0BD6B}" dt="2020-10-17T12:44:56.071" v="2335" actId="1036"/>
          <ac:inkMkLst>
            <pc:docMk/>
            <pc:sldMk cId="2801355083" sldId="277"/>
            <ac:inkMk id="4" creationId="{D1004F7B-A808-49AC-887F-BDA3A4863A41}"/>
          </ac:inkMkLst>
        </pc:inkChg>
        <pc:inkChg chg="mod">
          <ac:chgData name="Daniel Schwarz" userId="5bb35bb8-905a-4742-88d9-33d9089732e7" providerId="ADAL" clId="{6522DB22-9B34-43BC-AD9C-03E4ABD0BD6B}" dt="2020-10-17T12:44:56.071" v="2335" actId="1036"/>
          <ac:inkMkLst>
            <pc:docMk/>
            <pc:sldMk cId="2801355083" sldId="277"/>
            <ac:inkMk id="5" creationId="{42F250E4-95AA-4335-8904-FB2C9CD2F34D}"/>
          </ac:inkMkLst>
        </pc:inkChg>
        <pc:inkChg chg="mod">
          <ac:chgData name="Daniel Schwarz" userId="5bb35bb8-905a-4742-88d9-33d9089732e7" providerId="ADAL" clId="{6522DB22-9B34-43BC-AD9C-03E4ABD0BD6B}" dt="2020-10-17T12:44:56.071" v="2335" actId="1036"/>
          <ac:inkMkLst>
            <pc:docMk/>
            <pc:sldMk cId="2801355083" sldId="277"/>
            <ac:inkMk id="6" creationId="{57353EB6-2ABE-4D88-A426-54BEE0643DA7}"/>
          </ac:inkMkLst>
        </pc:inkChg>
        <pc:inkChg chg="del mod">
          <ac:chgData name="Daniel Schwarz" userId="5bb35bb8-905a-4742-88d9-33d9089732e7" providerId="ADAL" clId="{6522DB22-9B34-43BC-AD9C-03E4ABD0BD6B}" dt="2020-10-17T12:45:20.448" v="2337" actId="478"/>
          <ac:inkMkLst>
            <pc:docMk/>
            <pc:sldMk cId="2801355083" sldId="277"/>
            <ac:inkMk id="48" creationId="{27D28C35-6804-475A-851B-2C62EC2E9C16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4177448628" sldId="277"/>
        </pc:sldMkLst>
      </pc:sldChg>
      <pc:sldChg chg="addSp delSp modSp new mod modAnim">
        <pc:chgData name="Daniel Schwarz" userId="5bb35bb8-905a-4742-88d9-33d9089732e7" providerId="ADAL" clId="{6522DB22-9B34-43BC-AD9C-03E4ABD0BD6B}" dt="2020-10-17T12:55:10.198" v="2594" actId="1076"/>
        <pc:sldMkLst>
          <pc:docMk/>
          <pc:sldMk cId="702961727" sldId="278"/>
        </pc:sldMkLst>
        <pc:spChg chg="del mod">
          <ac:chgData name="Daniel Schwarz" userId="5bb35bb8-905a-4742-88d9-33d9089732e7" providerId="ADAL" clId="{6522DB22-9B34-43BC-AD9C-03E4ABD0BD6B}" dt="2020-10-17T12:53:55.062" v="2557" actId="478"/>
          <ac:spMkLst>
            <pc:docMk/>
            <pc:sldMk cId="702961727" sldId="278"/>
            <ac:spMk id="2" creationId="{0B03D89E-41C9-4AE0-86EB-C29E379F36EB}"/>
          </ac:spMkLst>
        </pc:spChg>
        <pc:spChg chg="add mod">
          <ac:chgData name="Daniel Schwarz" userId="5bb35bb8-905a-4742-88d9-33d9089732e7" providerId="ADAL" clId="{6522DB22-9B34-43BC-AD9C-03E4ABD0BD6B}" dt="2020-10-17T12:55:05.405" v="2592" actId="1076"/>
          <ac:spMkLst>
            <pc:docMk/>
            <pc:sldMk cId="702961727" sldId="278"/>
            <ac:spMk id="3" creationId="{7E3F68A7-58C7-4586-8405-0C9FCD44BE4F}"/>
          </ac:spMkLst>
        </pc:spChg>
        <pc:spChg chg="add del">
          <ac:chgData name="Daniel Schwarz" userId="5bb35bb8-905a-4742-88d9-33d9089732e7" providerId="ADAL" clId="{6522DB22-9B34-43BC-AD9C-03E4ABD0BD6B}" dt="2020-10-17T12:52:18.474" v="2516"/>
          <ac:spMkLst>
            <pc:docMk/>
            <pc:sldMk cId="702961727" sldId="278"/>
            <ac:spMk id="4" creationId="{07CB5566-0E50-49CE-A137-C48BCE3B0654}"/>
          </ac:spMkLst>
        </pc:spChg>
        <pc:spChg chg="add mod">
          <ac:chgData name="Daniel Schwarz" userId="5bb35bb8-905a-4742-88d9-33d9089732e7" providerId="ADAL" clId="{6522DB22-9B34-43BC-AD9C-03E4ABD0BD6B}" dt="2020-10-17T12:55:08.286" v="2593" actId="1076"/>
          <ac:spMkLst>
            <pc:docMk/>
            <pc:sldMk cId="702961727" sldId="278"/>
            <ac:spMk id="5" creationId="{2DC09206-FBB9-4464-ACEC-EF096396B1DD}"/>
          </ac:spMkLst>
        </pc:spChg>
        <pc:spChg chg="add mod">
          <ac:chgData name="Daniel Schwarz" userId="5bb35bb8-905a-4742-88d9-33d9089732e7" providerId="ADAL" clId="{6522DB22-9B34-43BC-AD9C-03E4ABD0BD6B}" dt="2020-10-17T12:55:10.198" v="2594" actId="1076"/>
          <ac:spMkLst>
            <pc:docMk/>
            <pc:sldMk cId="702961727" sldId="278"/>
            <ac:spMk id="6" creationId="{A2889C60-453B-49C2-9081-645F888C9499}"/>
          </ac:spMkLst>
        </pc:spChg>
        <pc:spChg chg="add mod">
          <ac:chgData name="Daniel Schwarz" userId="5bb35bb8-905a-4742-88d9-33d9089732e7" providerId="ADAL" clId="{6522DB22-9B34-43BC-AD9C-03E4ABD0BD6B}" dt="2020-10-17T12:53:58.141" v="2558"/>
          <ac:spMkLst>
            <pc:docMk/>
            <pc:sldMk cId="702961727" sldId="278"/>
            <ac:spMk id="7" creationId="{4F3AFEA8-51E8-4006-B8BA-CC9D7E1A3484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465139106" sldId="278"/>
        </pc:sldMkLst>
      </pc:sldChg>
      <pc:sldChg chg="addSp delSp modSp new mod modClrScheme chgLayout">
        <pc:chgData name="Daniel Schwarz" userId="5bb35bb8-905a-4742-88d9-33d9089732e7" providerId="ADAL" clId="{6522DB22-9B34-43BC-AD9C-03E4ABD0BD6B}" dt="2020-10-17T13:57:45.529" v="4684" actId="20577"/>
        <pc:sldMkLst>
          <pc:docMk/>
          <pc:sldMk cId="3714673380" sldId="279"/>
        </pc:sldMkLst>
        <pc:spChg chg="del mod ord">
          <ac:chgData name="Daniel Schwarz" userId="5bb35bb8-905a-4742-88d9-33d9089732e7" providerId="ADAL" clId="{6522DB22-9B34-43BC-AD9C-03E4ABD0BD6B}" dt="2020-10-17T13:56:29.287" v="4569" actId="700"/>
          <ac:spMkLst>
            <pc:docMk/>
            <pc:sldMk cId="3714673380" sldId="279"/>
            <ac:spMk id="2" creationId="{F520DE75-61C3-46D1-80CB-F608B874BF2F}"/>
          </ac:spMkLst>
        </pc:spChg>
        <pc:spChg chg="add mod ord">
          <ac:chgData name="Daniel Schwarz" userId="5bb35bb8-905a-4742-88d9-33d9089732e7" providerId="ADAL" clId="{6522DB22-9B34-43BC-AD9C-03E4ABD0BD6B}" dt="2020-10-17T13:56:29.287" v="4569" actId="700"/>
          <ac:spMkLst>
            <pc:docMk/>
            <pc:sldMk cId="3714673380" sldId="279"/>
            <ac:spMk id="3" creationId="{65E7F3F9-E740-45BA-BC30-E3406703E415}"/>
          </ac:spMkLst>
        </pc:spChg>
        <pc:spChg chg="add mod ord">
          <ac:chgData name="Daniel Schwarz" userId="5bb35bb8-905a-4742-88d9-33d9089732e7" providerId="ADAL" clId="{6522DB22-9B34-43BC-AD9C-03E4ABD0BD6B}" dt="2020-10-17T13:57:45.529" v="4684" actId="20577"/>
          <ac:spMkLst>
            <pc:docMk/>
            <pc:sldMk cId="3714673380" sldId="279"/>
            <ac:spMk id="4" creationId="{B593662E-2BAA-4A85-BA6F-18F6AF4E47B9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980532375" sldId="279"/>
        </pc:sldMkLst>
      </pc:sldChg>
      <pc:sldChg chg="modSp add mod modAnim modShow">
        <pc:chgData name="Daniel Schwarz" userId="5bb35bb8-905a-4742-88d9-33d9089732e7" providerId="ADAL" clId="{6522DB22-9B34-43BC-AD9C-03E4ABD0BD6B}" dt="2020-10-17T13:11:14.409" v="3211" actId="729"/>
        <pc:sldMkLst>
          <pc:docMk/>
          <pc:sldMk cId="2075122308" sldId="280"/>
        </pc:sldMkLst>
        <pc:spChg chg="mod">
          <ac:chgData name="Daniel Schwarz" userId="5bb35bb8-905a-4742-88d9-33d9089732e7" providerId="ADAL" clId="{6522DB22-9B34-43BC-AD9C-03E4ABD0BD6B}" dt="2020-10-17T13:08:41.257" v="3164" actId="20577"/>
          <ac:spMkLst>
            <pc:docMk/>
            <pc:sldMk cId="2075122308" sldId="280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813244987" sldId="280"/>
        </pc:sldMkLst>
      </pc:sldChg>
      <pc:sldChg chg="addSp delSp modSp add mod modAnim modNotesTx">
        <pc:chgData name="Daniel Schwarz" userId="5bb35bb8-905a-4742-88d9-33d9089732e7" providerId="ADAL" clId="{6522DB22-9B34-43BC-AD9C-03E4ABD0BD6B}" dt="2020-10-17T13:35:54.241" v="4118" actId="20577"/>
        <pc:sldMkLst>
          <pc:docMk/>
          <pc:sldMk cId="367984464" sldId="281"/>
        </pc:sldMkLst>
        <pc:spChg chg="mod">
          <ac:chgData name="Daniel Schwarz" userId="5bb35bb8-905a-4742-88d9-33d9089732e7" providerId="ADAL" clId="{6522DB22-9B34-43BC-AD9C-03E4ABD0BD6B}" dt="2020-10-17T13:12:49.192" v="3334" actId="20577"/>
          <ac:spMkLst>
            <pc:docMk/>
            <pc:sldMk cId="367984464" sldId="281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13:35:54.241" v="4118" actId="20577"/>
          <ac:spMkLst>
            <pc:docMk/>
            <pc:sldMk cId="367984464" sldId="281"/>
            <ac:spMk id="4" creationId="{478AB046-1B68-488D-AE60-8F01F95A10E4}"/>
          </ac:spMkLst>
        </pc:spChg>
        <pc:spChg chg="add del mod">
          <ac:chgData name="Daniel Schwarz" userId="5bb35bb8-905a-4742-88d9-33d9089732e7" providerId="ADAL" clId="{6522DB22-9B34-43BC-AD9C-03E4ABD0BD6B}" dt="2020-10-17T13:24:08.665" v="3774"/>
          <ac:spMkLst>
            <pc:docMk/>
            <pc:sldMk cId="367984464" sldId="281"/>
            <ac:spMk id="6" creationId="{871B02FB-3845-4112-ADE9-6942005F8627}"/>
          </ac:spMkLst>
        </pc:spChg>
      </pc:sldChg>
      <pc:sldChg chg="modSp add del mod modAnim">
        <pc:chgData name="Daniel Schwarz" userId="5bb35bb8-905a-4742-88d9-33d9089732e7" providerId="ADAL" clId="{6522DB22-9B34-43BC-AD9C-03E4ABD0BD6B}" dt="2020-10-17T13:12:40.002" v="3308" actId="47"/>
        <pc:sldMkLst>
          <pc:docMk/>
          <pc:sldMk cId="740007207" sldId="281"/>
        </pc:sldMkLst>
        <pc:spChg chg="mod">
          <ac:chgData name="Daniel Schwarz" userId="5bb35bb8-905a-4742-88d9-33d9089732e7" providerId="ADAL" clId="{6522DB22-9B34-43BC-AD9C-03E4ABD0BD6B}" dt="2020-10-17T13:12:07.945" v="3307" actId="20577"/>
          <ac:spMkLst>
            <pc:docMk/>
            <pc:sldMk cId="740007207" sldId="281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4095876065" sldId="281"/>
        </pc:sldMkLst>
      </pc:sldChg>
      <pc:sldChg chg="addSp modSp add mod modAnim">
        <pc:chgData name="Daniel Schwarz" userId="5bb35bb8-905a-4742-88d9-33d9089732e7" providerId="ADAL" clId="{6522DB22-9B34-43BC-AD9C-03E4ABD0BD6B}" dt="2020-10-17T13:14:46.046" v="3488" actId="1076"/>
        <pc:sldMkLst>
          <pc:docMk/>
          <pc:sldMk cId="55743477" sldId="282"/>
        </pc:sldMkLst>
        <pc:spChg chg="mod">
          <ac:chgData name="Daniel Schwarz" userId="5bb35bb8-905a-4742-88d9-33d9089732e7" providerId="ADAL" clId="{6522DB22-9B34-43BC-AD9C-03E4ABD0BD6B}" dt="2020-10-17T13:14:12.982" v="3468" actId="20577"/>
          <ac:spMkLst>
            <pc:docMk/>
            <pc:sldMk cId="55743477" sldId="282"/>
            <ac:spMk id="2" creationId="{FA327C3F-F562-4E4F-85F5-70B825B07186}"/>
          </ac:spMkLst>
        </pc:spChg>
        <pc:spChg chg="add mod">
          <ac:chgData name="Daniel Schwarz" userId="5bb35bb8-905a-4742-88d9-33d9089732e7" providerId="ADAL" clId="{6522DB22-9B34-43BC-AD9C-03E4ABD0BD6B}" dt="2020-10-17T13:14:46.046" v="3488" actId="1076"/>
          <ac:spMkLst>
            <pc:docMk/>
            <pc:sldMk cId="55743477" sldId="282"/>
            <ac:spMk id="3" creationId="{BF95E9AD-9D00-4EAA-BD9E-D89393D636BB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479954791" sldId="283"/>
        </pc:sldMkLst>
      </pc:sldChg>
      <pc:sldChg chg="modSp add mod modAnim">
        <pc:chgData name="Daniel Schwarz" userId="5bb35bb8-905a-4742-88d9-33d9089732e7" providerId="ADAL" clId="{6522DB22-9B34-43BC-AD9C-03E4ABD0BD6B}" dt="2020-10-17T13:25:20.706" v="3957" actId="404"/>
        <pc:sldMkLst>
          <pc:docMk/>
          <pc:sldMk cId="3763265745" sldId="283"/>
        </pc:sldMkLst>
        <pc:spChg chg="mod">
          <ac:chgData name="Daniel Schwarz" userId="5bb35bb8-905a-4742-88d9-33d9089732e7" providerId="ADAL" clId="{6522DB22-9B34-43BC-AD9C-03E4ABD0BD6B}" dt="2020-10-17T13:25:20.706" v="3957" actId="404"/>
          <ac:spMkLst>
            <pc:docMk/>
            <pc:sldMk cId="3763265745" sldId="283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889727238" sldId="284"/>
        </pc:sldMkLst>
      </pc:sldChg>
      <pc:sldChg chg="modSp add mod">
        <pc:chgData name="Daniel Schwarz" userId="5bb35bb8-905a-4742-88d9-33d9089732e7" providerId="ADAL" clId="{6522DB22-9B34-43BC-AD9C-03E4ABD0BD6B}" dt="2020-10-17T13:50:39.650" v="4490" actId="20577"/>
        <pc:sldMkLst>
          <pc:docMk/>
          <pc:sldMk cId="3394653921" sldId="284"/>
        </pc:sldMkLst>
        <pc:spChg chg="mod">
          <ac:chgData name="Daniel Schwarz" userId="5bb35bb8-905a-4742-88d9-33d9089732e7" providerId="ADAL" clId="{6522DB22-9B34-43BC-AD9C-03E4ABD0BD6B}" dt="2020-10-17T13:25:47.080" v="3982" actId="20577"/>
          <ac:spMkLst>
            <pc:docMk/>
            <pc:sldMk cId="3394653921" sldId="284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13:50:39.650" v="4490" actId="20577"/>
          <ac:spMkLst>
            <pc:docMk/>
            <pc:sldMk cId="3394653921" sldId="284"/>
            <ac:spMk id="4" creationId="{478AB046-1B68-488D-AE60-8F01F95A10E4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17:22:13.428" v="5219"/>
        <pc:sldMkLst>
          <pc:docMk/>
          <pc:sldMk cId="1762856631" sldId="285"/>
        </pc:sldMkLst>
        <pc:spChg chg="mod">
          <ac:chgData name="Daniel Schwarz" userId="5bb35bb8-905a-4742-88d9-33d9089732e7" providerId="ADAL" clId="{6522DB22-9B34-43BC-AD9C-03E4ABD0BD6B}" dt="2020-10-17T14:16:51.145" v="5036" actId="1076"/>
          <ac:spMkLst>
            <pc:docMk/>
            <pc:sldMk cId="1762856631" sldId="285"/>
            <ac:spMk id="2" creationId="{FA327C3F-F562-4E4F-85F5-70B825B07186}"/>
          </ac:spMkLst>
        </pc:spChg>
        <pc:spChg chg="add mod">
          <ac:chgData name="Daniel Schwarz" userId="5bb35bb8-905a-4742-88d9-33d9089732e7" providerId="ADAL" clId="{6522DB22-9B34-43BC-AD9C-03E4ABD0BD6B}" dt="2020-10-17T14:17:04.897" v="5039" actId="1076"/>
          <ac:spMkLst>
            <pc:docMk/>
            <pc:sldMk cId="1762856631" sldId="285"/>
            <ac:spMk id="5" creationId="{938109F3-762A-4B38-89C6-E6B6638DB5D4}"/>
          </ac:spMkLst>
        </pc:spChg>
        <pc:spChg chg="add mod">
          <ac:chgData name="Daniel Schwarz" userId="5bb35bb8-905a-4742-88d9-33d9089732e7" providerId="ADAL" clId="{6522DB22-9B34-43BC-AD9C-03E4ABD0BD6B}" dt="2020-10-17T14:17:04.897" v="5039" actId="1076"/>
          <ac:spMkLst>
            <pc:docMk/>
            <pc:sldMk cId="1762856631" sldId="285"/>
            <ac:spMk id="6" creationId="{A03DE48D-3EFD-42C6-8B38-7B3F8509C85B}"/>
          </ac:spMkLst>
        </pc:spChg>
        <pc:picChg chg="add mod ord">
          <ac:chgData name="Daniel Schwarz" userId="5bb35bb8-905a-4742-88d9-33d9089732e7" providerId="ADAL" clId="{6522DB22-9B34-43BC-AD9C-03E4ABD0BD6B}" dt="2020-10-17T17:22:04.689" v="5216" actId="1076"/>
          <ac:picMkLst>
            <pc:docMk/>
            <pc:sldMk cId="1762856631" sldId="285"/>
            <ac:picMk id="3" creationId="{0442E5C7-A5BD-42C9-97F2-5F2147192038}"/>
          </ac:picMkLst>
        </pc:picChg>
        <pc:picChg chg="add del mod">
          <ac:chgData name="Daniel Schwarz" userId="5bb35bb8-905a-4742-88d9-33d9089732e7" providerId="ADAL" clId="{6522DB22-9B34-43BC-AD9C-03E4ABD0BD6B}" dt="2020-10-17T17:21:52.107" v="5212" actId="478"/>
          <ac:picMkLst>
            <pc:docMk/>
            <pc:sldMk cId="1762856631" sldId="285"/>
            <ac:picMk id="4" creationId="{DEFF79F0-113A-44D0-8039-3A79F8A06BB7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806075464" sldId="285"/>
        </pc:sldMkLst>
      </pc:sldChg>
      <pc:sldChg chg="add del">
        <pc:chgData name="Daniel Schwarz" userId="5bb35bb8-905a-4742-88d9-33d9089732e7" providerId="ADAL" clId="{6522DB22-9B34-43BC-AD9C-03E4ABD0BD6B}" dt="2020-10-17T14:18:01.061" v="5044" actId="47"/>
        <pc:sldMkLst>
          <pc:docMk/>
          <pc:sldMk cId="2563132831" sldId="286"/>
        </pc:sldMkLst>
      </pc:sldChg>
      <pc:sldChg chg="addSp delSp modSp add mod addAnim delAnim modAnim">
        <pc:chgData name="Daniel Schwarz" userId="5bb35bb8-905a-4742-88d9-33d9089732e7" providerId="ADAL" clId="{6522DB22-9B34-43BC-AD9C-03E4ABD0BD6B}" dt="2020-10-17T17:43:59.220" v="5287" actId="9405"/>
        <pc:sldMkLst>
          <pc:docMk/>
          <pc:sldMk cId="2902405349" sldId="286"/>
        </pc:sldMkLst>
        <pc:spChg chg="add mod">
          <ac:chgData name="Daniel Schwarz" userId="5bb35bb8-905a-4742-88d9-33d9089732e7" providerId="ADAL" clId="{6522DB22-9B34-43BC-AD9C-03E4ABD0BD6B}" dt="2020-10-17T14:20:12.347" v="5138" actId="14100"/>
          <ac:spMkLst>
            <pc:docMk/>
            <pc:sldMk cId="2902405349" sldId="286"/>
            <ac:spMk id="70" creationId="{384D61BC-5624-4F68-9622-C90D085EBC17}"/>
          </ac:spMkLst>
        </pc:spChg>
        <pc:spChg chg="add mod">
          <ac:chgData name="Daniel Schwarz" userId="5bb35bb8-905a-4742-88d9-33d9089732e7" providerId="ADAL" clId="{6522DB22-9B34-43BC-AD9C-03E4ABD0BD6B}" dt="2020-10-17T14:20:45.322" v="5151" actId="1076"/>
          <ac:spMkLst>
            <pc:docMk/>
            <pc:sldMk cId="2902405349" sldId="286"/>
            <ac:spMk id="71" creationId="{230E122C-7479-4007-B006-1E557B8496AB}"/>
          </ac:spMkLst>
        </pc:spChg>
        <pc:spChg chg="add mod">
          <ac:chgData name="Daniel Schwarz" userId="5bb35bb8-905a-4742-88d9-33d9089732e7" providerId="ADAL" clId="{6522DB22-9B34-43BC-AD9C-03E4ABD0BD6B}" dt="2020-10-17T14:23:33.849" v="5206" actId="1076"/>
          <ac:spMkLst>
            <pc:docMk/>
            <pc:sldMk cId="2902405349" sldId="286"/>
            <ac:spMk id="72" creationId="{F6231725-2B37-4C29-9EDD-8D6D44BFA2B2}"/>
          </ac:spMkLst>
        </pc:spChg>
        <pc:grpChg chg="add del mod">
          <ac:chgData name="Daniel Schwarz" userId="5bb35bb8-905a-4742-88d9-33d9089732e7" providerId="ADAL" clId="{6522DB22-9B34-43BC-AD9C-03E4ABD0BD6B}" dt="2020-10-17T14:18:46.252" v="5055" actId="1076"/>
          <ac:grpSpMkLst>
            <pc:docMk/>
            <pc:sldMk cId="2902405349" sldId="286"/>
            <ac:grpSpMk id="50" creationId="{266EA2CA-7F64-4B0C-BF6F-621B7DEADAB0}"/>
          </ac:grpSpMkLst>
        </pc:grpChg>
        <pc:grpChg chg="add del">
          <ac:chgData name="Daniel Schwarz" userId="5bb35bb8-905a-4742-88d9-33d9089732e7" providerId="ADAL" clId="{6522DB22-9B34-43BC-AD9C-03E4ABD0BD6B}" dt="2020-10-17T14:18:54.268" v="5056" actId="478"/>
          <ac:grpSpMkLst>
            <pc:docMk/>
            <pc:sldMk cId="2902405349" sldId="286"/>
            <ac:grpSpMk id="88" creationId="{A06FF425-7092-4682-AC90-B46385051EB8}"/>
          </ac:grpSpMkLst>
        </pc:grpChg>
        <pc:grpChg chg="add del">
          <ac:chgData name="Daniel Schwarz" userId="5bb35bb8-905a-4742-88d9-33d9089732e7" providerId="ADAL" clId="{6522DB22-9B34-43BC-AD9C-03E4ABD0BD6B}" dt="2020-10-17T14:18:54.268" v="5056" actId="478"/>
          <ac:grpSpMkLst>
            <pc:docMk/>
            <pc:sldMk cId="2902405349" sldId="286"/>
            <ac:grpSpMk id="109" creationId="{2271E70E-D959-42BD-8763-6834E29292C0}"/>
          </ac:grpSpMkLst>
        </pc:grpChg>
        <pc:inkChg chg="add del">
          <ac:chgData name="Daniel Schwarz" userId="5bb35bb8-905a-4742-88d9-33d9089732e7" providerId="ADAL" clId="{6522DB22-9B34-43BC-AD9C-03E4ABD0BD6B}" dt="2020-10-17T17:43:59.220" v="5287" actId="9405"/>
          <ac:inkMkLst>
            <pc:docMk/>
            <pc:sldMk cId="2902405349" sldId="286"/>
            <ac:inkMk id="51" creationId="{3F0558CE-FF49-4C33-8121-4354B0719471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4231827098" sldId="286"/>
        </pc:sldMkLst>
      </pc:sldChg>
      <pc:sldChg chg="addSp delSp modSp new mod modClrScheme modAnim chgLayout">
        <pc:chgData name="Daniel Schwarz" userId="5bb35bb8-905a-4742-88d9-33d9089732e7" providerId="ADAL" clId="{6522DB22-9B34-43BC-AD9C-03E4ABD0BD6B}" dt="2020-10-17T18:27:09.678" v="6519" actId="478"/>
        <pc:sldMkLst>
          <pc:docMk/>
          <pc:sldMk cId="3154159029" sldId="287"/>
        </pc:sldMkLst>
        <pc:spChg chg="del mod ord">
          <ac:chgData name="Daniel Schwarz" userId="5bb35bb8-905a-4742-88d9-33d9089732e7" providerId="ADAL" clId="{6522DB22-9B34-43BC-AD9C-03E4ABD0BD6B}" dt="2020-10-17T14:19:06.991" v="5058" actId="700"/>
          <ac:spMkLst>
            <pc:docMk/>
            <pc:sldMk cId="3154159029" sldId="287"/>
            <ac:spMk id="2" creationId="{EDDFD6AF-FEC5-4E27-81BB-6DF929EEBD7E}"/>
          </ac:spMkLst>
        </pc:spChg>
        <pc:spChg chg="add mod ord">
          <ac:chgData name="Daniel Schwarz" userId="5bb35bb8-905a-4742-88d9-33d9089732e7" providerId="ADAL" clId="{6522DB22-9B34-43BC-AD9C-03E4ABD0BD6B}" dt="2020-10-17T17:51:40.989" v="5517" actId="1076"/>
          <ac:spMkLst>
            <pc:docMk/>
            <pc:sldMk cId="3154159029" sldId="287"/>
            <ac:spMk id="3" creationId="{6C840C51-4284-4F77-896A-E51D9C7AFA36}"/>
          </ac:spMkLst>
        </pc:spChg>
        <pc:spChg chg="add del mod ord">
          <ac:chgData name="Daniel Schwarz" userId="5bb35bb8-905a-4742-88d9-33d9089732e7" providerId="ADAL" clId="{6522DB22-9B34-43BC-AD9C-03E4ABD0BD6B}" dt="2020-10-17T17:42:25.963" v="5231" actId="478"/>
          <ac:spMkLst>
            <pc:docMk/>
            <pc:sldMk cId="3154159029" sldId="287"/>
            <ac:spMk id="4" creationId="{3A83C5D6-DC05-4E3F-9065-39CE9AC0BADA}"/>
          </ac:spMkLst>
        </pc:spChg>
        <pc:spChg chg="add mod">
          <ac:chgData name="Daniel Schwarz" userId="5bb35bb8-905a-4742-88d9-33d9089732e7" providerId="ADAL" clId="{6522DB22-9B34-43BC-AD9C-03E4ABD0BD6B}" dt="2020-10-17T17:43:11.630" v="5284" actId="5793"/>
          <ac:spMkLst>
            <pc:docMk/>
            <pc:sldMk cId="3154159029" sldId="287"/>
            <ac:spMk id="5" creationId="{BE88D69B-5289-48D2-B2AE-51CFF1D2E449}"/>
          </ac:spMkLst>
        </pc:spChg>
        <pc:spChg chg="add mod">
          <ac:chgData name="Daniel Schwarz" userId="5bb35bb8-905a-4742-88d9-33d9089732e7" providerId="ADAL" clId="{6522DB22-9B34-43BC-AD9C-03E4ABD0BD6B}" dt="2020-10-17T17:52:22.963" v="5548" actId="688"/>
          <ac:spMkLst>
            <pc:docMk/>
            <pc:sldMk cId="3154159029" sldId="287"/>
            <ac:spMk id="100" creationId="{5C1E05F4-2846-43C6-B2C3-FD3D70BAC1C5}"/>
          </ac:spMkLst>
        </pc:spChg>
        <pc:spChg chg="add mod">
          <ac:chgData name="Daniel Schwarz" userId="5bb35bb8-905a-4742-88d9-33d9089732e7" providerId="ADAL" clId="{6522DB22-9B34-43BC-AD9C-03E4ABD0BD6B}" dt="2020-10-17T17:51:58.015" v="5532" actId="1035"/>
          <ac:spMkLst>
            <pc:docMk/>
            <pc:sldMk cId="3154159029" sldId="287"/>
            <ac:spMk id="105" creationId="{B48C6D2F-752C-45EE-99FD-0A62CDFB596D}"/>
          </ac:spMkLst>
        </pc:spChg>
        <pc:spChg chg="add del mod">
          <ac:chgData name="Daniel Schwarz" userId="5bb35bb8-905a-4742-88d9-33d9089732e7" providerId="ADAL" clId="{6522DB22-9B34-43BC-AD9C-03E4ABD0BD6B}" dt="2020-10-17T18:02:28.444" v="5896" actId="688"/>
          <ac:spMkLst>
            <pc:docMk/>
            <pc:sldMk cId="3154159029" sldId="287"/>
            <ac:spMk id="110" creationId="{77271284-1450-415B-B986-0C667EBD95A4}"/>
          </ac:spMkLst>
        </pc:spChg>
        <pc:spChg chg="add mod">
          <ac:chgData name="Daniel Schwarz" userId="5bb35bb8-905a-4742-88d9-33d9089732e7" providerId="ADAL" clId="{6522DB22-9B34-43BC-AD9C-03E4ABD0BD6B}" dt="2020-10-17T17:57:26.668" v="5720" actId="688"/>
          <ac:spMkLst>
            <pc:docMk/>
            <pc:sldMk cId="3154159029" sldId="287"/>
            <ac:spMk id="119" creationId="{1A8DDC24-972B-413B-8AFE-E242CAD99DB6}"/>
          </ac:spMkLst>
        </pc:spChg>
        <pc:grpChg chg="del mod">
          <ac:chgData name="Daniel Schwarz" userId="5bb35bb8-905a-4742-88d9-33d9089732e7" providerId="ADAL" clId="{6522DB22-9B34-43BC-AD9C-03E4ABD0BD6B}" dt="2020-10-17T17:44:54.730" v="5302"/>
          <ac:grpSpMkLst>
            <pc:docMk/>
            <pc:sldMk cId="3154159029" sldId="287"/>
            <ac:grpSpMk id="12" creationId="{1EAB6C6F-15C0-4C08-8B0F-44C62E2E0451}"/>
          </ac:grpSpMkLst>
        </pc:grpChg>
        <pc:grpChg chg="del mod">
          <ac:chgData name="Daniel Schwarz" userId="5bb35bb8-905a-4742-88d9-33d9089732e7" providerId="ADAL" clId="{6522DB22-9B34-43BC-AD9C-03E4ABD0BD6B}" dt="2020-10-17T17:45:02.510" v="5313"/>
          <ac:grpSpMkLst>
            <pc:docMk/>
            <pc:sldMk cId="3154159029" sldId="287"/>
            <ac:grpSpMk id="18" creationId="{24CE9F45-CBC1-4509-BB2E-6562EA501640}"/>
          </ac:grpSpMkLst>
        </pc:grpChg>
        <pc:grpChg chg="mod">
          <ac:chgData name="Daniel Schwarz" userId="5bb35bb8-905a-4742-88d9-33d9089732e7" providerId="ADAL" clId="{6522DB22-9B34-43BC-AD9C-03E4ABD0BD6B}" dt="2020-10-17T18:01:31.575" v="5875" actId="164"/>
          <ac:grpSpMkLst>
            <pc:docMk/>
            <pc:sldMk cId="3154159029" sldId="287"/>
            <ac:grpSpMk id="29" creationId="{9CBA1E95-E128-469B-A0BB-1CB517787D37}"/>
          </ac:grpSpMkLst>
        </pc:grpChg>
        <pc:grpChg chg="del mod">
          <ac:chgData name="Daniel Schwarz" userId="5bb35bb8-905a-4742-88d9-33d9089732e7" providerId="ADAL" clId="{6522DB22-9B34-43BC-AD9C-03E4ABD0BD6B}" dt="2020-10-17T17:45:26.840" v="5330"/>
          <ac:grpSpMkLst>
            <pc:docMk/>
            <pc:sldMk cId="3154159029" sldId="287"/>
            <ac:grpSpMk id="34" creationId="{BF944998-948B-4AA7-950E-47F14D8F1AC6}"/>
          </ac:grpSpMkLst>
        </pc:grpChg>
        <pc:grpChg chg="del mod">
          <ac:chgData name="Daniel Schwarz" userId="5bb35bb8-905a-4742-88d9-33d9089732e7" providerId="ADAL" clId="{6522DB22-9B34-43BC-AD9C-03E4ABD0BD6B}" dt="2020-10-17T17:45:32.591" v="5340"/>
          <ac:grpSpMkLst>
            <pc:docMk/>
            <pc:sldMk cId="3154159029" sldId="287"/>
            <ac:grpSpMk id="46" creationId="{A89EABA9-C2BE-4C07-9095-6DE01C3FD4E7}"/>
          </ac:grpSpMkLst>
        </pc:grpChg>
        <pc:grpChg chg="del mod">
          <ac:chgData name="Daniel Schwarz" userId="5bb35bb8-905a-4742-88d9-33d9089732e7" providerId="ADAL" clId="{6522DB22-9B34-43BC-AD9C-03E4ABD0BD6B}" dt="2020-10-17T17:52:50.141" v="5551"/>
          <ac:grpSpMkLst>
            <pc:docMk/>
            <pc:sldMk cId="3154159029" sldId="287"/>
            <ac:grpSpMk id="56" creationId="{13F9D6CE-27EB-426D-AD15-9D8CB6ECC9FC}"/>
          </ac:grpSpMkLst>
        </pc:grpChg>
        <pc:grpChg chg="mod">
          <ac:chgData name="Daniel Schwarz" userId="5bb35bb8-905a-4742-88d9-33d9089732e7" providerId="ADAL" clId="{6522DB22-9B34-43BC-AD9C-03E4ABD0BD6B}" dt="2020-10-17T17:52:18.787" v="5546" actId="1076"/>
          <ac:grpSpMkLst>
            <pc:docMk/>
            <pc:sldMk cId="3154159029" sldId="287"/>
            <ac:grpSpMk id="59" creationId="{E956D490-2E2A-4F7E-8E41-871270170777}"/>
          </ac:grpSpMkLst>
        </pc:grpChg>
        <pc:grpChg chg="mod">
          <ac:chgData name="Daniel Schwarz" userId="5bb35bb8-905a-4742-88d9-33d9089732e7" providerId="ADAL" clId="{6522DB22-9B34-43BC-AD9C-03E4ABD0BD6B}" dt="2020-10-17T17:47:26.144" v="5356"/>
          <ac:grpSpMkLst>
            <pc:docMk/>
            <pc:sldMk cId="3154159029" sldId="287"/>
            <ac:grpSpMk id="66" creationId="{5F6F1363-EF07-4554-8A05-8A0ED06F6854}"/>
          </ac:grpSpMkLst>
        </pc:grpChg>
        <pc:grpChg chg="add del mod">
          <ac:chgData name="Daniel Schwarz" userId="5bb35bb8-905a-4742-88d9-33d9089732e7" providerId="ADAL" clId="{6522DB22-9B34-43BC-AD9C-03E4ABD0BD6B}" dt="2020-10-17T17:47:46.468" v="5395"/>
          <ac:grpSpMkLst>
            <pc:docMk/>
            <pc:sldMk cId="3154159029" sldId="287"/>
            <ac:grpSpMk id="71" creationId="{F9CB4215-68BA-48D1-9A20-B5D24B29A742}"/>
          </ac:grpSpMkLst>
        </pc:grpChg>
        <pc:grpChg chg="add del mod">
          <ac:chgData name="Daniel Schwarz" userId="5bb35bb8-905a-4742-88d9-33d9089732e7" providerId="ADAL" clId="{6522DB22-9B34-43BC-AD9C-03E4ABD0BD6B}" dt="2020-10-17T17:47:38.232" v="5374"/>
          <ac:grpSpMkLst>
            <pc:docMk/>
            <pc:sldMk cId="3154159029" sldId="287"/>
            <ac:grpSpMk id="76" creationId="{1386B199-FF09-4827-8BDF-865E7BB79797}"/>
          </ac:grpSpMkLst>
        </pc:grpChg>
        <pc:grpChg chg="mod">
          <ac:chgData name="Daniel Schwarz" userId="5bb35bb8-905a-4742-88d9-33d9089732e7" providerId="ADAL" clId="{6522DB22-9B34-43BC-AD9C-03E4ABD0BD6B}" dt="2020-10-17T17:47:37.802" v="5372"/>
          <ac:grpSpMkLst>
            <pc:docMk/>
            <pc:sldMk cId="3154159029" sldId="287"/>
            <ac:grpSpMk id="78" creationId="{7B6BB0A4-F9AB-458F-A6C9-9E6409411E3B}"/>
          </ac:grpSpMkLst>
        </pc:grpChg>
        <pc:grpChg chg="mod">
          <ac:chgData name="Daniel Schwarz" userId="5bb35bb8-905a-4742-88d9-33d9089732e7" providerId="ADAL" clId="{6522DB22-9B34-43BC-AD9C-03E4ABD0BD6B}" dt="2020-10-17T17:47:44.618" v="5384"/>
          <ac:grpSpMkLst>
            <pc:docMk/>
            <pc:sldMk cId="3154159029" sldId="287"/>
            <ac:grpSpMk id="86" creationId="{B8F76306-19E4-4309-B03E-C56B928DAEB1}"/>
          </ac:grpSpMkLst>
        </pc:grpChg>
        <pc:grpChg chg="del mod">
          <ac:chgData name="Daniel Schwarz" userId="5bb35bb8-905a-4742-88d9-33d9089732e7" providerId="ADAL" clId="{6522DB22-9B34-43BC-AD9C-03E4ABD0BD6B}" dt="2020-10-17T17:48:59.716" v="5414"/>
          <ac:grpSpMkLst>
            <pc:docMk/>
            <pc:sldMk cId="3154159029" sldId="287"/>
            <ac:grpSpMk id="90" creationId="{4AFEE917-350D-4BB1-B0F9-D98F8DE8803A}"/>
          </ac:grpSpMkLst>
        </pc:grpChg>
        <pc:grpChg chg="del mod">
          <ac:chgData name="Daniel Schwarz" userId="5bb35bb8-905a-4742-88d9-33d9089732e7" providerId="ADAL" clId="{6522DB22-9B34-43BC-AD9C-03E4ABD0BD6B}" dt="2020-10-17T17:48:59.716" v="5414"/>
          <ac:grpSpMkLst>
            <pc:docMk/>
            <pc:sldMk cId="3154159029" sldId="287"/>
            <ac:grpSpMk id="94" creationId="{4ABC480A-6035-4B1E-8C54-C1400998F98A}"/>
          </ac:grpSpMkLst>
        </pc:grpChg>
        <pc:grpChg chg="del mod">
          <ac:chgData name="Daniel Schwarz" userId="5bb35bb8-905a-4742-88d9-33d9089732e7" providerId="ADAL" clId="{6522DB22-9B34-43BC-AD9C-03E4ABD0BD6B}" dt="2020-10-17T17:54:46.061" v="5603" actId="165"/>
          <ac:grpSpMkLst>
            <pc:docMk/>
            <pc:sldMk cId="3154159029" sldId="287"/>
            <ac:grpSpMk id="99" creationId="{6B41FCEF-CCF4-46E2-B66A-A86211C26A36}"/>
          </ac:grpSpMkLst>
        </pc:grpChg>
        <pc:grpChg chg="mod">
          <ac:chgData name="Daniel Schwarz" userId="5bb35bb8-905a-4742-88d9-33d9089732e7" providerId="ADAL" clId="{6522DB22-9B34-43BC-AD9C-03E4ABD0BD6B}" dt="2020-10-17T17:51:58.015" v="5532" actId="1035"/>
          <ac:grpSpMkLst>
            <pc:docMk/>
            <pc:sldMk cId="3154159029" sldId="287"/>
            <ac:grpSpMk id="103" creationId="{1CB3C09E-1777-4CFB-B625-B8F89D62A4A4}"/>
          </ac:grpSpMkLst>
        </pc:grpChg>
        <pc:grpChg chg="del mod">
          <ac:chgData name="Daniel Schwarz" userId="5bb35bb8-905a-4742-88d9-33d9089732e7" providerId="ADAL" clId="{6522DB22-9B34-43BC-AD9C-03E4ABD0BD6B}" dt="2020-10-17T17:50:57.454" v="5472" actId="478"/>
          <ac:grpSpMkLst>
            <pc:docMk/>
            <pc:sldMk cId="3154159029" sldId="287"/>
            <ac:grpSpMk id="108" creationId="{67AF0ED9-7681-41F1-B1C5-7CB212AAA41A}"/>
          </ac:grpSpMkLst>
        </pc:grpChg>
        <pc:grpChg chg="mod">
          <ac:chgData name="Daniel Schwarz" userId="5bb35bb8-905a-4742-88d9-33d9089732e7" providerId="ADAL" clId="{6522DB22-9B34-43BC-AD9C-03E4ABD0BD6B}" dt="2020-10-17T17:51:04.344" v="5477"/>
          <ac:grpSpMkLst>
            <pc:docMk/>
            <pc:sldMk cId="3154159029" sldId="287"/>
            <ac:grpSpMk id="113" creationId="{AFBD2EBE-916A-4F72-A6BA-A5CFFFD41E8C}"/>
          </ac:grpSpMkLst>
        </pc:grpChg>
        <pc:grpChg chg="del mod">
          <ac:chgData name="Daniel Schwarz" userId="5bb35bb8-905a-4742-88d9-33d9089732e7" providerId="ADAL" clId="{6522DB22-9B34-43BC-AD9C-03E4ABD0BD6B}" dt="2020-10-17T17:54:32.994" v="5600" actId="165"/>
          <ac:grpSpMkLst>
            <pc:docMk/>
            <pc:sldMk cId="3154159029" sldId="287"/>
            <ac:grpSpMk id="116" creationId="{2F881FFE-4E42-4D21-A2A9-0125B7D3AFBF}"/>
          </ac:grpSpMkLst>
        </pc:grpChg>
        <pc:grpChg chg="add 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120" creationId="{F409C971-262F-4912-8FEC-62C26FD8B2CF}"/>
          </ac:grpSpMkLst>
        </pc:grpChg>
        <pc:grpChg chg="add mod">
          <ac:chgData name="Daniel Schwarz" userId="5bb35bb8-905a-4742-88d9-33d9089732e7" providerId="ADAL" clId="{6522DB22-9B34-43BC-AD9C-03E4ABD0BD6B}" dt="2020-10-17T17:55:03.442" v="5607" actId="1076"/>
          <ac:grpSpMkLst>
            <pc:docMk/>
            <pc:sldMk cId="3154159029" sldId="287"/>
            <ac:grpSpMk id="121" creationId="{2774DC9C-2D36-44CB-B31E-7552269D6C20}"/>
          </ac:grpSpMkLst>
        </pc:grpChg>
        <pc:grpChg chg="add del mod">
          <ac:chgData name="Daniel Schwarz" userId="5bb35bb8-905a-4742-88d9-33d9089732e7" providerId="ADAL" clId="{6522DB22-9B34-43BC-AD9C-03E4ABD0BD6B}" dt="2020-10-17T17:55:20.392" v="5610" actId="478"/>
          <ac:grpSpMkLst>
            <pc:docMk/>
            <pc:sldMk cId="3154159029" sldId="287"/>
            <ac:grpSpMk id="122" creationId="{5CF34EC8-236C-4366-9D38-A51DEC8F2D38}"/>
          </ac:grpSpMkLst>
        </pc:grpChg>
        <pc:grpChg chg="del mod">
          <ac:chgData name="Daniel Schwarz" userId="5bb35bb8-905a-4742-88d9-33d9089732e7" providerId="ADAL" clId="{6522DB22-9B34-43BC-AD9C-03E4ABD0BD6B}" dt="2020-10-17T17:55:40.309" v="5621"/>
          <ac:grpSpMkLst>
            <pc:docMk/>
            <pc:sldMk cId="3154159029" sldId="287"/>
            <ac:grpSpMk id="126" creationId="{7F5F1ACC-7503-4C62-BE5A-7B1107E80CE1}"/>
          </ac:grpSpMkLst>
        </pc:grpChg>
        <pc:grpChg chg="mod">
          <ac:chgData name="Daniel Schwarz" userId="5bb35bb8-905a-4742-88d9-33d9089732e7" providerId="ADAL" clId="{6522DB22-9B34-43BC-AD9C-03E4ABD0BD6B}" dt="2020-10-17T17:55:40.309" v="5621"/>
          <ac:grpSpMkLst>
            <pc:docMk/>
            <pc:sldMk cId="3154159029" sldId="287"/>
            <ac:grpSpMk id="132" creationId="{7A577037-84A7-4447-B8EC-F130FFEB34BB}"/>
          </ac:grpSpMkLst>
        </pc:grpChg>
        <pc:grpChg chg="add mod">
          <ac:chgData name="Daniel Schwarz" userId="5bb35bb8-905a-4742-88d9-33d9089732e7" providerId="ADAL" clId="{6522DB22-9B34-43BC-AD9C-03E4ABD0BD6B}" dt="2020-10-17T17:56:13.675" v="5627" actId="1076"/>
          <ac:grpSpMkLst>
            <pc:docMk/>
            <pc:sldMk cId="3154159029" sldId="287"/>
            <ac:grpSpMk id="133" creationId="{72663C9C-C775-4D14-8E59-24CB619DF58A}"/>
          </ac:grpSpMkLst>
        </pc:grpChg>
        <pc:grpChg chg="add mod">
          <ac:chgData name="Daniel Schwarz" userId="5bb35bb8-905a-4742-88d9-33d9089732e7" providerId="ADAL" clId="{6522DB22-9B34-43BC-AD9C-03E4ABD0BD6B}" dt="2020-10-17T17:56:39.099" v="5633" actId="1076"/>
          <ac:grpSpMkLst>
            <pc:docMk/>
            <pc:sldMk cId="3154159029" sldId="287"/>
            <ac:grpSpMk id="134" creationId="{A4460889-EDA1-49F1-81D5-9003A0ACB391}"/>
          </ac:grpSpMkLst>
        </pc:grpChg>
        <pc:grpChg chg="add mod">
          <ac:chgData name="Daniel Schwarz" userId="5bb35bb8-905a-4742-88d9-33d9089732e7" providerId="ADAL" clId="{6522DB22-9B34-43BC-AD9C-03E4ABD0BD6B}" dt="2020-10-17T18:05:06.066" v="5982" actId="164"/>
          <ac:grpSpMkLst>
            <pc:docMk/>
            <pc:sldMk cId="3154159029" sldId="287"/>
            <ac:grpSpMk id="135" creationId="{6EF1A73C-DA41-49C8-B0EA-67ECD1F2665A}"/>
          </ac:grpSpMkLst>
        </pc:grpChg>
        <pc:grpChg chg="add del mod">
          <ac:chgData name="Daniel Schwarz" userId="5bb35bb8-905a-4742-88d9-33d9089732e7" providerId="ADAL" clId="{6522DB22-9B34-43BC-AD9C-03E4ABD0BD6B}" dt="2020-10-17T18:04:43.508" v="5979" actId="164"/>
          <ac:grpSpMkLst>
            <pc:docMk/>
            <pc:sldMk cId="3154159029" sldId="287"/>
            <ac:grpSpMk id="140" creationId="{AC1329A5-461A-4B61-ACD0-69E749D97042}"/>
          </ac:grpSpMkLst>
        </pc:grpChg>
        <pc:grpChg chg="add del mod">
          <ac:chgData name="Daniel Schwarz" userId="5bb35bb8-905a-4742-88d9-33d9089732e7" providerId="ADAL" clId="{6522DB22-9B34-43BC-AD9C-03E4ABD0BD6B}" dt="2020-10-17T18:04:07.230" v="5949"/>
          <ac:grpSpMkLst>
            <pc:docMk/>
            <pc:sldMk cId="3154159029" sldId="287"/>
            <ac:grpSpMk id="146" creationId="{7A4D4D5F-26EB-4CBB-9260-E5EE247CAD70}"/>
          </ac:grpSpMkLst>
        </pc:grpChg>
        <pc:grpChg chg="mod">
          <ac:chgData name="Daniel Schwarz" userId="5bb35bb8-905a-4742-88d9-33d9089732e7" providerId="ADAL" clId="{6522DB22-9B34-43BC-AD9C-03E4ABD0BD6B}" dt="2020-10-17T18:03:53.454" v="5921"/>
          <ac:grpSpMkLst>
            <pc:docMk/>
            <pc:sldMk cId="3154159029" sldId="287"/>
            <ac:grpSpMk id="158" creationId="{D1D3C89A-B7D1-4544-AA38-047DBAD0846D}"/>
          </ac:grpSpMkLst>
        </pc:grpChg>
        <pc:grpChg chg="mod">
          <ac:chgData name="Daniel Schwarz" userId="5bb35bb8-905a-4742-88d9-33d9089732e7" providerId="ADAL" clId="{6522DB22-9B34-43BC-AD9C-03E4ABD0BD6B}" dt="2020-10-17T18:04:05.689" v="5941"/>
          <ac:grpSpMkLst>
            <pc:docMk/>
            <pc:sldMk cId="3154159029" sldId="287"/>
            <ac:grpSpMk id="166" creationId="{5459B587-464B-4040-BB7A-2AEB55453188}"/>
          </ac:grpSpMkLst>
        </pc:grpChg>
        <pc:grpChg chg="add del mod">
          <ac:chgData name="Daniel Schwarz" userId="5bb35bb8-905a-4742-88d9-33d9089732e7" providerId="ADAL" clId="{6522DB22-9B34-43BC-AD9C-03E4ABD0BD6B}" dt="2020-10-17T18:04:43.508" v="5979" actId="164"/>
          <ac:grpSpMkLst>
            <pc:docMk/>
            <pc:sldMk cId="3154159029" sldId="287"/>
            <ac:grpSpMk id="172" creationId="{6069DBDE-9968-4131-A26E-F037D86A3AA6}"/>
          </ac:grpSpMkLst>
        </pc:grpChg>
        <pc:grpChg chg="mod">
          <ac:chgData name="Daniel Schwarz" userId="5bb35bb8-905a-4742-88d9-33d9089732e7" providerId="ADAL" clId="{6522DB22-9B34-43BC-AD9C-03E4ABD0BD6B}" dt="2020-10-17T18:04:24.015" v="5975"/>
          <ac:grpSpMkLst>
            <pc:docMk/>
            <pc:sldMk cId="3154159029" sldId="287"/>
            <ac:grpSpMk id="186" creationId="{2F5164BA-4E3A-4E3D-8551-E523588FEF18}"/>
          </ac:grpSpMkLst>
        </pc:grpChg>
        <pc:grpChg chg="add mod">
          <ac:chgData name="Daniel Schwarz" userId="5bb35bb8-905a-4742-88d9-33d9089732e7" providerId="ADAL" clId="{6522DB22-9B34-43BC-AD9C-03E4ABD0BD6B}" dt="2020-10-17T18:05:06.066" v="5982" actId="164"/>
          <ac:grpSpMkLst>
            <pc:docMk/>
            <pc:sldMk cId="3154159029" sldId="287"/>
            <ac:grpSpMk id="189" creationId="{06AB914E-9954-4E92-9F4D-ADDAEE3B84CC}"/>
          </ac:grpSpMkLst>
        </pc:grpChg>
        <pc:grpChg chg="add mod">
          <ac:chgData name="Daniel Schwarz" userId="5bb35bb8-905a-4742-88d9-33d9089732e7" providerId="ADAL" clId="{6522DB22-9B34-43BC-AD9C-03E4ABD0BD6B}" dt="2020-10-17T18:05:06.066" v="5982" actId="164"/>
          <ac:grpSpMkLst>
            <pc:docMk/>
            <pc:sldMk cId="3154159029" sldId="287"/>
            <ac:grpSpMk id="190" creationId="{FC0BCE26-52C5-4EEA-A3B3-FEE95CF787A1}"/>
          </ac:grpSpMkLst>
        </pc:grpChg>
        <pc:grpChg chg="add del 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195" creationId="{2881AF6F-D552-433C-BD8A-8FEFE757268F}"/>
          </ac:grpSpMkLst>
        </pc:grpChg>
        <pc:grpChg chg="mod">
          <ac:chgData name="Daniel Schwarz" userId="5bb35bb8-905a-4742-88d9-33d9089732e7" providerId="ADAL" clId="{6522DB22-9B34-43BC-AD9C-03E4ABD0BD6B}" dt="2020-10-17T18:07:06.637" v="6007"/>
          <ac:grpSpMkLst>
            <pc:docMk/>
            <pc:sldMk cId="3154159029" sldId="287"/>
            <ac:grpSpMk id="199" creationId="{75B3DBBE-3D19-4F65-9CED-796CD32C285E}"/>
          </ac:grpSpMkLst>
        </pc:grpChg>
        <pc:grpChg chg="mod">
          <ac:chgData name="Daniel Schwarz" userId="5bb35bb8-905a-4742-88d9-33d9089732e7" providerId="ADAL" clId="{6522DB22-9B34-43BC-AD9C-03E4ABD0BD6B}" dt="2020-10-17T18:10:39.828" v="6030"/>
          <ac:grpSpMkLst>
            <pc:docMk/>
            <pc:sldMk cId="3154159029" sldId="287"/>
            <ac:grpSpMk id="206" creationId="{7906ED24-1442-47F7-964D-958D1AF91EB4}"/>
          </ac:grpSpMkLst>
        </pc:grpChg>
        <pc:grpChg chg="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211" creationId="{B227696F-4EE9-48F0-83AF-21CAA3FE19AA}"/>
          </ac:grpSpMkLst>
        </pc:grpChg>
        <pc:grpChg chg="add mod">
          <ac:chgData name="Daniel Schwarz" userId="5bb35bb8-905a-4742-88d9-33d9089732e7" providerId="ADAL" clId="{6522DB22-9B34-43BC-AD9C-03E4ABD0BD6B}" dt="2020-10-17T18:11:31.825" v="6042" actId="164"/>
          <ac:grpSpMkLst>
            <pc:docMk/>
            <pc:sldMk cId="3154159029" sldId="287"/>
            <ac:grpSpMk id="212" creationId="{C362E953-6088-4EC9-9D99-492CAFA42B01}"/>
          </ac:grpSpMkLst>
        </pc:grpChg>
        <pc:grpChg chg="add 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213" creationId="{3C52C0C0-E478-4F8F-A0EE-5B1C2CE17721}"/>
          </ac:grpSpMkLst>
        </pc:grpChg>
        <pc:picChg chg="add mod">
          <ac:chgData name="Daniel Schwarz" userId="5bb35bb8-905a-4742-88d9-33d9089732e7" providerId="ADAL" clId="{6522DB22-9B34-43BC-AD9C-03E4ABD0BD6B}" dt="2020-10-17T17:44:14.988" v="5290" actId="1076"/>
          <ac:picMkLst>
            <pc:docMk/>
            <pc:sldMk cId="3154159029" sldId="287"/>
            <ac:picMk id="2" creationId="{7CC4BDC0-1856-4C03-B5BB-725EBC0B59F6}"/>
          </ac:picMkLst>
        </pc:picChg>
        <pc:picChg chg="add mod">
          <ac:chgData name="Daniel Schwarz" userId="5bb35bb8-905a-4742-88d9-33d9089732e7" providerId="ADAL" clId="{6522DB22-9B34-43BC-AD9C-03E4ABD0BD6B}" dt="2020-10-17T18:11:49.828" v="6045" actId="164"/>
          <ac:picMkLst>
            <pc:docMk/>
            <pc:sldMk cId="3154159029" sldId="287"/>
            <ac:picMk id="200" creationId="{70C1F084-7360-45BD-BF05-1F67C3E337BC}"/>
          </ac:picMkLst>
        </pc:picChg>
        <pc:picChg chg="add mod">
          <ac:chgData name="Daniel Schwarz" userId="5bb35bb8-905a-4742-88d9-33d9089732e7" providerId="ADAL" clId="{6522DB22-9B34-43BC-AD9C-03E4ABD0BD6B}" dt="2020-10-17T18:11:49.828" v="6045" actId="164"/>
          <ac:picMkLst>
            <pc:docMk/>
            <pc:sldMk cId="3154159029" sldId="287"/>
            <ac:picMk id="201" creationId="{249BCCC2-8C0F-4CBC-BB00-27F1B450D6F0}"/>
          </ac:picMkLst>
        </pc:picChg>
        <pc:picChg chg="add mod">
          <ac:chgData name="Daniel Schwarz" userId="5bb35bb8-905a-4742-88d9-33d9089732e7" providerId="ADAL" clId="{6522DB22-9B34-43BC-AD9C-03E4ABD0BD6B}" dt="2020-10-17T18:11:49.828" v="6045" actId="164"/>
          <ac:picMkLst>
            <pc:docMk/>
            <pc:sldMk cId="3154159029" sldId="287"/>
            <ac:picMk id="202" creationId="{E6F886F3-D8EE-4695-BFC2-E901EFD04569}"/>
          </ac:picMkLst>
        </pc:picChg>
        <pc:inkChg chg="add mod">
          <ac:chgData name="Daniel Schwarz" userId="5bb35bb8-905a-4742-88d9-33d9089732e7" providerId="ADAL" clId="{6522DB22-9B34-43BC-AD9C-03E4ABD0BD6B}" dt="2020-10-17T18:01:31.575" v="5875" actId="164"/>
          <ac:inkMkLst>
            <pc:docMk/>
            <pc:sldMk cId="3154159029" sldId="287"/>
            <ac:inkMk id="7" creationId="{A301C9D1-9954-4118-A379-351311569BCA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8" creationId="{437F71A3-BCFF-40EA-B2D2-DCFAB9B85722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9" creationId="{E3607B9A-0CE3-474F-8659-7EA6AD1A0604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0" creationId="{CCDF000D-7EA0-47DE-B94D-19B2BD383CC5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1" creationId="{D57EFB9D-D6C2-4404-9BAA-5E1134CF729F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3" creationId="{B167608B-550D-4B0E-809F-194A639E78BD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4" creationId="{A6AF4097-2894-4671-8C26-245DB4ADA635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5" creationId="{CA8026AD-541F-43E9-A44C-DB8B477E8F09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6" creationId="{3D173C09-B30C-4B66-9D2A-A007C9075A2E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7" creationId="{CED9C981-B1DD-4EFB-9047-499377A9C865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9" creationId="{9D16C622-7365-4612-ADA6-B8AAEDC2B7DA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0" creationId="{D93400FA-0CF7-411F-B008-CAA6E86A502F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1" creationId="{021EEA2A-251E-4503-8B48-9F699152C037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2" creationId="{87011E12-3038-4C61-A68E-F534873F5D99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3" creationId="{3617AF39-B031-44C5-927A-836A78C18C51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4" creationId="{53C689F3-F2CA-4FA4-96A0-EDC074BC6BE2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5" creationId="{DBAA9958-121E-4C75-8018-D3A5935B743A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6" creationId="{429DA36A-FD62-407A-95E4-9DD0790AE13C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7" creationId="{FCB95299-0DCF-471C-85EB-506251EA6D23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8" creationId="{A30B0B94-2834-4169-8D46-93B1C41CDA41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0" creationId="{AF7A4E2F-AD41-4788-AE14-32A620ADE870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1" creationId="{68DFFB93-315F-4535-A840-CFD73EEE8D8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2" creationId="{A17680F5-7843-4006-A5AF-49B5904E3CBE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3" creationId="{3195A296-ED09-44DC-BE46-AC871232A671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5" creationId="{9BD56E71-4157-4ADD-B372-9D3EA91BBA28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6" creationId="{112C8A29-F6CF-4314-A788-9D5947BC1136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7" creationId="{AA75D06E-525C-4C33-BF69-B8650B5EA793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8" creationId="{B3DB94B5-C995-40CA-A1F1-C37E47C5F7D0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9" creationId="{BF7D2B12-3572-4E47-8949-33897557310C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0" creationId="{6F026C51-8F36-435B-A6AC-93899008D636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1" creationId="{1F5A4B44-0B91-48C9-AFDF-A23DB7B27CE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2" creationId="{BA0F580B-AFFB-4A87-BD40-EA9237882CFC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3" creationId="{EAFA9219-7574-4BC4-8AA9-3C7619C4150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4" creationId="{8B90CD81-4969-44AD-B791-C72012BE400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5" creationId="{E95CEB47-0B06-477B-B209-62E613A62B45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7" creationId="{CED888E2-E4CB-4EBC-B223-54CEFF567BF5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8" creationId="{3E3D1B4A-2760-47A3-AC20-BF478756B088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9" creationId="{B71B7C35-FCD5-4629-B265-3ABD501BA495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0" creationId="{F5E6C009-648F-464E-80E6-662BCB6A0D76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1" creationId="{05F9BF59-3A82-4FFD-BE93-F85EF68539B1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2" creationId="{359495CE-515C-4335-9B05-43A647365FC3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3" creationId="{56CCC6F0-AC42-492B-9A15-632114451B10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4" creationId="{685E3E79-7F2B-45AC-8132-5F18A7F1AB7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5" creationId="{AF5DD524-EA61-49E9-B598-970872417EE4}"/>
          </ac:inkMkLst>
        </pc:inkChg>
        <pc:inkChg chg="add mod">
          <ac:chgData name="Daniel Schwarz" userId="5bb35bb8-905a-4742-88d9-33d9089732e7" providerId="ADAL" clId="{6522DB22-9B34-43BC-AD9C-03E4ABD0BD6B}" dt="2020-10-17T17:47:15.336" v="5347"/>
          <ac:inkMkLst>
            <pc:docMk/>
            <pc:sldMk cId="3154159029" sldId="287"/>
            <ac:inkMk id="57" creationId="{3A4190C1-C1BC-4600-A3E1-508D859E6132}"/>
          </ac:inkMkLst>
        </pc:inkChg>
        <pc:inkChg chg="add mod">
          <ac:chgData name="Daniel Schwarz" userId="5bb35bb8-905a-4742-88d9-33d9089732e7" providerId="ADAL" clId="{6522DB22-9B34-43BC-AD9C-03E4ABD0BD6B}" dt="2020-10-17T17:47:15.336" v="5347"/>
          <ac:inkMkLst>
            <pc:docMk/>
            <pc:sldMk cId="3154159029" sldId="287"/>
            <ac:inkMk id="58" creationId="{F52C9C82-D28E-4EDB-A04F-29F2BC6C664F}"/>
          </ac:inkMkLst>
        </pc:inkChg>
        <pc:inkChg chg="add del mod">
          <ac:chgData name="Daniel Schwarz" userId="5bb35bb8-905a-4742-88d9-33d9089732e7" providerId="ADAL" clId="{6522DB22-9B34-43BC-AD9C-03E4ABD0BD6B}" dt="2020-10-17T17:47:47.686" v="5401" actId="9405"/>
          <ac:inkMkLst>
            <pc:docMk/>
            <pc:sldMk cId="3154159029" sldId="287"/>
            <ac:inkMk id="60" creationId="{64B59D4D-8DCB-49EB-8B47-FB8D34FC81FC}"/>
          </ac:inkMkLst>
        </pc:inkChg>
        <pc:inkChg chg="add del mod">
          <ac:chgData name="Daniel Schwarz" userId="5bb35bb8-905a-4742-88d9-33d9089732e7" providerId="ADAL" clId="{6522DB22-9B34-43BC-AD9C-03E4ABD0BD6B}" dt="2020-10-17T17:47:47.476" v="5400" actId="9405"/>
          <ac:inkMkLst>
            <pc:docMk/>
            <pc:sldMk cId="3154159029" sldId="287"/>
            <ac:inkMk id="61" creationId="{E327F1A2-ED69-463C-BB79-49F27ECFFD12}"/>
          </ac:inkMkLst>
        </pc:inkChg>
        <pc:inkChg chg="add del mod">
          <ac:chgData name="Daniel Schwarz" userId="5bb35bb8-905a-4742-88d9-33d9089732e7" providerId="ADAL" clId="{6522DB22-9B34-43BC-AD9C-03E4ABD0BD6B}" dt="2020-10-17T17:47:47.228" v="5399" actId="9405"/>
          <ac:inkMkLst>
            <pc:docMk/>
            <pc:sldMk cId="3154159029" sldId="287"/>
            <ac:inkMk id="62" creationId="{FCF4A381-D3C8-4458-ADFE-DCD59F78FD30}"/>
          </ac:inkMkLst>
        </pc:inkChg>
        <pc:inkChg chg="add del mod">
          <ac:chgData name="Daniel Schwarz" userId="5bb35bb8-905a-4742-88d9-33d9089732e7" providerId="ADAL" clId="{6522DB22-9B34-43BC-AD9C-03E4ABD0BD6B}" dt="2020-10-17T17:47:26.698" v="5358" actId="9405"/>
          <ac:inkMkLst>
            <pc:docMk/>
            <pc:sldMk cId="3154159029" sldId="287"/>
            <ac:inkMk id="63" creationId="{861F8E97-811D-4552-8542-1B297D0995A2}"/>
          </ac:inkMkLst>
        </pc:inkChg>
        <pc:inkChg chg="add del mod">
          <ac:chgData name="Daniel Schwarz" userId="5bb35bb8-905a-4742-88d9-33d9089732e7" providerId="ADAL" clId="{6522DB22-9B34-43BC-AD9C-03E4ABD0BD6B}" dt="2020-10-17T17:47:26.437" v="5357" actId="9405"/>
          <ac:inkMkLst>
            <pc:docMk/>
            <pc:sldMk cId="3154159029" sldId="287"/>
            <ac:inkMk id="64" creationId="{166EF378-5368-4EEB-967A-970A60F00AC4}"/>
          </ac:inkMkLst>
        </pc:inkChg>
        <pc:inkChg chg="add del mod">
          <ac:chgData name="Daniel Schwarz" userId="5bb35bb8-905a-4742-88d9-33d9089732e7" providerId="ADAL" clId="{6522DB22-9B34-43BC-AD9C-03E4ABD0BD6B}" dt="2020-10-17T17:47:26.144" v="5356"/>
          <ac:inkMkLst>
            <pc:docMk/>
            <pc:sldMk cId="3154159029" sldId="287"/>
            <ac:inkMk id="65" creationId="{2CF24FEC-E85D-4FC3-80AF-3C3239FF5F71}"/>
          </ac:inkMkLst>
        </pc:inkChg>
        <pc:inkChg chg="add del mod">
          <ac:chgData name="Daniel Schwarz" userId="5bb35bb8-905a-4742-88d9-33d9089732e7" providerId="ADAL" clId="{6522DB22-9B34-43BC-AD9C-03E4ABD0BD6B}" dt="2020-10-17T17:47:47.019" v="5398" actId="9405"/>
          <ac:inkMkLst>
            <pc:docMk/>
            <pc:sldMk cId="3154159029" sldId="287"/>
            <ac:inkMk id="67" creationId="{A46633B9-4795-4183-962F-A2DE5E2ECE75}"/>
          </ac:inkMkLst>
        </pc:inkChg>
        <pc:inkChg chg="add del mod">
          <ac:chgData name="Daniel Schwarz" userId="5bb35bb8-905a-4742-88d9-33d9089732e7" providerId="ADAL" clId="{6522DB22-9B34-43BC-AD9C-03E4ABD0BD6B}" dt="2020-10-17T17:47:46.843" v="5397" actId="9405"/>
          <ac:inkMkLst>
            <pc:docMk/>
            <pc:sldMk cId="3154159029" sldId="287"/>
            <ac:inkMk id="68" creationId="{39D69E52-552D-4073-9A30-29054C5C3D4E}"/>
          </ac:inkMkLst>
        </pc:inkChg>
        <pc:inkChg chg="add del mod">
          <ac:chgData name="Daniel Schwarz" userId="5bb35bb8-905a-4742-88d9-33d9089732e7" providerId="ADAL" clId="{6522DB22-9B34-43BC-AD9C-03E4ABD0BD6B}" dt="2020-10-17T17:47:46.653" v="5396" actId="9405"/>
          <ac:inkMkLst>
            <pc:docMk/>
            <pc:sldMk cId="3154159029" sldId="287"/>
            <ac:inkMk id="69" creationId="{BE8D7943-92F7-437F-8CD8-DB7C901B9BC4}"/>
          </ac:inkMkLst>
        </pc:inkChg>
        <pc:inkChg chg="add del mod">
          <ac:chgData name="Daniel Schwarz" userId="5bb35bb8-905a-4742-88d9-33d9089732e7" providerId="ADAL" clId="{6522DB22-9B34-43BC-AD9C-03E4ABD0BD6B}" dt="2020-10-17T17:47:46.468" v="5395"/>
          <ac:inkMkLst>
            <pc:docMk/>
            <pc:sldMk cId="3154159029" sldId="287"/>
            <ac:inkMk id="70" creationId="{74B4EDF4-8F9E-43FC-9485-CBB6FDA04D59}"/>
          </ac:inkMkLst>
        </pc:inkChg>
        <pc:inkChg chg="add del mod">
          <ac:chgData name="Daniel Schwarz" userId="5bb35bb8-905a-4742-88d9-33d9089732e7" providerId="ADAL" clId="{6522DB22-9B34-43BC-AD9C-03E4ABD0BD6B}" dt="2020-10-17T17:47:46.285" v="5393" actId="9405"/>
          <ac:inkMkLst>
            <pc:docMk/>
            <pc:sldMk cId="3154159029" sldId="287"/>
            <ac:inkMk id="72" creationId="{F59BE295-9F01-42F9-8314-7D164028EFCD}"/>
          </ac:inkMkLst>
        </pc:inkChg>
        <pc:inkChg chg="add del mod">
          <ac:chgData name="Daniel Schwarz" userId="5bb35bb8-905a-4742-88d9-33d9089732e7" providerId="ADAL" clId="{6522DB22-9B34-43BC-AD9C-03E4ABD0BD6B}" dt="2020-10-17T17:47:46.109" v="5392" actId="9405"/>
          <ac:inkMkLst>
            <pc:docMk/>
            <pc:sldMk cId="3154159029" sldId="287"/>
            <ac:inkMk id="73" creationId="{D623C3F4-067D-4E4E-ACD6-EEC481CC42A5}"/>
          </ac:inkMkLst>
        </pc:inkChg>
        <pc:inkChg chg="add del mod">
          <ac:chgData name="Daniel Schwarz" userId="5bb35bb8-905a-4742-88d9-33d9089732e7" providerId="ADAL" clId="{6522DB22-9B34-43BC-AD9C-03E4ABD0BD6B}" dt="2020-10-17T17:47:45.790" v="5391" actId="9405"/>
          <ac:inkMkLst>
            <pc:docMk/>
            <pc:sldMk cId="3154159029" sldId="287"/>
            <ac:inkMk id="74" creationId="{F3DB5631-9EE9-4AD3-888C-1001C6F60FB3}"/>
          </ac:inkMkLst>
        </pc:inkChg>
        <pc:inkChg chg="add del mod">
          <ac:chgData name="Daniel Schwarz" userId="5bb35bb8-905a-4742-88d9-33d9089732e7" providerId="ADAL" clId="{6522DB22-9B34-43BC-AD9C-03E4ABD0BD6B}" dt="2020-10-17T17:47:38.232" v="5374"/>
          <ac:inkMkLst>
            <pc:docMk/>
            <pc:sldMk cId="3154159029" sldId="287"/>
            <ac:inkMk id="75" creationId="{E859C1B3-DEE4-410C-9825-AED62C0C9B4F}"/>
          </ac:inkMkLst>
        </pc:inkChg>
        <pc:inkChg chg="add del mod">
          <ac:chgData name="Daniel Schwarz" userId="5bb35bb8-905a-4742-88d9-33d9089732e7" providerId="ADAL" clId="{6522DB22-9B34-43BC-AD9C-03E4ABD0BD6B}" dt="2020-10-17T17:47:37.802" v="5372"/>
          <ac:inkMkLst>
            <pc:docMk/>
            <pc:sldMk cId="3154159029" sldId="287"/>
            <ac:inkMk id="77" creationId="{2EB85EB9-2C09-4B35-BA19-4FA038BB55CF}"/>
          </ac:inkMkLst>
        </pc:inkChg>
        <pc:inkChg chg="add del mod">
          <ac:chgData name="Daniel Schwarz" userId="5bb35bb8-905a-4742-88d9-33d9089732e7" providerId="ADAL" clId="{6522DB22-9B34-43BC-AD9C-03E4ABD0BD6B}" dt="2020-10-17T17:47:45.783" v="5390" actId="9405"/>
          <ac:inkMkLst>
            <pc:docMk/>
            <pc:sldMk cId="3154159029" sldId="287"/>
            <ac:inkMk id="79" creationId="{257FE31C-BADD-4B2B-9077-1AAED28F96D2}"/>
          </ac:inkMkLst>
        </pc:inkChg>
        <pc:inkChg chg="add del mod">
          <ac:chgData name="Daniel Schwarz" userId="5bb35bb8-905a-4742-88d9-33d9089732e7" providerId="ADAL" clId="{6522DB22-9B34-43BC-AD9C-03E4ABD0BD6B}" dt="2020-10-17T17:47:45.582" v="5389" actId="9405"/>
          <ac:inkMkLst>
            <pc:docMk/>
            <pc:sldMk cId="3154159029" sldId="287"/>
            <ac:inkMk id="80" creationId="{4A792158-14F0-41F5-B9F7-D9AD7CDA4977}"/>
          </ac:inkMkLst>
        </pc:inkChg>
        <pc:inkChg chg="add del mod">
          <ac:chgData name="Daniel Schwarz" userId="5bb35bb8-905a-4742-88d9-33d9089732e7" providerId="ADAL" clId="{6522DB22-9B34-43BC-AD9C-03E4ABD0BD6B}" dt="2020-10-17T17:47:45.377" v="5388" actId="9405"/>
          <ac:inkMkLst>
            <pc:docMk/>
            <pc:sldMk cId="3154159029" sldId="287"/>
            <ac:inkMk id="81" creationId="{DF71C6E7-B268-4C31-BA06-503181521542}"/>
          </ac:inkMkLst>
        </pc:inkChg>
        <pc:inkChg chg="add del mod">
          <ac:chgData name="Daniel Schwarz" userId="5bb35bb8-905a-4742-88d9-33d9089732e7" providerId="ADAL" clId="{6522DB22-9B34-43BC-AD9C-03E4ABD0BD6B}" dt="2020-10-17T17:47:45.175" v="5387" actId="9405"/>
          <ac:inkMkLst>
            <pc:docMk/>
            <pc:sldMk cId="3154159029" sldId="287"/>
            <ac:inkMk id="82" creationId="{2A762514-7884-43C5-9F5C-33DE3A07E859}"/>
          </ac:inkMkLst>
        </pc:inkChg>
        <pc:inkChg chg="add del mod">
          <ac:chgData name="Daniel Schwarz" userId="5bb35bb8-905a-4742-88d9-33d9089732e7" providerId="ADAL" clId="{6522DB22-9B34-43BC-AD9C-03E4ABD0BD6B}" dt="2020-10-17T17:47:45.014" v="5386" actId="9405"/>
          <ac:inkMkLst>
            <pc:docMk/>
            <pc:sldMk cId="3154159029" sldId="287"/>
            <ac:inkMk id="83" creationId="{3035DAAA-7E3C-4EF7-98E5-994C99E471C0}"/>
          </ac:inkMkLst>
        </pc:inkChg>
        <pc:inkChg chg="add del mod">
          <ac:chgData name="Daniel Schwarz" userId="5bb35bb8-905a-4742-88d9-33d9089732e7" providerId="ADAL" clId="{6522DB22-9B34-43BC-AD9C-03E4ABD0BD6B}" dt="2020-10-17T17:47:44.837" v="5385" actId="9405"/>
          <ac:inkMkLst>
            <pc:docMk/>
            <pc:sldMk cId="3154159029" sldId="287"/>
            <ac:inkMk id="84" creationId="{6E6F0D76-6788-4734-AB0D-4A1BF58B7A72}"/>
          </ac:inkMkLst>
        </pc:inkChg>
        <pc:inkChg chg="add del mod">
          <ac:chgData name="Daniel Schwarz" userId="5bb35bb8-905a-4742-88d9-33d9089732e7" providerId="ADAL" clId="{6522DB22-9B34-43BC-AD9C-03E4ABD0BD6B}" dt="2020-10-17T17:47:44.618" v="5384"/>
          <ac:inkMkLst>
            <pc:docMk/>
            <pc:sldMk cId="3154159029" sldId="287"/>
            <ac:inkMk id="85" creationId="{995626F2-A918-4F02-B5D9-7A6E59C2B161}"/>
          </ac:inkMkLst>
        </pc:inkChg>
        <pc:inkChg chg="add mod topLvl">
          <ac:chgData name="Daniel Schwarz" userId="5bb35bb8-905a-4742-88d9-33d9089732e7" providerId="ADAL" clId="{6522DB22-9B34-43BC-AD9C-03E4ABD0BD6B}" dt="2020-10-17T17:54:55.941" v="5604" actId="164"/>
          <ac:inkMkLst>
            <pc:docMk/>
            <pc:sldMk cId="3154159029" sldId="287"/>
            <ac:inkMk id="87" creationId="{91F7C6F7-9727-42E4-A421-FA210F7B0948}"/>
          </ac:inkMkLst>
        </pc:inkChg>
        <pc:inkChg chg="add del mod topLvl">
          <ac:chgData name="Daniel Schwarz" userId="5bb35bb8-905a-4742-88d9-33d9089732e7" providerId="ADAL" clId="{6522DB22-9B34-43BC-AD9C-03E4ABD0BD6B}" dt="2020-10-17T18:27:09.678" v="6519" actId="478"/>
          <ac:inkMkLst>
            <pc:docMk/>
            <pc:sldMk cId="3154159029" sldId="287"/>
            <ac:inkMk id="88" creationId="{6118EF09-26F3-44E8-ACDA-ECDC5C4F629B}"/>
          </ac:inkMkLst>
        </pc:inkChg>
        <pc:inkChg chg="add mod topLvl">
          <ac:chgData name="Daniel Schwarz" userId="5bb35bb8-905a-4742-88d9-33d9089732e7" providerId="ADAL" clId="{6522DB22-9B34-43BC-AD9C-03E4ABD0BD6B}" dt="2020-10-17T17:54:55.941" v="5604" actId="164"/>
          <ac:inkMkLst>
            <pc:docMk/>
            <pc:sldMk cId="3154159029" sldId="287"/>
            <ac:inkMk id="89" creationId="{446402BE-9AD5-44BF-96D8-7D51792EBF2F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1" creationId="{C0D68F5C-0249-4F7B-A28F-B9DCB208CA4D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2" creationId="{154AD3AC-EA91-4298-A346-7E7FB06CBE1C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3" creationId="{541FFA5D-2262-4F8A-9DA7-1BF236593DF3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5" creationId="{5E02C190-B71A-45E3-8E7C-5F1D87944A17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6" creationId="{1E5E0346-4337-4671-97A9-30F02AED7CE1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7" creationId="{E0A5C175-00B7-48EE-AC27-9982C00DB609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8" creationId="{0B578B73-7F00-4573-8ED2-764204FC58A6}"/>
          </ac:inkMkLst>
        </pc:inkChg>
        <pc:inkChg chg="add mod">
          <ac:chgData name="Daniel Schwarz" userId="5bb35bb8-905a-4742-88d9-33d9089732e7" providerId="ADAL" clId="{6522DB22-9B34-43BC-AD9C-03E4ABD0BD6B}" dt="2020-10-17T17:49:52.463" v="5445"/>
          <ac:inkMkLst>
            <pc:docMk/>
            <pc:sldMk cId="3154159029" sldId="287"/>
            <ac:inkMk id="101" creationId="{821095D6-3FF1-4333-B45F-D5F27A828E15}"/>
          </ac:inkMkLst>
        </pc:inkChg>
        <pc:inkChg chg="add mod">
          <ac:chgData name="Daniel Schwarz" userId="5bb35bb8-905a-4742-88d9-33d9089732e7" providerId="ADAL" clId="{6522DB22-9B34-43BC-AD9C-03E4ABD0BD6B}" dt="2020-10-17T17:49:52.463" v="5445"/>
          <ac:inkMkLst>
            <pc:docMk/>
            <pc:sldMk cId="3154159029" sldId="287"/>
            <ac:inkMk id="102" creationId="{EA3F67AB-ACA5-4676-9C5F-B07B0E0313D9}"/>
          </ac:inkMkLst>
        </pc:inkChg>
        <pc:inkChg chg="add mod topLvl">
          <ac:chgData name="Daniel Schwarz" userId="5bb35bb8-905a-4742-88d9-33d9089732e7" providerId="ADAL" clId="{6522DB22-9B34-43BC-AD9C-03E4ABD0BD6B}" dt="2020-10-17T17:56:32.691" v="5631" actId="164"/>
          <ac:inkMkLst>
            <pc:docMk/>
            <pc:sldMk cId="3154159029" sldId="287"/>
            <ac:inkMk id="106" creationId="{442E326D-BD11-4423-BFB9-BAC8B9162F52}"/>
          </ac:inkMkLst>
        </pc:inkChg>
        <pc:inkChg chg="add del mod topLvl">
          <ac:chgData name="Daniel Schwarz" userId="5bb35bb8-905a-4742-88d9-33d9089732e7" providerId="ADAL" clId="{6522DB22-9B34-43BC-AD9C-03E4ABD0BD6B}" dt="2020-10-17T17:50:57.454" v="5472" actId="478"/>
          <ac:inkMkLst>
            <pc:docMk/>
            <pc:sldMk cId="3154159029" sldId="287"/>
            <ac:inkMk id="107" creationId="{CF1A5497-DB5D-4681-9B20-50C0C1E00FA4}"/>
          </ac:inkMkLst>
        </pc:inkChg>
        <pc:inkChg chg="add del mod">
          <ac:chgData name="Daniel Schwarz" userId="5bb35bb8-905a-4742-88d9-33d9089732e7" providerId="ADAL" clId="{6522DB22-9B34-43BC-AD9C-03E4ABD0BD6B}" dt="2020-10-17T17:51:04.765" v="5478" actId="9405"/>
          <ac:inkMkLst>
            <pc:docMk/>
            <pc:sldMk cId="3154159029" sldId="287"/>
            <ac:inkMk id="111" creationId="{D1EB836A-BF8B-4D34-85A6-B0BC2F410B71}"/>
          </ac:inkMkLst>
        </pc:inkChg>
        <pc:inkChg chg="add del mod">
          <ac:chgData name="Daniel Schwarz" userId="5bb35bb8-905a-4742-88d9-33d9089732e7" providerId="ADAL" clId="{6522DB22-9B34-43BC-AD9C-03E4ABD0BD6B}" dt="2020-10-17T17:51:04.344" v="5477"/>
          <ac:inkMkLst>
            <pc:docMk/>
            <pc:sldMk cId="3154159029" sldId="287"/>
            <ac:inkMk id="112" creationId="{84983F4E-C87C-46C3-B32F-D22804CDFAE9}"/>
          </ac:inkMkLst>
        </pc:inkChg>
        <pc:inkChg chg="add mod">
          <ac:chgData name="Daniel Schwarz" userId="5bb35bb8-905a-4742-88d9-33d9089732e7" providerId="ADAL" clId="{6522DB22-9B34-43BC-AD9C-03E4ABD0BD6B}" dt="2020-10-17T17:56:32.691" v="5631" actId="164"/>
          <ac:inkMkLst>
            <pc:docMk/>
            <pc:sldMk cId="3154159029" sldId="287"/>
            <ac:inkMk id="114" creationId="{65A66D7D-60C3-4A6A-A314-9D2B3836580E}"/>
          </ac:inkMkLst>
        </pc:inkChg>
        <pc:inkChg chg="add mod topLvl">
          <ac:chgData name="Daniel Schwarz" userId="5bb35bb8-905a-4742-88d9-33d9089732e7" providerId="ADAL" clId="{6522DB22-9B34-43BC-AD9C-03E4ABD0BD6B}" dt="2020-10-17T17:56:05.625" v="5625" actId="164"/>
          <ac:inkMkLst>
            <pc:docMk/>
            <pc:sldMk cId="3154159029" sldId="287"/>
            <ac:inkMk id="115" creationId="{3FD433E3-AE20-4413-8315-D3B5AE327F38}"/>
          </ac:inkMkLst>
        </pc:inkChg>
        <pc:inkChg chg="add mod">
          <ac:chgData name="Daniel Schwarz" userId="5bb35bb8-905a-4742-88d9-33d9089732e7" providerId="ADAL" clId="{6522DB22-9B34-43BC-AD9C-03E4ABD0BD6B}" dt="2020-10-17T17:56:05.625" v="5625" actId="164"/>
          <ac:inkMkLst>
            <pc:docMk/>
            <pc:sldMk cId="3154159029" sldId="287"/>
            <ac:inkMk id="117" creationId="{C5D38D20-744C-4BAD-8F74-427CE52E62E0}"/>
          </ac:inkMkLst>
        </pc:inkChg>
        <pc:inkChg chg="add del">
          <ac:chgData name="Daniel Schwarz" userId="5bb35bb8-905a-4742-88d9-33d9089732e7" providerId="ADAL" clId="{6522DB22-9B34-43BC-AD9C-03E4ABD0BD6B}" dt="2020-10-17T17:55:30.085" v="5612" actId="9405"/>
          <ac:inkMkLst>
            <pc:docMk/>
            <pc:sldMk cId="3154159029" sldId="287"/>
            <ac:inkMk id="123" creationId="{F1540987-DFB4-4C69-B14A-F9C0A6BF1C36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4" creationId="{79132BFE-D095-43BE-980F-E2D20AA50CF4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5" creationId="{CCD53C15-745F-4F68-9EC2-92D5EA29687E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7" creationId="{C73BD77D-0072-4F85-A5C2-9F29D7DB5B49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8" creationId="{2B34FA09-428E-43FE-8905-DC0A0C2518C1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9" creationId="{F7F0CA9E-75DC-4BBC-8D2E-BBB0AA76B0BB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30" creationId="{C0AE198D-F15C-4181-B1FD-B0366DB99082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31" creationId="{7E7B4D0E-53CE-47DC-A954-9E41C17DCE3B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6" creationId="{D7CA1330-6732-4344-8A48-98E8A323DEBB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7" creationId="{4CE9B36B-4E9B-455E-8BE2-5B938DCAD2B6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8" creationId="{6436E31C-2F1A-4052-ADE6-19CDD5F971B2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9" creationId="{4B95ED64-214B-4AC6-B2F3-23F166821EA5}"/>
          </ac:inkMkLst>
        </pc:inkChg>
        <pc:inkChg chg="add del mod">
          <ac:chgData name="Daniel Schwarz" userId="5bb35bb8-905a-4742-88d9-33d9089732e7" providerId="ADAL" clId="{6522DB22-9B34-43BC-AD9C-03E4ABD0BD6B}" dt="2020-10-17T18:04:08.404" v="5953" actId="9405"/>
          <ac:inkMkLst>
            <pc:docMk/>
            <pc:sldMk cId="3154159029" sldId="287"/>
            <ac:inkMk id="141" creationId="{2E483845-60C4-4106-A5C5-DCE553E891DA}"/>
          </ac:inkMkLst>
        </pc:inkChg>
        <pc:inkChg chg="add del mod">
          <ac:chgData name="Daniel Schwarz" userId="5bb35bb8-905a-4742-88d9-33d9089732e7" providerId="ADAL" clId="{6522DB22-9B34-43BC-AD9C-03E4ABD0BD6B}" dt="2020-10-17T18:04:07.915" v="5952" actId="9405"/>
          <ac:inkMkLst>
            <pc:docMk/>
            <pc:sldMk cId="3154159029" sldId="287"/>
            <ac:inkMk id="142" creationId="{B0AB41FB-7ABD-42D6-B5F0-80EC7351CC45}"/>
          </ac:inkMkLst>
        </pc:inkChg>
        <pc:inkChg chg="add del mod">
          <ac:chgData name="Daniel Schwarz" userId="5bb35bb8-905a-4742-88d9-33d9089732e7" providerId="ADAL" clId="{6522DB22-9B34-43BC-AD9C-03E4ABD0BD6B}" dt="2020-10-17T18:04:07.775" v="5951" actId="9405"/>
          <ac:inkMkLst>
            <pc:docMk/>
            <pc:sldMk cId="3154159029" sldId="287"/>
            <ac:inkMk id="143" creationId="{50749A08-6AF1-471F-99FF-7BA22224B409}"/>
          </ac:inkMkLst>
        </pc:inkChg>
        <pc:inkChg chg="add del mod">
          <ac:chgData name="Daniel Schwarz" userId="5bb35bb8-905a-4742-88d9-33d9089732e7" providerId="ADAL" clId="{6522DB22-9B34-43BC-AD9C-03E4ABD0BD6B}" dt="2020-10-17T18:04:07.582" v="5950" actId="9405"/>
          <ac:inkMkLst>
            <pc:docMk/>
            <pc:sldMk cId="3154159029" sldId="287"/>
            <ac:inkMk id="144" creationId="{4F2AE614-EEDB-465A-8FB9-28AC03006C64}"/>
          </ac:inkMkLst>
        </pc:inkChg>
        <pc:inkChg chg="add del mod">
          <ac:chgData name="Daniel Schwarz" userId="5bb35bb8-905a-4742-88d9-33d9089732e7" providerId="ADAL" clId="{6522DB22-9B34-43BC-AD9C-03E4ABD0BD6B}" dt="2020-10-17T18:04:07.230" v="5949"/>
          <ac:inkMkLst>
            <pc:docMk/>
            <pc:sldMk cId="3154159029" sldId="287"/>
            <ac:inkMk id="145" creationId="{662FB747-B34B-4BF5-A500-1EA2303894FD}"/>
          </ac:inkMkLst>
        </pc:inkChg>
        <pc:inkChg chg="add del mod">
          <ac:chgData name="Daniel Schwarz" userId="5bb35bb8-905a-4742-88d9-33d9089732e7" providerId="ADAL" clId="{6522DB22-9B34-43BC-AD9C-03E4ABD0BD6B}" dt="2020-10-17T18:03:55.784" v="5931" actId="9405"/>
          <ac:inkMkLst>
            <pc:docMk/>
            <pc:sldMk cId="3154159029" sldId="287"/>
            <ac:inkMk id="147" creationId="{935F0FF6-6F6A-4AB1-B6E3-9240D0EA127C}"/>
          </ac:inkMkLst>
        </pc:inkChg>
        <pc:inkChg chg="add del mod">
          <ac:chgData name="Daniel Schwarz" userId="5bb35bb8-905a-4742-88d9-33d9089732e7" providerId="ADAL" clId="{6522DB22-9B34-43BC-AD9C-03E4ABD0BD6B}" dt="2020-10-17T18:03:55.374" v="5930" actId="9405"/>
          <ac:inkMkLst>
            <pc:docMk/>
            <pc:sldMk cId="3154159029" sldId="287"/>
            <ac:inkMk id="148" creationId="{72CB078A-D735-4E19-9446-83F49C8C98C0}"/>
          </ac:inkMkLst>
        </pc:inkChg>
        <pc:inkChg chg="add del mod">
          <ac:chgData name="Daniel Schwarz" userId="5bb35bb8-905a-4742-88d9-33d9089732e7" providerId="ADAL" clId="{6522DB22-9B34-43BC-AD9C-03E4ABD0BD6B}" dt="2020-10-17T18:03:55.200" v="5929" actId="9405"/>
          <ac:inkMkLst>
            <pc:docMk/>
            <pc:sldMk cId="3154159029" sldId="287"/>
            <ac:inkMk id="149" creationId="{D9E885F0-DC32-4045-8998-2B8F854D6BC7}"/>
          </ac:inkMkLst>
        </pc:inkChg>
        <pc:inkChg chg="add del mod">
          <ac:chgData name="Daniel Schwarz" userId="5bb35bb8-905a-4742-88d9-33d9089732e7" providerId="ADAL" clId="{6522DB22-9B34-43BC-AD9C-03E4ABD0BD6B}" dt="2020-10-17T18:03:55.004" v="5928" actId="9405"/>
          <ac:inkMkLst>
            <pc:docMk/>
            <pc:sldMk cId="3154159029" sldId="287"/>
            <ac:inkMk id="150" creationId="{1D874985-D3F1-4A5D-82E5-1E8D4F3284ED}"/>
          </ac:inkMkLst>
        </pc:inkChg>
        <pc:inkChg chg="add del mod">
          <ac:chgData name="Daniel Schwarz" userId="5bb35bb8-905a-4742-88d9-33d9089732e7" providerId="ADAL" clId="{6522DB22-9B34-43BC-AD9C-03E4ABD0BD6B}" dt="2020-10-17T18:03:54.848" v="5927" actId="9405"/>
          <ac:inkMkLst>
            <pc:docMk/>
            <pc:sldMk cId="3154159029" sldId="287"/>
            <ac:inkMk id="151" creationId="{D83D60A3-6746-48BF-AD6A-B0203A2F5667}"/>
          </ac:inkMkLst>
        </pc:inkChg>
        <pc:inkChg chg="add del mod">
          <ac:chgData name="Daniel Schwarz" userId="5bb35bb8-905a-4742-88d9-33d9089732e7" providerId="ADAL" clId="{6522DB22-9B34-43BC-AD9C-03E4ABD0BD6B}" dt="2020-10-17T18:03:54.684" v="5926" actId="9405"/>
          <ac:inkMkLst>
            <pc:docMk/>
            <pc:sldMk cId="3154159029" sldId="287"/>
            <ac:inkMk id="152" creationId="{61EC718F-0729-4572-96D6-8054510DFF64}"/>
          </ac:inkMkLst>
        </pc:inkChg>
        <pc:inkChg chg="add del mod">
          <ac:chgData name="Daniel Schwarz" userId="5bb35bb8-905a-4742-88d9-33d9089732e7" providerId="ADAL" clId="{6522DB22-9B34-43BC-AD9C-03E4ABD0BD6B}" dt="2020-10-17T18:03:54.422" v="5925" actId="9405"/>
          <ac:inkMkLst>
            <pc:docMk/>
            <pc:sldMk cId="3154159029" sldId="287"/>
            <ac:inkMk id="153" creationId="{B879C0CD-1608-47AB-A8DB-0F10D73B9A06}"/>
          </ac:inkMkLst>
        </pc:inkChg>
        <pc:inkChg chg="add del mod">
          <ac:chgData name="Daniel Schwarz" userId="5bb35bb8-905a-4742-88d9-33d9089732e7" providerId="ADAL" clId="{6522DB22-9B34-43BC-AD9C-03E4ABD0BD6B}" dt="2020-10-17T18:03:54.287" v="5924" actId="9405"/>
          <ac:inkMkLst>
            <pc:docMk/>
            <pc:sldMk cId="3154159029" sldId="287"/>
            <ac:inkMk id="154" creationId="{EF96435D-89A9-40A9-B768-A3523865C529}"/>
          </ac:inkMkLst>
        </pc:inkChg>
        <pc:inkChg chg="add del mod">
          <ac:chgData name="Daniel Schwarz" userId="5bb35bb8-905a-4742-88d9-33d9089732e7" providerId="ADAL" clId="{6522DB22-9B34-43BC-AD9C-03E4ABD0BD6B}" dt="2020-10-17T18:03:54.062" v="5923" actId="9405"/>
          <ac:inkMkLst>
            <pc:docMk/>
            <pc:sldMk cId="3154159029" sldId="287"/>
            <ac:inkMk id="155" creationId="{46049256-4AFA-41F4-AA27-6095DB5759DD}"/>
          </ac:inkMkLst>
        </pc:inkChg>
        <pc:inkChg chg="add del mod">
          <ac:chgData name="Daniel Schwarz" userId="5bb35bb8-905a-4742-88d9-33d9089732e7" providerId="ADAL" clId="{6522DB22-9B34-43BC-AD9C-03E4ABD0BD6B}" dt="2020-10-17T18:03:53.858" v="5922" actId="9405"/>
          <ac:inkMkLst>
            <pc:docMk/>
            <pc:sldMk cId="3154159029" sldId="287"/>
            <ac:inkMk id="156" creationId="{97EEAEE7-3303-4FDE-891C-8E3A356F1DAF}"/>
          </ac:inkMkLst>
        </pc:inkChg>
        <pc:inkChg chg="add del mod">
          <ac:chgData name="Daniel Schwarz" userId="5bb35bb8-905a-4742-88d9-33d9089732e7" providerId="ADAL" clId="{6522DB22-9B34-43BC-AD9C-03E4ABD0BD6B}" dt="2020-10-17T18:03:53.454" v="5921"/>
          <ac:inkMkLst>
            <pc:docMk/>
            <pc:sldMk cId="3154159029" sldId="287"/>
            <ac:inkMk id="157" creationId="{A174D131-1F68-4E0E-902B-23630CB13F09}"/>
          </ac:inkMkLst>
        </pc:inkChg>
        <pc:inkChg chg="add del mod">
          <ac:chgData name="Daniel Schwarz" userId="5bb35bb8-905a-4742-88d9-33d9089732e7" providerId="ADAL" clId="{6522DB22-9B34-43BC-AD9C-03E4ABD0BD6B}" dt="2020-10-17T18:04:07.060" v="5947" actId="9405"/>
          <ac:inkMkLst>
            <pc:docMk/>
            <pc:sldMk cId="3154159029" sldId="287"/>
            <ac:inkMk id="159" creationId="{C67E6C97-2946-47A3-B139-41662BB8A6FF}"/>
          </ac:inkMkLst>
        </pc:inkChg>
        <pc:inkChg chg="add del mod">
          <ac:chgData name="Daniel Schwarz" userId="5bb35bb8-905a-4742-88d9-33d9089732e7" providerId="ADAL" clId="{6522DB22-9B34-43BC-AD9C-03E4ABD0BD6B}" dt="2020-10-17T18:04:06.901" v="5946" actId="9405"/>
          <ac:inkMkLst>
            <pc:docMk/>
            <pc:sldMk cId="3154159029" sldId="287"/>
            <ac:inkMk id="160" creationId="{16B853EB-1ED4-4120-854E-974513016BCC}"/>
          </ac:inkMkLst>
        </pc:inkChg>
        <pc:inkChg chg="add del mod">
          <ac:chgData name="Daniel Schwarz" userId="5bb35bb8-905a-4742-88d9-33d9089732e7" providerId="ADAL" clId="{6522DB22-9B34-43BC-AD9C-03E4ABD0BD6B}" dt="2020-10-17T18:04:06.691" v="5945" actId="9405"/>
          <ac:inkMkLst>
            <pc:docMk/>
            <pc:sldMk cId="3154159029" sldId="287"/>
            <ac:inkMk id="161" creationId="{98F91C40-2214-4E42-AC08-7BE8B61365BB}"/>
          </ac:inkMkLst>
        </pc:inkChg>
        <pc:inkChg chg="add del mod">
          <ac:chgData name="Daniel Schwarz" userId="5bb35bb8-905a-4742-88d9-33d9089732e7" providerId="ADAL" clId="{6522DB22-9B34-43BC-AD9C-03E4ABD0BD6B}" dt="2020-10-17T18:04:06.499" v="5944" actId="9405"/>
          <ac:inkMkLst>
            <pc:docMk/>
            <pc:sldMk cId="3154159029" sldId="287"/>
            <ac:inkMk id="162" creationId="{B252A49B-F319-4C6D-9658-E91D0A4405EA}"/>
          </ac:inkMkLst>
        </pc:inkChg>
        <pc:inkChg chg="add del mod">
          <ac:chgData name="Daniel Schwarz" userId="5bb35bb8-905a-4742-88d9-33d9089732e7" providerId="ADAL" clId="{6522DB22-9B34-43BC-AD9C-03E4ABD0BD6B}" dt="2020-10-17T18:04:06.335" v="5943" actId="9405"/>
          <ac:inkMkLst>
            <pc:docMk/>
            <pc:sldMk cId="3154159029" sldId="287"/>
            <ac:inkMk id="163" creationId="{F2235CCF-AA91-4292-86D0-E14D947A07FB}"/>
          </ac:inkMkLst>
        </pc:inkChg>
        <pc:inkChg chg="add del mod">
          <ac:chgData name="Daniel Schwarz" userId="5bb35bb8-905a-4742-88d9-33d9089732e7" providerId="ADAL" clId="{6522DB22-9B34-43BC-AD9C-03E4ABD0BD6B}" dt="2020-10-17T18:04:06.092" v="5942" actId="9405"/>
          <ac:inkMkLst>
            <pc:docMk/>
            <pc:sldMk cId="3154159029" sldId="287"/>
            <ac:inkMk id="164" creationId="{7AF2783E-F47A-4504-A631-357CB72F5EFD}"/>
          </ac:inkMkLst>
        </pc:inkChg>
        <pc:inkChg chg="add del mod">
          <ac:chgData name="Daniel Schwarz" userId="5bb35bb8-905a-4742-88d9-33d9089732e7" providerId="ADAL" clId="{6522DB22-9B34-43BC-AD9C-03E4ABD0BD6B}" dt="2020-10-17T18:04:05.689" v="5941"/>
          <ac:inkMkLst>
            <pc:docMk/>
            <pc:sldMk cId="3154159029" sldId="287"/>
            <ac:inkMk id="165" creationId="{8C856248-B0A8-4E93-816C-3DF48647C76A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67" creationId="{A03DA458-1D79-4E6E-993F-A311BAD4D7D7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68" creationId="{56855D2F-427D-4388-B345-7A1877DBED6B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69" creationId="{71F651B1-4F21-47F8-9098-677F16A5BC1D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70" creationId="{9D1566DD-45F5-48E5-BFC1-CE34E90128E1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71" creationId="{47349178-19A8-486B-A67D-65D8F9AAF30D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3" creationId="{EDE217F8-A831-4991-AD02-9F7DF709A05B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4" creationId="{70649101-222A-4EC1-A629-6BBF8FAA2A13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5" creationId="{401B44D2-4AB8-4DFE-8F7D-738A921A048F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6" creationId="{3C1A95DD-DD15-4837-A005-848AF04163FC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7" creationId="{B7F988CC-2E19-4357-AE07-C1EA0A685299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8" creationId="{D0F294B0-BA26-49EA-AF7C-423606D6C7CA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9" creationId="{52899478-14FB-4CA0-81FE-530C1D5831C3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0" creationId="{1C280076-49C7-4657-A451-882D4B8CDD14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1" creationId="{FBA8436E-74A2-466F-8D59-C6569FC1926A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2" creationId="{019BDB49-EFE7-45DF-BBF8-76661E443C67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3" creationId="{D12E2405-38DE-405D-B07B-2BB805092C76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4" creationId="{78FCE9E1-BB31-425B-8D34-7A5FD430323F}"/>
          </ac:inkMkLst>
        </pc:inkChg>
        <pc:inkChg chg="add del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85" creationId="{E9D19185-F659-45AB-817C-4D48485BF188}"/>
          </ac:inkMkLst>
        </pc:inkChg>
        <pc:inkChg chg="add del">
          <ac:chgData name="Daniel Schwarz" userId="5bb35bb8-905a-4742-88d9-33d9089732e7" providerId="ADAL" clId="{6522DB22-9B34-43BC-AD9C-03E4ABD0BD6B}" dt="2020-10-17T18:04:33.750" v="5977" actId="9405"/>
          <ac:inkMkLst>
            <pc:docMk/>
            <pc:sldMk cId="3154159029" sldId="287"/>
            <ac:inkMk id="187" creationId="{3247333B-6A88-48AA-8804-0EE846A3EBFB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8" creationId="{18D07F9E-B942-4414-870F-56270B239B9E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1" creationId="{1A5524FA-4C25-45A9-B067-AB986A4E36D4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2" creationId="{A0429FF7-91EA-49FC-A437-CD964A05A571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3" creationId="{9FFDF733-A474-4350-A343-1CBE210AE444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4" creationId="{97E8893F-A193-436F-8A2F-EC111594DF4C}"/>
          </ac:inkMkLst>
        </pc:inkChg>
        <pc:inkChg chg="add del mod">
          <ac:chgData name="Daniel Schwarz" userId="5bb35bb8-905a-4742-88d9-33d9089732e7" providerId="ADAL" clId="{6522DB22-9B34-43BC-AD9C-03E4ABD0BD6B}" dt="2020-10-17T18:07:07.147" v="6009" actId="9405"/>
          <ac:inkMkLst>
            <pc:docMk/>
            <pc:sldMk cId="3154159029" sldId="287"/>
            <ac:inkMk id="196" creationId="{C41D74EB-E3CD-48B3-8E6A-DFAC48A89A59}"/>
          </ac:inkMkLst>
        </pc:inkChg>
        <pc:inkChg chg="add del mod">
          <ac:chgData name="Daniel Schwarz" userId="5bb35bb8-905a-4742-88d9-33d9089732e7" providerId="ADAL" clId="{6522DB22-9B34-43BC-AD9C-03E4ABD0BD6B}" dt="2020-10-17T18:07:06.964" v="6008" actId="9405"/>
          <ac:inkMkLst>
            <pc:docMk/>
            <pc:sldMk cId="3154159029" sldId="287"/>
            <ac:inkMk id="197" creationId="{8C0A214C-20D4-4227-A661-554A8C106E71}"/>
          </ac:inkMkLst>
        </pc:inkChg>
        <pc:inkChg chg="add del mod">
          <ac:chgData name="Daniel Schwarz" userId="5bb35bb8-905a-4742-88d9-33d9089732e7" providerId="ADAL" clId="{6522DB22-9B34-43BC-AD9C-03E4ABD0BD6B}" dt="2020-10-17T18:07:06.637" v="6007"/>
          <ac:inkMkLst>
            <pc:docMk/>
            <pc:sldMk cId="3154159029" sldId="287"/>
            <ac:inkMk id="198" creationId="{5327BA8F-EE08-4149-AD32-FE4DAF41058E}"/>
          </ac:inkMkLst>
        </pc:inkChg>
        <pc:inkChg chg="add del mod">
          <ac:chgData name="Daniel Schwarz" userId="5bb35bb8-905a-4742-88d9-33d9089732e7" providerId="ADAL" clId="{6522DB22-9B34-43BC-AD9C-03E4ABD0BD6B}" dt="2020-10-17T18:10:40.404" v="6032" actId="9405"/>
          <ac:inkMkLst>
            <pc:docMk/>
            <pc:sldMk cId="3154159029" sldId="287"/>
            <ac:inkMk id="203" creationId="{9EB2AC85-9C1E-4578-AF0A-B6ABDB13375D}"/>
          </ac:inkMkLst>
        </pc:inkChg>
        <pc:inkChg chg="add del mod">
          <ac:chgData name="Daniel Schwarz" userId="5bb35bb8-905a-4742-88d9-33d9089732e7" providerId="ADAL" clId="{6522DB22-9B34-43BC-AD9C-03E4ABD0BD6B}" dt="2020-10-17T18:10:40.127" v="6031" actId="9405"/>
          <ac:inkMkLst>
            <pc:docMk/>
            <pc:sldMk cId="3154159029" sldId="287"/>
            <ac:inkMk id="204" creationId="{F77C4381-5979-4CEF-BEC2-41F457D48BC8}"/>
          </ac:inkMkLst>
        </pc:inkChg>
        <pc:inkChg chg="add del mod">
          <ac:chgData name="Daniel Schwarz" userId="5bb35bb8-905a-4742-88d9-33d9089732e7" providerId="ADAL" clId="{6522DB22-9B34-43BC-AD9C-03E4ABD0BD6B}" dt="2020-10-17T18:10:39.828" v="6030"/>
          <ac:inkMkLst>
            <pc:docMk/>
            <pc:sldMk cId="3154159029" sldId="287"/>
            <ac:inkMk id="205" creationId="{02339C5A-0171-47DB-8946-BC20BBE92957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07" creationId="{B4B20BE9-4C5A-47D7-B9AE-2EC4D0529365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08" creationId="{33B36EFB-8A82-4104-8AB1-DD5C3C9C2276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09" creationId="{E1448FB7-1438-437A-85D9-51C13A1052CA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10" creationId="{7F01F3E1-5C80-4AD3-9B41-4BE5BD4886CA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588544016" sldId="288"/>
        </pc:sldMkLst>
      </pc:sldChg>
      <pc:sldChg chg="addSp delSp modSp add mod modAnim">
        <pc:chgData name="Daniel Schwarz" userId="5bb35bb8-905a-4742-88d9-33d9089732e7" providerId="ADAL" clId="{6522DB22-9B34-43BC-AD9C-03E4ABD0BD6B}" dt="2020-10-17T18:26:57.191" v="6518" actId="478"/>
        <pc:sldMkLst>
          <pc:docMk/>
          <pc:sldMk cId="1254561628" sldId="288"/>
        </pc:sldMkLst>
        <pc:spChg chg="mod">
          <ac:chgData name="Daniel Schwarz" userId="5bb35bb8-905a-4742-88d9-33d9089732e7" providerId="ADAL" clId="{6522DB22-9B34-43BC-AD9C-03E4ABD0BD6B}" dt="2020-10-17T17:58:41.795" v="5768" actId="688"/>
          <ac:spMkLst>
            <pc:docMk/>
            <pc:sldMk cId="1254561628" sldId="288"/>
            <ac:spMk id="100" creationId="{5C1E05F4-2846-43C6-B2C3-FD3D70BAC1C5}"/>
          </ac:spMkLst>
        </pc:spChg>
        <pc:spChg chg="mod">
          <ac:chgData name="Daniel Schwarz" userId="5bb35bb8-905a-4742-88d9-33d9089732e7" providerId="ADAL" clId="{6522DB22-9B34-43BC-AD9C-03E4ABD0BD6B}" dt="2020-10-17T17:59:42.154" v="5855" actId="1076"/>
          <ac:spMkLst>
            <pc:docMk/>
            <pc:sldMk cId="1254561628" sldId="288"/>
            <ac:spMk id="105" creationId="{B48C6D2F-752C-45EE-99FD-0A62CDFB596D}"/>
          </ac:spMkLst>
        </pc:spChg>
        <pc:spChg chg="del">
          <ac:chgData name="Daniel Schwarz" userId="5bb35bb8-905a-4742-88d9-33d9089732e7" providerId="ADAL" clId="{6522DB22-9B34-43BC-AD9C-03E4ABD0BD6B}" dt="2020-10-17T17:58:15.493" v="5722" actId="478"/>
          <ac:spMkLst>
            <pc:docMk/>
            <pc:sldMk cId="1254561628" sldId="288"/>
            <ac:spMk id="110" creationId="{77271284-1450-415B-B986-0C667EBD95A4}"/>
          </ac:spMkLst>
        </pc:spChg>
        <pc:spChg chg="del mod">
          <ac:chgData name="Daniel Schwarz" userId="5bb35bb8-905a-4742-88d9-33d9089732e7" providerId="ADAL" clId="{6522DB22-9B34-43BC-AD9C-03E4ABD0BD6B}" dt="2020-10-17T17:58:18.787" v="5726" actId="478"/>
          <ac:spMkLst>
            <pc:docMk/>
            <pc:sldMk cId="1254561628" sldId="288"/>
            <ac:spMk id="119" creationId="{1A8DDC24-972B-413B-8AFE-E242CAD99DB6}"/>
          </ac:spMkLst>
        </pc:spChg>
        <pc:grpChg chg="add mod">
          <ac:chgData name="Daniel Schwarz" userId="5bb35bb8-905a-4742-88d9-33d9089732e7" providerId="ADAL" clId="{6522DB22-9B34-43BC-AD9C-03E4ABD0BD6B}" dt="2020-10-17T18:04:53.062" v="5981"/>
          <ac:grpSpMkLst>
            <pc:docMk/>
            <pc:sldMk cId="1254561628" sldId="288"/>
            <ac:grpSpMk id="79" creationId="{41AD76EE-7148-49C1-AE7E-81E888464118}"/>
          </ac:grpSpMkLst>
        </pc:grpChg>
        <pc:grpChg chg="mod">
          <ac:chgData name="Daniel Schwarz" userId="5bb35bb8-905a-4742-88d9-33d9089732e7" providerId="ADAL" clId="{6522DB22-9B34-43BC-AD9C-03E4ABD0BD6B}" dt="2020-10-17T18:04:53.062" v="5981"/>
          <ac:grpSpMkLst>
            <pc:docMk/>
            <pc:sldMk cId="1254561628" sldId="288"/>
            <ac:grpSpMk id="80" creationId="{1B24598A-A034-40B2-942E-A89A4EBABDC6}"/>
          </ac:grpSpMkLst>
        </pc:grpChg>
        <pc:grpChg chg="mod">
          <ac:chgData name="Daniel Schwarz" userId="5bb35bb8-905a-4742-88d9-33d9089732e7" providerId="ADAL" clId="{6522DB22-9B34-43BC-AD9C-03E4ABD0BD6B}" dt="2020-10-17T18:04:53.062" v="5981"/>
          <ac:grpSpMkLst>
            <pc:docMk/>
            <pc:sldMk cId="1254561628" sldId="288"/>
            <ac:grpSpMk id="81" creationId="{62F9D13D-9864-40C9-8F2F-674FAE80BAEE}"/>
          </ac:grpSpMkLst>
        </pc:grpChg>
        <pc:grpChg chg="add mod">
          <ac:chgData name="Daniel Schwarz" userId="5bb35bb8-905a-4742-88d9-33d9089732e7" providerId="ADAL" clId="{6522DB22-9B34-43BC-AD9C-03E4ABD0BD6B}" dt="2020-10-17T18:11:41.248" v="6044"/>
          <ac:grpSpMkLst>
            <pc:docMk/>
            <pc:sldMk cId="1254561628" sldId="288"/>
            <ac:grpSpMk id="116" creationId="{2F555665-9BE9-47D7-850F-5CD8DC30C5D5}"/>
          </ac:grpSpMkLst>
        </pc:grpChg>
        <pc:grpChg chg="del">
          <ac:chgData name="Daniel Schwarz" userId="5bb35bb8-905a-4742-88d9-33d9089732e7" providerId="ADAL" clId="{6522DB22-9B34-43BC-AD9C-03E4ABD0BD6B}" dt="2020-10-17T17:58:16.992" v="5724" actId="478"/>
          <ac:grpSpMkLst>
            <pc:docMk/>
            <pc:sldMk cId="1254561628" sldId="288"/>
            <ac:grpSpMk id="133" creationId="{72663C9C-C775-4D14-8E59-24CB619DF58A}"/>
          </ac:grpSpMkLst>
        </pc:grpChg>
        <pc:grpChg chg="del">
          <ac:chgData name="Daniel Schwarz" userId="5bb35bb8-905a-4742-88d9-33d9089732e7" providerId="ADAL" clId="{6522DB22-9B34-43BC-AD9C-03E4ABD0BD6B}" dt="2020-10-17T17:58:16.329" v="5723" actId="478"/>
          <ac:grpSpMkLst>
            <pc:docMk/>
            <pc:sldMk cId="1254561628" sldId="288"/>
            <ac:grpSpMk id="134" creationId="{A4460889-EDA1-49F1-81D5-9003A0ACB391}"/>
          </ac:grpSpMkLst>
        </pc:grpChg>
        <pc:grpChg chg="add mod">
          <ac:chgData name="Daniel Schwarz" userId="5bb35bb8-905a-4742-88d9-33d9089732e7" providerId="ADAL" clId="{6522DB22-9B34-43BC-AD9C-03E4ABD0BD6B}" dt="2020-10-17T18:11:41.248" v="6044"/>
          <ac:grpSpMkLst>
            <pc:docMk/>
            <pc:sldMk cId="1254561628" sldId="288"/>
            <ac:grpSpMk id="138" creationId="{FAE2D8F7-518D-4F0E-81A8-25C1B4CE04EA}"/>
          </ac:grpSpMkLst>
        </pc:grpChg>
        <pc:picChg chg="add mod">
          <ac:chgData name="Daniel Schwarz" userId="5bb35bb8-905a-4742-88d9-33d9089732e7" providerId="ADAL" clId="{6522DB22-9B34-43BC-AD9C-03E4ABD0BD6B}" dt="2020-10-17T18:11:41.248" v="6044"/>
          <ac:picMkLst>
            <pc:docMk/>
            <pc:sldMk cId="1254561628" sldId="288"/>
            <ac:picMk id="135" creationId="{DAF6765D-D021-4AEF-AB0E-B89AA86EF415}"/>
          </ac:picMkLst>
        </pc:picChg>
        <pc:picChg chg="add mod">
          <ac:chgData name="Daniel Schwarz" userId="5bb35bb8-905a-4742-88d9-33d9089732e7" providerId="ADAL" clId="{6522DB22-9B34-43BC-AD9C-03E4ABD0BD6B}" dt="2020-10-17T18:11:41.248" v="6044"/>
          <ac:picMkLst>
            <pc:docMk/>
            <pc:sldMk cId="1254561628" sldId="288"/>
            <ac:picMk id="136" creationId="{BF9F14F1-EF93-4466-813B-F1111A127CAA}"/>
          </ac:picMkLst>
        </pc:picChg>
        <pc:picChg chg="add mod">
          <ac:chgData name="Daniel Schwarz" userId="5bb35bb8-905a-4742-88d9-33d9089732e7" providerId="ADAL" clId="{6522DB22-9B34-43BC-AD9C-03E4ABD0BD6B}" dt="2020-10-17T18:11:41.248" v="6044"/>
          <ac:picMkLst>
            <pc:docMk/>
            <pc:sldMk cId="1254561628" sldId="288"/>
            <ac:picMk id="137" creationId="{6CBCD484-6705-4022-A9B1-5633A093A882}"/>
          </ac:picMkLst>
        </pc:pic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2" creationId="{73566813-5E83-4354-9A6A-0B0D805D1740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3" creationId="{DE3FEA81-9140-4E40-90AF-092180AAB9BD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4" creationId="{19F2BB14-6521-41C9-8333-EBDB767215F0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5" creationId="{C8254AEA-CE57-4542-BF8A-201558FE079F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6" creationId="{99867472-08AF-4344-A93E-8CE38A1F8784}"/>
          </ac:inkMkLst>
        </pc:inkChg>
        <pc:inkChg chg="del">
          <ac:chgData name="Daniel Schwarz" userId="5bb35bb8-905a-4742-88d9-33d9089732e7" providerId="ADAL" clId="{6522DB22-9B34-43BC-AD9C-03E4ABD0BD6B}" dt="2020-10-17T18:26:57.191" v="6518" actId="478"/>
          <ac:inkMkLst>
            <pc:docMk/>
            <pc:sldMk cId="1254561628" sldId="288"/>
            <ac:inkMk id="88" creationId="{6118EF09-26F3-44E8-ACDA-ECDC5C4F629B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0" creationId="{0C5F484A-C758-43BE-8AEA-FE842A2CB06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1" creationId="{2BA86210-1E7E-44EF-9A65-3FFB9A73A6B7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2" creationId="{0F296078-F433-4B83-97B8-6253224F25F3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3" creationId="{4E4DA86C-CF70-495E-BAE1-F75944C7039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4" creationId="{1BA54059-D8C9-4714-B579-F81BC8F1242B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5" creationId="{B301D367-EA22-4389-A145-0F33B3EB4D06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6" creationId="{2D05DC4B-DB5C-4E62-866A-27D3D8B05324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7" creationId="{9387CD55-44D1-4973-B9A5-4A5679E49865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8" creationId="{D2FF5D99-331F-4C19-AC3F-46B64DCAA5C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9" creationId="{BC07738B-B608-458B-A4D2-EC9535D331BF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4" creationId="{E0021EB7-6D33-478E-8A28-8B8FFF4BE56C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7" creationId="{E93DD5E5-EA74-4B96-9269-9B2DF206763E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8" creationId="{3A0837E0-8D74-4457-B077-2B6E76E5767D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9" creationId="{32F1C688-D5F5-4D0B-B55D-03AB05E2A6B8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11" creationId="{52D753F7-FC82-475C-B680-B24E95A5D3A7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12" creationId="{31BA197F-8780-4D62-BBC8-E48CC808EA6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13" creationId="{32003B2B-5208-4084-8FA8-A47225B2A9DF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18" creationId="{5AB700A4-FDC8-48D7-9DDB-2D778B4C72A3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22" creationId="{3B47E236-383C-46DA-B562-587BC739B966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23" creationId="{62BDD903-7014-4483-BF75-5C723D6E1898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26" creationId="{8B75A9C0-076E-4FA6-8F48-29AB79B0A8CA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39" creationId="{1F69B59C-601E-4A74-ACDA-79268B298453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40" creationId="{3CEBA668-93CA-4A18-B1FA-36041D01E134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41" creationId="{A0887B78-B118-4FF2-89C2-EC62516EF17D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42" creationId="{FA05C52F-4F86-4656-BE4B-0E8BAB6D1486}"/>
          </ac:inkMkLst>
        </pc:inkChg>
      </pc:sldChg>
      <pc:sldChg chg="new del">
        <pc:chgData name="Daniel Schwarz" userId="5bb35bb8-905a-4742-88d9-33d9089732e7" providerId="ADAL" clId="{6522DB22-9B34-43BC-AD9C-03E4ABD0BD6B}" dt="2020-10-17T18:12:28.067" v="6058" actId="680"/>
        <pc:sldMkLst>
          <pc:docMk/>
          <pc:sldMk cId="175758619" sldId="289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101057785" sldId="289"/>
        </pc:sldMkLst>
      </pc:sldChg>
      <pc:sldChg chg="addSp delSp modSp add mod delAnim modAnim">
        <pc:chgData name="Daniel Schwarz" userId="5bb35bb8-905a-4742-88d9-33d9089732e7" providerId="ADAL" clId="{6522DB22-9B34-43BC-AD9C-03E4ABD0BD6B}" dt="2020-10-17T18:14:38.204" v="6111"/>
        <pc:sldMkLst>
          <pc:docMk/>
          <pc:sldMk cId="3917144612" sldId="289"/>
        </pc:sldMkLst>
        <pc:spChg chg="add del mod">
          <ac:chgData name="Daniel Schwarz" userId="5bb35bb8-905a-4742-88d9-33d9089732e7" providerId="ADAL" clId="{6522DB22-9B34-43BC-AD9C-03E4ABD0BD6B}" dt="2020-10-17T18:13:32.475" v="6101"/>
          <ac:spMkLst>
            <pc:docMk/>
            <pc:sldMk cId="3917144612" sldId="289"/>
            <ac:spMk id="4" creationId="{FD32F1AD-F143-4013-8E06-FB86E29EDA88}"/>
          </ac:spMkLst>
        </pc:spChg>
        <pc:spChg chg="mod">
          <ac:chgData name="Daniel Schwarz" userId="5bb35bb8-905a-4742-88d9-33d9089732e7" providerId="ADAL" clId="{6522DB22-9B34-43BC-AD9C-03E4ABD0BD6B}" dt="2020-10-17T18:12:45.726" v="6096" actId="5793"/>
          <ac:spMkLst>
            <pc:docMk/>
            <pc:sldMk cId="3917144612" sldId="289"/>
            <ac:spMk id="5" creationId="{BE88D69B-5289-48D2-B2AE-51CFF1D2E449}"/>
          </ac:spMkLst>
        </pc:spChg>
        <pc:spChg chg="add mod">
          <ac:chgData name="Daniel Schwarz" userId="5bb35bb8-905a-4742-88d9-33d9089732e7" providerId="ADAL" clId="{6522DB22-9B34-43BC-AD9C-03E4ABD0BD6B}" dt="2020-10-17T18:14:30.771" v="6110" actId="1076"/>
          <ac:spMkLst>
            <pc:docMk/>
            <pc:sldMk cId="3917144612" sldId="289"/>
            <ac:spMk id="12" creationId="{A8E4D7AB-66FC-456E-AA7F-EEF75C64A421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00" creationId="{5C1E05F4-2846-43C6-B2C3-FD3D70BAC1C5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05" creationId="{B48C6D2F-752C-45EE-99FD-0A62CDFB596D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10" creationId="{77271284-1450-415B-B986-0C667EBD95A4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19" creationId="{1A8DDC24-972B-413B-8AFE-E242CAD99DB6}"/>
          </ac:spMkLst>
        </pc:s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59" creationId="{E956D490-2E2A-4F7E-8E41-871270170777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03" creationId="{1CB3C09E-1777-4CFB-B625-B8F89D62A4A4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21" creationId="{2774DC9C-2D36-44CB-B31E-7552269D6C20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32" creationId="{7A577037-84A7-4447-B8EC-F130FFEB34BB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33" creationId="{72663C9C-C775-4D14-8E59-24CB619DF58A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34" creationId="{A4460889-EDA1-49F1-81D5-9003A0ACB391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90" creationId="{FC0BCE26-52C5-4EEA-A3B3-FEE95CF787A1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213" creationId="{3C52C0C0-E478-4F8F-A0EE-5B1C2CE17721}"/>
          </ac:grpSpMkLst>
        </pc:grpChg>
        <pc:picChg chg="del">
          <ac:chgData name="Daniel Schwarz" userId="5bb35bb8-905a-4742-88d9-33d9089732e7" providerId="ADAL" clId="{6522DB22-9B34-43BC-AD9C-03E4ABD0BD6B}" dt="2020-10-17T18:12:50.876" v="6097" actId="478"/>
          <ac:picMkLst>
            <pc:docMk/>
            <pc:sldMk cId="3917144612" sldId="289"/>
            <ac:picMk id="2" creationId="{7CC4BDC0-1856-4C03-B5BB-725EBC0B59F6}"/>
          </ac:picMkLst>
        </pc:picChg>
        <pc:picChg chg="add mod modCrop">
          <ac:chgData name="Daniel Schwarz" userId="5bb35bb8-905a-4742-88d9-33d9089732e7" providerId="ADAL" clId="{6522DB22-9B34-43BC-AD9C-03E4ABD0BD6B}" dt="2020-10-17T18:14:10.692" v="6107" actId="1076"/>
          <ac:picMkLst>
            <pc:docMk/>
            <pc:sldMk cId="3917144612" sldId="289"/>
            <ac:picMk id="6" creationId="{F68AB942-40AD-4379-B2AF-DA015DE78E7C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862711636" sldId="290"/>
        </pc:sldMkLst>
      </pc:sldChg>
      <pc:sldChg chg="modSp new mod modAnim modNotesTx">
        <pc:chgData name="Daniel Schwarz" userId="5bb35bb8-905a-4742-88d9-33d9089732e7" providerId="ADAL" clId="{6522DB22-9B34-43BC-AD9C-03E4ABD0BD6B}" dt="2020-10-17T18:30:37.870" v="6526"/>
        <pc:sldMkLst>
          <pc:docMk/>
          <pc:sldMk cId="3419683313" sldId="290"/>
        </pc:sldMkLst>
        <pc:spChg chg="mod">
          <ac:chgData name="Daniel Schwarz" userId="5bb35bb8-905a-4742-88d9-33d9089732e7" providerId="ADAL" clId="{6522DB22-9B34-43BC-AD9C-03E4ABD0BD6B}" dt="2020-10-17T18:16:00.926" v="6131" actId="20577"/>
          <ac:spMkLst>
            <pc:docMk/>
            <pc:sldMk cId="3419683313" sldId="290"/>
            <ac:spMk id="2" creationId="{4521E678-8D9B-4778-AD03-3E8E02A99384}"/>
          </ac:spMkLst>
        </pc:spChg>
        <pc:spChg chg="mod">
          <ac:chgData name="Daniel Schwarz" userId="5bb35bb8-905a-4742-88d9-33d9089732e7" providerId="ADAL" clId="{6522DB22-9B34-43BC-AD9C-03E4ABD0BD6B}" dt="2020-10-17T18:30:09.718" v="6525" actId="27636"/>
          <ac:spMkLst>
            <pc:docMk/>
            <pc:sldMk cId="3419683313" sldId="290"/>
            <ac:spMk id="3" creationId="{3D6F335E-EFB5-4A30-8609-261905205445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18:26:21.750" v="6517"/>
        <pc:sldMkLst>
          <pc:docMk/>
          <pc:sldMk cId="1510794045" sldId="291"/>
        </pc:sldMkLst>
        <pc:spChg chg="mod">
          <ac:chgData name="Daniel Schwarz" userId="5bb35bb8-905a-4742-88d9-33d9089732e7" providerId="ADAL" clId="{6522DB22-9B34-43BC-AD9C-03E4ABD0BD6B}" dt="2020-10-17T18:25:02.956" v="6504" actId="20577"/>
          <ac:spMkLst>
            <pc:docMk/>
            <pc:sldMk cId="1510794045" sldId="291"/>
            <ac:spMk id="5" creationId="{BE88D69B-5289-48D2-B2AE-51CFF1D2E449}"/>
          </ac:spMkLst>
        </pc:spChg>
        <pc:spChg chg="del">
          <ac:chgData name="Daniel Schwarz" userId="5bb35bb8-905a-4742-88d9-33d9089732e7" providerId="ADAL" clId="{6522DB22-9B34-43BC-AD9C-03E4ABD0BD6B}" dt="2020-10-17T18:25:12.335" v="6506" actId="478"/>
          <ac:spMkLst>
            <pc:docMk/>
            <pc:sldMk cId="1510794045" sldId="291"/>
            <ac:spMk id="100" creationId="{5C1E05F4-2846-43C6-B2C3-FD3D70BAC1C5}"/>
          </ac:spMkLst>
        </pc:spChg>
        <pc:spChg chg="del">
          <ac:chgData name="Daniel Schwarz" userId="5bb35bb8-905a-4742-88d9-33d9089732e7" providerId="ADAL" clId="{6522DB22-9B34-43BC-AD9C-03E4ABD0BD6B}" dt="2020-10-17T18:25:08.704" v="6505" actId="478"/>
          <ac:spMkLst>
            <pc:docMk/>
            <pc:sldMk cId="1510794045" sldId="291"/>
            <ac:spMk id="105" creationId="{B48C6D2F-752C-45EE-99FD-0A62CDFB596D}"/>
          </ac:spMkLst>
        </pc:spChg>
        <pc:spChg chg="add mod">
          <ac:chgData name="Daniel Schwarz" userId="5bb35bb8-905a-4742-88d9-33d9089732e7" providerId="ADAL" clId="{6522DB22-9B34-43BC-AD9C-03E4ABD0BD6B}" dt="2020-10-17T18:25:49.780" v="6511" actId="1076"/>
          <ac:spMkLst>
            <pc:docMk/>
            <pc:sldMk cId="1510794045" sldId="291"/>
            <ac:spMk id="110" creationId="{417464A9-A9B7-4088-838B-ECCF997379FA}"/>
          </ac:spMkLst>
        </pc:s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29" creationId="{9CBA1E95-E128-469B-A0BB-1CB517787D37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59" creationId="{E956D490-2E2A-4F7E-8E41-871270170777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79" creationId="{41AD76EE-7148-49C1-AE7E-81E888464118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03" creationId="{1CB3C09E-1777-4CFB-B625-B8F89D62A4A4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16" creationId="{2F555665-9BE9-47D7-850F-5CD8DC30C5D5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20" creationId="{F409C971-262F-4912-8FEC-62C26FD8B2CF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21" creationId="{2774DC9C-2D36-44CB-B31E-7552269D6C20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32" creationId="{7A577037-84A7-4447-B8EC-F130FFEB34BB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38" creationId="{FAE2D8F7-518D-4F0E-81A8-25C1B4CE04EA}"/>
          </ac:grpSpMkLst>
        </pc:grp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2" creationId="{7CC4BDC0-1856-4C03-B5BB-725EBC0B59F6}"/>
          </ac:picMkLst>
        </pc:picChg>
        <pc:picChg chg="add mod">
          <ac:chgData name="Daniel Schwarz" userId="5bb35bb8-905a-4742-88d9-33d9089732e7" providerId="ADAL" clId="{6522DB22-9B34-43BC-AD9C-03E4ABD0BD6B}" dt="2020-10-17T18:25:53.380" v="6512" actId="1076"/>
          <ac:picMkLst>
            <pc:docMk/>
            <pc:sldMk cId="1510794045" sldId="291"/>
            <ac:picMk id="4" creationId="{509F4F3E-462A-4A53-8386-BE07B3EF776C}"/>
          </ac:picMkLst>
        </pc:pic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135" creationId="{DAF6765D-D021-4AEF-AB0E-B89AA86EF415}"/>
          </ac:picMkLst>
        </pc:pic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136" creationId="{BF9F14F1-EF93-4466-813B-F1111A127CAA}"/>
          </ac:picMkLst>
        </pc:pic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137" creationId="{6CBCD484-6705-4022-A9B1-5633A093A882}"/>
          </ac:picMkLst>
        </pc:picChg>
        <pc:inkChg chg="del">
          <ac:chgData name="Daniel Schwarz" userId="5bb35bb8-905a-4742-88d9-33d9089732e7" providerId="ADAL" clId="{6522DB22-9B34-43BC-AD9C-03E4ABD0BD6B}" dt="2020-10-17T18:25:08.704" v="6505" actId="478"/>
          <ac:inkMkLst>
            <pc:docMk/>
            <pc:sldMk cId="1510794045" sldId="291"/>
            <ac:inkMk id="7" creationId="{A301C9D1-9954-4118-A379-351311569BCA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682076118" sldId="291"/>
        </pc:sldMkLst>
      </pc:sldChg>
      <pc:sldChg chg="addSp delSp modSp new mod modClrScheme modAnim chgLayout">
        <pc:chgData name="Daniel Schwarz" userId="5bb35bb8-905a-4742-88d9-33d9089732e7" providerId="ADAL" clId="{6522DB22-9B34-43BC-AD9C-03E4ABD0BD6B}" dt="2020-10-17T19:51:56.375" v="7158" actId="1076"/>
        <pc:sldMkLst>
          <pc:docMk/>
          <pc:sldMk cId="1414232668" sldId="292"/>
        </pc:sldMkLst>
        <pc:spChg chg="add mod">
          <ac:chgData name="Daniel Schwarz" userId="5bb35bb8-905a-4742-88d9-33d9089732e7" providerId="ADAL" clId="{6522DB22-9B34-43BC-AD9C-03E4ABD0BD6B}" dt="2020-10-17T19:29:09.031" v="6568" actId="14100"/>
          <ac:spMkLst>
            <pc:docMk/>
            <pc:sldMk cId="1414232668" sldId="292"/>
            <ac:spMk id="2" creationId="{16429EF4-4487-42EB-8880-13FA80732D7D}"/>
          </ac:spMkLst>
        </pc:spChg>
        <pc:spChg chg="add del mod">
          <ac:chgData name="Daniel Schwarz" userId="5bb35bb8-905a-4742-88d9-33d9089732e7" providerId="ADAL" clId="{6522DB22-9B34-43BC-AD9C-03E4ABD0BD6B}" dt="2020-10-17T19:28:58.823" v="6555" actId="478"/>
          <ac:spMkLst>
            <pc:docMk/>
            <pc:sldMk cId="1414232668" sldId="292"/>
            <ac:spMk id="3" creationId="{25A47670-627E-416E-9032-CA3C3A9D03A4}"/>
          </ac:spMkLst>
        </pc:spChg>
        <pc:spChg chg="add mod">
          <ac:chgData name="Daniel Schwarz" userId="5bb35bb8-905a-4742-88d9-33d9089732e7" providerId="ADAL" clId="{6522DB22-9B34-43BC-AD9C-03E4ABD0BD6B}" dt="2020-10-17T19:29:57.259" v="6569"/>
          <ac:spMkLst>
            <pc:docMk/>
            <pc:sldMk cId="1414232668" sldId="292"/>
            <ac:spMk id="25" creationId="{DCEFD931-8671-44B4-A7C5-8D0692D133E8}"/>
          </ac:spMkLst>
        </pc:spChg>
        <pc:spChg chg="add mod">
          <ac:chgData name="Daniel Schwarz" userId="5bb35bb8-905a-4742-88d9-33d9089732e7" providerId="ADAL" clId="{6522DB22-9B34-43BC-AD9C-03E4ABD0BD6B}" dt="2020-10-17T19:32:17.873" v="6628" actId="5793"/>
          <ac:spMkLst>
            <pc:docMk/>
            <pc:sldMk cId="1414232668" sldId="292"/>
            <ac:spMk id="27" creationId="{675AC6F0-DEF0-4570-83A4-32734E537359}"/>
          </ac:spMkLst>
        </pc:spChg>
        <pc:spChg chg="add mod">
          <ac:chgData name="Daniel Schwarz" userId="5bb35bb8-905a-4742-88d9-33d9089732e7" providerId="ADAL" clId="{6522DB22-9B34-43BC-AD9C-03E4ABD0BD6B}" dt="2020-10-17T19:51:56.375" v="7158" actId="1076"/>
          <ac:spMkLst>
            <pc:docMk/>
            <pc:sldMk cId="1414232668" sldId="292"/>
            <ac:spMk id="28" creationId="{6C5CDD22-156B-4910-8C2A-8FA8FB2FD749}"/>
          </ac:spMkLst>
        </pc:spChg>
        <pc:grpChg chg="add mod">
          <ac:chgData name="Daniel Schwarz" userId="5bb35bb8-905a-4742-88d9-33d9089732e7" providerId="ADAL" clId="{6522DB22-9B34-43BC-AD9C-03E4ABD0BD6B}" dt="2020-10-17T19:29:57.259" v="6569"/>
          <ac:grpSpMkLst>
            <pc:docMk/>
            <pc:sldMk cId="1414232668" sldId="292"/>
            <ac:grpSpMk id="8" creationId="{142FFFAE-F36C-4A89-94A4-751845D6014C}"/>
          </ac:grpSpMkLst>
        </pc:grpChg>
        <pc:grpChg chg="add mod">
          <ac:chgData name="Daniel Schwarz" userId="5bb35bb8-905a-4742-88d9-33d9089732e7" providerId="ADAL" clId="{6522DB22-9B34-43BC-AD9C-03E4ABD0BD6B}" dt="2020-10-17T19:29:57.259" v="6569"/>
          <ac:grpSpMkLst>
            <pc:docMk/>
            <pc:sldMk cId="1414232668" sldId="292"/>
            <ac:grpSpMk id="11" creationId="{8F0F1646-76E0-4CDB-B14A-C3024382E2B3}"/>
          </ac:grpSpMkLst>
        </pc:grpChg>
        <pc:grpChg chg="add mod">
          <ac:chgData name="Daniel Schwarz" userId="5bb35bb8-905a-4742-88d9-33d9089732e7" providerId="ADAL" clId="{6522DB22-9B34-43BC-AD9C-03E4ABD0BD6B}" dt="2020-10-17T19:29:57.259" v="6569"/>
          <ac:grpSpMkLst>
            <pc:docMk/>
            <pc:sldMk cId="1414232668" sldId="292"/>
            <ac:grpSpMk id="14" creationId="{FC3F861A-9716-4884-930B-E066F67811E2}"/>
          </ac:grpSpMkLst>
        </pc:grpChg>
        <pc:picChg chg="add mod">
          <ac:chgData name="Daniel Schwarz" userId="5bb35bb8-905a-4742-88d9-33d9089732e7" providerId="ADAL" clId="{6522DB22-9B34-43BC-AD9C-03E4ABD0BD6B}" dt="2020-10-17T19:29:57.259" v="6569"/>
          <ac:picMkLst>
            <pc:docMk/>
            <pc:sldMk cId="1414232668" sldId="292"/>
            <ac:picMk id="4" creationId="{C4067D5C-4EAB-4F8E-A44A-FAC072757EE9}"/>
          </ac:picMkLst>
        </pc:picChg>
        <pc:picChg chg="add mod">
          <ac:chgData name="Daniel Schwarz" userId="5bb35bb8-905a-4742-88d9-33d9089732e7" providerId="ADAL" clId="{6522DB22-9B34-43BC-AD9C-03E4ABD0BD6B}" dt="2020-10-17T19:29:57.259" v="6569"/>
          <ac:picMkLst>
            <pc:docMk/>
            <pc:sldMk cId="1414232668" sldId="292"/>
            <ac:picMk id="26" creationId="{3B9BDA58-B5BA-4213-ADAD-95549D1B87F9}"/>
          </ac:picMkLst>
        </pc:picChg>
        <pc:inkChg chg="add 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5" creationId="{C88CF3E6-ED3D-4965-B187-3815EFA7FDFF}"/>
          </ac:inkMkLst>
        </pc:inkChg>
        <pc:inkChg chg="add 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6" creationId="{F3C4D9BE-996E-453E-B3F1-8BB50F7D193B}"/>
          </ac:inkMkLst>
        </pc:inkChg>
        <pc:inkChg chg="add 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7" creationId="{1BF0C5FE-E01B-4F3A-9036-4C821DC8AC96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9" creationId="{87534C3D-30FB-4DE1-8DFC-C5E2B2869622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0" creationId="{D7B18F1E-C4C9-43CB-99BB-8512A87442DB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2" creationId="{51E33820-F9E5-4F2E-AAAB-AA9699D8F76B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3" creationId="{A02C8390-CF7E-48FE-B0FB-436FD147A14E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5" creationId="{C08932A3-4D45-4BA3-9AE2-B4B430EDBD00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6" creationId="{A67B0880-FAD2-401E-B019-BA0EB6DAC60E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7" creationId="{62529E78-34AA-4F86-80D8-D8C3CD594A70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8" creationId="{1452067B-4BCE-4099-9D14-FA60B23DCDF5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9" creationId="{85969D95-74F4-4373-AF90-0C2DC71A3251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0" creationId="{EC00FE7C-5471-474D-B36D-D2D96D05D502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1" creationId="{A33EAE61-5C0E-4BB4-B2CB-AFB5F9E1C369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2" creationId="{B8D96A2A-E105-4C12-AA11-9A920342BD49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3" creationId="{FE8C0937-26D9-4B75-968F-F93928364C4F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4" creationId="{3989FE5F-1259-4919-9CA1-28DC8C852348}"/>
          </ac:inkMkLst>
        </pc:inkChg>
      </pc:sldChg>
      <pc:sldChg chg="addSp delSp modSp new mod modClrScheme chgLayout">
        <pc:chgData name="Daniel Schwarz" userId="5bb35bb8-905a-4742-88d9-33d9089732e7" providerId="ADAL" clId="{6522DB22-9B34-43BC-AD9C-03E4ABD0BD6B}" dt="2020-10-17T19:39:49.680" v="6635" actId="732"/>
        <pc:sldMkLst>
          <pc:docMk/>
          <pc:sldMk cId="643004699" sldId="293"/>
        </pc:sldMkLst>
        <pc:spChg chg="del">
          <ac:chgData name="Daniel Schwarz" userId="5bb35bb8-905a-4742-88d9-33d9089732e7" providerId="ADAL" clId="{6522DB22-9B34-43BC-AD9C-03E4ABD0BD6B}" dt="2020-10-17T19:38:32.271" v="6631" actId="700"/>
          <ac:spMkLst>
            <pc:docMk/>
            <pc:sldMk cId="643004699" sldId="293"/>
            <ac:spMk id="2" creationId="{7A5D02AB-A3E6-4D7F-8643-F2A3105837AB}"/>
          </ac:spMkLst>
        </pc:spChg>
        <pc:picChg chg="add del">
          <ac:chgData name="Daniel Schwarz" userId="5bb35bb8-905a-4742-88d9-33d9089732e7" providerId="ADAL" clId="{6522DB22-9B34-43BC-AD9C-03E4ABD0BD6B}" dt="2020-10-17T19:39:42.824" v="6633" actId="478"/>
          <ac:picMkLst>
            <pc:docMk/>
            <pc:sldMk cId="643004699" sldId="293"/>
            <ac:picMk id="3" creationId="{01A92B66-8DB6-47ED-8C51-CF487644E78C}"/>
          </ac:picMkLst>
        </pc:picChg>
        <pc:picChg chg="add mod modCrop">
          <ac:chgData name="Daniel Schwarz" userId="5bb35bb8-905a-4742-88d9-33d9089732e7" providerId="ADAL" clId="{6522DB22-9B34-43BC-AD9C-03E4ABD0BD6B}" dt="2020-10-17T19:39:49.680" v="6635" actId="732"/>
          <ac:picMkLst>
            <pc:docMk/>
            <pc:sldMk cId="643004699" sldId="293"/>
            <ac:picMk id="4" creationId="{BFDB008D-2BA8-43A6-8CE8-ABB0F470DEFB}"/>
          </ac:picMkLst>
        </pc:picChg>
      </pc:sldChg>
      <pc:sldChg chg="addSp modSp new mod">
        <pc:chgData name="Daniel Schwarz" userId="5bb35bb8-905a-4742-88d9-33d9089732e7" providerId="ADAL" clId="{6522DB22-9B34-43BC-AD9C-03E4ABD0BD6B}" dt="2020-10-17T19:40:32.544" v="6638" actId="732"/>
        <pc:sldMkLst>
          <pc:docMk/>
          <pc:sldMk cId="2375899411" sldId="294"/>
        </pc:sldMkLst>
        <pc:picChg chg="add mod modCrop">
          <ac:chgData name="Daniel Schwarz" userId="5bb35bb8-905a-4742-88d9-33d9089732e7" providerId="ADAL" clId="{6522DB22-9B34-43BC-AD9C-03E4ABD0BD6B}" dt="2020-10-17T19:40:32.544" v="6638" actId="732"/>
          <ac:picMkLst>
            <pc:docMk/>
            <pc:sldMk cId="2375899411" sldId="294"/>
            <ac:picMk id="2" creationId="{FB3A2BA9-51B7-40E8-9644-95C9B5707EB1}"/>
          </ac:picMkLst>
        </pc:picChg>
      </pc:sldChg>
      <pc:sldChg chg="addSp delSp modSp new del mod modClrScheme chgLayout">
        <pc:chgData name="Daniel Schwarz" userId="5bb35bb8-905a-4742-88d9-33d9089732e7" providerId="ADAL" clId="{6522DB22-9B34-43BC-AD9C-03E4ABD0BD6B}" dt="2020-10-17T21:30:38.184" v="9049" actId="47"/>
        <pc:sldMkLst>
          <pc:docMk/>
          <pc:sldMk cId="1740128541" sldId="295"/>
        </pc:sldMkLst>
        <pc:spChg chg="add del mod ord">
          <ac:chgData name="Daniel Schwarz" userId="5bb35bb8-905a-4742-88d9-33d9089732e7" providerId="ADAL" clId="{6522DB22-9B34-43BC-AD9C-03E4ABD0BD6B}" dt="2020-10-17T21:23:49.854" v="9031" actId="700"/>
          <ac:spMkLst>
            <pc:docMk/>
            <pc:sldMk cId="1740128541" sldId="295"/>
            <ac:spMk id="2" creationId="{2720E233-0DA8-4685-8796-C19F262CABE3}"/>
          </ac:spMkLst>
        </pc:spChg>
        <pc:spChg chg="add del mod">
          <ac:chgData name="Daniel Schwarz" userId="5bb35bb8-905a-4742-88d9-33d9089732e7" providerId="ADAL" clId="{6522DB22-9B34-43BC-AD9C-03E4ABD0BD6B}" dt="2020-10-17T21:23:49.854" v="9031" actId="700"/>
          <ac:spMkLst>
            <pc:docMk/>
            <pc:sldMk cId="1740128541" sldId="295"/>
            <ac:spMk id="3" creationId="{2CD85CB8-438E-4014-A721-BF5488EE9E66}"/>
          </ac:spMkLst>
        </pc:spChg>
        <pc:spChg chg="add mod ord">
          <ac:chgData name="Daniel Schwarz" userId="5bb35bb8-905a-4742-88d9-33d9089732e7" providerId="ADAL" clId="{6522DB22-9B34-43BC-AD9C-03E4ABD0BD6B}" dt="2020-10-17T21:23:56.020" v="9047" actId="20577"/>
          <ac:spMkLst>
            <pc:docMk/>
            <pc:sldMk cId="1740128541" sldId="295"/>
            <ac:spMk id="4" creationId="{317B34CE-BF52-4B41-8D1C-152122D87A73}"/>
          </ac:spMkLst>
        </pc:spChg>
      </pc:sldChg>
      <pc:sldChg chg="modSp add mod modNotesTx">
        <pc:chgData name="Daniel Schwarz" userId="5bb35bb8-905a-4742-88d9-33d9089732e7" providerId="ADAL" clId="{6522DB22-9B34-43BC-AD9C-03E4ABD0BD6B}" dt="2020-10-18T19:13:16.209" v="16487" actId="20577"/>
        <pc:sldMkLst>
          <pc:docMk/>
          <pc:sldMk cId="1327118210" sldId="296"/>
        </pc:sldMkLst>
        <pc:spChg chg="mod">
          <ac:chgData name="Daniel Schwarz" userId="5bb35bb8-905a-4742-88d9-33d9089732e7" providerId="ADAL" clId="{6522DB22-9B34-43BC-AD9C-03E4ABD0BD6B}" dt="2020-10-17T19:44:12.448" v="6857" actId="20577"/>
          <ac:spMkLst>
            <pc:docMk/>
            <pc:sldMk cId="1327118210" sldId="296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8T19:10:49.200" v="16359" actId="20577"/>
          <ac:spMkLst>
            <pc:docMk/>
            <pc:sldMk cId="1327118210" sldId="296"/>
            <ac:spMk id="4" creationId="{478AB046-1B68-488D-AE60-8F01F95A10E4}"/>
          </ac:spMkLst>
        </pc:spChg>
      </pc:sldChg>
      <pc:sldChg chg="addSp delSp modSp add mod modAnim">
        <pc:chgData name="Daniel Schwarz" userId="5bb35bb8-905a-4742-88d9-33d9089732e7" providerId="ADAL" clId="{6522DB22-9B34-43BC-AD9C-03E4ABD0BD6B}" dt="2020-10-17T20:32:59.266" v="7671" actId="6549"/>
        <pc:sldMkLst>
          <pc:docMk/>
          <pc:sldMk cId="2711963194" sldId="297"/>
        </pc:sldMkLst>
        <pc:spChg chg="mod">
          <ac:chgData name="Daniel Schwarz" userId="5bb35bb8-905a-4742-88d9-33d9089732e7" providerId="ADAL" clId="{6522DB22-9B34-43BC-AD9C-03E4ABD0BD6B}" dt="2020-10-17T19:47:00.497" v="7101" actId="20577"/>
          <ac:spMkLst>
            <pc:docMk/>
            <pc:sldMk cId="2711963194" sldId="297"/>
            <ac:spMk id="2" creationId="{16429EF4-4487-42EB-8880-13FA80732D7D}"/>
          </ac:spMkLst>
        </pc:spChg>
        <pc:spChg chg="mod">
          <ac:chgData name="Daniel Schwarz" userId="5bb35bb8-905a-4742-88d9-33d9089732e7" providerId="ADAL" clId="{6522DB22-9B34-43BC-AD9C-03E4ABD0BD6B}" dt="2020-10-17T19:52:33.769" v="7189" actId="1037"/>
          <ac:spMkLst>
            <pc:docMk/>
            <pc:sldMk cId="2711963194" sldId="297"/>
            <ac:spMk id="25" creationId="{DCEFD931-8671-44B4-A7C5-8D0692D133E8}"/>
          </ac:spMkLst>
        </pc:spChg>
        <pc:spChg chg="mod">
          <ac:chgData name="Daniel Schwarz" userId="5bb35bb8-905a-4742-88d9-33d9089732e7" providerId="ADAL" clId="{6522DB22-9B34-43BC-AD9C-03E4ABD0BD6B}" dt="2020-10-17T20:30:06.433" v="7661" actId="6549"/>
          <ac:spMkLst>
            <pc:docMk/>
            <pc:sldMk cId="2711963194" sldId="297"/>
            <ac:spMk id="27" creationId="{675AC6F0-DEF0-4570-83A4-32734E537359}"/>
          </ac:spMkLst>
        </pc:spChg>
        <pc:grpChg chg="mod">
          <ac:chgData name="Daniel Schwarz" userId="5bb35bb8-905a-4742-88d9-33d9089732e7" providerId="ADAL" clId="{6522DB22-9B34-43BC-AD9C-03E4ABD0BD6B}" dt="2020-10-17T19:52:33.769" v="7189" actId="1037"/>
          <ac:grpSpMkLst>
            <pc:docMk/>
            <pc:sldMk cId="2711963194" sldId="297"/>
            <ac:grpSpMk id="8" creationId="{142FFFAE-F36C-4A89-94A4-751845D6014C}"/>
          </ac:grpSpMkLst>
        </pc:grpChg>
        <pc:grpChg chg="mod">
          <ac:chgData name="Daniel Schwarz" userId="5bb35bb8-905a-4742-88d9-33d9089732e7" providerId="ADAL" clId="{6522DB22-9B34-43BC-AD9C-03E4ABD0BD6B}" dt="2020-10-17T19:52:33.769" v="7189" actId="1037"/>
          <ac:grpSpMkLst>
            <pc:docMk/>
            <pc:sldMk cId="2711963194" sldId="297"/>
            <ac:grpSpMk id="11" creationId="{8F0F1646-76E0-4CDB-B14A-C3024382E2B3}"/>
          </ac:grpSpMkLst>
        </pc:grpChg>
        <pc:grpChg chg="mod">
          <ac:chgData name="Daniel Schwarz" userId="5bb35bb8-905a-4742-88d9-33d9089732e7" providerId="ADAL" clId="{6522DB22-9B34-43BC-AD9C-03E4ABD0BD6B}" dt="2020-10-17T19:52:33.769" v="7189" actId="1037"/>
          <ac:grpSpMkLst>
            <pc:docMk/>
            <pc:sldMk cId="2711963194" sldId="297"/>
            <ac:grpSpMk id="14" creationId="{FC3F861A-9716-4884-930B-E066F67811E2}"/>
          </ac:grpSpMkLst>
        </pc:grpChg>
        <pc:grpChg chg="mod">
          <ac:chgData name="Daniel Schwarz" userId="5bb35bb8-905a-4742-88d9-33d9089732e7" providerId="ADAL" clId="{6522DB22-9B34-43BC-AD9C-03E4ABD0BD6B}" dt="2020-10-17T19:53:04.668" v="7194"/>
          <ac:grpSpMkLst>
            <pc:docMk/>
            <pc:sldMk cId="2711963194" sldId="297"/>
            <ac:grpSpMk id="29" creationId="{B0F568D2-3FD1-4FD5-B72B-470889E91335}"/>
          </ac:grpSpMkLst>
        </pc:grpChg>
        <pc:grpChg chg="add del mod">
          <ac:chgData name="Daniel Schwarz" userId="5bb35bb8-905a-4742-88d9-33d9089732e7" providerId="ADAL" clId="{6522DB22-9B34-43BC-AD9C-03E4ABD0BD6B}" dt="2020-10-17T19:53:27.201" v="7214"/>
          <ac:grpSpMkLst>
            <pc:docMk/>
            <pc:sldMk cId="2711963194" sldId="297"/>
            <ac:grpSpMk id="32" creationId="{A613722C-B3E3-4E6A-8316-162737F1CD8B}"/>
          </ac:grpSpMkLst>
        </pc:grpChg>
        <pc:grpChg chg="mod">
          <ac:chgData name="Daniel Schwarz" userId="5bb35bb8-905a-4742-88d9-33d9089732e7" providerId="ADAL" clId="{6522DB22-9B34-43BC-AD9C-03E4ABD0BD6B}" dt="2020-10-17T19:53:25.786" v="7207"/>
          <ac:grpSpMkLst>
            <pc:docMk/>
            <pc:sldMk cId="2711963194" sldId="297"/>
            <ac:grpSpMk id="39" creationId="{81F4348D-A4A8-48D0-B44B-F8796926CFEB}"/>
          </ac:grpSpMkLst>
        </pc:grpChg>
        <pc:grpChg chg="mod">
          <ac:chgData name="Daniel Schwarz" userId="5bb35bb8-905a-4742-88d9-33d9089732e7" providerId="ADAL" clId="{6522DB22-9B34-43BC-AD9C-03E4ABD0BD6B}" dt="2020-10-17T19:53:43.722" v="7223"/>
          <ac:grpSpMkLst>
            <pc:docMk/>
            <pc:sldMk cId="2711963194" sldId="297"/>
            <ac:grpSpMk id="45" creationId="{B42A995E-4637-44C8-B1E3-08097B462F1C}"/>
          </ac:grpSpMkLst>
        </pc:grpChg>
        <pc:grpChg chg="del mod">
          <ac:chgData name="Daniel Schwarz" userId="5bb35bb8-905a-4742-88d9-33d9089732e7" providerId="ADAL" clId="{6522DB22-9B34-43BC-AD9C-03E4ABD0BD6B}" dt="2020-10-17T19:53:54.175" v="7231"/>
          <ac:grpSpMkLst>
            <pc:docMk/>
            <pc:sldMk cId="2711963194" sldId="297"/>
            <ac:grpSpMk id="49" creationId="{64BEA737-7E1E-414D-A8B8-7DE544CB1362}"/>
          </ac:grpSpMkLst>
        </pc:grpChg>
        <pc:grpChg chg="del mod">
          <ac:chgData name="Daniel Schwarz" userId="5bb35bb8-905a-4742-88d9-33d9089732e7" providerId="ADAL" clId="{6522DB22-9B34-43BC-AD9C-03E4ABD0BD6B}" dt="2020-10-17T19:53:57.198" v="7235"/>
          <ac:grpSpMkLst>
            <pc:docMk/>
            <pc:sldMk cId="2711963194" sldId="297"/>
            <ac:grpSpMk id="51" creationId="{6C6C83D8-EE43-4383-BCF4-856D5C044875}"/>
          </ac:grpSpMkLst>
        </pc:grpChg>
        <pc:grpChg chg="del mod">
          <ac:chgData name="Daniel Schwarz" userId="5bb35bb8-905a-4742-88d9-33d9089732e7" providerId="ADAL" clId="{6522DB22-9B34-43BC-AD9C-03E4ABD0BD6B}" dt="2020-10-17T19:54:06.387" v="7237"/>
          <ac:grpSpMkLst>
            <pc:docMk/>
            <pc:sldMk cId="2711963194" sldId="297"/>
            <ac:grpSpMk id="55" creationId="{3561E2AC-F844-4305-9D4E-509DB11CBCCB}"/>
          </ac:grpSpMkLst>
        </pc:grpChg>
        <pc:grpChg chg="del mod">
          <ac:chgData name="Daniel Schwarz" userId="5bb35bb8-905a-4742-88d9-33d9089732e7" providerId="ADAL" clId="{6522DB22-9B34-43BC-AD9C-03E4ABD0BD6B}" dt="2020-10-17T19:54:08.106" v="7239"/>
          <ac:grpSpMkLst>
            <pc:docMk/>
            <pc:sldMk cId="2711963194" sldId="297"/>
            <ac:grpSpMk id="57" creationId="{43588E0D-6D81-4691-A6BB-F653D49163B4}"/>
          </ac:grpSpMkLst>
        </pc:grpChg>
        <pc:grpChg chg="mod">
          <ac:chgData name="Daniel Schwarz" userId="5bb35bb8-905a-4742-88d9-33d9089732e7" providerId="ADAL" clId="{6522DB22-9B34-43BC-AD9C-03E4ABD0BD6B}" dt="2020-10-17T19:54:26.080" v="7243" actId="1076"/>
          <ac:grpSpMkLst>
            <pc:docMk/>
            <pc:sldMk cId="2711963194" sldId="297"/>
            <ac:grpSpMk id="59" creationId="{DC2108F1-C5EF-4016-A3E6-52F48C766E4B}"/>
          </ac:grpSpMkLst>
        </pc:grpChg>
        <pc:grpChg chg="mod">
          <ac:chgData name="Daniel Schwarz" userId="5bb35bb8-905a-4742-88d9-33d9089732e7" providerId="ADAL" clId="{6522DB22-9B34-43BC-AD9C-03E4ABD0BD6B}" dt="2020-10-17T19:54:26.080" v="7243" actId="1076"/>
          <ac:grpSpMkLst>
            <pc:docMk/>
            <pc:sldMk cId="2711963194" sldId="297"/>
            <ac:grpSpMk id="62" creationId="{B53C2B39-2490-4233-85EA-8401E46EA8A6}"/>
          </ac:grpSpMkLst>
        </pc:grpChg>
        <pc:grpChg chg="del mod">
          <ac:chgData name="Daniel Schwarz" userId="5bb35bb8-905a-4742-88d9-33d9089732e7" providerId="ADAL" clId="{6522DB22-9B34-43BC-AD9C-03E4ABD0BD6B}" dt="2020-10-17T19:54:45.232" v="7258"/>
          <ac:grpSpMkLst>
            <pc:docMk/>
            <pc:sldMk cId="2711963194" sldId="297"/>
            <ac:grpSpMk id="71" creationId="{A4E38FC0-CFE9-4A8C-8159-681B0B66F0EA}"/>
          </ac:grpSpMkLst>
        </pc:grpChg>
        <pc:grpChg chg="add del mod">
          <ac:chgData name="Daniel Schwarz" userId="5bb35bb8-905a-4742-88d9-33d9089732e7" providerId="ADAL" clId="{6522DB22-9B34-43BC-AD9C-03E4ABD0BD6B}" dt="2020-10-17T19:55:39.127" v="7287"/>
          <ac:grpSpMkLst>
            <pc:docMk/>
            <pc:sldMk cId="2711963194" sldId="297"/>
            <ac:grpSpMk id="77" creationId="{9C39CB4E-58E9-41E4-AAD9-194A6E6D1530}"/>
          </ac:grpSpMkLst>
        </pc:grpChg>
        <pc:grpChg chg="add del mod">
          <ac:chgData name="Daniel Schwarz" userId="5bb35bb8-905a-4742-88d9-33d9089732e7" providerId="ADAL" clId="{6522DB22-9B34-43BC-AD9C-03E4ABD0BD6B}" dt="2020-10-17T19:55:17.178" v="7274"/>
          <ac:grpSpMkLst>
            <pc:docMk/>
            <pc:sldMk cId="2711963194" sldId="297"/>
            <ac:grpSpMk id="84" creationId="{222D8003-B241-479D-B656-891C5DF4DC86}"/>
          </ac:grpSpMkLst>
        </pc:grpChg>
        <pc:grpChg chg="mod">
          <ac:chgData name="Daniel Schwarz" userId="5bb35bb8-905a-4742-88d9-33d9089732e7" providerId="ADAL" clId="{6522DB22-9B34-43BC-AD9C-03E4ABD0BD6B}" dt="2020-10-17T19:55:15.045" v="7272"/>
          <ac:grpSpMkLst>
            <pc:docMk/>
            <pc:sldMk cId="2711963194" sldId="297"/>
            <ac:grpSpMk id="86" creationId="{6367EA15-2C29-4FE9-A375-9CA1B825D4D3}"/>
          </ac:grpSpMkLst>
        </pc:grpChg>
        <pc:grpChg chg="mod">
          <ac:chgData name="Daniel Schwarz" userId="5bb35bb8-905a-4742-88d9-33d9089732e7" providerId="ADAL" clId="{6522DB22-9B34-43BC-AD9C-03E4ABD0BD6B}" dt="2020-10-17T19:55:34.476" v="7283"/>
          <ac:grpSpMkLst>
            <pc:docMk/>
            <pc:sldMk cId="2711963194" sldId="297"/>
            <ac:grpSpMk id="89" creationId="{67491463-760C-418C-A8E5-CA4521F37142}"/>
          </ac:grpSpMkLst>
        </pc:grpChg>
        <pc:grpChg chg="del mod">
          <ac:chgData name="Daniel Schwarz" userId="5bb35bb8-905a-4742-88d9-33d9089732e7" providerId="ADAL" clId="{6522DB22-9B34-43BC-AD9C-03E4ABD0BD6B}" dt="2020-10-17T19:55:47.232" v="7289"/>
          <ac:grpSpMkLst>
            <pc:docMk/>
            <pc:sldMk cId="2711963194" sldId="297"/>
            <ac:grpSpMk id="93" creationId="{80EB363B-A677-420B-BCC7-23DB4D92990D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95" creationId="{7F843818-C04D-43A3-997F-64C8E972E3B5}"/>
          </ac:grpSpMkLst>
        </pc:grpChg>
        <pc:grpChg chg="add del mod">
          <ac:chgData name="Daniel Schwarz" userId="5bb35bb8-905a-4742-88d9-33d9089732e7" providerId="ADAL" clId="{6522DB22-9B34-43BC-AD9C-03E4ABD0BD6B}" dt="2020-10-17T19:56:48.806" v="7332"/>
          <ac:grpSpMkLst>
            <pc:docMk/>
            <pc:sldMk cId="2711963194" sldId="297"/>
            <ac:grpSpMk id="106" creationId="{1CF494C2-B1EC-4A04-A30C-2F01B0A69904}"/>
          </ac:grpSpMkLst>
        </pc:grpChg>
        <pc:grpChg chg="del mod">
          <ac:chgData name="Daniel Schwarz" userId="5bb35bb8-905a-4742-88d9-33d9089732e7" providerId="ADAL" clId="{6522DB22-9B34-43BC-AD9C-03E4ABD0BD6B}" dt="2020-10-17T19:56:29.094" v="7312"/>
          <ac:grpSpMkLst>
            <pc:docMk/>
            <pc:sldMk cId="2711963194" sldId="297"/>
            <ac:grpSpMk id="111" creationId="{A59A1EA5-4526-43AE-A566-A035AEBAC314}"/>
          </ac:grpSpMkLst>
        </pc:grpChg>
        <pc:grpChg chg="del mod">
          <ac:chgData name="Daniel Schwarz" userId="5bb35bb8-905a-4742-88d9-33d9089732e7" providerId="ADAL" clId="{6522DB22-9B34-43BC-AD9C-03E4ABD0BD6B}" dt="2020-10-17T19:56:33.879" v="7319"/>
          <ac:grpSpMkLst>
            <pc:docMk/>
            <pc:sldMk cId="2711963194" sldId="297"/>
            <ac:grpSpMk id="118" creationId="{E233FF6C-1AA0-4B9C-B42D-AD3C33CA2C1B}"/>
          </ac:grpSpMkLst>
        </pc:grpChg>
        <pc:grpChg chg="del mod">
          <ac:chgData name="Daniel Schwarz" userId="5bb35bb8-905a-4742-88d9-33d9089732e7" providerId="ADAL" clId="{6522DB22-9B34-43BC-AD9C-03E4ABD0BD6B}" dt="2020-10-17T19:56:37.516" v="7326"/>
          <ac:grpSpMkLst>
            <pc:docMk/>
            <pc:sldMk cId="2711963194" sldId="297"/>
            <ac:grpSpMk id="125" creationId="{BAAADD48-BB9E-440A-9D85-1F7C2BC8B796}"/>
          </ac:grpSpMkLst>
        </pc:grpChg>
        <pc:grpChg chg="add del mod">
          <ac:chgData name="Daniel Schwarz" userId="5bb35bb8-905a-4742-88d9-33d9089732e7" providerId="ADAL" clId="{6522DB22-9B34-43BC-AD9C-03E4ABD0BD6B}" dt="2020-10-17T19:56:48.806" v="7332"/>
          <ac:grpSpMkLst>
            <pc:docMk/>
            <pc:sldMk cId="2711963194" sldId="297"/>
            <ac:grpSpMk id="132" creationId="{407F3A9A-FF50-48AE-80AF-4574BFD08805}"/>
          </ac:grpSpMkLst>
        </pc:grpChg>
        <pc:grpChg chg="mod">
          <ac:chgData name="Daniel Schwarz" userId="5bb35bb8-905a-4742-88d9-33d9089732e7" providerId="ADAL" clId="{6522DB22-9B34-43BC-AD9C-03E4ABD0BD6B}" dt="2020-10-17T19:56:43.575" v="7330"/>
          <ac:grpSpMkLst>
            <pc:docMk/>
            <pc:sldMk cId="2711963194" sldId="297"/>
            <ac:grpSpMk id="134" creationId="{B0EBDC45-8B51-4D6A-B9F2-ED9CA1736980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136" creationId="{A53D0267-6D0E-4275-B37A-AAAAF65C7515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143" creationId="{5DF58C66-06A1-4993-BD20-128280CFEC8D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144" creationId="{7C5F0E5C-E43E-4097-8F1B-B36FABF81D7E}"/>
          </ac:grpSpMkLst>
        </pc:grpChg>
        <pc:picChg chg="mod">
          <ac:chgData name="Daniel Schwarz" userId="5bb35bb8-905a-4742-88d9-33d9089732e7" providerId="ADAL" clId="{6522DB22-9B34-43BC-AD9C-03E4ABD0BD6B}" dt="2020-10-17T19:52:33.769" v="7189" actId="1037"/>
          <ac:picMkLst>
            <pc:docMk/>
            <pc:sldMk cId="2711963194" sldId="297"/>
            <ac:picMk id="4" creationId="{C4067D5C-4EAB-4F8E-A44A-FAC072757EE9}"/>
          </ac:picMkLst>
        </pc:picChg>
        <pc:picChg chg="mod">
          <ac:chgData name="Daniel Schwarz" userId="5bb35bb8-905a-4742-88d9-33d9089732e7" providerId="ADAL" clId="{6522DB22-9B34-43BC-AD9C-03E4ABD0BD6B}" dt="2020-10-17T19:52:33.769" v="7189" actId="1037"/>
          <ac:picMkLst>
            <pc:docMk/>
            <pc:sldMk cId="2711963194" sldId="297"/>
            <ac:picMk id="26" creationId="{3B9BDA58-B5BA-4213-ADAD-95549D1B87F9}"/>
          </ac:picMkLst>
        </pc:picChg>
        <pc:inkChg chg="add del mod">
          <ac:chgData name="Daniel Schwarz" userId="5bb35bb8-905a-4742-88d9-33d9089732e7" providerId="ADAL" clId="{6522DB22-9B34-43BC-AD9C-03E4ABD0BD6B}" dt="2020-10-17T19:53:04.898" v="7195" actId="9405"/>
          <ac:inkMkLst>
            <pc:docMk/>
            <pc:sldMk cId="2711963194" sldId="297"/>
            <ac:inkMk id="3" creationId="{98D71106-2B11-4D4F-BFD5-9D79353F864D}"/>
          </ac:inkMkLst>
        </pc:inkChg>
        <pc:inkChg chg="mod">
          <ac:chgData name="Daniel Schwarz" userId="5bb35bb8-905a-4742-88d9-33d9089732e7" providerId="ADAL" clId="{6522DB22-9B34-43BC-AD9C-03E4ABD0BD6B}" dt="2020-10-17T19:52:33.769" v="7189" actId="1037"/>
          <ac:inkMkLst>
            <pc:docMk/>
            <pc:sldMk cId="2711963194" sldId="297"/>
            <ac:inkMk id="5" creationId="{C88CF3E6-ED3D-4965-B187-3815EFA7FDFF}"/>
          </ac:inkMkLst>
        </pc:inkChg>
        <pc:inkChg chg="mod">
          <ac:chgData name="Daniel Schwarz" userId="5bb35bb8-905a-4742-88d9-33d9089732e7" providerId="ADAL" clId="{6522DB22-9B34-43BC-AD9C-03E4ABD0BD6B}" dt="2020-10-17T19:52:33.769" v="7189" actId="1037"/>
          <ac:inkMkLst>
            <pc:docMk/>
            <pc:sldMk cId="2711963194" sldId="297"/>
            <ac:inkMk id="6" creationId="{F3C4D9BE-996E-453E-B3F1-8BB50F7D193B}"/>
          </ac:inkMkLst>
        </pc:inkChg>
        <pc:inkChg chg="mod">
          <ac:chgData name="Daniel Schwarz" userId="5bb35bb8-905a-4742-88d9-33d9089732e7" providerId="ADAL" clId="{6522DB22-9B34-43BC-AD9C-03E4ABD0BD6B}" dt="2020-10-17T19:52:33.769" v="7189" actId="1037"/>
          <ac:inkMkLst>
            <pc:docMk/>
            <pc:sldMk cId="2711963194" sldId="297"/>
            <ac:inkMk id="7" creationId="{1BF0C5FE-E01B-4F3A-9036-4C821DC8AC96}"/>
          </ac:inkMkLst>
        </pc:inkChg>
        <pc:inkChg chg="add del mod">
          <ac:chgData name="Daniel Schwarz" userId="5bb35bb8-905a-4742-88d9-33d9089732e7" providerId="ADAL" clId="{6522DB22-9B34-43BC-AD9C-03E4ABD0BD6B}" dt="2020-10-17T19:53:04.668" v="7194"/>
          <ac:inkMkLst>
            <pc:docMk/>
            <pc:sldMk cId="2711963194" sldId="297"/>
            <ac:inkMk id="28" creationId="{C7774899-2986-4692-81B5-A894D00636CD}"/>
          </ac:inkMkLst>
        </pc:inkChg>
        <pc:inkChg chg="add del mod">
          <ac:chgData name="Daniel Schwarz" userId="5bb35bb8-905a-4742-88d9-33d9089732e7" providerId="ADAL" clId="{6522DB22-9B34-43BC-AD9C-03E4ABD0BD6B}" dt="2020-10-17T19:53:27.563" v="7215" actId="9405"/>
          <ac:inkMkLst>
            <pc:docMk/>
            <pc:sldMk cId="2711963194" sldId="297"/>
            <ac:inkMk id="30" creationId="{EA29D8FA-F5C8-4F5C-A505-95F0BFAC62EF}"/>
          </ac:inkMkLst>
        </pc:inkChg>
        <pc:inkChg chg="add del mod">
          <ac:chgData name="Daniel Schwarz" userId="5bb35bb8-905a-4742-88d9-33d9089732e7" providerId="ADAL" clId="{6522DB22-9B34-43BC-AD9C-03E4ABD0BD6B}" dt="2020-10-17T19:53:27.201" v="7214"/>
          <ac:inkMkLst>
            <pc:docMk/>
            <pc:sldMk cId="2711963194" sldId="297"/>
            <ac:inkMk id="31" creationId="{CA5C19AB-008D-4823-979D-96B6F1917B63}"/>
          </ac:inkMkLst>
        </pc:inkChg>
        <pc:inkChg chg="add del mod">
          <ac:chgData name="Daniel Schwarz" userId="5bb35bb8-905a-4742-88d9-33d9089732e7" providerId="ADAL" clId="{6522DB22-9B34-43BC-AD9C-03E4ABD0BD6B}" dt="2020-10-17T19:53:26.881" v="7212" actId="9405"/>
          <ac:inkMkLst>
            <pc:docMk/>
            <pc:sldMk cId="2711963194" sldId="297"/>
            <ac:inkMk id="33" creationId="{6C64E761-9DED-4B9F-974E-CACC677E4DB5}"/>
          </ac:inkMkLst>
        </pc:inkChg>
        <pc:inkChg chg="add del mod">
          <ac:chgData name="Daniel Schwarz" userId="5bb35bb8-905a-4742-88d9-33d9089732e7" providerId="ADAL" clId="{6522DB22-9B34-43BC-AD9C-03E4ABD0BD6B}" dt="2020-10-17T19:53:26.538" v="7211" actId="9405"/>
          <ac:inkMkLst>
            <pc:docMk/>
            <pc:sldMk cId="2711963194" sldId="297"/>
            <ac:inkMk id="34" creationId="{9DE854EF-C4BA-4DD1-A343-F4DF6CF9188E}"/>
          </ac:inkMkLst>
        </pc:inkChg>
        <pc:inkChg chg="add del mod">
          <ac:chgData name="Daniel Schwarz" userId="5bb35bb8-905a-4742-88d9-33d9089732e7" providerId="ADAL" clId="{6522DB22-9B34-43BC-AD9C-03E4ABD0BD6B}" dt="2020-10-17T19:53:26.377" v="7210" actId="9405"/>
          <ac:inkMkLst>
            <pc:docMk/>
            <pc:sldMk cId="2711963194" sldId="297"/>
            <ac:inkMk id="35" creationId="{56068A95-F89D-41BD-B122-5FFBBA6D5CB2}"/>
          </ac:inkMkLst>
        </pc:inkChg>
        <pc:inkChg chg="add del mod">
          <ac:chgData name="Daniel Schwarz" userId="5bb35bb8-905a-4742-88d9-33d9089732e7" providerId="ADAL" clId="{6522DB22-9B34-43BC-AD9C-03E4ABD0BD6B}" dt="2020-10-17T19:53:26.248" v="7209" actId="9405"/>
          <ac:inkMkLst>
            <pc:docMk/>
            <pc:sldMk cId="2711963194" sldId="297"/>
            <ac:inkMk id="36" creationId="{9DD27DF6-BBD7-472F-8A40-C1931764247E}"/>
          </ac:inkMkLst>
        </pc:inkChg>
        <pc:inkChg chg="add del mod">
          <ac:chgData name="Daniel Schwarz" userId="5bb35bb8-905a-4742-88d9-33d9089732e7" providerId="ADAL" clId="{6522DB22-9B34-43BC-AD9C-03E4ABD0BD6B}" dt="2020-10-17T19:53:26.059" v="7208" actId="9405"/>
          <ac:inkMkLst>
            <pc:docMk/>
            <pc:sldMk cId="2711963194" sldId="297"/>
            <ac:inkMk id="37" creationId="{A109AA81-5269-4EB0-A713-B749535738C1}"/>
          </ac:inkMkLst>
        </pc:inkChg>
        <pc:inkChg chg="add del mod">
          <ac:chgData name="Daniel Schwarz" userId="5bb35bb8-905a-4742-88d9-33d9089732e7" providerId="ADAL" clId="{6522DB22-9B34-43BC-AD9C-03E4ABD0BD6B}" dt="2020-10-17T19:53:25.786" v="7207"/>
          <ac:inkMkLst>
            <pc:docMk/>
            <pc:sldMk cId="2711963194" sldId="297"/>
            <ac:inkMk id="38" creationId="{6A2CCE07-97B0-406D-9E54-AB93E11F4AFC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0" creationId="{AB08FA4D-709B-4A97-9C5B-6636C5D91C02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1" creationId="{54A98585-7CDE-47FC-AE53-5D61AE4A6E9E}"/>
          </ac:inkMkLst>
        </pc:inkChg>
        <pc:inkChg chg="add del mod">
          <ac:chgData name="Daniel Schwarz" userId="5bb35bb8-905a-4742-88d9-33d9089732e7" providerId="ADAL" clId="{6522DB22-9B34-43BC-AD9C-03E4ABD0BD6B}" dt="2020-10-17T19:53:44.464" v="7225" actId="9405"/>
          <ac:inkMkLst>
            <pc:docMk/>
            <pc:sldMk cId="2711963194" sldId="297"/>
            <ac:inkMk id="42" creationId="{AE000162-C1C6-4578-BCCF-ED58B9F783FF}"/>
          </ac:inkMkLst>
        </pc:inkChg>
        <pc:inkChg chg="add del mod">
          <ac:chgData name="Daniel Schwarz" userId="5bb35bb8-905a-4742-88d9-33d9089732e7" providerId="ADAL" clId="{6522DB22-9B34-43BC-AD9C-03E4ABD0BD6B}" dt="2020-10-17T19:53:44.019" v="7224" actId="9405"/>
          <ac:inkMkLst>
            <pc:docMk/>
            <pc:sldMk cId="2711963194" sldId="297"/>
            <ac:inkMk id="43" creationId="{02F43BDE-103E-43D0-8CA9-29F6BEB7F900}"/>
          </ac:inkMkLst>
        </pc:inkChg>
        <pc:inkChg chg="add del mod">
          <ac:chgData name="Daniel Schwarz" userId="5bb35bb8-905a-4742-88d9-33d9089732e7" providerId="ADAL" clId="{6522DB22-9B34-43BC-AD9C-03E4ABD0BD6B}" dt="2020-10-17T19:53:43.722" v="7223"/>
          <ac:inkMkLst>
            <pc:docMk/>
            <pc:sldMk cId="2711963194" sldId="297"/>
            <ac:inkMk id="44" creationId="{F1604B59-AF11-478F-B853-317B6470799A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6" creationId="{C5126A38-84D2-4D4E-950E-27DF22621BDE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7" creationId="{38CB66AD-5C32-4B76-9880-646510733946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8" creationId="{F7F617C6-70B9-42AE-80E4-B7934AE153BC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0" creationId="{96084960-13A3-408E-AE1F-CF0BD08EF405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2" creationId="{1A1E6BFE-78FD-475A-A31E-5245327B5271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3" creationId="{0CD12286-E161-4526-A7A9-7495EEDBDA14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4" creationId="{2C653A5D-FFE6-41C3-8AD6-AF5B29F866E3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6" creationId="{22F411E7-DA29-4EC4-8797-66953FC8474C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8" creationId="{D1D23263-5EDC-4D9B-8C9B-50DEACF76602}"/>
          </ac:inkMkLst>
        </pc:inkChg>
        <pc:inkChg chg="add mod">
          <ac:chgData name="Daniel Schwarz" userId="5bb35bb8-905a-4742-88d9-33d9089732e7" providerId="ADAL" clId="{6522DB22-9B34-43BC-AD9C-03E4ABD0BD6B}" dt="2020-10-17T19:54:13.528" v="7242"/>
          <ac:inkMkLst>
            <pc:docMk/>
            <pc:sldMk cId="2711963194" sldId="297"/>
            <ac:inkMk id="60" creationId="{B2756A0E-332E-4770-B01F-1C5C22D0A7D4}"/>
          </ac:inkMkLst>
        </pc:inkChg>
        <pc:inkChg chg="add mod">
          <ac:chgData name="Daniel Schwarz" userId="5bb35bb8-905a-4742-88d9-33d9089732e7" providerId="ADAL" clId="{6522DB22-9B34-43BC-AD9C-03E4ABD0BD6B}" dt="2020-10-17T19:54:13.528" v="7242"/>
          <ac:inkMkLst>
            <pc:docMk/>
            <pc:sldMk cId="2711963194" sldId="297"/>
            <ac:inkMk id="61" creationId="{180BC456-2E90-47D2-98CE-700E69912100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63" creationId="{AFCEF441-C44D-4218-B875-7EE8A823C78E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64" creationId="{EF570743-FFF6-49B4-AF44-82F0D19A4D2C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5" creationId="{8BC4FF01-DBA0-4823-910B-F8570B8ABFE8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6" creationId="{CA21C56D-8161-451C-BE18-D125C5E564C3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7" creationId="{163F70B3-3089-4F4B-911C-1CD50EF63D06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8" creationId="{09CA6806-450D-4044-9057-39C91404C7BB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9" creationId="{CF7E43CD-E650-4662-866F-1173D0966358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0" creationId="{87E55148-06B9-4B41-8CDC-627379459254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2" creationId="{2189D868-FFDB-4B50-820A-9E9D08516237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3" creationId="{F54A3930-4581-4780-BC77-F37E8A72E01F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4" creationId="{8A269916-CB81-4E3F-B119-68C252AE7708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5" creationId="{9EE010FF-190F-49CF-95E4-2DE930B30BAF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6" creationId="{10D448A9-2EB2-489D-91C3-7C4FDC4674C2}"/>
          </ac:inkMkLst>
        </pc:inkChg>
        <pc:inkChg chg="add del">
          <ac:chgData name="Daniel Schwarz" userId="5bb35bb8-905a-4742-88d9-33d9089732e7" providerId="ADAL" clId="{6522DB22-9B34-43BC-AD9C-03E4ABD0BD6B}" dt="2020-10-17T19:55:04.053" v="7261" actId="9405"/>
          <ac:inkMkLst>
            <pc:docMk/>
            <pc:sldMk cId="2711963194" sldId="297"/>
            <ac:inkMk id="78" creationId="{EADCBF13-CE25-44C7-ACB2-552C7C1D17FE}"/>
          </ac:inkMkLst>
        </pc:inkChg>
        <pc:inkChg chg="add del">
          <ac:chgData name="Daniel Schwarz" userId="5bb35bb8-905a-4742-88d9-33d9089732e7" providerId="ADAL" clId="{6522DB22-9B34-43BC-AD9C-03E4ABD0BD6B}" dt="2020-10-17T19:55:07.585" v="7263" actId="9405"/>
          <ac:inkMkLst>
            <pc:docMk/>
            <pc:sldMk cId="2711963194" sldId="297"/>
            <ac:inkMk id="79" creationId="{0EA7FD64-7247-4DEF-B965-B0A41C6DF342}"/>
          </ac:inkMkLst>
        </pc:inkChg>
        <pc:inkChg chg="add del mod">
          <ac:chgData name="Daniel Schwarz" userId="5bb35bb8-905a-4742-88d9-33d9089732e7" providerId="ADAL" clId="{6522DB22-9B34-43BC-AD9C-03E4ABD0BD6B}" dt="2020-10-17T19:55:25.948" v="7279" actId="9405"/>
          <ac:inkMkLst>
            <pc:docMk/>
            <pc:sldMk cId="2711963194" sldId="297"/>
            <ac:inkMk id="80" creationId="{8166D4A6-344F-4E06-9D5F-7D352A290EFC}"/>
          </ac:inkMkLst>
        </pc:inkChg>
        <pc:inkChg chg="add del mod">
          <ac:chgData name="Daniel Schwarz" userId="5bb35bb8-905a-4742-88d9-33d9089732e7" providerId="ADAL" clId="{6522DB22-9B34-43BC-AD9C-03E4ABD0BD6B}" dt="2020-10-17T19:55:25.152" v="7278" actId="9405"/>
          <ac:inkMkLst>
            <pc:docMk/>
            <pc:sldMk cId="2711963194" sldId="297"/>
            <ac:inkMk id="81" creationId="{FF16DCB8-5273-49EA-BAE0-152B85E54A35}"/>
          </ac:inkMkLst>
        </pc:inkChg>
        <pc:inkChg chg="add del mod">
          <ac:chgData name="Daniel Schwarz" userId="5bb35bb8-905a-4742-88d9-33d9089732e7" providerId="ADAL" clId="{6522DB22-9B34-43BC-AD9C-03E4ABD0BD6B}" dt="2020-10-17T19:55:24.865" v="7277" actId="9405"/>
          <ac:inkMkLst>
            <pc:docMk/>
            <pc:sldMk cId="2711963194" sldId="297"/>
            <ac:inkMk id="82" creationId="{7B7CF663-5DD1-44D8-8B1C-018BE574A485}"/>
          </ac:inkMkLst>
        </pc:inkChg>
        <pc:inkChg chg="add del mod">
          <ac:chgData name="Daniel Schwarz" userId="5bb35bb8-905a-4742-88d9-33d9089732e7" providerId="ADAL" clId="{6522DB22-9B34-43BC-AD9C-03E4ABD0BD6B}" dt="2020-10-17T19:55:17.178" v="7274"/>
          <ac:inkMkLst>
            <pc:docMk/>
            <pc:sldMk cId="2711963194" sldId="297"/>
            <ac:inkMk id="83" creationId="{8920B436-DA7A-4CBD-B037-FA39DCA3E35E}"/>
          </ac:inkMkLst>
        </pc:inkChg>
        <pc:inkChg chg="add del mod">
          <ac:chgData name="Daniel Schwarz" userId="5bb35bb8-905a-4742-88d9-33d9089732e7" providerId="ADAL" clId="{6522DB22-9B34-43BC-AD9C-03E4ABD0BD6B}" dt="2020-10-17T19:55:15.045" v="7272"/>
          <ac:inkMkLst>
            <pc:docMk/>
            <pc:sldMk cId="2711963194" sldId="297"/>
            <ac:inkMk id="85" creationId="{598E1F8F-2960-446E-8C1B-3E47C919EC02}"/>
          </ac:inkMkLst>
        </pc:inkChg>
        <pc:inkChg chg="add del">
          <ac:chgData name="Daniel Schwarz" userId="5bb35bb8-905a-4742-88d9-33d9089732e7" providerId="ADAL" clId="{6522DB22-9B34-43BC-AD9C-03E4ABD0BD6B}" dt="2020-10-17T19:55:24.481" v="7276" actId="9405"/>
          <ac:inkMkLst>
            <pc:docMk/>
            <pc:sldMk cId="2711963194" sldId="297"/>
            <ac:inkMk id="87" creationId="{C8B2B678-101F-4D59-BF4C-45757104B3AD}"/>
          </ac:inkMkLst>
        </pc:inkChg>
        <pc:inkChg chg="add del mod">
          <ac:chgData name="Daniel Schwarz" userId="5bb35bb8-905a-4742-88d9-33d9089732e7" providerId="ADAL" clId="{6522DB22-9B34-43BC-AD9C-03E4ABD0BD6B}" dt="2020-10-17T19:55:34.476" v="7283"/>
          <ac:inkMkLst>
            <pc:docMk/>
            <pc:sldMk cId="2711963194" sldId="297"/>
            <ac:inkMk id="88" creationId="{59D5F6A6-6791-4494-BF4C-C621B2B4B217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0" creationId="{5114CD55-10B4-416A-AA40-38B391F962A7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1" creationId="{C87126B1-B4F8-4B5E-982B-681B3308A62D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2" creationId="{5E0B1D39-D2A6-49BD-A1FD-944964FECF1A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4" creationId="{D999C720-484B-4F49-AA00-53C842657A5A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6" creationId="{85D35C59-BE7F-471A-B19F-B3ABFD277C7F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7" creationId="{78013593-5B6B-482B-97D6-5CAD170D3F9E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8" creationId="{098FCA25-B656-41ED-86A1-C80D7A8F362B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9" creationId="{308851A7-F57D-47A8-AF0A-622C37A39EA1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100" creationId="{D1629600-0C59-4493-8CA8-B70E1D5F1B5C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101" creationId="{85F4E8D4-5081-4CED-A81B-F18B44E25C3F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2" creationId="{9EEF0E51-8608-4783-9197-DE64266DCC28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3" creationId="{14FE0980-CF0C-4C88-B2CB-DB850BA4080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4" creationId="{1BBDEEC1-2598-4A62-BE00-23B3DA3CD07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5" creationId="{FDEA957A-2DC7-4BD4-89FB-5E6027C9698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7" creationId="{46927796-8F06-4958-9D52-4BA12E71948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8" creationId="{C69EE62A-E7FD-47CF-BE3D-BEF63A08FA25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9" creationId="{684B8008-9603-4CEF-A884-C3429D404B11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0" creationId="{EDB2A07B-83E4-4428-968E-37BF2A2A103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2" creationId="{882A71DD-39F7-46A8-9713-DD50FF76B35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3" creationId="{BB86247B-E670-4FB3-B081-9B5C3CD7D70E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4" creationId="{EE767914-7863-4780-8073-BD710542283F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5" creationId="{623CAB4A-054F-47C4-8264-1941BB981CB2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6" creationId="{046485E8-FA29-42EC-851D-DCBD42E96A86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7" creationId="{2BF42E25-F9FF-43A6-A4D1-573AD64FC3F2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9" creationId="{3F3D8BD1-BBAE-46AA-9900-8A1D331595F3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0" creationId="{DFF03F3E-285F-4644-A42E-ABF068AC6EE1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1" creationId="{BBC6B6D4-9DFF-471A-B680-EF3BB9570A5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2" creationId="{B9F60755-386B-4D12-B927-8E8F82F48A48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3" creationId="{8A50D8EB-1B84-48C8-9DB0-C5E4EBDDCCFE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4" creationId="{8C0BA6B3-F1E1-45C7-8414-029758513BFB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6" creationId="{B55207A3-A374-4015-A7A5-8FCB8E45BE54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7" creationId="{493BD16E-3051-4973-ACD9-59CD33ADFCB6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8" creationId="{4351119A-0474-4D6F-B2EE-0DCBA2AAA04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9" creationId="{41720971-78AC-4195-8AAB-16E1F6720A33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30" creationId="{65922FF0-F866-4C93-8622-23794B41788D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31" creationId="{9E68722E-C85D-4E35-8A24-8CFD9120DFBC}"/>
          </ac:inkMkLst>
        </pc:inkChg>
        <pc:inkChg chg="add del mod">
          <ac:chgData name="Daniel Schwarz" userId="5bb35bb8-905a-4742-88d9-33d9089732e7" providerId="ADAL" clId="{6522DB22-9B34-43BC-AD9C-03E4ABD0BD6B}" dt="2020-10-17T19:56:43.575" v="7330"/>
          <ac:inkMkLst>
            <pc:docMk/>
            <pc:sldMk cId="2711963194" sldId="297"/>
            <ac:inkMk id="133" creationId="{512702C0-DEEA-47C3-9B9A-CBBB318886F8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35" creationId="{951CC2CC-92D9-476B-9CE1-5B2B7537B5C1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137" creationId="{D8C6EDA1-9D22-4A5D-8081-CDDFFEECE85D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38" creationId="{BEE14759-E634-4132-8ACB-2236CD77F7FB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39" creationId="{03966071-CF77-44EC-AE6C-EEB482D98F53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40" creationId="{5049ABEA-6988-449E-A0AE-913F7D18FA39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41" creationId="{DB50B197-49B1-44CC-8EFD-2ED37A63A75E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42" creationId="{5AC2D382-9889-4CBC-8319-92E63B5A876F}"/>
          </ac:inkMkLst>
        </pc:inkChg>
      </pc:sldChg>
      <pc:sldChg chg="addSp modSp add del mod modClrScheme chgLayout modNotesTx">
        <pc:chgData name="Daniel Schwarz" userId="5bb35bb8-905a-4742-88d9-33d9089732e7" providerId="ADAL" clId="{6522DB22-9B34-43BC-AD9C-03E4ABD0BD6B}" dt="2020-10-17T21:23:07.755" v="9029" actId="47"/>
        <pc:sldMkLst>
          <pc:docMk/>
          <pc:sldMk cId="3468274754" sldId="298"/>
        </pc:sldMkLst>
        <pc:spChg chg="add mod">
          <ac:chgData name="Daniel Schwarz" userId="5bb35bb8-905a-4742-88d9-33d9089732e7" providerId="ADAL" clId="{6522DB22-9B34-43BC-AD9C-03E4ABD0BD6B}" dt="2020-10-17T20:33:10.707" v="7690" actId="20577"/>
          <ac:spMkLst>
            <pc:docMk/>
            <pc:sldMk cId="3468274754" sldId="298"/>
            <ac:spMk id="2" creationId="{FD705A24-6514-4D75-BE72-6FFCE27C7ACB}"/>
          </ac:spMkLst>
        </pc:spChg>
        <pc:spChg chg="add mod">
          <ac:chgData name="Daniel Schwarz" userId="5bb35bb8-905a-4742-88d9-33d9089732e7" providerId="ADAL" clId="{6522DB22-9B34-43BC-AD9C-03E4ABD0BD6B}" dt="2020-10-17T20:33:23.401" v="7693"/>
          <ac:spMkLst>
            <pc:docMk/>
            <pc:sldMk cId="3468274754" sldId="298"/>
            <ac:spMk id="3" creationId="{12F88E59-762B-4E4B-815D-4F670D442F8F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20:39:32.153" v="7844"/>
        <pc:sldMkLst>
          <pc:docMk/>
          <pc:sldMk cId="4212880305" sldId="299"/>
        </pc:sldMkLst>
        <pc:spChg chg="mod">
          <ac:chgData name="Daniel Schwarz" userId="5bb35bb8-905a-4742-88d9-33d9089732e7" providerId="ADAL" clId="{6522DB22-9B34-43BC-AD9C-03E4ABD0BD6B}" dt="2020-10-17T20:33:00.312" v="7672"/>
          <ac:spMkLst>
            <pc:docMk/>
            <pc:sldMk cId="4212880305" sldId="299"/>
            <ac:spMk id="25" creationId="{DCEFD931-8671-44B4-A7C5-8D0692D133E8}"/>
          </ac:spMkLst>
        </pc:spChg>
        <pc:spChg chg="del">
          <ac:chgData name="Daniel Schwarz" userId="5bb35bb8-905a-4742-88d9-33d9089732e7" providerId="ADAL" clId="{6522DB22-9B34-43BC-AD9C-03E4ABD0BD6B}" dt="2020-10-17T20:00:46.281" v="7372" actId="478"/>
          <ac:spMkLst>
            <pc:docMk/>
            <pc:sldMk cId="4212880305" sldId="299"/>
            <ac:spMk id="27" creationId="{675AC6F0-DEF0-4570-83A4-32734E537359}"/>
          </ac:spMkLst>
        </pc:spChg>
        <pc:spChg chg="add mod">
          <ac:chgData name="Daniel Schwarz" userId="5bb35bb8-905a-4742-88d9-33d9089732e7" providerId="ADAL" clId="{6522DB22-9B34-43BC-AD9C-03E4ABD0BD6B}" dt="2020-10-17T20:39:32.153" v="7844"/>
          <ac:spMkLst>
            <pc:docMk/>
            <pc:sldMk cId="4212880305" sldId="299"/>
            <ac:spMk id="106" creationId="{F6EF0A3E-A303-4467-979B-822EFEE8DF4D}"/>
          </ac:spMkLst>
        </pc:spChg>
        <pc:spChg chg="add mod">
          <ac:chgData name="Daniel Schwarz" userId="5bb35bb8-905a-4742-88d9-33d9089732e7" providerId="ADAL" clId="{6522DB22-9B34-43BC-AD9C-03E4ABD0BD6B}" dt="2020-10-17T20:35:20.951" v="7700"/>
          <ac:spMkLst>
            <pc:docMk/>
            <pc:sldMk cId="4212880305" sldId="299"/>
            <ac:spMk id="154" creationId="{FE239B8C-A7B0-4BC1-8FE7-6FC74D840D54}"/>
          </ac:spMkLst>
        </pc:spChg>
        <pc:grpChg chg="add del mod">
          <ac:chgData name="Daniel Schwarz" userId="5bb35bb8-905a-4742-88d9-33d9089732e7" providerId="ADAL" clId="{6522DB22-9B34-43BC-AD9C-03E4ABD0BD6B}" dt="2020-10-17T20:33:03.229" v="7673" actId="478"/>
          <ac:grpSpMkLst>
            <pc:docMk/>
            <pc:sldMk cId="4212880305" sldId="299"/>
            <ac:grpSpMk id="3" creationId="{F298EA28-4170-40B9-8F3A-B43334C205C0}"/>
          </ac:grpSpMkLst>
        </pc:grpChg>
        <pc:grpChg chg="del">
          <ac:chgData name="Daniel Schwarz" userId="5bb35bb8-905a-4742-88d9-33d9089732e7" providerId="ADAL" clId="{6522DB22-9B34-43BC-AD9C-03E4ABD0BD6B}" dt="2020-10-17T20:00:36.194" v="7371" actId="478"/>
          <ac:grpSpMkLst>
            <pc:docMk/>
            <pc:sldMk cId="4212880305" sldId="299"/>
            <ac:grpSpMk id="59" creationId="{DC2108F1-C5EF-4016-A3E6-52F48C766E4B}"/>
          </ac:grpSpMkLst>
        </pc:grpChg>
        <pc:grpChg chg="del">
          <ac:chgData name="Daniel Schwarz" userId="5bb35bb8-905a-4742-88d9-33d9089732e7" providerId="ADAL" clId="{6522DB22-9B34-43BC-AD9C-03E4ABD0BD6B}" dt="2020-10-17T20:00:36.194" v="7371" actId="478"/>
          <ac:grpSpMkLst>
            <pc:docMk/>
            <pc:sldMk cId="4212880305" sldId="299"/>
            <ac:grpSpMk id="62" creationId="{B53C2B39-2490-4233-85EA-8401E46EA8A6}"/>
          </ac:grpSpMkLst>
        </pc:grpChg>
        <pc:grpChg chg="add mod">
          <ac:chgData name="Daniel Schwarz" userId="5bb35bb8-905a-4742-88d9-33d9089732e7" providerId="ADAL" clId="{6522DB22-9B34-43BC-AD9C-03E4ABD0BD6B}" dt="2020-10-17T20:25:38.388" v="7654" actId="164"/>
          <ac:grpSpMkLst>
            <pc:docMk/>
            <pc:sldMk cId="4212880305" sldId="299"/>
            <ac:grpSpMk id="111" creationId="{21B78095-942B-44F3-A505-F3D960D92739}"/>
          </ac:grpSpMkLst>
        </pc:grpChg>
        <pc:grpChg chg="add mod">
          <ac:chgData name="Daniel Schwarz" userId="5bb35bb8-905a-4742-88d9-33d9089732e7" providerId="ADAL" clId="{6522DB22-9B34-43BC-AD9C-03E4ABD0BD6B}" dt="2020-10-17T20:25:38.388" v="7654" actId="164"/>
          <ac:grpSpMkLst>
            <pc:docMk/>
            <pc:sldMk cId="4212880305" sldId="299"/>
            <ac:grpSpMk id="151" creationId="{2B972CF4-0920-42CA-B16D-AB10E372F2B8}"/>
          </ac:grpSpMkLst>
        </pc:grpChg>
        <pc:picChg chg="del">
          <ac:chgData name="Daniel Schwarz" userId="5bb35bb8-905a-4742-88d9-33d9089732e7" providerId="ADAL" clId="{6522DB22-9B34-43BC-AD9C-03E4ABD0BD6B}" dt="2020-10-17T19:58:54.981" v="7347" actId="478"/>
          <ac:picMkLst>
            <pc:docMk/>
            <pc:sldMk cId="4212880305" sldId="299"/>
            <ac:picMk id="26" creationId="{3B9BDA58-B5BA-4213-ADAD-95549D1B87F9}"/>
          </ac:picMkLst>
        </pc:pic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18" creationId="{2191D20F-8DD9-459C-B506-0BAFF1983E0D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25" creationId="{1FCC2E36-6890-4928-A02D-A0EDBB43CC7B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32" creationId="{D81EE523-EBFB-4641-A88E-04139F5971F7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33" creationId="{025BCB4D-25BE-41E4-942D-E34152129A6C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34" creationId="{93238430-D322-4A75-BC72-A0E3DFE76D84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5" creationId="{538739D6-A5B5-4CDC-99AD-6EAFEC947488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6" creationId="{F7C3CC8F-6D59-4F50-BE0A-50130E10FDE9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7" creationId="{72715A9A-CBA5-41C1-9EB9-36AD4AA1D0FC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8" creationId="{71260392-4E1E-4FA7-BB44-404F495A2C5D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9" creationId="{610F5C5D-7A19-4A62-9C80-6A88109E0355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50" creationId="{484A0BD8-838A-4F68-9935-A7690C0F9CFF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52" creationId="{77B01E1F-F38B-4281-82B2-EA7806313548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53" creationId="{02045682-A759-4B34-A6FA-6ECBBBB15593}"/>
          </ac:inkMkLst>
        </pc:inkChg>
      </pc:sldChg>
      <pc:sldChg chg="addSp delSp modSp add mod modClrScheme chgLayout modNotesTx">
        <pc:chgData name="Daniel Schwarz" userId="5bb35bb8-905a-4742-88d9-33d9089732e7" providerId="ADAL" clId="{6522DB22-9B34-43BC-AD9C-03E4ABD0BD6B}" dt="2020-10-18T11:29:38.907" v="12323" actId="20577"/>
        <pc:sldMkLst>
          <pc:docMk/>
          <pc:sldMk cId="172233623" sldId="300"/>
        </pc:sldMkLst>
        <pc:spChg chg="add del mod ord">
          <ac:chgData name="Daniel Schwarz" userId="5bb35bb8-905a-4742-88d9-33d9089732e7" providerId="ADAL" clId="{6522DB22-9B34-43BC-AD9C-03E4ABD0BD6B}" dt="2020-10-17T21:20:40.453" v="8998" actId="478"/>
          <ac:spMkLst>
            <pc:docMk/>
            <pc:sldMk cId="172233623" sldId="300"/>
            <ac:spMk id="2" creationId="{848123AA-45F8-478C-BD48-64B782781E52}"/>
          </ac:spMkLst>
        </pc:spChg>
        <pc:spChg chg="mod ord">
          <ac:chgData name="Daniel Schwarz" userId="5bb35bb8-905a-4742-88d9-33d9089732e7" providerId="ADAL" clId="{6522DB22-9B34-43BC-AD9C-03E4ABD0BD6B}" dt="2020-10-17T21:20:26.845" v="8991" actId="700"/>
          <ac:spMkLst>
            <pc:docMk/>
            <pc:sldMk cId="172233623" sldId="300"/>
            <ac:spMk id="3" creationId="{170F1F03-AD3B-40D4-A9A4-A23B6630DB7A}"/>
          </ac:spMkLst>
        </pc:spChg>
        <pc:spChg chg="mod ord">
          <ac:chgData name="Daniel Schwarz" userId="5bb35bb8-905a-4742-88d9-33d9089732e7" providerId="ADAL" clId="{6522DB22-9B34-43BC-AD9C-03E4ABD0BD6B}" dt="2020-10-18T11:28:48.283" v="12312" actId="27636"/>
          <ac:spMkLst>
            <pc:docMk/>
            <pc:sldMk cId="172233623" sldId="300"/>
            <ac:spMk id="4" creationId="{478AB046-1B68-488D-AE60-8F01F95A10E4}"/>
          </ac:spMkLst>
        </pc:spChg>
        <pc:spChg chg="add del mod ord">
          <ac:chgData name="Daniel Schwarz" userId="5bb35bb8-905a-4742-88d9-33d9089732e7" providerId="ADAL" clId="{6522DB22-9B34-43BC-AD9C-03E4ABD0BD6B}" dt="2020-10-17T21:20:41.548" v="8999" actId="478"/>
          <ac:spMkLst>
            <pc:docMk/>
            <pc:sldMk cId="172233623" sldId="300"/>
            <ac:spMk id="6" creationId="{330856DB-9606-45C6-B46F-A4E12E5BF3F9}"/>
          </ac:spMkLst>
        </pc:spChg>
        <pc:spChg chg="add mod ord">
          <ac:chgData name="Daniel Schwarz" userId="5bb35bb8-905a-4742-88d9-33d9089732e7" providerId="ADAL" clId="{6522DB22-9B34-43BC-AD9C-03E4ABD0BD6B}" dt="2020-10-18T11:29:38.907" v="12323" actId="20577"/>
          <ac:spMkLst>
            <pc:docMk/>
            <pc:sldMk cId="172233623" sldId="300"/>
            <ac:spMk id="7" creationId="{04104634-E1B5-456B-ABF8-39949A2E50F5}"/>
          </ac:spMkLst>
        </pc:spChg>
      </pc:sldChg>
      <pc:sldChg chg="addSp delSp modSp add del mod delAnim modAnim">
        <pc:chgData name="Daniel Schwarz" userId="5bb35bb8-905a-4742-88d9-33d9089732e7" providerId="ADAL" clId="{6522DB22-9B34-43BC-AD9C-03E4ABD0BD6B}" dt="2020-10-17T20:37:55.014" v="7765" actId="47"/>
        <pc:sldMkLst>
          <pc:docMk/>
          <pc:sldMk cId="459518054" sldId="300"/>
        </pc:sldMkLst>
        <pc:spChg chg="add mod">
          <ac:chgData name="Daniel Schwarz" userId="5bb35bb8-905a-4742-88d9-33d9089732e7" providerId="ADAL" clId="{6522DB22-9B34-43BC-AD9C-03E4ABD0BD6B}" dt="2020-10-17T20:34:54.234" v="7699" actId="1076"/>
          <ac:spMkLst>
            <pc:docMk/>
            <pc:sldMk cId="459518054" sldId="300"/>
            <ac:spMk id="3" creationId="{1691BE2A-F9D5-44C1-96E6-E3FFE6ED29E0}"/>
          </ac:spMkLst>
        </pc:spChg>
        <pc:spChg chg="add">
          <ac:chgData name="Daniel Schwarz" userId="5bb35bb8-905a-4742-88d9-33d9089732e7" providerId="ADAL" clId="{6522DB22-9B34-43BC-AD9C-03E4ABD0BD6B}" dt="2020-10-17T20:36:13.451" v="7706" actId="22"/>
          <ac:spMkLst>
            <pc:docMk/>
            <pc:sldMk cId="459518054" sldId="300"/>
            <ac:spMk id="26" creationId="{5B331CB5-127B-4198-BCD2-547A1881B0E4}"/>
          </ac:spMkLst>
        </pc:spChg>
        <pc:spChg chg="add mod">
          <ac:chgData name="Daniel Schwarz" userId="5bb35bb8-905a-4742-88d9-33d9089732e7" providerId="ADAL" clId="{6522DB22-9B34-43BC-AD9C-03E4ABD0BD6B}" dt="2020-10-17T20:36:43.058" v="7737" actId="1076"/>
          <ac:spMkLst>
            <pc:docMk/>
            <pc:sldMk cId="459518054" sldId="300"/>
            <ac:spMk id="93" creationId="{4F19E29C-278A-4806-AAEA-3AE370DFEB95}"/>
          </ac:spMkLst>
        </pc:spChg>
        <pc:spChg chg="del">
          <ac:chgData name="Daniel Schwarz" userId="5bb35bb8-905a-4742-88d9-33d9089732e7" providerId="ADAL" clId="{6522DB22-9B34-43BC-AD9C-03E4ABD0BD6B}" dt="2020-10-17T20:34:29.966" v="7695" actId="478"/>
          <ac:spMkLst>
            <pc:docMk/>
            <pc:sldMk cId="459518054" sldId="300"/>
            <ac:spMk id="106" creationId="{F6EF0A3E-A303-4467-979B-822EFEE8DF4D}"/>
          </ac:spMkLst>
        </pc:spChg>
        <pc:spChg chg="add mod">
          <ac:chgData name="Daniel Schwarz" userId="5bb35bb8-905a-4742-88d9-33d9089732e7" providerId="ADAL" clId="{6522DB22-9B34-43BC-AD9C-03E4ABD0BD6B}" dt="2020-10-17T20:37:22.867" v="7764" actId="1076"/>
          <ac:spMkLst>
            <pc:docMk/>
            <pc:sldMk cId="459518054" sldId="300"/>
            <ac:spMk id="111" creationId="{0E5FF47E-55DB-4621-94DF-35E725470BEE}"/>
          </ac:spMkLst>
        </pc:spChg>
        <pc:spChg chg="add mod">
          <ac:chgData name="Daniel Schwarz" userId="5bb35bb8-905a-4742-88d9-33d9089732e7" providerId="ADAL" clId="{6522DB22-9B34-43BC-AD9C-03E4ABD0BD6B}" dt="2020-10-17T20:37:22.867" v="7764" actId="1076"/>
          <ac:spMkLst>
            <pc:docMk/>
            <pc:sldMk cId="459518054" sldId="300"/>
            <ac:spMk id="118" creationId="{54F1E049-6AE6-4136-9ED3-95B1AFF756B5}"/>
          </ac:spMkLst>
        </pc:spChg>
      </pc:sldChg>
      <pc:sldChg chg="modSp add mod modNotesTx">
        <pc:chgData name="Daniel Schwarz" userId="5bb35bb8-905a-4742-88d9-33d9089732e7" providerId="ADAL" clId="{6522DB22-9B34-43BC-AD9C-03E4ABD0BD6B}" dt="2020-10-18T09:57:19.064" v="10377" actId="20577"/>
        <pc:sldMkLst>
          <pc:docMk/>
          <pc:sldMk cId="203430102" sldId="301"/>
        </pc:sldMkLst>
        <pc:spChg chg="mod">
          <ac:chgData name="Daniel Schwarz" userId="5bb35bb8-905a-4742-88d9-33d9089732e7" providerId="ADAL" clId="{6522DB22-9B34-43BC-AD9C-03E4ABD0BD6B}" dt="2020-10-17T21:30:44.492" v="9065" actId="20577"/>
          <ac:spMkLst>
            <pc:docMk/>
            <pc:sldMk cId="203430102" sldId="301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21:50:33.088" v="10284" actId="5793"/>
          <ac:spMkLst>
            <pc:docMk/>
            <pc:sldMk cId="203430102" sldId="301"/>
            <ac:spMk id="4" creationId="{478AB046-1B68-488D-AE60-8F01F95A10E4}"/>
          </ac:spMkLst>
        </pc:spChg>
      </pc:sldChg>
      <pc:sldChg chg="new del">
        <pc:chgData name="Daniel Schwarz" userId="5bb35bb8-905a-4742-88d9-33d9089732e7" providerId="ADAL" clId="{6522DB22-9B34-43BC-AD9C-03E4ABD0BD6B}" dt="2020-10-17T21:19:25.839" v="8977" actId="47"/>
        <pc:sldMkLst>
          <pc:docMk/>
          <pc:sldMk cId="887171388" sldId="301"/>
        </pc:sldMkLst>
      </pc:sldChg>
      <pc:sldChg chg="delSp modSp new del mod modClrScheme chgLayout">
        <pc:chgData name="Daniel Schwarz" userId="5bb35bb8-905a-4742-88d9-33d9089732e7" providerId="ADAL" clId="{6522DB22-9B34-43BC-AD9C-03E4ABD0BD6B}" dt="2020-10-18T11:18:39.729" v="11858" actId="47"/>
        <pc:sldMkLst>
          <pc:docMk/>
          <pc:sldMk cId="239590548" sldId="302"/>
        </pc:sldMkLst>
        <pc:spChg chg="mod ord">
          <ac:chgData name="Daniel Schwarz" userId="5bb35bb8-905a-4742-88d9-33d9089732e7" providerId="ADAL" clId="{6522DB22-9B34-43BC-AD9C-03E4ABD0BD6B}" dt="2020-10-18T10:29:13.049" v="11304" actId="20577"/>
          <ac:spMkLst>
            <pc:docMk/>
            <pc:sldMk cId="239590548" sldId="302"/>
            <ac:spMk id="2" creationId="{DF7E8C56-17FD-401F-AB86-3178D06650D7}"/>
          </ac:spMkLst>
        </pc:spChg>
        <pc:spChg chg="del">
          <ac:chgData name="Daniel Schwarz" userId="5bb35bb8-905a-4742-88d9-33d9089732e7" providerId="ADAL" clId="{6522DB22-9B34-43BC-AD9C-03E4ABD0BD6B}" dt="2020-10-18T10:08:31.036" v="10508" actId="700"/>
          <ac:spMkLst>
            <pc:docMk/>
            <pc:sldMk cId="239590548" sldId="302"/>
            <ac:spMk id="3" creationId="{B1B99A91-7A43-455A-BF61-D89EACBAB13F}"/>
          </ac:spMkLst>
        </pc:spChg>
      </pc:sldChg>
      <pc:sldChg chg="modSp new del mod">
        <pc:chgData name="Daniel Schwarz" userId="5bb35bb8-905a-4742-88d9-33d9089732e7" providerId="ADAL" clId="{6522DB22-9B34-43BC-AD9C-03E4ABD0BD6B}" dt="2020-10-18T19:16:49.620" v="16488" actId="47"/>
        <pc:sldMkLst>
          <pc:docMk/>
          <pc:sldMk cId="1826571045" sldId="303"/>
        </pc:sldMkLst>
        <pc:spChg chg="mod">
          <ac:chgData name="Daniel Schwarz" userId="5bb35bb8-905a-4742-88d9-33d9089732e7" providerId="ADAL" clId="{6522DB22-9B34-43BC-AD9C-03E4ABD0BD6B}" dt="2020-10-17T22:40:58.090" v="10322" actId="20577"/>
          <ac:spMkLst>
            <pc:docMk/>
            <pc:sldMk cId="1826571045" sldId="303"/>
            <ac:spMk id="2" creationId="{7DD5344E-0038-4DAC-A1B8-F8FA30DF88AE}"/>
          </ac:spMkLst>
        </pc:spChg>
      </pc:sldChg>
      <pc:sldChg chg="new del">
        <pc:chgData name="Daniel Schwarz" userId="5bb35bb8-905a-4742-88d9-33d9089732e7" providerId="ADAL" clId="{6522DB22-9B34-43BC-AD9C-03E4ABD0BD6B}" dt="2020-10-18T10:04:24.285" v="10379" actId="47"/>
        <pc:sldMkLst>
          <pc:docMk/>
          <pc:sldMk cId="337854660" sldId="304"/>
        </pc:sldMkLst>
      </pc:sldChg>
      <pc:sldChg chg="addSp delSp modSp add mod modAnim">
        <pc:chgData name="Daniel Schwarz" userId="5bb35bb8-905a-4742-88d9-33d9089732e7" providerId="ADAL" clId="{6522DB22-9B34-43BC-AD9C-03E4ABD0BD6B}" dt="2020-10-18T10:06:46.371" v="10507"/>
        <pc:sldMkLst>
          <pc:docMk/>
          <pc:sldMk cId="945803796" sldId="304"/>
        </pc:sldMkLst>
        <pc:spChg chg="del mod">
          <ac:chgData name="Daniel Schwarz" userId="5bb35bb8-905a-4742-88d9-33d9089732e7" providerId="ADAL" clId="{6522DB22-9B34-43BC-AD9C-03E4ABD0BD6B}" dt="2020-10-18T10:05:40.515" v="10382" actId="478"/>
          <ac:spMkLst>
            <pc:docMk/>
            <pc:sldMk cId="945803796" sldId="304"/>
            <ac:spMk id="2" creationId="{16429EF4-4487-42EB-8880-13FA80732D7D}"/>
          </ac:spMkLst>
        </pc:spChg>
        <pc:spChg chg="add mod">
          <ac:chgData name="Daniel Schwarz" userId="5bb35bb8-905a-4742-88d9-33d9089732e7" providerId="ADAL" clId="{6522DB22-9B34-43BC-AD9C-03E4ABD0BD6B}" dt="2020-10-18T10:06:37.323" v="10506" actId="1076"/>
          <ac:spMkLst>
            <pc:docMk/>
            <pc:sldMk cId="945803796" sldId="304"/>
            <ac:spMk id="87" creationId="{E184AA2C-F32F-4DC3-9817-6A6FBEA4A454}"/>
          </ac:spMkLst>
        </pc:spChg>
        <pc:spChg chg="mod">
          <ac:chgData name="Daniel Schwarz" userId="5bb35bb8-905a-4742-88d9-33d9089732e7" providerId="ADAL" clId="{6522DB22-9B34-43BC-AD9C-03E4ABD0BD6B}" dt="2020-10-18T10:06:08.650" v="10469" actId="20577"/>
          <ac:spMkLst>
            <pc:docMk/>
            <pc:sldMk cId="945803796" sldId="304"/>
            <ac:spMk id="106" creationId="{F6EF0A3E-A303-4467-979B-822EFEE8DF4D}"/>
          </ac:spMkLst>
        </pc:spChg>
      </pc:sldChg>
      <pc:sldChg chg="addSp delSp modSp new mod modClrScheme modAnim chgLayout">
        <pc:chgData name="Daniel Schwarz" userId="5bb35bb8-905a-4742-88d9-33d9089732e7" providerId="ADAL" clId="{6522DB22-9B34-43BC-AD9C-03E4ABD0BD6B}" dt="2020-10-18T11:03:16.228" v="11632" actId="1076"/>
        <pc:sldMkLst>
          <pc:docMk/>
          <pc:sldMk cId="4190681715" sldId="305"/>
        </pc:sldMkLst>
        <pc:spChg chg="del">
          <ac:chgData name="Daniel Schwarz" userId="5bb35bb8-905a-4742-88d9-33d9089732e7" providerId="ADAL" clId="{6522DB22-9B34-43BC-AD9C-03E4ABD0BD6B}" dt="2020-10-18T10:09:33.562" v="10518" actId="700"/>
          <ac:spMkLst>
            <pc:docMk/>
            <pc:sldMk cId="4190681715" sldId="305"/>
            <ac:spMk id="2" creationId="{44C044C5-F24C-4441-8062-1C8E5B4C3490}"/>
          </ac:spMkLst>
        </pc:spChg>
        <pc:spChg chg="add mod">
          <ac:chgData name="Daniel Schwarz" userId="5bb35bb8-905a-4742-88d9-33d9089732e7" providerId="ADAL" clId="{6522DB22-9B34-43BC-AD9C-03E4ABD0BD6B}" dt="2020-10-18T10:24:54.393" v="11080" actId="20577"/>
          <ac:spMkLst>
            <pc:docMk/>
            <pc:sldMk cId="4190681715" sldId="305"/>
            <ac:spMk id="309" creationId="{AD0A407E-F448-44DF-B453-BFE32D475BBD}"/>
          </ac:spMkLst>
        </pc:spChg>
        <pc:spChg chg="add mod">
          <ac:chgData name="Daniel Schwarz" userId="5bb35bb8-905a-4742-88d9-33d9089732e7" providerId="ADAL" clId="{6522DB22-9B34-43BC-AD9C-03E4ABD0BD6B}" dt="2020-10-18T10:25:43.129" v="11130" actId="1076"/>
          <ac:spMkLst>
            <pc:docMk/>
            <pc:sldMk cId="4190681715" sldId="305"/>
            <ac:spMk id="310" creationId="{8B54F97C-EE40-40B0-B3A8-8934181D2E2A}"/>
          </ac:spMkLst>
        </pc:spChg>
        <pc:spChg chg="add mod">
          <ac:chgData name="Daniel Schwarz" userId="5bb35bb8-905a-4742-88d9-33d9089732e7" providerId="ADAL" clId="{6522DB22-9B34-43BC-AD9C-03E4ABD0BD6B}" dt="2020-10-18T10:35:35.003" v="11356" actId="571"/>
          <ac:spMkLst>
            <pc:docMk/>
            <pc:sldMk cId="4190681715" sldId="305"/>
            <ac:spMk id="316" creationId="{CA4D1347-F5C0-413D-9EC2-534FAB40DBB8}"/>
          </ac:spMkLst>
        </pc:spChg>
        <pc:grpChg chg="add del mod">
          <ac:chgData name="Daniel Schwarz" userId="5bb35bb8-905a-4742-88d9-33d9089732e7" providerId="ADAL" clId="{6522DB22-9B34-43BC-AD9C-03E4ABD0BD6B}" dt="2020-10-18T10:11:26.970" v="10539" actId="478"/>
          <ac:grpSpMkLst>
            <pc:docMk/>
            <pc:sldMk cId="4190681715" sldId="305"/>
            <ac:grpSpMk id="7" creationId="{10317626-ACB0-42B4-9E40-558604E0D3B2}"/>
          </ac:grpSpMkLst>
        </pc:grpChg>
        <pc:grpChg chg="add del mod">
          <ac:chgData name="Daniel Schwarz" userId="5bb35bb8-905a-4742-88d9-33d9089732e7" providerId="ADAL" clId="{6522DB22-9B34-43BC-AD9C-03E4ABD0BD6B}" dt="2020-10-18T10:11:26.326" v="10538" actId="478"/>
          <ac:grpSpMkLst>
            <pc:docMk/>
            <pc:sldMk cId="4190681715" sldId="305"/>
            <ac:grpSpMk id="10" creationId="{77F827EE-441E-4878-9806-3026D97DF75A}"/>
          </ac:grpSpMkLst>
        </pc:grpChg>
        <pc:grpChg chg="add del mod">
          <ac:chgData name="Daniel Schwarz" userId="5bb35bb8-905a-4742-88d9-33d9089732e7" providerId="ADAL" clId="{6522DB22-9B34-43BC-AD9C-03E4ABD0BD6B}" dt="2020-10-18T10:09:46.899" v="10521" actId="478"/>
          <ac:grpSpMkLst>
            <pc:docMk/>
            <pc:sldMk cId="4190681715" sldId="305"/>
            <ac:grpSpMk id="13" creationId="{D5F18AC3-B4E1-4125-8312-6E952D7E81C4}"/>
          </ac:grpSpMkLst>
        </pc:grpChg>
        <pc:grpChg chg="del mod">
          <ac:chgData name="Daniel Schwarz" userId="5bb35bb8-905a-4742-88d9-33d9089732e7" providerId="ADAL" clId="{6522DB22-9B34-43BC-AD9C-03E4ABD0BD6B}" dt="2020-10-18T10:10:20.974" v="10535"/>
          <ac:grpSpMkLst>
            <pc:docMk/>
            <pc:sldMk cId="4190681715" sldId="305"/>
            <ac:grpSpMk id="30" creationId="{EF64F64A-5E99-43C7-B8A1-BA30BB570964}"/>
          </ac:grpSpMkLst>
        </pc:grpChg>
        <pc:grpChg chg="del mod">
          <ac:chgData name="Daniel Schwarz" userId="5bb35bb8-905a-4742-88d9-33d9089732e7" providerId="ADAL" clId="{6522DB22-9B34-43BC-AD9C-03E4ABD0BD6B}" dt="2020-10-18T10:10:20.974" v="10535"/>
          <ac:grpSpMkLst>
            <pc:docMk/>
            <pc:sldMk cId="4190681715" sldId="305"/>
            <ac:grpSpMk id="33" creationId="{1C668393-7613-492B-A71F-9F3927ECBFA5}"/>
          </ac:grpSpMkLst>
        </pc:grpChg>
        <pc:grpChg chg="mod">
          <ac:chgData name="Daniel Schwarz" userId="5bb35bb8-905a-4742-88d9-33d9089732e7" providerId="ADAL" clId="{6522DB22-9B34-43BC-AD9C-03E4ABD0BD6B}" dt="2020-10-18T10:10:20.974" v="10535"/>
          <ac:grpSpMkLst>
            <pc:docMk/>
            <pc:sldMk cId="4190681715" sldId="305"/>
            <ac:grpSpMk id="37" creationId="{61F68150-DFD2-429D-A998-2164C72A1EC6}"/>
          </ac:grpSpMkLst>
        </pc:grpChg>
        <pc:grpChg chg="del mod">
          <ac:chgData name="Daniel Schwarz" userId="5bb35bb8-905a-4742-88d9-33d9089732e7" providerId="ADAL" clId="{6522DB22-9B34-43BC-AD9C-03E4ABD0BD6B}" dt="2020-10-18T10:11:44.653" v="10545"/>
          <ac:grpSpMkLst>
            <pc:docMk/>
            <pc:sldMk cId="4190681715" sldId="305"/>
            <ac:grpSpMk id="40" creationId="{34EDC43E-03C2-45E2-BABB-4AE20EABD876}"/>
          </ac:grpSpMkLst>
        </pc:grpChg>
        <pc:grpChg chg="del mod">
          <ac:chgData name="Daniel Schwarz" userId="5bb35bb8-905a-4742-88d9-33d9089732e7" providerId="ADAL" clId="{6522DB22-9B34-43BC-AD9C-03E4ABD0BD6B}" dt="2020-10-18T10:11:46.938" v="10550"/>
          <ac:grpSpMkLst>
            <pc:docMk/>
            <pc:sldMk cId="4190681715" sldId="305"/>
            <ac:grpSpMk id="43" creationId="{C88E368B-AE80-4663-A5B2-129D2E9B0C5A}"/>
          </ac:grpSpMkLst>
        </pc:grpChg>
        <pc:grpChg chg="mod">
          <ac:chgData name="Daniel Schwarz" userId="5bb35bb8-905a-4742-88d9-33d9089732e7" providerId="ADAL" clId="{6522DB22-9B34-43BC-AD9C-03E4ABD0BD6B}" dt="2020-10-18T10:11:46.938" v="10550"/>
          <ac:grpSpMkLst>
            <pc:docMk/>
            <pc:sldMk cId="4190681715" sldId="305"/>
            <ac:grpSpMk id="48" creationId="{14384165-C66F-43C9-B6E9-A19F418C1787}"/>
          </ac:grpSpMkLst>
        </pc:grpChg>
        <pc:grpChg chg="mod">
          <ac:chgData name="Daniel Schwarz" userId="5bb35bb8-905a-4742-88d9-33d9089732e7" providerId="ADAL" clId="{6522DB22-9B34-43BC-AD9C-03E4ABD0BD6B}" dt="2020-10-18T10:20:25.373" v="10872" actId="1038"/>
          <ac:grpSpMkLst>
            <pc:docMk/>
            <pc:sldMk cId="4190681715" sldId="305"/>
            <ac:grpSpMk id="51" creationId="{6F9E3F6A-34E3-4932-B04B-993A8E2B6ECC}"/>
          </ac:grpSpMkLst>
        </pc:grpChg>
        <pc:grpChg chg="mod">
          <ac:chgData name="Daniel Schwarz" userId="5bb35bb8-905a-4742-88d9-33d9089732e7" providerId="ADAL" clId="{6522DB22-9B34-43BC-AD9C-03E4ABD0BD6B}" dt="2020-10-18T10:20:25.373" v="10872" actId="1038"/>
          <ac:grpSpMkLst>
            <pc:docMk/>
            <pc:sldMk cId="4190681715" sldId="305"/>
            <ac:grpSpMk id="62" creationId="{C371B7EB-E82F-41B4-A9DA-A14E2194C23E}"/>
          </ac:grpSpMkLst>
        </pc:grpChg>
        <pc:grpChg chg="mod">
          <ac:chgData name="Daniel Schwarz" userId="5bb35bb8-905a-4742-88d9-33d9089732e7" providerId="ADAL" clId="{6522DB22-9B34-43BC-AD9C-03E4ABD0BD6B}" dt="2020-10-18T10:20:25.373" v="10872" actId="1038"/>
          <ac:grpSpMkLst>
            <pc:docMk/>
            <pc:sldMk cId="4190681715" sldId="305"/>
            <ac:grpSpMk id="63" creationId="{EEC6A621-6B14-49D2-B835-C9B01C17172A}"/>
          </ac:grpSpMkLst>
        </pc:grpChg>
        <pc:grpChg chg="del mod">
          <ac:chgData name="Daniel Schwarz" userId="5bb35bb8-905a-4742-88d9-33d9089732e7" providerId="ADAL" clId="{6522DB22-9B34-43BC-AD9C-03E4ABD0BD6B}" dt="2020-10-18T10:13:39.936" v="10583"/>
          <ac:grpSpMkLst>
            <pc:docMk/>
            <pc:sldMk cId="4190681715" sldId="305"/>
            <ac:grpSpMk id="68" creationId="{A446791C-8741-4C0B-A284-0EF5B22B20B7}"/>
          </ac:grpSpMkLst>
        </pc:grpChg>
        <pc:grpChg chg="mod">
          <ac:chgData name="Daniel Schwarz" userId="5bb35bb8-905a-4742-88d9-33d9089732e7" providerId="ADAL" clId="{6522DB22-9B34-43BC-AD9C-03E4ABD0BD6B}" dt="2020-10-18T10:15:15.501" v="10660" actId="1076"/>
          <ac:grpSpMkLst>
            <pc:docMk/>
            <pc:sldMk cId="4190681715" sldId="305"/>
            <ac:grpSpMk id="81" creationId="{15E0478F-A04B-4A59-A877-6F7CFC45715A}"/>
          </ac:grpSpMkLst>
        </pc:grpChg>
        <pc:grpChg chg="mod">
          <ac:chgData name="Daniel Schwarz" userId="5bb35bb8-905a-4742-88d9-33d9089732e7" providerId="ADAL" clId="{6522DB22-9B34-43BC-AD9C-03E4ABD0BD6B}" dt="2020-10-18T10:15:15.501" v="10660" actId="1076"/>
          <ac:grpSpMkLst>
            <pc:docMk/>
            <pc:sldMk cId="4190681715" sldId="305"/>
            <ac:grpSpMk id="88" creationId="{DD13784B-9043-4A0E-912A-18C3587346AD}"/>
          </ac:grpSpMkLst>
        </pc:grpChg>
        <pc:grpChg chg="add del mod">
          <ac:chgData name="Daniel Schwarz" userId="5bb35bb8-905a-4742-88d9-33d9089732e7" providerId="ADAL" clId="{6522DB22-9B34-43BC-AD9C-03E4ABD0BD6B}" dt="2020-10-18T10:14:18.768" v="10638"/>
          <ac:grpSpMkLst>
            <pc:docMk/>
            <pc:sldMk cId="4190681715" sldId="305"/>
            <ac:grpSpMk id="94" creationId="{670479D5-A939-4FC6-8A4C-022D1C888E34}"/>
          </ac:grpSpMkLst>
        </pc:grpChg>
        <pc:grpChg chg="add del mod">
          <ac:chgData name="Daniel Schwarz" userId="5bb35bb8-905a-4742-88d9-33d9089732e7" providerId="ADAL" clId="{6522DB22-9B34-43BC-AD9C-03E4ABD0BD6B}" dt="2020-10-18T10:14:11.224" v="10620"/>
          <ac:grpSpMkLst>
            <pc:docMk/>
            <pc:sldMk cId="4190681715" sldId="305"/>
            <ac:grpSpMk id="112" creationId="{93DED0DE-6756-4633-8D3A-BF9015D9A80C}"/>
          </ac:grpSpMkLst>
        </pc:grpChg>
        <pc:grpChg chg="mod">
          <ac:chgData name="Daniel Schwarz" userId="5bb35bb8-905a-4742-88d9-33d9089732e7" providerId="ADAL" clId="{6522DB22-9B34-43BC-AD9C-03E4ABD0BD6B}" dt="2020-10-18T10:14:10.959" v="10618"/>
          <ac:grpSpMkLst>
            <pc:docMk/>
            <pc:sldMk cId="4190681715" sldId="305"/>
            <ac:grpSpMk id="114" creationId="{509D2ABE-2A38-4364-A526-6938E16DAC8F}"/>
          </ac:grpSpMkLst>
        </pc:grpChg>
        <pc:grpChg chg="del mod">
          <ac:chgData name="Daniel Schwarz" userId="5bb35bb8-905a-4742-88d9-33d9089732e7" providerId="ADAL" clId="{6522DB22-9B34-43BC-AD9C-03E4ABD0BD6B}" dt="2020-10-18T10:14:19.868" v="10640"/>
          <ac:grpSpMkLst>
            <pc:docMk/>
            <pc:sldMk cId="4190681715" sldId="305"/>
            <ac:grpSpMk id="117" creationId="{4FE02573-0606-4F9B-B218-BD1AC1D95A64}"/>
          </ac:grpSpMkLst>
        </pc:grpChg>
        <pc:grpChg chg="del mod">
          <ac:chgData name="Daniel Schwarz" userId="5bb35bb8-905a-4742-88d9-33d9089732e7" providerId="ADAL" clId="{6522DB22-9B34-43BC-AD9C-03E4ABD0BD6B}" dt="2020-10-18T10:14:26.329" v="10650"/>
          <ac:grpSpMkLst>
            <pc:docMk/>
            <pc:sldMk cId="4190681715" sldId="305"/>
            <ac:grpSpMk id="119" creationId="{8EF09CFD-A8A2-4F58-998C-5323DDD62F50}"/>
          </ac:grpSpMkLst>
        </pc:grpChg>
        <pc:grpChg chg="del mod">
          <ac:chgData name="Daniel Schwarz" userId="5bb35bb8-905a-4742-88d9-33d9089732e7" providerId="ADAL" clId="{6522DB22-9B34-43BC-AD9C-03E4ABD0BD6B}" dt="2020-10-18T10:14:29.221" v="10655"/>
          <ac:grpSpMkLst>
            <pc:docMk/>
            <pc:sldMk cId="4190681715" sldId="305"/>
            <ac:grpSpMk id="129" creationId="{F69FC996-8A72-44AA-997F-C030FB91172C}"/>
          </ac:grpSpMkLst>
        </pc:grpChg>
        <pc:grpChg chg="del mod">
          <ac:chgData name="Daniel Schwarz" userId="5bb35bb8-905a-4742-88d9-33d9089732e7" providerId="ADAL" clId="{6522DB22-9B34-43BC-AD9C-03E4ABD0BD6B}" dt="2020-10-18T10:14:30.919" v="10657"/>
          <ac:grpSpMkLst>
            <pc:docMk/>
            <pc:sldMk cId="4190681715" sldId="305"/>
            <ac:grpSpMk id="134" creationId="{57361B87-71DA-4ABC-9035-6490A30DFC2C}"/>
          </ac:grpSpMkLst>
        </pc:grpChg>
        <pc:grpChg chg="mod">
          <ac:chgData name="Daniel Schwarz" userId="5bb35bb8-905a-4742-88d9-33d9089732e7" providerId="ADAL" clId="{6522DB22-9B34-43BC-AD9C-03E4ABD0BD6B}" dt="2020-10-18T10:15:15.501" v="10660" actId="1076"/>
          <ac:grpSpMkLst>
            <pc:docMk/>
            <pc:sldMk cId="4190681715" sldId="305"/>
            <ac:grpSpMk id="136" creationId="{30DF316A-2945-43F9-BAD5-42E8AB79C906}"/>
          </ac:grpSpMkLst>
        </pc:grpChg>
        <pc:grpChg chg="add del mod">
          <ac:chgData name="Daniel Schwarz" userId="5bb35bb8-905a-4742-88d9-33d9089732e7" providerId="ADAL" clId="{6522DB22-9B34-43BC-AD9C-03E4ABD0BD6B}" dt="2020-10-18T10:16:21.895" v="10678"/>
          <ac:grpSpMkLst>
            <pc:docMk/>
            <pc:sldMk cId="4190681715" sldId="305"/>
            <ac:grpSpMk id="140" creationId="{2D0B6B62-4A0E-432F-BD86-92252BCEAC1A}"/>
          </ac:grpSpMkLst>
        </pc:grpChg>
        <pc:grpChg chg="del mod">
          <ac:chgData name="Daniel Schwarz" userId="5bb35bb8-905a-4742-88d9-33d9089732e7" providerId="ADAL" clId="{6522DB22-9B34-43BC-AD9C-03E4ABD0BD6B}" dt="2020-10-18T10:16:11.533" v="10674"/>
          <ac:grpSpMkLst>
            <pc:docMk/>
            <pc:sldMk cId="4190681715" sldId="305"/>
            <ac:grpSpMk id="143" creationId="{81D529BB-6081-43BD-9169-125347514585}"/>
          </ac:grpSpMkLst>
        </pc:grpChg>
        <pc:grpChg chg="mod">
          <ac:chgData name="Daniel Schwarz" userId="5bb35bb8-905a-4742-88d9-33d9089732e7" providerId="ADAL" clId="{6522DB22-9B34-43BC-AD9C-03E4ABD0BD6B}" dt="2020-10-18T10:16:11.533" v="10674"/>
          <ac:grpSpMkLst>
            <pc:docMk/>
            <pc:sldMk cId="4190681715" sldId="305"/>
            <ac:grpSpMk id="151" creationId="{9E61EAB1-DD10-40F7-9148-8927D7DA6A48}"/>
          </ac:grpSpMkLst>
        </pc:grpChg>
        <pc:grpChg chg="mod">
          <ac:chgData name="Daniel Schwarz" userId="5bb35bb8-905a-4742-88d9-33d9089732e7" providerId="ADAL" clId="{6522DB22-9B34-43BC-AD9C-03E4ABD0BD6B}" dt="2020-10-18T10:16:21.895" v="10678"/>
          <ac:grpSpMkLst>
            <pc:docMk/>
            <pc:sldMk cId="4190681715" sldId="305"/>
            <ac:grpSpMk id="153" creationId="{68E67C8E-5B34-425B-ABA9-9115FDF32CE0}"/>
          </ac:grpSpMkLst>
        </pc:grpChg>
        <pc:grpChg chg="mod">
          <ac:chgData name="Daniel Schwarz" userId="5bb35bb8-905a-4742-88d9-33d9089732e7" providerId="ADAL" clId="{6522DB22-9B34-43BC-AD9C-03E4ABD0BD6B}" dt="2020-10-18T10:16:31.028" v="10685"/>
          <ac:grpSpMkLst>
            <pc:docMk/>
            <pc:sldMk cId="4190681715" sldId="305"/>
            <ac:grpSpMk id="157" creationId="{F3CEAB90-8A1F-43A1-ABDD-F637CC8DFF99}"/>
          </ac:grpSpMkLst>
        </pc:grpChg>
        <pc:grpChg chg="mod">
          <ac:chgData name="Daniel Schwarz" userId="5bb35bb8-905a-4742-88d9-33d9089732e7" providerId="ADAL" clId="{6522DB22-9B34-43BC-AD9C-03E4ABD0BD6B}" dt="2020-10-18T10:16:40.124" v="10690"/>
          <ac:grpSpMkLst>
            <pc:docMk/>
            <pc:sldMk cId="4190681715" sldId="305"/>
            <ac:grpSpMk id="162" creationId="{07F12AF6-114C-4289-B67F-F71226393E25}"/>
          </ac:grpSpMkLst>
        </pc:grpChg>
        <pc:grpChg chg="del mod">
          <ac:chgData name="Daniel Schwarz" userId="5bb35bb8-905a-4742-88d9-33d9089732e7" providerId="ADAL" clId="{6522DB22-9B34-43BC-AD9C-03E4ABD0BD6B}" dt="2020-10-18T10:17:09.277" v="10710"/>
          <ac:grpSpMkLst>
            <pc:docMk/>
            <pc:sldMk cId="4190681715" sldId="305"/>
            <ac:grpSpMk id="178" creationId="{88526B7E-7542-44BE-BD7D-11B2993EEFEE}"/>
          </ac:grpSpMkLst>
        </pc:grpChg>
        <pc:grpChg chg="del mod">
          <ac:chgData name="Daniel Schwarz" userId="5bb35bb8-905a-4742-88d9-33d9089732e7" providerId="ADAL" clId="{6522DB22-9B34-43BC-AD9C-03E4ABD0BD6B}" dt="2020-10-18T10:17:13.996" v="10712"/>
          <ac:grpSpMkLst>
            <pc:docMk/>
            <pc:sldMk cId="4190681715" sldId="305"/>
            <ac:grpSpMk id="182" creationId="{5EFE9296-E4F0-483D-A59E-89157EEE3724}"/>
          </ac:grpSpMkLst>
        </pc:grpChg>
        <pc:grpChg chg="mod">
          <ac:chgData name="Daniel Schwarz" userId="5bb35bb8-905a-4742-88d9-33d9089732e7" providerId="ADAL" clId="{6522DB22-9B34-43BC-AD9C-03E4ABD0BD6B}" dt="2020-10-18T10:17:13.996" v="10712"/>
          <ac:grpSpMkLst>
            <pc:docMk/>
            <pc:sldMk cId="4190681715" sldId="305"/>
            <ac:grpSpMk id="184" creationId="{8DEF9086-9456-4388-878C-0330E3D87475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199" creationId="{CE344199-230A-434B-A445-AAE0B6D42BEC}"/>
          </ac:grpSpMkLst>
        </pc:grpChg>
        <pc:grpChg chg="del mod">
          <ac:chgData name="Daniel Schwarz" userId="5bb35bb8-905a-4742-88d9-33d9089732e7" providerId="ADAL" clId="{6522DB22-9B34-43BC-AD9C-03E4ABD0BD6B}" dt="2020-10-18T10:21:19.075" v="10886" actId="478"/>
          <ac:grpSpMkLst>
            <pc:docMk/>
            <pc:sldMk cId="4190681715" sldId="305"/>
            <ac:grpSpMk id="200" creationId="{505BBFFC-AE9B-4D7C-8449-27D21DA07941}"/>
          </ac:grpSpMkLst>
        </pc:grpChg>
        <pc:grpChg chg="mod">
          <ac:chgData name="Daniel Schwarz" userId="5bb35bb8-905a-4742-88d9-33d9089732e7" providerId="ADAL" clId="{6522DB22-9B34-43BC-AD9C-03E4ABD0BD6B}" dt="2020-10-18T10:18:51.218" v="10760"/>
          <ac:grpSpMkLst>
            <pc:docMk/>
            <pc:sldMk cId="4190681715" sldId="305"/>
            <ac:grpSpMk id="217" creationId="{11044EC5-3F2D-458D-B871-8AFC00A9B8D9}"/>
          </ac:grpSpMkLst>
        </pc:grpChg>
        <pc:grpChg chg="mod">
          <ac:chgData name="Daniel Schwarz" userId="5bb35bb8-905a-4742-88d9-33d9089732e7" providerId="ADAL" clId="{6522DB22-9B34-43BC-AD9C-03E4ABD0BD6B}" dt="2020-10-18T10:18:47.034" v="10753"/>
          <ac:grpSpMkLst>
            <pc:docMk/>
            <pc:sldMk cId="4190681715" sldId="305"/>
            <ac:grpSpMk id="224" creationId="{781134A8-11CD-41B0-8A1D-BEF52F928591}"/>
          </ac:grpSpMkLst>
        </pc:grpChg>
        <pc:grpChg chg="mod">
          <ac:chgData name="Daniel Schwarz" userId="5bb35bb8-905a-4742-88d9-33d9089732e7" providerId="ADAL" clId="{6522DB22-9B34-43BC-AD9C-03E4ABD0BD6B}" dt="2020-10-18T10:19:01.429" v="10780"/>
          <ac:grpSpMkLst>
            <pc:docMk/>
            <pc:sldMk cId="4190681715" sldId="305"/>
            <ac:grpSpMk id="229" creationId="{D7E66457-8EBB-46AC-B4F7-14B60C5CCAE7}"/>
          </ac:grpSpMkLst>
        </pc:grpChg>
        <pc:grpChg chg="del mod">
          <ac:chgData name="Daniel Schwarz" userId="5bb35bb8-905a-4742-88d9-33d9089732e7" providerId="ADAL" clId="{6522DB22-9B34-43BC-AD9C-03E4ABD0BD6B}" dt="2020-10-18T10:19:08.833" v="10789"/>
          <ac:grpSpMkLst>
            <pc:docMk/>
            <pc:sldMk cId="4190681715" sldId="305"/>
            <ac:grpSpMk id="235" creationId="{F8B2FF7C-0B75-4DE9-BE0C-E9FAB085641F}"/>
          </ac:grpSpMkLst>
        </pc:grpChg>
        <pc:grpChg chg="del mod">
          <ac:chgData name="Daniel Schwarz" userId="5bb35bb8-905a-4742-88d9-33d9089732e7" providerId="ADAL" clId="{6522DB22-9B34-43BC-AD9C-03E4ABD0BD6B}" dt="2020-10-18T10:19:12.282" v="10796"/>
          <ac:grpSpMkLst>
            <pc:docMk/>
            <pc:sldMk cId="4190681715" sldId="305"/>
            <ac:grpSpMk id="238" creationId="{5F541006-44A8-499E-918F-82A64045D3D7}"/>
          </ac:grpSpMkLst>
        </pc:grpChg>
        <pc:grpChg chg="add del mod">
          <ac:chgData name="Daniel Schwarz" userId="5bb35bb8-905a-4742-88d9-33d9089732e7" providerId="ADAL" clId="{6522DB22-9B34-43BC-AD9C-03E4ABD0BD6B}" dt="2020-10-18T10:19:21.728" v="10802"/>
          <ac:grpSpMkLst>
            <pc:docMk/>
            <pc:sldMk cId="4190681715" sldId="305"/>
            <ac:grpSpMk id="245" creationId="{39B4A418-800C-442F-AF17-5687C83ADE8C}"/>
          </ac:grpSpMkLst>
        </pc:grpChg>
        <pc:grpChg chg="mod">
          <ac:chgData name="Daniel Schwarz" userId="5bb35bb8-905a-4742-88d9-33d9089732e7" providerId="ADAL" clId="{6522DB22-9B34-43BC-AD9C-03E4ABD0BD6B}" dt="2020-10-18T10:19:18.692" v="10800"/>
          <ac:grpSpMkLst>
            <pc:docMk/>
            <pc:sldMk cId="4190681715" sldId="305"/>
            <ac:grpSpMk id="247" creationId="{B65996E4-EFBB-422A-BFE0-DEB1AE80A1E4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249" creationId="{A3511473-37B1-4E30-8A35-21EAEB44B30A}"/>
          </ac:grpSpMkLst>
        </pc:grpChg>
        <pc:grpChg chg="mod">
          <ac:chgData name="Daniel Schwarz" userId="5bb35bb8-905a-4742-88d9-33d9089732e7" providerId="ADAL" clId="{6522DB22-9B34-43BC-AD9C-03E4ABD0BD6B}" dt="2020-10-18T10:19:33.554" v="10811"/>
          <ac:grpSpMkLst>
            <pc:docMk/>
            <pc:sldMk cId="4190681715" sldId="305"/>
            <ac:grpSpMk id="256" creationId="{FF461345-BD8E-48CD-827A-FEF51A8AB68B}"/>
          </ac:grpSpMkLst>
        </pc:grpChg>
        <pc:grpChg chg="mod">
          <ac:chgData name="Daniel Schwarz" userId="5bb35bb8-905a-4742-88d9-33d9089732e7" providerId="ADAL" clId="{6522DB22-9B34-43BC-AD9C-03E4ABD0BD6B}" dt="2020-10-18T10:19:38.831" v="10815"/>
          <ac:grpSpMkLst>
            <pc:docMk/>
            <pc:sldMk cId="4190681715" sldId="305"/>
            <ac:grpSpMk id="258" creationId="{072786E1-F0E9-4BBE-905F-8E4ADA2E5176}"/>
          </ac:grpSpMkLst>
        </pc:grpChg>
        <pc:grpChg chg="del mod">
          <ac:chgData name="Daniel Schwarz" userId="5bb35bb8-905a-4742-88d9-33d9089732e7" providerId="ADAL" clId="{6522DB22-9B34-43BC-AD9C-03E4ABD0BD6B}" dt="2020-10-18T10:19:45.343" v="10824"/>
          <ac:grpSpMkLst>
            <pc:docMk/>
            <pc:sldMk cId="4190681715" sldId="305"/>
            <ac:grpSpMk id="260" creationId="{D2E0C4CF-2054-49CE-80D6-02BDF0B1C2A1}"/>
          </ac:grpSpMkLst>
        </pc:grpChg>
        <pc:grpChg chg="del mod">
          <ac:chgData name="Daniel Schwarz" userId="5bb35bb8-905a-4742-88d9-33d9089732e7" providerId="ADAL" clId="{6522DB22-9B34-43BC-AD9C-03E4ABD0BD6B}" dt="2020-10-18T10:20:05.819" v="10839" actId="478"/>
          <ac:grpSpMkLst>
            <pc:docMk/>
            <pc:sldMk cId="4190681715" sldId="305"/>
            <ac:grpSpMk id="267" creationId="{A8326FA5-2D69-48B6-9401-C11E3E2B6F8B}"/>
          </ac:grpSpMkLst>
        </pc:grpChg>
        <pc:grpChg chg="del mod">
          <ac:chgData name="Daniel Schwarz" userId="5bb35bb8-905a-4742-88d9-33d9089732e7" providerId="ADAL" clId="{6522DB22-9B34-43BC-AD9C-03E4ABD0BD6B}" dt="2020-10-18T10:20:14.026" v="10846"/>
          <ac:grpSpMkLst>
            <pc:docMk/>
            <pc:sldMk cId="4190681715" sldId="305"/>
            <ac:grpSpMk id="271" creationId="{478203B9-E1D7-4783-AC7F-A3E2279E9434}"/>
          </ac:grpSpMkLst>
        </pc:grpChg>
        <pc:grpChg chg="del mod">
          <ac:chgData name="Daniel Schwarz" userId="5bb35bb8-905a-4742-88d9-33d9089732e7" providerId="ADAL" clId="{6522DB22-9B34-43BC-AD9C-03E4ABD0BD6B}" dt="2020-10-18T10:20:19.042" v="10854"/>
          <ac:grpSpMkLst>
            <pc:docMk/>
            <pc:sldMk cId="4190681715" sldId="305"/>
            <ac:grpSpMk id="274" creationId="{A2CD88A1-D158-4E90-940C-B3578FF39E49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282" creationId="{6BB11AD6-E9E4-4596-9F56-8B5B80FC266B}"/>
          </ac:grpSpMkLst>
        </pc:grpChg>
        <pc:grpChg chg="mod">
          <ac:chgData name="Daniel Schwarz" userId="5bb35bb8-905a-4742-88d9-33d9089732e7" providerId="ADAL" clId="{6522DB22-9B34-43BC-AD9C-03E4ABD0BD6B}" dt="2020-10-18T10:20:40.650" v="10879"/>
          <ac:grpSpMkLst>
            <pc:docMk/>
            <pc:sldMk cId="4190681715" sldId="305"/>
            <ac:grpSpMk id="287" creationId="{CDD062FF-D4A1-4367-AA9E-1D2618EE85D6}"/>
          </ac:grpSpMkLst>
        </pc:grpChg>
        <pc:grpChg chg="mod">
          <ac:chgData name="Daniel Schwarz" userId="5bb35bb8-905a-4742-88d9-33d9089732e7" providerId="ADAL" clId="{6522DB22-9B34-43BC-AD9C-03E4ABD0BD6B}" dt="2020-10-18T10:20:45.034" v="10881"/>
          <ac:grpSpMkLst>
            <pc:docMk/>
            <pc:sldMk cId="4190681715" sldId="305"/>
            <ac:grpSpMk id="289" creationId="{6FF094F0-215E-47AF-AAE7-05AEF028C837}"/>
          </ac:grpSpMkLst>
        </pc:grpChg>
        <pc:grpChg chg="mod">
          <ac:chgData name="Daniel Schwarz" userId="5bb35bb8-905a-4742-88d9-33d9089732e7" providerId="ADAL" clId="{6522DB22-9B34-43BC-AD9C-03E4ABD0BD6B}" dt="2020-10-18T10:21:31.738" v="10897"/>
          <ac:grpSpMkLst>
            <pc:docMk/>
            <pc:sldMk cId="4190681715" sldId="305"/>
            <ac:grpSpMk id="298" creationId="{08E25F5C-3F61-4DD7-B278-79D86984663C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307" creationId="{A91D0F48-9129-420E-8528-DCD0C39F6436}"/>
          </ac:grpSpMkLst>
        </pc:grpChg>
        <pc:grpChg chg="add mod">
          <ac:chgData name="Daniel Schwarz" userId="5bb35bb8-905a-4742-88d9-33d9089732e7" providerId="ADAL" clId="{6522DB22-9B34-43BC-AD9C-03E4ABD0BD6B}" dt="2020-10-18T10:35:35.003" v="11356" actId="571"/>
          <ac:grpSpMkLst>
            <pc:docMk/>
            <pc:sldMk cId="4190681715" sldId="305"/>
            <ac:grpSpMk id="312" creationId="{29CB3CF9-AEC8-4442-825C-C331CF3F1AD6}"/>
          </ac:grpSpMkLst>
        </pc:grpChg>
        <pc:picChg chg="add mod">
          <ac:chgData name="Daniel Schwarz" userId="5bb35bb8-905a-4742-88d9-33d9089732e7" providerId="ADAL" clId="{6522DB22-9B34-43BC-AD9C-03E4ABD0BD6B}" dt="2020-10-18T11:03:16.228" v="11632" actId="1076"/>
          <ac:picMkLst>
            <pc:docMk/>
            <pc:sldMk cId="4190681715" sldId="305"/>
            <ac:picMk id="3" creationId="{4BCEAC6A-6C7E-4BFA-A441-CAA204152D2D}"/>
          </ac:picMkLst>
        </pc:picChg>
        <pc:picChg chg="add mod">
          <ac:chgData name="Daniel Schwarz" userId="5bb35bb8-905a-4742-88d9-33d9089732e7" providerId="ADAL" clId="{6522DB22-9B34-43BC-AD9C-03E4ABD0BD6B}" dt="2020-10-18T10:35:35.003" v="11356" actId="571"/>
          <ac:picMkLst>
            <pc:docMk/>
            <pc:sldMk cId="4190681715" sldId="305"/>
            <ac:picMk id="311" creationId="{C37C2FE9-55EE-4288-9D84-E36FD3594F5A}"/>
          </ac:picMkLst>
        </pc:picChg>
        <pc:inkChg chg="add mod">
          <ac:chgData name="Daniel Schwarz" userId="5bb35bb8-905a-4742-88d9-33d9089732e7" providerId="ADAL" clId="{6522DB22-9B34-43BC-AD9C-03E4ABD0BD6B}" dt="2020-10-18T10:09:44.154" v="10520" actId="1076"/>
          <ac:inkMkLst>
            <pc:docMk/>
            <pc:sldMk cId="4190681715" sldId="305"/>
            <ac:inkMk id="4" creationId="{3B89FD79-90A9-4235-B21D-8491F2630E96}"/>
          </ac:inkMkLst>
        </pc:inkChg>
        <pc:inkChg chg="add mod">
          <ac:chgData name="Daniel Schwarz" userId="5bb35bb8-905a-4742-88d9-33d9089732e7" providerId="ADAL" clId="{6522DB22-9B34-43BC-AD9C-03E4ABD0BD6B}" dt="2020-10-18T10:09:44.154" v="10520" actId="1076"/>
          <ac:inkMkLst>
            <pc:docMk/>
            <pc:sldMk cId="4190681715" sldId="305"/>
            <ac:inkMk id="5" creationId="{1B636ABB-1DFE-4980-BF2E-FEE71FC506AD}"/>
          </ac:inkMkLst>
        </pc:inkChg>
        <pc:inkChg chg="add mod">
          <ac:chgData name="Daniel Schwarz" userId="5bb35bb8-905a-4742-88d9-33d9089732e7" providerId="ADAL" clId="{6522DB22-9B34-43BC-AD9C-03E4ABD0BD6B}" dt="2020-10-18T10:09:44.154" v="10520" actId="1076"/>
          <ac:inkMkLst>
            <pc:docMk/>
            <pc:sldMk cId="4190681715" sldId="305"/>
            <ac:inkMk id="6" creationId="{0D3D11A7-E330-4CD5-85CF-997F61C7D476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8" creationId="{C1E9E5B0-81FD-4E84-879B-30AD3E61337C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9" creationId="{0F9ECCA2-3E35-4A0B-AD1B-D54E26B0ECED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1" creationId="{C8F4F47D-8A6E-45F5-B16E-ECC03401472E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2" creationId="{96E2172A-F3F6-4475-8A52-A1EDE30AB5C1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4" creationId="{842EFE7E-C3AF-4F9A-A688-36044FD38372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5" creationId="{85C82423-AE8B-4DE5-A52C-D4591A292C8E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6" creationId="{F456ADA0-1864-458F-82B0-62E5AE0C7179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7" creationId="{278D909E-E3EC-4BDA-AD65-79A594AC6EBC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8" creationId="{F204962C-6608-47B5-B4FA-2C09CCA8F0B2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9" creationId="{BFCCAF66-E7C8-44E8-A20F-AB902F6E1371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0" creationId="{993115E1-80C6-4852-A82F-DB22FB3EC32E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1" creationId="{4D0832F5-7492-46D4-A35A-18787D009092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2" creationId="{271A7AE8-B43C-4DF5-BF22-AD0C5C258D53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3" creationId="{FB4980B9-8300-432C-B187-6A3BE409B863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4" creationId="{9B77C134-501A-4F64-9396-C664982FEE23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5" creationId="{31A00EAD-AA74-4517-90D5-5E6AB2F6CBC2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6" creationId="{04B6D3A6-3CEB-463F-B784-C0E17FBB83A7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7" creationId="{C2A9EF62-461D-4222-A970-DECE96BD041C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8" creationId="{E13C50D5-0674-453A-B04F-8A71CBCC6868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9" creationId="{BBBEFEE8-C083-43E7-BFD2-7BDE514E5A9C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1" creationId="{2EA720F7-6588-48F7-AB96-33320DE868FA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2" creationId="{15AE1CB6-A504-45B2-8EBF-E8B46FFB77AD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4" creationId="{68B26E2A-230F-4A69-BEBB-3A0E373E76EF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5" creationId="{AF5037AE-DEB2-4FA4-9C45-BD983C419FBC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6" creationId="{C471BEE0-24FE-4729-A3E0-B48F8C1A4A64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38" creationId="{1B7E7553-6352-4FB5-9196-3A65BAF8AA16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39" creationId="{04893545-5F3F-4BFB-93AA-1644A2BFF743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1" creationId="{4774137C-8DD3-4BDA-A5BC-CFE422CD76F1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2" creationId="{2C09B1D7-BD5F-4972-B13B-BA590DB99082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4" creationId="{140660D0-F1FD-4803-934B-CE5E70BFC396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5" creationId="{A9702536-9F93-461C-BCCC-B322C7C823AA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6" creationId="{1101E82A-FDA8-45C1-A083-3827F7258D74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7" creationId="{DFCE599D-212D-4E0D-97D8-6B7A8E243BD6}"/>
          </ac:inkMkLst>
        </pc:inkChg>
        <pc:inkChg chg="add mod">
          <ac:chgData name="Daniel Schwarz" userId="5bb35bb8-905a-4742-88d9-33d9089732e7" providerId="ADAL" clId="{6522DB22-9B34-43BC-AD9C-03E4ABD0BD6B}" dt="2020-10-18T10:11:54.153" v="10553"/>
          <ac:inkMkLst>
            <pc:docMk/>
            <pc:sldMk cId="4190681715" sldId="305"/>
            <ac:inkMk id="49" creationId="{6F32E9BC-44E9-4918-B815-7C8943D7AC8C}"/>
          </ac:inkMkLst>
        </pc:inkChg>
        <pc:inkChg chg="add mod">
          <ac:chgData name="Daniel Schwarz" userId="5bb35bb8-905a-4742-88d9-33d9089732e7" providerId="ADAL" clId="{6522DB22-9B34-43BC-AD9C-03E4ABD0BD6B}" dt="2020-10-18T10:11:54.153" v="10553"/>
          <ac:inkMkLst>
            <pc:docMk/>
            <pc:sldMk cId="4190681715" sldId="305"/>
            <ac:inkMk id="50" creationId="{9109BA7A-7553-4FB6-84BB-B78DCE3D5B1A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2" creationId="{C76FA8D6-942E-4671-848F-4A5D0C618235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3" creationId="{57DD3DBA-B179-4FC6-9403-68AE305E5419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4" creationId="{046654FB-2598-4542-BB62-AA4F06515ABB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5" creationId="{DA499653-FC02-4F7E-A213-5BC0AC663359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6" creationId="{F9D30F6E-345E-4DB6-ABF8-FEFB6972F5A6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7" creationId="{5D0BD1C6-A4F9-41DC-B4D3-C507A2525E14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8" creationId="{5391F346-0810-4FCC-BD08-50EFF3FB3B51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9" creationId="{B9E7C279-776C-4D76-9968-4F70E6B55158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60" creationId="{B4F00A78-E803-43C9-B009-DEF444433A0D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61" creationId="{3EF23484-F72C-4005-A018-EA4A90E12D67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4" creationId="{54EFC324-07C0-4154-AB81-1DA1DD2F1470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5" creationId="{9D82206C-9CC1-43DE-85C7-5E182B993EDD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6" creationId="{ADBD0ED0-3011-4F53-9106-9E6BB9840AC6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7" creationId="{5F700AEA-8086-498A-8F4C-7EC632E3E5DF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9" creationId="{28EA2AB5-3E40-44DE-9F82-6673F77F8A99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0" creationId="{AE62AE84-99D5-47D0-A98B-EBC65787A8AA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1" creationId="{49821D3C-7913-41B3-B4FB-B8DE28A55246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2" creationId="{DDA7943A-9A14-452F-A634-638724A9B6E8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3" creationId="{B319A624-D687-4473-A6AC-7EB8D869E082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4" creationId="{27F98E54-A633-4CD8-880C-4FE86BB34A6B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5" creationId="{1089C929-83F0-4E26-8C5D-0A4B615A2FF0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6" creationId="{9239AF37-9248-44FF-9748-BFAA873F4E24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7" creationId="{090505E0-178F-4679-BBC9-256F70B33ED8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8" creationId="{2EEF8914-6BB7-4426-8AEC-CB8BAF1A7E81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9" creationId="{F650C465-6754-4311-91DE-C2D19C2EAF3F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80" creationId="{B995EA15-1EBF-4B87-A652-7CEA9759EDA1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2" creationId="{50219963-C737-43A4-89BD-7F1B1B39F109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3" creationId="{5A9D083F-3448-4722-9A3A-E9D0990CC4A0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4" creationId="{8303133E-996F-4D8E-924B-C4F105E0013D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5" creationId="{0524E01B-0ED6-43B6-9D83-6B51A9149A5F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6" creationId="{D65ACF62-AF15-4D81-91F1-C0EF186559EB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7" creationId="{E5961D41-3BE6-47F9-A68E-47108110B33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89" creationId="{4FF2CE41-2909-4753-B78D-6EB28A10F371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0" creationId="{F86F027B-E284-4DD1-836A-4E02761FD793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1" creationId="{836BD693-415D-499D-A450-2B6FD591F548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2" creationId="{54C43965-1A95-4711-ACED-A310EF1D9EA4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3" creationId="{CEF4A1D8-639E-4FC4-816C-B25A13D9B3FE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5" creationId="{B56D6361-14AD-4BD0-B834-6D063E87B02F}"/>
          </ac:inkMkLst>
        </pc:inkChg>
        <pc:inkChg chg="add del mod">
          <ac:chgData name="Daniel Schwarz" userId="5bb35bb8-905a-4742-88d9-33d9089732e7" providerId="ADAL" clId="{6522DB22-9B34-43BC-AD9C-03E4ABD0BD6B}" dt="2020-10-18T10:14:14.362" v="10635" actId="9405"/>
          <ac:inkMkLst>
            <pc:docMk/>
            <pc:sldMk cId="4190681715" sldId="305"/>
            <ac:inkMk id="96" creationId="{C347E9AE-1354-4D1B-87D2-A682D70A8E9A}"/>
          </ac:inkMkLst>
        </pc:inkChg>
        <pc:inkChg chg="add del mod">
          <ac:chgData name="Daniel Schwarz" userId="5bb35bb8-905a-4742-88d9-33d9089732e7" providerId="ADAL" clId="{6522DB22-9B34-43BC-AD9C-03E4ABD0BD6B}" dt="2020-10-18T10:14:13.969" v="10634" actId="9405"/>
          <ac:inkMkLst>
            <pc:docMk/>
            <pc:sldMk cId="4190681715" sldId="305"/>
            <ac:inkMk id="97" creationId="{CBAADC73-10A7-4C8A-BA7D-D81EEE9DC7B1}"/>
          </ac:inkMkLst>
        </pc:inkChg>
        <pc:inkChg chg="add del mod">
          <ac:chgData name="Daniel Schwarz" userId="5bb35bb8-905a-4742-88d9-33d9089732e7" providerId="ADAL" clId="{6522DB22-9B34-43BC-AD9C-03E4ABD0BD6B}" dt="2020-10-18T10:14:13.577" v="10633" actId="9405"/>
          <ac:inkMkLst>
            <pc:docMk/>
            <pc:sldMk cId="4190681715" sldId="305"/>
            <ac:inkMk id="98" creationId="{A075FB1B-E5A2-4EE0-A1D7-FBD1640A3346}"/>
          </ac:inkMkLst>
        </pc:inkChg>
        <pc:inkChg chg="add del mod">
          <ac:chgData name="Daniel Schwarz" userId="5bb35bb8-905a-4742-88d9-33d9089732e7" providerId="ADAL" clId="{6522DB22-9B34-43BC-AD9C-03E4ABD0BD6B}" dt="2020-10-18T10:14:13.409" v="10632" actId="9405"/>
          <ac:inkMkLst>
            <pc:docMk/>
            <pc:sldMk cId="4190681715" sldId="305"/>
            <ac:inkMk id="99" creationId="{B1860686-A0D4-43EB-A651-02ABBDDA16AD}"/>
          </ac:inkMkLst>
        </pc:inkChg>
        <pc:inkChg chg="add del mod">
          <ac:chgData name="Daniel Schwarz" userId="5bb35bb8-905a-4742-88d9-33d9089732e7" providerId="ADAL" clId="{6522DB22-9B34-43BC-AD9C-03E4ABD0BD6B}" dt="2020-10-18T10:14:13.241" v="10631" actId="9405"/>
          <ac:inkMkLst>
            <pc:docMk/>
            <pc:sldMk cId="4190681715" sldId="305"/>
            <ac:inkMk id="100" creationId="{492A6001-9C7E-4215-909B-23D423F60AA9}"/>
          </ac:inkMkLst>
        </pc:inkChg>
        <pc:inkChg chg="add del mod">
          <ac:chgData name="Daniel Schwarz" userId="5bb35bb8-905a-4742-88d9-33d9089732e7" providerId="ADAL" clId="{6522DB22-9B34-43BC-AD9C-03E4ABD0BD6B}" dt="2020-10-18T10:14:13.065" v="10630" actId="9405"/>
          <ac:inkMkLst>
            <pc:docMk/>
            <pc:sldMk cId="4190681715" sldId="305"/>
            <ac:inkMk id="101" creationId="{A978553C-A4B6-45D4-B716-E8996F849126}"/>
          </ac:inkMkLst>
        </pc:inkChg>
        <pc:inkChg chg="add del mod">
          <ac:chgData name="Daniel Schwarz" userId="5bb35bb8-905a-4742-88d9-33d9089732e7" providerId="ADAL" clId="{6522DB22-9B34-43BC-AD9C-03E4ABD0BD6B}" dt="2020-10-18T10:14:12.897" v="10629" actId="9405"/>
          <ac:inkMkLst>
            <pc:docMk/>
            <pc:sldMk cId="4190681715" sldId="305"/>
            <ac:inkMk id="102" creationId="{820B2041-BA65-4279-98A5-D878DAF5177D}"/>
          </ac:inkMkLst>
        </pc:inkChg>
        <pc:inkChg chg="add del mod">
          <ac:chgData name="Daniel Schwarz" userId="5bb35bb8-905a-4742-88d9-33d9089732e7" providerId="ADAL" clId="{6522DB22-9B34-43BC-AD9C-03E4ABD0BD6B}" dt="2020-10-18T10:14:12.720" v="10628" actId="9405"/>
          <ac:inkMkLst>
            <pc:docMk/>
            <pc:sldMk cId="4190681715" sldId="305"/>
            <ac:inkMk id="103" creationId="{10AF7E22-1444-4991-A53A-4A4F4495172E}"/>
          </ac:inkMkLst>
        </pc:inkChg>
        <pc:inkChg chg="add del mod">
          <ac:chgData name="Daniel Schwarz" userId="5bb35bb8-905a-4742-88d9-33d9089732e7" providerId="ADAL" clId="{6522DB22-9B34-43BC-AD9C-03E4ABD0BD6B}" dt="2020-10-18T10:14:12.561" v="10627" actId="9405"/>
          <ac:inkMkLst>
            <pc:docMk/>
            <pc:sldMk cId="4190681715" sldId="305"/>
            <ac:inkMk id="104" creationId="{BA37C268-98F6-4B24-BC6A-D865E0BCC3F4}"/>
          </ac:inkMkLst>
        </pc:inkChg>
        <pc:inkChg chg="add del mod">
          <ac:chgData name="Daniel Schwarz" userId="5bb35bb8-905a-4742-88d9-33d9089732e7" providerId="ADAL" clId="{6522DB22-9B34-43BC-AD9C-03E4ABD0BD6B}" dt="2020-10-18T10:14:12.352" v="10626" actId="9405"/>
          <ac:inkMkLst>
            <pc:docMk/>
            <pc:sldMk cId="4190681715" sldId="305"/>
            <ac:inkMk id="105" creationId="{D67872D5-8A05-4AEB-A5C7-39ABF05D87BF}"/>
          </ac:inkMkLst>
        </pc:inkChg>
        <pc:inkChg chg="add del mod">
          <ac:chgData name="Daniel Schwarz" userId="5bb35bb8-905a-4742-88d9-33d9089732e7" providerId="ADAL" clId="{6522DB22-9B34-43BC-AD9C-03E4ABD0BD6B}" dt="2020-10-18T10:14:12.201" v="10625" actId="9405"/>
          <ac:inkMkLst>
            <pc:docMk/>
            <pc:sldMk cId="4190681715" sldId="305"/>
            <ac:inkMk id="106" creationId="{4DC6ACC9-9711-4D56-AE5C-1DD10334E051}"/>
          </ac:inkMkLst>
        </pc:inkChg>
        <pc:inkChg chg="add del mod">
          <ac:chgData name="Daniel Schwarz" userId="5bb35bb8-905a-4742-88d9-33d9089732e7" providerId="ADAL" clId="{6522DB22-9B34-43BC-AD9C-03E4ABD0BD6B}" dt="2020-10-18T10:14:12.057" v="10624" actId="9405"/>
          <ac:inkMkLst>
            <pc:docMk/>
            <pc:sldMk cId="4190681715" sldId="305"/>
            <ac:inkMk id="107" creationId="{FA6ED85C-A48E-4C74-9EB6-A8D725A1F3FF}"/>
          </ac:inkMkLst>
        </pc:inkChg>
        <pc:inkChg chg="add del mod">
          <ac:chgData name="Daniel Schwarz" userId="5bb35bb8-905a-4742-88d9-33d9089732e7" providerId="ADAL" clId="{6522DB22-9B34-43BC-AD9C-03E4ABD0BD6B}" dt="2020-10-18T10:14:11.905" v="10623" actId="9405"/>
          <ac:inkMkLst>
            <pc:docMk/>
            <pc:sldMk cId="4190681715" sldId="305"/>
            <ac:inkMk id="108" creationId="{B7810070-3B04-4EE9-9350-F45F4DF1ED96}"/>
          </ac:inkMkLst>
        </pc:inkChg>
        <pc:inkChg chg="add del mod">
          <ac:chgData name="Daniel Schwarz" userId="5bb35bb8-905a-4742-88d9-33d9089732e7" providerId="ADAL" clId="{6522DB22-9B34-43BC-AD9C-03E4ABD0BD6B}" dt="2020-10-18T10:14:11.746" v="10622" actId="9405"/>
          <ac:inkMkLst>
            <pc:docMk/>
            <pc:sldMk cId="4190681715" sldId="305"/>
            <ac:inkMk id="109" creationId="{CF670C56-CAF4-44F8-9E82-1C794F743B6C}"/>
          </ac:inkMkLst>
        </pc:inkChg>
        <pc:inkChg chg="add del mod">
          <ac:chgData name="Daniel Schwarz" userId="5bb35bb8-905a-4742-88d9-33d9089732e7" providerId="ADAL" clId="{6522DB22-9B34-43BC-AD9C-03E4ABD0BD6B}" dt="2020-10-18T10:14:11.595" v="10621" actId="9405"/>
          <ac:inkMkLst>
            <pc:docMk/>
            <pc:sldMk cId="4190681715" sldId="305"/>
            <ac:inkMk id="110" creationId="{0EA50FA6-D6D5-4F58-AC34-B61F177B796C}"/>
          </ac:inkMkLst>
        </pc:inkChg>
        <pc:inkChg chg="add del mod">
          <ac:chgData name="Daniel Schwarz" userId="5bb35bb8-905a-4742-88d9-33d9089732e7" providerId="ADAL" clId="{6522DB22-9B34-43BC-AD9C-03E4ABD0BD6B}" dt="2020-10-18T10:14:11.224" v="10620"/>
          <ac:inkMkLst>
            <pc:docMk/>
            <pc:sldMk cId="4190681715" sldId="305"/>
            <ac:inkMk id="111" creationId="{E17E4599-C695-46E8-9070-57276CEF421F}"/>
          </ac:inkMkLst>
        </pc:inkChg>
        <pc:inkChg chg="add del mod">
          <ac:chgData name="Daniel Schwarz" userId="5bb35bb8-905a-4742-88d9-33d9089732e7" providerId="ADAL" clId="{6522DB22-9B34-43BC-AD9C-03E4ABD0BD6B}" dt="2020-10-18T10:14:10.959" v="10618"/>
          <ac:inkMkLst>
            <pc:docMk/>
            <pc:sldMk cId="4190681715" sldId="305"/>
            <ac:inkMk id="113" creationId="{C6F9E68E-2D0C-4017-8590-1CA36657B02D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15" creationId="{D6A45718-4424-437D-BDC5-EC57B92A7461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16" creationId="{8B615E30-D810-4733-87BB-B7130CD532BD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18" creationId="{5FA20A1F-5544-42A7-BB6A-C78568C4BF3C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0" creationId="{5BA04287-39AB-4E3F-B533-5B060268566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1" creationId="{08947D92-A155-4260-A941-9D68BEB8213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2" creationId="{FF18D2A2-95B9-4B1C-A543-308BD20E7C28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3" creationId="{850A93D7-C4A1-4CE3-AD75-C625B628B5D0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4" creationId="{387ECCF2-1850-4860-A61E-FD02C90221A7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5" creationId="{D1D55ECB-3385-44A0-9052-47B882AC7786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6" creationId="{8BBF62F7-A925-4422-893E-02D9D361025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7" creationId="{1843A85C-FC68-4285-ACDE-781391081C66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8" creationId="{768E2CC0-8862-4D57-BFCA-96CECBE21971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0" creationId="{C7C0F742-8823-4E76-98AA-5C43F72E2B5A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1" creationId="{A07EAB71-4A09-4989-99AC-495C4F73B48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2" creationId="{19A5F662-94D2-461C-903D-454AC0372E97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3" creationId="{7E45F292-5A38-47D5-9C0B-7030FE86B298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5" creationId="{E9247E98-1811-4C94-9F4B-4076C41E5001}"/>
          </ac:inkMkLst>
        </pc:inkChg>
        <pc:inkChg chg="add del">
          <ac:chgData name="Daniel Schwarz" userId="5bb35bb8-905a-4742-88d9-33d9089732e7" providerId="ADAL" clId="{6522DB22-9B34-43BC-AD9C-03E4ABD0BD6B}" dt="2020-10-18T10:15:09.732" v="10659" actId="9405"/>
          <ac:inkMkLst>
            <pc:docMk/>
            <pc:sldMk cId="4190681715" sldId="305"/>
            <ac:inkMk id="137" creationId="{098FFBB2-98CF-474C-9FC4-68F6AB5A6466}"/>
          </ac:inkMkLst>
        </pc:inkChg>
        <pc:inkChg chg="add mod">
          <ac:chgData name="Daniel Schwarz" userId="5bb35bb8-905a-4742-88d9-33d9089732e7" providerId="ADAL" clId="{6522DB22-9B34-43BC-AD9C-03E4ABD0BD6B}" dt="2020-10-18T10:16:21.895" v="10678"/>
          <ac:inkMkLst>
            <pc:docMk/>
            <pc:sldMk cId="4190681715" sldId="305"/>
            <ac:inkMk id="138" creationId="{85C1AF78-4EF7-495E-AD25-EE1751BD1E7D}"/>
          </ac:inkMkLst>
        </pc:inkChg>
        <pc:inkChg chg="add mod">
          <ac:chgData name="Daniel Schwarz" userId="5bb35bb8-905a-4742-88d9-33d9089732e7" providerId="ADAL" clId="{6522DB22-9B34-43BC-AD9C-03E4ABD0BD6B}" dt="2020-10-18T10:16:21.895" v="10678"/>
          <ac:inkMkLst>
            <pc:docMk/>
            <pc:sldMk cId="4190681715" sldId="305"/>
            <ac:inkMk id="139" creationId="{77A7D4B9-9A8D-44A6-BE03-4128F779AA83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1" creationId="{3B6E8D9A-6B33-4E08-A5F3-038DF79D47F0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2" creationId="{5863EC19-A147-4181-917B-6A9018FD93A5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4" creationId="{C5D2D663-C446-4534-AC31-986A701A0E02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5" creationId="{02846267-FF5D-49B5-B85B-F791AA83414C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6" creationId="{BD4BDEBA-B77B-4DDD-8045-CAC549FD64FD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7" creationId="{AA6B2AE9-3BB4-43E1-A65C-B2CF49ECFD36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8" creationId="{B50CC7D1-3808-4FA5-9C88-5B2885B47334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9" creationId="{5565646D-8519-436B-8E1A-3E7348299FA9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50" creationId="{22E4F472-0CE7-45B3-8DF2-BC192004A509}"/>
          </ac:inkMkLst>
        </pc:inkChg>
        <pc:inkChg chg="add del mod">
          <ac:chgData name="Daniel Schwarz" userId="5bb35bb8-905a-4742-88d9-33d9089732e7" providerId="ADAL" clId="{6522DB22-9B34-43BC-AD9C-03E4ABD0BD6B}" dt="2020-10-18T10:16:21.895" v="10678"/>
          <ac:inkMkLst>
            <pc:docMk/>
            <pc:sldMk cId="4190681715" sldId="305"/>
            <ac:inkMk id="152" creationId="{55EBACF5-70FC-4354-8E2A-A7AF76BFE17C}"/>
          </ac:inkMkLst>
        </pc:inkChg>
        <pc:inkChg chg="add del">
          <ac:chgData name="Daniel Schwarz" userId="5bb35bb8-905a-4742-88d9-33d9089732e7" providerId="ADAL" clId="{6522DB22-9B34-43BC-AD9C-03E4ABD0BD6B}" dt="2020-10-18T10:16:26.225" v="10680" actId="9405"/>
          <ac:inkMkLst>
            <pc:docMk/>
            <pc:sldMk cId="4190681715" sldId="305"/>
            <ac:inkMk id="154" creationId="{228A2CC5-4A97-49F5-BA0C-A17DB1D7F056}"/>
          </ac:inkMkLst>
        </pc:inkChg>
        <pc:inkChg chg="add mod">
          <ac:chgData name="Daniel Schwarz" userId="5bb35bb8-905a-4742-88d9-33d9089732e7" providerId="ADAL" clId="{6522DB22-9B34-43BC-AD9C-03E4ABD0BD6B}" dt="2020-10-18T10:16:31.028" v="10685"/>
          <ac:inkMkLst>
            <pc:docMk/>
            <pc:sldMk cId="4190681715" sldId="305"/>
            <ac:inkMk id="155" creationId="{AB6370B2-9512-4CCF-8CA0-BFC0188385D6}"/>
          </ac:inkMkLst>
        </pc:inkChg>
        <pc:inkChg chg="add del mod">
          <ac:chgData name="Daniel Schwarz" userId="5bb35bb8-905a-4742-88d9-33d9089732e7" providerId="ADAL" clId="{6522DB22-9B34-43BC-AD9C-03E4ABD0BD6B}" dt="2020-10-18T10:16:31.028" v="10685"/>
          <ac:inkMkLst>
            <pc:docMk/>
            <pc:sldMk cId="4190681715" sldId="305"/>
            <ac:inkMk id="156" creationId="{FDB5BB94-CE10-4575-B0E2-08EF9E1DEDBB}"/>
          </ac:inkMkLst>
        </pc:inkChg>
        <pc:inkChg chg="add">
          <ac:chgData name="Daniel Schwarz" userId="5bb35bb8-905a-4742-88d9-33d9089732e7" providerId="ADAL" clId="{6522DB22-9B34-43BC-AD9C-03E4ABD0BD6B}" dt="2020-10-18T10:16:33.719" v="10686" actId="9405"/>
          <ac:inkMkLst>
            <pc:docMk/>
            <pc:sldMk cId="4190681715" sldId="305"/>
            <ac:inkMk id="158" creationId="{CED0456B-230C-4420-B6E8-922F780AD794}"/>
          </ac:inkMkLst>
        </pc:inkChg>
        <pc:inkChg chg="add mod">
          <ac:chgData name="Daniel Schwarz" userId="5bb35bb8-905a-4742-88d9-33d9089732e7" providerId="ADAL" clId="{6522DB22-9B34-43BC-AD9C-03E4ABD0BD6B}" dt="2020-10-18T10:16:40.124" v="10690"/>
          <ac:inkMkLst>
            <pc:docMk/>
            <pc:sldMk cId="4190681715" sldId="305"/>
            <ac:inkMk id="159" creationId="{4D8CA023-EAEA-4CE1-B656-AC850E822594}"/>
          </ac:inkMkLst>
        </pc:inkChg>
        <pc:inkChg chg="add mod">
          <ac:chgData name="Daniel Schwarz" userId="5bb35bb8-905a-4742-88d9-33d9089732e7" providerId="ADAL" clId="{6522DB22-9B34-43BC-AD9C-03E4ABD0BD6B}" dt="2020-10-18T10:16:40.124" v="10690"/>
          <ac:inkMkLst>
            <pc:docMk/>
            <pc:sldMk cId="4190681715" sldId="305"/>
            <ac:inkMk id="160" creationId="{E2B968EF-8882-4236-868D-E0879114E6EA}"/>
          </ac:inkMkLst>
        </pc:inkChg>
        <pc:inkChg chg="add mod">
          <ac:chgData name="Daniel Schwarz" userId="5bb35bb8-905a-4742-88d9-33d9089732e7" providerId="ADAL" clId="{6522DB22-9B34-43BC-AD9C-03E4ABD0BD6B}" dt="2020-10-18T10:16:40.124" v="10690"/>
          <ac:inkMkLst>
            <pc:docMk/>
            <pc:sldMk cId="4190681715" sldId="305"/>
            <ac:inkMk id="161" creationId="{AA281726-2EC8-4A49-B088-DB29B0E1980F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3" creationId="{6E841AF4-679B-4BC9-A3F7-3B2919E3759E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4" creationId="{3CAF0C32-9D17-4DC5-A34F-F8747754AC33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5" creationId="{896A33D5-0C15-4AF3-9153-D9B1FDD29E90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6" creationId="{17B58243-6AC6-40B4-8740-424808DAC682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7" creationId="{95FCB5A5-7713-4BEB-B908-24879247BD34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8" creationId="{9E3BCD4A-F1D3-46D9-BAA5-C11EC5ADF9DB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9" creationId="{03F8078D-B0A7-4F65-A316-C8F9F5FBE0A5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0" creationId="{43319B62-1BC1-4B83-8FC6-DCA55C45AC51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1" creationId="{B80EC775-21C7-4A4F-8085-931A57E7288C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2" creationId="{092AB958-F683-4694-AC98-680AB134521C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3" creationId="{95B4A1E6-FBF0-42D2-B5DA-A966F5C0656D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4" creationId="{9BF23A4F-1361-497E-B2B0-02FC80E73CDD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5" creationId="{DC5887FA-0F67-411D-AF40-866A13CEA2EF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6" creationId="{A234A197-293B-4CB8-A81D-BDA749D0A150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7" creationId="{0DA9C0A7-6637-4C29-ABC1-F0DB6F7B28FF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9" creationId="{D4F58904-E917-44B5-BDB5-99F3321D7E02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80" creationId="{4D2CAA58-38D7-4876-8092-47425588B83A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81" creationId="{6BF0F08B-4213-4AD7-82DE-DDF5DAAE8BDA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83" creationId="{34B83D32-3EDA-4E59-9FFB-764F4A6078E3}"/>
          </ac:inkMkLst>
        </pc:inkChg>
        <pc:inkChg chg="add mod">
          <ac:chgData name="Daniel Schwarz" userId="5bb35bb8-905a-4742-88d9-33d9089732e7" providerId="ADAL" clId="{6522DB22-9B34-43BC-AD9C-03E4ABD0BD6B}" dt="2020-10-18T10:21:58.999" v="10924" actId="1036"/>
          <ac:inkMkLst>
            <pc:docMk/>
            <pc:sldMk cId="4190681715" sldId="305"/>
            <ac:inkMk id="185" creationId="{E401CF7D-3064-4876-AC41-C4B98D995B6A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6" creationId="{FB3A8AF4-D1BC-45BE-8280-58753D90F50F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7" creationId="{2E147503-0920-42B2-8122-D3A7E92FB981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8" creationId="{06EDB22D-97B1-475E-9BDA-96E0AAD9002D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9" creationId="{4B9D30B2-284C-4957-8A6F-0848CBE55339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0" creationId="{4FC95E25-7662-4CC3-963C-7C609C5D46DA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1" creationId="{828D2478-96D4-483A-8203-4F1F8E90CB9C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2" creationId="{B15FE043-7C1E-4805-B3B2-4B6D7D0E5EBD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3" creationId="{B0AED03D-E5E1-45AC-AAB2-5C963FDF5219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4" creationId="{355CF75D-4C33-49F3-A694-17DF23381D56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5" creationId="{58D169A3-78C2-4B99-A8B9-177EBB55004D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6" creationId="{289EC716-2C96-4F08-AA2F-DABE78C0C160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7" creationId="{B6291A9D-0A07-42D4-A29E-49AB7A93F439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8" creationId="{783F26C5-47A6-4A1B-8E73-CF3DB02F1D0B}"/>
          </ac:inkMkLst>
        </pc:inkChg>
        <pc:inkChg chg="add mod">
          <ac:chgData name="Daniel Schwarz" userId="5bb35bb8-905a-4742-88d9-33d9089732e7" providerId="ADAL" clId="{6522DB22-9B34-43BC-AD9C-03E4ABD0BD6B}" dt="2020-10-18T10:21:58.999" v="10924" actId="1036"/>
          <ac:inkMkLst>
            <pc:docMk/>
            <pc:sldMk cId="4190681715" sldId="305"/>
            <ac:inkMk id="201" creationId="{D491E393-26C3-47CB-A643-89D163CE592B}"/>
          </ac:inkMkLst>
        </pc:inkChg>
        <pc:inkChg chg="add mod">
          <ac:chgData name="Daniel Schwarz" userId="5bb35bb8-905a-4742-88d9-33d9089732e7" providerId="ADAL" clId="{6522DB22-9B34-43BC-AD9C-03E4ABD0BD6B}" dt="2020-10-18T10:21:58.999" v="10924" actId="1036"/>
          <ac:inkMkLst>
            <pc:docMk/>
            <pc:sldMk cId="4190681715" sldId="305"/>
            <ac:inkMk id="202" creationId="{129EC4CB-931C-4DDB-8A40-3BC9B4F0EA28}"/>
          </ac:inkMkLst>
        </pc:inkChg>
        <pc:inkChg chg="add del mod">
          <ac:chgData name="Daniel Schwarz" userId="5bb35bb8-905a-4742-88d9-33d9089732e7" providerId="ADAL" clId="{6522DB22-9B34-43BC-AD9C-03E4ABD0BD6B}" dt="2020-10-18T10:18:53.914" v="10773" actId="9405"/>
          <ac:inkMkLst>
            <pc:docMk/>
            <pc:sldMk cId="4190681715" sldId="305"/>
            <ac:inkMk id="203" creationId="{EB204AE5-17A8-4FE6-9922-117F609F420D}"/>
          </ac:inkMkLst>
        </pc:inkChg>
        <pc:inkChg chg="add del mod">
          <ac:chgData name="Daniel Schwarz" userId="5bb35bb8-905a-4742-88d9-33d9089732e7" providerId="ADAL" clId="{6522DB22-9B34-43BC-AD9C-03E4ABD0BD6B}" dt="2020-10-18T10:18:53.501" v="10772" actId="9405"/>
          <ac:inkMkLst>
            <pc:docMk/>
            <pc:sldMk cId="4190681715" sldId="305"/>
            <ac:inkMk id="204" creationId="{DC431D98-DB56-43FC-BF9E-957CBE322F98}"/>
          </ac:inkMkLst>
        </pc:inkChg>
        <pc:inkChg chg="add del mod">
          <ac:chgData name="Daniel Schwarz" userId="5bb35bb8-905a-4742-88d9-33d9089732e7" providerId="ADAL" clId="{6522DB22-9B34-43BC-AD9C-03E4ABD0BD6B}" dt="2020-10-18T10:18:53.094" v="10771" actId="9405"/>
          <ac:inkMkLst>
            <pc:docMk/>
            <pc:sldMk cId="4190681715" sldId="305"/>
            <ac:inkMk id="205" creationId="{C27B6889-CFE0-4DF2-8960-9D6345041A19}"/>
          </ac:inkMkLst>
        </pc:inkChg>
        <pc:inkChg chg="add del mod">
          <ac:chgData name="Daniel Schwarz" userId="5bb35bb8-905a-4742-88d9-33d9089732e7" providerId="ADAL" clId="{6522DB22-9B34-43BC-AD9C-03E4ABD0BD6B}" dt="2020-10-18T10:18:52.933" v="10770" actId="9405"/>
          <ac:inkMkLst>
            <pc:docMk/>
            <pc:sldMk cId="4190681715" sldId="305"/>
            <ac:inkMk id="206" creationId="{541F7E6D-4B14-426F-9213-D9B1D080A82C}"/>
          </ac:inkMkLst>
        </pc:inkChg>
        <pc:inkChg chg="add del mod">
          <ac:chgData name="Daniel Schwarz" userId="5bb35bb8-905a-4742-88d9-33d9089732e7" providerId="ADAL" clId="{6522DB22-9B34-43BC-AD9C-03E4ABD0BD6B}" dt="2020-10-18T10:18:52.765" v="10769" actId="9405"/>
          <ac:inkMkLst>
            <pc:docMk/>
            <pc:sldMk cId="4190681715" sldId="305"/>
            <ac:inkMk id="207" creationId="{9E2AED6B-30D1-4B00-9602-FE6BD84D16C1}"/>
          </ac:inkMkLst>
        </pc:inkChg>
        <pc:inkChg chg="add del mod">
          <ac:chgData name="Daniel Schwarz" userId="5bb35bb8-905a-4742-88d9-33d9089732e7" providerId="ADAL" clId="{6522DB22-9B34-43BC-AD9C-03E4ABD0BD6B}" dt="2020-10-18T10:18:52.566" v="10768" actId="9405"/>
          <ac:inkMkLst>
            <pc:docMk/>
            <pc:sldMk cId="4190681715" sldId="305"/>
            <ac:inkMk id="208" creationId="{BD222C54-8BBD-4518-A428-DDAABB4378D9}"/>
          </ac:inkMkLst>
        </pc:inkChg>
        <pc:inkChg chg="add del mod">
          <ac:chgData name="Daniel Schwarz" userId="5bb35bb8-905a-4742-88d9-33d9089732e7" providerId="ADAL" clId="{6522DB22-9B34-43BC-AD9C-03E4ABD0BD6B}" dt="2020-10-18T10:18:52.265" v="10767" actId="9405"/>
          <ac:inkMkLst>
            <pc:docMk/>
            <pc:sldMk cId="4190681715" sldId="305"/>
            <ac:inkMk id="209" creationId="{20EA040E-C388-4BE3-B806-478B18E407C1}"/>
          </ac:inkMkLst>
        </pc:inkChg>
        <pc:inkChg chg="add del mod">
          <ac:chgData name="Daniel Schwarz" userId="5bb35bb8-905a-4742-88d9-33d9089732e7" providerId="ADAL" clId="{6522DB22-9B34-43BC-AD9C-03E4ABD0BD6B}" dt="2020-10-18T10:18:52.107" v="10766" actId="9405"/>
          <ac:inkMkLst>
            <pc:docMk/>
            <pc:sldMk cId="4190681715" sldId="305"/>
            <ac:inkMk id="210" creationId="{50B3F887-3117-47A5-B08C-9B6F3F95110B}"/>
          </ac:inkMkLst>
        </pc:inkChg>
        <pc:inkChg chg="add del mod">
          <ac:chgData name="Daniel Schwarz" userId="5bb35bb8-905a-4742-88d9-33d9089732e7" providerId="ADAL" clId="{6522DB22-9B34-43BC-AD9C-03E4ABD0BD6B}" dt="2020-10-18T10:18:52.002" v="10765" actId="9405"/>
          <ac:inkMkLst>
            <pc:docMk/>
            <pc:sldMk cId="4190681715" sldId="305"/>
            <ac:inkMk id="211" creationId="{ED7D9B8D-BCD7-4A5D-8AC6-4B17EE6A0824}"/>
          </ac:inkMkLst>
        </pc:inkChg>
        <pc:inkChg chg="add del mod">
          <ac:chgData name="Daniel Schwarz" userId="5bb35bb8-905a-4742-88d9-33d9089732e7" providerId="ADAL" clId="{6522DB22-9B34-43BC-AD9C-03E4ABD0BD6B}" dt="2020-10-18T10:18:51.860" v="10764" actId="9405"/>
          <ac:inkMkLst>
            <pc:docMk/>
            <pc:sldMk cId="4190681715" sldId="305"/>
            <ac:inkMk id="212" creationId="{DD3EF392-70AF-4CE3-BA42-6D5A417F5F06}"/>
          </ac:inkMkLst>
        </pc:inkChg>
        <pc:inkChg chg="add del mod">
          <ac:chgData name="Daniel Schwarz" userId="5bb35bb8-905a-4742-88d9-33d9089732e7" providerId="ADAL" clId="{6522DB22-9B34-43BC-AD9C-03E4ABD0BD6B}" dt="2020-10-18T10:18:51.704" v="10763" actId="9405"/>
          <ac:inkMkLst>
            <pc:docMk/>
            <pc:sldMk cId="4190681715" sldId="305"/>
            <ac:inkMk id="213" creationId="{952255D6-A14B-463C-B219-A97CD0BE7032}"/>
          </ac:inkMkLst>
        </pc:inkChg>
        <pc:inkChg chg="add del mod">
          <ac:chgData name="Daniel Schwarz" userId="5bb35bb8-905a-4742-88d9-33d9089732e7" providerId="ADAL" clId="{6522DB22-9B34-43BC-AD9C-03E4ABD0BD6B}" dt="2020-10-18T10:18:51.572" v="10762" actId="9405"/>
          <ac:inkMkLst>
            <pc:docMk/>
            <pc:sldMk cId="4190681715" sldId="305"/>
            <ac:inkMk id="214" creationId="{74779549-0839-414A-A188-F01A8AE9BF2B}"/>
          </ac:inkMkLst>
        </pc:inkChg>
        <pc:inkChg chg="add del mod">
          <ac:chgData name="Daniel Schwarz" userId="5bb35bb8-905a-4742-88d9-33d9089732e7" providerId="ADAL" clId="{6522DB22-9B34-43BC-AD9C-03E4ABD0BD6B}" dt="2020-10-18T10:18:51.410" v="10761" actId="9405"/>
          <ac:inkMkLst>
            <pc:docMk/>
            <pc:sldMk cId="4190681715" sldId="305"/>
            <ac:inkMk id="215" creationId="{085A0029-A6B1-4F98-9FE5-D85171E8ABD7}"/>
          </ac:inkMkLst>
        </pc:inkChg>
        <pc:inkChg chg="add del mod">
          <ac:chgData name="Daniel Schwarz" userId="5bb35bb8-905a-4742-88d9-33d9089732e7" providerId="ADAL" clId="{6522DB22-9B34-43BC-AD9C-03E4ABD0BD6B}" dt="2020-10-18T10:18:51.218" v="10760"/>
          <ac:inkMkLst>
            <pc:docMk/>
            <pc:sldMk cId="4190681715" sldId="305"/>
            <ac:inkMk id="216" creationId="{397A5478-F950-4427-8A20-1AE314DC807D}"/>
          </ac:inkMkLst>
        </pc:inkChg>
        <pc:inkChg chg="add del mod">
          <ac:chgData name="Daniel Schwarz" userId="5bb35bb8-905a-4742-88d9-33d9089732e7" providerId="ADAL" clId="{6522DB22-9B34-43BC-AD9C-03E4ABD0BD6B}" dt="2020-10-18T10:18:50.947" v="10758" actId="9405"/>
          <ac:inkMkLst>
            <pc:docMk/>
            <pc:sldMk cId="4190681715" sldId="305"/>
            <ac:inkMk id="218" creationId="{90DCF71B-DC67-4353-A37E-0394CB38BA99}"/>
          </ac:inkMkLst>
        </pc:inkChg>
        <pc:inkChg chg="add del mod">
          <ac:chgData name="Daniel Schwarz" userId="5bb35bb8-905a-4742-88d9-33d9089732e7" providerId="ADAL" clId="{6522DB22-9B34-43BC-AD9C-03E4ABD0BD6B}" dt="2020-10-18T10:18:48.414" v="10757" actId="9405"/>
          <ac:inkMkLst>
            <pc:docMk/>
            <pc:sldMk cId="4190681715" sldId="305"/>
            <ac:inkMk id="219" creationId="{D61ECD08-9410-4FF3-A71A-6E193D2E3780}"/>
          </ac:inkMkLst>
        </pc:inkChg>
        <pc:inkChg chg="add del mod">
          <ac:chgData name="Daniel Schwarz" userId="5bb35bb8-905a-4742-88d9-33d9089732e7" providerId="ADAL" clId="{6522DB22-9B34-43BC-AD9C-03E4ABD0BD6B}" dt="2020-10-18T10:18:47.999" v="10756" actId="9405"/>
          <ac:inkMkLst>
            <pc:docMk/>
            <pc:sldMk cId="4190681715" sldId="305"/>
            <ac:inkMk id="220" creationId="{856D2E4B-662F-4684-8154-EC543399DF52}"/>
          </ac:inkMkLst>
        </pc:inkChg>
        <pc:inkChg chg="add del mod">
          <ac:chgData name="Daniel Schwarz" userId="5bb35bb8-905a-4742-88d9-33d9089732e7" providerId="ADAL" clId="{6522DB22-9B34-43BC-AD9C-03E4ABD0BD6B}" dt="2020-10-18T10:18:47.789" v="10755" actId="9405"/>
          <ac:inkMkLst>
            <pc:docMk/>
            <pc:sldMk cId="4190681715" sldId="305"/>
            <ac:inkMk id="221" creationId="{7E0E3BD0-0064-463D-913A-221D8E929EED}"/>
          </ac:inkMkLst>
        </pc:inkChg>
        <pc:inkChg chg="add del mod">
          <ac:chgData name="Daniel Schwarz" userId="5bb35bb8-905a-4742-88d9-33d9089732e7" providerId="ADAL" clId="{6522DB22-9B34-43BC-AD9C-03E4ABD0BD6B}" dt="2020-10-18T10:18:47.458" v="10754" actId="9405"/>
          <ac:inkMkLst>
            <pc:docMk/>
            <pc:sldMk cId="4190681715" sldId="305"/>
            <ac:inkMk id="222" creationId="{62244C62-994D-4E4D-8EF4-0FFB5DAD7FC0}"/>
          </ac:inkMkLst>
        </pc:inkChg>
        <pc:inkChg chg="add del mod">
          <ac:chgData name="Daniel Schwarz" userId="5bb35bb8-905a-4742-88d9-33d9089732e7" providerId="ADAL" clId="{6522DB22-9B34-43BC-AD9C-03E4ABD0BD6B}" dt="2020-10-18T10:18:47.034" v="10753"/>
          <ac:inkMkLst>
            <pc:docMk/>
            <pc:sldMk cId="4190681715" sldId="305"/>
            <ac:inkMk id="223" creationId="{22D620A2-A3A5-4724-BEEA-755A11B26F93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25" creationId="{0D8378CA-9749-40D4-847F-8FEC14BA368C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26" creationId="{888749DA-1E62-40A3-9203-77C17B5F1CAF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27" creationId="{3945C384-41E2-458E-B9A2-1659464758D5}"/>
          </ac:inkMkLst>
        </pc:inkChg>
        <pc:inkChg chg="add del mod">
          <ac:chgData name="Daniel Schwarz" userId="5bb35bb8-905a-4742-88d9-33d9089732e7" providerId="ADAL" clId="{6522DB22-9B34-43BC-AD9C-03E4ABD0BD6B}" dt="2020-10-18T10:19:01.429" v="10780"/>
          <ac:inkMkLst>
            <pc:docMk/>
            <pc:sldMk cId="4190681715" sldId="305"/>
            <ac:inkMk id="228" creationId="{09D2B47A-843A-49A0-9ED0-76B7206D8042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0" creationId="{BDFBEDBF-9EF7-4722-823F-1FDAAA96051D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1" creationId="{C5FC5A70-1F7B-4A12-B789-80CA17E8A3BC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2" creationId="{E51F0181-2E21-49C8-86F1-9318C1121C55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3" creationId="{BD14B980-01BC-451D-9873-40E6A6668850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4" creationId="{CF1F1FE5-FDB5-448C-90AF-1556B9425710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6" creationId="{A4CADF44-D8A6-40F3-98FB-94BD22856734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7" creationId="{BBA392E6-9037-4828-B6EC-6A58FBCE6A7E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9" creationId="{F3D2621A-11A1-4404-A508-26024A85A667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0" creationId="{4CC7E0D5-AAC6-4B8F-B99B-7B651C7A8E37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1" creationId="{5F9F4C06-EE5E-4E23-9A73-1836FE538F61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2" creationId="{2CC147F2-828E-4B8C-92A1-9F42BB81C242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3" creationId="{9F8FBED4-F001-4CEF-93E6-37E637CC3F37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4" creationId="{930CF89D-A9C4-4CF1-A5DC-2837D36C5A04}"/>
          </ac:inkMkLst>
        </pc:inkChg>
        <pc:inkChg chg="add del mod">
          <ac:chgData name="Daniel Schwarz" userId="5bb35bb8-905a-4742-88d9-33d9089732e7" providerId="ADAL" clId="{6522DB22-9B34-43BC-AD9C-03E4ABD0BD6B}" dt="2020-10-18T10:19:18.692" v="10800"/>
          <ac:inkMkLst>
            <pc:docMk/>
            <pc:sldMk cId="4190681715" sldId="305"/>
            <ac:inkMk id="246" creationId="{3260E469-383C-4662-90C8-F28CAA8BE77E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8" creationId="{EA140E98-3B81-4929-AF80-236B27ABF2A0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0" creationId="{172B0216-EF88-47E9-A542-1CC9F761B43B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1" creationId="{BA6FF125-F655-46E3-8825-0411CB80680F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2" creationId="{5489DA5A-D632-49A5-9965-81AD970C43D4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3" creationId="{4BB11F4F-E9DF-4638-9ED2-D4E8E4DA94BE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4" creationId="{24E43B45-BF31-45E0-9B23-47A3D02F0B7E}"/>
          </ac:inkMkLst>
        </pc:inkChg>
        <pc:inkChg chg="add del mod">
          <ac:chgData name="Daniel Schwarz" userId="5bb35bb8-905a-4742-88d9-33d9089732e7" providerId="ADAL" clId="{6522DB22-9B34-43BC-AD9C-03E4ABD0BD6B}" dt="2020-10-18T10:19:33.554" v="10811"/>
          <ac:inkMkLst>
            <pc:docMk/>
            <pc:sldMk cId="4190681715" sldId="305"/>
            <ac:inkMk id="255" creationId="{040769AA-F9BE-4AEA-805F-E85835684531}"/>
          </ac:inkMkLst>
        </pc:inkChg>
        <pc:inkChg chg="add del mod">
          <ac:chgData name="Daniel Schwarz" userId="5bb35bb8-905a-4742-88d9-33d9089732e7" providerId="ADAL" clId="{6522DB22-9B34-43BC-AD9C-03E4ABD0BD6B}" dt="2020-10-18T10:19:38.831" v="10815"/>
          <ac:inkMkLst>
            <pc:docMk/>
            <pc:sldMk cId="4190681715" sldId="305"/>
            <ac:inkMk id="257" creationId="{757A8562-10CD-40FA-B98A-DDB3EEAB610C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9" creationId="{6AFC395A-6D75-4D78-9A0E-6DC3A67FA06A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1" creationId="{4C96919A-5BD0-4F8E-96F1-CDA1AEE5F0A9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2" creationId="{CE960894-08BB-457F-8D52-D503E80969F5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3" creationId="{E07F7F0B-C199-4DF2-99BA-DA4C71396DA2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4" creationId="{CDE4A154-9B26-4BBA-AF65-C18B385F95F8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5" creationId="{C542934A-8967-4551-ADB7-B55433F513D3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6" creationId="{81DAE7D4-4629-4D72-803F-20DC474D7DA3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68" creationId="{A6713724-A43D-4AC8-9B4E-C3C2662F9555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69" creationId="{EB21332A-9D89-4674-9E19-7051ED180FE2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0" creationId="{1DD7312D-6DE2-4419-AA75-053E647CFFF8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2" creationId="{C092077A-E70D-4705-8293-C0EF65E45837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3" creationId="{104780FB-D2DF-437D-8D97-1E6C0CDE1863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5" creationId="{1C51E78D-01C5-422D-B0C1-4262FC93DE45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6" creationId="{A74756D5-4D09-4286-856B-CC4CCCCF47A6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7" creationId="{462FC35F-213E-4404-932E-860B74E1FD68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8" creationId="{6F3A3AAF-F315-448B-9802-24240ECE0287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9" creationId="{ED40C909-4185-4E94-B14B-F2AC03196F3A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80" creationId="{58061080-6E55-4AFA-BD25-4929DDACB77D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81" creationId="{F0574E17-161D-469A-83AF-8B1EA0087BE1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3" creationId="{BBF08CF6-FF1A-49AF-A0B7-243F01D94877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4" creationId="{53506BE7-1748-477E-A283-72C28974AA37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5" creationId="{D63E43D0-51E5-444B-8393-D91965D0422C}"/>
          </ac:inkMkLst>
        </pc:inkChg>
        <pc:inkChg chg="add del mod">
          <ac:chgData name="Daniel Schwarz" userId="5bb35bb8-905a-4742-88d9-33d9089732e7" providerId="ADAL" clId="{6522DB22-9B34-43BC-AD9C-03E4ABD0BD6B}" dt="2020-10-18T10:20:40.650" v="10879"/>
          <ac:inkMkLst>
            <pc:docMk/>
            <pc:sldMk cId="4190681715" sldId="305"/>
            <ac:inkMk id="286" creationId="{AF18FE79-109E-4B29-95F4-19498FC228C4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8" creationId="{38C81CB2-EF09-43BF-9630-F823EEA76291}"/>
          </ac:inkMkLst>
        </pc:inkChg>
        <pc:inkChg chg="add del mod">
          <ac:chgData name="Daniel Schwarz" userId="5bb35bb8-905a-4742-88d9-33d9089732e7" providerId="ADAL" clId="{6522DB22-9B34-43BC-AD9C-03E4ABD0BD6B}" dt="2020-10-18T10:21:34.892" v="10904" actId="9405"/>
          <ac:inkMkLst>
            <pc:docMk/>
            <pc:sldMk cId="4190681715" sldId="305"/>
            <ac:inkMk id="290" creationId="{35C39E30-C40E-4911-AF73-57D950DE652B}"/>
          </ac:inkMkLst>
        </pc:inkChg>
        <pc:inkChg chg="add del mod">
          <ac:chgData name="Daniel Schwarz" userId="5bb35bb8-905a-4742-88d9-33d9089732e7" providerId="ADAL" clId="{6522DB22-9B34-43BC-AD9C-03E4ABD0BD6B}" dt="2020-10-18T10:21:34.497" v="10903" actId="9405"/>
          <ac:inkMkLst>
            <pc:docMk/>
            <pc:sldMk cId="4190681715" sldId="305"/>
            <ac:inkMk id="291" creationId="{4976C10A-624F-4621-83A8-7C72F7FE64A0}"/>
          </ac:inkMkLst>
        </pc:inkChg>
        <pc:inkChg chg="add del mod">
          <ac:chgData name="Daniel Schwarz" userId="5bb35bb8-905a-4742-88d9-33d9089732e7" providerId="ADAL" clId="{6522DB22-9B34-43BC-AD9C-03E4ABD0BD6B}" dt="2020-10-18T10:21:33.857" v="10902" actId="9405"/>
          <ac:inkMkLst>
            <pc:docMk/>
            <pc:sldMk cId="4190681715" sldId="305"/>
            <ac:inkMk id="292" creationId="{D9A40DB2-73A7-4E9C-88D8-629FF4353F94}"/>
          </ac:inkMkLst>
        </pc:inkChg>
        <pc:inkChg chg="add del mod">
          <ac:chgData name="Daniel Schwarz" userId="5bb35bb8-905a-4742-88d9-33d9089732e7" providerId="ADAL" clId="{6522DB22-9B34-43BC-AD9C-03E4ABD0BD6B}" dt="2020-10-18T10:21:33.719" v="10901" actId="9405"/>
          <ac:inkMkLst>
            <pc:docMk/>
            <pc:sldMk cId="4190681715" sldId="305"/>
            <ac:inkMk id="293" creationId="{4D66BBE7-40C0-44B1-A784-3975485F1518}"/>
          </ac:inkMkLst>
        </pc:inkChg>
        <pc:inkChg chg="add del mod">
          <ac:chgData name="Daniel Schwarz" userId="5bb35bb8-905a-4742-88d9-33d9089732e7" providerId="ADAL" clId="{6522DB22-9B34-43BC-AD9C-03E4ABD0BD6B}" dt="2020-10-18T10:21:33.507" v="10900" actId="9405"/>
          <ac:inkMkLst>
            <pc:docMk/>
            <pc:sldMk cId="4190681715" sldId="305"/>
            <ac:inkMk id="294" creationId="{A45BE249-A1E7-4DC2-A79A-D471C14786BF}"/>
          </ac:inkMkLst>
        </pc:inkChg>
        <pc:inkChg chg="add del mod">
          <ac:chgData name="Daniel Schwarz" userId="5bb35bb8-905a-4742-88d9-33d9089732e7" providerId="ADAL" clId="{6522DB22-9B34-43BC-AD9C-03E4ABD0BD6B}" dt="2020-10-18T10:21:33.288" v="10899" actId="9405"/>
          <ac:inkMkLst>
            <pc:docMk/>
            <pc:sldMk cId="4190681715" sldId="305"/>
            <ac:inkMk id="295" creationId="{342A989C-7FB0-47BA-B47A-712ABF10453C}"/>
          </ac:inkMkLst>
        </pc:inkChg>
        <pc:inkChg chg="add del mod">
          <ac:chgData name="Daniel Schwarz" userId="5bb35bb8-905a-4742-88d9-33d9089732e7" providerId="ADAL" clId="{6522DB22-9B34-43BC-AD9C-03E4ABD0BD6B}" dt="2020-10-18T10:21:33.061" v="10898" actId="9405"/>
          <ac:inkMkLst>
            <pc:docMk/>
            <pc:sldMk cId="4190681715" sldId="305"/>
            <ac:inkMk id="296" creationId="{3E031EAD-AFBE-4CC5-AB30-5582C851FD45}"/>
          </ac:inkMkLst>
        </pc:inkChg>
        <pc:inkChg chg="add del mod">
          <ac:chgData name="Daniel Schwarz" userId="5bb35bb8-905a-4742-88d9-33d9089732e7" providerId="ADAL" clId="{6522DB22-9B34-43BC-AD9C-03E4ABD0BD6B}" dt="2020-10-18T10:21:31.738" v="10897"/>
          <ac:inkMkLst>
            <pc:docMk/>
            <pc:sldMk cId="4190681715" sldId="305"/>
            <ac:inkMk id="297" creationId="{F0805F76-8965-4F76-BEBB-6C6EC63C39E8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299" creationId="{0CC70860-EF4C-413C-BD74-FFB5EA3A5EEE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0" creationId="{A9C5B938-A5BD-48C7-BD17-001D459E9B5B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1" creationId="{2B49DB1B-E331-48F4-8DD6-16E902DDABA4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2" creationId="{9F1AECE7-2362-4A1B-967A-55443544D7ED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3" creationId="{4450646E-5B9C-4609-845F-A3731DABA574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4" creationId="{C8089B00-AC25-4386-A088-709096B22068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5" creationId="{88BBAD52-25A3-48DF-B419-54762A41F8FC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6" creationId="{1536A6B0-B13D-47E2-8542-38B912691D26}"/>
          </ac:inkMkLst>
        </pc:inkChg>
        <pc:inkChg chg="mod">
          <ac:chgData name="Daniel Schwarz" userId="5bb35bb8-905a-4742-88d9-33d9089732e7" providerId="ADAL" clId="{6522DB22-9B34-43BC-AD9C-03E4ABD0BD6B}" dt="2020-10-18T10:35:35.003" v="11356" actId="571"/>
          <ac:inkMkLst>
            <pc:docMk/>
            <pc:sldMk cId="4190681715" sldId="305"/>
            <ac:inkMk id="313" creationId="{45D6C042-5ECA-4833-BC13-47191415F6C3}"/>
          </ac:inkMkLst>
        </pc:inkChg>
        <pc:inkChg chg="mod">
          <ac:chgData name="Daniel Schwarz" userId="5bb35bb8-905a-4742-88d9-33d9089732e7" providerId="ADAL" clId="{6522DB22-9B34-43BC-AD9C-03E4ABD0BD6B}" dt="2020-10-18T10:35:35.003" v="11356" actId="571"/>
          <ac:inkMkLst>
            <pc:docMk/>
            <pc:sldMk cId="4190681715" sldId="305"/>
            <ac:inkMk id="314" creationId="{E6DBC87B-957F-4495-864E-DE429C8A7389}"/>
          </ac:inkMkLst>
        </pc:inkChg>
        <pc:inkChg chg="mod">
          <ac:chgData name="Daniel Schwarz" userId="5bb35bb8-905a-4742-88d9-33d9089732e7" providerId="ADAL" clId="{6522DB22-9B34-43BC-AD9C-03E4ABD0BD6B}" dt="2020-10-18T10:35:35.003" v="11356" actId="571"/>
          <ac:inkMkLst>
            <pc:docMk/>
            <pc:sldMk cId="4190681715" sldId="305"/>
            <ac:inkMk id="315" creationId="{C3CD2FC3-D58C-4073-B45D-6FAF3A75228C}"/>
          </ac:inkMkLst>
        </pc:inkChg>
      </pc:sldChg>
      <pc:sldChg chg="addSp delSp modSp add mod modAnim">
        <pc:chgData name="Daniel Schwarz" userId="5bb35bb8-905a-4742-88d9-33d9089732e7" providerId="ADAL" clId="{6522DB22-9B34-43BC-AD9C-03E4ABD0BD6B}" dt="2020-10-18T10:34:27.302" v="11350"/>
        <pc:sldMkLst>
          <pc:docMk/>
          <pc:sldMk cId="3207985538" sldId="306"/>
        </pc:sldMkLst>
        <pc:spChg chg="add mod">
          <ac:chgData name="Daniel Schwarz" userId="5bb35bb8-905a-4742-88d9-33d9089732e7" providerId="ADAL" clId="{6522DB22-9B34-43BC-AD9C-03E4ABD0BD6B}" dt="2020-10-18T10:34:03.410" v="11347" actId="1076"/>
          <ac:spMkLst>
            <pc:docMk/>
            <pc:sldMk cId="3207985538" sldId="306"/>
            <ac:spMk id="200" creationId="{B228BAFD-FAC4-4344-81DC-CD43A6C76211}"/>
          </ac:spMkLst>
        </pc:spChg>
        <pc:spChg chg="add mod">
          <ac:chgData name="Daniel Schwarz" userId="5bb35bb8-905a-4742-88d9-33d9089732e7" providerId="ADAL" clId="{6522DB22-9B34-43BC-AD9C-03E4ABD0BD6B}" dt="2020-10-18T10:30:16.483" v="11305" actId="1076"/>
          <ac:spMkLst>
            <pc:docMk/>
            <pc:sldMk cId="3207985538" sldId="306"/>
            <ac:spMk id="203" creationId="{9D511B1C-359D-4071-B7D0-7B74D8D79FD6}"/>
          </ac:spMkLst>
        </pc:spChg>
        <pc:spChg chg="mod">
          <ac:chgData name="Daniel Schwarz" userId="5bb35bb8-905a-4742-88d9-33d9089732e7" providerId="ADAL" clId="{6522DB22-9B34-43BC-AD9C-03E4ABD0BD6B}" dt="2020-10-18T10:28:12.389" v="11208" actId="1076"/>
          <ac:spMkLst>
            <pc:docMk/>
            <pc:sldMk cId="3207985538" sldId="306"/>
            <ac:spMk id="309" creationId="{AD0A407E-F448-44DF-B453-BFE32D475BBD}"/>
          </ac:spMkLst>
        </pc:spChg>
        <pc:spChg chg="mod">
          <ac:chgData name="Daniel Schwarz" userId="5bb35bb8-905a-4742-88d9-33d9089732e7" providerId="ADAL" clId="{6522DB22-9B34-43BC-AD9C-03E4ABD0BD6B}" dt="2020-10-18T10:26:42.169" v="11193" actId="1076"/>
          <ac:spMkLst>
            <pc:docMk/>
            <pc:sldMk cId="3207985538" sldId="306"/>
            <ac:spMk id="310" creationId="{8B54F97C-EE40-40B0-B3A8-8934181D2E2A}"/>
          </ac:spMkLst>
        </pc:spChg>
        <pc:grpChg chg="del">
          <ac:chgData name="Daniel Schwarz" userId="5bb35bb8-905a-4742-88d9-33d9089732e7" providerId="ADAL" clId="{6522DB22-9B34-43BC-AD9C-03E4ABD0BD6B}" dt="2020-10-18T10:27:33.330" v="11194" actId="478"/>
          <ac:grpSpMkLst>
            <pc:docMk/>
            <pc:sldMk cId="3207985538" sldId="306"/>
            <ac:grpSpMk id="48" creationId="{14384165-C66F-43C9-B6E9-A19F418C1787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51" creationId="{6F9E3F6A-34E3-4932-B04B-993A8E2B6ECC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62" creationId="{C371B7EB-E82F-41B4-A9DA-A14E2194C23E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63" creationId="{EEC6A621-6B14-49D2-B835-C9B01C17172A}"/>
          </ac:grpSpMkLst>
        </pc:grpChg>
        <pc:grpChg chg="del">
          <ac:chgData name="Daniel Schwarz" userId="5bb35bb8-905a-4742-88d9-33d9089732e7" providerId="ADAL" clId="{6522DB22-9B34-43BC-AD9C-03E4ABD0BD6B}" dt="2020-10-18T10:28:40.883" v="11255" actId="478"/>
          <ac:grpSpMkLst>
            <pc:docMk/>
            <pc:sldMk cId="3207985538" sldId="306"/>
            <ac:grpSpMk id="151" creationId="{9E61EAB1-DD10-40F7-9148-8927D7DA6A48}"/>
          </ac:grpSpMkLst>
        </pc:grpChg>
        <pc:grpChg chg="del">
          <ac:chgData name="Daniel Schwarz" userId="5bb35bb8-905a-4742-88d9-33d9089732e7" providerId="ADAL" clId="{6522DB22-9B34-43BC-AD9C-03E4ABD0BD6B}" dt="2020-10-18T10:28:38.231" v="11254" actId="478"/>
          <ac:grpSpMkLst>
            <pc:docMk/>
            <pc:sldMk cId="3207985538" sldId="306"/>
            <ac:grpSpMk id="162" creationId="{07F12AF6-114C-4289-B67F-F71226393E25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289" creationId="{6FF094F0-215E-47AF-AAE7-05AEF028C837}"/>
          </ac:grpSpMkLst>
        </pc:grpChg>
      </pc:sldChg>
      <pc:sldChg chg="modSp add mod modAnim">
        <pc:chgData name="Daniel Schwarz" userId="5bb35bb8-905a-4742-88d9-33d9089732e7" providerId="ADAL" clId="{6522DB22-9B34-43BC-AD9C-03E4ABD0BD6B}" dt="2020-10-18T10:39:03.489" v="11470" actId="20577"/>
        <pc:sldMkLst>
          <pc:docMk/>
          <pc:sldMk cId="627136259" sldId="307"/>
        </pc:sldMkLst>
        <pc:spChg chg="mod">
          <ac:chgData name="Daniel Schwarz" userId="5bb35bb8-905a-4742-88d9-33d9089732e7" providerId="ADAL" clId="{6522DB22-9B34-43BC-AD9C-03E4ABD0BD6B}" dt="2020-10-18T10:39:03.489" v="11470" actId="20577"/>
          <ac:spMkLst>
            <pc:docMk/>
            <pc:sldMk cId="627136259" sldId="307"/>
            <ac:spMk id="2" creationId="{FA327C3F-F562-4E4F-85F5-70B825B07186}"/>
          </ac:spMkLst>
        </pc:spChg>
      </pc:sldChg>
      <pc:sldChg chg="addSp delSp modSp new mod modClrScheme chgLayout">
        <pc:chgData name="Daniel Schwarz" userId="5bb35bb8-905a-4742-88d9-33d9089732e7" providerId="ADAL" clId="{6522DB22-9B34-43BC-AD9C-03E4ABD0BD6B}" dt="2020-10-18T11:00:30.275" v="11518" actId="1076"/>
        <pc:sldMkLst>
          <pc:docMk/>
          <pc:sldMk cId="3828723883" sldId="308"/>
        </pc:sldMkLst>
        <pc:spChg chg="del mod ord">
          <ac:chgData name="Daniel Schwarz" userId="5bb35bb8-905a-4742-88d9-33d9089732e7" providerId="ADAL" clId="{6522DB22-9B34-43BC-AD9C-03E4ABD0BD6B}" dt="2020-10-18T10:39:15.916" v="11472" actId="700"/>
          <ac:spMkLst>
            <pc:docMk/>
            <pc:sldMk cId="3828723883" sldId="308"/>
            <ac:spMk id="2" creationId="{316659AA-AD27-41B0-9FE3-DF1AAEB95770}"/>
          </ac:spMkLst>
        </pc:spChg>
        <pc:spChg chg="add mod ord">
          <ac:chgData name="Daniel Schwarz" userId="5bb35bb8-905a-4742-88d9-33d9089732e7" providerId="ADAL" clId="{6522DB22-9B34-43BC-AD9C-03E4ABD0BD6B}" dt="2020-10-18T11:00:30.275" v="11518" actId="1076"/>
          <ac:spMkLst>
            <pc:docMk/>
            <pc:sldMk cId="3828723883" sldId="308"/>
            <ac:spMk id="3" creationId="{100339EA-FCA8-46B6-9106-8414663F9F23}"/>
          </ac:spMkLst>
        </pc:spChg>
        <pc:spChg chg="add del mod ord">
          <ac:chgData name="Daniel Schwarz" userId="5bb35bb8-905a-4742-88d9-33d9089732e7" providerId="ADAL" clId="{6522DB22-9B34-43BC-AD9C-03E4ABD0BD6B}" dt="2020-10-18T10:39:27.873" v="11499" actId="700"/>
          <ac:spMkLst>
            <pc:docMk/>
            <pc:sldMk cId="3828723883" sldId="308"/>
            <ac:spMk id="4" creationId="{989790C8-D8A3-4B34-9B03-4407692CEDEA}"/>
          </ac:spMkLst>
        </pc:spChg>
        <pc:spChg chg="add mod">
          <ac:chgData name="Daniel Schwarz" userId="5bb35bb8-905a-4742-88d9-33d9089732e7" providerId="ADAL" clId="{6522DB22-9B34-43BC-AD9C-03E4ABD0BD6B}" dt="2020-10-18T10:59:23.418" v="11512" actId="1076"/>
          <ac:spMkLst>
            <pc:docMk/>
            <pc:sldMk cId="3828723883" sldId="308"/>
            <ac:spMk id="8" creationId="{C9962E24-A29C-40C9-ADC2-EC3B49598726}"/>
          </ac:spMkLst>
        </pc:spChg>
        <pc:picChg chg="add mod">
          <ac:chgData name="Daniel Schwarz" userId="5bb35bb8-905a-4742-88d9-33d9089732e7" providerId="ADAL" clId="{6522DB22-9B34-43BC-AD9C-03E4ABD0BD6B}" dt="2020-10-18T10:57:57.874" v="11506" actId="1076"/>
          <ac:picMkLst>
            <pc:docMk/>
            <pc:sldMk cId="3828723883" sldId="308"/>
            <ac:picMk id="5" creationId="{358D4AF8-CFBC-451C-9FE5-E0263E71178B}"/>
          </ac:picMkLst>
        </pc:picChg>
        <pc:picChg chg="add mod">
          <ac:chgData name="Daniel Schwarz" userId="5bb35bb8-905a-4742-88d9-33d9089732e7" providerId="ADAL" clId="{6522DB22-9B34-43BC-AD9C-03E4ABD0BD6B}" dt="2020-10-18T10:58:00.835" v="11507" actId="1076"/>
          <ac:picMkLst>
            <pc:docMk/>
            <pc:sldMk cId="3828723883" sldId="308"/>
            <ac:picMk id="6" creationId="{3463F8E0-A59A-4F7F-9C02-7497824A84D2}"/>
          </ac:picMkLst>
        </pc:picChg>
        <pc:picChg chg="add mod">
          <ac:chgData name="Daniel Schwarz" userId="5bb35bb8-905a-4742-88d9-33d9089732e7" providerId="ADAL" clId="{6522DB22-9B34-43BC-AD9C-03E4ABD0BD6B}" dt="2020-10-18T10:59:50.123" v="11517" actId="14100"/>
          <ac:picMkLst>
            <pc:docMk/>
            <pc:sldMk cId="3828723883" sldId="308"/>
            <ac:picMk id="9" creationId="{25F2C1AF-66B8-41F3-A5A4-5320539BDE65}"/>
          </ac:picMkLst>
        </pc:picChg>
      </pc:sldChg>
      <pc:sldChg chg="modSp new del mod">
        <pc:chgData name="Daniel Schwarz" userId="5bb35bb8-905a-4742-88d9-33d9089732e7" providerId="ADAL" clId="{6522DB22-9B34-43BC-AD9C-03E4ABD0BD6B}" dt="2020-10-18T11:18:18.804" v="11856" actId="47"/>
        <pc:sldMkLst>
          <pc:docMk/>
          <pc:sldMk cId="3817144840" sldId="309"/>
        </pc:sldMkLst>
        <pc:spChg chg="mod">
          <ac:chgData name="Daniel Schwarz" userId="5bb35bb8-905a-4742-88d9-33d9089732e7" providerId="ADAL" clId="{6522DB22-9B34-43BC-AD9C-03E4ABD0BD6B}" dt="2020-10-18T11:01:56.771" v="11543" actId="20577"/>
          <ac:spMkLst>
            <pc:docMk/>
            <pc:sldMk cId="3817144840" sldId="309"/>
            <ac:spMk id="2" creationId="{731A956A-667F-4383-BAC2-72DE811DFE81}"/>
          </ac:spMkLst>
        </pc:spChg>
      </pc:sldChg>
      <pc:sldChg chg="addSp modSp add mod modAnim">
        <pc:chgData name="Daniel Schwarz" userId="5bb35bb8-905a-4742-88d9-33d9089732e7" providerId="ADAL" clId="{6522DB22-9B34-43BC-AD9C-03E4ABD0BD6B}" dt="2020-10-18T11:02:48.973" v="11628" actId="20577"/>
        <pc:sldMkLst>
          <pc:docMk/>
          <pc:sldMk cId="198173701" sldId="310"/>
        </pc:sldMkLst>
        <pc:spChg chg="mod">
          <ac:chgData name="Daniel Schwarz" userId="5bb35bb8-905a-4742-88d9-33d9089732e7" providerId="ADAL" clId="{6522DB22-9B34-43BC-AD9C-03E4ABD0BD6B}" dt="2020-10-18T11:02:26.346" v="11587" actId="1076"/>
          <ac:spMkLst>
            <pc:docMk/>
            <pc:sldMk cId="198173701" sldId="310"/>
            <ac:spMk id="2" creationId="{FA327C3F-F562-4E4F-85F5-70B825B07186}"/>
          </ac:spMkLst>
        </pc:spChg>
        <pc:spChg chg="add mod">
          <ac:chgData name="Daniel Schwarz" userId="5bb35bb8-905a-4742-88d9-33d9089732e7" providerId="ADAL" clId="{6522DB22-9B34-43BC-AD9C-03E4ABD0BD6B}" dt="2020-10-18T11:02:48.973" v="11628" actId="20577"/>
          <ac:spMkLst>
            <pc:docMk/>
            <pc:sldMk cId="198173701" sldId="310"/>
            <ac:spMk id="3" creationId="{D9265687-F948-43F6-9BE1-080421360F24}"/>
          </ac:spMkLst>
        </pc:spChg>
      </pc:sldChg>
      <pc:sldChg chg="addSp delSp modSp new mod modClrScheme chgLayout">
        <pc:chgData name="Daniel Schwarz" userId="5bb35bb8-905a-4742-88d9-33d9089732e7" providerId="ADAL" clId="{6522DB22-9B34-43BC-AD9C-03E4ABD0BD6B}" dt="2020-10-18T11:13:31.615" v="11800" actId="208"/>
        <pc:sldMkLst>
          <pc:docMk/>
          <pc:sldMk cId="2031995165" sldId="311"/>
        </pc:sldMkLst>
        <pc:spChg chg="del">
          <ac:chgData name="Daniel Schwarz" userId="5bb35bb8-905a-4742-88d9-33d9089732e7" providerId="ADAL" clId="{6522DB22-9B34-43BC-AD9C-03E4ABD0BD6B}" dt="2020-10-18T11:03:03.025" v="11630" actId="700"/>
          <ac:spMkLst>
            <pc:docMk/>
            <pc:sldMk cId="2031995165" sldId="311"/>
            <ac:spMk id="2" creationId="{E382574F-6EAE-4AB0-A2A6-5876CAE42573}"/>
          </ac:spMkLst>
        </pc:spChg>
        <pc:spChg chg="add del mod">
          <ac:chgData name="Daniel Schwarz" userId="5bb35bb8-905a-4742-88d9-33d9089732e7" providerId="ADAL" clId="{6522DB22-9B34-43BC-AD9C-03E4ABD0BD6B}" dt="2020-10-18T11:05:03.915" v="11644" actId="478"/>
          <ac:spMkLst>
            <pc:docMk/>
            <pc:sldMk cId="2031995165" sldId="311"/>
            <ac:spMk id="5" creationId="{67DAB721-B862-4628-9D65-8EAEC1CDF6C2}"/>
          </ac:spMkLst>
        </pc:spChg>
        <pc:spChg chg="add mod">
          <ac:chgData name="Daniel Schwarz" userId="5bb35bb8-905a-4742-88d9-33d9089732e7" providerId="ADAL" clId="{6522DB22-9B34-43BC-AD9C-03E4ABD0BD6B}" dt="2020-10-18T11:07:28.658" v="11705" actId="1037"/>
          <ac:spMkLst>
            <pc:docMk/>
            <pc:sldMk cId="2031995165" sldId="311"/>
            <ac:spMk id="10" creationId="{B7493768-B493-4012-AB6D-A341DF4A0DF7}"/>
          </ac:spMkLst>
        </pc:spChg>
        <pc:spChg chg="add mod">
          <ac:chgData name="Daniel Schwarz" userId="5bb35bb8-905a-4742-88d9-33d9089732e7" providerId="ADAL" clId="{6522DB22-9B34-43BC-AD9C-03E4ABD0BD6B}" dt="2020-10-18T11:07:28.658" v="11705" actId="1037"/>
          <ac:spMkLst>
            <pc:docMk/>
            <pc:sldMk cId="2031995165" sldId="311"/>
            <ac:spMk id="12" creationId="{BE982AB9-28C2-4927-9276-6EB678645620}"/>
          </ac:spMkLst>
        </pc:spChg>
        <pc:spChg chg="add mod">
          <ac:chgData name="Daniel Schwarz" userId="5bb35bb8-905a-4742-88d9-33d9089732e7" providerId="ADAL" clId="{6522DB22-9B34-43BC-AD9C-03E4ABD0BD6B}" dt="2020-10-18T11:13:31.615" v="11800" actId="208"/>
          <ac:spMkLst>
            <pc:docMk/>
            <pc:sldMk cId="2031995165" sldId="311"/>
            <ac:spMk id="92" creationId="{813FEC9D-35B9-4ABA-ADC5-EB88C53BCA4F}"/>
          </ac:spMkLst>
        </pc:spChg>
        <pc:grpChg chg="add mod">
          <ac:chgData name="Daniel Schwarz" userId="5bb35bb8-905a-4742-88d9-33d9089732e7" providerId="ADAL" clId="{6522DB22-9B34-43BC-AD9C-03E4ABD0BD6B}" dt="2020-10-18T11:07:55.846" v="11710" actId="1076"/>
          <ac:grpSpMkLst>
            <pc:docMk/>
            <pc:sldMk cId="2031995165" sldId="311"/>
            <ac:grpSpMk id="14" creationId="{0927E810-320F-4787-B806-E216ED86D58E}"/>
          </ac:grpSpMkLst>
        </pc:grpChg>
        <pc:grpChg chg="add mod">
          <ac:chgData name="Daniel Schwarz" userId="5bb35bb8-905a-4742-88d9-33d9089732e7" providerId="ADAL" clId="{6522DB22-9B34-43BC-AD9C-03E4ABD0BD6B}" dt="2020-10-18T11:07:55.846" v="11710" actId="1076"/>
          <ac:grpSpMkLst>
            <pc:docMk/>
            <pc:sldMk cId="2031995165" sldId="311"/>
            <ac:grpSpMk id="31" creationId="{D999A305-B0A4-465D-8DE2-C0591C6FB6DA}"/>
          </ac:grpSpMkLst>
        </pc:grpChg>
        <pc:grpChg chg="del mod">
          <ac:chgData name="Daniel Schwarz" userId="5bb35bb8-905a-4742-88d9-33d9089732e7" providerId="ADAL" clId="{6522DB22-9B34-43BC-AD9C-03E4ABD0BD6B}" dt="2020-10-18T11:08:17.325" v="11716"/>
          <ac:grpSpMkLst>
            <pc:docMk/>
            <pc:sldMk cId="2031995165" sldId="311"/>
            <ac:grpSpMk id="40" creationId="{D1B3FB5C-D300-408D-B4BD-86B4B9F4A9BF}"/>
          </ac:grpSpMkLst>
        </pc:grpChg>
        <pc:grpChg chg="del mod">
          <ac:chgData name="Daniel Schwarz" userId="5bb35bb8-905a-4742-88d9-33d9089732e7" providerId="ADAL" clId="{6522DB22-9B34-43BC-AD9C-03E4ABD0BD6B}" dt="2020-10-18T11:08:21.450" v="11721"/>
          <ac:grpSpMkLst>
            <pc:docMk/>
            <pc:sldMk cId="2031995165" sldId="311"/>
            <ac:grpSpMk id="43" creationId="{7A00BC9A-4C28-4D5E-90A6-26CE850F92B4}"/>
          </ac:grpSpMkLst>
        </pc:grpChg>
        <pc:grpChg chg="del mod">
          <ac:chgData name="Daniel Schwarz" userId="5bb35bb8-905a-4742-88d9-33d9089732e7" providerId="ADAL" clId="{6522DB22-9B34-43BC-AD9C-03E4ABD0BD6B}" dt="2020-10-18T11:08:26.567" v="11727"/>
          <ac:grpSpMkLst>
            <pc:docMk/>
            <pc:sldMk cId="2031995165" sldId="311"/>
            <ac:grpSpMk id="48" creationId="{4A95046A-1F4B-41E3-A2F5-BC1ECFBEF417}"/>
          </ac:grpSpMkLst>
        </pc:grpChg>
        <pc:grpChg chg="del mod">
          <ac:chgData name="Daniel Schwarz" userId="5bb35bb8-905a-4742-88d9-33d9089732e7" providerId="ADAL" clId="{6522DB22-9B34-43BC-AD9C-03E4ABD0BD6B}" dt="2020-10-18T11:08:31.735" v="11734"/>
          <ac:grpSpMkLst>
            <pc:docMk/>
            <pc:sldMk cId="2031995165" sldId="311"/>
            <ac:grpSpMk id="54" creationId="{E08A644A-F267-4D25-912A-388BF8D27D46}"/>
          </ac:grpSpMkLst>
        </pc:grpChg>
        <pc:grpChg chg="mod">
          <ac:chgData name="Daniel Schwarz" userId="5bb35bb8-905a-4742-88d9-33d9089732e7" providerId="ADAL" clId="{6522DB22-9B34-43BC-AD9C-03E4ABD0BD6B}" dt="2020-10-18T11:10:17.242" v="11779" actId="1076"/>
          <ac:grpSpMkLst>
            <pc:docMk/>
            <pc:sldMk cId="2031995165" sldId="311"/>
            <ac:grpSpMk id="61" creationId="{BB52F191-ADD4-456B-B7B7-526CBD21D396}"/>
          </ac:grpSpMkLst>
        </pc:grpChg>
        <pc:grpChg chg="del mod">
          <ac:chgData name="Daniel Schwarz" userId="5bb35bb8-905a-4742-88d9-33d9089732e7" providerId="ADAL" clId="{6522DB22-9B34-43BC-AD9C-03E4ABD0BD6B}" dt="2020-10-18T11:09:12.824" v="11744"/>
          <ac:grpSpMkLst>
            <pc:docMk/>
            <pc:sldMk cId="2031995165" sldId="311"/>
            <ac:grpSpMk id="68" creationId="{0056B24F-90BB-40F2-BAA3-A3771EE42D50}"/>
          </ac:grpSpMkLst>
        </pc:grpChg>
        <pc:grpChg chg="del mod">
          <ac:chgData name="Daniel Schwarz" userId="5bb35bb8-905a-4742-88d9-33d9089732e7" providerId="ADAL" clId="{6522DB22-9B34-43BC-AD9C-03E4ABD0BD6B}" dt="2020-10-18T11:09:14.844" v="11747"/>
          <ac:grpSpMkLst>
            <pc:docMk/>
            <pc:sldMk cId="2031995165" sldId="311"/>
            <ac:grpSpMk id="70" creationId="{3390E562-03C1-49F1-A2D3-03F72F23BE8F}"/>
          </ac:grpSpMkLst>
        </pc:grpChg>
        <pc:grpChg chg="del mod">
          <ac:chgData name="Daniel Schwarz" userId="5bb35bb8-905a-4742-88d9-33d9089732e7" providerId="ADAL" clId="{6522DB22-9B34-43BC-AD9C-03E4ABD0BD6B}" dt="2020-10-18T11:09:15.888" v="11749"/>
          <ac:grpSpMkLst>
            <pc:docMk/>
            <pc:sldMk cId="2031995165" sldId="311"/>
            <ac:grpSpMk id="73" creationId="{3F9D6A84-AA01-4DC5-BCC5-B8767BA92D44}"/>
          </ac:grpSpMkLst>
        </pc:grpChg>
        <pc:grpChg chg="add del mod">
          <ac:chgData name="Daniel Schwarz" userId="5bb35bb8-905a-4742-88d9-33d9089732e7" providerId="ADAL" clId="{6522DB22-9B34-43BC-AD9C-03E4ABD0BD6B}" dt="2020-10-18T11:09:22.708" v="11756"/>
          <ac:grpSpMkLst>
            <pc:docMk/>
            <pc:sldMk cId="2031995165" sldId="311"/>
            <ac:grpSpMk id="75" creationId="{62A3EEDE-A5EB-4728-8BA2-FE9E3CC6AD31}"/>
          </ac:grpSpMkLst>
        </pc:grpChg>
        <pc:grpChg chg="mod">
          <ac:chgData name="Daniel Schwarz" userId="5bb35bb8-905a-4742-88d9-33d9089732e7" providerId="ADAL" clId="{6522DB22-9B34-43BC-AD9C-03E4ABD0BD6B}" dt="2020-10-18T11:09:19.877" v="11754"/>
          <ac:grpSpMkLst>
            <pc:docMk/>
            <pc:sldMk cId="2031995165" sldId="311"/>
            <ac:grpSpMk id="78" creationId="{901A4553-B865-49A8-ABC7-9715360C6FAA}"/>
          </ac:grpSpMkLst>
        </pc:grpChg>
        <pc:grpChg chg="del mod">
          <ac:chgData name="Daniel Schwarz" userId="5bb35bb8-905a-4742-88d9-33d9089732e7" providerId="ADAL" clId="{6522DB22-9B34-43BC-AD9C-03E4ABD0BD6B}" dt="2020-10-18T11:11:12.348" v="11787"/>
          <ac:grpSpMkLst>
            <pc:docMk/>
            <pc:sldMk cId="2031995165" sldId="311"/>
            <ac:grpSpMk id="80" creationId="{E8120E68-78F7-4389-B81D-A4629A45D02A}"/>
          </ac:grpSpMkLst>
        </pc:grpChg>
        <pc:grpChg chg="mod">
          <ac:chgData name="Daniel Schwarz" userId="5bb35bb8-905a-4742-88d9-33d9089732e7" providerId="ADAL" clId="{6522DB22-9B34-43BC-AD9C-03E4ABD0BD6B}" dt="2020-10-18T11:11:12.348" v="11787"/>
          <ac:grpSpMkLst>
            <pc:docMk/>
            <pc:sldMk cId="2031995165" sldId="311"/>
            <ac:grpSpMk id="87" creationId="{9DB7742E-7070-436B-96B4-FA6D0F04A96F}"/>
          </ac:grpSpMkLst>
        </pc:grpChg>
        <pc:picChg chg="add mod">
          <ac:chgData name="Daniel Schwarz" userId="5bb35bb8-905a-4742-88d9-33d9089732e7" providerId="ADAL" clId="{6522DB22-9B34-43BC-AD9C-03E4ABD0BD6B}" dt="2020-10-18T11:10:25.074" v="11780" actId="1076"/>
          <ac:picMkLst>
            <pc:docMk/>
            <pc:sldMk cId="2031995165" sldId="311"/>
            <ac:picMk id="4" creationId="{4F1BAE2D-E4FE-4A59-A165-9B2B0E0E03D1}"/>
          </ac:picMkLst>
        </pc:pic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5" creationId="{3BDBBF0A-6D19-4A4D-A4A3-53581415C75B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6" creationId="{1DD35479-375B-4868-93BD-CF5DAD611215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7" creationId="{142A7163-B76D-4486-AAC2-15EA40AE3521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8" creationId="{50595132-0E3F-406E-A136-A6F11E48851B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9" creationId="{92157116-5FAB-4B65-8F35-C0719044E230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0" creationId="{3DC8AA57-3402-4A1B-B2C6-28BC74B407DC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1" creationId="{738CA6AB-4575-4031-9E03-25589D52B9A8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2" creationId="{B5D0DDB6-B1E6-4FF0-B5CB-52EBD8D33D28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3" creationId="{1295B41E-D4FB-426A-B2A1-512CCD7241F9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4" creationId="{721F9E77-A025-49AC-8EE2-B55D2BB239D2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5" creationId="{9C7EEF89-3568-4C3D-854A-B7DBCCE62B66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6" creationId="{12A257BA-E9C4-4EF7-89E3-EFD556EAED8A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7" creationId="{B886480C-7058-42C2-8893-C0BC5297F447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8" creationId="{010F4794-A89D-4603-AA7A-0C1BC6385288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9" creationId="{2E1E607E-C002-498E-97EA-14E13B2A84D7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30" creationId="{F8F95F73-78C1-4003-9A3B-F022BE99B6D4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2" creationId="{4B08487D-38B6-4F24-BA0D-828C2D4C9DF6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3" creationId="{D560D268-92DF-412B-A611-C495CD797B5D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4" creationId="{9AF70335-9867-4EDE-AE72-45B573512CA3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5" creationId="{53B9AB55-5807-4B63-8461-B1DD0F980EC4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6" creationId="{496531F3-7012-44E2-B3B4-4F213DC6C77F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7" creationId="{DFDFB365-CDE5-4649-ACC9-6CAC021AEEC5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38" creationId="{65F41644-13F3-4A1C-A9A2-5CE7CCBA12E4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39" creationId="{D0AFAF69-BC3B-4178-9A79-0D52745206B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1" creationId="{FBFE3C81-D2E8-421A-9608-08073B08385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2" creationId="{CF705C26-27C1-4926-B7B3-6FACDDF71A4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4" creationId="{2A5F74BC-176A-4EFE-BC4F-355DBC5BC42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5" creationId="{B0DD1E15-50D4-45A5-A0CA-B9E1216CC6CF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6" creationId="{4464890A-8CE4-47DC-8C46-DB2347AF5E72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7" creationId="{4296B720-B4D2-4E04-A941-9F1A03371A5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9" creationId="{8D892B9A-8DFC-4F44-AC28-078A13D0DA47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0" creationId="{882BCDC9-CEB3-4164-A552-B0CA6C2F0471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1" creationId="{4F511915-F335-426E-BC92-668E9291571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2" creationId="{CF918984-038A-4259-B5FD-EE53F6019410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3" creationId="{107D892C-03DA-4205-8117-D238ED3526D6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5" creationId="{D9912F16-152D-4F6C-85BF-352C6B6561AE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6" creationId="{79278664-B1EA-4C29-8704-5969BF8C714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7" creationId="{3310E6BC-BE13-41AE-9278-98B867FD853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8" creationId="{F17C0A2D-63AE-43E6-9A67-8EC449F77971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9" creationId="{E9ABC9A9-1539-4339-A6A5-CC8B950E180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60" creationId="{2A04EB8E-D845-4F90-ACBF-9197EE02C26E}"/>
          </ac:inkMkLst>
        </pc:inkChg>
        <pc:inkChg chg="add mod">
          <ac:chgData name="Daniel Schwarz" userId="5bb35bb8-905a-4742-88d9-33d9089732e7" providerId="ADAL" clId="{6522DB22-9B34-43BC-AD9C-03E4ABD0BD6B}" dt="2020-10-18T11:09:48.704" v="11773" actId="1037"/>
          <ac:inkMkLst>
            <pc:docMk/>
            <pc:sldMk cId="2031995165" sldId="311"/>
            <ac:inkMk id="62" creationId="{36D3AAE4-B593-4493-A598-DC8303ED18AB}"/>
          </ac:inkMkLst>
        </pc:inkChg>
        <pc:inkChg chg="add mod">
          <ac:chgData name="Daniel Schwarz" userId="5bb35bb8-905a-4742-88d9-33d9089732e7" providerId="ADAL" clId="{6522DB22-9B34-43BC-AD9C-03E4ABD0BD6B}" dt="2020-10-18T11:09:48.704" v="11773" actId="1037"/>
          <ac:inkMkLst>
            <pc:docMk/>
            <pc:sldMk cId="2031995165" sldId="311"/>
            <ac:inkMk id="63" creationId="{97BA0DE6-0247-4253-B443-EDF3125BCA2C}"/>
          </ac:inkMkLst>
        </pc:inkChg>
        <pc:inkChg chg="add mod">
          <ac:chgData name="Daniel Schwarz" userId="5bb35bb8-905a-4742-88d9-33d9089732e7" providerId="ADAL" clId="{6522DB22-9B34-43BC-AD9C-03E4ABD0BD6B}" dt="2020-10-18T11:09:48.704" v="11773" actId="1037"/>
          <ac:inkMkLst>
            <pc:docMk/>
            <pc:sldMk cId="2031995165" sldId="311"/>
            <ac:inkMk id="64" creationId="{06DE04E2-D8C0-464B-95DF-DF6454D27078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5" creationId="{ADC102B0-0EC5-4212-AA51-8BDFB448361F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6" creationId="{558F9D67-D5F8-4063-BC26-600BAE9396F1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7" creationId="{FCD67CBB-AA26-45B1-9AF0-8E5CE0B2D581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9" creationId="{915579AE-34CE-4019-A45C-F5EAB4049A19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1" creationId="{C81AD948-EE27-4FF0-AA4D-098816516B88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2" creationId="{DDF50308-7F84-473F-8AA9-18143C8F93D1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4" creationId="{3B69DCEE-8BF2-40FE-98C4-80984F85C69D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6" creationId="{4C705B78-94B3-4CBA-B8A8-262F7B4B0C47}"/>
          </ac:inkMkLst>
        </pc:inkChg>
        <pc:inkChg chg="add del mod">
          <ac:chgData name="Daniel Schwarz" userId="5bb35bb8-905a-4742-88d9-33d9089732e7" providerId="ADAL" clId="{6522DB22-9B34-43BC-AD9C-03E4ABD0BD6B}" dt="2020-10-18T11:09:19.877" v="11754"/>
          <ac:inkMkLst>
            <pc:docMk/>
            <pc:sldMk cId="2031995165" sldId="311"/>
            <ac:inkMk id="77" creationId="{5EF46CE5-2619-4AAE-ACE0-A5BCB0D51A7F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9" creationId="{EC5F478E-8D3B-415D-A8ED-9AD3DFCE733B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3" creationId="{C76463F1-7846-4DE8-9367-A0DCBB37CD48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4" creationId="{DD64BD6D-8151-43E0-B775-F9035212AB32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5" creationId="{75F5B0E6-9E76-4472-AA7F-65CA1BB73112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6" creationId="{85848679-AD14-4F63-AEC4-868720F65ADC}"/>
          </ac:inkMkLst>
        </pc:inkChg>
        <pc:cxnChg chg="add mod">
          <ac:chgData name="Daniel Schwarz" userId="5bb35bb8-905a-4742-88d9-33d9089732e7" providerId="ADAL" clId="{6522DB22-9B34-43BC-AD9C-03E4ABD0BD6B}" dt="2020-10-18T11:10:55.092" v="11781" actId="693"/>
          <ac:cxnSpMkLst>
            <pc:docMk/>
            <pc:sldMk cId="2031995165" sldId="311"/>
            <ac:cxnSpMk id="7" creationId="{C939E8AC-C0D2-434A-99B4-65C46FF2CB0A}"/>
          </ac:cxnSpMkLst>
        </pc:cxnChg>
        <pc:cxnChg chg="add mod">
          <ac:chgData name="Daniel Schwarz" userId="5bb35bb8-905a-4742-88d9-33d9089732e7" providerId="ADAL" clId="{6522DB22-9B34-43BC-AD9C-03E4ABD0BD6B}" dt="2020-10-18T11:11:00.287" v="11782" actId="693"/>
          <ac:cxnSpMkLst>
            <pc:docMk/>
            <pc:sldMk cId="2031995165" sldId="311"/>
            <ac:cxnSpMk id="82" creationId="{EC3FA0CF-5A3E-4368-AF41-343DB16BD903}"/>
          </ac:cxnSpMkLst>
        </pc:cxnChg>
        <pc:cxnChg chg="add mod">
          <ac:chgData name="Daniel Schwarz" userId="5bb35bb8-905a-4742-88d9-33d9089732e7" providerId="ADAL" clId="{6522DB22-9B34-43BC-AD9C-03E4ABD0BD6B}" dt="2020-10-18T11:12:41.424" v="11795" actId="208"/>
          <ac:cxnSpMkLst>
            <pc:docMk/>
            <pc:sldMk cId="2031995165" sldId="311"/>
            <ac:cxnSpMk id="89" creationId="{99357446-84B3-4BD5-A281-9054E9299E6D}"/>
          </ac:cxnSpMkLst>
        </pc:cxnChg>
      </pc:sldChg>
      <pc:sldChg chg="addSp delSp modSp add mod modAnim">
        <pc:chgData name="Daniel Schwarz" userId="5bb35bb8-905a-4742-88d9-33d9089732e7" providerId="ADAL" clId="{6522DB22-9B34-43BC-AD9C-03E4ABD0BD6B}" dt="2020-10-18T11:24:24.389" v="12171" actId="1076"/>
        <pc:sldMkLst>
          <pc:docMk/>
          <pc:sldMk cId="907307255" sldId="312"/>
        </pc:sldMkLst>
        <pc:spChg chg="add mod">
          <ac:chgData name="Daniel Schwarz" userId="5bb35bb8-905a-4742-88d9-33d9089732e7" providerId="ADAL" clId="{6522DB22-9B34-43BC-AD9C-03E4ABD0BD6B}" dt="2020-10-18T11:24:24.389" v="12171" actId="1076"/>
          <ac:spMkLst>
            <pc:docMk/>
            <pc:sldMk cId="907307255" sldId="312"/>
            <ac:spMk id="77" creationId="{030AFBD4-08A2-458D-BA96-A9380573787F}"/>
          </ac:spMkLst>
        </pc:spChg>
        <pc:spChg chg="add del">
          <ac:chgData name="Daniel Schwarz" userId="5bb35bb8-905a-4742-88d9-33d9089732e7" providerId="ADAL" clId="{6522DB22-9B34-43BC-AD9C-03E4ABD0BD6B}" dt="2020-10-18T11:14:49.773" v="11816" actId="478"/>
          <ac:spMkLst>
            <pc:docMk/>
            <pc:sldMk cId="907307255" sldId="312"/>
            <ac:spMk id="92" creationId="{813FEC9D-35B9-4ABA-ADC5-EB88C53BCA4F}"/>
          </ac:spMkLst>
        </pc:spChg>
        <pc:inkChg chg="add">
          <ac:chgData name="Daniel Schwarz" userId="5bb35bb8-905a-4742-88d9-33d9089732e7" providerId="ADAL" clId="{6522DB22-9B34-43BC-AD9C-03E4ABD0BD6B}" dt="2020-10-18T11:15:30.044" v="11817" actId="9405"/>
          <ac:inkMkLst>
            <pc:docMk/>
            <pc:sldMk cId="907307255" sldId="312"/>
            <ac:inkMk id="5" creationId="{12B4792D-5F74-4165-AD2F-4D0BD4CB7C49}"/>
          </ac:inkMkLst>
        </pc:inkChg>
        <pc:cxnChg chg="add mod">
          <ac:chgData name="Daniel Schwarz" userId="5bb35bb8-905a-4742-88d9-33d9089732e7" providerId="ADAL" clId="{6522DB22-9B34-43BC-AD9C-03E4ABD0BD6B}" dt="2020-10-18T11:16:40.740" v="11823" actId="208"/>
          <ac:cxnSpMkLst>
            <pc:docMk/>
            <pc:sldMk cId="907307255" sldId="312"/>
            <ac:cxnSpMk id="8" creationId="{CBBF26EC-D89C-4834-BB0F-F111E5FB842B}"/>
          </ac:cxnSpMkLst>
        </pc:cxnChg>
        <pc:cxnChg chg="add del mod">
          <ac:chgData name="Daniel Schwarz" userId="5bb35bb8-905a-4742-88d9-33d9089732e7" providerId="ADAL" clId="{6522DB22-9B34-43BC-AD9C-03E4ABD0BD6B}" dt="2020-10-18T11:16:06.400" v="11820" actId="478"/>
          <ac:cxnSpMkLst>
            <pc:docMk/>
            <pc:sldMk cId="907307255" sldId="312"/>
            <ac:cxnSpMk id="73" creationId="{FF829CFA-4E97-42DF-83EE-7DC3C9C17C2B}"/>
          </ac:cxnSpMkLst>
        </pc:cxnChg>
        <pc:cxnChg chg="add del mod">
          <ac:chgData name="Daniel Schwarz" userId="5bb35bb8-905a-4742-88d9-33d9089732e7" providerId="ADAL" clId="{6522DB22-9B34-43BC-AD9C-03E4ABD0BD6B}" dt="2020-10-18T11:15:53.932" v="11818" actId="693"/>
          <ac:cxnSpMkLst>
            <pc:docMk/>
            <pc:sldMk cId="907307255" sldId="312"/>
            <ac:cxnSpMk id="89" creationId="{99357446-84B3-4BD5-A281-9054E9299E6D}"/>
          </ac:cxnSpMkLst>
        </pc:cxnChg>
      </pc:sldChg>
      <pc:sldChg chg="addSp delSp modSp add mod modNotesTx">
        <pc:chgData name="Daniel Schwarz" userId="5bb35bb8-905a-4742-88d9-33d9089732e7" providerId="ADAL" clId="{6522DB22-9B34-43BC-AD9C-03E4ABD0BD6B}" dt="2020-10-18T20:05:31.634" v="18373" actId="20577"/>
        <pc:sldMkLst>
          <pc:docMk/>
          <pc:sldMk cId="1494571397" sldId="313"/>
        </pc:sldMkLst>
        <pc:spChg chg="mod">
          <ac:chgData name="Daniel Schwarz" userId="5bb35bb8-905a-4742-88d9-33d9089732e7" providerId="ADAL" clId="{6522DB22-9B34-43BC-AD9C-03E4ABD0BD6B}" dt="2020-10-18T11:17:03.548" v="11828" actId="20577"/>
          <ac:spMkLst>
            <pc:docMk/>
            <pc:sldMk cId="1494571397" sldId="313"/>
            <ac:spMk id="10" creationId="{B7493768-B493-4012-AB6D-A341DF4A0DF7}"/>
          </ac:spMkLst>
        </pc:spChg>
        <pc:grpChg chg="mod">
          <ac:chgData name="Daniel Schwarz" userId="5bb35bb8-905a-4742-88d9-33d9089732e7" providerId="ADAL" clId="{6522DB22-9B34-43BC-AD9C-03E4ABD0BD6B}" dt="2020-10-18T11:17:38.259" v="11837"/>
          <ac:grpSpMkLst>
            <pc:docMk/>
            <pc:sldMk cId="1494571397" sldId="313"/>
            <ac:grpSpMk id="11" creationId="{47BD1D5F-767F-47B6-A986-4FA0A0E45F16}"/>
          </ac:grpSpMkLst>
        </pc:grpChg>
        <pc:grpChg chg="mod">
          <ac:chgData name="Daniel Schwarz" userId="5bb35bb8-905a-4742-88d9-33d9089732e7" providerId="ADAL" clId="{6522DB22-9B34-43BC-AD9C-03E4ABD0BD6B}" dt="2020-10-18T11:17:42.746" v="11841"/>
          <ac:grpSpMkLst>
            <pc:docMk/>
            <pc:sldMk cId="1494571397" sldId="313"/>
            <ac:grpSpMk id="48" creationId="{4BD36E36-BA3B-4110-9B3A-30F0D402E80C}"/>
          </ac:grpSpMkLst>
        </pc:grpChg>
        <pc:grpChg chg="del">
          <ac:chgData name="Daniel Schwarz" userId="5bb35bb8-905a-4742-88d9-33d9089732e7" providerId="ADAL" clId="{6522DB22-9B34-43BC-AD9C-03E4ABD0BD6B}" dt="2020-10-18T11:17:12.952" v="11829" actId="165"/>
          <ac:grpSpMkLst>
            <pc:docMk/>
            <pc:sldMk cId="1494571397" sldId="313"/>
            <ac:grpSpMk id="61" creationId="{BB52F191-ADD4-456B-B7B7-526CBD21D396}"/>
          </ac:grpSpMkLst>
        </pc:grpChg>
        <pc:grpChg chg="mod">
          <ac:chgData name="Daniel Schwarz" userId="5bb35bb8-905a-4742-88d9-33d9089732e7" providerId="ADAL" clId="{6522DB22-9B34-43BC-AD9C-03E4ABD0BD6B}" dt="2020-10-18T11:17:45.654" v="11847"/>
          <ac:grpSpMkLst>
            <pc:docMk/>
            <pc:sldMk cId="1494571397" sldId="313"/>
            <ac:grpSpMk id="73" creationId="{017370A4-2F18-4409-A12D-FC647F70777E}"/>
          </ac:grpSpMkLst>
        </pc:grpChg>
        <pc:grpChg chg="del mod">
          <ac:chgData name="Daniel Schwarz" userId="5bb35bb8-905a-4742-88d9-33d9089732e7" providerId="ADAL" clId="{6522DB22-9B34-43BC-AD9C-03E4ABD0BD6B}" dt="2020-10-18T11:17:52.151" v="11855"/>
          <ac:grpSpMkLst>
            <pc:docMk/>
            <pc:sldMk cId="1494571397" sldId="313"/>
            <ac:grpSpMk id="81" creationId="{AD029EB2-CD7E-4903-B5B3-DAFB93CF9753}"/>
          </ac:grpSpMkLst>
        </pc:grpChg>
        <pc:grpChg chg="mod">
          <ac:chgData name="Daniel Schwarz" userId="5bb35bb8-905a-4742-88d9-33d9089732e7" providerId="ADAL" clId="{6522DB22-9B34-43BC-AD9C-03E4ABD0BD6B}" dt="2020-10-18T11:17:52.151" v="11855"/>
          <ac:grpSpMkLst>
            <pc:docMk/>
            <pc:sldMk cId="1494571397" sldId="313"/>
            <ac:grpSpMk id="90" creationId="{59EEBC5E-7DAF-4811-BB06-84031DA5D64A}"/>
          </ac:grpSpMkLst>
        </pc:grpChg>
        <pc:inkChg chg="add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2" creationId="{1C6E45C6-8B8D-4340-9BC4-46411D554D33}"/>
          </ac:inkMkLst>
        </pc:inkChg>
        <pc:inkChg chg="add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3" creationId="{D2AD7C6E-B7A1-43A6-86B8-DB0F150E74A8}"/>
          </ac:inkMkLst>
        </pc:inkChg>
        <pc:inkChg chg="add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6" creationId="{F0F338B5-3E62-4017-AB51-C5D0F7651416}"/>
          </ac:inkMkLst>
        </pc:inkChg>
        <pc:inkChg chg="add del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9" creationId="{CE8FDEE6-BBD9-4362-90D1-867B8041266B}"/>
          </ac:inkMkLst>
        </pc:inkChg>
        <pc:inkChg chg="add mod">
          <ac:chgData name="Daniel Schwarz" userId="5bb35bb8-905a-4742-88d9-33d9089732e7" providerId="ADAL" clId="{6522DB22-9B34-43BC-AD9C-03E4ABD0BD6B}" dt="2020-10-18T11:17:42.746" v="11841"/>
          <ac:inkMkLst>
            <pc:docMk/>
            <pc:sldMk cId="1494571397" sldId="313"/>
            <ac:inkMk id="13" creationId="{0DDFF63C-0728-4C3C-A796-4FD8F5BBD7D5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38" creationId="{65F41644-13F3-4A1C-A9A2-5CE7CCBA12E4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39" creationId="{D0AFAF69-BC3B-4178-9A79-0D52745206B9}"/>
          </ac:inkMkLst>
        </pc:inkChg>
        <pc:inkChg chg="add mod">
          <ac:chgData name="Daniel Schwarz" userId="5bb35bb8-905a-4742-88d9-33d9089732e7" providerId="ADAL" clId="{6522DB22-9B34-43BC-AD9C-03E4ABD0BD6B}" dt="2020-10-18T11:17:42.746" v="11841"/>
          <ac:inkMkLst>
            <pc:docMk/>
            <pc:sldMk cId="1494571397" sldId="313"/>
            <ac:inkMk id="40" creationId="{4ABC77CB-9B9F-446C-B157-0163DC3A2272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41" creationId="{FBFE3C81-D2E8-421A-9608-08073B083859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42" creationId="{CF705C26-27C1-4926-B7B3-6FACDDF71A48}"/>
          </ac:inkMkLst>
        </pc:inkChg>
        <pc:inkChg chg="add mod">
          <ac:chgData name="Daniel Schwarz" userId="5bb35bb8-905a-4742-88d9-33d9089732e7" providerId="ADAL" clId="{6522DB22-9B34-43BC-AD9C-03E4ABD0BD6B}" dt="2020-10-18T11:17:42.746" v="11841"/>
          <ac:inkMkLst>
            <pc:docMk/>
            <pc:sldMk cId="1494571397" sldId="313"/>
            <ac:inkMk id="43" creationId="{43DF4C7D-7FD7-4014-8A17-CC5B6675D4A7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4" creationId="{2A5F74BC-176A-4EFE-BC4F-355DBC5BC428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5" creationId="{B0DD1E15-50D4-45A5-A0CA-B9E1216CC6CF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6" creationId="{4464890A-8CE4-47DC-8C46-DB2347AF5E72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7" creationId="{4296B720-B4D2-4E04-A941-9F1A03371A58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9" creationId="{8D892B9A-8DFC-4F44-AC28-078A13D0DA47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0" creationId="{882BCDC9-CEB3-4164-A552-B0CA6C2F0471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1" creationId="{4F511915-F335-426E-BC92-668E92915719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2" creationId="{CF918984-038A-4259-B5FD-EE53F6019410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3" creationId="{107D892C-03DA-4205-8117-D238ED3526D6}"/>
          </ac:inkMkLst>
        </pc:inkChg>
        <pc:inkChg chg="add mod">
          <ac:chgData name="Daniel Schwarz" userId="5bb35bb8-905a-4742-88d9-33d9089732e7" providerId="ADAL" clId="{6522DB22-9B34-43BC-AD9C-03E4ABD0BD6B}" dt="2020-10-18T11:17:45.654" v="11847"/>
          <ac:inkMkLst>
            <pc:docMk/>
            <pc:sldMk cId="1494571397" sldId="313"/>
            <ac:inkMk id="54" creationId="{EE5FD42D-EA2B-4D46-A9C9-D97F9D348FB3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5" creationId="{D9912F16-152D-4F6C-85BF-352C6B6561AE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6" creationId="{79278664-B1EA-4C29-8704-5969BF8C7149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7" creationId="{3310E6BC-BE13-41AE-9278-98B867FD8539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8" creationId="{F17C0A2D-63AE-43E6-9A67-8EC449F77971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9" creationId="{E9ABC9A9-1539-4339-A6A5-CC8B950E1808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60" creationId="{2A04EB8E-D845-4F90-ACBF-9197EE02C26E}"/>
          </ac:inkMkLst>
        </pc:inkChg>
        <pc:inkChg chg="add del mod">
          <ac:chgData name="Daniel Schwarz" userId="5bb35bb8-905a-4742-88d9-33d9089732e7" providerId="ADAL" clId="{6522DB22-9B34-43BC-AD9C-03E4ABD0BD6B}" dt="2020-10-18T11:17:46.008" v="11848" actId="9405"/>
          <ac:inkMkLst>
            <pc:docMk/>
            <pc:sldMk cId="1494571397" sldId="313"/>
            <ac:inkMk id="68" creationId="{92BBCA1C-AC12-4287-B21C-74535D6E6035}"/>
          </ac:inkMkLst>
        </pc:inkChg>
        <pc:inkChg chg="add del mod">
          <ac:chgData name="Daniel Schwarz" userId="5bb35bb8-905a-4742-88d9-33d9089732e7" providerId="ADAL" clId="{6522DB22-9B34-43BC-AD9C-03E4ABD0BD6B}" dt="2020-10-18T11:17:45.654" v="11847"/>
          <ac:inkMkLst>
            <pc:docMk/>
            <pc:sldMk cId="1494571397" sldId="313"/>
            <ac:inkMk id="70" creationId="{3978B35A-0E93-4A6B-9AA9-65416F05551C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75" creationId="{7B30B58E-3BF0-4AF4-AA53-C2D76CEE7B69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77" creationId="{4AEDD2D4-5099-44F8-82AA-D04124B7B6B3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78" creationId="{5D20E164-DB13-4C11-BB45-A292F0032B94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80" creationId="{C4A740A8-CDE2-4AFE-B3BB-FF5DFE359C7D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88" creationId="{EFF97F7A-3E93-425D-A344-E61B5EA3C581}"/>
          </ac:inkMkLst>
        </pc:inkChg>
      </pc:sldChg>
      <pc:sldChg chg="modSp add mod modNotesTx">
        <pc:chgData name="Daniel Schwarz" userId="5bb35bb8-905a-4742-88d9-33d9089732e7" providerId="ADAL" clId="{6522DB22-9B34-43BC-AD9C-03E4ABD0BD6B}" dt="2020-10-18T11:55:50.478" v="13013" actId="20577"/>
        <pc:sldMkLst>
          <pc:docMk/>
          <pc:sldMk cId="4222635270" sldId="314"/>
        </pc:sldMkLst>
        <pc:spChg chg="mod">
          <ac:chgData name="Daniel Schwarz" userId="5bb35bb8-905a-4742-88d9-33d9089732e7" providerId="ADAL" clId="{6522DB22-9B34-43BC-AD9C-03E4ABD0BD6B}" dt="2020-10-18T11:18:59.543" v="11893" actId="20577"/>
          <ac:spMkLst>
            <pc:docMk/>
            <pc:sldMk cId="4222635270" sldId="314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8T11:55:50.478" v="13013" actId="20577"/>
          <ac:spMkLst>
            <pc:docMk/>
            <pc:sldMk cId="4222635270" sldId="314"/>
            <ac:spMk id="4" creationId="{478AB046-1B68-488D-AE60-8F01F95A10E4}"/>
          </ac:spMkLst>
        </pc:spChg>
      </pc:sldChg>
      <pc:sldChg chg="modSp new mod">
        <pc:chgData name="Daniel Schwarz" userId="5bb35bb8-905a-4742-88d9-33d9089732e7" providerId="ADAL" clId="{6522DB22-9B34-43BC-AD9C-03E4ABD0BD6B}" dt="2020-10-18T12:52:11.399" v="13135" actId="27636"/>
        <pc:sldMkLst>
          <pc:docMk/>
          <pc:sldMk cId="3352037997" sldId="315"/>
        </pc:sldMkLst>
        <pc:spChg chg="mod">
          <ac:chgData name="Daniel Schwarz" userId="5bb35bb8-905a-4742-88d9-33d9089732e7" providerId="ADAL" clId="{6522DB22-9B34-43BC-AD9C-03E4ABD0BD6B}" dt="2020-10-18T12:45:18.959" v="13035" actId="20577"/>
          <ac:spMkLst>
            <pc:docMk/>
            <pc:sldMk cId="3352037997" sldId="315"/>
            <ac:spMk id="2" creationId="{DAB8393E-7BEA-4C0B-95FF-ED2B04BB2D7B}"/>
          </ac:spMkLst>
        </pc:spChg>
        <pc:spChg chg="mod">
          <ac:chgData name="Daniel Schwarz" userId="5bb35bb8-905a-4742-88d9-33d9089732e7" providerId="ADAL" clId="{6522DB22-9B34-43BC-AD9C-03E4ABD0BD6B}" dt="2020-10-18T12:52:11.399" v="13135" actId="27636"/>
          <ac:spMkLst>
            <pc:docMk/>
            <pc:sldMk cId="3352037997" sldId="315"/>
            <ac:spMk id="3" creationId="{98A71505-77D0-4C13-BEE8-0802E605E1FE}"/>
          </ac:spMkLst>
        </pc:spChg>
      </pc:sldChg>
      <pc:sldChg chg="addSp delSp modSp new mod chgLayout modNotesTx">
        <pc:chgData name="Daniel Schwarz" userId="5bb35bb8-905a-4742-88d9-33d9089732e7" providerId="ADAL" clId="{6522DB22-9B34-43BC-AD9C-03E4ABD0BD6B}" dt="2020-10-18T17:26:36.016" v="14962" actId="20577"/>
        <pc:sldMkLst>
          <pc:docMk/>
          <pc:sldMk cId="318208907" sldId="316"/>
        </pc:sldMkLst>
        <pc:spChg chg="del">
          <ac:chgData name="Daniel Schwarz" userId="5bb35bb8-905a-4742-88d9-33d9089732e7" providerId="ADAL" clId="{6522DB22-9B34-43BC-AD9C-03E4ABD0BD6B}" dt="2020-10-18T16:47:47.354" v="13547" actId="700"/>
          <ac:spMkLst>
            <pc:docMk/>
            <pc:sldMk cId="318208907" sldId="316"/>
            <ac:spMk id="2" creationId="{70390281-689F-4E80-B8A6-FA385BF6F016}"/>
          </ac:spMkLst>
        </pc:spChg>
        <pc:spChg chg="del">
          <ac:chgData name="Daniel Schwarz" userId="5bb35bb8-905a-4742-88d9-33d9089732e7" providerId="ADAL" clId="{6522DB22-9B34-43BC-AD9C-03E4ABD0BD6B}" dt="2020-10-18T16:47:47.354" v="13547" actId="700"/>
          <ac:spMkLst>
            <pc:docMk/>
            <pc:sldMk cId="318208907" sldId="316"/>
            <ac:spMk id="3" creationId="{B1338212-AB79-4BFC-9533-90973FA0FFCD}"/>
          </ac:spMkLst>
        </pc:spChg>
        <pc:spChg chg="add mod ord">
          <ac:chgData name="Daniel Schwarz" userId="5bb35bb8-905a-4742-88d9-33d9089732e7" providerId="ADAL" clId="{6522DB22-9B34-43BC-AD9C-03E4ABD0BD6B}" dt="2020-10-18T16:47:52.593" v="13565" actId="20577"/>
          <ac:spMkLst>
            <pc:docMk/>
            <pc:sldMk cId="318208907" sldId="316"/>
            <ac:spMk id="4" creationId="{109942E4-E5EC-409B-81F6-0AA8029AE2FB}"/>
          </ac:spMkLst>
        </pc:spChg>
        <pc:spChg chg="add mod ord">
          <ac:chgData name="Daniel Schwarz" userId="5bb35bb8-905a-4742-88d9-33d9089732e7" providerId="ADAL" clId="{6522DB22-9B34-43BC-AD9C-03E4ABD0BD6B}" dt="2020-10-18T17:26:36.016" v="14962" actId="20577"/>
          <ac:spMkLst>
            <pc:docMk/>
            <pc:sldMk cId="318208907" sldId="316"/>
            <ac:spMk id="5" creationId="{A898A89D-645B-47DD-8760-039A787F90A7}"/>
          </ac:spMkLst>
        </pc:spChg>
      </pc:sldChg>
      <pc:sldChg chg="addSp modSp add mod modAnim">
        <pc:chgData name="Daniel Schwarz" userId="5bb35bb8-905a-4742-88d9-33d9089732e7" providerId="ADAL" clId="{6522DB22-9B34-43BC-AD9C-03E4ABD0BD6B}" dt="2020-10-18T17:56:19.816" v="15531"/>
        <pc:sldMkLst>
          <pc:docMk/>
          <pc:sldMk cId="664957509" sldId="317"/>
        </pc:sldMkLst>
        <pc:spChg chg="mod">
          <ac:chgData name="Daniel Schwarz" userId="5bb35bb8-905a-4742-88d9-33d9089732e7" providerId="ADAL" clId="{6522DB22-9B34-43BC-AD9C-03E4ABD0BD6B}" dt="2020-10-18T17:56:08.613" v="15529" actId="1076"/>
          <ac:spMkLst>
            <pc:docMk/>
            <pc:sldMk cId="664957509" sldId="317"/>
            <ac:spMk id="2" creationId="{FA327C3F-F562-4E4F-85F5-70B825B07186}"/>
          </ac:spMkLst>
        </pc:spChg>
        <pc:spChg chg="mod">
          <ac:chgData name="Daniel Schwarz" userId="5bb35bb8-905a-4742-88d9-33d9089732e7" providerId="ADAL" clId="{6522DB22-9B34-43BC-AD9C-03E4ABD0BD6B}" dt="2020-10-18T17:56:04.984" v="15528" actId="404"/>
          <ac:spMkLst>
            <pc:docMk/>
            <pc:sldMk cId="664957509" sldId="317"/>
            <ac:spMk id="3" creationId="{D9265687-F948-43F6-9BE1-080421360F24}"/>
          </ac:spMkLst>
        </pc:spChg>
        <pc:spChg chg="add mod">
          <ac:chgData name="Daniel Schwarz" userId="5bb35bb8-905a-4742-88d9-33d9089732e7" providerId="ADAL" clId="{6522DB22-9B34-43BC-AD9C-03E4ABD0BD6B}" dt="2020-10-18T17:56:11.365" v="15530" actId="1076"/>
          <ac:spMkLst>
            <pc:docMk/>
            <pc:sldMk cId="664957509" sldId="317"/>
            <ac:spMk id="4" creationId="{32A3D362-9F3E-40D4-A603-F3E67AF7FB62}"/>
          </ac:spMkLst>
        </pc:spChg>
      </pc:sldChg>
      <pc:sldChg chg="addSp delSp modSp new mod modClrScheme modAnim chgLayout">
        <pc:chgData name="Daniel Schwarz" userId="5bb35bb8-905a-4742-88d9-33d9089732e7" providerId="ADAL" clId="{6522DB22-9B34-43BC-AD9C-03E4ABD0BD6B}" dt="2020-10-18T17:57:42.641" v="15537"/>
        <pc:sldMkLst>
          <pc:docMk/>
          <pc:sldMk cId="4042374777" sldId="318"/>
        </pc:sldMkLst>
        <pc:spChg chg="del">
          <ac:chgData name="Daniel Schwarz" userId="5bb35bb8-905a-4742-88d9-33d9089732e7" providerId="ADAL" clId="{6522DB22-9B34-43BC-AD9C-03E4ABD0BD6B}" dt="2020-10-18T16:29:32.697" v="13295" actId="700"/>
          <ac:spMkLst>
            <pc:docMk/>
            <pc:sldMk cId="4042374777" sldId="318"/>
            <ac:spMk id="2" creationId="{9AAA5646-AE7C-4D8E-93C8-38140D83E224}"/>
          </ac:spMkLst>
        </pc:spChg>
        <pc:spChg chg="add mod">
          <ac:chgData name="Daniel Schwarz" userId="5bb35bb8-905a-4742-88d9-33d9089732e7" providerId="ADAL" clId="{6522DB22-9B34-43BC-AD9C-03E4ABD0BD6B}" dt="2020-10-18T16:40:16.945" v="13466" actId="20577"/>
          <ac:spMkLst>
            <pc:docMk/>
            <pc:sldMk cId="4042374777" sldId="318"/>
            <ac:spMk id="90" creationId="{31243BF4-AA57-4B9C-A366-EF40D7F30965}"/>
          </ac:spMkLst>
        </pc:spChg>
        <pc:grpChg chg="mod">
          <ac:chgData name="Daniel Schwarz" userId="5bb35bb8-905a-4742-88d9-33d9089732e7" providerId="ADAL" clId="{6522DB22-9B34-43BC-AD9C-03E4ABD0BD6B}" dt="2020-10-18T16:33:45.986" v="13306"/>
          <ac:grpSpMkLst>
            <pc:docMk/>
            <pc:sldMk cId="4042374777" sldId="318"/>
            <ac:grpSpMk id="9" creationId="{CD8E22A1-0405-4F59-9B38-6FEB9F4B42A5}"/>
          </ac:grpSpMkLst>
        </pc:grpChg>
        <pc:grpChg chg="del mod">
          <ac:chgData name="Daniel Schwarz" userId="5bb35bb8-905a-4742-88d9-33d9089732e7" providerId="ADAL" clId="{6522DB22-9B34-43BC-AD9C-03E4ABD0BD6B}" dt="2020-10-18T16:33:59.027" v="13313"/>
          <ac:grpSpMkLst>
            <pc:docMk/>
            <pc:sldMk cId="4042374777" sldId="318"/>
            <ac:grpSpMk id="12" creationId="{D3190CB4-925D-4CB1-A876-F560EECC8FFC}"/>
          </ac:grpSpMkLst>
        </pc:grpChg>
        <pc:grpChg chg="mod">
          <ac:chgData name="Daniel Schwarz" userId="5bb35bb8-905a-4742-88d9-33d9089732e7" providerId="ADAL" clId="{6522DB22-9B34-43BC-AD9C-03E4ABD0BD6B}" dt="2020-10-18T16:35:57.344" v="13413" actId="1076"/>
          <ac:grpSpMkLst>
            <pc:docMk/>
            <pc:sldMk cId="4042374777" sldId="318"/>
            <ac:grpSpMk id="15" creationId="{428B37CF-0B6F-4CF7-A20B-34E5BF18EFBE}"/>
          </ac:grpSpMkLst>
        </pc:grpChg>
        <pc:grpChg chg="mod">
          <ac:chgData name="Daniel Schwarz" userId="5bb35bb8-905a-4742-88d9-33d9089732e7" providerId="ADAL" clId="{6522DB22-9B34-43BC-AD9C-03E4ABD0BD6B}" dt="2020-10-18T16:34:31.475" v="13330"/>
          <ac:grpSpMkLst>
            <pc:docMk/>
            <pc:sldMk cId="4042374777" sldId="318"/>
            <ac:grpSpMk id="30" creationId="{8A0738E9-FA3F-4A09-8A74-C0C7B117F18C}"/>
          </ac:grpSpMkLst>
        </pc:grpChg>
        <pc:grpChg chg="del mod">
          <ac:chgData name="Daniel Schwarz" userId="5bb35bb8-905a-4742-88d9-33d9089732e7" providerId="ADAL" clId="{6522DB22-9B34-43BC-AD9C-03E4ABD0BD6B}" dt="2020-10-18T16:34:48.857" v="13353"/>
          <ac:grpSpMkLst>
            <pc:docMk/>
            <pc:sldMk cId="4042374777" sldId="318"/>
            <ac:grpSpMk id="36" creationId="{85C0EDE3-6575-4E13-941D-F05262685CB2}"/>
          </ac:grpSpMkLst>
        </pc:grpChg>
        <pc:grpChg chg="del mod">
          <ac:chgData name="Daniel Schwarz" userId="5bb35bb8-905a-4742-88d9-33d9089732e7" providerId="ADAL" clId="{6522DB22-9B34-43BC-AD9C-03E4ABD0BD6B}" dt="2020-10-18T16:34:54.937" v="13362"/>
          <ac:grpSpMkLst>
            <pc:docMk/>
            <pc:sldMk cId="4042374777" sldId="318"/>
            <ac:grpSpMk id="40" creationId="{8DD627A9-C35A-40F5-B8C8-AD645883A6CD}"/>
          </ac:grpSpMkLst>
        </pc:grpChg>
        <pc:grpChg chg="mod">
          <ac:chgData name="Daniel Schwarz" userId="5bb35bb8-905a-4742-88d9-33d9089732e7" providerId="ADAL" clId="{6522DB22-9B34-43BC-AD9C-03E4ABD0BD6B}" dt="2020-10-18T16:35:57.344" v="13413" actId="1076"/>
          <ac:grpSpMkLst>
            <pc:docMk/>
            <pc:sldMk cId="4042374777" sldId="318"/>
            <ac:grpSpMk id="49" creationId="{DD8ED946-93D8-4143-9FE0-342E362D171E}"/>
          </ac:grpSpMkLst>
        </pc:grpChg>
        <pc:grpChg chg="mod">
          <ac:chgData name="Daniel Schwarz" userId="5bb35bb8-905a-4742-88d9-33d9089732e7" providerId="ADAL" clId="{6522DB22-9B34-43BC-AD9C-03E4ABD0BD6B}" dt="2020-10-18T16:35:15.815" v="13378"/>
          <ac:grpSpMkLst>
            <pc:docMk/>
            <pc:sldMk cId="4042374777" sldId="318"/>
            <ac:grpSpMk id="63" creationId="{F4E5981C-E585-4167-96FE-0DACD9201986}"/>
          </ac:grpSpMkLst>
        </pc:grpChg>
        <pc:grpChg chg="del mod">
          <ac:chgData name="Daniel Schwarz" userId="5bb35bb8-905a-4742-88d9-33d9089732e7" providerId="ADAL" clId="{6522DB22-9B34-43BC-AD9C-03E4ABD0BD6B}" dt="2020-10-18T16:35:31.206" v="13407"/>
          <ac:grpSpMkLst>
            <pc:docMk/>
            <pc:sldMk cId="4042374777" sldId="318"/>
            <ac:grpSpMk id="67" creationId="{079D8A81-C8B8-4F0C-AE26-0DDCBF21BCF0}"/>
          </ac:grpSpMkLst>
        </pc:grpChg>
        <pc:grpChg chg="del mod">
          <ac:chgData name="Daniel Schwarz" userId="5bb35bb8-905a-4742-88d9-33d9089732e7" providerId="ADAL" clId="{6522DB22-9B34-43BC-AD9C-03E4ABD0BD6B}" dt="2020-10-18T16:35:38.422" v="13410"/>
          <ac:grpSpMkLst>
            <pc:docMk/>
            <pc:sldMk cId="4042374777" sldId="318"/>
            <ac:grpSpMk id="81" creationId="{CEC23270-AA29-4371-9272-00323156665B}"/>
          </ac:grpSpMkLst>
        </pc:grpChg>
        <pc:grpChg chg="del mod">
          <ac:chgData name="Daniel Schwarz" userId="5bb35bb8-905a-4742-88d9-33d9089732e7" providerId="ADAL" clId="{6522DB22-9B34-43BC-AD9C-03E4ABD0BD6B}" dt="2020-10-18T16:35:38.422" v="13410"/>
          <ac:grpSpMkLst>
            <pc:docMk/>
            <pc:sldMk cId="4042374777" sldId="318"/>
            <ac:grpSpMk id="84" creationId="{E0719370-28B9-4634-BCC5-800724EF05C1}"/>
          </ac:grpSpMkLst>
        </pc:grpChg>
        <pc:grpChg chg="mod">
          <ac:chgData name="Daniel Schwarz" userId="5bb35bb8-905a-4742-88d9-33d9089732e7" providerId="ADAL" clId="{6522DB22-9B34-43BC-AD9C-03E4ABD0BD6B}" dt="2020-10-18T16:36:01.290" v="13414" actId="1076"/>
          <ac:grpSpMkLst>
            <pc:docMk/>
            <pc:sldMk cId="4042374777" sldId="318"/>
            <ac:grpSpMk id="85" creationId="{3DA3442B-6919-4003-9BA8-1CCCB5BEDF49}"/>
          </ac:grpSpMkLst>
        </pc:grpChg>
        <pc:grpChg chg="del mod">
          <ac:chgData name="Daniel Schwarz" userId="5bb35bb8-905a-4742-88d9-33d9089732e7" providerId="ADAL" clId="{6522DB22-9B34-43BC-AD9C-03E4ABD0BD6B}" dt="2020-10-18T16:37:31.441" v="13449"/>
          <ac:grpSpMkLst>
            <pc:docMk/>
            <pc:sldMk cId="4042374777" sldId="318"/>
            <ac:grpSpMk id="89" creationId="{7C004B47-55ED-4810-A418-508DF91B9104}"/>
          </ac:grpSpMkLst>
        </pc:grpChg>
        <pc:grpChg chg="del mod">
          <ac:chgData name="Daniel Schwarz" userId="5bb35bb8-905a-4742-88d9-33d9089732e7" providerId="ADAL" clId="{6522DB22-9B34-43BC-AD9C-03E4ABD0BD6B}" dt="2020-10-18T16:37:37.307" v="13453"/>
          <ac:grpSpMkLst>
            <pc:docMk/>
            <pc:sldMk cId="4042374777" sldId="318"/>
            <ac:grpSpMk id="92" creationId="{C986C162-C7EE-4586-AFA8-5D3775605499}"/>
          </ac:grpSpMkLst>
        </pc:grpChg>
        <pc:grpChg chg="del mod">
          <ac:chgData name="Daniel Schwarz" userId="5bb35bb8-905a-4742-88d9-33d9089732e7" providerId="ADAL" clId="{6522DB22-9B34-43BC-AD9C-03E4ABD0BD6B}" dt="2020-10-18T17:57:16.257" v="15532" actId="165"/>
          <ac:grpSpMkLst>
            <pc:docMk/>
            <pc:sldMk cId="4042374777" sldId="318"/>
            <ac:grpSpMk id="95" creationId="{2A57CF0C-C2F5-4698-A49D-BC3CB0B481CD}"/>
          </ac:grpSpMkLst>
        </pc:grpChg>
        <pc:grpChg chg="add mod">
          <ac:chgData name="Daniel Schwarz" userId="5bb35bb8-905a-4742-88d9-33d9089732e7" providerId="ADAL" clId="{6522DB22-9B34-43BC-AD9C-03E4ABD0BD6B}" dt="2020-10-18T17:57:23.565" v="15533" actId="164"/>
          <ac:grpSpMkLst>
            <pc:docMk/>
            <pc:sldMk cId="4042374777" sldId="318"/>
            <ac:grpSpMk id="96" creationId="{EE1189F9-5EAE-4834-A901-B04E6E157BB3}"/>
          </ac:grpSpMkLst>
        </pc:grpChg>
        <pc:grpChg chg="add mod">
          <ac:chgData name="Daniel Schwarz" userId="5bb35bb8-905a-4742-88d9-33d9089732e7" providerId="ADAL" clId="{6522DB22-9B34-43BC-AD9C-03E4ABD0BD6B}" dt="2020-10-18T17:57:37.451" v="15536" actId="164"/>
          <ac:grpSpMkLst>
            <pc:docMk/>
            <pc:sldMk cId="4042374777" sldId="318"/>
            <ac:grpSpMk id="97" creationId="{89AC20B1-1488-486C-BA22-BC7DCD9A5FAF}"/>
          </ac:grpSpMkLst>
        </pc:grpChg>
        <pc:picChg chg="add mod">
          <ac:chgData name="Daniel Schwarz" userId="5bb35bb8-905a-4742-88d9-33d9089732e7" providerId="ADAL" clId="{6522DB22-9B34-43BC-AD9C-03E4ABD0BD6B}" dt="2020-10-18T16:37:47.993" v="13454" actId="1076"/>
          <ac:picMkLst>
            <pc:docMk/>
            <pc:sldMk cId="4042374777" sldId="318"/>
            <ac:picMk id="3" creationId="{7899AABB-0D91-44BF-9085-DA1BA9248A04}"/>
          </ac:picMkLst>
        </pc:picChg>
        <pc:picChg chg="add mod">
          <ac:chgData name="Daniel Schwarz" userId="5bb35bb8-905a-4742-88d9-33d9089732e7" providerId="ADAL" clId="{6522DB22-9B34-43BC-AD9C-03E4ABD0BD6B}" dt="2020-10-18T16:32:49.761" v="13299" actId="1076"/>
          <ac:picMkLst>
            <pc:docMk/>
            <pc:sldMk cId="4042374777" sldId="318"/>
            <ac:picMk id="5" creationId="{0A24998F-DA95-441D-8761-396CB5023B68}"/>
          </ac:picMkLst>
        </pc:picChg>
        <pc:inkChg chg="add del">
          <ac:chgData name="Daniel Schwarz" userId="5bb35bb8-905a-4742-88d9-33d9089732e7" providerId="ADAL" clId="{6522DB22-9B34-43BC-AD9C-03E4ABD0BD6B}" dt="2020-10-18T16:33:32.242" v="13301" actId="9405"/>
          <ac:inkMkLst>
            <pc:docMk/>
            <pc:sldMk cId="4042374777" sldId="318"/>
            <ac:inkMk id="6" creationId="{C4992B43-3A06-42A5-8235-1ABEADE863FB}"/>
          </ac:inkMkLst>
        </pc:inkChg>
        <pc:inkChg chg="add del mod">
          <ac:chgData name="Daniel Schwarz" userId="5bb35bb8-905a-4742-88d9-33d9089732e7" providerId="ADAL" clId="{6522DB22-9B34-43BC-AD9C-03E4ABD0BD6B}" dt="2020-10-18T16:33:46.265" v="13307" actId="9405"/>
          <ac:inkMkLst>
            <pc:docMk/>
            <pc:sldMk cId="4042374777" sldId="318"/>
            <ac:inkMk id="7" creationId="{87BC7688-BE29-4731-A4E6-873CBE0DAA2B}"/>
          </ac:inkMkLst>
        </pc:inkChg>
        <pc:inkChg chg="add del mod">
          <ac:chgData name="Daniel Schwarz" userId="5bb35bb8-905a-4742-88d9-33d9089732e7" providerId="ADAL" clId="{6522DB22-9B34-43BC-AD9C-03E4ABD0BD6B}" dt="2020-10-18T16:33:45.986" v="13306"/>
          <ac:inkMkLst>
            <pc:docMk/>
            <pc:sldMk cId="4042374777" sldId="318"/>
            <ac:inkMk id="8" creationId="{E4106586-3129-46D3-A1E7-C8B53728D64B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0" creationId="{0D1B89FF-8C8D-45C5-8837-9055BC1883FA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1" creationId="{3085F9CD-51B8-4362-8D00-C832AA2EBA54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3" creationId="{A82FFF48-92CC-47C0-94E5-6C9F963FD960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4" creationId="{E1513140-B5EF-417C-AC9E-74C1A6C90D6E}"/>
          </ac:inkMkLst>
        </pc:inkChg>
        <pc:inkChg chg="add del mod">
          <ac:chgData name="Daniel Schwarz" userId="5bb35bb8-905a-4742-88d9-33d9089732e7" providerId="ADAL" clId="{6522DB22-9B34-43BC-AD9C-03E4ABD0BD6B}" dt="2020-10-18T16:34:35.441" v="13343" actId="9405"/>
          <ac:inkMkLst>
            <pc:docMk/>
            <pc:sldMk cId="4042374777" sldId="318"/>
            <ac:inkMk id="16" creationId="{3D984557-B316-4F80-A68F-5BA5D308CE22}"/>
          </ac:inkMkLst>
        </pc:inkChg>
        <pc:inkChg chg="add del mod">
          <ac:chgData name="Daniel Schwarz" userId="5bb35bb8-905a-4742-88d9-33d9089732e7" providerId="ADAL" clId="{6522DB22-9B34-43BC-AD9C-03E4ABD0BD6B}" dt="2020-10-18T16:34:34.042" v="13342" actId="9405"/>
          <ac:inkMkLst>
            <pc:docMk/>
            <pc:sldMk cId="4042374777" sldId="318"/>
            <ac:inkMk id="17" creationId="{5A538B55-CCD1-4775-9D9F-D96D916BD628}"/>
          </ac:inkMkLst>
        </pc:inkChg>
        <pc:inkChg chg="add del mod">
          <ac:chgData name="Daniel Schwarz" userId="5bb35bb8-905a-4742-88d9-33d9089732e7" providerId="ADAL" clId="{6522DB22-9B34-43BC-AD9C-03E4ABD0BD6B}" dt="2020-10-18T16:34:33.416" v="13341" actId="9405"/>
          <ac:inkMkLst>
            <pc:docMk/>
            <pc:sldMk cId="4042374777" sldId="318"/>
            <ac:inkMk id="18" creationId="{B24AA483-4F57-44B6-A0CF-6629A43693FF}"/>
          </ac:inkMkLst>
        </pc:inkChg>
        <pc:inkChg chg="add del mod">
          <ac:chgData name="Daniel Schwarz" userId="5bb35bb8-905a-4742-88d9-33d9089732e7" providerId="ADAL" clId="{6522DB22-9B34-43BC-AD9C-03E4ABD0BD6B}" dt="2020-10-18T16:34:33.225" v="13340" actId="9405"/>
          <ac:inkMkLst>
            <pc:docMk/>
            <pc:sldMk cId="4042374777" sldId="318"/>
            <ac:inkMk id="19" creationId="{6D590097-E950-4C3B-BB98-5D3552E337D0}"/>
          </ac:inkMkLst>
        </pc:inkChg>
        <pc:inkChg chg="add del mod">
          <ac:chgData name="Daniel Schwarz" userId="5bb35bb8-905a-4742-88d9-33d9089732e7" providerId="ADAL" clId="{6522DB22-9B34-43BC-AD9C-03E4ABD0BD6B}" dt="2020-10-18T16:34:33.076" v="13339" actId="9405"/>
          <ac:inkMkLst>
            <pc:docMk/>
            <pc:sldMk cId="4042374777" sldId="318"/>
            <ac:inkMk id="20" creationId="{68305DDD-5CE8-49BD-A1F0-480F913A1A00}"/>
          </ac:inkMkLst>
        </pc:inkChg>
        <pc:inkChg chg="add del mod">
          <ac:chgData name="Daniel Schwarz" userId="5bb35bb8-905a-4742-88d9-33d9089732e7" providerId="ADAL" clId="{6522DB22-9B34-43BC-AD9C-03E4ABD0BD6B}" dt="2020-10-18T16:34:32.862" v="13338" actId="9405"/>
          <ac:inkMkLst>
            <pc:docMk/>
            <pc:sldMk cId="4042374777" sldId="318"/>
            <ac:inkMk id="21" creationId="{BCEDFF6C-47AB-45CE-BFA6-BFBAE6B126E3}"/>
          </ac:inkMkLst>
        </pc:inkChg>
        <pc:inkChg chg="add del mod">
          <ac:chgData name="Daniel Schwarz" userId="5bb35bb8-905a-4742-88d9-33d9089732e7" providerId="ADAL" clId="{6522DB22-9B34-43BC-AD9C-03E4ABD0BD6B}" dt="2020-10-18T16:34:32.650" v="13337" actId="9405"/>
          <ac:inkMkLst>
            <pc:docMk/>
            <pc:sldMk cId="4042374777" sldId="318"/>
            <ac:inkMk id="22" creationId="{AF2C5B64-6134-4B2A-B229-A3390170F991}"/>
          </ac:inkMkLst>
        </pc:inkChg>
        <pc:inkChg chg="add del mod">
          <ac:chgData name="Daniel Schwarz" userId="5bb35bb8-905a-4742-88d9-33d9089732e7" providerId="ADAL" clId="{6522DB22-9B34-43BC-AD9C-03E4ABD0BD6B}" dt="2020-10-18T16:34:32.508" v="13336" actId="9405"/>
          <ac:inkMkLst>
            <pc:docMk/>
            <pc:sldMk cId="4042374777" sldId="318"/>
            <ac:inkMk id="23" creationId="{0FB004DB-3B91-42BC-AF70-EC5A9FB8DB52}"/>
          </ac:inkMkLst>
        </pc:inkChg>
        <pc:inkChg chg="add del mod">
          <ac:chgData name="Daniel Schwarz" userId="5bb35bb8-905a-4742-88d9-33d9089732e7" providerId="ADAL" clId="{6522DB22-9B34-43BC-AD9C-03E4ABD0BD6B}" dt="2020-10-18T16:34:32.362" v="13335" actId="9405"/>
          <ac:inkMkLst>
            <pc:docMk/>
            <pc:sldMk cId="4042374777" sldId="318"/>
            <ac:inkMk id="24" creationId="{A2662CA7-F611-491C-AB92-FE3ED12E020F}"/>
          </ac:inkMkLst>
        </pc:inkChg>
        <pc:inkChg chg="add del mod">
          <ac:chgData name="Daniel Schwarz" userId="5bb35bb8-905a-4742-88d9-33d9089732e7" providerId="ADAL" clId="{6522DB22-9B34-43BC-AD9C-03E4ABD0BD6B}" dt="2020-10-18T16:34:32.234" v="13334" actId="9405"/>
          <ac:inkMkLst>
            <pc:docMk/>
            <pc:sldMk cId="4042374777" sldId="318"/>
            <ac:inkMk id="25" creationId="{489478C9-A81D-426F-ADBA-766280140057}"/>
          </ac:inkMkLst>
        </pc:inkChg>
        <pc:inkChg chg="add del mod">
          <ac:chgData name="Daniel Schwarz" userId="5bb35bb8-905a-4742-88d9-33d9089732e7" providerId="ADAL" clId="{6522DB22-9B34-43BC-AD9C-03E4ABD0BD6B}" dt="2020-10-18T16:34:32.125" v="13333" actId="9405"/>
          <ac:inkMkLst>
            <pc:docMk/>
            <pc:sldMk cId="4042374777" sldId="318"/>
            <ac:inkMk id="26" creationId="{5D0D4462-65D4-4589-B4AE-E7AD9333D179}"/>
          </ac:inkMkLst>
        </pc:inkChg>
        <pc:inkChg chg="add del mod">
          <ac:chgData name="Daniel Schwarz" userId="5bb35bb8-905a-4742-88d9-33d9089732e7" providerId="ADAL" clId="{6522DB22-9B34-43BC-AD9C-03E4ABD0BD6B}" dt="2020-10-18T16:34:31.906" v="13332" actId="9405"/>
          <ac:inkMkLst>
            <pc:docMk/>
            <pc:sldMk cId="4042374777" sldId="318"/>
            <ac:inkMk id="27" creationId="{9129FD48-EC7E-4D1D-B6C3-3C81B890B0E3}"/>
          </ac:inkMkLst>
        </pc:inkChg>
        <pc:inkChg chg="add del mod">
          <ac:chgData name="Daniel Schwarz" userId="5bb35bb8-905a-4742-88d9-33d9089732e7" providerId="ADAL" clId="{6522DB22-9B34-43BC-AD9C-03E4ABD0BD6B}" dt="2020-10-18T16:34:31.731" v="13331" actId="9405"/>
          <ac:inkMkLst>
            <pc:docMk/>
            <pc:sldMk cId="4042374777" sldId="318"/>
            <ac:inkMk id="28" creationId="{B2AC4C95-F4DD-486E-907D-2CC5E0220F9B}"/>
          </ac:inkMkLst>
        </pc:inkChg>
        <pc:inkChg chg="add del mod">
          <ac:chgData name="Daniel Schwarz" userId="5bb35bb8-905a-4742-88d9-33d9089732e7" providerId="ADAL" clId="{6522DB22-9B34-43BC-AD9C-03E4ABD0BD6B}" dt="2020-10-18T16:34:31.475" v="13330"/>
          <ac:inkMkLst>
            <pc:docMk/>
            <pc:sldMk cId="4042374777" sldId="318"/>
            <ac:inkMk id="29" creationId="{01F33004-2EE9-45DE-B0B5-AF7601848F14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1" creationId="{AD9C54D5-2DF8-4D1E-8238-E76727F45688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2" creationId="{9C8E4168-69D5-4EF9-B15A-BA2AEB1C4A43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3" creationId="{09ECF8A4-8D1D-4BC3-BEF3-9BDAA8FF2744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4" creationId="{8F93437B-F85D-4125-9687-30B1E3B75B31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5" creationId="{84E64A6B-6FB7-43DE-80E0-65255AB3A239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7" creationId="{C61834A8-3C09-45B1-8F64-F7BD144E3385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8" creationId="{3888D57B-0D40-4506-BAAB-43F8EFF1791E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9" creationId="{88C06193-57BE-4019-A4DF-25421FFD40E1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1" creationId="{F475C2A7-DEE6-48C4-8194-9406A151CC47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2" creationId="{797DE076-AC42-4D1D-94B1-3F086177FB4D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3" creationId="{616627CC-73E0-4CB2-8533-84B697FF8B5B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4" creationId="{9849DAD0-18DC-4394-9FBF-2B0D187642F6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5" creationId="{6DFB1F97-AB0F-423E-BD04-196C3D196E09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6" creationId="{6DB4AFCE-254A-49A8-AA5D-CFF78F94A35E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7" creationId="{0E77E990-208C-4857-B2CA-ECAF050427F2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8" creationId="{B8DD2A25-0767-4B5D-B361-51B1581E9B93}"/>
          </ac:inkMkLst>
        </pc:inkChg>
        <pc:inkChg chg="add mod">
          <ac:chgData name="Daniel Schwarz" userId="5bb35bb8-905a-4742-88d9-33d9089732e7" providerId="ADAL" clId="{6522DB22-9B34-43BC-AD9C-03E4ABD0BD6B}" dt="2020-10-18T16:36:01.290" v="13414" actId="1076"/>
          <ac:inkMkLst>
            <pc:docMk/>
            <pc:sldMk cId="4042374777" sldId="318"/>
            <ac:inkMk id="50" creationId="{9A814CC4-C86D-47A2-9A5A-39C9FA62D3C0}"/>
          </ac:inkMkLst>
        </pc:inkChg>
        <pc:inkChg chg="add del mod">
          <ac:chgData name="Daniel Schwarz" userId="5bb35bb8-905a-4742-88d9-33d9089732e7" providerId="ADAL" clId="{6522DB22-9B34-43BC-AD9C-03E4ABD0BD6B}" dt="2020-10-18T16:35:18.504" v="13389" actId="9405"/>
          <ac:inkMkLst>
            <pc:docMk/>
            <pc:sldMk cId="4042374777" sldId="318"/>
            <ac:inkMk id="51" creationId="{C5D28320-5A73-422F-A2F4-B3142BE79FBE}"/>
          </ac:inkMkLst>
        </pc:inkChg>
        <pc:inkChg chg="add del mod">
          <ac:chgData name="Daniel Schwarz" userId="5bb35bb8-905a-4742-88d9-33d9089732e7" providerId="ADAL" clId="{6522DB22-9B34-43BC-AD9C-03E4ABD0BD6B}" dt="2020-10-18T16:35:18.083" v="13388" actId="9405"/>
          <ac:inkMkLst>
            <pc:docMk/>
            <pc:sldMk cId="4042374777" sldId="318"/>
            <ac:inkMk id="52" creationId="{27FE1D41-12A1-46AE-AA73-35004CE646E8}"/>
          </ac:inkMkLst>
        </pc:inkChg>
        <pc:inkChg chg="add del mod">
          <ac:chgData name="Daniel Schwarz" userId="5bb35bb8-905a-4742-88d9-33d9089732e7" providerId="ADAL" clId="{6522DB22-9B34-43BC-AD9C-03E4ABD0BD6B}" dt="2020-10-18T16:35:17.331" v="13387" actId="9405"/>
          <ac:inkMkLst>
            <pc:docMk/>
            <pc:sldMk cId="4042374777" sldId="318"/>
            <ac:inkMk id="53" creationId="{147A41A1-929D-41E8-BB96-E2E1BB789887}"/>
          </ac:inkMkLst>
        </pc:inkChg>
        <pc:inkChg chg="add del mod">
          <ac:chgData name="Daniel Schwarz" userId="5bb35bb8-905a-4742-88d9-33d9089732e7" providerId="ADAL" clId="{6522DB22-9B34-43BC-AD9C-03E4ABD0BD6B}" dt="2020-10-18T16:35:17.179" v="13386" actId="9405"/>
          <ac:inkMkLst>
            <pc:docMk/>
            <pc:sldMk cId="4042374777" sldId="318"/>
            <ac:inkMk id="54" creationId="{E17FA900-63A8-4D5B-BB95-1CD4F830DF10}"/>
          </ac:inkMkLst>
        </pc:inkChg>
        <pc:inkChg chg="add del mod">
          <ac:chgData name="Daniel Schwarz" userId="5bb35bb8-905a-4742-88d9-33d9089732e7" providerId="ADAL" clId="{6522DB22-9B34-43BC-AD9C-03E4ABD0BD6B}" dt="2020-10-18T16:35:17.074" v="13385" actId="9405"/>
          <ac:inkMkLst>
            <pc:docMk/>
            <pc:sldMk cId="4042374777" sldId="318"/>
            <ac:inkMk id="55" creationId="{6610D0AE-C442-4016-84B0-B2460EA21930}"/>
          </ac:inkMkLst>
        </pc:inkChg>
        <pc:inkChg chg="add del mod">
          <ac:chgData name="Daniel Schwarz" userId="5bb35bb8-905a-4742-88d9-33d9089732e7" providerId="ADAL" clId="{6522DB22-9B34-43BC-AD9C-03E4ABD0BD6B}" dt="2020-10-18T16:35:16.906" v="13384" actId="9405"/>
          <ac:inkMkLst>
            <pc:docMk/>
            <pc:sldMk cId="4042374777" sldId="318"/>
            <ac:inkMk id="56" creationId="{7F31BA29-49D9-46C6-A8E6-88EEEFEF9966}"/>
          </ac:inkMkLst>
        </pc:inkChg>
        <pc:inkChg chg="add del mod">
          <ac:chgData name="Daniel Schwarz" userId="5bb35bb8-905a-4742-88d9-33d9089732e7" providerId="ADAL" clId="{6522DB22-9B34-43BC-AD9C-03E4ABD0BD6B}" dt="2020-10-18T16:35:16.770" v="13383" actId="9405"/>
          <ac:inkMkLst>
            <pc:docMk/>
            <pc:sldMk cId="4042374777" sldId="318"/>
            <ac:inkMk id="57" creationId="{C87AE532-736C-4808-9D61-BE1247BDE28C}"/>
          </ac:inkMkLst>
        </pc:inkChg>
        <pc:inkChg chg="add del mod">
          <ac:chgData name="Daniel Schwarz" userId="5bb35bb8-905a-4742-88d9-33d9089732e7" providerId="ADAL" clId="{6522DB22-9B34-43BC-AD9C-03E4ABD0BD6B}" dt="2020-10-18T16:35:16.560" v="13382" actId="9405"/>
          <ac:inkMkLst>
            <pc:docMk/>
            <pc:sldMk cId="4042374777" sldId="318"/>
            <ac:inkMk id="58" creationId="{B93436C3-5B90-4E16-8690-2A5DBC078F86}"/>
          </ac:inkMkLst>
        </pc:inkChg>
        <pc:inkChg chg="add del mod">
          <ac:chgData name="Daniel Schwarz" userId="5bb35bb8-905a-4742-88d9-33d9089732e7" providerId="ADAL" clId="{6522DB22-9B34-43BC-AD9C-03E4ABD0BD6B}" dt="2020-10-18T16:35:16.395" v="13381" actId="9405"/>
          <ac:inkMkLst>
            <pc:docMk/>
            <pc:sldMk cId="4042374777" sldId="318"/>
            <ac:inkMk id="59" creationId="{F5D06598-026D-4CEC-AD75-A7D51E9DD448}"/>
          </ac:inkMkLst>
        </pc:inkChg>
        <pc:inkChg chg="add del mod">
          <ac:chgData name="Daniel Schwarz" userId="5bb35bb8-905a-4742-88d9-33d9089732e7" providerId="ADAL" clId="{6522DB22-9B34-43BC-AD9C-03E4ABD0BD6B}" dt="2020-10-18T16:35:16.234" v="13380" actId="9405"/>
          <ac:inkMkLst>
            <pc:docMk/>
            <pc:sldMk cId="4042374777" sldId="318"/>
            <ac:inkMk id="60" creationId="{6F0EDE22-AAF3-472A-BF09-FBB12CA3D13A}"/>
          </ac:inkMkLst>
        </pc:inkChg>
        <pc:inkChg chg="add del mod">
          <ac:chgData name="Daniel Schwarz" userId="5bb35bb8-905a-4742-88d9-33d9089732e7" providerId="ADAL" clId="{6522DB22-9B34-43BC-AD9C-03E4ABD0BD6B}" dt="2020-10-18T16:35:16.070" v="13379" actId="9405"/>
          <ac:inkMkLst>
            <pc:docMk/>
            <pc:sldMk cId="4042374777" sldId="318"/>
            <ac:inkMk id="61" creationId="{33D785D0-A090-4E12-A17C-3691C93602F5}"/>
          </ac:inkMkLst>
        </pc:inkChg>
        <pc:inkChg chg="add del mod">
          <ac:chgData name="Daniel Schwarz" userId="5bb35bb8-905a-4742-88d9-33d9089732e7" providerId="ADAL" clId="{6522DB22-9B34-43BC-AD9C-03E4ABD0BD6B}" dt="2020-10-18T16:35:15.815" v="13378"/>
          <ac:inkMkLst>
            <pc:docMk/>
            <pc:sldMk cId="4042374777" sldId="318"/>
            <ac:inkMk id="62" creationId="{090228CE-A14B-444D-9D36-6789EDB70282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4" creationId="{97E3E731-EE21-4884-83C0-138D86823C3A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5" creationId="{DA8017E6-D548-4973-9CE8-863A0A436E4A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6" creationId="{1DA21BC2-5017-4FDF-9FDD-0C913A7A9734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8" creationId="{154B437F-6CBA-4589-BFFD-F66CC2653825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9" creationId="{C4087404-EC01-41E0-ACD0-B8A2131EEB31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0" creationId="{DAC1F920-BE46-432B-8883-787BB6AECC07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1" creationId="{4C93F155-4553-44C0-AF5A-827866B6FE67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2" creationId="{7FFC3A59-476D-4CDC-ABD7-CB452F8EEC34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3" creationId="{16585F0A-6717-4BB7-BFF1-397DED40E52C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4" creationId="{CE49102D-1F39-4C2F-84FC-659EA8322E7C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5" creationId="{B0343A30-1627-4080-AC04-25E8CF02DCD0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6" creationId="{D47108EC-4DAF-48DA-B5AF-58A159DDEC52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7" creationId="{FFF4AF75-8FCC-4478-BD60-EB768E657E7F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8" creationId="{76267DE6-2FD3-48A6-B2F0-B2828F453197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9" creationId="{7AB7531B-4490-4AF3-81B1-4A755C03545B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80" creationId="{64B93DC3-756A-4F21-96BD-6F62B0201AA8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82" creationId="{C1173A82-D87E-49A6-A428-43B376DF6E54}"/>
          </ac:inkMkLst>
        </pc:inkChg>
        <pc:inkChg chg="add mod">
          <ac:chgData name="Daniel Schwarz" userId="5bb35bb8-905a-4742-88d9-33d9089732e7" providerId="ADAL" clId="{6522DB22-9B34-43BC-AD9C-03E4ABD0BD6B}" dt="2020-10-18T16:36:01.290" v="13414" actId="1076"/>
          <ac:inkMkLst>
            <pc:docMk/>
            <pc:sldMk cId="4042374777" sldId="318"/>
            <ac:inkMk id="83" creationId="{2BB700F6-7ECB-4F2C-A5BF-B9D3534159DC}"/>
          </ac:inkMkLst>
        </pc:inkChg>
        <pc:inkChg chg="add del">
          <ac:chgData name="Daniel Schwarz" userId="5bb35bb8-905a-4742-88d9-33d9089732e7" providerId="ADAL" clId="{6522DB22-9B34-43BC-AD9C-03E4ABD0BD6B}" dt="2020-10-18T16:36:27.117" v="13416" actId="9405"/>
          <ac:inkMkLst>
            <pc:docMk/>
            <pc:sldMk cId="4042374777" sldId="318"/>
            <ac:inkMk id="86" creationId="{63B1C41A-F8E5-4E97-996B-A63AD5784B4B}"/>
          </ac:inkMkLst>
        </pc:inkChg>
        <pc:inkChg chg="add mod topLvl">
          <ac:chgData name="Daniel Schwarz" userId="5bb35bb8-905a-4742-88d9-33d9089732e7" providerId="ADAL" clId="{6522DB22-9B34-43BC-AD9C-03E4ABD0BD6B}" dt="2020-10-18T17:57:37.451" v="15536" actId="164"/>
          <ac:inkMkLst>
            <pc:docMk/>
            <pc:sldMk cId="4042374777" sldId="318"/>
            <ac:inkMk id="87" creationId="{0BEAB219-1E9D-4A70-9339-1033ED06ECC4}"/>
          </ac:inkMkLst>
        </pc:inkChg>
        <pc:inkChg chg="add mod topLvl">
          <ac:chgData name="Daniel Schwarz" userId="5bb35bb8-905a-4742-88d9-33d9089732e7" providerId="ADAL" clId="{6522DB22-9B34-43BC-AD9C-03E4ABD0BD6B}" dt="2020-10-18T17:57:23.565" v="15533" actId="164"/>
          <ac:inkMkLst>
            <pc:docMk/>
            <pc:sldMk cId="4042374777" sldId="318"/>
            <ac:inkMk id="88" creationId="{B8518728-CB17-4896-8F55-D95AB4CDAA82}"/>
          </ac:inkMkLst>
        </pc:inkChg>
        <pc:inkChg chg="add mod">
          <ac:chgData name="Daniel Schwarz" userId="5bb35bb8-905a-4742-88d9-33d9089732e7" providerId="ADAL" clId="{6522DB22-9B34-43BC-AD9C-03E4ABD0BD6B}" dt="2020-10-18T17:57:23.565" v="15533" actId="164"/>
          <ac:inkMkLst>
            <pc:docMk/>
            <pc:sldMk cId="4042374777" sldId="318"/>
            <ac:inkMk id="91" creationId="{C3F98B3A-436A-4D54-B469-40DDF35B521E}"/>
          </ac:inkMkLst>
        </pc:inkChg>
        <pc:inkChg chg="add del">
          <ac:chgData name="Daniel Schwarz" userId="5bb35bb8-905a-4742-88d9-33d9089732e7" providerId="ADAL" clId="{6522DB22-9B34-43BC-AD9C-03E4ABD0BD6B}" dt="2020-10-18T16:37:34.281" v="13451" actId="9405"/>
          <ac:inkMkLst>
            <pc:docMk/>
            <pc:sldMk cId="4042374777" sldId="318"/>
            <ac:inkMk id="93" creationId="{1CCACCEE-6CD0-4C7C-AA62-8E628E3E65F1}"/>
          </ac:inkMkLst>
        </pc:inkChg>
        <pc:inkChg chg="add mod topLvl">
          <ac:chgData name="Daniel Schwarz" userId="5bb35bb8-905a-4742-88d9-33d9089732e7" providerId="ADAL" clId="{6522DB22-9B34-43BC-AD9C-03E4ABD0BD6B}" dt="2020-10-18T17:57:37.451" v="15536" actId="164"/>
          <ac:inkMkLst>
            <pc:docMk/>
            <pc:sldMk cId="4042374777" sldId="318"/>
            <ac:inkMk id="94" creationId="{F8F484B0-95F3-4B6B-930E-E9ACBF616F82}"/>
          </ac:inkMkLst>
        </pc:inkChg>
      </pc:sldChg>
      <pc:sldChg chg="addSp delSp modSp add mod modAnim">
        <pc:chgData name="Daniel Schwarz" userId="5bb35bb8-905a-4742-88d9-33d9089732e7" providerId="ADAL" clId="{6522DB22-9B34-43BC-AD9C-03E4ABD0BD6B}" dt="2020-10-18T18:00:40.788" v="15569"/>
        <pc:sldMkLst>
          <pc:docMk/>
          <pc:sldMk cId="1605790671" sldId="319"/>
        </pc:sldMkLst>
        <pc:spChg chg="mod">
          <ac:chgData name="Daniel Schwarz" userId="5bb35bb8-905a-4742-88d9-33d9089732e7" providerId="ADAL" clId="{6522DB22-9B34-43BC-AD9C-03E4ABD0BD6B}" dt="2020-10-18T16:39:04.253" v="13458"/>
          <ac:spMkLst>
            <pc:docMk/>
            <pc:sldMk cId="1605790671" sldId="319"/>
            <ac:spMk id="90" creationId="{31243BF4-AA57-4B9C-A366-EF40D7F30965}"/>
          </ac:spMkLst>
        </pc:spChg>
        <pc:grpChg chg="add mod">
          <ac:chgData name="Daniel Schwarz" userId="5bb35bb8-905a-4742-88d9-33d9089732e7" providerId="ADAL" clId="{6522DB22-9B34-43BC-AD9C-03E4ABD0BD6B}" dt="2020-10-18T18:00:22.019" v="15565"/>
          <ac:grpSpMkLst>
            <pc:docMk/>
            <pc:sldMk cId="1605790671" sldId="319"/>
            <ac:grpSpMk id="53" creationId="{D1799678-1D9D-4613-9908-2AF4D90A98CE}"/>
          </ac:grpSpMkLst>
        </pc:grpChg>
        <pc:grpChg chg="add mod">
          <ac:chgData name="Daniel Schwarz" userId="5bb35bb8-905a-4742-88d9-33d9089732e7" providerId="ADAL" clId="{6522DB22-9B34-43BC-AD9C-03E4ABD0BD6B}" dt="2020-10-18T18:00:22.019" v="15565"/>
          <ac:grpSpMkLst>
            <pc:docMk/>
            <pc:sldMk cId="1605790671" sldId="319"/>
            <ac:grpSpMk id="56" creationId="{5B783303-DB2B-46B4-B048-CB9AE050FC43}"/>
          </ac:grpSpMkLst>
        </pc:grpChg>
        <pc:grpChg chg="del">
          <ac:chgData name="Daniel Schwarz" userId="5bb35bb8-905a-4742-88d9-33d9089732e7" providerId="ADAL" clId="{6522DB22-9B34-43BC-AD9C-03E4ABD0BD6B}" dt="2020-10-18T18:00:13.318" v="15563" actId="478"/>
          <ac:grpSpMkLst>
            <pc:docMk/>
            <pc:sldMk cId="1605790671" sldId="319"/>
            <ac:grpSpMk id="95" creationId="{2A57CF0C-C2F5-4698-A49D-BC3CB0B481CD}"/>
          </ac:grpSpMkLst>
        </pc:grpChg>
        <pc:picChg chg="add mod">
          <ac:chgData name="Daniel Schwarz" userId="5bb35bb8-905a-4742-88d9-33d9089732e7" providerId="ADAL" clId="{6522DB22-9B34-43BC-AD9C-03E4ABD0BD6B}" dt="2020-10-18T16:39:54.904" v="13463" actId="1076"/>
          <ac:picMkLst>
            <pc:docMk/>
            <pc:sldMk cId="1605790671" sldId="319"/>
            <ac:picMk id="2" creationId="{6BDD3A9C-29B8-48DD-A8EE-B02014FEC3B4}"/>
          </ac:picMkLst>
        </pc:pic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4" creationId="{EA862D29-CE34-4A56-A5BC-E0A03C4C7FEE}"/>
          </ac:inkMkLst>
        </pc:ink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5" creationId="{CD3D094A-77F9-46BC-AB14-E81F4E55286E}"/>
          </ac:inkMkLst>
        </pc:ink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7" creationId="{5B7C2AC2-A16E-4C07-B2AD-C6FDF70EBF6D}"/>
          </ac:inkMkLst>
        </pc:ink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8" creationId="{011615B9-BF3E-4000-938C-06C9F1B96D13}"/>
          </ac:inkMkLst>
        </pc:inkChg>
        <pc:inkChg chg="del">
          <ac:chgData name="Daniel Schwarz" userId="5bb35bb8-905a-4742-88d9-33d9089732e7" providerId="ADAL" clId="{6522DB22-9B34-43BC-AD9C-03E4ABD0BD6B}" dt="2020-10-18T18:00:15.702" v="15564" actId="478"/>
          <ac:inkMkLst>
            <pc:docMk/>
            <pc:sldMk cId="1605790671" sldId="319"/>
            <ac:inkMk id="91" creationId="{C3F98B3A-436A-4D54-B469-40DDF35B521E}"/>
          </ac:inkMkLst>
        </pc:inkChg>
      </pc:sldChg>
      <pc:sldChg chg="addSp delSp modSp add mod modAnim">
        <pc:chgData name="Daniel Schwarz" userId="5bb35bb8-905a-4742-88d9-33d9089732e7" providerId="ADAL" clId="{6522DB22-9B34-43BC-AD9C-03E4ABD0BD6B}" dt="2020-10-18T17:58:40.358" v="15545"/>
        <pc:sldMkLst>
          <pc:docMk/>
          <pc:sldMk cId="506725017" sldId="320"/>
        </pc:sldMkLst>
        <pc:grpChg chg="add mod">
          <ac:chgData name="Daniel Schwarz" userId="5bb35bb8-905a-4742-88d9-33d9089732e7" providerId="ADAL" clId="{6522DB22-9B34-43BC-AD9C-03E4ABD0BD6B}" dt="2020-10-18T17:58:26.320" v="15543"/>
          <ac:grpSpMkLst>
            <pc:docMk/>
            <pc:sldMk cId="506725017" sldId="320"/>
            <ac:grpSpMk id="54" creationId="{8305F4AF-0BBA-4FF5-B960-3988B04F00C4}"/>
          </ac:grpSpMkLst>
        </pc:grpChg>
        <pc:grpChg chg="add mod">
          <ac:chgData name="Daniel Schwarz" userId="5bb35bb8-905a-4742-88d9-33d9089732e7" providerId="ADAL" clId="{6522DB22-9B34-43BC-AD9C-03E4ABD0BD6B}" dt="2020-10-18T17:58:26.320" v="15543"/>
          <ac:grpSpMkLst>
            <pc:docMk/>
            <pc:sldMk cId="506725017" sldId="320"/>
            <ac:grpSpMk id="57" creationId="{BBAC29DF-FC8C-4D0A-8BCC-9A479C568C4B}"/>
          </ac:grpSpMkLst>
        </pc:grpChg>
        <pc:grpChg chg="del">
          <ac:chgData name="Daniel Schwarz" userId="5bb35bb8-905a-4742-88d9-33d9089732e7" providerId="ADAL" clId="{6522DB22-9B34-43BC-AD9C-03E4ABD0BD6B}" dt="2020-10-18T17:58:13.315" v="15541" actId="478"/>
          <ac:grpSpMkLst>
            <pc:docMk/>
            <pc:sldMk cId="506725017" sldId="320"/>
            <ac:grpSpMk id="95" creationId="{2A57CF0C-C2F5-4698-A49D-BC3CB0B481CD}"/>
          </ac:grpSpMkLst>
        </pc:grpChg>
        <pc:picChg chg="add mod">
          <ac:chgData name="Daniel Schwarz" userId="5bb35bb8-905a-4742-88d9-33d9089732e7" providerId="ADAL" clId="{6522DB22-9B34-43BC-AD9C-03E4ABD0BD6B}" dt="2020-10-18T16:42:18.171" v="13469" actId="1076"/>
          <ac:picMkLst>
            <pc:docMk/>
            <pc:sldMk cId="506725017" sldId="320"/>
            <ac:picMk id="2" creationId="{C6520F21-9662-40A4-B6AE-15AD8B476635}"/>
          </ac:picMkLst>
        </pc:picChg>
        <pc:picChg chg="del">
          <ac:chgData name="Daniel Schwarz" userId="5bb35bb8-905a-4742-88d9-33d9089732e7" providerId="ADAL" clId="{6522DB22-9B34-43BC-AD9C-03E4ABD0BD6B}" dt="2020-10-18T16:42:13.626" v="13467" actId="478"/>
          <ac:picMkLst>
            <pc:docMk/>
            <pc:sldMk cId="506725017" sldId="320"/>
            <ac:picMk id="3" creationId="{7899AABB-0D91-44BF-9085-DA1BA9248A04}"/>
          </ac:picMkLst>
        </pc:picChg>
        <pc:picChg chg="add del mod">
          <ac:chgData name="Daniel Schwarz" userId="5bb35bb8-905a-4742-88d9-33d9089732e7" providerId="ADAL" clId="{6522DB22-9B34-43BC-AD9C-03E4ABD0BD6B}" dt="2020-10-18T16:44:16.755" v="13473" actId="478"/>
          <ac:picMkLst>
            <pc:docMk/>
            <pc:sldMk cId="506725017" sldId="320"/>
            <ac:picMk id="4" creationId="{9709DC75-C1A6-4E3F-A776-D4F21943EC8C}"/>
          </ac:picMkLst>
        </pc:pic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5" creationId="{DF2A3066-FA7B-4FB8-92C8-7671B2D56CA9}"/>
          </ac:inkMkLst>
        </pc:ink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6" creationId="{23461BCC-15BA-4E06-B770-EAF3FF5F0938}"/>
          </ac:inkMkLst>
        </pc:ink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8" creationId="{91CA86CB-FA8A-491A-BCE4-4B87E35269F3}"/>
          </ac:inkMkLst>
        </pc:ink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9" creationId="{E364091F-EB9B-49FE-8A33-C142FC530DB1}"/>
          </ac:inkMkLst>
        </pc:inkChg>
        <pc:inkChg chg="add del">
          <ac:chgData name="Daniel Schwarz" userId="5bb35bb8-905a-4742-88d9-33d9089732e7" providerId="ADAL" clId="{6522DB22-9B34-43BC-AD9C-03E4ABD0BD6B}" dt="2020-10-18T17:58:10.717" v="15540" actId="478"/>
          <ac:inkMkLst>
            <pc:docMk/>
            <pc:sldMk cId="506725017" sldId="320"/>
            <ac:inkMk id="88" creationId="{B8518728-CB17-4896-8F55-D95AB4CDAA82}"/>
          </ac:inkMkLst>
        </pc:inkChg>
        <pc:inkChg chg="del">
          <ac:chgData name="Daniel Schwarz" userId="5bb35bb8-905a-4742-88d9-33d9089732e7" providerId="ADAL" clId="{6522DB22-9B34-43BC-AD9C-03E4ABD0BD6B}" dt="2020-10-18T17:58:15.174" v="15542" actId="478"/>
          <ac:inkMkLst>
            <pc:docMk/>
            <pc:sldMk cId="506725017" sldId="320"/>
            <ac:inkMk id="91" creationId="{C3F98B3A-436A-4D54-B469-40DDF35B521E}"/>
          </ac:inkMkLst>
        </pc:inkChg>
      </pc:sldChg>
      <pc:sldChg chg="addSp delSp modSp add mod delAnim modAnim">
        <pc:chgData name="Daniel Schwarz" userId="5bb35bb8-905a-4742-88d9-33d9089732e7" providerId="ADAL" clId="{6522DB22-9B34-43BC-AD9C-03E4ABD0BD6B}" dt="2020-10-18T18:23:49.416" v="15784"/>
        <pc:sldMkLst>
          <pc:docMk/>
          <pc:sldMk cId="289691000" sldId="321"/>
        </pc:sldMkLst>
        <pc:spChg chg="add mod">
          <ac:chgData name="Daniel Schwarz" userId="5bb35bb8-905a-4742-88d9-33d9089732e7" providerId="ADAL" clId="{6522DB22-9B34-43BC-AD9C-03E4ABD0BD6B}" dt="2020-10-18T17:49:53.996" v="15470" actId="1076"/>
          <ac:spMkLst>
            <pc:docMk/>
            <pc:sldMk cId="289691000" sldId="321"/>
            <ac:spMk id="3" creationId="{7EBD9C13-020F-458A-AAA0-C04CE55FBCA4}"/>
          </ac:spMkLst>
        </pc:spChg>
        <pc:spChg chg="add mod">
          <ac:chgData name="Daniel Schwarz" userId="5bb35bb8-905a-4742-88d9-33d9089732e7" providerId="ADAL" clId="{6522DB22-9B34-43BC-AD9C-03E4ABD0BD6B}" dt="2020-10-18T16:46:26.654" v="13511" actId="1036"/>
          <ac:spMkLst>
            <pc:docMk/>
            <pc:sldMk cId="289691000" sldId="321"/>
            <ac:spMk id="55" creationId="{D9E3E30B-A321-4E7F-947D-17701F438A3A}"/>
          </ac:spMkLst>
        </pc:spChg>
        <pc:spChg chg="add mod">
          <ac:chgData name="Daniel Schwarz" userId="5bb35bb8-905a-4742-88d9-33d9089732e7" providerId="ADAL" clId="{6522DB22-9B34-43BC-AD9C-03E4ABD0BD6B}" dt="2020-10-18T16:47:09.250" v="13546" actId="1076"/>
          <ac:spMkLst>
            <pc:docMk/>
            <pc:sldMk cId="289691000" sldId="321"/>
            <ac:spMk id="56" creationId="{4B2602CC-762E-4861-8771-2AF5821D13D4}"/>
          </ac:spMkLst>
        </pc:spChg>
        <pc:spChg chg="add mod">
          <ac:chgData name="Daniel Schwarz" userId="5bb35bb8-905a-4742-88d9-33d9089732e7" providerId="ADAL" clId="{6522DB22-9B34-43BC-AD9C-03E4ABD0BD6B}" dt="2020-10-18T17:49:11.182" v="15469" actId="1076"/>
          <ac:spMkLst>
            <pc:docMk/>
            <pc:sldMk cId="289691000" sldId="321"/>
            <ac:spMk id="67" creationId="{91CBD7F4-0FA0-4282-AC93-97D9362F5AE9}"/>
          </ac:spMkLst>
        </pc:spChg>
        <pc:spChg chg="add mod">
          <ac:chgData name="Daniel Schwarz" userId="5bb35bb8-905a-4742-88d9-33d9089732e7" providerId="ADAL" clId="{6522DB22-9B34-43BC-AD9C-03E4ABD0BD6B}" dt="2020-10-18T18:22:47.525" v="15778" actId="20577"/>
          <ac:spMkLst>
            <pc:docMk/>
            <pc:sldMk cId="289691000" sldId="321"/>
            <ac:spMk id="81" creationId="{A88FF80B-B657-4F84-B72F-D16ADB4731EE}"/>
          </ac:spMkLst>
        </pc:spChg>
        <pc:spChg chg="del">
          <ac:chgData name="Daniel Schwarz" userId="5bb35bb8-905a-4742-88d9-33d9089732e7" providerId="ADAL" clId="{6522DB22-9B34-43BC-AD9C-03E4ABD0BD6B}" dt="2020-10-18T16:44:23.850" v="13475" actId="478"/>
          <ac:spMkLst>
            <pc:docMk/>
            <pc:sldMk cId="289691000" sldId="321"/>
            <ac:spMk id="90" creationId="{31243BF4-AA57-4B9C-A366-EF40D7F30965}"/>
          </ac:spMkLst>
        </pc:spChg>
        <pc:grpChg chg="add del mod">
          <ac:chgData name="Daniel Schwarz" userId="5bb35bb8-905a-4742-88d9-33d9089732e7" providerId="ADAL" clId="{6522DB22-9B34-43BC-AD9C-03E4ABD0BD6B}" dt="2020-10-18T17:49:05.411" v="15468" actId="1076"/>
          <ac:grpSpMkLst>
            <pc:docMk/>
            <pc:sldMk cId="289691000" sldId="321"/>
            <ac:grpSpMk id="8" creationId="{8D087C43-024B-4A0F-A5FB-33E9BF45F6A5}"/>
          </ac:grpSpMkLst>
        </pc:grpChg>
        <pc:grpChg chg="mod">
          <ac:chgData name="Daniel Schwarz" userId="5bb35bb8-905a-4742-88d9-33d9089732e7" providerId="ADAL" clId="{6522DB22-9B34-43BC-AD9C-03E4ABD0BD6B}" dt="2020-10-18T17:47:58.285" v="15440"/>
          <ac:grpSpMkLst>
            <pc:docMk/>
            <pc:sldMk cId="289691000" sldId="321"/>
            <ac:grpSpMk id="16" creationId="{4F190F4D-48F1-49ED-9D52-7083977B069C}"/>
          </ac:grpSpMkLst>
        </pc:grpChg>
        <pc:grpChg chg="del">
          <ac:chgData name="Daniel Schwarz" userId="5bb35bb8-905a-4742-88d9-33d9089732e7" providerId="ADAL" clId="{6522DB22-9B34-43BC-AD9C-03E4ABD0BD6B}" dt="2020-10-18T16:44:22.309" v="13474" actId="478"/>
          <ac:grpSpMkLst>
            <pc:docMk/>
            <pc:sldMk cId="289691000" sldId="321"/>
            <ac:grpSpMk id="95" creationId="{2A57CF0C-C2F5-4698-A49D-BC3CB0B481CD}"/>
          </ac:grpSpMkLst>
        </pc:grpChg>
        <pc:inkChg chg="add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6" creationId="{3FDFA309-1455-4B4D-B129-1C77B227675D}"/>
          </ac:inkMkLst>
        </pc:inkChg>
        <pc:inkChg chg="add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7" creationId="{1A529CB7-F947-4AA5-86F5-DBF3106B275D}"/>
          </ac:inkMkLst>
        </pc:inkChg>
        <pc:inkChg chg="add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9" creationId="{F5451ED0-72B6-47E9-9ECE-35F99B4B19E3}"/>
          </ac:inkMkLst>
        </pc:inkChg>
        <pc:inkChg chg="add del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12" creationId="{DB283ED9-AC63-4746-8295-BCB8AAE45C3D}"/>
          </ac:inkMkLst>
        </pc:inkChg>
        <pc:inkChg chg="add">
          <ac:chgData name="Daniel Schwarz" userId="5bb35bb8-905a-4742-88d9-33d9089732e7" providerId="ADAL" clId="{6522DB22-9B34-43BC-AD9C-03E4ABD0BD6B}" dt="2020-10-18T17:48:00.695" v="15441" actId="9405"/>
          <ac:inkMkLst>
            <pc:docMk/>
            <pc:sldMk cId="289691000" sldId="321"/>
            <ac:inkMk id="17" creationId="{1D7883C2-F4C9-4E10-9723-FF3F395719B6}"/>
          </ac:inkMkLst>
        </pc:inkChg>
        <pc:inkChg chg="del">
          <ac:chgData name="Daniel Schwarz" userId="5bb35bb8-905a-4742-88d9-33d9089732e7" providerId="ADAL" clId="{6522DB22-9B34-43BC-AD9C-03E4ABD0BD6B}" dt="2020-10-18T16:44:24.890" v="13476" actId="478"/>
          <ac:inkMkLst>
            <pc:docMk/>
            <pc:sldMk cId="289691000" sldId="321"/>
            <ac:inkMk id="91" creationId="{C3F98B3A-436A-4D54-B469-40DDF35B521E}"/>
          </ac:inkMkLst>
        </pc:inkChg>
      </pc:sldChg>
      <pc:sldChg chg="addSp delSp modSp new mod modAnim">
        <pc:chgData name="Daniel Schwarz" userId="5bb35bb8-905a-4742-88d9-33d9089732e7" providerId="ADAL" clId="{6522DB22-9B34-43BC-AD9C-03E4ABD0BD6B}" dt="2020-10-18T17:07:58.006" v="14416"/>
        <pc:sldMkLst>
          <pc:docMk/>
          <pc:sldMk cId="370582596" sldId="322"/>
        </pc:sldMkLst>
        <pc:spChg chg="mod">
          <ac:chgData name="Daniel Schwarz" userId="5bb35bb8-905a-4742-88d9-33d9089732e7" providerId="ADAL" clId="{6522DB22-9B34-43BC-AD9C-03E4ABD0BD6B}" dt="2020-10-18T16:59:01.523" v="14229" actId="20577"/>
          <ac:spMkLst>
            <pc:docMk/>
            <pc:sldMk cId="370582596" sldId="322"/>
            <ac:spMk id="2" creationId="{95F499D4-4827-45F0-BA0B-CCA80F623928}"/>
          </ac:spMkLst>
        </pc:spChg>
        <pc:spChg chg="mod">
          <ac:chgData name="Daniel Schwarz" userId="5bb35bb8-905a-4742-88d9-33d9089732e7" providerId="ADAL" clId="{6522DB22-9B34-43BC-AD9C-03E4ABD0BD6B}" dt="2020-10-18T17:03:23.572" v="14344" actId="20577"/>
          <ac:spMkLst>
            <pc:docMk/>
            <pc:sldMk cId="370582596" sldId="322"/>
            <ac:spMk id="3" creationId="{67DBCC2B-CD6F-473B-851C-7211AD13BA73}"/>
          </ac:spMkLst>
        </pc:spChg>
        <pc:grpChg chg="mod">
          <ac:chgData name="Daniel Schwarz" userId="5bb35bb8-905a-4742-88d9-33d9089732e7" providerId="ADAL" clId="{6522DB22-9B34-43BC-AD9C-03E4ABD0BD6B}" dt="2020-10-18T17:04:58.033" v="14356" actId="1076"/>
          <ac:grpSpMkLst>
            <pc:docMk/>
            <pc:sldMk cId="370582596" sldId="322"/>
            <ac:grpSpMk id="10" creationId="{3423936E-45C0-4132-904F-00E54C562801}"/>
          </ac:grpSpMkLst>
        </pc:grpChg>
        <pc:grpChg chg="add mod">
          <ac:chgData name="Daniel Schwarz" userId="5bb35bb8-905a-4742-88d9-33d9089732e7" providerId="ADAL" clId="{6522DB22-9B34-43BC-AD9C-03E4ABD0BD6B}" dt="2020-10-18T17:05:05.797" v="14358" actId="1076"/>
          <ac:grpSpMkLst>
            <pc:docMk/>
            <pc:sldMk cId="370582596" sldId="322"/>
            <ac:grpSpMk id="11" creationId="{80740DFB-949F-4E0A-B6F0-F8C46A5B0786}"/>
          </ac:grpSpMkLst>
        </pc:grpChg>
        <pc:grpChg chg="add mod">
          <ac:chgData name="Daniel Schwarz" userId="5bb35bb8-905a-4742-88d9-33d9089732e7" providerId="ADAL" clId="{6522DB22-9B34-43BC-AD9C-03E4ABD0BD6B}" dt="2020-10-18T17:05:12.396" v="14360" actId="1076"/>
          <ac:grpSpMkLst>
            <pc:docMk/>
            <pc:sldMk cId="370582596" sldId="322"/>
            <ac:grpSpMk id="14" creationId="{6E393927-6F99-4942-A700-FB191E9D6FC7}"/>
          </ac:grpSpMkLst>
        </pc:grpChg>
        <pc:grpChg chg="add mod">
          <ac:chgData name="Daniel Schwarz" userId="5bb35bb8-905a-4742-88d9-33d9089732e7" providerId="ADAL" clId="{6522DB22-9B34-43BC-AD9C-03E4ABD0BD6B}" dt="2020-10-18T17:05:19.844" v="14363" actId="1076"/>
          <ac:grpSpMkLst>
            <pc:docMk/>
            <pc:sldMk cId="370582596" sldId="322"/>
            <ac:grpSpMk id="17" creationId="{B5C8C694-6607-453D-83AA-68A2B80D6A78}"/>
          </ac:grpSpMkLst>
        </pc:grpChg>
        <pc:inkChg chg="add del">
          <ac:chgData name="Daniel Schwarz" userId="5bb35bb8-905a-4742-88d9-33d9089732e7" providerId="ADAL" clId="{6522DB22-9B34-43BC-AD9C-03E4ABD0BD6B}" dt="2020-10-18T17:04:20.570" v="14347" actId="9405"/>
          <ac:inkMkLst>
            <pc:docMk/>
            <pc:sldMk cId="370582596" sldId="322"/>
            <ac:inkMk id="4" creationId="{D12D6B79-BE3D-476B-A1AF-CACB26AE3D4A}"/>
          </ac:inkMkLst>
        </pc:inkChg>
        <pc:inkChg chg="add mod">
          <ac:chgData name="Daniel Schwarz" userId="5bb35bb8-905a-4742-88d9-33d9089732e7" providerId="ADAL" clId="{6522DB22-9B34-43BC-AD9C-03E4ABD0BD6B}" dt="2020-10-18T17:04:31.563" v="14349" actId="1076"/>
          <ac:inkMkLst>
            <pc:docMk/>
            <pc:sldMk cId="370582596" sldId="322"/>
            <ac:inkMk id="5" creationId="{D315855F-4E94-4008-8480-FBA9F0086869}"/>
          </ac:inkMkLst>
        </pc:inkChg>
        <pc:inkChg chg="add mod">
          <ac:chgData name="Daniel Schwarz" userId="5bb35bb8-905a-4742-88d9-33d9089732e7" providerId="ADAL" clId="{6522DB22-9B34-43BC-AD9C-03E4ABD0BD6B}" dt="2020-10-18T17:04:37.851" v="14351" actId="1076"/>
          <ac:inkMkLst>
            <pc:docMk/>
            <pc:sldMk cId="370582596" sldId="322"/>
            <ac:inkMk id="6" creationId="{F4B17874-B738-491A-9C6F-0EEF6353FFA2}"/>
          </ac:inkMkLst>
        </pc:inkChg>
        <pc:inkChg chg="add">
          <ac:chgData name="Daniel Schwarz" userId="5bb35bb8-905a-4742-88d9-33d9089732e7" providerId="ADAL" clId="{6522DB22-9B34-43BC-AD9C-03E4ABD0BD6B}" dt="2020-10-18T17:04:47.212" v="14352" actId="9405"/>
          <ac:inkMkLst>
            <pc:docMk/>
            <pc:sldMk cId="370582596" sldId="322"/>
            <ac:inkMk id="7" creationId="{4C71A6A5-3779-4DF7-A8EE-5A4AB543876F}"/>
          </ac:inkMkLst>
        </pc:inkChg>
        <pc:inkChg chg="add mod">
          <ac:chgData name="Daniel Schwarz" userId="5bb35bb8-905a-4742-88d9-33d9089732e7" providerId="ADAL" clId="{6522DB22-9B34-43BC-AD9C-03E4ABD0BD6B}" dt="2020-10-18T17:04:52.689" v="14355"/>
          <ac:inkMkLst>
            <pc:docMk/>
            <pc:sldMk cId="370582596" sldId="322"/>
            <ac:inkMk id="8" creationId="{E644BDC5-85D5-4601-BE24-9125AD316BF2}"/>
          </ac:inkMkLst>
        </pc:inkChg>
        <pc:inkChg chg="add mod">
          <ac:chgData name="Daniel Schwarz" userId="5bb35bb8-905a-4742-88d9-33d9089732e7" providerId="ADAL" clId="{6522DB22-9B34-43BC-AD9C-03E4ABD0BD6B}" dt="2020-10-18T17:04:52.689" v="14355"/>
          <ac:inkMkLst>
            <pc:docMk/>
            <pc:sldMk cId="370582596" sldId="322"/>
            <ac:inkMk id="9" creationId="{EA3BF598-7046-4D54-974B-E6C35D22B2D8}"/>
          </ac:inkMkLst>
        </pc:inkChg>
        <pc:inkChg chg="mod">
          <ac:chgData name="Daniel Schwarz" userId="5bb35bb8-905a-4742-88d9-33d9089732e7" providerId="ADAL" clId="{6522DB22-9B34-43BC-AD9C-03E4ABD0BD6B}" dt="2020-10-18T17:05:02.321" v="14357"/>
          <ac:inkMkLst>
            <pc:docMk/>
            <pc:sldMk cId="370582596" sldId="322"/>
            <ac:inkMk id="12" creationId="{E6053C72-8610-4309-8CB0-734A32F45D36}"/>
          </ac:inkMkLst>
        </pc:inkChg>
        <pc:inkChg chg="mod">
          <ac:chgData name="Daniel Schwarz" userId="5bb35bb8-905a-4742-88d9-33d9089732e7" providerId="ADAL" clId="{6522DB22-9B34-43BC-AD9C-03E4ABD0BD6B}" dt="2020-10-18T17:05:02.321" v="14357"/>
          <ac:inkMkLst>
            <pc:docMk/>
            <pc:sldMk cId="370582596" sldId="322"/>
            <ac:inkMk id="13" creationId="{2F586CAB-B292-4CF6-BEA3-B2F8C89707DC}"/>
          </ac:inkMkLst>
        </pc:inkChg>
        <pc:inkChg chg="mod">
          <ac:chgData name="Daniel Schwarz" userId="5bb35bb8-905a-4742-88d9-33d9089732e7" providerId="ADAL" clId="{6522DB22-9B34-43BC-AD9C-03E4ABD0BD6B}" dt="2020-10-18T17:05:06.474" v="14359"/>
          <ac:inkMkLst>
            <pc:docMk/>
            <pc:sldMk cId="370582596" sldId="322"/>
            <ac:inkMk id="15" creationId="{28AD199C-8A83-4BCD-AE3E-7018AA5E3151}"/>
          </ac:inkMkLst>
        </pc:inkChg>
        <pc:inkChg chg="mod">
          <ac:chgData name="Daniel Schwarz" userId="5bb35bb8-905a-4742-88d9-33d9089732e7" providerId="ADAL" clId="{6522DB22-9B34-43BC-AD9C-03E4ABD0BD6B}" dt="2020-10-18T17:05:06.474" v="14359"/>
          <ac:inkMkLst>
            <pc:docMk/>
            <pc:sldMk cId="370582596" sldId="322"/>
            <ac:inkMk id="16" creationId="{4D1B405B-5D53-4951-8A9A-D93B36C4A9E2}"/>
          </ac:inkMkLst>
        </pc:inkChg>
        <pc:inkChg chg="mod">
          <ac:chgData name="Daniel Schwarz" userId="5bb35bb8-905a-4742-88d9-33d9089732e7" providerId="ADAL" clId="{6522DB22-9B34-43BC-AD9C-03E4ABD0BD6B}" dt="2020-10-18T17:05:14.481" v="14361"/>
          <ac:inkMkLst>
            <pc:docMk/>
            <pc:sldMk cId="370582596" sldId="322"/>
            <ac:inkMk id="18" creationId="{05368F68-A675-4D8F-94EB-182C7B242193}"/>
          </ac:inkMkLst>
        </pc:inkChg>
        <pc:inkChg chg="mod">
          <ac:chgData name="Daniel Schwarz" userId="5bb35bb8-905a-4742-88d9-33d9089732e7" providerId="ADAL" clId="{6522DB22-9B34-43BC-AD9C-03E4ABD0BD6B}" dt="2020-10-18T17:05:14.481" v="14361"/>
          <ac:inkMkLst>
            <pc:docMk/>
            <pc:sldMk cId="370582596" sldId="322"/>
            <ac:inkMk id="19" creationId="{70A8DDD2-9830-4568-AEED-57A0B96F38B8}"/>
          </ac:inkMkLst>
        </pc:inkChg>
        <pc:inkChg chg="add">
          <ac:chgData name="Daniel Schwarz" userId="5bb35bb8-905a-4742-88d9-33d9089732e7" providerId="ADAL" clId="{6522DB22-9B34-43BC-AD9C-03E4ABD0BD6B}" dt="2020-10-18T17:05:34.973" v="14364" actId="9405"/>
          <ac:inkMkLst>
            <pc:docMk/>
            <pc:sldMk cId="370582596" sldId="322"/>
            <ac:inkMk id="20" creationId="{0A1AF8D1-5B5A-422E-81EF-8273C3ADE171}"/>
          </ac:inkMkLst>
        </pc:inkChg>
        <pc:inkChg chg="add">
          <ac:chgData name="Daniel Schwarz" userId="5bb35bb8-905a-4742-88d9-33d9089732e7" providerId="ADAL" clId="{6522DB22-9B34-43BC-AD9C-03E4ABD0BD6B}" dt="2020-10-18T17:05:42.932" v="14365" actId="9405"/>
          <ac:inkMkLst>
            <pc:docMk/>
            <pc:sldMk cId="370582596" sldId="322"/>
            <ac:inkMk id="21" creationId="{8A6BE43E-608C-4928-ACEF-EF89843D6870}"/>
          </ac:inkMkLst>
        </pc:inkChg>
        <pc:inkChg chg="add">
          <ac:chgData name="Daniel Schwarz" userId="5bb35bb8-905a-4742-88d9-33d9089732e7" providerId="ADAL" clId="{6522DB22-9B34-43BC-AD9C-03E4ABD0BD6B}" dt="2020-10-18T17:05:50.671" v="14366" actId="9405"/>
          <ac:inkMkLst>
            <pc:docMk/>
            <pc:sldMk cId="370582596" sldId="322"/>
            <ac:inkMk id="22" creationId="{210CC60C-99DE-47F7-AF0E-873E399E0B99}"/>
          </ac:inkMkLst>
        </pc:inkChg>
        <pc:inkChg chg="add del">
          <ac:chgData name="Daniel Schwarz" userId="5bb35bb8-905a-4742-88d9-33d9089732e7" providerId="ADAL" clId="{6522DB22-9B34-43BC-AD9C-03E4ABD0BD6B}" dt="2020-10-18T17:05:56.370" v="14368" actId="9405"/>
          <ac:inkMkLst>
            <pc:docMk/>
            <pc:sldMk cId="370582596" sldId="322"/>
            <ac:inkMk id="23" creationId="{D0777873-6875-4F31-8EA4-94AFBB1EC747}"/>
          </ac:inkMkLst>
        </pc:inkChg>
        <pc:inkChg chg="add">
          <ac:chgData name="Daniel Schwarz" userId="5bb35bb8-905a-4742-88d9-33d9089732e7" providerId="ADAL" clId="{6522DB22-9B34-43BC-AD9C-03E4ABD0BD6B}" dt="2020-10-18T17:06:00.166" v="14369" actId="9405"/>
          <ac:inkMkLst>
            <pc:docMk/>
            <pc:sldMk cId="370582596" sldId="322"/>
            <ac:inkMk id="24" creationId="{37BEBE4A-8213-4A94-AFD0-5753509AA3CF}"/>
          </ac:inkMkLst>
        </pc:inkChg>
      </pc:sldChg>
      <pc:sldChg chg="modSp new mod">
        <pc:chgData name="Daniel Schwarz" userId="5bb35bb8-905a-4742-88d9-33d9089732e7" providerId="ADAL" clId="{6522DB22-9B34-43BC-AD9C-03E4ABD0BD6B}" dt="2020-10-18T18:27:29.456" v="16036" actId="27636"/>
        <pc:sldMkLst>
          <pc:docMk/>
          <pc:sldMk cId="3930679725" sldId="323"/>
        </pc:sldMkLst>
        <pc:spChg chg="mod">
          <ac:chgData name="Daniel Schwarz" userId="5bb35bb8-905a-4742-88d9-33d9089732e7" providerId="ADAL" clId="{6522DB22-9B34-43BC-AD9C-03E4ABD0BD6B}" dt="2020-10-18T17:09:36.124" v="14564" actId="1037"/>
          <ac:spMkLst>
            <pc:docMk/>
            <pc:sldMk cId="3930679725" sldId="323"/>
            <ac:spMk id="2" creationId="{149E2637-A773-4CD2-BA34-BAD7D0957027}"/>
          </ac:spMkLst>
        </pc:spChg>
        <pc:spChg chg="mod">
          <ac:chgData name="Daniel Schwarz" userId="5bb35bb8-905a-4742-88d9-33d9089732e7" providerId="ADAL" clId="{6522DB22-9B34-43BC-AD9C-03E4ABD0BD6B}" dt="2020-10-18T18:27:29.456" v="16036" actId="27636"/>
          <ac:spMkLst>
            <pc:docMk/>
            <pc:sldMk cId="3930679725" sldId="323"/>
            <ac:spMk id="3" creationId="{F4C2FD48-5D9B-48DC-AF2C-559B02A9E2F0}"/>
          </ac:spMkLst>
        </pc:spChg>
      </pc:sldChg>
      <pc:sldChg chg="modSp new del mod">
        <pc:chgData name="Daniel Schwarz" userId="5bb35bb8-905a-4742-88d9-33d9089732e7" providerId="ADAL" clId="{6522DB22-9B34-43BC-AD9C-03E4ABD0BD6B}" dt="2020-10-18T17:24:30.177" v="14931" actId="47"/>
        <pc:sldMkLst>
          <pc:docMk/>
          <pc:sldMk cId="200216065" sldId="324"/>
        </pc:sldMkLst>
        <pc:spChg chg="mod">
          <ac:chgData name="Daniel Schwarz" userId="5bb35bb8-905a-4742-88d9-33d9089732e7" providerId="ADAL" clId="{6522DB22-9B34-43BC-AD9C-03E4ABD0BD6B}" dt="2020-10-18T17:10:13.394" v="14615" actId="20577"/>
          <ac:spMkLst>
            <pc:docMk/>
            <pc:sldMk cId="200216065" sldId="324"/>
            <ac:spMk id="2" creationId="{4419D066-D513-46AC-9471-70DA5AC60D93}"/>
          </ac:spMkLst>
        </pc:spChg>
      </pc:sldChg>
      <pc:sldChg chg="new del">
        <pc:chgData name="Daniel Schwarz" userId="5bb35bb8-905a-4742-88d9-33d9089732e7" providerId="ADAL" clId="{6522DB22-9B34-43BC-AD9C-03E4ABD0BD6B}" dt="2020-10-18T17:26:16.482" v="14942" actId="47"/>
        <pc:sldMkLst>
          <pc:docMk/>
          <pc:sldMk cId="2121631108" sldId="324"/>
        </pc:sldMkLst>
      </pc:sldChg>
      <pc:sldChg chg="new del">
        <pc:chgData name="Daniel Schwarz" userId="5bb35bb8-905a-4742-88d9-33d9089732e7" providerId="ADAL" clId="{6522DB22-9B34-43BC-AD9C-03E4ABD0BD6B}" dt="2020-10-18T17:24:20.847" v="14930" actId="47"/>
        <pc:sldMkLst>
          <pc:docMk/>
          <pc:sldMk cId="3347365745" sldId="325"/>
        </pc:sldMkLst>
      </pc:sldChg>
      <pc:sldChg chg="modSp add mod ord">
        <pc:chgData name="Daniel Schwarz" userId="5bb35bb8-905a-4742-88d9-33d9089732e7" providerId="ADAL" clId="{6522DB22-9B34-43BC-AD9C-03E4ABD0BD6B}" dt="2020-10-18T17:44:24.518" v="15431" actId="20577"/>
        <pc:sldMkLst>
          <pc:docMk/>
          <pc:sldMk cId="4216732440" sldId="325"/>
        </pc:sldMkLst>
        <pc:spChg chg="mod">
          <ac:chgData name="Daniel Schwarz" userId="5bb35bb8-905a-4742-88d9-33d9089732e7" providerId="ADAL" clId="{6522DB22-9B34-43BC-AD9C-03E4ABD0BD6B}" dt="2020-10-18T17:26:27.260" v="14957" actId="20577"/>
          <ac:spMkLst>
            <pc:docMk/>
            <pc:sldMk cId="4216732440" sldId="325"/>
            <ac:spMk id="4" creationId="{109942E4-E5EC-409B-81F6-0AA8029AE2FB}"/>
          </ac:spMkLst>
        </pc:spChg>
        <pc:spChg chg="mod">
          <ac:chgData name="Daniel Schwarz" userId="5bb35bb8-905a-4742-88d9-33d9089732e7" providerId="ADAL" clId="{6522DB22-9B34-43BC-AD9C-03E4ABD0BD6B}" dt="2020-10-18T17:44:24.518" v="15431" actId="20577"/>
          <ac:spMkLst>
            <pc:docMk/>
            <pc:sldMk cId="4216732440" sldId="325"/>
            <ac:spMk id="5" creationId="{A898A89D-645B-47DD-8760-039A787F90A7}"/>
          </ac:spMkLst>
        </pc:spChg>
      </pc:sldChg>
      <pc:sldChg chg="addSp delSp modSp new mod modClrScheme modAnim chgLayout">
        <pc:chgData name="Daniel Schwarz" userId="5bb35bb8-905a-4742-88d9-33d9089732e7" providerId="ADAL" clId="{6522DB22-9B34-43BC-AD9C-03E4ABD0BD6B}" dt="2020-10-18T18:02:07.845" v="15577"/>
        <pc:sldMkLst>
          <pc:docMk/>
          <pc:sldMk cId="543165389" sldId="326"/>
        </pc:sldMkLst>
        <pc:spChg chg="del">
          <ac:chgData name="Daniel Schwarz" userId="5bb35bb8-905a-4742-88d9-33d9089732e7" providerId="ADAL" clId="{6522DB22-9B34-43BC-AD9C-03E4ABD0BD6B}" dt="2020-10-18T18:01:37.182" v="15571" actId="700"/>
          <ac:spMkLst>
            <pc:docMk/>
            <pc:sldMk cId="543165389" sldId="326"/>
            <ac:spMk id="2" creationId="{9C7A5921-576A-4068-8D32-7EBF2C9EF0A8}"/>
          </ac:spMkLst>
        </pc:spChg>
        <pc:spChg chg="del">
          <ac:chgData name="Daniel Schwarz" userId="5bb35bb8-905a-4742-88d9-33d9089732e7" providerId="ADAL" clId="{6522DB22-9B34-43BC-AD9C-03E4ABD0BD6B}" dt="2020-10-18T18:01:37.182" v="15571" actId="700"/>
          <ac:spMkLst>
            <pc:docMk/>
            <pc:sldMk cId="543165389" sldId="326"/>
            <ac:spMk id="3" creationId="{3897C51C-A12D-4524-9B0D-A370F8A8355E}"/>
          </ac:spMkLst>
        </pc:spChg>
        <pc:spChg chg="add mod">
          <ac:chgData name="Daniel Schwarz" userId="5bb35bb8-905a-4742-88d9-33d9089732e7" providerId="ADAL" clId="{6522DB22-9B34-43BC-AD9C-03E4ABD0BD6B}" dt="2020-10-18T18:02:02.878" v="15576" actId="14100"/>
          <ac:spMkLst>
            <pc:docMk/>
            <pc:sldMk cId="543165389" sldId="326"/>
            <ac:spMk id="5" creationId="{48E0DE99-1CF9-4DFA-9809-15798FC769EC}"/>
          </ac:spMkLst>
        </pc:spChg>
        <pc:picChg chg="add mod">
          <ac:chgData name="Daniel Schwarz" userId="5bb35bb8-905a-4742-88d9-33d9089732e7" providerId="ADAL" clId="{6522DB22-9B34-43BC-AD9C-03E4ABD0BD6B}" dt="2020-10-18T18:01:41.141" v="15573" actId="1076"/>
          <ac:picMkLst>
            <pc:docMk/>
            <pc:sldMk cId="543165389" sldId="326"/>
            <ac:picMk id="4" creationId="{7CAFD673-7869-4ABB-B5D4-E0F6726752BB}"/>
          </ac:picMkLst>
        </pc:picChg>
      </pc:sldChg>
      <pc:sldChg chg="new del">
        <pc:chgData name="Daniel Schwarz" userId="5bb35bb8-905a-4742-88d9-33d9089732e7" providerId="ADAL" clId="{6522DB22-9B34-43BC-AD9C-03E4ABD0BD6B}" dt="2020-10-18T18:12:10.701" v="15580" actId="47"/>
        <pc:sldMkLst>
          <pc:docMk/>
          <pc:sldMk cId="771146669" sldId="327"/>
        </pc:sldMkLst>
      </pc:sldChg>
      <pc:sldChg chg="addSp delSp modSp add mod delAnim modAnim">
        <pc:chgData name="Daniel Schwarz" userId="5bb35bb8-905a-4742-88d9-33d9089732e7" providerId="ADAL" clId="{6522DB22-9B34-43BC-AD9C-03E4ABD0BD6B}" dt="2020-10-18T18:16:45.272" v="15681" actId="1037"/>
        <pc:sldMkLst>
          <pc:docMk/>
          <pc:sldMk cId="2484432896" sldId="327"/>
        </pc:sldMkLst>
        <pc:spChg chg="mod">
          <ac:chgData name="Daniel Schwarz" userId="5bb35bb8-905a-4742-88d9-33d9089732e7" providerId="ADAL" clId="{6522DB22-9B34-43BC-AD9C-03E4ABD0BD6B}" dt="2020-10-18T18:16:45.272" v="15681" actId="1037"/>
          <ac:spMkLst>
            <pc:docMk/>
            <pc:sldMk cId="2484432896" sldId="327"/>
            <ac:spMk id="90" creationId="{31243BF4-AA57-4B9C-A366-EF40D7F30965}"/>
          </ac:spMkLst>
        </pc:s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15" creationId="{428B37CF-0B6F-4CF7-A20B-34E5BF18EFBE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49" creationId="{DD8ED946-93D8-4143-9FE0-342E362D171E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54" creationId="{8305F4AF-0BBA-4FF5-B960-3988B04F00C4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57" creationId="{BBAC29DF-FC8C-4D0A-8BCC-9A479C568C4B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85" creationId="{3DA3442B-6919-4003-9BA8-1CCCB5BEDF49}"/>
          </ac:grpSpMkLst>
        </pc:grpChg>
        <pc:picChg chg="del">
          <ac:chgData name="Daniel Schwarz" userId="5bb35bb8-905a-4742-88d9-33d9089732e7" providerId="ADAL" clId="{6522DB22-9B34-43BC-AD9C-03E4ABD0BD6B}" dt="2020-10-18T18:13:56.087" v="15583" actId="478"/>
          <ac:picMkLst>
            <pc:docMk/>
            <pc:sldMk cId="2484432896" sldId="327"/>
            <ac:picMk id="2" creationId="{C6520F21-9662-40A4-B6AE-15AD8B476635}"/>
          </ac:picMkLst>
        </pc:picChg>
        <pc:picChg chg="add mod">
          <ac:chgData name="Daniel Schwarz" userId="5bb35bb8-905a-4742-88d9-33d9089732e7" providerId="ADAL" clId="{6522DB22-9B34-43BC-AD9C-03E4ABD0BD6B}" dt="2020-10-18T18:14:00.191" v="15585" actId="1076"/>
          <ac:picMkLst>
            <pc:docMk/>
            <pc:sldMk cId="2484432896" sldId="327"/>
            <ac:picMk id="3" creationId="{911683C9-3C11-41D4-BFF3-47D866E812CF}"/>
          </ac:picMkLst>
        </pc:picChg>
        <pc:picChg chg="mod">
          <ac:chgData name="Daniel Schwarz" userId="5bb35bb8-905a-4742-88d9-33d9089732e7" providerId="ADAL" clId="{6522DB22-9B34-43BC-AD9C-03E4ABD0BD6B}" dt="2020-10-18T18:16:45.272" v="15681" actId="1037"/>
          <ac:picMkLst>
            <pc:docMk/>
            <pc:sldMk cId="2484432896" sldId="327"/>
            <ac:picMk id="5" creationId="{0A24998F-DA95-441D-8761-396CB5023B68}"/>
          </ac:picMkLst>
        </pc:picChg>
        <pc:inkChg chg="mod">
          <ac:chgData name="Daniel Schwarz" userId="5bb35bb8-905a-4742-88d9-33d9089732e7" providerId="ADAL" clId="{6522DB22-9B34-43BC-AD9C-03E4ABD0BD6B}" dt="2020-10-18T18:16:45.272" v="15681" actId="1037"/>
          <ac:inkMkLst>
            <pc:docMk/>
            <pc:sldMk cId="2484432896" sldId="327"/>
            <ac:inkMk id="50" creationId="{9A814CC4-C86D-47A2-9A5A-39C9FA62D3C0}"/>
          </ac:inkMkLst>
        </pc:inkChg>
        <pc:inkChg chg="mod">
          <ac:chgData name="Daniel Schwarz" userId="5bb35bb8-905a-4742-88d9-33d9089732e7" providerId="ADAL" clId="{6522DB22-9B34-43BC-AD9C-03E4ABD0BD6B}" dt="2020-10-18T18:16:45.272" v="15681" actId="1037"/>
          <ac:inkMkLst>
            <pc:docMk/>
            <pc:sldMk cId="2484432896" sldId="327"/>
            <ac:inkMk id="83" creationId="{2BB700F6-7ECB-4F2C-A5BF-B9D3534159DC}"/>
          </ac:inkMkLst>
        </pc:inkChg>
      </pc:sldChg>
      <pc:sldChg chg="addSp delSp modSp add mod delAnim modAnim modNotesTx">
        <pc:chgData name="Daniel Schwarz" userId="5bb35bb8-905a-4742-88d9-33d9089732e7" providerId="ADAL" clId="{6522DB22-9B34-43BC-AD9C-03E4ABD0BD6B}" dt="2020-10-18T19:02:40.880" v="16168"/>
        <pc:sldMkLst>
          <pc:docMk/>
          <pc:sldMk cId="3796534056" sldId="328"/>
        </pc:sldMkLst>
        <pc:spChg chg="del">
          <ac:chgData name="Daniel Schwarz" userId="5bb35bb8-905a-4742-88d9-33d9089732e7" providerId="ADAL" clId="{6522DB22-9B34-43BC-AD9C-03E4ABD0BD6B}" dt="2020-10-18T18:14:56.457" v="15618" actId="478"/>
          <ac:spMkLst>
            <pc:docMk/>
            <pc:sldMk cId="3796534056" sldId="328"/>
            <ac:spMk id="3" creationId="{7EBD9C13-020F-458A-AAA0-C04CE55FBCA4}"/>
          </ac:spMkLst>
        </pc:spChg>
        <pc:spChg chg="del">
          <ac:chgData name="Daniel Schwarz" userId="5bb35bb8-905a-4742-88d9-33d9089732e7" providerId="ADAL" clId="{6522DB22-9B34-43BC-AD9C-03E4ABD0BD6B}" dt="2020-10-18T18:14:28.814" v="15595" actId="478"/>
          <ac:spMkLst>
            <pc:docMk/>
            <pc:sldMk cId="3796534056" sldId="328"/>
            <ac:spMk id="55" creationId="{D9E3E30B-A321-4E7F-947D-17701F438A3A}"/>
          </ac:spMkLst>
        </pc:spChg>
        <pc:spChg chg="del">
          <ac:chgData name="Daniel Schwarz" userId="5bb35bb8-905a-4742-88d9-33d9089732e7" providerId="ADAL" clId="{6522DB22-9B34-43BC-AD9C-03E4ABD0BD6B}" dt="2020-10-18T18:14:30.256" v="15596" actId="478"/>
          <ac:spMkLst>
            <pc:docMk/>
            <pc:sldMk cId="3796534056" sldId="328"/>
            <ac:spMk id="56" creationId="{4B2602CC-762E-4861-8771-2AF5821D13D4}"/>
          </ac:spMkLst>
        </pc:spChg>
        <pc:spChg chg="add mod">
          <ac:chgData name="Daniel Schwarz" userId="5bb35bb8-905a-4742-88d9-33d9089732e7" providerId="ADAL" clId="{6522DB22-9B34-43BC-AD9C-03E4ABD0BD6B}" dt="2020-10-18T18:21:10.414" v="15766" actId="1076"/>
          <ac:spMkLst>
            <pc:docMk/>
            <pc:sldMk cId="3796534056" sldId="328"/>
            <ac:spMk id="61" creationId="{B150CB2D-C3B9-4AB5-AF64-9AAF7A9C4A72}"/>
          </ac:spMkLst>
        </pc:spChg>
        <pc:spChg chg="mod">
          <ac:chgData name="Daniel Schwarz" userId="5bb35bb8-905a-4742-88d9-33d9089732e7" providerId="ADAL" clId="{6522DB22-9B34-43BC-AD9C-03E4ABD0BD6B}" dt="2020-10-18T18:17:14.503" v="15742" actId="1037"/>
          <ac:spMkLst>
            <pc:docMk/>
            <pc:sldMk cId="3796534056" sldId="328"/>
            <ac:spMk id="67" creationId="{91CBD7F4-0FA0-4282-AC93-97D9362F5AE9}"/>
          </ac:spMkLst>
        </pc:s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8" creationId="{8D087C43-024B-4A0F-A5FB-33E9BF45F6A5}"/>
          </ac:grpSpMkLst>
        </pc:gr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15" creationId="{428B37CF-0B6F-4CF7-A20B-34E5BF18EFBE}"/>
          </ac:grpSpMkLst>
        </pc:grpChg>
        <pc:grpChg chg="add mod">
          <ac:chgData name="Daniel Schwarz" userId="5bb35bb8-905a-4742-88d9-33d9089732e7" providerId="ADAL" clId="{6522DB22-9B34-43BC-AD9C-03E4ABD0BD6B}" dt="2020-10-18T18:18:57.908" v="15751" actId="164"/>
          <ac:grpSpMkLst>
            <pc:docMk/>
            <pc:sldMk cId="3796534056" sldId="328"/>
            <ac:grpSpMk id="19" creationId="{D211AA2C-C88B-4FCA-84CE-DA5D43ABAA46}"/>
          </ac:grpSpMkLst>
        </pc:gr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49" creationId="{DD8ED946-93D8-4143-9FE0-342E362D171E}"/>
          </ac:grpSpMkLst>
        </pc:gr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85" creationId="{3DA3442B-6919-4003-9BA8-1CCCB5BEDF49}"/>
          </ac:grpSpMkLst>
        </pc:grpChg>
        <pc:picChg chg="del">
          <ac:chgData name="Daniel Schwarz" userId="5bb35bb8-905a-4742-88d9-33d9089732e7" providerId="ADAL" clId="{6522DB22-9B34-43BC-AD9C-03E4ABD0BD6B}" dt="2020-10-18T18:14:10.349" v="15588" actId="478"/>
          <ac:picMkLst>
            <pc:docMk/>
            <pc:sldMk cId="3796534056" sldId="328"/>
            <ac:picMk id="2" creationId="{C6520F21-9662-40A4-B6AE-15AD8B476635}"/>
          </ac:picMkLst>
        </pc:picChg>
        <pc:picChg chg="del">
          <ac:chgData name="Daniel Schwarz" userId="5bb35bb8-905a-4742-88d9-33d9089732e7" providerId="ADAL" clId="{6522DB22-9B34-43BC-AD9C-03E4ABD0BD6B}" dt="2020-10-18T18:14:27.343" v="15594" actId="478"/>
          <ac:picMkLst>
            <pc:docMk/>
            <pc:sldMk cId="3796534056" sldId="328"/>
            <ac:picMk id="4" creationId="{9709DC75-C1A6-4E3F-A776-D4F21943EC8C}"/>
          </ac:picMkLst>
        </pc:picChg>
        <pc:picChg chg="mod">
          <ac:chgData name="Daniel Schwarz" userId="5bb35bb8-905a-4742-88d9-33d9089732e7" providerId="ADAL" clId="{6522DB22-9B34-43BC-AD9C-03E4ABD0BD6B}" dt="2020-10-18T18:17:14.503" v="15742" actId="1037"/>
          <ac:picMkLst>
            <pc:docMk/>
            <pc:sldMk cId="3796534056" sldId="328"/>
            <ac:picMk id="5" creationId="{0A24998F-DA95-441D-8761-396CB5023B68}"/>
          </ac:picMkLst>
        </pc:picChg>
        <pc:picChg chg="add del mod">
          <ac:chgData name="Daniel Schwarz" userId="5bb35bb8-905a-4742-88d9-33d9089732e7" providerId="ADAL" clId="{6522DB22-9B34-43BC-AD9C-03E4ABD0BD6B}" dt="2020-10-18T18:14:19.101" v="15591" actId="478"/>
          <ac:picMkLst>
            <pc:docMk/>
            <pc:sldMk cId="3796534056" sldId="328"/>
            <ac:picMk id="12" creationId="{5093DAD0-EC95-4EE6-8706-B6773321A18D}"/>
          </ac:picMkLst>
        </pc:picChg>
        <pc:picChg chg="add del mod">
          <ac:chgData name="Daniel Schwarz" userId="5bb35bb8-905a-4742-88d9-33d9089732e7" providerId="ADAL" clId="{6522DB22-9B34-43BC-AD9C-03E4ABD0BD6B}" dt="2020-10-18T18:16:53.205" v="15682" actId="478"/>
          <ac:picMkLst>
            <pc:docMk/>
            <pc:sldMk cId="3796534056" sldId="328"/>
            <ac:picMk id="16" creationId="{2EBA74F6-666A-4777-B735-492E14490192}"/>
          </ac:picMkLst>
        </pc:picChg>
        <pc:picChg chg="add mod">
          <ac:chgData name="Daniel Schwarz" userId="5bb35bb8-905a-4742-88d9-33d9089732e7" providerId="ADAL" clId="{6522DB22-9B34-43BC-AD9C-03E4ABD0BD6B}" dt="2020-10-18T18:17:40.798" v="15746" actId="1076"/>
          <ac:picMkLst>
            <pc:docMk/>
            <pc:sldMk cId="3796534056" sldId="328"/>
            <ac:picMk id="18" creationId="{17A25611-AA08-4E17-BE4A-D9E7662105D1}"/>
          </ac:picMkLst>
        </pc:picChg>
        <pc:picChg chg="add mod modCrop">
          <ac:chgData name="Daniel Schwarz" userId="5bb35bb8-905a-4742-88d9-33d9089732e7" providerId="ADAL" clId="{6522DB22-9B34-43BC-AD9C-03E4ABD0BD6B}" dt="2020-10-18T18:21:35.957" v="15771" actId="732"/>
          <ac:picMkLst>
            <pc:docMk/>
            <pc:sldMk cId="3796534056" sldId="328"/>
            <ac:picMk id="20" creationId="{D28BD704-FA15-4AE5-B57E-3B0A7818F7FD}"/>
          </ac:picMkLst>
        </pc:picChg>
        <pc:picChg chg="add mod">
          <ac:chgData name="Daniel Schwarz" userId="5bb35bb8-905a-4742-88d9-33d9089732e7" providerId="ADAL" clId="{6522DB22-9B34-43BC-AD9C-03E4ABD0BD6B}" dt="2020-10-18T18:14:22.162" v="15592"/>
          <ac:picMkLst>
            <pc:docMk/>
            <pc:sldMk cId="3796534056" sldId="328"/>
            <ac:picMk id="57" creationId="{E68AAC95-428C-43D8-9398-F5ABD3A2206A}"/>
          </ac:picMkLst>
        </pc:picChg>
        <pc:inkChg chg="mod">
          <ac:chgData name="Daniel Schwarz" userId="5bb35bb8-905a-4742-88d9-33d9089732e7" providerId="ADAL" clId="{6522DB22-9B34-43BC-AD9C-03E4ABD0BD6B}" dt="2020-10-18T18:18:57.908" v="15751" actId="164"/>
          <ac:inkMkLst>
            <pc:docMk/>
            <pc:sldMk cId="3796534056" sldId="328"/>
            <ac:inkMk id="9" creationId="{F5451ED0-72B6-47E9-9ECE-35F99B4B19E3}"/>
          </ac:inkMkLst>
        </pc:inkChg>
        <pc:inkChg chg="mod">
          <ac:chgData name="Daniel Schwarz" userId="5bb35bb8-905a-4742-88d9-33d9089732e7" providerId="ADAL" clId="{6522DB22-9B34-43BC-AD9C-03E4ABD0BD6B}" dt="2020-10-18T18:18:57.908" v="15751" actId="164"/>
          <ac:inkMkLst>
            <pc:docMk/>
            <pc:sldMk cId="3796534056" sldId="328"/>
            <ac:inkMk id="17" creationId="{1D7883C2-F4C9-4E10-9723-FF3F395719B6}"/>
          </ac:inkMkLst>
        </pc:inkChg>
        <pc:inkChg chg="mod">
          <ac:chgData name="Daniel Schwarz" userId="5bb35bb8-905a-4742-88d9-33d9089732e7" providerId="ADAL" clId="{6522DB22-9B34-43BC-AD9C-03E4ABD0BD6B}" dt="2020-10-18T18:17:14.503" v="15742" actId="1037"/>
          <ac:inkMkLst>
            <pc:docMk/>
            <pc:sldMk cId="3796534056" sldId="328"/>
            <ac:inkMk id="50" creationId="{9A814CC4-C86D-47A2-9A5A-39C9FA62D3C0}"/>
          </ac:inkMkLst>
        </pc:inkChg>
        <pc:inkChg chg="mod">
          <ac:chgData name="Daniel Schwarz" userId="5bb35bb8-905a-4742-88d9-33d9089732e7" providerId="ADAL" clId="{6522DB22-9B34-43BC-AD9C-03E4ABD0BD6B}" dt="2020-10-18T18:17:14.503" v="15742" actId="1037"/>
          <ac:inkMkLst>
            <pc:docMk/>
            <pc:sldMk cId="3796534056" sldId="328"/>
            <ac:inkMk id="83" creationId="{2BB700F6-7ECB-4F2C-A5BF-B9D3534159DC}"/>
          </ac:inkMkLst>
        </pc:inkChg>
      </pc:sldChg>
      <pc:sldChg chg="modSp add mod modAnim">
        <pc:chgData name="Daniel Schwarz" userId="5bb35bb8-905a-4742-88d9-33d9089732e7" providerId="ADAL" clId="{6522DB22-9B34-43BC-AD9C-03E4ABD0BD6B}" dt="2020-10-18T19:19:15.128" v="16600" actId="1076"/>
        <pc:sldMkLst>
          <pc:docMk/>
          <pc:sldMk cId="355301462" sldId="329"/>
        </pc:sldMkLst>
        <pc:spChg chg="mod">
          <ac:chgData name="Daniel Schwarz" userId="5bb35bb8-905a-4742-88d9-33d9089732e7" providerId="ADAL" clId="{6522DB22-9B34-43BC-AD9C-03E4ABD0BD6B}" dt="2020-10-18T19:17:35.241" v="16497" actId="14100"/>
          <ac:spMkLst>
            <pc:docMk/>
            <pc:sldMk cId="355301462" sldId="329"/>
            <ac:spMk id="70" creationId="{384D61BC-5624-4F68-9622-C90D085EBC17}"/>
          </ac:spMkLst>
        </pc:spChg>
        <pc:spChg chg="mod">
          <ac:chgData name="Daniel Schwarz" userId="5bb35bb8-905a-4742-88d9-33d9089732e7" providerId="ADAL" clId="{6522DB22-9B34-43BC-AD9C-03E4ABD0BD6B}" dt="2020-10-18T19:18:09.512" v="16557" actId="1076"/>
          <ac:spMkLst>
            <pc:docMk/>
            <pc:sldMk cId="355301462" sldId="329"/>
            <ac:spMk id="71" creationId="{230E122C-7479-4007-B006-1E557B8496AB}"/>
          </ac:spMkLst>
        </pc:spChg>
        <pc:spChg chg="mod">
          <ac:chgData name="Daniel Schwarz" userId="5bb35bb8-905a-4742-88d9-33d9089732e7" providerId="ADAL" clId="{6522DB22-9B34-43BC-AD9C-03E4ABD0BD6B}" dt="2020-10-18T19:19:15.128" v="16600" actId="1076"/>
          <ac:spMkLst>
            <pc:docMk/>
            <pc:sldMk cId="355301462" sldId="329"/>
            <ac:spMk id="72" creationId="{F6231725-2B37-4C29-9EDD-8D6D44BFA2B2}"/>
          </ac:spMkLst>
        </pc:spChg>
      </pc:sldChg>
      <pc:sldChg chg="new del">
        <pc:chgData name="Daniel Schwarz" userId="5bb35bb8-905a-4742-88d9-33d9089732e7" providerId="ADAL" clId="{6522DB22-9B34-43BC-AD9C-03E4ABD0BD6B}" dt="2020-10-18T19:43:55.152" v="17173" actId="47"/>
        <pc:sldMkLst>
          <pc:docMk/>
          <pc:sldMk cId="2260072284" sldId="330"/>
        </pc:sldMkLst>
      </pc:sldChg>
      <pc:sldChg chg="modSp add mod">
        <pc:chgData name="Daniel Schwarz" userId="5bb35bb8-905a-4742-88d9-33d9089732e7" providerId="ADAL" clId="{6522DB22-9B34-43BC-AD9C-03E4ABD0BD6B}" dt="2020-10-18T19:45:47.394" v="17267" actId="20577"/>
        <pc:sldMkLst>
          <pc:docMk/>
          <pc:sldMk cId="2101057785" sldId="331"/>
        </pc:sldMkLst>
        <pc:spChg chg="mod">
          <ac:chgData name="Daniel Schwarz" userId="5bb35bb8-905a-4742-88d9-33d9089732e7" providerId="ADAL" clId="{6522DB22-9B34-43BC-AD9C-03E4ABD0BD6B}" dt="2020-10-18T19:44:29.579" v="17178" actId="20577"/>
          <ac:spMkLst>
            <pc:docMk/>
            <pc:sldMk cId="2101057785" sldId="331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8T19:45:47.394" v="17267" actId="20577"/>
          <ac:spMkLst>
            <pc:docMk/>
            <pc:sldMk cId="2101057785" sldId="331"/>
            <ac:spMk id="4" creationId="{478AB046-1B68-488D-AE60-8F01F95A10E4}"/>
          </ac:spMkLst>
        </pc:spChg>
      </pc:sldChg>
      <pc:sldChg chg="add modAnim">
        <pc:chgData name="Daniel Schwarz" userId="5bb35bb8-905a-4742-88d9-33d9089732e7" providerId="ADAL" clId="{6522DB22-9B34-43BC-AD9C-03E4ABD0BD6B}" dt="2020-10-18T19:46:17.401" v="17272"/>
        <pc:sldMkLst>
          <pc:docMk/>
          <pc:sldMk cId="2908151649" sldId="332"/>
        </pc:sldMkLst>
      </pc:sldChg>
    </pc:docChg>
  </pc:docChgLst>
  <pc:docChgLst>
    <pc:chgData name="Daniel Schwarz" userId="5bb35bb8-905a-4742-88d9-33d9089732e7" providerId="ADAL" clId="{86437948-6A79-4B7B-B7E0-67C001754F77}"/>
    <pc:docChg chg="undo redo custSel mod addSld delSld modSld">
      <pc:chgData name="Daniel Schwarz" userId="5bb35bb8-905a-4742-88d9-33d9089732e7" providerId="ADAL" clId="{86437948-6A79-4B7B-B7E0-67C001754F77}" dt="2020-10-10T19:53:14.891" v="5732"/>
      <pc:docMkLst>
        <pc:docMk/>
      </pc:docMkLst>
      <pc:sldChg chg="modAnim">
        <pc:chgData name="Daniel Schwarz" userId="5bb35bb8-905a-4742-88d9-33d9089732e7" providerId="ADAL" clId="{86437948-6A79-4B7B-B7E0-67C001754F77}" dt="2020-10-03T16:43:37.993" v="65"/>
        <pc:sldMkLst>
          <pc:docMk/>
          <pc:sldMk cId="1276219808" sldId="257"/>
        </pc:sldMkLst>
      </pc:sldChg>
      <pc:sldChg chg="addSp delSp modSp mod modAnim">
        <pc:chgData name="Daniel Schwarz" userId="5bb35bb8-905a-4742-88d9-33d9089732e7" providerId="ADAL" clId="{86437948-6A79-4B7B-B7E0-67C001754F77}" dt="2020-10-10T19:53:14.891" v="5732"/>
        <pc:sldMkLst>
          <pc:docMk/>
          <pc:sldMk cId="2198096012" sldId="258"/>
        </pc:sldMkLst>
        <pc:spChg chg="add del mod">
          <ac:chgData name="Daniel Schwarz" userId="5bb35bb8-905a-4742-88d9-33d9089732e7" providerId="ADAL" clId="{86437948-6A79-4B7B-B7E0-67C001754F77}" dt="2020-10-03T16:59:19.782" v="219"/>
          <ac:spMkLst>
            <pc:docMk/>
            <pc:sldMk cId="2198096012" sldId="258"/>
            <ac:spMk id="2" creationId="{8A802BD9-B594-4AF4-A352-BF54192D49AC}"/>
          </ac:spMkLst>
        </pc:spChg>
        <pc:spChg chg="mod">
          <ac:chgData name="Daniel Schwarz" userId="5bb35bb8-905a-4742-88d9-33d9089732e7" providerId="ADAL" clId="{86437948-6A79-4B7B-B7E0-67C001754F77}" dt="2020-10-10T19:52:53.872" v="5719" actId="5793"/>
          <ac:spMkLst>
            <pc:docMk/>
            <pc:sldMk cId="2198096012" sldId="258"/>
            <ac:spMk id="3" creationId="{8E88B5D4-D7F5-4511-9053-D56E2E160C23}"/>
          </ac:spMkLst>
        </pc:spChg>
        <pc:spChg chg="add mod">
          <ac:chgData name="Daniel Schwarz" userId="5bb35bb8-905a-4742-88d9-33d9089732e7" providerId="ADAL" clId="{86437948-6A79-4B7B-B7E0-67C001754F77}" dt="2020-10-09T16:02:59.198" v="2435" actId="1037"/>
          <ac:spMkLst>
            <pc:docMk/>
            <pc:sldMk cId="2198096012" sldId="258"/>
            <ac:spMk id="4" creationId="{5FE5C49E-CC50-4D1A-960A-FAE41828F9FC}"/>
          </ac:spMkLst>
        </pc:spChg>
        <pc:spChg chg="add mod">
          <ac:chgData name="Daniel Schwarz" userId="5bb35bb8-905a-4742-88d9-33d9089732e7" providerId="ADAL" clId="{86437948-6A79-4B7B-B7E0-67C001754F77}" dt="2020-10-09T16:03:49.095" v="2446" actId="14100"/>
          <ac:spMkLst>
            <pc:docMk/>
            <pc:sldMk cId="2198096012" sldId="258"/>
            <ac:spMk id="5" creationId="{D7A36863-CEEE-4D00-979D-79BC8B25FB8C}"/>
          </ac:spMkLst>
        </pc:spChg>
        <pc:spChg chg="add del mod">
          <ac:chgData name="Daniel Schwarz" userId="5bb35bb8-905a-4742-88d9-33d9089732e7" providerId="ADAL" clId="{86437948-6A79-4B7B-B7E0-67C001754F77}" dt="2020-10-03T17:07:34.050" v="326"/>
          <ac:spMkLst>
            <pc:docMk/>
            <pc:sldMk cId="2198096012" sldId="258"/>
            <ac:spMk id="6" creationId="{FFBB2443-7AF9-411E-909D-8E4916AE8BEB}"/>
          </ac:spMkLst>
        </pc:spChg>
        <pc:spChg chg="add mod">
          <ac:chgData name="Daniel Schwarz" userId="5bb35bb8-905a-4742-88d9-33d9089732e7" providerId="ADAL" clId="{86437948-6A79-4B7B-B7E0-67C001754F77}" dt="2020-10-09T16:03:57.491" v="2447" actId="1076"/>
          <ac:spMkLst>
            <pc:docMk/>
            <pc:sldMk cId="2198096012" sldId="258"/>
            <ac:spMk id="7" creationId="{EBC33FCA-4907-497B-BEF9-59ED01A78CA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8" creationId="{D8B37FDA-CF06-405D-894F-49ACD746A09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9" creationId="{BF335051-D01C-42D2-9521-FD0E822182D2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0" creationId="{DAF92272-DDA0-440B-B527-9C1B0BFA3C1C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1" creationId="{50FDE272-0E1B-4BFF-A8BA-415739F53918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2" creationId="{E8A636CF-95A4-48DD-A5DE-0A13437588D0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3" creationId="{5E94184E-F99D-4A24-BE54-8336D5541E6A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4" creationId="{B08ABD70-B647-4866-8699-A95E08577E3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5" creationId="{2E1387E7-0063-4F12-8DCA-8AB7BB08879A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6" creationId="{9288CB9C-FE9F-4BE9-A9A9-4E70AA89E076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7" creationId="{BD5DB6A4-DEAA-4E09-A3CA-F5DCC6CEFC10}"/>
          </ac:spMkLst>
        </pc:spChg>
      </pc:sldChg>
      <pc:sldChg chg="addSp delSp modSp new mod modClrScheme modAnim chgLayout">
        <pc:chgData name="Daniel Schwarz" userId="5bb35bb8-905a-4742-88d9-33d9089732e7" providerId="ADAL" clId="{86437948-6A79-4B7B-B7E0-67C001754F77}" dt="2020-10-03T17:26:30.176" v="575"/>
        <pc:sldMkLst>
          <pc:docMk/>
          <pc:sldMk cId="1810432342" sldId="259"/>
        </pc:sldMkLst>
        <pc:spChg chg="del">
          <ac:chgData name="Daniel Schwarz" userId="5bb35bb8-905a-4742-88d9-33d9089732e7" providerId="ADAL" clId="{86437948-6A79-4B7B-B7E0-67C001754F77}" dt="2020-10-03T17:23:51.862" v="539" actId="700"/>
          <ac:spMkLst>
            <pc:docMk/>
            <pc:sldMk cId="1810432342" sldId="259"/>
            <ac:spMk id="2" creationId="{FC269189-CE89-4D9A-AC4D-F549F3422897}"/>
          </ac:spMkLst>
        </pc:spChg>
        <pc:spChg chg="add mod">
          <ac:chgData name="Daniel Schwarz" userId="5bb35bb8-905a-4742-88d9-33d9089732e7" providerId="ADAL" clId="{86437948-6A79-4B7B-B7E0-67C001754F77}" dt="2020-10-03T17:24:02.554" v="540"/>
          <ac:spMkLst>
            <pc:docMk/>
            <pc:sldMk cId="1810432342" sldId="259"/>
            <ac:spMk id="6" creationId="{3061901B-E89B-43F5-912C-CE57CD0BF72B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42" creationId="{7D7F37BE-1B5F-403F-A158-707EB4DB3430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68" creationId="{3D652C36-88EC-48F5-AD4B-D663DD27A71E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74" creationId="{4FD2C906-1475-4846-8DDE-DA1015CE314A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84" creationId="{0BD6C549-3AA2-48A4-B3BA-4CD8CFD50201}"/>
          </ac:spMkLst>
        </pc:spChg>
        <pc:grpChg chg="del mod">
          <ac:chgData name="Daniel Schwarz" userId="5bb35bb8-905a-4742-88d9-33d9089732e7" providerId="ADAL" clId="{86437948-6A79-4B7B-B7E0-67C001754F77}" dt="2020-10-03T17:25:04.746" v="547"/>
          <ac:grpSpMkLst>
            <pc:docMk/>
            <pc:sldMk cId="1810432342" sldId="259"/>
            <ac:grpSpMk id="10" creationId="{04E1BCDC-D1CD-44E5-A960-15D01ED86695}"/>
          </ac:grpSpMkLst>
        </pc:grpChg>
        <pc:grpChg chg="del mod">
          <ac:chgData name="Daniel Schwarz" userId="5bb35bb8-905a-4742-88d9-33d9089732e7" providerId="ADAL" clId="{86437948-6A79-4B7B-B7E0-67C001754F77}" dt="2020-10-03T17:25:27.946" v="557"/>
          <ac:grpSpMkLst>
            <pc:docMk/>
            <pc:sldMk cId="1810432342" sldId="259"/>
            <ac:grpSpMk id="18" creationId="{0C3966BE-B2FE-4C41-9BDF-EC28B565FB50}"/>
          </ac:grpSpMkLst>
        </pc:grpChg>
        <pc:grpChg chg="del mod">
          <ac:chgData name="Daniel Schwarz" userId="5bb35bb8-905a-4742-88d9-33d9089732e7" providerId="ADAL" clId="{86437948-6A79-4B7B-B7E0-67C001754F77}" dt="2020-10-03T17:25:30.937" v="562"/>
          <ac:grpSpMkLst>
            <pc:docMk/>
            <pc:sldMk cId="1810432342" sldId="259"/>
            <ac:grpSpMk id="20" creationId="{B78FDCC8-50F3-408F-A5FF-1065AF890996}"/>
          </ac:grpSpMkLst>
        </pc:grpChg>
        <pc:grpChg chg="add del mod">
          <ac:chgData name="Daniel Schwarz" userId="5bb35bb8-905a-4742-88d9-33d9089732e7" providerId="ADAL" clId="{86437948-6A79-4B7B-B7E0-67C001754F77}" dt="2020-10-03T17:26:03.145" v="573"/>
          <ac:grpSpMkLst>
            <pc:docMk/>
            <pc:sldMk cId="1810432342" sldId="259"/>
            <ac:grpSpMk id="25" creationId="{F05E03C4-C2CA-445B-8155-762787717BD6}"/>
          </ac:grpSpMkLst>
        </pc:grpChg>
        <pc:grpChg chg="add del mod">
          <ac:chgData name="Daniel Schwarz" userId="5bb35bb8-905a-4742-88d9-33d9089732e7" providerId="ADAL" clId="{86437948-6A79-4B7B-B7E0-67C001754F77}" dt="2020-10-03T17:26:16.760" v="574" actId="164"/>
          <ac:grpSpMkLst>
            <pc:docMk/>
            <pc:sldMk cId="1810432342" sldId="259"/>
            <ac:grpSpMk id="28" creationId="{8CC04A24-6069-4B8B-BAEA-276A38EEC5D1}"/>
          </ac:grpSpMkLst>
        </pc:grpChg>
        <pc:grpChg chg="add mod">
          <ac:chgData name="Daniel Schwarz" userId="5bb35bb8-905a-4742-88d9-33d9089732e7" providerId="ADAL" clId="{86437948-6A79-4B7B-B7E0-67C001754F77}" dt="2020-10-03T17:26:16.760" v="574" actId="164"/>
          <ac:grpSpMkLst>
            <pc:docMk/>
            <pc:sldMk cId="1810432342" sldId="259"/>
            <ac:grpSpMk id="29" creationId="{19A5EB0D-3B6F-4C0E-B34F-C7A480B14F53}"/>
          </ac:grpSpMkLst>
        </pc:grpChg>
        <pc:picChg chg="add">
          <ac:chgData name="Daniel Schwarz" userId="5bb35bb8-905a-4742-88d9-33d9089732e7" providerId="ADAL" clId="{86437948-6A79-4B7B-B7E0-67C001754F77}" dt="2020-10-03T17:23:46.479" v="538" actId="22"/>
          <ac:picMkLst>
            <pc:docMk/>
            <pc:sldMk cId="1810432342" sldId="259"/>
            <ac:picMk id="5" creationId="{E475D233-8F8C-4B45-B519-89851E64DD6D}"/>
          </ac:picMkLst>
        </pc:picChg>
        <pc:inkChg chg="add">
          <ac:chgData name="Daniel Schwarz" userId="5bb35bb8-905a-4742-88d9-33d9089732e7" providerId="ADAL" clId="{86437948-6A79-4B7B-B7E0-67C001754F77}" dt="2020-10-03T17:19:30.917" v="537" actId="9405"/>
          <ac:inkMkLst>
            <pc:docMk/>
            <pc:sldMk cId="1810432342" sldId="259"/>
            <ac:inkMk id="3" creationId="{7ED2A32C-41AB-4899-B58A-BCBB2D6C3528}"/>
          </ac:inkMkLst>
        </pc:inkChg>
        <pc:inkChg chg="add del">
          <ac:chgData name="Daniel Schwarz" userId="5bb35bb8-905a-4742-88d9-33d9089732e7" providerId="ADAL" clId="{86437948-6A79-4B7B-B7E0-67C001754F77}" dt="2020-10-03T17:24:32.664" v="543" actId="9405"/>
          <ac:inkMkLst>
            <pc:docMk/>
            <pc:sldMk cId="1810432342" sldId="259"/>
            <ac:inkMk id="7" creationId="{93D48C57-7EC1-41F6-82E7-4D72C39D1737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8" creationId="{2DA4F374-2899-4BC8-AAFD-83B8C5198645}"/>
          </ac:inkMkLst>
        </pc:inkChg>
        <pc:inkChg chg="add del mod">
          <ac:chgData name="Daniel Schwarz" userId="5bb35bb8-905a-4742-88d9-33d9089732e7" providerId="ADAL" clId="{86437948-6A79-4B7B-B7E0-67C001754F77}" dt="2020-10-03T17:25:04.746" v="547"/>
          <ac:inkMkLst>
            <pc:docMk/>
            <pc:sldMk cId="1810432342" sldId="259"/>
            <ac:inkMk id="9" creationId="{4AB5BF5A-7928-44DC-9CA9-6A2A7964097C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11" creationId="{0EE880DF-A877-4F56-9591-C14404B61A92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12" creationId="{12338B0D-D829-4FF6-A064-125C0D735C55}"/>
          </ac:inkMkLst>
        </pc:inkChg>
        <pc:inkChg chg="add mod topLvl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3" creationId="{E60F4277-1EBD-4E89-AC6A-6561E9F52729}"/>
          </ac:inkMkLst>
        </pc:inkChg>
        <pc:inkChg chg="add del mod topLvl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4" creationId="{3738B579-BB35-40F8-AB2D-2ACA4E0EB312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5" creationId="{43BB5A70-9B1A-4A52-8E15-C796B7D2D365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6" creationId="{43AA254C-1D81-45EE-954F-1956EF8BA4BD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7" creationId="{E2AC832D-B4B1-4E78-890C-154223B48C65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9" creationId="{6F050A6F-CAEB-461A-BD9D-61881EA98063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1" creationId="{E888A7B9-B66B-4DEB-BCB3-936E8239610F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2" creationId="{34CD5DAF-B58D-4F7C-9BDF-64A3DE0216DB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3" creationId="{B2E23C24-27C3-451B-AF13-6E6EE09B7649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4" creationId="{4A965818-5A01-4203-91F5-C69B466F4CC9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6" creationId="{5BC55939-81AB-475E-BA10-5D95D8111E5F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7" creationId="{E73549E6-BBC8-47A1-B1FE-29EB197DA7C7}"/>
          </ac:inkMkLst>
        </pc:inkChg>
      </pc:sldChg>
      <pc:sldChg chg="addSp delSp modSp new mod setBg modAnim">
        <pc:chgData name="Daniel Schwarz" userId="5bb35bb8-905a-4742-88d9-33d9089732e7" providerId="ADAL" clId="{86437948-6A79-4B7B-B7E0-67C001754F77}" dt="2020-10-09T16:04:03.048" v="2448" actId="20577"/>
        <pc:sldMkLst>
          <pc:docMk/>
          <pc:sldMk cId="1404830931" sldId="260"/>
        </pc:sldMkLst>
        <pc:spChg chg="add mod">
          <ac:chgData name="Daniel Schwarz" userId="5bb35bb8-905a-4742-88d9-33d9089732e7" providerId="ADAL" clId="{86437948-6A79-4B7B-B7E0-67C001754F77}" dt="2020-10-09T16:04:03.048" v="2448" actId="20577"/>
          <ac:spMkLst>
            <pc:docMk/>
            <pc:sldMk cId="1404830931" sldId="260"/>
            <ac:spMk id="61" creationId="{F9D06B83-6F11-4BE8-82B4-10D19CCD8A35}"/>
          </ac:spMkLst>
        </pc:spChg>
        <pc:grpChg chg="add mod">
          <ac:chgData name="Daniel Schwarz" userId="5bb35bb8-905a-4742-88d9-33d9089732e7" providerId="ADAL" clId="{86437948-6A79-4B7B-B7E0-67C001754F77}" dt="2020-10-03T17:33:34.165" v="592" actId="1076"/>
          <ac:grpSpMkLst>
            <pc:docMk/>
            <pc:sldMk cId="1404830931" sldId="260"/>
            <ac:grpSpMk id="4" creationId="{6FF10DC6-281C-462D-991C-D5EE420C7CBD}"/>
          </ac:grpSpMkLst>
        </pc:grpChg>
        <pc:grpChg chg="mod">
          <ac:chgData name="Daniel Schwarz" userId="5bb35bb8-905a-4742-88d9-33d9089732e7" providerId="ADAL" clId="{86437948-6A79-4B7B-B7E0-67C001754F77}" dt="2020-10-03T17:32:26.508" v="585"/>
          <ac:grpSpMkLst>
            <pc:docMk/>
            <pc:sldMk cId="1404830931" sldId="260"/>
            <ac:grpSpMk id="8" creationId="{3704B438-2766-4155-BCDD-C8F06E4EE7B2}"/>
          </ac:grpSpMkLst>
        </pc:grpChg>
        <pc:grpChg chg="mod">
          <ac:chgData name="Daniel Schwarz" userId="5bb35bb8-905a-4742-88d9-33d9089732e7" providerId="ADAL" clId="{86437948-6A79-4B7B-B7E0-67C001754F77}" dt="2020-10-03T17:34:32.726" v="596"/>
          <ac:grpSpMkLst>
            <pc:docMk/>
            <pc:sldMk cId="1404830931" sldId="260"/>
            <ac:grpSpMk id="23" creationId="{6600E1ED-769C-4523-A0C2-B5F332FDE740}"/>
          </ac:grpSpMkLst>
        </pc:grpChg>
        <pc:grpChg chg="del mod">
          <ac:chgData name="Daniel Schwarz" userId="5bb35bb8-905a-4742-88d9-33d9089732e7" providerId="ADAL" clId="{86437948-6A79-4B7B-B7E0-67C001754F77}" dt="2020-10-03T17:34:41.896" v="608"/>
          <ac:grpSpMkLst>
            <pc:docMk/>
            <pc:sldMk cId="1404830931" sldId="260"/>
            <ac:grpSpMk id="31" creationId="{67F7E785-6E98-4F55-8793-5940B74E52E1}"/>
          </ac:grpSpMkLst>
        </pc:grpChg>
        <pc:grpChg chg="mod">
          <ac:chgData name="Daniel Schwarz" userId="5bb35bb8-905a-4742-88d9-33d9089732e7" providerId="ADAL" clId="{86437948-6A79-4B7B-B7E0-67C001754F77}" dt="2020-10-06T19:28:49.280" v="896"/>
          <ac:grpSpMkLst>
            <pc:docMk/>
            <pc:sldMk cId="1404830931" sldId="260"/>
            <ac:grpSpMk id="35" creationId="{A735B11B-D6B1-4FFF-832F-5F43C6F38254}"/>
          </ac:grpSpMkLst>
        </pc:grpChg>
        <pc:grpChg chg="del mod">
          <ac:chgData name="Daniel Schwarz" userId="5bb35bb8-905a-4742-88d9-33d9089732e7" providerId="ADAL" clId="{86437948-6A79-4B7B-B7E0-67C001754F77}" dt="2020-10-03T17:34:44.844" v="611"/>
          <ac:grpSpMkLst>
            <pc:docMk/>
            <pc:sldMk cId="1404830931" sldId="260"/>
            <ac:grpSpMk id="35" creationId="{AFB5F02E-EBF3-4664-B6AC-0FC22046A74A}"/>
          </ac:grpSpMkLst>
        </pc:grpChg>
        <pc:grpChg chg="mod">
          <ac:chgData name="Daniel Schwarz" userId="5bb35bb8-905a-4742-88d9-33d9089732e7" providerId="ADAL" clId="{86437948-6A79-4B7B-B7E0-67C001754F77}" dt="2020-10-03T17:34:44.844" v="611"/>
          <ac:grpSpMkLst>
            <pc:docMk/>
            <pc:sldMk cId="1404830931" sldId="260"/>
            <ac:grpSpMk id="38" creationId="{CE045107-2559-48EF-AE5A-FB85D7A2C2E7}"/>
          </ac:grpSpMkLst>
        </pc:grpChg>
        <pc:grpChg chg="mod">
          <ac:chgData name="Daniel Schwarz" userId="5bb35bb8-905a-4742-88d9-33d9089732e7" providerId="ADAL" clId="{86437948-6A79-4B7B-B7E0-67C001754F77}" dt="2020-10-03T17:35:00.092" v="614"/>
          <ac:grpSpMkLst>
            <pc:docMk/>
            <pc:sldMk cId="1404830931" sldId="260"/>
            <ac:grpSpMk id="41" creationId="{1A5A8F6E-3D94-4287-A08B-B4EE6EEF8BA9}"/>
          </ac:grpSpMkLst>
        </pc:grpChg>
        <pc:grpChg chg="del mod">
          <ac:chgData name="Daniel Schwarz" userId="5bb35bb8-905a-4742-88d9-33d9089732e7" providerId="ADAL" clId="{86437948-6A79-4B7B-B7E0-67C001754F77}" dt="2020-10-03T17:35:48.562" v="622"/>
          <ac:grpSpMkLst>
            <pc:docMk/>
            <pc:sldMk cId="1404830931" sldId="260"/>
            <ac:grpSpMk id="46" creationId="{A6074E8F-CDD1-4943-BDF4-D86B6749F2B0}"/>
          </ac:grpSpMkLst>
        </pc:grpChg>
        <pc:grpChg chg="del mod">
          <ac:chgData name="Daniel Schwarz" userId="5bb35bb8-905a-4742-88d9-33d9089732e7" providerId="ADAL" clId="{86437948-6A79-4B7B-B7E0-67C001754F77}" dt="2020-10-03T17:35:50.508" v="625"/>
          <ac:grpSpMkLst>
            <pc:docMk/>
            <pc:sldMk cId="1404830931" sldId="260"/>
            <ac:grpSpMk id="49" creationId="{CD1C3EE2-9FFD-470E-86D8-44E53ED4BCF8}"/>
          </ac:grpSpMkLst>
        </pc:grpChg>
        <pc:grpChg chg="del mod">
          <ac:chgData name="Daniel Schwarz" userId="5bb35bb8-905a-4742-88d9-33d9089732e7" providerId="ADAL" clId="{86437948-6A79-4B7B-B7E0-67C001754F77}" dt="2020-10-03T17:35:55.313" v="630"/>
          <ac:grpSpMkLst>
            <pc:docMk/>
            <pc:sldMk cId="1404830931" sldId="260"/>
            <ac:grpSpMk id="52" creationId="{D8249B9B-BE12-4EE7-9F98-5471F36C0548}"/>
          </ac:grpSpMkLst>
        </pc:grpChg>
        <pc:grpChg chg="del mod">
          <ac:chgData name="Daniel Schwarz" userId="5bb35bb8-905a-4742-88d9-33d9089732e7" providerId="ADAL" clId="{86437948-6A79-4B7B-B7E0-67C001754F77}" dt="2020-10-03T17:35:59.218" v="633"/>
          <ac:grpSpMkLst>
            <pc:docMk/>
            <pc:sldMk cId="1404830931" sldId="260"/>
            <ac:grpSpMk id="57" creationId="{5BFA6443-C1A5-4C54-A2B3-6B80A92E0C10}"/>
          </ac:grpSpMkLst>
        </pc:grpChg>
        <pc:grpChg chg="mod">
          <ac:chgData name="Daniel Schwarz" userId="5bb35bb8-905a-4742-88d9-33d9089732e7" providerId="ADAL" clId="{86437948-6A79-4B7B-B7E0-67C001754F77}" dt="2020-10-03T17:36:09.058" v="655" actId="1037"/>
          <ac:grpSpMkLst>
            <pc:docMk/>
            <pc:sldMk cId="1404830931" sldId="260"/>
            <ac:grpSpMk id="60" creationId="{5C87D7C6-4619-4EE4-809D-EED20BEBEF7B}"/>
          </ac:grpSpMkLst>
        </pc:grpChg>
        <pc:picChg chg="add del mod">
          <ac:chgData name="Daniel Schwarz" userId="5bb35bb8-905a-4742-88d9-33d9089732e7" providerId="ADAL" clId="{86437948-6A79-4B7B-B7E0-67C001754F77}" dt="2020-10-03T17:29:31.070" v="582"/>
          <ac:picMkLst>
            <pc:docMk/>
            <pc:sldMk cId="1404830931" sldId="260"/>
            <ac:picMk id="2" creationId="{244F11B2-8DDB-41DB-AAB9-64E3AC66AA0E}"/>
          </ac:picMkLst>
        </pc:picChg>
        <pc:picChg chg="add mod">
          <ac:chgData name="Daniel Schwarz" userId="5bb35bb8-905a-4742-88d9-33d9089732e7" providerId="ADAL" clId="{86437948-6A79-4B7B-B7E0-67C001754F77}" dt="2020-10-03T17:33:36.829" v="593" actId="1076"/>
          <ac:picMkLst>
            <pc:docMk/>
            <pc:sldMk cId="1404830931" sldId="260"/>
            <ac:picMk id="3" creationId="{B95C9634-ED04-4594-B043-0232F0E27F53}"/>
          </ac:picMkLst>
        </pc:picChg>
        <pc:inkChg chg="add del mod">
          <ac:chgData name="Daniel Schwarz" userId="5bb35bb8-905a-4742-88d9-33d9089732e7" providerId="ADAL" clId="{86437948-6A79-4B7B-B7E0-67C001754F77}" dt="2020-10-06T19:28:50.731" v="897" actId="9405"/>
          <ac:inkMkLst>
            <pc:docMk/>
            <pc:sldMk cId="1404830931" sldId="260"/>
            <ac:inkMk id="2" creationId="{DCFDD7CE-6006-413A-9AE4-4844CD1F2B94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5" creationId="{15A2F184-14BE-4E60-876C-79322543583C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6" creationId="{FE5674AF-B9D1-4EA9-959B-D86966B8DE75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7" creationId="{E6D25749-C5AA-451C-B9E9-40613AB2B871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9" creationId="{29FBBBF8-8685-42F7-A9A1-E2AA7BF773B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0" creationId="{6527E0E1-A86B-41EC-B947-B097AE2F5757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1" creationId="{443CD2A4-01E7-42EF-99F1-4AE77640F2AE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2" creationId="{78F684E1-A664-47F0-AB80-294D46A0646B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3" creationId="{32C55C70-46F5-4DA3-AE28-8CE47D3CE188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4" creationId="{EB432BE0-FE4D-45C7-B017-FF8979501A0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5" creationId="{9AE3E6E8-D56C-4A7E-9B9C-50CDCE78482C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6" creationId="{1F539855-FE94-4D5A-AC8E-0A4BDE5A7C8B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7" creationId="{A8404F3A-1CAE-4880-B5C9-56BA68D48286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8" creationId="{D8F00DCF-775C-4AFA-8966-D34DAE7E2E5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9" creationId="{12B653A7-9E40-42D6-8F37-C4A0EFCD334F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20" creationId="{3C5827DC-494F-4858-BBE8-9ED0D5A0F3F2}"/>
          </ac:inkMkLst>
        </pc:inkChg>
        <pc:inkChg chg="add mod">
          <ac:chgData name="Daniel Schwarz" userId="5bb35bb8-905a-4742-88d9-33d9089732e7" providerId="ADAL" clId="{86437948-6A79-4B7B-B7E0-67C001754F77}" dt="2020-10-03T17:34:32.726" v="596"/>
          <ac:inkMkLst>
            <pc:docMk/>
            <pc:sldMk cId="1404830931" sldId="260"/>
            <ac:inkMk id="21" creationId="{0054C028-27C5-42A1-9394-2404DAF3A1A6}"/>
          </ac:inkMkLst>
        </pc:inkChg>
        <pc:inkChg chg="add mod">
          <ac:chgData name="Daniel Schwarz" userId="5bb35bb8-905a-4742-88d9-33d9089732e7" providerId="ADAL" clId="{86437948-6A79-4B7B-B7E0-67C001754F77}" dt="2020-10-03T17:34:32.726" v="596"/>
          <ac:inkMkLst>
            <pc:docMk/>
            <pc:sldMk cId="1404830931" sldId="260"/>
            <ac:inkMk id="22" creationId="{84938105-5136-4EB8-BAFD-75BA451FB9B3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4" creationId="{C998A1B8-7A11-44FE-AFBF-191AB665663A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5" creationId="{37A4220C-B4A0-4650-977D-965EA0E12CEC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6" creationId="{9FA936F4-E5DC-4DFC-ADB2-C27B3158605F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7" creationId="{00B0EB39-834D-490D-85B2-E8092DA0550A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8" creationId="{8A1C0067-91D2-44D1-A419-3A8F718FCA28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9" creationId="{9B972041-D438-46CB-AAC4-FFEA1C42A96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0" creationId="{2ABD45E4-A4CB-47F7-A61B-AB433B8C5D53}"/>
          </ac:inkMkLst>
        </pc:inkChg>
        <pc:inkChg chg="add del mod">
          <ac:chgData name="Daniel Schwarz" userId="5bb35bb8-905a-4742-88d9-33d9089732e7" providerId="ADAL" clId="{86437948-6A79-4B7B-B7E0-67C001754F77}" dt="2020-10-06T19:28:49.280" v="896"/>
          <ac:inkMkLst>
            <pc:docMk/>
            <pc:sldMk cId="1404830931" sldId="260"/>
            <ac:inkMk id="31" creationId="{51059BDD-8DCE-42E2-903D-B7F574FE0A2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2" creationId="{14460865-4E24-4CF7-BBA4-D0C85E9A96F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3" creationId="{BFB74D0D-1AA8-4235-B9F7-0C278B86A2E9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4" creationId="{040EEAA3-559E-4E98-9C61-1787A02F084F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6" creationId="{C7FF5C66-733E-4E39-8298-176F92D6E551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7" creationId="{82C7B9C8-A114-43A7-AE41-0B16DAE48AEE}"/>
          </ac:inkMkLst>
        </pc:inkChg>
        <pc:inkChg chg="add mod">
          <ac:chgData name="Daniel Schwarz" userId="5bb35bb8-905a-4742-88d9-33d9089732e7" providerId="ADAL" clId="{86437948-6A79-4B7B-B7E0-67C001754F77}" dt="2020-10-03T17:35:00.092" v="614"/>
          <ac:inkMkLst>
            <pc:docMk/>
            <pc:sldMk cId="1404830931" sldId="260"/>
            <ac:inkMk id="39" creationId="{77468737-6C54-4439-9543-C472AAFFFBEC}"/>
          </ac:inkMkLst>
        </pc:inkChg>
        <pc:inkChg chg="add mod">
          <ac:chgData name="Daniel Schwarz" userId="5bb35bb8-905a-4742-88d9-33d9089732e7" providerId="ADAL" clId="{86437948-6A79-4B7B-B7E0-67C001754F77}" dt="2020-10-03T17:35:00.092" v="614"/>
          <ac:inkMkLst>
            <pc:docMk/>
            <pc:sldMk cId="1404830931" sldId="260"/>
            <ac:inkMk id="40" creationId="{AB2B3BF9-7D0D-4CE0-AD0C-107C3B02DA5F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2" creationId="{A79ADB75-29A5-48E4-A9D2-5423272E168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3" creationId="{A1C57C89-E2EC-4D7E-BBB3-0339853B84B1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4" creationId="{6A212D3E-0823-49BD-A303-E573F2ED3714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5" creationId="{1F2FCF22-64E5-426E-922D-9780C18EF6A1}"/>
          </ac:inkMkLst>
        </pc:inkChg>
        <pc:inkChg chg="add del">
          <ac:chgData name="Daniel Schwarz" userId="5bb35bb8-905a-4742-88d9-33d9089732e7" providerId="ADAL" clId="{86437948-6A79-4B7B-B7E0-67C001754F77}" dt="2020-10-06T19:28:55.138" v="899" actId="9405"/>
          <ac:inkMkLst>
            <pc:docMk/>
            <pc:sldMk cId="1404830931" sldId="260"/>
            <ac:inkMk id="46" creationId="{758A58E0-F8D6-424F-827D-DBDA00117119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7" creationId="{F7A81DB5-BEA7-449E-9822-828B52CCE119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8" creationId="{8CCDDDA9-B983-4265-8837-5AEA27AF1E00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0" creationId="{5A2C3559-9949-4BF2-8DC4-9F56C515EFD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1" creationId="{67D7C7DE-FB70-4135-8FBF-831098CB021A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3" creationId="{496954D9-32FA-426B-9540-5E086D47707D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4" creationId="{F99E4CC6-F7DE-4B96-8CB8-25F6DFD74D8B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5" creationId="{39EBF2DF-47D7-4E46-9263-60A0BDC35AB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6" creationId="{D49397D2-615C-4B44-815E-4E9BFC232DAF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8" creationId="{4777BBFB-08F7-419A-8715-174CA59F3070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9" creationId="{03DC74FC-BA58-4049-8C38-33D9876AB119}"/>
          </ac:inkMkLst>
        </pc:inkChg>
      </pc:sldChg>
      <pc:sldChg chg="addSp delSp modSp new mod">
        <pc:chgData name="Daniel Schwarz" userId="5bb35bb8-905a-4742-88d9-33d9089732e7" providerId="ADAL" clId="{86437948-6A79-4B7B-B7E0-67C001754F77}" dt="2020-10-03T17:43:10.485" v="728" actId="1076"/>
        <pc:sldMkLst>
          <pc:docMk/>
          <pc:sldMk cId="1303257976" sldId="261"/>
        </pc:sldMkLst>
        <pc:spChg chg="add del">
          <ac:chgData name="Daniel Schwarz" userId="5bb35bb8-905a-4742-88d9-33d9089732e7" providerId="ADAL" clId="{86437948-6A79-4B7B-B7E0-67C001754F77}" dt="2020-10-03T17:39:11.464" v="681" actId="478"/>
          <ac:spMkLst>
            <pc:docMk/>
            <pc:sldMk cId="1303257976" sldId="261"/>
            <ac:spMk id="5" creationId="{514AD766-081D-46F0-8C74-F5185D4F6163}"/>
          </ac:spMkLst>
        </pc:spChg>
        <pc:grpChg chg="mod">
          <ac:chgData name="Daniel Schwarz" userId="5bb35bb8-905a-4742-88d9-33d9089732e7" providerId="ADAL" clId="{86437948-6A79-4B7B-B7E0-67C001754F77}" dt="2020-10-03T17:40:12.159" v="689"/>
          <ac:grpSpMkLst>
            <pc:docMk/>
            <pc:sldMk cId="1303257976" sldId="261"/>
            <ac:grpSpMk id="10" creationId="{24883448-6071-4404-B66B-CB5FCE9C512B}"/>
          </ac:grpSpMkLst>
        </pc:grpChg>
        <pc:grpChg chg="del mod">
          <ac:chgData name="Daniel Schwarz" userId="5bb35bb8-905a-4742-88d9-33d9089732e7" providerId="ADAL" clId="{86437948-6A79-4B7B-B7E0-67C001754F77}" dt="2020-10-03T17:40:30.047" v="697"/>
          <ac:grpSpMkLst>
            <pc:docMk/>
            <pc:sldMk cId="1303257976" sldId="261"/>
            <ac:grpSpMk id="13" creationId="{1584C6FF-1F89-42A4-B389-3A64299B098D}"/>
          </ac:grpSpMkLst>
        </pc:grpChg>
        <pc:grpChg chg="mod">
          <ac:chgData name="Daniel Schwarz" userId="5bb35bb8-905a-4742-88d9-33d9089732e7" providerId="ADAL" clId="{86437948-6A79-4B7B-B7E0-67C001754F77}" dt="2020-10-03T17:40:43.455" v="698" actId="1076"/>
          <ac:grpSpMkLst>
            <pc:docMk/>
            <pc:sldMk cId="1303257976" sldId="261"/>
            <ac:grpSpMk id="16" creationId="{16FB3718-E899-42C5-85D4-DFCC48AB2533}"/>
          </ac:grpSpMkLst>
        </pc:grpChg>
        <pc:grpChg chg="mod">
          <ac:chgData name="Daniel Schwarz" userId="5bb35bb8-905a-4742-88d9-33d9089732e7" providerId="ADAL" clId="{86437948-6A79-4B7B-B7E0-67C001754F77}" dt="2020-10-03T17:40:53.640" v="701"/>
          <ac:grpSpMkLst>
            <pc:docMk/>
            <pc:sldMk cId="1303257976" sldId="261"/>
            <ac:grpSpMk id="19" creationId="{3FA99842-DD95-4741-8BDF-6B86C91A025B}"/>
          </ac:grpSpMkLst>
        </pc:grpChg>
        <pc:grpChg chg="mod">
          <ac:chgData name="Daniel Schwarz" userId="5bb35bb8-905a-4742-88d9-33d9089732e7" providerId="ADAL" clId="{86437948-6A79-4B7B-B7E0-67C001754F77}" dt="2020-10-03T17:40:56.170" v="704"/>
          <ac:grpSpMkLst>
            <pc:docMk/>
            <pc:sldMk cId="1303257976" sldId="261"/>
            <ac:grpSpMk id="22" creationId="{E1FA1207-5A69-469E-8BA9-AE9F3AE1952D}"/>
          </ac:grpSpMkLst>
        </pc:grpChg>
        <pc:grpChg chg="add mod">
          <ac:chgData name="Daniel Schwarz" userId="5bb35bb8-905a-4742-88d9-33d9089732e7" providerId="ADAL" clId="{86437948-6A79-4B7B-B7E0-67C001754F77}" dt="2020-10-03T17:43:10.485" v="728" actId="1076"/>
          <ac:grpSpMkLst>
            <pc:docMk/>
            <pc:sldMk cId="1303257976" sldId="261"/>
            <ac:grpSpMk id="23" creationId="{73650C01-95DF-4D62-8AE4-964FFE938B3B}"/>
          </ac:grpSpMkLst>
        </pc:grpChg>
        <pc:picChg chg="add">
          <ac:chgData name="Daniel Schwarz" userId="5bb35bb8-905a-4742-88d9-33d9089732e7" providerId="ADAL" clId="{86437948-6A79-4B7B-B7E0-67C001754F77}" dt="2020-10-03T17:39:05.032" v="680" actId="22"/>
          <ac:picMkLst>
            <pc:docMk/>
            <pc:sldMk cId="1303257976" sldId="261"/>
            <ac:picMk id="3" creationId="{4ACFF989-3CC5-4620-999D-4E77637FBD07}"/>
          </ac:picMkLst>
        </pc:picChg>
        <pc:inkChg chg="add del">
          <ac:chgData name="Daniel Schwarz" userId="5bb35bb8-905a-4742-88d9-33d9089732e7" providerId="ADAL" clId="{86437948-6A79-4B7B-B7E0-67C001754F77}" dt="2020-10-03T17:39:58.176" v="683" actId="9405"/>
          <ac:inkMkLst>
            <pc:docMk/>
            <pc:sldMk cId="1303257976" sldId="261"/>
            <ac:inkMk id="6" creationId="{66E40756-C784-4859-9EFF-51AC8E2E6661}"/>
          </ac:inkMkLst>
        </pc:inkChg>
        <pc:inkChg chg="add del mod">
          <ac:chgData name="Daniel Schwarz" userId="5bb35bb8-905a-4742-88d9-33d9089732e7" providerId="ADAL" clId="{86437948-6A79-4B7B-B7E0-67C001754F77}" dt="2020-10-03T17:40:16" v="691" actId="9405"/>
          <ac:inkMkLst>
            <pc:docMk/>
            <pc:sldMk cId="1303257976" sldId="261"/>
            <ac:inkMk id="7" creationId="{5272642B-60A7-4D46-A986-72252C72B69E}"/>
          </ac:inkMkLst>
        </pc:inkChg>
        <pc:inkChg chg="add del mod">
          <ac:chgData name="Daniel Schwarz" userId="5bb35bb8-905a-4742-88d9-33d9089732e7" providerId="ADAL" clId="{86437948-6A79-4B7B-B7E0-67C001754F77}" dt="2020-10-03T17:40:15.704" v="690" actId="9405"/>
          <ac:inkMkLst>
            <pc:docMk/>
            <pc:sldMk cId="1303257976" sldId="261"/>
            <ac:inkMk id="8" creationId="{DD898061-0B39-40C8-A3DA-8023DF2489CF}"/>
          </ac:inkMkLst>
        </pc:inkChg>
        <pc:inkChg chg="add del mod">
          <ac:chgData name="Daniel Schwarz" userId="5bb35bb8-905a-4742-88d9-33d9089732e7" providerId="ADAL" clId="{86437948-6A79-4B7B-B7E0-67C001754F77}" dt="2020-10-03T17:40:12.159" v="689"/>
          <ac:inkMkLst>
            <pc:docMk/>
            <pc:sldMk cId="1303257976" sldId="261"/>
            <ac:inkMk id="9" creationId="{86558083-BD2A-4297-8FB6-274389F86E58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1" creationId="{60EA6572-0C51-488A-873B-08286609CC1C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2" creationId="{B2E2D79D-ED7E-4335-9DA4-F84F30E52C68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4" creationId="{951FFE41-E04A-4213-AB8F-36249D59983D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5" creationId="{281D324E-1C2F-48B4-B422-1C064CB7613A}"/>
          </ac:inkMkLst>
        </pc:inkChg>
        <pc:inkChg chg="add mod">
          <ac:chgData name="Daniel Schwarz" userId="5bb35bb8-905a-4742-88d9-33d9089732e7" providerId="ADAL" clId="{86437948-6A79-4B7B-B7E0-67C001754F77}" dt="2020-10-03T17:40:53.640" v="701"/>
          <ac:inkMkLst>
            <pc:docMk/>
            <pc:sldMk cId="1303257976" sldId="261"/>
            <ac:inkMk id="17" creationId="{A65A1F3F-E2FA-41E3-A8BA-97A95B8EA1F1}"/>
          </ac:inkMkLst>
        </pc:inkChg>
        <pc:inkChg chg="add mod">
          <ac:chgData name="Daniel Schwarz" userId="5bb35bb8-905a-4742-88d9-33d9089732e7" providerId="ADAL" clId="{86437948-6A79-4B7B-B7E0-67C001754F77}" dt="2020-10-03T17:40:53.640" v="701"/>
          <ac:inkMkLst>
            <pc:docMk/>
            <pc:sldMk cId="1303257976" sldId="261"/>
            <ac:inkMk id="18" creationId="{1C4F37CF-07D7-48FD-8581-1F56830A8F15}"/>
          </ac:inkMkLst>
        </pc:inkChg>
        <pc:inkChg chg="add mod">
          <ac:chgData name="Daniel Schwarz" userId="5bb35bb8-905a-4742-88d9-33d9089732e7" providerId="ADAL" clId="{86437948-6A79-4B7B-B7E0-67C001754F77}" dt="2020-10-03T17:40:56.170" v="704"/>
          <ac:inkMkLst>
            <pc:docMk/>
            <pc:sldMk cId="1303257976" sldId="261"/>
            <ac:inkMk id="20" creationId="{C548EFC4-443D-49EC-8B3A-359051069D57}"/>
          </ac:inkMkLst>
        </pc:inkChg>
        <pc:inkChg chg="add mod">
          <ac:chgData name="Daniel Schwarz" userId="5bb35bb8-905a-4742-88d9-33d9089732e7" providerId="ADAL" clId="{86437948-6A79-4B7B-B7E0-67C001754F77}" dt="2020-10-03T17:40:56.170" v="704"/>
          <ac:inkMkLst>
            <pc:docMk/>
            <pc:sldMk cId="1303257976" sldId="261"/>
            <ac:inkMk id="21" creationId="{C8476E93-49D5-421B-AB5A-02132D5BAD6D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4" creationId="{A87716E8-0329-40BE-B040-60C113126971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5" creationId="{AE8EDEA3-33FD-42CE-A3CC-6AC320E5DCE8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6" creationId="{E9E0082D-0D33-443E-A142-C5F9D659BED0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7" creationId="{F771EA70-A9AC-4156-8FB1-1FD44F58BCC2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8" creationId="{53C941E1-4471-4704-9C48-EF4333D53A02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9" creationId="{F2AD3D1A-7615-426D-BC52-F7B3BFC59B5D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0" creationId="{76D408CB-BEB2-49C6-85DD-5A3922A0001A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1" creationId="{9D3F0435-6799-4D56-8AB9-3130696D5EE3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2" creationId="{E5377998-2853-4135-9458-DA71756BAB6D}"/>
          </ac:inkMkLst>
        </pc:inkChg>
      </pc:sldChg>
      <pc:sldChg chg="addSp delSp modSp new mod modAnim">
        <pc:chgData name="Daniel Schwarz" userId="5bb35bb8-905a-4742-88d9-33d9089732e7" providerId="ADAL" clId="{86437948-6A79-4B7B-B7E0-67C001754F77}" dt="2020-10-09T16:19:58.871" v="2534" actId="20577"/>
        <pc:sldMkLst>
          <pc:docMk/>
          <pc:sldMk cId="711743520" sldId="262"/>
        </pc:sldMkLst>
        <pc:spChg chg="add mod">
          <ac:chgData name="Daniel Schwarz" userId="5bb35bb8-905a-4742-88d9-33d9089732e7" providerId="ADAL" clId="{86437948-6A79-4B7B-B7E0-67C001754F77}" dt="2020-10-07T20:11:12.399" v="2163" actId="1036"/>
          <ac:spMkLst>
            <pc:docMk/>
            <pc:sldMk cId="711743520" sldId="262"/>
            <ac:spMk id="3" creationId="{09E95FF9-E344-4251-A642-0E8FEBAB64C2}"/>
          </ac:spMkLst>
        </pc:spChg>
        <pc:spChg chg="add mod">
          <ac:chgData name="Daniel Schwarz" userId="5bb35bb8-905a-4742-88d9-33d9089732e7" providerId="ADAL" clId="{86437948-6A79-4B7B-B7E0-67C001754F77}" dt="2020-10-07T20:22:31.103" v="2253" actId="1076"/>
          <ac:spMkLst>
            <pc:docMk/>
            <pc:sldMk cId="711743520" sldId="262"/>
            <ac:spMk id="6" creationId="{5A70FDB3-375F-440E-A984-4B4962ECF854}"/>
          </ac:spMkLst>
        </pc:spChg>
        <pc:spChg chg="add mod">
          <ac:chgData name="Daniel Schwarz" userId="5bb35bb8-905a-4742-88d9-33d9089732e7" providerId="ADAL" clId="{86437948-6A79-4B7B-B7E0-67C001754F77}" dt="2020-10-09T16:19:58.871" v="2534" actId="20577"/>
          <ac:spMkLst>
            <pc:docMk/>
            <pc:sldMk cId="711743520" sldId="262"/>
            <ac:spMk id="19" creationId="{3D012A3C-88BF-40C8-A582-91D2C076539A}"/>
          </ac:spMkLst>
        </pc:spChg>
        <pc:grpChg chg="del mod">
          <ac:chgData name="Daniel Schwarz" userId="5bb35bb8-905a-4742-88d9-33d9089732e7" providerId="ADAL" clId="{86437948-6A79-4B7B-B7E0-67C001754F77}" dt="2020-10-03T17:41:30.460" v="713"/>
          <ac:grpSpMkLst>
            <pc:docMk/>
            <pc:sldMk cId="711743520" sldId="262"/>
            <ac:grpSpMk id="6" creationId="{FF34FD90-3467-4CDA-922E-49F15A6E5370}"/>
          </ac:grpSpMkLst>
        </pc:grpChg>
        <pc:grpChg chg="mod">
          <ac:chgData name="Daniel Schwarz" userId="5bb35bb8-905a-4742-88d9-33d9089732e7" providerId="ADAL" clId="{86437948-6A79-4B7B-B7E0-67C001754F77}" dt="2020-10-03T17:43:42.182" v="729" actId="1076"/>
          <ac:grpSpMkLst>
            <pc:docMk/>
            <pc:sldMk cId="711743520" sldId="262"/>
            <ac:grpSpMk id="8" creationId="{17E8EEC1-25C2-4D34-849A-C8F17A5CA6A2}"/>
          </ac:grpSpMkLst>
        </pc:grpChg>
        <pc:grpChg chg="mod">
          <ac:chgData name="Daniel Schwarz" userId="5bb35bb8-905a-4742-88d9-33d9089732e7" providerId="ADAL" clId="{86437948-6A79-4B7B-B7E0-67C001754F77}" dt="2020-10-03T17:43:42.182" v="729" actId="1076"/>
          <ac:grpSpMkLst>
            <pc:docMk/>
            <pc:sldMk cId="711743520" sldId="262"/>
            <ac:grpSpMk id="18" creationId="{56F7306F-5D68-439D-AF48-CBB6C34E9D5E}"/>
          </ac:grpSpMkLst>
        </pc:grpChg>
        <pc:inkChg chg="add mod">
          <ac:chgData name="Daniel Schwarz" userId="5bb35bb8-905a-4742-88d9-33d9089732e7" providerId="ADAL" clId="{86437948-6A79-4B7B-B7E0-67C001754F77}" dt="2020-10-03T17:43:42.182" v="729" actId="1076"/>
          <ac:inkMkLst>
            <pc:docMk/>
            <pc:sldMk cId="711743520" sldId="262"/>
            <ac:inkMk id="2" creationId="{3A13B677-CC10-4E6B-A092-B34D19B675FE}"/>
          </ac:inkMkLst>
        </pc:inkChg>
        <pc:inkChg chg="add del">
          <ac:chgData name="Daniel Schwarz" userId="5bb35bb8-905a-4742-88d9-33d9089732e7" providerId="ADAL" clId="{86437948-6A79-4B7B-B7E0-67C001754F77}" dt="2020-10-03T17:41:20.144" v="708" actId="9405"/>
          <ac:inkMkLst>
            <pc:docMk/>
            <pc:sldMk cId="711743520" sldId="262"/>
            <ac:inkMk id="3" creationId="{2A8EBA13-53BD-4D80-9843-CC6CDEAF6565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4" creationId="{81F4D96F-C3FD-4D3B-A068-91516D6A8865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5" creationId="{328C6062-E421-4A8D-A418-22DDD0D60308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7" creationId="{16492099-6981-4944-B41A-376382230762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9" creationId="{A49510FC-6CC1-4293-BC7D-1D4D24E7A0B8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0" creationId="{6F485025-3F06-4228-9E0C-DE01B5979B89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1" creationId="{A3771D87-DE22-41C2-93F8-198827743FC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2" creationId="{62B3F3F0-D165-4782-BB50-79C7C1B64F7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3" creationId="{C22BCC45-D18F-48B7-9392-D3806757984D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4" creationId="{7E0D4D6C-AA2E-4602-9A2A-D571AD48A06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5" creationId="{05B5C902-971C-4DEF-B22D-C3BC1B30E8AD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6" creationId="{71F480D3-B0BD-48E2-9791-2229F970B226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7" creationId="{210594DA-B3A8-4538-88EA-C26B0C40B370}"/>
          </ac:inkMkLst>
        </pc:inkChg>
        <pc:inkChg chg="add del">
          <ac:chgData name="Daniel Schwarz" userId="5bb35bb8-905a-4742-88d9-33d9089732e7" providerId="ADAL" clId="{86437948-6A79-4B7B-B7E0-67C001754F77}" dt="2020-10-07T20:22:01.493" v="2251" actId="9405"/>
          <ac:inkMkLst>
            <pc:docMk/>
            <pc:sldMk cId="711743520" sldId="262"/>
            <ac:inkMk id="22" creationId="{08FD7BE1-1A80-4621-A31A-7E9F21D1F2F4}"/>
          </ac:inkMkLst>
        </pc:inkChg>
        <pc:inkChg chg="add del">
          <ac:chgData name="Daniel Schwarz" userId="5bb35bb8-905a-4742-88d9-33d9089732e7" providerId="ADAL" clId="{86437948-6A79-4B7B-B7E0-67C001754F77}" dt="2020-10-07T20:22:00.605" v="2250" actId="9405"/>
          <ac:inkMkLst>
            <pc:docMk/>
            <pc:sldMk cId="711743520" sldId="262"/>
            <ac:inkMk id="23" creationId="{CD68A3B4-4177-4317-841A-C94A10848661}"/>
          </ac:inkMkLst>
        </pc:inkChg>
      </pc:sldChg>
      <pc:sldChg chg="addSp delSp modSp new del mod">
        <pc:chgData name="Daniel Schwarz" userId="5bb35bb8-905a-4742-88d9-33d9089732e7" providerId="ADAL" clId="{86437948-6A79-4B7B-B7E0-67C001754F77}" dt="2020-10-06T21:00:05.079" v="1419" actId="47"/>
        <pc:sldMkLst>
          <pc:docMk/>
          <pc:sldMk cId="15352327" sldId="263"/>
        </pc:sldMkLst>
        <pc:spChg chg="add">
          <ac:chgData name="Daniel Schwarz" userId="5bb35bb8-905a-4742-88d9-33d9089732e7" providerId="ADAL" clId="{86437948-6A79-4B7B-B7E0-67C001754F77}" dt="2020-10-06T19:27:35.833" v="885" actId="22"/>
          <ac:spMkLst>
            <pc:docMk/>
            <pc:sldMk cId="15352327" sldId="263"/>
            <ac:spMk id="3" creationId="{D96AF120-2948-496D-9CBF-A62D1B7A0C90}"/>
          </ac:spMkLst>
        </pc:spChg>
        <pc:grpChg chg="add del mod">
          <ac:chgData name="Daniel Schwarz" userId="5bb35bb8-905a-4742-88d9-33d9089732e7" providerId="ADAL" clId="{86437948-6A79-4B7B-B7E0-67C001754F77}" dt="2020-10-06T19:28:06.793" v="891" actId="478"/>
          <ac:grpSpMkLst>
            <pc:docMk/>
            <pc:sldMk cId="15352327" sldId="263"/>
            <ac:grpSpMk id="6" creationId="{B3E5A775-6FFF-41E7-AE6C-4A75609929E9}"/>
          </ac:grpSpMkLst>
        </pc:grpChg>
        <pc:grpChg chg="mod">
          <ac:chgData name="Daniel Schwarz" userId="5bb35bb8-905a-4742-88d9-33d9089732e7" providerId="ADAL" clId="{86437948-6A79-4B7B-B7E0-67C001754F77}" dt="2020-10-06T19:27:50.214" v="887"/>
          <ac:grpSpMkLst>
            <pc:docMk/>
            <pc:sldMk cId="15352327" sldId="263"/>
            <ac:grpSpMk id="10" creationId="{53BF9C8D-A31B-4805-9016-B52300B12942}"/>
          </ac:grpSpMkLst>
        </pc:grpChg>
        <pc:grpChg chg="add del mod">
          <ac:chgData name="Daniel Schwarz" userId="5bb35bb8-905a-4742-88d9-33d9089732e7" providerId="ADAL" clId="{86437948-6A79-4B7B-B7E0-67C001754F77}" dt="2020-10-06T19:29:24.029" v="901" actId="478"/>
          <ac:grpSpMkLst>
            <pc:docMk/>
            <pc:sldMk cId="15352327" sldId="263"/>
            <ac:grpSpMk id="23" creationId="{3EC59D82-43E6-4697-B27E-B984630E3470}"/>
          </ac:grpSpMkLst>
        </pc:grpChg>
        <pc:grpChg chg="mod">
          <ac:chgData name="Daniel Schwarz" userId="5bb35bb8-905a-4742-88d9-33d9089732e7" providerId="ADAL" clId="{86437948-6A79-4B7B-B7E0-67C001754F77}" dt="2020-10-06T19:29:08.075" v="900"/>
          <ac:grpSpMkLst>
            <pc:docMk/>
            <pc:sldMk cId="15352327" sldId="263"/>
            <ac:grpSpMk id="27" creationId="{98A0A8FD-D318-486A-B25D-D3DD085798B7}"/>
          </ac:grpSpMkLst>
        </pc:grpChg>
        <pc:grpChg chg="del mod">
          <ac:chgData name="Daniel Schwarz" userId="5bb35bb8-905a-4742-88d9-33d9089732e7" providerId="ADAL" clId="{86437948-6A79-4B7B-B7E0-67C001754F77}" dt="2020-10-06T19:29:46.476" v="907"/>
          <ac:grpSpMkLst>
            <pc:docMk/>
            <pc:sldMk cId="15352327" sldId="263"/>
            <ac:grpSpMk id="42" creationId="{38E65E49-CD30-466F-88E3-65F1D78BE80D}"/>
          </ac:grpSpMkLst>
        </pc:grpChg>
        <pc:grpChg chg="del mod">
          <ac:chgData name="Daniel Schwarz" userId="5bb35bb8-905a-4742-88d9-33d9089732e7" providerId="ADAL" clId="{86437948-6A79-4B7B-B7E0-67C001754F77}" dt="2020-10-06T19:29:54.756" v="918"/>
          <ac:grpSpMkLst>
            <pc:docMk/>
            <pc:sldMk cId="15352327" sldId="263"/>
            <ac:grpSpMk id="45" creationId="{4C455ED3-305B-401D-BA9F-2F3665635434}"/>
          </ac:grpSpMkLst>
        </pc:grpChg>
        <pc:grpChg chg="mod">
          <ac:chgData name="Daniel Schwarz" userId="5bb35bb8-905a-4742-88d9-33d9089732e7" providerId="ADAL" clId="{86437948-6A79-4B7B-B7E0-67C001754F77}" dt="2020-10-06T19:29:54.756" v="918"/>
          <ac:grpSpMkLst>
            <pc:docMk/>
            <pc:sldMk cId="15352327" sldId="263"/>
            <ac:grpSpMk id="56" creationId="{1BA9F489-A25B-47EE-B691-DDB1544B68CA}"/>
          </ac:grpSpMkLst>
        </pc:grpChg>
        <pc:picChg chg="add">
          <ac:chgData name="Daniel Schwarz" userId="5bb35bb8-905a-4742-88d9-33d9089732e7" providerId="ADAL" clId="{86437948-6A79-4B7B-B7E0-67C001754F77}" dt="2020-10-06T19:27:42.392" v="886" actId="22"/>
          <ac:picMkLst>
            <pc:docMk/>
            <pc:sldMk cId="15352327" sldId="263"/>
            <ac:picMk id="5" creationId="{D6655F09-7CEF-45EB-A604-186B33608B1A}"/>
          </ac:picMkLst>
        </pc:pic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7" creationId="{C98F309D-81E8-4808-B99B-B8E567019B77}"/>
          </ac:inkMkLst>
        </pc:inkChg>
        <pc:inkChg chg="add del mod">
          <ac:chgData name="Daniel Schwarz" userId="5bb35bb8-905a-4742-88d9-33d9089732e7" providerId="ADAL" clId="{86437948-6A79-4B7B-B7E0-67C001754F77}" dt="2020-10-06T19:27:55.652" v="889" actId="478"/>
          <ac:inkMkLst>
            <pc:docMk/>
            <pc:sldMk cId="15352327" sldId="263"/>
            <ac:inkMk id="8" creationId="{E6230537-45EC-43C3-85E3-AC167B51207B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9" creationId="{0258CFE5-B45C-4529-8542-9AE7FB539273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1" creationId="{8953E46B-69AE-43C3-B26C-424B1FEB2AA9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2" creationId="{841A92E9-F14E-42B1-82D2-F81BA2DFD44F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3" creationId="{8DFD318D-1538-48D4-99B7-DC49AF7F5F3D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4" creationId="{434E8FF8-5471-4B85-AAB2-FC093A83E7ED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5" creationId="{CC0B60C1-AC62-400E-BDC9-2DDA9DC199AE}"/>
          </ac:inkMkLst>
        </pc:inkChg>
        <pc:inkChg chg="del mod">
          <ac:chgData name="Daniel Schwarz" userId="5bb35bb8-905a-4742-88d9-33d9089732e7" providerId="ADAL" clId="{86437948-6A79-4B7B-B7E0-67C001754F77}" dt="2020-10-06T19:28:01.802" v="890" actId="478"/>
          <ac:inkMkLst>
            <pc:docMk/>
            <pc:sldMk cId="15352327" sldId="263"/>
            <ac:inkMk id="16" creationId="{92AF5CAB-3858-44A3-B81A-57F386340F5B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7" creationId="{AE9233B7-B040-4DAD-8750-20B12C66A857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8" creationId="{D31298A2-CEC1-4CFC-AF97-5F2D50ED8810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9" creationId="{EF572A0E-EF58-4C2F-AC10-9B10FCCE8B98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0" creationId="{A32ACA7F-ED8D-4C40-9F0E-A180EA1348A3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1" creationId="{5507ACD8-EBA2-48F3-9C8E-C7D7FF32ABB5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2" creationId="{427BB8AE-E863-4283-9ED6-78ADBDECF867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4" creationId="{D333442B-8F05-4F84-835A-EF5AC086F4F6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5" creationId="{897D45DB-F4D2-4626-8507-ED17DF4EB832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6" creationId="{4E1D033D-CCCD-40F4-A148-9BA978D31B6D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8" creationId="{BB7D61D3-8659-40E6-A2A7-09F703901B7B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9" creationId="{C67C0708-BAC0-4795-8FC6-759F232F716A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0" creationId="{B9E88529-FAE8-4BA4-A3C5-5083459F246E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1" creationId="{6FE7A24B-5BEC-4017-B301-11513D7F69AF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2" creationId="{6B64D20D-DE5F-467C-93BA-17EF52BC2323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3" creationId="{FA214538-E89E-4EBB-AFF0-CE56FB2DEE35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4" creationId="{3C1AEA67-82A4-4C27-BEFA-6E2383B95DF8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5" creationId="{F6C315C0-5B9F-43A7-A223-BB38A4AAD209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6" creationId="{157F74C0-7C35-4229-86D2-95252322C750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7" creationId="{A1E18027-F377-4A50-8D25-BC648036FCDB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8" creationId="{BB0AFCB3-B56C-4B40-B9DF-15A610E9343E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9" creationId="{F3C40C4E-3B3C-4AE7-BB40-622B3B16FC9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0" creationId="{F42EF2B1-A035-4ACF-AA59-68F884F665CD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1" creationId="{75407124-6936-441A-AF19-BB0C2DC6322B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3" creationId="{CE2F7800-4FF3-41EE-A0C0-0768A0FA6191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4" creationId="{1B2A5EA6-8456-4C02-BD46-CEB9D935888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6" creationId="{1A1D8554-0483-4E19-9121-C66E03EDA5B7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7" creationId="{45C8CC1D-500A-47F6-B851-1FB6F01E42C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8" creationId="{AB5357FF-D994-4944-922C-343F2854938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9" creationId="{CACE7A96-861B-4622-90B2-5182B51492A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0" creationId="{3CAC08CB-28AF-407D-A1BB-5CD34697D596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1" creationId="{BD9FE71B-5A4E-4ADC-9A4D-8F5CDF32E036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2" creationId="{262E991D-05EB-4D33-AEC4-CB241A8D25A0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3" creationId="{011314D3-EE50-43F8-91BA-78DBBA55CE2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4" creationId="{0DE387C0-6F02-43E3-933E-AD3BF6042A24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5" creationId="{79F3AADE-6984-467C-BF7C-9A153316D01B}"/>
          </ac:inkMkLst>
        </pc:inkChg>
      </pc:sldChg>
      <pc:sldChg chg="addSp delSp modSp new del mod">
        <pc:chgData name="Daniel Schwarz" userId="5bb35bb8-905a-4742-88d9-33d9089732e7" providerId="ADAL" clId="{86437948-6A79-4B7B-B7E0-67C001754F77}" dt="2020-10-05T20:17:59.257" v="883" actId="2696"/>
        <pc:sldMkLst>
          <pc:docMk/>
          <pc:sldMk cId="2323704699" sldId="263"/>
        </pc:sldMkLst>
        <pc:grpChg chg="del mod">
          <ac:chgData name="Daniel Schwarz" userId="5bb35bb8-905a-4742-88d9-33d9089732e7" providerId="ADAL" clId="{86437948-6A79-4B7B-B7E0-67C001754F77}" dt="2020-10-05T19:07:06.561" v="741"/>
          <ac:grpSpMkLst>
            <pc:docMk/>
            <pc:sldMk cId="2323704699" sldId="263"/>
            <ac:grpSpMk id="6" creationId="{C4825008-7484-4C0B-947F-8A422473D7CA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10" creationId="{DF7D1A46-701E-478C-9BFE-9853AAFB8A8A}"/>
          </ac:grpSpMkLst>
        </pc:grpChg>
        <pc:grpChg chg="del mod">
          <ac:chgData name="Daniel Schwarz" userId="5bb35bb8-905a-4742-88d9-33d9089732e7" providerId="ADAL" clId="{86437948-6A79-4B7B-B7E0-67C001754F77}" dt="2020-10-05T19:07:25.335" v="746"/>
          <ac:grpSpMkLst>
            <pc:docMk/>
            <pc:sldMk cId="2323704699" sldId="263"/>
            <ac:grpSpMk id="13" creationId="{FE032172-D285-43D1-A158-4022570D6BFE}"/>
          </ac:grpSpMkLst>
        </pc:grpChg>
        <pc:grpChg chg="del mod">
          <ac:chgData name="Daniel Schwarz" userId="5bb35bb8-905a-4742-88d9-33d9089732e7" providerId="ADAL" clId="{86437948-6A79-4B7B-B7E0-67C001754F77}" dt="2020-10-05T19:07:30.046" v="754"/>
          <ac:grpSpMkLst>
            <pc:docMk/>
            <pc:sldMk cId="2323704699" sldId="263"/>
            <ac:grpSpMk id="15" creationId="{8BFD3B08-E5D3-471B-925C-38649C754AA0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23" creationId="{F8AACAB4-012D-4639-8D2D-8D9297B8EE71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30" creationId="{610C2203-7696-498F-9B93-FF6B0306151C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33" creationId="{026D1EBA-D0F3-4879-8F52-9DEAD882914F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36" creationId="{CFB7BB16-7536-44B6-B555-11DBF6F9703F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42" creationId="{74BB7EAA-C8D0-4820-9AC2-B2277093302B}"/>
          </ac:grpSpMkLst>
        </pc:grpChg>
        <pc:grpChg chg="del mod">
          <ac:chgData name="Daniel Schwarz" userId="5bb35bb8-905a-4742-88d9-33d9089732e7" providerId="ADAL" clId="{86437948-6A79-4B7B-B7E0-67C001754F77}" dt="2020-10-05T19:09:55.787" v="782"/>
          <ac:grpSpMkLst>
            <pc:docMk/>
            <pc:sldMk cId="2323704699" sldId="263"/>
            <ac:grpSpMk id="49" creationId="{23B4FC46-EF6B-4EAC-B4B7-E2AF85EAFF14}"/>
          </ac:grpSpMkLst>
        </pc:grpChg>
        <pc:grpChg chg="del mod">
          <ac:chgData name="Daniel Schwarz" userId="5bb35bb8-905a-4742-88d9-33d9089732e7" providerId="ADAL" clId="{86437948-6A79-4B7B-B7E0-67C001754F77}" dt="2020-10-05T19:10:00.482" v="787"/>
          <ac:grpSpMkLst>
            <pc:docMk/>
            <pc:sldMk cId="2323704699" sldId="263"/>
            <ac:grpSpMk id="51" creationId="{E96B27D0-D0B9-45CB-B715-56A782818BAE}"/>
          </ac:grpSpMkLst>
        </pc:grpChg>
        <pc:grpChg chg="del mod">
          <ac:chgData name="Daniel Schwarz" userId="5bb35bb8-905a-4742-88d9-33d9089732e7" providerId="ADAL" clId="{86437948-6A79-4B7B-B7E0-67C001754F77}" dt="2020-10-05T19:10:03.010" v="793"/>
          <ac:grpSpMkLst>
            <pc:docMk/>
            <pc:sldMk cId="2323704699" sldId="263"/>
            <ac:grpSpMk id="56" creationId="{24831A12-A4F6-4166-8511-ACFFB3F684C8}"/>
          </ac:grpSpMkLst>
        </pc:grpChg>
        <pc:grpChg chg="del mod">
          <ac:chgData name="Daniel Schwarz" userId="5bb35bb8-905a-4742-88d9-33d9089732e7" providerId="ADAL" clId="{86437948-6A79-4B7B-B7E0-67C001754F77}" dt="2020-10-05T19:10:04.441" v="795"/>
          <ac:grpSpMkLst>
            <pc:docMk/>
            <pc:sldMk cId="2323704699" sldId="263"/>
            <ac:grpSpMk id="62" creationId="{9A52DDA1-642B-4D24-B62D-2540FF3F87E9}"/>
          </ac:grpSpMkLst>
        </pc:grpChg>
        <pc:grpChg chg="del mod">
          <ac:chgData name="Daniel Schwarz" userId="5bb35bb8-905a-4742-88d9-33d9089732e7" providerId="ADAL" clId="{86437948-6A79-4B7B-B7E0-67C001754F77}" dt="2020-10-05T19:10:16.728" v="797"/>
          <ac:grpSpMkLst>
            <pc:docMk/>
            <pc:sldMk cId="2323704699" sldId="263"/>
            <ac:grpSpMk id="64" creationId="{D87C95BC-5210-4502-9FD9-57A108A2A851}"/>
          </ac:grpSpMkLst>
        </pc:grpChg>
        <pc:grpChg chg="del mod">
          <ac:chgData name="Daniel Schwarz" userId="5bb35bb8-905a-4742-88d9-33d9089732e7" providerId="ADAL" clId="{86437948-6A79-4B7B-B7E0-67C001754F77}" dt="2020-10-05T19:10:17.799" v="799"/>
          <ac:grpSpMkLst>
            <pc:docMk/>
            <pc:sldMk cId="2323704699" sldId="263"/>
            <ac:grpSpMk id="66" creationId="{B6E181F4-9600-4CD2-91AE-45BDCA071299}"/>
          </ac:grpSpMkLst>
        </pc:grpChg>
        <pc:grpChg chg="del mod">
          <ac:chgData name="Daniel Schwarz" userId="5bb35bb8-905a-4742-88d9-33d9089732e7" providerId="ADAL" clId="{86437948-6A79-4B7B-B7E0-67C001754F77}" dt="2020-10-05T19:12:26.538" v="813"/>
          <ac:grpSpMkLst>
            <pc:docMk/>
            <pc:sldMk cId="2323704699" sldId="263"/>
            <ac:grpSpMk id="68" creationId="{6723B532-B411-4FC2-B45B-3CC48B52F02B}"/>
          </ac:grpSpMkLst>
        </pc:grpChg>
        <pc:grpChg chg="del mod">
          <ac:chgData name="Daniel Schwarz" userId="5bb35bb8-905a-4742-88d9-33d9089732e7" providerId="ADAL" clId="{86437948-6A79-4B7B-B7E0-67C001754F77}" dt="2020-10-05T19:12:16.971" v="810"/>
          <ac:grpSpMkLst>
            <pc:docMk/>
            <pc:sldMk cId="2323704699" sldId="263"/>
            <ac:grpSpMk id="72" creationId="{5DDB71D2-5C9E-49AC-94F7-419D3E2A8B34}"/>
          </ac:grpSpMkLst>
        </pc:grpChg>
        <pc:grpChg chg="del mod">
          <ac:chgData name="Daniel Schwarz" userId="5bb35bb8-905a-4742-88d9-33d9089732e7" providerId="ADAL" clId="{86437948-6A79-4B7B-B7E0-67C001754F77}" dt="2020-10-05T19:12:26.538" v="813"/>
          <ac:grpSpMkLst>
            <pc:docMk/>
            <pc:sldMk cId="2323704699" sldId="263"/>
            <ac:grpSpMk id="79" creationId="{BD39D225-331C-458D-B729-BCEE76A349EF}"/>
          </ac:grpSpMkLst>
        </pc:grpChg>
        <pc:grpChg chg="del mod">
          <ac:chgData name="Daniel Schwarz" userId="5bb35bb8-905a-4742-88d9-33d9089732e7" providerId="ADAL" clId="{86437948-6A79-4B7B-B7E0-67C001754F77}" dt="2020-10-05T19:12:34.059" v="823"/>
          <ac:grpSpMkLst>
            <pc:docMk/>
            <pc:sldMk cId="2323704699" sldId="263"/>
            <ac:grpSpMk id="82" creationId="{FB7A7855-67B6-483A-A2B9-FBFF094DB2C5}"/>
          </ac:grpSpMkLst>
        </pc:grpChg>
        <pc:grpChg chg="del mod">
          <ac:chgData name="Daniel Schwarz" userId="5bb35bb8-905a-4742-88d9-33d9089732e7" providerId="ADAL" clId="{86437948-6A79-4B7B-B7E0-67C001754F77}" dt="2020-10-05T19:12:34.059" v="823"/>
          <ac:grpSpMkLst>
            <pc:docMk/>
            <pc:sldMk cId="2323704699" sldId="263"/>
            <ac:grpSpMk id="89" creationId="{81C8AAF3-E6E4-4E0B-9E0D-37BDB9B628C8}"/>
          </ac:grpSpMkLst>
        </pc:grpChg>
        <pc:grpChg chg="del mod">
          <ac:chgData name="Daniel Schwarz" userId="5bb35bb8-905a-4742-88d9-33d9089732e7" providerId="ADAL" clId="{86437948-6A79-4B7B-B7E0-67C001754F77}" dt="2020-10-05T19:12:38.951" v="832"/>
          <ac:grpSpMkLst>
            <pc:docMk/>
            <pc:sldMk cId="2323704699" sldId="263"/>
            <ac:grpSpMk id="92" creationId="{A9BD07C2-9650-49E0-9E5E-132593B2357B}"/>
          </ac:grpSpMkLst>
        </pc:grpChg>
        <pc:grpChg chg="add del mod">
          <ac:chgData name="Daniel Schwarz" userId="5bb35bb8-905a-4742-88d9-33d9089732e7" providerId="ADAL" clId="{86437948-6A79-4B7B-B7E0-67C001754F77}" dt="2020-10-05T19:53:16.629" v="845" actId="478"/>
          <ac:grpSpMkLst>
            <pc:docMk/>
            <pc:sldMk cId="2323704699" sldId="263"/>
            <ac:grpSpMk id="101" creationId="{BC1D3F7D-149C-4CCC-A083-068EC5AE0AE8}"/>
          </ac:grpSpMkLst>
        </pc:grpChg>
        <pc:grpChg chg="mod">
          <ac:chgData name="Daniel Schwarz" userId="5bb35bb8-905a-4742-88d9-33d9089732e7" providerId="ADAL" clId="{86437948-6A79-4B7B-B7E0-67C001754F77}" dt="2020-10-05T19:12:49.035" v="841"/>
          <ac:grpSpMkLst>
            <pc:docMk/>
            <pc:sldMk cId="2323704699" sldId="263"/>
            <ac:grpSpMk id="110" creationId="{65DEF9A8-8447-423E-ADF1-4CA06FCE20E4}"/>
          </ac:grpSpMkLst>
        </pc:grpChg>
        <pc:grpChg chg="mod">
          <ac:chgData name="Daniel Schwarz" userId="5bb35bb8-905a-4742-88d9-33d9089732e7" providerId="ADAL" clId="{86437948-6A79-4B7B-B7E0-67C001754F77}" dt="2020-10-05T19:55:12.904" v="861"/>
          <ac:grpSpMkLst>
            <pc:docMk/>
            <pc:sldMk cId="2323704699" sldId="263"/>
            <ac:grpSpMk id="124" creationId="{64D25E92-D8DF-40C1-A54A-F7115AEFA7A4}"/>
          </ac:grpSpMkLst>
        </pc:grpChg>
        <pc:grpChg chg="mod">
          <ac:chgData name="Daniel Schwarz" userId="5bb35bb8-905a-4742-88d9-33d9089732e7" providerId="ADAL" clId="{86437948-6A79-4B7B-B7E0-67C001754F77}" dt="2020-10-05T19:55:16.569" v="867"/>
          <ac:grpSpMkLst>
            <pc:docMk/>
            <pc:sldMk cId="2323704699" sldId="263"/>
            <ac:grpSpMk id="130" creationId="{88D15A8B-A2EA-416F-8DC6-A3724A1EF9F6}"/>
          </ac:grpSpMkLst>
        </pc:grpChg>
        <pc:grpChg chg="del 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37" creationId="{E434417E-B6DD-4ABD-ACFD-22DD40DEE2BC}"/>
          </ac:grpSpMkLst>
        </pc:grpChg>
        <pc:grpChg chg="del 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45" creationId="{1AD2352A-CC05-4F22-90C9-67F5945D9BB7}"/>
          </ac:grpSpMkLst>
        </pc:grpChg>
        <pc:grpChg chg="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46" creationId="{91820597-DA1B-411E-A40D-0B727010CA71}"/>
          </ac:grpSpMkLst>
        </pc:grpChg>
        <pc:inkChg chg="add del">
          <ac:chgData name="Daniel Schwarz" userId="5bb35bb8-905a-4742-88d9-33d9089732e7" providerId="ADAL" clId="{86437948-6A79-4B7B-B7E0-67C001754F77}" dt="2020-10-05T19:06:26.612" v="732" actId="9405"/>
          <ac:inkMkLst>
            <pc:docMk/>
            <pc:sldMk cId="2323704699" sldId="263"/>
            <ac:inkMk id="2" creationId="{F117F6D5-F6C0-4FCA-AECF-7E5DB9623924}"/>
          </ac:inkMkLst>
        </pc:inkChg>
        <pc:inkChg chg="add del">
          <ac:chgData name="Daniel Schwarz" userId="5bb35bb8-905a-4742-88d9-33d9089732e7" providerId="ADAL" clId="{86437948-6A79-4B7B-B7E0-67C001754F77}" dt="2020-10-05T19:06:50.296" v="734" actId="9405"/>
          <ac:inkMkLst>
            <pc:docMk/>
            <pc:sldMk cId="2323704699" sldId="263"/>
            <ac:inkMk id="3" creationId="{92671F3A-794E-49B1-B4EB-556657F5658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" creationId="{8EBAB914-3C11-4A7F-82FE-80CC7E30955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" creationId="{CCF90D39-F19F-413F-9C7F-9922D1A76D3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" creationId="{CB80E1E2-3D4F-429B-A895-0ED3E593ED0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" creationId="{161D9F65-12EA-4BCD-A484-C0F29D4F9A3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" creationId="{BD7D814C-ABDA-40EE-A448-FB2BDD4C4E3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1" creationId="{D1448321-63AF-42F9-811D-FCA31F1F699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2" creationId="{D373AFE3-AF4D-4DC2-9D8B-EE228D5AEAA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4" creationId="{C452C027-F47F-4A3D-81B1-18E5068BFBB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6" creationId="{624AF0B0-B59A-4587-8FF7-F1BACE43B34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7" creationId="{97A6DE8B-599C-470C-B2C2-545D5AD566B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8" creationId="{9B1DFD37-4655-439F-AE79-171F710CDCA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9" creationId="{4BC3E172-085F-4E56-8C6B-8CB4ED93927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0" creationId="{2FCD5155-1F8B-4F58-BC82-A1001A6BDE2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1" creationId="{17BE4617-9AD4-48AA-8C0A-741D9153290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2" creationId="{0B43FE89-BBC8-4657-8B17-E0CCBAF7DE3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4" creationId="{94BFDA69-1B50-48E1-B134-B5501A6C2E4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5" creationId="{53EDB567-0329-452D-A7C8-C50E423D253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6" creationId="{289E474F-D212-47C8-BE11-AD6E21D93E9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7" creationId="{2768D427-D274-4AAF-8752-387D1A18A4A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8" creationId="{F77429CF-2A8A-4EF2-806F-F3F4912F7F3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9" creationId="{F90528C9-6B0F-44B8-9CBB-CE899AC33CC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1" creationId="{43C322E0-0469-4C54-A364-EE72C0E45F7E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2" creationId="{79BB1335-0B15-4037-884D-873832EB4E9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4" creationId="{DD00485B-F2FC-431D-93F3-0DCCF222F68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5" creationId="{764D724B-E512-43E3-9B2F-DE5366771D2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7" creationId="{00DF056C-A98D-4C06-80F4-6FB61EA1A06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8" creationId="{FFAF8010-3FDF-4074-9949-B1CD78914E0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9" creationId="{CC54ADF8-6ED8-4E99-AE3C-4070DBE4687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0" creationId="{44F6BB8F-1A4F-4B94-A4DD-EF5A6BF78F7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1" creationId="{7F374AE7-3299-4D78-AD61-4DDF06B8C90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3" creationId="{6D5F6CFD-F50F-4ECE-BFBE-F9A17C3D02A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4" creationId="{58AE654F-039B-4C13-AD87-F55D2897B86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5" creationId="{D2F89BE0-C06C-4ECB-BA84-2DEE1E6493D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6" creationId="{B74AA0ED-B87A-40E0-9C87-0C94CE512E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7" creationId="{8BFA7C04-379C-4590-858C-B837E0EC125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8" creationId="{2BAFC314-FAC4-4FBB-8910-CCD507CC6C41}"/>
          </ac:inkMkLst>
        </pc:inkChg>
        <pc:inkChg chg="add del mod">
          <ac:chgData name="Daniel Schwarz" userId="5bb35bb8-905a-4742-88d9-33d9089732e7" providerId="ADAL" clId="{86437948-6A79-4B7B-B7E0-67C001754F77}" dt="2020-10-05T19:53:11.705" v="842" actId="478"/>
          <ac:inkMkLst>
            <pc:docMk/>
            <pc:sldMk cId="2323704699" sldId="263"/>
            <ac:inkMk id="50" creationId="{C60FE3B0-A268-4363-AEC5-A5F90E465C3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2" creationId="{797931BB-F7C2-42CB-A5CD-395EC5892F6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3" creationId="{047D06E2-BA42-4C23-A16D-D4F831F18C9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4" creationId="{4C03BDBB-C807-4D1B-A586-D918FF901C7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5" creationId="{0F159CEB-8395-41E5-8645-32270DA4026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7" creationId="{351B9828-B3AC-4B60-90E0-4BB8EAB39DF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8" creationId="{6AE5D275-D4A4-46CD-8552-B8523FE7A72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9" creationId="{822C62C1-A187-46B8-AA44-1078E11C1E7C}"/>
          </ac:inkMkLst>
        </pc:inkChg>
        <pc:inkChg chg="add del mod">
          <ac:chgData name="Daniel Schwarz" userId="5bb35bb8-905a-4742-88d9-33d9089732e7" providerId="ADAL" clId="{86437948-6A79-4B7B-B7E0-67C001754F77}" dt="2020-10-05T19:53:13.757" v="843" actId="478"/>
          <ac:inkMkLst>
            <pc:docMk/>
            <pc:sldMk cId="2323704699" sldId="263"/>
            <ac:inkMk id="60" creationId="{90D3DBB3-725A-4EC4-8DEE-6AFACDC3F25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1" creationId="{BF3B3571-79B1-482C-884B-DEA050870C43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3" creationId="{BDC35BF6-66BD-4A11-9887-1C50552F231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5" creationId="{51D4E226-F842-4555-910A-8FA9F69876B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7" creationId="{1F63868C-F382-4A6F-99FE-7E3A73A5AB5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9" creationId="{22AFF884-FE64-4390-80DD-B95AD4B9A27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0" creationId="{3ACB79BF-9FC1-4771-B88F-7C4775D2DD46}"/>
          </ac:inkMkLst>
        </pc:inkChg>
        <pc:inkChg chg="add del mod">
          <ac:chgData name="Daniel Schwarz" userId="5bb35bb8-905a-4742-88d9-33d9089732e7" providerId="ADAL" clId="{86437948-6A79-4B7B-B7E0-67C001754F77}" dt="2020-10-05T19:53:24.509" v="846" actId="478"/>
          <ac:inkMkLst>
            <pc:docMk/>
            <pc:sldMk cId="2323704699" sldId="263"/>
            <ac:inkMk id="71" creationId="{53BEF9A7-14CC-477D-B6D0-BDD9F6D5357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3" creationId="{F0A1B793-9B83-43D9-8E80-D65A5ABE6513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4" creationId="{64AD18EF-B5B6-4880-AF80-0F5DD359D59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5" creationId="{D23904AB-E80E-40E5-BAF3-B5FFAE1DE7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6" creationId="{5F061AE8-D98F-4E11-A4AD-10C121664CB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7" creationId="{2C2D0398-046F-4949-AAE7-4D53DE7CCB2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8" creationId="{11F27E94-E5EF-43D5-AF81-F91D4202CF3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0" creationId="{4CA2426A-A7EA-42CE-9D67-820753A34E1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1" creationId="{700E61B4-565A-481E-8FF3-8A3F852CC28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3" creationId="{F3061603-DD87-4D8C-9965-8459EF0C8E0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4" creationId="{9B94C84E-EB95-4B82-AA64-BE38F29DA8B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5" creationId="{3C0E80C2-1A29-42A0-8409-3F69DE17378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6" creationId="{FB7EDE4B-F733-4C08-B81C-7EA1A183D53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7" creationId="{650A1FAE-0FD3-4FC2-A52B-3CA20A5DDF9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8" creationId="{73890B49-8EB5-415F-AE5A-613F96C32139}"/>
          </ac:inkMkLst>
        </pc:inkChg>
        <pc:inkChg chg="add del mod">
          <ac:chgData name="Daniel Schwarz" userId="5bb35bb8-905a-4742-88d9-33d9089732e7" providerId="ADAL" clId="{86437948-6A79-4B7B-B7E0-67C001754F77}" dt="2020-10-05T19:53:26.386" v="847" actId="478"/>
          <ac:inkMkLst>
            <pc:docMk/>
            <pc:sldMk cId="2323704699" sldId="263"/>
            <ac:inkMk id="90" creationId="{063BA809-4DA7-4FC6-8D23-79476E8B3EC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1" creationId="{8BC7DCC3-538C-4B8F-873A-83E8B59A288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3" creationId="{0D63E536-55A1-4776-ADC5-749CCD961B0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4" creationId="{72976107-6A12-416B-94F8-6399AF3155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5" creationId="{85C753ED-AD0C-442E-AAE2-4CDE763FD13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6" creationId="{14FDEB06-0BCC-43E6-A956-27274138C46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7" creationId="{4C3DDCCE-932F-4C8C-A086-96EAC0A4BC2E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8" creationId="{6155A26A-437F-46E2-8E55-20265DD6CBF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9" creationId="{7053F925-725B-4839-B93C-D928249054C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00" creationId="{27A0685D-C461-422D-94F5-50ECC50BBA05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2" creationId="{D1F8E213-0784-4210-867B-2EA861DD1316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3" creationId="{442CEB40-6EC1-4AB4-A904-AFC53CA3CF01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4" creationId="{69DD7CD3-F07C-4CC3-894A-58E672A5F295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5" creationId="{C515A858-AD8E-4EFB-85B4-B1D3E6677E36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6" creationId="{0C1030CB-3B3A-4CC6-996B-9615BC018EA3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7" creationId="{9E82E487-DEEE-47CC-A556-E0B3EE22A099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8" creationId="{35C1B014-AA38-4B84-9D79-3E3E496F67F3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9" creationId="{58BCB4FC-7CF0-454B-B1CB-635853CAE195}"/>
          </ac:inkMkLst>
        </pc:inkChg>
        <pc:inkChg chg="add">
          <ac:chgData name="Daniel Schwarz" userId="5bb35bb8-905a-4742-88d9-33d9089732e7" providerId="ADAL" clId="{86437948-6A79-4B7B-B7E0-67C001754F77}" dt="2020-10-05T19:55:01.597" v="848" actId="9405"/>
          <ac:inkMkLst>
            <pc:docMk/>
            <pc:sldMk cId="2323704699" sldId="263"/>
            <ac:inkMk id="111" creationId="{3DFC8A32-D888-4524-96DC-837A2F991B0B}"/>
          </ac:inkMkLst>
        </pc:inkChg>
        <pc:inkChg chg="add">
          <ac:chgData name="Daniel Schwarz" userId="5bb35bb8-905a-4742-88d9-33d9089732e7" providerId="ADAL" clId="{86437948-6A79-4B7B-B7E0-67C001754F77}" dt="2020-10-05T19:55:04.128" v="849" actId="9405"/>
          <ac:inkMkLst>
            <pc:docMk/>
            <pc:sldMk cId="2323704699" sldId="263"/>
            <ac:inkMk id="112" creationId="{D5AADF51-3669-422F-B0AC-B80EB3182C7D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3" creationId="{994D21BB-677E-4C01-89BC-27CE31EEBD65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4" creationId="{3C1CB9B0-5EBF-4BAD-91FD-A6CB14635D43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5" creationId="{ADEA8ECB-A476-4323-91CC-E2BC14963902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6" creationId="{FA24AE0C-A6DA-4E9D-9E2D-9279B245ECF0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7" creationId="{993F83B5-7AA2-4810-A4DF-950EEDF1D6B6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8" creationId="{C0C60E98-42A1-4387-976A-3AB123248B3D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9" creationId="{08CD2B92-9ABA-4EEE-862F-29E25698C024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0" creationId="{F0D5D2BD-C843-4DF5-A40A-2983D953DF5F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1" creationId="{E9EBF6DE-27F2-4D7A-86C3-2C7C9014CFB6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2" creationId="{7E1D1FF0-F50D-4BF7-B7A6-82751287130F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3" creationId="{1E00AC50-7B42-4788-BAC1-7671F021B567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5" creationId="{2D7CBA77-3F07-4095-9412-39CF0AF01228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6" creationId="{86287783-129A-4F59-A849-62C0EAA92ACE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7" creationId="{DAC393FF-1992-4859-9834-2CAEA2C40496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8" creationId="{619652E4-44F5-4D96-A351-4B5981B45FD2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9" creationId="{DD333D69-CF29-4369-A0BA-D25B3F60424A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1" creationId="{278A1039-421D-4924-961F-CF07589D8019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2" creationId="{092C9CE1-C0FE-44A3-9360-7D3257C060D1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3" creationId="{970D1169-A1CE-49BB-BE74-4859F02A8C81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4" creationId="{1C06B117-1CAA-4032-9884-42D2E665461D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5" creationId="{BBA551A6-4B0E-4BB7-9C72-0BABCE3D53F7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6" creationId="{20F27D7F-0783-4298-8911-8E7915DB6B6B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8" creationId="{E318A178-0D6E-412B-8DAD-A6AE19095357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9" creationId="{6EE99962-10D8-42EE-8AC6-7FEA92D1ECFC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0" creationId="{084B8A19-DC98-47CD-8499-3E5EFEA74936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1" creationId="{2DD255A2-2A12-4D51-9910-622D721B975B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2" creationId="{8FD85778-E7B6-4BD5-9709-AFB343E6F3C0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3" creationId="{F6BD983D-76E5-479A-8320-BCD3F983E7A9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4" creationId="{1B122DEA-1378-4518-9AD3-5B5B7F73B3AB}"/>
          </ac:inkMkLst>
        </pc:inkChg>
      </pc:sldChg>
      <pc:sldChg chg="addSp delSp modSp new mod modAnim modNotesTx">
        <pc:chgData name="Daniel Schwarz" userId="5bb35bb8-905a-4742-88d9-33d9089732e7" providerId="ADAL" clId="{86437948-6A79-4B7B-B7E0-67C001754F77}" dt="2020-10-09T16:19:20.119" v="2533"/>
        <pc:sldMkLst>
          <pc:docMk/>
          <pc:sldMk cId="1154027328" sldId="264"/>
        </pc:sldMkLst>
        <pc:spChg chg="add mod">
          <ac:chgData name="Daniel Schwarz" userId="5bb35bb8-905a-4742-88d9-33d9089732e7" providerId="ADAL" clId="{86437948-6A79-4B7B-B7E0-67C001754F77}" dt="2020-10-09T16:18:58.111" v="2531" actId="14100"/>
          <ac:spMkLst>
            <pc:docMk/>
            <pc:sldMk cId="1154027328" sldId="264"/>
            <ac:spMk id="28" creationId="{46FBFC2C-156B-4867-BA2C-8521D7C9C022}"/>
          </ac:spMkLst>
        </pc:spChg>
        <pc:spChg chg="add del">
          <ac:chgData name="Daniel Schwarz" userId="5bb35bb8-905a-4742-88d9-33d9089732e7" providerId="ADAL" clId="{86437948-6A79-4B7B-B7E0-67C001754F77}" dt="2020-10-09T16:07:19.707" v="2455" actId="34122"/>
          <ac:spMkLst>
            <pc:docMk/>
            <pc:sldMk cId="1154027328" sldId="264"/>
            <ac:spMk id="432" creationId="{DF4D415A-E3F3-4624-B434-9272F7011515}"/>
          </ac:spMkLst>
        </pc:spChg>
        <pc:grpChg chg="add mod">
          <ac:chgData name="Daniel Schwarz" userId="5bb35bb8-905a-4742-88d9-33d9089732e7" providerId="ADAL" clId="{86437948-6A79-4B7B-B7E0-67C001754F77}" dt="2020-10-09T16:07:48.351" v="2458" actId="164"/>
          <ac:grpSpMkLst>
            <pc:docMk/>
            <pc:sldMk cId="1154027328" sldId="264"/>
            <ac:grpSpMk id="2" creationId="{36F0A0A1-2F4A-4705-8EF7-81182BB45ADC}"/>
          </ac:grpSpMkLst>
        </pc:grpChg>
        <pc:grpChg chg="add mod">
          <ac:chgData name="Daniel Schwarz" userId="5bb35bb8-905a-4742-88d9-33d9089732e7" providerId="ADAL" clId="{86437948-6A79-4B7B-B7E0-67C001754F77}" dt="2020-10-09T16:07:59.963" v="2460" actId="164"/>
          <ac:grpSpMkLst>
            <pc:docMk/>
            <pc:sldMk cId="1154027328" sldId="264"/>
            <ac:grpSpMk id="3" creationId="{DE0DEF7D-862D-4284-A9AB-2FFCE6D83287}"/>
          </ac:grpSpMkLst>
        </pc:grpChg>
        <pc:grpChg chg="add mod">
          <ac:chgData name="Daniel Schwarz" userId="5bb35bb8-905a-4742-88d9-33d9089732e7" providerId="ADAL" clId="{86437948-6A79-4B7B-B7E0-67C001754F77}" dt="2020-10-09T16:08:11.637" v="2462" actId="164"/>
          <ac:grpSpMkLst>
            <pc:docMk/>
            <pc:sldMk cId="1154027328" sldId="264"/>
            <ac:grpSpMk id="4" creationId="{660445A1-4DFC-4EC8-8653-E23D90B7AD19}"/>
          </ac:grpSpMkLst>
        </pc:grpChg>
        <pc:grpChg chg="add mod">
          <ac:chgData name="Daniel Schwarz" userId="5bb35bb8-905a-4742-88d9-33d9089732e7" providerId="ADAL" clId="{86437948-6A79-4B7B-B7E0-67C001754F77}" dt="2020-10-09T16:08:23.990" v="2464" actId="164"/>
          <ac:grpSpMkLst>
            <pc:docMk/>
            <pc:sldMk cId="1154027328" sldId="264"/>
            <ac:grpSpMk id="5" creationId="{74BB719D-3758-468E-9F18-247D988111DF}"/>
          </ac:grpSpMkLst>
        </pc:grpChg>
        <pc:grpChg chg="add mod">
          <ac:chgData name="Daniel Schwarz" userId="5bb35bb8-905a-4742-88d9-33d9089732e7" providerId="ADAL" clId="{86437948-6A79-4B7B-B7E0-67C001754F77}" dt="2020-10-09T16:08:39.111" v="2466" actId="164"/>
          <ac:grpSpMkLst>
            <pc:docMk/>
            <pc:sldMk cId="1154027328" sldId="264"/>
            <ac:grpSpMk id="6" creationId="{E0795250-A274-4D69-BA5C-5CDFAB0FA217}"/>
          </ac:grpSpMkLst>
        </pc:grpChg>
        <pc:grpChg chg="add mod">
          <ac:chgData name="Daniel Schwarz" userId="5bb35bb8-905a-4742-88d9-33d9089732e7" providerId="ADAL" clId="{86437948-6A79-4B7B-B7E0-67C001754F77}" dt="2020-10-09T16:08:48.206" v="2468" actId="164"/>
          <ac:grpSpMkLst>
            <pc:docMk/>
            <pc:sldMk cId="1154027328" sldId="264"/>
            <ac:grpSpMk id="7" creationId="{A709D83C-8DF4-4530-A836-79FB03C00C22}"/>
          </ac:grpSpMkLst>
        </pc:grpChg>
        <pc:grpChg chg="add del mod">
          <ac:chgData name="Daniel Schwarz" userId="5bb35bb8-905a-4742-88d9-33d9089732e7" providerId="ADAL" clId="{86437948-6A79-4B7B-B7E0-67C001754F77}" dt="2020-10-07T20:06:43.691" v="2064"/>
          <ac:grpSpMkLst>
            <pc:docMk/>
            <pc:sldMk cId="1154027328" sldId="264"/>
            <ac:grpSpMk id="7" creationId="{B3D13E74-D6BD-41B6-B341-1B7D189730A1}"/>
          </ac:grpSpMkLst>
        </pc:grpChg>
        <pc:grpChg chg="add mod">
          <ac:chgData name="Daniel Schwarz" userId="5bb35bb8-905a-4742-88d9-33d9089732e7" providerId="ADAL" clId="{86437948-6A79-4B7B-B7E0-67C001754F77}" dt="2020-10-09T16:08:55.138" v="2470" actId="164"/>
          <ac:grpSpMkLst>
            <pc:docMk/>
            <pc:sldMk cId="1154027328" sldId="264"/>
            <ac:grpSpMk id="11" creationId="{79633962-A797-4CC6-B18B-DD7B3DCB7635}"/>
          </ac:grpSpMkLst>
        </pc:grpChg>
        <pc:grpChg chg="add mod">
          <ac:chgData name="Daniel Schwarz" userId="5bb35bb8-905a-4742-88d9-33d9089732e7" providerId="ADAL" clId="{86437948-6A79-4B7B-B7E0-67C001754F77}" dt="2020-10-09T16:09:13.010" v="2472" actId="164"/>
          <ac:grpSpMkLst>
            <pc:docMk/>
            <pc:sldMk cId="1154027328" sldId="264"/>
            <ac:grpSpMk id="12" creationId="{2AC003C6-BB13-42DD-AB53-06F9658BF97B}"/>
          </ac:grpSpMkLst>
        </pc:grpChg>
        <pc:grpChg chg="add 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3" creationId="{41D140A3-7089-4EDD-9089-7AE9F441F5BF}"/>
          </ac:grpSpMkLst>
        </pc:grpChg>
        <pc:grpChg chg="mod">
          <ac:chgData name="Daniel Schwarz" userId="5bb35bb8-905a-4742-88d9-33d9089732e7" providerId="ADAL" clId="{86437948-6A79-4B7B-B7E0-67C001754F77}" dt="2020-10-07T20:06:41.978" v="2059"/>
          <ac:grpSpMkLst>
            <pc:docMk/>
            <pc:sldMk cId="1154027328" sldId="264"/>
            <ac:grpSpMk id="14" creationId="{1C0041F9-BF13-4AC0-AA08-E44D8EBC34A7}"/>
          </ac:grpSpMkLst>
        </pc:grpChg>
        <pc:grpChg chg="add 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14" creationId="{438A09E6-B159-42CF-A3E8-98C8102FE0E1}"/>
          </ac:grpSpMkLst>
        </pc:grpChg>
        <pc:grpChg chg="del mod">
          <ac:chgData name="Daniel Schwarz" userId="5bb35bb8-905a-4742-88d9-33d9089732e7" providerId="ADAL" clId="{86437948-6A79-4B7B-B7E0-67C001754F77}" dt="2020-10-06T20:41:50.805" v="973"/>
          <ac:grpSpMkLst>
            <pc:docMk/>
            <pc:sldMk cId="1154027328" sldId="264"/>
            <ac:grpSpMk id="14" creationId="{731135C7-4B33-4316-A57B-23B9EA47E4AE}"/>
          </ac:grpSpMkLst>
        </pc:grpChg>
        <pc:grpChg chg="add 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15" creationId="{5A07BE9C-6214-4EDE-8AC0-B2156B39292D}"/>
          </ac:grpSpMkLst>
        </pc:grpChg>
        <pc:grpChg chg="add mod">
          <ac:chgData name="Daniel Schwarz" userId="5bb35bb8-905a-4742-88d9-33d9089732e7" providerId="ADAL" clId="{86437948-6A79-4B7B-B7E0-67C001754F77}" dt="2020-10-09T16:14:02.759" v="2493" actId="164"/>
          <ac:grpSpMkLst>
            <pc:docMk/>
            <pc:sldMk cId="1154027328" sldId="264"/>
            <ac:grpSpMk id="16" creationId="{7EA1DC8A-BF91-4812-A299-ECACC57DCB0D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7" creationId="{CEA7E1DF-1C4F-43CC-9364-45BDF7F1FFF4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8" creationId="{BFD1F058-8274-4965-86F9-AE1F148E0CC4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9" creationId="{8CE1E056-C546-4853-8968-469CDBE90182}"/>
          </ac:grpSpMkLst>
        </pc:grpChg>
        <pc:grpChg chg="del mod">
          <ac:chgData name="Daniel Schwarz" userId="5bb35bb8-905a-4742-88d9-33d9089732e7" providerId="ADAL" clId="{86437948-6A79-4B7B-B7E0-67C001754F77}" dt="2020-10-06T20:41:55.869" v="979"/>
          <ac:grpSpMkLst>
            <pc:docMk/>
            <pc:sldMk cId="1154027328" sldId="264"/>
            <ac:grpSpMk id="20" creationId="{805D4F6F-60F2-4379-BA70-7A8D2C55C654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0" creationId="{B59D5BFB-ABCF-4AAE-BF86-5FAE23C628D8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1" creationId="{02A6BD93-E61B-4977-947B-7151C71CDB61}"/>
          </ac:grpSpMkLst>
        </pc:grpChg>
        <pc:grpChg chg="mod">
          <ac:chgData name="Daniel Schwarz" userId="5bb35bb8-905a-4742-88d9-33d9089732e7" providerId="ADAL" clId="{86437948-6A79-4B7B-B7E0-67C001754F77}" dt="2020-10-07T20:07:14.018" v="2079"/>
          <ac:grpSpMkLst>
            <pc:docMk/>
            <pc:sldMk cId="1154027328" sldId="264"/>
            <ac:grpSpMk id="22" creationId="{3A439A2C-CD47-4340-BF78-A8C15A3C0417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2" creationId="{F5C9CD09-28F3-4EC3-92AB-3A04B727BF39}"/>
          </ac:grpSpMkLst>
        </pc:grpChg>
        <pc:grpChg chg="add mod">
          <ac:chgData name="Daniel Schwarz" userId="5bb35bb8-905a-4742-88d9-33d9089732e7" providerId="ADAL" clId="{86437948-6A79-4B7B-B7E0-67C001754F77}" dt="2020-10-09T16:14:02.759" v="2493" actId="164"/>
          <ac:grpSpMkLst>
            <pc:docMk/>
            <pc:sldMk cId="1154027328" sldId="264"/>
            <ac:grpSpMk id="23" creationId="{83C23F7E-7A05-4BE7-B031-147283B85CA6}"/>
          </ac:grpSpMkLst>
        </pc:grpChg>
        <pc:grpChg chg="add mod">
          <ac:chgData name="Daniel Schwarz" userId="5bb35bb8-905a-4742-88d9-33d9089732e7" providerId="ADAL" clId="{86437948-6A79-4B7B-B7E0-67C001754F77}" dt="2020-10-09T16:14:49.719" v="2497" actId="164"/>
          <ac:grpSpMkLst>
            <pc:docMk/>
            <pc:sldMk cId="1154027328" sldId="264"/>
            <ac:grpSpMk id="24" creationId="{FDA1E3AE-5491-4905-B73C-16CFE9A9258E}"/>
          </ac:grpSpMkLst>
        </pc:grpChg>
        <pc:grpChg chg="add mod">
          <ac:chgData name="Daniel Schwarz" userId="5bb35bb8-905a-4742-88d9-33d9089732e7" providerId="ADAL" clId="{86437948-6A79-4B7B-B7E0-67C001754F77}" dt="2020-10-09T16:16:00.280" v="2508" actId="1076"/>
          <ac:grpSpMkLst>
            <pc:docMk/>
            <pc:sldMk cId="1154027328" sldId="264"/>
            <ac:grpSpMk id="25" creationId="{B25C7050-9F3D-45F3-A09B-41B30B93819F}"/>
          </ac:grpSpMkLst>
        </pc:grpChg>
        <pc:grpChg chg="add del mod">
          <ac:chgData name="Daniel Schwarz" userId="5bb35bb8-905a-4742-88d9-33d9089732e7" providerId="ADAL" clId="{86437948-6A79-4B7B-B7E0-67C001754F77}" dt="2020-10-06T20:42:03.566" v="989"/>
          <ac:grpSpMkLst>
            <pc:docMk/>
            <pc:sldMk cId="1154027328" sldId="264"/>
            <ac:grpSpMk id="26" creationId="{5484BBDF-F181-484D-AB29-B8AC0A6028DC}"/>
          </ac:grpSpMkLst>
        </pc:grpChg>
        <pc:grpChg chg="add mod">
          <ac:chgData name="Daniel Schwarz" userId="5bb35bb8-905a-4742-88d9-33d9089732e7" providerId="ADAL" clId="{86437948-6A79-4B7B-B7E0-67C001754F77}" dt="2020-10-09T16:16:30.410" v="2517" actId="164"/>
          <ac:grpSpMkLst>
            <pc:docMk/>
            <pc:sldMk cId="1154027328" sldId="264"/>
            <ac:grpSpMk id="26" creationId="{76ECC831-747A-4A06-AFAB-107A9A7B3783}"/>
          </ac:grpSpMkLst>
        </pc:grpChg>
        <pc:grpChg chg="add mod">
          <ac:chgData name="Daniel Schwarz" userId="5bb35bb8-905a-4742-88d9-33d9089732e7" providerId="ADAL" clId="{86437948-6A79-4B7B-B7E0-67C001754F77}" dt="2020-10-09T16:17:00.058" v="2522" actId="164"/>
          <ac:grpSpMkLst>
            <pc:docMk/>
            <pc:sldMk cId="1154027328" sldId="264"/>
            <ac:grpSpMk id="27" creationId="{C601031B-D44D-455C-91C3-51A151B406A7}"/>
          </ac:grpSpMkLst>
        </pc:grpChg>
        <pc:grpChg chg="mod">
          <ac:chgData name="Daniel Schwarz" userId="5bb35bb8-905a-4742-88d9-33d9089732e7" providerId="ADAL" clId="{86437948-6A79-4B7B-B7E0-67C001754F77}" dt="2020-10-07T20:07:24.067" v="2089"/>
          <ac:grpSpMkLst>
            <pc:docMk/>
            <pc:sldMk cId="1154027328" sldId="264"/>
            <ac:grpSpMk id="27" creationId="{CDCD55A1-290D-4A5C-9B3D-8F8464E5A061}"/>
          </ac:grpSpMkLst>
        </pc:grpChg>
        <pc:grpChg chg="mod">
          <ac:chgData name="Daniel Schwarz" userId="5bb35bb8-905a-4742-88d9-33d9089732e7" providerId="ADAL" clId="{86437948-6A79-4B7B-B7E0-67C001754F77}" dt="2020-10-06T20:41:59.543" v="985"/>
          <ac:grpSpMkLst>
            <pc:docMk/>
            <pc:sldMk cId="1154027328" sldId="264"/>
            <ac:grpSpMk id="30" creationId="{F8B041BA-023E-4BBE-AAA7-02DD61CC9374}"/>
          </ac:grpSpMkLst>
        </pc:grpChg>
        <pc:grpChg chg="mod">
          <ac:chgData name="Daniel Schwarz" userId="5bb35bb8-905a-4742-88d9-33d9089732e7" providerId="ADAL" clId="{86437948-6A79-4B7B-B7E0-67C001754F77}" dt="2020-10-07T20:07:32.786" v="2097"/>
          <ac:grpSpMkLst>
            <pc:docMk/>
            <pc:sldMk cId="1154027328" sldId="264"/>
            <ac:grpSpMk id="30" creationId="{FC0DA2F1-D2B8-4B2A-9FF2-6DC804291E6F}"/>
          </ac:grpSpMkLst>
        </pc:grpChg>
        <pc:grpChg chg="mod">
          <ac:chgData name="Daniel Schwarz" userId="5bb35bb8-905a-4742-88d9-33d9089732e7" providerId="ADAL" clId="{86437948-6A79-4B7B-B7E0-67C001754F77}" dt="2020-10-07T20:07:38.059" v="2104"/>
          <ac:grpSpMkLst>
            <pc:docMk/>
            <pc:sldMk cId="1154027328" sldId="264"/>
            <ac:grpSpMk id="34" creationId="{8E7C7027-CDFC-4977-99FB-2954647F40D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" creationId="{DE4A2CFA-9672-4AF2-A88D-57A6AC47736F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40" creationId="{C3ECFD7D-EEC9-4AAA-96C2-92622D9F05A0}"/>
          </ac:grpSpMkLst>
        </pc:grpChg>
        <pc:grpChg chg="del mod">
          <ac:chgData name="Daniel Schwarz" userId="5bb35bb8-905a-4742-88d9-33d9089732e7" providerId="ADAL" clId="{86437948-6A79-4B7B-B7E0-67C001754F77}" dt="2020-10-06T20:42:54.557" v="1002"/>
          <ac:grpSpMkLst>
            <pc:docMk/>
            <pc:sldMk cId="1154027328" sldId="264"/>
            <ac:grpSpMk id="45" creationId="{00D48937-762D-4156-B975-45772DBD1EA5}"/>
          </ac:grpSpMkLst>
        </pc:grpChg>
        <pc:grpChg chg="del mod">
          <ac:chgData name="Daniel Schwarz" userId="5bb35bb8-905a-4742-88d9-33d9089732e7" providerId="ADAL" clId="{86437948-6A79-4B7B-B7E0-67C001754F77}" dt="2020-10-06T20:42:56.053" v="1005"/>
          <ac:grpSpMkLst>
            <pc:docMk/>
            <pc:sldMk cId="1154027328" sldId="264"/>
            <ac:grpSpMk id="47" creationId="{47980744-5985-4E59-9DF1-AC906C790146}"/>
          </ac:grpSpMkLst>
        </pc:grpChg>
        <pc:grpChg chg="mod">
          <ac:chgData name="Daniel Schwarz" userId="5bb35bb8-905a-4742-88d9-33d9089732e7" providerId="ADAL" clId="{86437948-6A79-4B7B-B7E0-67C001754F77}" dt="2020-10-07T20:07:45.926" v="2114"/>
          <ac:grpSpMkLst>
            <pc:docMk/>
            <pc:sldMk cId="1154027328" sldId="264"/>
            <ac:grpSpMk id="50" creationId="{398E9936-0341-4C01-A2BF-97A3EFFF2900}"/>
          </ac:grpSpMkLst>
        </pc:grpChg>
        <pc:grpChg chg="del mod">
          <ac:chgData name="Daniel Schwarz" userId="5bb35bb8-905a-4742-88d9-33d9089732e7" providerId="ADAL" clId="{86437948-6A79-4B7B-B7E0-67C001754F77}" dt="2020-10-06T20:42:58.649" v="1007"/>
          <ac:grpSpMkLst>
            <pc:docMk/>
            <pc:sldMk cId="1154027328" sldId="264"/>
            <ac:grpSpMk id="50" creationId="{459057AB-C33D-4254-9A7D-EE72F0148BCF}"/>
          </ac:grpSpMkLst>
        </pc:grpChg>
        <pc:grpChg chg="del mod">
          <ac:chgData name="Daniel Schwarz" userId="5bb35bb8-905a-4742-88d9-33d9089732e7" providerId="ADAL" clId="{86437948-6A79-4B7B-B7E0-67C001754F77}" dt="2020-10-06T20:43:02.181" v="1012"/>
          <ac:grpSpMkLst>
            <pc:docMk/>
            <pc:sldMk cId="1154027328" sldId="264"/>
            <ac:grpSpMk id="52" creationId="{EF4122F9-6C78-4FAD-B8BA-A4C7BDDD4FCF}"/>
          </ac:grpSpMkLst>
        </pc:grpChg>
        <pc:grpChg chg="del mod">
          <ac:chgData name="Daniel Schwarz" userId="5bb35bb8-905a-4742-88d9-33d9089732e7" providerId="ADAL" clId="{86437948-6A79-4B7B-B7E0-67C001754F77}" dt="2020-10-06T20:43:05.025" v="1018"/>
          <ac:grpSpMkLst>
            <pc:docMk/>
            <pc:sldMk cId="1154027328" sldId="264"/>
            <ac:grpSpMk id="57" creationId="{B222E3A6-D269-4A20-B22F-C8533D2780E4}"/>
          </ac:grpSpMkLst>
        </pc:grpChg>
        <pc:grpChg chg="del mod">
          <ac:chgData name="Daniel Schwarz" userId="5bb35bb8-905a-4742-88d9-33d9089732e7" providerId="ADAL" clId="{86437948-6A79-4B7B-B7E0-67C001754F77}" dt="2020-10-06T20:43:08.443" v="1020"/>
          <ac:grpSpMkLst>
            <pc:docMk/>
            <pc:sldMk cId="1154027328" sldId="264"/>
            <ac:grpSpMk id="63" creationId="{B4169CAB-10EB-4015-9B91-6929C992394B}"/>
          </ac:grpSpMkLst>
        </pc:grpChg>
        <pc:grpChg chg="del mod">
          <ac:chgData name="Daniel Schwarz" userId="5bb35bb8-905a-4742-88d9-33d9089732e7" providerId="ADAL" clId="{86437948-6A79-4B7B-B7E0-67C001754F77}" dt="2020-10-06T20:47:50.423" v="1035"/>
          <ac:grpSpMkLst>
            <pc:docMk/>
            <pc:sldMk cId="1154027328" sldId="264"/>
            <ac:grpSpMk id="65" creationId="{993B2ABA-88C1-477A-9038-6E4054E8A0F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68" creationId="{B82C30D0-69B7-4CB3-B341-3418DB5A22D0}"/>
          </ac:grpSpMkLst>
        </pc:grpChg>
        <pc:grpChg chg="add del mod">
          <ac:chgData name="Daniel Schwarz" userId="5bb35bb8-905a-4742-88d9-33d9089732e7" providerId="ADAL" clId="{86437948-6A79-4B7B-B7E0-67C001754F77}" dt="2020-10-06T20:48:04.022" v="1050"/>
          <ac:grpSpMkLst>
            <pc:docMk/>
            <pc:sldMk cId="1154027328" sldId="264"/>
            <ac:grpSpMk id="72" creationId="{561DA423-C7EF-44FE-8A7D-70719E5D7BEC}"/>
          </ac:grpSpMkLst>
        </pc:grpChg>
        <pc:grpChg chg="mod">
          <ac:chgData name="Daniel Schwarz" userId="5bb35bb8-905a-4742-88d9-33d9089732e7" providerId="ADAL" clId="{86437948-6A79-4B7B-B7E0-67C001754F77}" dt="2020-10-07T20:07:58.592" v="2125"/>
          <ac:grpSpMkLst>
            <pc:docMk/>
            <pc:sldMk cId="1154027328" sldId="264"/>
            <ac:grpSpMk id="72" creationId="{65C350C7-3E39-4F82-873A-ECDB068298F9}"/>
          </ac:grpSpMkLst>
        </pc:grpChg>
        <pc:grpChg chg="mod">
          <ac:chgData name="Daniel Schwarz" userId="5bb35bb8-905a-4742-88d9-33d9089732e7" providerId="ADAL" clId="{86437948-6A79-4B7B-B7E0-67C001754F77}" dt="2020-10-06T20:48:00.453" v="1047"/>
          <ac:grpSpMkLst>
            <pc:docMk/>
            <pc:sldMk cId="1154027328" sldId="264"/>
            <ac:grpSpMk id="78" creationId="{81981052-844E-459D-808C-C2F75C5CA91F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81" creationId="{97A8DB20-E2A5-4CC2-A3BF-6941156BAC37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91" creationId="{5F08452A-51A9-4486-9CCA-AF897F7032A9}"/>
          </ac:grpSpMkLst>
        </pc:grpChg>
        <pc:grpChg chg="del mod">
          <ac:chgData name="Daniel Schwarz" userId="5bb35bb8-905a-4742-88d9-33d9089732e7" providerId="ADAL" clId="{86437948-6A79-4B7B-B7E0-67C001754F77}" dt="2020-10-06T20:50:00.947" v="1095"/>
          <ac:grpSpMkLst>
            <pc:docMk/>
            <pc:sldMk cId="1154027328" sldId="264"/>
            <ac:grpSpMk id="101" creationId="{CD6E60AE-762A-4D86-8386-766310D50036}"/>
          </ac:grpSpMkLst>
        </pc:grpChg>
        <pc:grpChg chg="del mod">
          <ac:chgData name="Daniel Schwarz" userId="5bb35bb8-905a-4742-88d9-33d9089732e7" providerId="ADAL" clId="{86437948-6A79-4B7B-B7E0-67C001754F77}" dt="2020-10-06T20:49:54.156" v="1085"/>
          <ac:grpSpMkLst>
            <pc:docMk/>
            <pc:sldMk cId="1154027328" sldId="264"/>
            <ac:grpSpMk id="109" creationId="{0D2A5932-C528-4831-8E25-D2C1D6D588B2}"/>
          </ac:grpSpMkLst>
        </pc:grpChg>
        <pc:grpChg chg="mod">
          <ac:chgData name="Daniel Schwarz" userId="5bb35bb8-905a-4742-88d9-33d9089732e7" providerId="ADAL" clId="{86437948-6A79-4B7B-B7E0-67C001754F77}" dt="2020-10-07T20:08:20.530" v="2139"/>
          <ac:grpSpMkLst>
            <pc:docMk/>
            <pc:sldMk cId="1154027328" sldId="264"/>
            <ac:grpSpMk id="109" creationId="{C89B25B1-8985-4240-8340-4E797D1A77A2}"/>
          </ac:grpSpMkLst>
        </pc:grpChg>
        <pc:grpChg chg="del mod">
          <ac:chgData name="Daniel Schwarz" userId="5bb35bb8-905a-4742-88d9-33d9089732e7" providerId="ADAL" clId="{86437948-6A79-4B7B-B7E0-67C001754F77}" dt="2020-10-06T20:50:00.947" v="1095"/>
          <ac:grpSpMkLst>
            <pc:docMk/>
            <pc:sldMk cId="1154027328" sldId="264"/>
            <ac:grpSpMk id="115" creationId="{7FF44E90-B557-4ECB-BC56-4E0F0D3A24F3}"/>
          </ac:grpSpMkLst>
        </pc:grpChg>
        <pc:grpChg chg="del mod">
          <ac:chgData name="Daniel Schwarz" userId="5bb35bb8-905a-4742-88d9-33d9089732e7" providerId="ADAL" clId="{86437948-6A79-4B7B-B7E0-67C001754F77}" dt="2020-10-06T20:50:04.530" v="1102"/>
          <ac:grpSpMkLst>
            <pc:docMk/>
            <pc:sldMk cId="1154027328" sldId="264"/>
            <ac:grpSpMk id="125" creationId="{C6DC82F0-8427-42A6-8661-FABB967903D6}"/>
          </ac:grpSpMkLst>
        </pc:grpChg>
        <pc:grpChg chg="mod">
          <ac:chgData name="Daniel Schwarz" userId="5bb35bb8-905a-4742-88d9-33d9089732e7" providerId="ADAL" clId="{86437948-6A79-4B7B-B7E0-67C001754F77}" dt="2020-10-09T16:09:13.010" v="2472" actId="164"/>
          <ac:grpSpMkLst>
            <pc:docMk/>
            <pc:sldMk cId="1154027328" sldId="264"/>
            <ac:grpSpMk id="132" creationId="{2112BEEB-FB9F-4B68-B0AB-312FF1A252C0}"/>
          </ac:grpSpMkLst>
        </pc:grpChg>
        <pc:grpChg chg="mod">
          <ac:chgData name="Daniel Schwarz" userId="5bb35bb8-905a-4742-88d9-33d9089732e7" providerId="ADAL" clId="{86437948-6A79-4B7B-B7E0-67C001754F77}" dt="2020-10-07T20:08:29.577" v="2147"/>
          <ac:grpSpMkLst>
            <pc:docMk/>
            <pc:sldMk cId="1154027328" sldId="264"/>
            <ac:grpSpMk id="133" creationId="{6AEE605F-0B2D-4968-8078-76B861124CA4}"/>
          </ac:grpSpMkLst>
        </pc:grpChg>
        <pc:grpChg chg="add del mod">
          <ac:chgData name="Daniel Schwarz" userId="5bb35bb8-905a-4742-88d9-33d9089732e7" providerId="ADAL" clId="{86437948-6A79-4B7B-B7E0-67C001754F77}" dt="2020-10-07T20:09:36.281" v="2158" actId="478"/>
          <ac:grpSpMkLst>
            <pc:docMk/>
            <pc:sldMk cId="1154027328" sldId="264"/>
            <ac:grpSpMk id="137" creationId="{5080B6CC-21DF-4540-AF64-8D959CFAA11C}"/>
          </ac:grpSpMkLst>
        </pc:grpChg>
        <pc:grpChg chg="add del mod">
          <ac:chgData name="Daniel Schwarz" userId="5bb35bb8-905a-4742-88d9-33d9089732e7" providerId="ADAL" clId="{86437948-6A79-4B7B-B7E0-67C001754F77}" dt="2020-10-06T20:50:21.198" v="1124"/>
          <ac:grpSpMkLst>
            <pc:docMk/>
            <pc:sldMk cId="1154027328" sldId="264"/>
            <ac:grpSpMk id="138" creationId="{65D8B802-D02C-493F-8DB1-E1580075912C}"/>
          </ac:grpSpMkLst>
        </pc:grpChg>
        <pc:grpChg chg="mod">
          <ac:chgData name="Daniel Schwarz" userId="5bb35bb8-905a-4742-88d9-33d9089732e7" providerId="ADAL" clId="{86437948-6A79-4B7B-B7E0-67C001754F77}" dt="2020-10-07T20:08:58.601" v="2156"/>
          <ac:grpSpMkLst>
            <pc:docMk/>
            <pc:sldMk cId="1154027328" sldId="264"/>
            <ac:grpSpMk id="139" creationId="{FD21424B-2CAF-4111-9AAE-CA1311DED5EC}"/>
          </ac:grpSpMkLst>
        </pc:grpChg>
        <pc:grpChg chg="mod">
          <ac:chgData name="Daniel Schwarz" userId="5bb35bb8-905a-4742-88d9-33d9089732e7" providerId="ADAL" clId="{86437948-6A79-4B7B-B7E0-67C001754F77}" dt="2020-10-06T20:50:20.902" v="1122"/>
          <ac:grpSpMkLst>
            <pc:docMk/>
            <pc:sldMk cId="1154027328" sldId="264"/>
            <ac:grpSpMk id="140" creationId="{D0FA41BF-DB2E-4256-9CF9-9E6199AD42B2}"/>
          </ac:grpSpMkLst>
        </pc:grpChg>
        <pc:grpChg chg="mod">
          <ac:chgData name="Daniel Schwarz" userId="5bb35bb8-905a-4742-88d9-33d9089732e7" providerId="ADAL" clId="{86437948-6A79-4B7B-B7E0-67C001754F77}" dt="2020-10-06T20:50:19.635" v="1117"/>
          <ac:grpSpMkLst>
            <pc:docMk/>
            <pc:sldMk cId="1154027328" sldId="264"/>
            <ac:grpSpMk id="145" creationId="{5A6B5582-ACD8-4420-B263-F9FF935FC95B}"/>
          </ac:grpSpMkLst>
        </pc:grpChg>
        <pc:grpChg chg="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52" creationId="{AB7492BF-6E1F-46E1-87F8-7131657B00F7}"/>
          </ac:grpSpMkLst>
        </pc:grpChg>
        <pc:grpChg chg="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58" creationId="{6839342D-7139-4EEC-883F-4C37C97FD7E3}"/>
          </ac:grpSpMkLst>
        </pc:grpChg>
        <pc:grpChg chg="del mod">
          <ac:chgData name="Daniel Schwarz" userId="5bb35bb8-905a-4742-88d9-33d9089732e7" providerId="ADAL" clId="{86437948-6A79-4B7B-B7E0-67C001754F77}" dt="2020-10-06T20:54:29.056" v="1343"/>
          <ac:grpSpMkLst>
            <pc:docMk/>
            <pc:sldMk cId="1154027328" sldId="264"/>
            <ac:grpSpMk id="168" creationId="{F36D0DAA-F395-4172-8609-0A715B64A5B6}"/>
          </ac:grpSpMkLst>
        </pc:grpChg>
        <pc:grpChg chg="del mod">
          <ac:chgData name="Daniel Schwarz" userId="5bb35bb8-905a-4742-88d9-33d9089732e7" providerId="ADAL" clId="{86437948-6A79-4B7B-B7E0-67C001754F77}" dt="2020-10-06T20:54:29.056" v="1343"/>
          <ac:grpSpMkLst>
            <pc:docMk/>
            <pc:sldMk cId="1154027328" sldId="264"/>
            <ac:grpSpMk id="173" creationId="{17139DEC-C379-4474-A323-A81AB5776FB1}"/>
          </ac:grpSpMkLst>
        </pc:grpChg>
        <pc:grpChg chg="del mod">
          <ac:chgData name="Daniel Schwarz" userId="5bb35bb8-905a-4742-88d9-33d9089732e7" providerId="ADAL" clId="{86437948-6A79-4B7B-B7E0-67C001754F77}" dt="2020-10-06T20:50:59.105" v="1167"/>
          <ac:grpSpMkLst>
            <pc:docMk/>
            <pc:sldMk cId="1154027328" sldId="264"/>
            <ac:grpSpMk id="177" creationId="{94C4E50A-41C9-4CEF-AC48-DB18B21B763A}"/>
          </ac:grpSpMkLst>
        </pc:grpChg>
        <pc:grpChg chg="del mod">
          <ac:chgData name="Daniel Schwarz" userId="5bb35bb8-905a-4742-88d9-33d9089732e7" providerId="ADAL" clId="{86437948-6A79-4B7B-B7E0-67C001754F77}" dt="2020-10-06T20:51:04.061" v="1175"/>
          <ac:grpSpMkLst>
            <pc:docMk/>
            <pc:sldMk cId="1154027328" sldId="264"/>
            <ac:grpSpMk id="184" creationId="{452FA8A9-1B3E-4A29-AEAE-D3B1E2EE546D}"/>
          </ac:grpSpMkLst>
        </pc:grpChg>
        <pc:grpChg chg="mod">
          <ac:chgData name="Daniel Schwarz" userId="5bb35bb8-905a-4742-88d9-33d9089732e7" providerId="ADAL" clId="{86437948-6A79-4B7B-B7E0-67C001754F77}" dt="2020-10-06T20:51:04.061" v="1175"/>
          <ac:grpSpMkLst>
            <pc:docMk/>
            <pc:sldMk cId="1154027328" sldId="264"/>
            <ac:grpSpMk id="192" creationId="{04CB7397-5A74-49E4-8871-963BD8BA3BE9}"/>
          </ac:grpSpMkLst>
        </pc:grpChg>
        <pc:grpChg chg="del mod">
          <ac:chgData name="Daniel Schwarz" userId="5bb35bb8-905a-4742-88d9-33d9089732e7" providerId="ADAL" clId="{86437948-6A79-4B7B-B7E0-67C001754F77}" dt="2020-10-06T20:51:20.905" v="1192"/>
          <ac:grpSpMkLst>
            <pc:docMk/>
            <pc:sldMk cId="1154027328" sldId="264"/>
            <ac:grpSpMk id="203" creationId="{FFDFD3D6-F988-4D8B-A28E-7701AFC4D717}"/>
          </ac:grpSpMkLst>
        </pc:grpChg>
        <pc:grpChg chg="mod">
          <ac:chgData name="Daniel Schwarz" userId="5bb35bb8-905a-4742-88d9-33d9089732e7" providerId="ADAL" clId="{86437948-6A79-4B7B-B7E0-67C001754F77}" dt="2020-10-06T20:51:20.905" v="1192"/>
          <ac:grpSpMkLst>
            <pc:docMk/>
            <pc:sldMk cId="1154027328" sldId="264"/>
            <ac:grpSpMk id="209" creationId="{7CE7C594-ACF7-4FD4-A46D-2F231B48CC14}"/>
          </ac:grpSpMkLst>
        </pc:grpChg>
        <pc:grpChg chg="mod">
          <ac:chgData name="Daniel Schwarz" userId="5bb35bb8-905a-4742-88d9-33d9089732e7" providerId="ADAL" clId="{86437948-6A79-4B7B-B7E0-67C001754F77}" dt="2020-10-06T20:51:38.666" v="1203"/>
          <ac:grpSpMkLst>
            <pc:docMk/>
            <pc:sldMk cId="1154027328" sldId="264"/>
            <ac:grpSpMk id="218" creationId="{3947FF1C-87C4-4BC5-9D69-B821A2992A1E}"/>
          </ac:grpSpMkLst>
        </pc:grpChg>
        <pc:grpChg chg="del mod">
          <ac:chgData name="Daniel Schwarz" userId="5bb35bb8-905a-4742-88d9-33d9089732e7" providerId="ADAL" clId="{86437948-6A79-4B7B-B7E0-67C001754F77}" dt="2020-10-06T20:53:37.801" v="1294"/>
          <ac:grpSpMkLst>
            <pc:docMk/>
            <pc:sldMk cId="1154027328" sldId="264"/>
            <ac:grpSpMk id="224" creationId="{94867D74-DA86-4579-9BD7-71B08D292CAD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35" creationId="{6ADC4590-9CBC-484A-9274-81BC26A2E1E0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41" creationId="{C6ADC5D0-1EDE-4880-85CD-7F22855FB68F}"/>
          </ac:grpSpMkLst>
        </pc:grpChg>
        <pc:grpChg chg="mod">
          <ac:chgData name="Daniel Schwarz" userId="5bb35bb8-905a-4742-88d9-33d9089732e7" providerId="ADAL" clId="{86437948-6A79-4B7B-B7E0-67C001754F77}" dt="2020-10-06T20:52:25.096" v="1233"/>
          <ac:grpSpMkLst>
            <pc:docMk/>
            <pc:sldMk cId="1154027328" sldId="264"/>
            <ac:grpSpMk id="246" creationId="{AB7B451F-45D4-437F-83B9-3D4D15821A03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49" creationId="{A357394C-B07C-4941-B51D-A6191992E877}"/>
          </ac:grpSpMkLst>
        </pc:grpChg>
        <pc:grpChg chg="del mod">
          <ac:chgData name="Daniel Schwarz" userId="5bb35bb8-905a-4742-88d9-33d9089732e7" providerId="ADAL" clId="{86437948-6A79-4B7B-B7E0-67C001754F77}" dt="2020-10-06T20:52:38.411" v="1247"/>
          <ac:grpSpMkLst>
            <pc:docMk/>
            <pc:sldMk cId="1154027328" sldId="264"/>
            <ac:grpSpMk id="255" creationId="{D764F811-C49C-408D-AC07-4F28FEE44FCD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260" creationId="{943B859D-547B-4E33-95CE-238CA6E67011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271" creationId="{64052776-EC0C-4708-AECD-3C15EF77B881}"/>
          </ac:grpSpMkLst>
        </pc:grpChg>
        <pc:grpChg chg="del mod">
          <ac:chgData name="Daniel Schwarz" userId="5bb35bb8-905a-4742-88d9-33d9089732e7" providerId="ADAL" clId="{86437948-6A79-4B7B-B7E0-67C001754F77}" dt="2020-10-06T20:54:06.076" v="1309"/>
          <ac:grpSpMkLst>
            <pc:docMk/>
            <pc:sldMk cId="1154027328" sldId="264"/>
            <ac:grpSpMk id="279" creationId="{7D45B1B7-EB41-4E1E-A821-3FCEB67F1FD6}"/>
          </ac:grpSpMkLst>
        </pc:grpChg>
        <pc:grpChg chg="del mod">
          <ac:chgData name="Daniel Schwarz" userId="5bb35bb8-905a-4742-88d9-33d9089732e7" providerId="ADAL" clId="{86437948-6A79-4B7B-B7E0-67C001754F77}" dt="2020-10-06T20:53:29.832" v="1291"/>
          <ac:grpSpMkLst>
            <pc:docMk/>
            <pc:sldMk cId="1154027328" sldId="264"/>
            <ac:grpSpMk id="292" creationId="{C1C4C4E1-96AD-43C7-B38F-D49633E3B22E}"/>
          </ac:grpSpMkLst>
        </pc:grpChg>
        <pc:grpChg chg="del mod">
          <ac:chgData name="Daniel Schwarz" userId="5bb35bb8-905a-4742-88d9-33d9089732e7" providerId="ADAL" clId="{86437948-6A79-4B7B-B7E0-67C001754F77}" dt="2020-10-06T20:54:06.076" v="1309"/>
          <ac:grpSpMkLst>
            <pc:docMk/>
            <pc:sldMk cId="1154027328" sldId="264"/>
            <ac:grpSpMk id="304" creationId="{343FA713-4A62-4C77-BDA8-584545D5F76A}"/>
          </ac:grpSpMkLst>
        </pc:grpChg>
        <pc:grpChg chg="mod">
          <ac:chgData name="Daniel Schwarz" userId="5bb35bb8-905a-4742-88d9-33d9089732e7" providerId="ADAL" clId="{86437948-6A79-4B7B-B7E0-67C001754F77}" dt="2020-10-06T20:53:37.801" v="1294"/>
          <ac:grpSpMkLst>
            <pc:docMk/>
            <pc:sldMk cId="1154027328" sldId="264"/>
            <ac:grpSpMk id="307" creationId="{59F8DACA-1BED-49AF-8C37-844C2AF7CB6A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320" creationId="{85EA490C-5FF7-4AE1-B8FA-46D9C36438A3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1" creationId="{77436266-1068-45D4-8661-7CDD694E04B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2" creationId="{D16A7544-A020-4416-9AF1-93E5EBA693C7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3" creationId="{0CF93BBC-BD04-4918-A3B6-C945CE282652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7" creationId="{2CFDE470-670F-45DA-8A08-C076B2066A9E}"/>
          </ac:grpSpMkLst>
        </pc:grpChg>
        <pc:grpChg chg="del mod">
          <ac:chgData name="Daniel Schwarz" userId="5bb35bb8-905a-4742-88d9-33d9089732e7" providerId="ADAL" clId="{86437948-6A79-4B7B-B7E0-67C001754F77}" dt="2020-10-09T16:15:44.140" v="2505" actId="165"/>
          <ac:grpSpMkLst>
            <pc:docMk/>
            <pc:sldMk cId="1154027328" sldId="264"/>
            <ac:grpSpMk id="356" creationId="{EE7427D4-5AC9-4EBA-BC73-BCDC6CE32758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66" creationId="{C5738486-B7F9-445A-B999-06082A55C96B}"/>
          </ac:grpSpMkLst>
        </pc:grpChg>
        <pc:grpChg chg="del mod">
          <ac:chgData name="Daniel Schwarz" userId="5bb35bb8-905a-4742-88d9-33d9089732e7" providerId="ADAL" clId="{86437948-6A79-4B7B-B7E0-67C001754F77}" dt="2020-10-09T16:07:36.940" v="2457" actId="165"/>
          <ac:grpSpMkLst>
            <pc:docMk/>
            <pc:sldMk cId="1154027328" sldId="264"/>
            <ac:grpSpMk id="367" creationId="{B6E1A25B-193A-4D8F-BFDF-456D1495D6FE}"/>
          </ac:grpSpMkLst>
        </pc:grpChg>
        <pc:grpChg chg="add del mod">
          <ac:chgData name="Daniel Schwarz" userId="5bb35bb8-905a-4742-88d9-33d9089732e7" providerId="ADAL" clId="{86437948-6A79-4B7B-B7E0-67C001754F77}" dt="2020-10-06T20:58:23.912" v="1413"/>
          <ac:grpSpMkLst>
            <pc:docMk/>
            <pc:sldMk cId="1154027328" sldId="264"/>
            <ac:grpSpMk id="390" creationId="{8616122B-E69E-4918-A923-9991ADEA0EC4}"/>
          </ac:grpSpMkLst>
        </pc:grpChg>
        <pc:grpChg chg="mod">
          <ac:chgData name="Daniel Schwarz" userId="5bb35bb8-905a-4742-88d9-33d9089732e7" providerId="ADAL" clId="{86437948-6A79-4B7B-B7E0-67C001754F77}" dt="2020-10-06T20:58:14.098" v="1403"/>
          <ac:grpSpMkLst>
            <pc:docMk/>
            <pc:sldMk cId="1154027328" sldId="264"/>
            <ac:grpSpMk id="406" creationId="{EEDDF791-94F7-4DBB-9596-948150594BB2}"/>
          </ac:grpSpMkLst>
        </pc:grpChg>
        <pc:grpChg chg="del mod">
          <ac:chgData name="Daniel Schwarz" userId="5bb35bb8-905a-4742-88d9-33d9089732e7" providerId="ADAL" clId="{86437948-6A79-4B7B-B7E0-67C001754F77}" dt="2020-10-06T20:58:25.142" v="1415"/>
          <ac:grpSpMkLst>
            <pc:docMk/>
            <pc:sldMk cId="1154027328" sldId="264"/>
            <ac:grpSpMk id="411" creationId="{1C13A816-A134-47BD-B973-4C4631D3607F}"/>
          </ac:grpSpMkLst>
        </pc:grpChg>
        <pc:grpChg chg="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413" creationId="{92A61C15-97FB-4C50-ABA4-E657734C2823}"/>
          </ac:grpSpMkLst>
        </pc:grpChg>
        <pc:graphicFrameChg chg="add del modGraphic">
          <ac:chgData name="Daniel Schwarz" userId="5bb35bb8-905a-4742-88d9-33d9089732e7" providerId="ADAL" clId="{86437948-6A79-4B7B-B7E0-67C001754F77}" dt="2020-10-06T20:40:17.211" v="950" actId="478"/>
          <ac:graphicFrameMkLst>
            <pc:docMk/>
            <pc:sldMk cId="1154027328" sldId="264"/>
            <ac:graphicFrameMk id="2" creationId="{725810F4-07BD-4B1F-8D97-AD94EACBB314}"/>
          </ac:graphicFrameMkLst>
        </pc:graphicFrameChg>
        <pc:inkChg chg="add del">
          <ac:chgData name="Daniel Schwarz" userId="5bb35bb8-905a-4742-88d9-33d9089732e7" providerId="ADAL" clId="{86437948-6A79-4B7B-B7E0-67C001754F77}" dt="2020-10-07T20:06:08.923" v="2046"/>
          <ac:inkMkLst>
            <pc:docMk/>
            <pc:sldMk cId="1154027328" sldId="264"/>
            <ac:inkMk id="2" creationId="{C727E725-C74A-4B42-88BC-BDABD4009CE9}"/>
          </ac:inkMkLst>
        </pc:inkChg>
        <pc:inkChg chg="add del">
          <ac:chgData name="Daniel Schwarz" userId="5bb35bb8-905a-4742-88d9-33d9089732e7" providerId="ADAL" clId="{86437948-6A79-4B7B-B7E0-67C001754F77}" dt="2020-10-07T20:08:05.597" v="2132"/>
          <ac:inkMkLst>
            <pc:docMk/>
            <pc:sldMk cId="1154027328" sldId="264"/>
            <ac:inkMk id="3" creationId="{64C7ACE1-6775-4C99-943D-0A7E26EC58FD}"/>
          </ac:inkMkLst>
        </pc:inkChg>
        <pc:inkChg chg="add del">
          <ac:chgData name="Daniel Schwarz" userId="5bb35bb8-905a-4742-88d9-33d9089732e7" providerId="ADAL" clId="{86437948-6A79-4B7B-B7E0-67C001754F77}" dt="2020-10-06T20:40:54.773" v="954" actId="9405"/>
          <ac:inkMkLst>
            <pc:docMk/>
            <pc:sldMk cId="1154027328" sldId="264"/>
            <ac:inkMk id="3" creationId="{B0EDEC28-D6AD-457D-B0F6-F761E28237CF}"/>
          </ac:inkMkLst>
        </pc:inkChg>
        <pc:inkChg chg="add del mod">
          <ac:chgData name="Daniel Schwarz" userId="5bb35bb8-905a-4742-88d9-33d9089732e7" providerId="ADAL" clId="{86437948-6A79-4B7B-B7E0-67C001754F77}" dt="2020-10-07T20:06:44.433" v="2066" actId="9405"/>
          <ac:inkMkLst>
            <pc:docMk/>
            <pc:sldMk cId="1154027328" sldId="264"/>
            <ac:inkMk id="4" creationId="{3DFE1D86-5086-4ACE-982A-60BB2F2B8E3C}"/>
          </ac:inkMkLst>
        </pc:inkChg>
        <pc:inkChg chg="add del">
          <ac:chgData name="Daniel Schwarz" userId="5bb35bb8-905a-4742-88d9-33d9089732e7" providerId="ADAL" clId="{86437948-6A79-4B7B-B7E0-67C001754F77}" dt="2020-10-06T20:40:53.476" v="953" actId="9405"/>
          <ac:inkMkLst>
            <pc:docMk/>
            <pc:sldMk cId="1154027328" sldId="264"/>
            <ac:inkMk id="4" creationId="{F66EC348-4F3C-4293-961E-BCEE48191D66}"/>
          </ac:inkMkLst>
        </pc:inkChg>
        <pc:inkChg chg="add del">
          <ac:chgData name="Daniel Schwarz" userId="5bb35bb8-905a-4742-88d9-33d9089732e7" providerId="ADAL" clId="{86437948-6A79-4B7B-B7E0-67C001754F77}" dt="2020-10-06T20:41:28.962" v="960" actId="9405"/>
          <ac:inkMkLst>
            <pc:docMk/>
            <pc:sldMk cId="1154027328" sldId="264"/>
            <ac:inkMk id="5" creationId="{DB55E78F-290C-4BDD-8D38-95C2D2B1CD3F}"/>
          </ac:inkMkLst>
        </pc:inkChg>
        <pc:inkChg chg="add del mod">
          <ac:chgData name="Daniel Schwarz" userId="5bb35bb8-905a-4742-88d9-33d9089732e7" providerId="ADAL" clId="{86437948-6A79-4B7B-B7E0-67C001754F77}" dt="2020-10-07T20:06:44.088" v="2065" actId="9405"/>
          <ac:inkMkLst>
            <pc:docMk/>
            <pc:sldMk cId="1154027328" sldId="264"/>
            <ac:inkMk id="5" creationId="{ED6FEF1F-5EE4-4202-9A01-4FFCEC498E13}"/>
          </ac:inkMkLst>
        </pc:inkChg>
        <pc:inkChg chg="add del">
          <ac:chgData name="Daniel Schwarz" userId="5bb35bb8-905a-4742-88d9-33d9089732e7" providerId="ADAL" clId="{86437948-6A79-4B7B-B7E0-67C001754F77}" dt="2020-10-06T20:41:17.264" v="957" actId="9405"/>
          <ac:inkMkLst>
            <pc:docMk/>
            <pc:sldMk cId="1154027328" sldId="264"/>
            <ac:inkMk id="6" creationId="{BBB1DDCF-75D5-41FB-9CF4-9D447DE691B6}"/>
          </ac:inkMkLst>
        </pc:inkChg>
        <pc:inkChg chg="add del mod">
          <ac:chgData name="Daniel Schwarz" userId="5bb35bb8-905a-4742-88d9-33d9089732e7" providerId="ADAL" clId="{86437948-6A79-4B7B-B7E0-67C001754F77}" dt="2020-10-07T20:06:43.691" v="2064"/>
          <ac:inkMkLst>
            <pc:docMk/>
            <pc:sldMk cId="1154027328" sldId="264"/>
            <ac:inkMk id="6" creationId="{C56BCFFB-DCA2-43D2-B13A-1DCD017700F1}"/>
          </ac:inkMkLst>
        </pc:inkChg>
        <pc:inkChg chg="add del">
          <ac:chgData name="Daniel Schwarz" userId="5bb35bb8-905a-4742-88d9-33d9089732e7" providerId="ADAL" clId="{86437948-6A79-4B7B-B7E0-67C001754F77}" dt="2020-10-06T20:41:28.672" v="959" actId="9405"/>
          <ac:inkMkLst>
            <pc:docMk/>
            <pc:sldMk cId="1154027328" sldId="264"/>
            <ac:inkMk id="7" creationId="{FEE42FBB-8895-4036-8A66-AED5F33571C6}"/>
          </ac:inkMkLst>
        </pc:inkChg>
        <pc:inkChg chg="add mod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8" creationId="{8D7AFF23-6340-4DDE-8455-AC154A4B5A68}"/>
          </ac:inkMkLst>
        </pc:inkChg>
        <pc:inkChg chg="add mod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9" creationId="{4A82BA82-0AA4-400D-86FF-D37B02B6B844}"/>
          </ac:inkMkLst>
        </pc:inkChg>
        <pc:inkChg chg="add mod topLvl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10" creationId="{C96A079E-76FB-4062-99C9-C42F7C0200B8}"/>
          </ac:inkMkLst>
        </pc:inkChg>
        <pc:inkChg chg="add del mod">
          <ac:chgData name="Daniel Schwarz" userId="5bb35bb8-905a-4742-88d9-33d9089732e7" providerId="ADAL" clId="{86437948-6A79-4B7B-B7E0-67C001754F77}" dt="2020-10-06T20:56:41.411" v="1364" actId="478"/>
          <ac:inkMkLst>
            <pc:docMk/>
            <pc:sldMk cId="1154027328" sldId="264"/>
            <ac:inkMk id="11" creationId="{54CD6A47-85A0-47B9-9501-C3E72F76D152}"/>
          </ac:inkMkLst>
        </pc:inkChg>
        <pc:inkChg chg="add del mod">
          <ac:chgData name="Daniel Schwarz" userId="5bb35bb8-905a-4742-88d9-33d9089732e7" providerId="ADAL" clId="{86437948-6A79-4B7B-B7E0-67C001754F77}" dt="2020-10-07T20:06:43" v="2061" actId="9405"/>
          <ac:inkMkLst>
            <pc:docMk/>
            <pc:sldMk cId="1154027328" sldId="264"/>
            <ac:inkMk id="11" creationId="{F654221D-4E04-4401-911C-9C4A81CF8A7D}"/>
          </ac:inkMkLst>
        </pc:inkChg>
        <pc:inkChg chg="add del mod">
          <ac:chgData name="Daniel Schwarz" userId="5bb35bb8-905a-4742-88d9-33d9089732e7" providerId="ADAL" clId="{86437948-6A79-4B7B-B7E0-67C001754F77}" dt="2020-10-06T20:56:44.476" v="1365" actId="478"/>
          <ac:inkMkLst>
            <pc:docMk/>
            <pc:sldMk cId="1154027328" sldId="264"/>
            <ac:inkMk id="12" creationId="{733C0644-0EFA-4D5E-A064-2005ABA9427A}"/>
          </ac:inkMkLst>
        </pc:inkChg>
        <pc:inkChg chg="add del mod">
          <ac:chgData name="Daniel Schwarz" userId="5bb35bb8-905a-4742-88d9-33d9089732e7" providerId="ADAL" clId="{86437948-6A79-4B7B-B7E0-67C001754F77}" dt="2020-10-07T20:06:42.617" v="2060" actId="9405"/>
          <ac:inkMkLst>
            <pc:docMk/>
            <pc:sldMk cId="1154027328" sldId="264"/>
            <ac:inkMk id="12" creationId="{EBE51AE1-2F8E-4D2C-98DB-9C3098D9994F}"/>
          </ac:inkMkLst>
        </pc:inkChg>
        <pc:inkChg chg="add del mod">
          <ac:chgData name="Daniel Schwarz" userId="5bb35bb8-905a-4742-88d9-33d9089732e7" providerId="ADAL" clId="{86437948-6A79-4B7B-B7E0-67C001754F77}" dt="2020-10-07T20:06:41.978" v="2059"/>
          <ac:inkMkLst>
            <pc:docMk/>
            <pc:sldMk cId="1154027328" sldId="264"/>
            <ac:inkMk id="13" creationId="{338C75E8-E102-4FE9-A7A4-2593BBDA93F4}"/>
          </ac:inkMkLst>
        </pc:inkChg>
        <pc:inkChg chg="add del mod">
          <ac:chgData name="Daniel Schwarz" userId="5bb35bb8-905a-4742-88d9-33d9089732e7" providerId="ADAL" clId="{86437948-6A79-4B7B-B7E0-67C001754F77}" dt="2020-10-06T20:56:46.011" v="1366" actId="478"/>
          <ac:inkMkLst>
            <pc:docMk/>
            <pc:sldMk cId="1154027328" sldId="264"/>
            <ac:inkMk id="13" creationId="{57455892-1CA3-4A49-8381-1892E6621993}"/>
          </ac:inkMkLst>
        </pc:inkChg>
        <pc:inkChg chg="add del mod">
          <ac:chgData name="Daniel Schwarz" userId="5bb35bb8-905a-4742-88d9-33d9089732e7" providerId="ADAL" clId="{86437948-6A79-4B7B-B7E0-67C001754F77}" dt="2020-10-06T20:56:47.899" v="1367" actId="478"/>
          <ac:inkMkLst>
            <pc:docMk/>
            <pc:sldMk cId="1154027328" sldId="264"/>
            <ac:inkMk id="15" creationId="{27976341-8B05-462C-A33A-DE6CC4F9EDE2}"/>
          </ac:inkMkLst>
        </pc:inkChg>
        <pc:inkChg chg="add del">
          <ac:chgData name="Daniel Schwarz" userId="5bb35bb8-905a-4742-88d9-33d9089732e7" providerId="ADAL" clId="{86437948-6A79-4B7B-B7E0-67C001754F77}" dt="2020-10-07T20:06:51.456" v="2068" actId="9405"/>
          <ac:inkMkLst>
            <pc:docMk/>
            <pc:sldMk cId="1154027328" sldId="264"/>
            <ac:inkMk id="15" creationId="{861F226B-F99C-4B73-9BAC-BB06371FAC92}"/>
          </ac:inkMkLst>
        </pc:inkChg>
        <pc:inkChg chg="add del mod">
          <ac:chgData name="Daniel Schwarz" userId="5bb35bb8-905a-4742-88d9-33d9089732e7" providerId="ADAL" clId="{86437948-6A79-4B7B-B7E0-67C001754F77}" dt="2020-10-06T20:56:50.658" v="1368" actId="478"/>
          <ac:inkMkLst>
            <pc:docMk/>
            <pc:sldMk cId="1154027328" sldId="264"/>
            <ac:inkMk id="16" creationId="{51280CEC-754E-4A62-B466-7C2842A0A022}"/>
          </ac:inkMkLst>
        </pc:inkChg>
        <pc:inkChg chg="add del">
          <ac:chgData name="Daniel Schwarz" userId="5bb35bb8-905a-4742-88d9-33d9089732e7" providerId="ADAL" clId="{86437948-6A79-4B7B-B7E0-67C001754F77}" dt="2020-10-07T20:06:55.188" v="2070" actId="9405"/>
          <ac:inkMkLst>
            <pc:docMk/>
            <pc:sldMk cId="1154027328" sldId="264"/>
            <ac:inkMk id="16" creationId="{CA47F96B-4120-4151-A7DE-62DBF5CB7E76}"/>
          </ac:inkMkLst>
        </pc:inkChg>
        <pc:inkChg chg="add del mod">
          <ac:chgData name="Daniel Schwarz" userId="5bb35bb8-905a-4742-88d9-33d9089732e7" providerId="ADAL" clId="{86437948-6A79-4B7B-B7E0-67C001754F77}" dt="2020-10-06T20:56:52.325" v="1369" actId="478"/>
          <ac:inkMkLst>
            <pc:docMk/>
            <pc:sldMk cId="1154027328" sldId="264"/>
            <ac:inkMk id="17" creationId="{0A67AFB7-AA6C-4EB6-B7FF-6770DB43492A}"/>
          </ac:inkMkLst>
        </pc:inkChg>
        <pc:inkChg chg="add del">
          <ac:chgData name="Daniel Schwarz" userId="5bb35bb8-905a-4742-88d9-33d9089732e7" providerId="ADAL" clId="{86437948-6A79-4B7B-B7E0-67C001754F77}" dt="2020-10-07T20:07:01.944" v="2072" actId="9405"/>
          <ac:inkMkLst>
            <pc:docMk/>
            <pc:sldMk cId="1154027328" sldId="264"/>
            <ac:inkMk id="17" creationId="{5799F9A3-6EF5-4F95-911C-2B01D273EC2D}"/>
          </ac:inkMkLst>
        </pc:inkChg>
        <pc:inkChg chg="add del mod">
          <ac:chgData name="Daniel Schwarz" userId="5bb35bb8-905a-4742-88d9-33d9089732e7" providerId="ADAL" clId="{86437948-6A79-4B7B-B7E0-67C001754F77}" dt="2020-10-06T20:56:53.770" v="1370" actId="478"/>
          <ac:inkMkLst>
            <pc:docMk/>
            <pc:sldMk cId="1154027328" sldId="264"/>
            <ac:inkMk id="18" creationId="{8B4563E1-AC6D-4389-BCED-B4BB270EDB95}"/>
          </ac:inkMkLst>
        </pc:inkChg>
        <pc:inkChg chg="add del mod">
          <ac:chgData name="Daniel Schwarz" userId="5bb35bb8-905a-4742-88d9-33d9089732e7" providerId="ADAL" clId="{86437948-6A79-4B7B-B7E0-67C001754F77}" dt="2020-10-07T20:07:14.646" v="2082" actId="9405"/>
          <ac:inkMkLst>
            <pc:docMk/>
            <pc:sldMk cId="1154027328" sldId="264"/>
            <ac:inkMk id="18" creationId="{B9C5E05F-BC79-402C-BB30-56154F1773CC}"/>
          </ac:inkMkLst>
        </pc:inkChg>
        <pc:inkChg chg="add del mod">
          <ac:chgData name="Daniel Schwarz" userId="5bb35bb8-905a-4742-88d9-33d9089732e7" providerId="ADAL" clId="{86437948-6A79-4B7B-B7E0-67C001754F77}" dt="2020-10-06T20:56:55.419" v="1371" actId="478"/>
          <ac:inkMkLst>
            <pc:docMk/>
            <pc:sldMk cId="1154027328" sldId="264"/>
            <ac:inkMk id="19" creationId="{65F83F85-D1D0-4B3A-AE5F-8B2F308B4B76}"/>
          </ac:inkMkLst>
        </pc:inkChg>
        <pc:inkChg chg="add del mod">
          <ac:chgData name="Daniel Schwarz" userId="5bb35bb8-905a-4742-88d9-33d9089732e7" providerId="ADAL" clId="{86437948-6A79-4B7B-B7E0-67C001754F77}" dt="2020-10-07T20:07:14.500" v="2081" actId="9405"/>
          <ac:inkMkLst>
            <pc:docMk/>
            <pc:sldMk cId="1154027328" sldId="264"/>
            <ac:inkMk id="19" creationId="{73003B58-7866-4EF8-8221-82C8A7C8138E}"/>
          </ac:inkMkLst>
        </pc:inkChg>
        <pc:inkChg chg="add del mod">
          <ac:chgData name="Daniel Schwarz" userId="5bb35bb8-905a-4742-88d9-33d9089732e7" providerId="ADAL" clId="{86437948-6A79-4B7B-B7E0-67C001754F77}" dt="2020-10-07T20:07:14.319" v="2080" actId="9405"/>
          <ac:inkMkLst>
            <pc:docMk/>
            <pc:sldMk cId="1154027328" sldId="264"/>
            <ac:inkMk id="20" creationId="{A564B01D-B144-43BA-8EDF-D97C47E37EB8}"/>
          </ac:inkMkLst>
        </pc:inkChg>
        <pc:inkChg chg="add del mod">
          <ac:chgData name="Daniel Schwarz" userId="5bb35bb8-905a-4742-88d9-33d9089732e7" providerId="ADAL" clId="{86437948-6A79-4B7B-B7E0-67C001754F77}" dt="2020-10-07T20:07:14.018" v="2079"/>
          <ac:inkMkLst>
            <pc:docMk/>
            <pc:sldMk cId="1154027328" sldId="264"/>
            <ac:inkMk id="21" creationId="{73D1FD96-8F6F-4848-A32A-C70CC3DF850D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1" creationId="{E0FF5779-9107-497B-A8A5-54102DEC7118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2" creationId="{D8E053FE-043F-4465-832B-EDDC399BFC7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3" creationId="{BE4744BA-DFF3-4544-B717-358E12395AE7}"/>
          </ac:inkMkLst>
        </pc:inkChg>
        <pc:inkChg chg="add del mod">
          <ac:chgData name="Daniel Schwarz" userId="5bb35bb8-905a-4742-88d9-33d9089732e7" providerId="ADAL" clId="{86437948-6A79-4B7B-B7E0-67C001754F77}" dt="2020-10-07T20:07:24.760" v="2092" actId="9405"/>
          <ac:inkMkLst>
            <pc:docMk/>
            <pc:sldMk cId="1154027328" sldId="264"/>
            <ac:inkMk id="23" creationId="{DE3A2B2A-8251-4DAC-A217-75B9895829B6}"/>
          </ac:inkMkLst>
        </pc:inkChg>
        <pc:inkChg chg="add del mod">
          <ac:chgData name="Daniel Schwarz" userId="5bb35bb8-905a-4742-88d9-33d9089732e7" providerId="ADAL" clId="{86437948-6A79-4B7B-B7E0-67C001754F77}" dt="2020-10-07T20:07:24.568" v="2091" actId="9405"/>
          <ac:inkMkLst>
            <pc:docMk/>
            <pc:sldMk cId="1154027328" sldId="264"/>
            <ac:inkMk id="24" creationId="{09D3E002-45AD-4254-AC71-FC401CEF62C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4" creationId="{801F023C-7C9F-4EB3-A197-A318759F8C07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5" creationId="{7D0DD29F-2C7E-485C-8110-646B5E66B5C2}"/>
          </ac:inkMkLst>
        </pc:inkChg>
        <pc:inkChg chg="add del mod">
          <ac:chgData name="Daniel Schwarz" userId="5bb35bb8-905a-4742-88d9-33d9089732e7" providerId="ADAL" clId="{86437948-6A79-4B7B-B7E0-67C001754F77}" dt="2020-10-07T20:07:24.388" v="2090" actId="9405"/>
          <ac:inkMkLst>
            <pc:docMk/>
            <pc:sldMk cId="1154027328" sldId="264"/>
            <ac:inkMk id="25" creationId="{8EAADFA2-A63D-4C04-BEC2-A06E2CB56341}"/>
          </ac:inkMkLst>
        </pc:inkChg>
        <pc:inkChg chg="add del mod">
          <ac:chgData name="Daniel Schwarz" userId="5bb35bb8-905a-4742-88d9-33d9089732e7" providerId="ADAL" clId="{86437948-6A79-4B7B-B7E0-67C001754F77}" dt="2020-10-07T20:07:24.067" v="2089"/>
          <ac:inkMkLst>
            <pc:docMk/>
            <pc:sldMk cId="1154027328" sldId="264"/>
            <ac:inkMk id="26" creationId="{ED2AB672-5226-457E-A40C-CF27C7047A2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7" creationId="{CD57BF5D-AE1A-4CCC-9959-7E9E18F4983B}"/>
          </ac:inkMkLst>
        </pc:inkChg>
        <pc:inkChg chg="add del mod">
          <ac:chgData name="Daniel Schwarz" userId="5bb35bb8-905a-4742-88d9-33d9089732e7" providerId="ADAL" clId="{86437948-6A79-4B7B-B7E0-67C001754F77}" dt="2020-10-07T20:07:33.029" v="2098" actId="9405"/>
          <ac:inkMkLst>
            <pc:docMk/>
            <pc:sldMk cId="1154027328" sldId="264"/>
            <ac:inkMk id="28" creationId="{B7EF7581-F66D-4438-AA9D-A3A7CD9431B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8" creationId="{BBEEBECE-8974-407B-AF4B-6D8644B5DACC}"/>
          </ac:inkMkLst>
        </pc:inkChg>
        <pc:inkChg chg="add del mod">
          <ac:chgData name="Daniel Schwarz" userId="5bb35bb8-905a-4742-88d9-33d9089732e7" providerId="ADAL" clId="{86437948-6A79-4B7B-B7E0-67C001754F77}" dt="2020-10-07T20:07:32.786" v="2097"/>
          <ac:inkMkLst>
            <pc:docMk/>
            <pc:sldMk cId="1154027328" sldId="264"/>
            <ac:inkMk id="29" creationId="{0AA85CDE-B9BE-45A7-9F12-AA6E57904370}"/>
          </ac:inkMkLst>
        </pc:inkChg>
        <pc:inkChg chg="add del mod">
          <ac:chgData name="Daniel Schwarz" userId="5bb35bb8-905a-4742-88d9-33d9089732e7" providerId="ADAL" clId="{86437948-6A79-4B7B-B7E0-67C001754F77}" dt="2020-10-06T20:41:59.543" v="985"/>
          <ac:inkMkLst>
            <pc:docMk/>
            <pc:sldMk cId="1154027328" sldId="264"/>
            <ac:inkMk id="29" creationId="{7791DDD2-DE30-4394-9F8A-F8D48767EB84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1" creationId="{23C9FF66-E0B6-41D4-9A9A-14CDE614B92C}"/>
          </ac:inkMkLst>
        </pc:inkChg>
        <pc:inkChg chg="add del mod">
          <ac:chgData name="Daniel Schwarz" userId="5bb35bb8-905a-4742-88d9-33d9089732e7" providerId="ADAL" clId="{86437948-6A79-4B7B-B7E0-67C001754F77}" dt="2020-10-07T20:07:38.514" v="2106" actId="9405"/>
          <ac:inkMkLst>
            <pc:docMk/>
            <pc:sldMk cId="1154027328" sldId="264"/>
            <ac:inkMk id="31" creationId="{67E59430-ACC6-4FF5-8D08-8D1C0F5E0EE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2" creationId="{C2125D4E-27D1-47F7-8E0B-530FBD5B91FD}"/>
          </ac:inkMkLst>
        </pc:inkChg>
        <pc:inkChg chg="add del mod">
          <ac:chgData name="Daniel Schwarz" userId="5bb35bb8-905a-4742-88d9-33d9089732e7" providerId="ADAL" clId="{86437948-6A79-4B7B-B7E0-67C001754F77}" dt="2020-10-07T20:07:38.339" v="2105" actId="9405"/>
          <ac:inkMkLst>
            <pc:docMk/>
            <pc:sldMk cId="1154027328" sldId="264"/>
            <ac:inkMk id="32" creationId="{FE0B8339-2F12-4415-B217-1C9ACEBA1EC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3" creationId="{6899B543-4CE0-486D-9FDF-2BD47C380C58}"/>
          </ac:inkMkLst>
        </pc:inkChg>
        <pc:inkChg chg="add del mod">
          <ac:chgData name="Daniel Schwarz" userId="5bb35bb8-905a-4742-88d9-33d9089732e7" providerId="ADAL" clId="{86437948-6A79-4B7B-B7E0-67C001754F77}" dt="2020-10-07T20:07:38.059" v="2104"/>
          <ac:inkMkLst>
            <pc:docMk/>
            <pc:sldMk cId="1154027328" sldId="264"/>
            <ac:inkMk id="33" creationId="{920A2AB1-2E19-4324-8366-AD93BD6E0B18}"/>
          </ac:inkMkLst>
        </pc:inkChg>
        <pc:inkChg chg="add mod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5" creationId="{7DEDB6B4-60DC-4D75-9E07-4847AA69DA02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6" creationId="{9C1DC594-66CA-455D-AA0C-2000C3EE366A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7" creationId="{804F3EE2-A0F0-4808-B1CE-2B5AA770E747}"/>
          </ac:inkMkLst>
        </pc:inkChg>
        <pc:inkChg chg="add mod topLvl">
          <ac:chgData name="Daniel Schwarz" userId="5bb35bb8-905a-4742-88d9-33d9089732e7" providerId="ADAL" clId="{86437948-6A79-4B7B-B7E0-67C001754F77}" dt="2020-10-09T16:14:02.759" v="2493" actId="164"/>
          <ac:inkMkLst>
            <pc:docMk/>
            <pc:sldMk cId="1154027328" sldId="264"/>
            <ac:inkMk id="38" creationId="{5125B257-048C-4FBE-B671-5306BED34350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9" creationId="{1F4827A3-3233-471D-AC96-93E2473036F5}"/>
          </ac:inkMkLst>
        </pc:inkChg>
        <pc:inkChg chg="add del mod">
          <ac:chgData name="Daniel Schwarz" userId="5bb35bb8-905a-4742-88d9-33d9089732e7" providerId="ADAL" clId="{86437948-6A79-4B7B-B7E0-67C001754F77}" dt="2020-10-07T20:07:46.519" v="2116" actId="9405"/>
          <ac:inkMkLst>
            <pc:docMk/>
            <pc:sldMk cId="1154027328" sldId="264"/>
            <ac:inkMk id="40" creationId="{92E0799A-160C-4B19-B7EE-93ED6EE3CA51}"/>
          </ac:inkMkLst>
        </pc:inkChg>
        <pc:inkChg chg="add mod">
          <ac:chgData name="Daniel Schwarz" userId="5bb35bb8-905a-4742-88d9-33d9089732e7" providerId="ADAL" clId="{86437948-6A79-4B7B-B7E0-67C001754F77}" dt="2020-10-09T16:12:35.547" v="2483" actId="164"/>
          <ac:inkMkLst>
            <pc:docMk/>
            <pc:sldMk cId="1154027328" sldId="264"/>
            <ac:inkMk id="41" creationId="{0B3B8340-0334-4D22-8F7B-C95FD086B6FB}"/>
          </ac:inkMkLst>
        </pc:inkChg>
        <pc:inkChg chg="add mod">
          <ac:chgData name="Daniel Schwarz" userId="5bb35bb8-905a-4742-88d9-33d9089732e7" providerId="ADAL" clId="{86437948-6A79-4B7B-B7E0-67C001754F77}" dt="2020-10-09T16:12:35.547" v="2483" actId="164"/>
          <ac:inkMkLst>
            <pc:docMk/>
            <pc:sldMk cId="1154027328" sldId="264"/>
            <ac:inkMk id="42" creationId="{C871CB33-0195-4F4B-8BCB-55006ADDE001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3" creationId="{C6272776-2DCC-4514-9B6F-BA7CA19D9A71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4" creationId="{654F67EE-A993-4992-AB96-CDD8766689F9}"/>
          </ac:inkMkLst>
        </pc:inkChg>
        <pc:inkChg chg="add del mod">
          <ac:chgData name="Daniel Schwarz" userId="5bb35bb8-905a-4742-88d9-33d9089732e7" providerId="ADAL" clId="{86437948-6A79-4B7B-B7E0-67C001754F77}" dt="2020-10-07T20:07:46.198" v="2115" actId="9405"/>
          <ac:inkMkLst>
            <pc:docMk/>
            <pc:sldMk cId="1154027328" sldId="264"/>
            <ac:inkMk id="45" creationId="{C87ED06D-01B1-4D8A-90F6-EE1263FDCC4E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6" creationId="{FC5A09FA-A23C-402B-9A7A-ED494174A1BA}"/>
          </ac:inkMkLst>
        </pc:inkChg>
        <pc:inkChg chg="add del mod">
          <ac:chgData name="Daniel Schwarz" userId="5bb35bb8-905a-4742-88d9-33d9089732e7" providerId="ADAL" clId="{86437948-6A79-4B7B-B7E0-67C001754F77}" dt="2020-10-07T20:07:45.926" v="2114"/>
          <ac:inkMkLst>
            <pc:docMk/>
            <pc:sldMk cId="1154027328" sldId="264"/>
            <ac:inkMk id="47" creationId="{85DFD83F-3424-4CD7-B308-3326E529393F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8" creationId="{E6176C15-EA32-4F7D-B9B5-C42F6FAA2E2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9" creationId="{A81ACCFD-F8F7-4263-9983-80E4C678BF7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1" creationId="{4A8B839F-7A8D-4580-BD4E-16AC43AA155D}"/>
          </ac:inkMkLst>
        </pc:inkChg>
        <pc:inkChg chg="add del">
          <ac:chgData name="Daniel Schwarz" userId="5bb35bb8-905a-4742-88d9-33d9089732e7" providerId="ADAL" clId="{86437948-6A79-4B7B-B7E0-67C001754F77}" dt="2020-10-07T20:07:49.773" v="2118" actId="9405"/>
          <ac:inkMkLst>
            <pc:docMk/>
            <pc:sldMk cId="1154027328" sldId="264"/>
            <ac:inkMk id="52" creationId="{22AB6423-1D85-480B-AF7E-0821CFA8FA46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3" creationId="{B07536F1-8E97-4827-B46F-572DD71F8BC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4" creationId="{AC765C8A-3AF5-4967-9F27-8DA240AC3653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5" creationId="{946AA39C-C22E-4765-9B15-4109091E87B8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6" creationId="{B89EE527-E40D-48A0-A597-1B590F212F4C}"/>
          </ac:inkMkLst>
        </pc:inkChg>
        <pc:inkChg chg="add del mod">
          <ac:chgData name="Daniel Schwarz" userId="5bb35bb8-905a-4742-88d9-33d9089732e7" providerId="ADAL" clId="{86437948-6A79-4B7B-B7E0-67C001754F77}" dt="2020-10-07T20:07:59.466" v="2128" actId="9405"/>
          <ac:inkMkLst>
            <pc:docMk/>
            <pc:sldMk cId="1154027328" sldId="264"/>
            <ac:inkMk id="57" creationId="{C2A504E6-70C0-4CA8-AE4B-953F42E0A43F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8" creationId="{5D67D0AA-2677-4FE9-9600-78B89B2C3C2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9" creationId="{8648EAE3-E838-481F-83C6-F80373EBF60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0" creationId="{169D8FA5-7B4B-41F8-8C7F-FA3F5F449C1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1" creationId="{041562C6-2488-403B-B597-C7502F0BD729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2" creationId="{27F72C83-2DB1-40F3-8ADF-7C39A4880E04}"/>
          </ac:inkMkLst>
        </pc:inkChg>
        <pc:inkChg chg="add del mod">
          <ac:chgData name="Daniel Schwarz" userId="5bb35bb8-905a-4742-88d9-33d9089732e7" providerId="ADAL" clId="{86437948-6A79-4B7B-B7E0-67C001754F77}" dt="2020-10-07T20:07:59.211" v="2127" actId="9405"/>
          <ac:inkMkLst>
            <pc:docMk/>
            <pc:sldMk cId="1154027328" sldId="264"/>
            <ac:inkMk id="63" creationId="{8F916ADA-8174-4870-8C50-0DCA7E9F2097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4" creationId="{FC352607-43A4-4A1F-A996-4C6CACE882C4}"/>
          </ac:inkMkLst>
        </pc:inkChg>
        <pc:inkChg chg="add del mod">
          <ac:chgData name="Daniel Schwarz" userId="5bb35bb8-905a-4742-88d9-33d9089732e7" providerId="ADAL" clId="{86437948-6A79-4B7B-B7E0-67C001754F77}" dt="2020-10-07T20:07:58.871" v="2126" actId="9405"/>
          <ac:inkMkLst>
            <pc:docMk/>
            <pc:sldMk cId="1154027328" sldId="264"/>
            <ac:inkMk id="65" creationId="{4F32587A-C54E-4707-ADD7-5DCF12C7A108}"/>
          </ac:inkMkLst>
        </pc:inkChg>
        <pc:inkChg chg="add mod">
          <ac:chgData name="Daniel Schwarz" userId="5bb35bb8-905a-4742-88d9-33d9089732e7" providerId="ADAL" clId="{86437948-6A79-4B7B-B7E0-67C001754F77}" dt="2020-10-09T16:13:29.996" v="2489" actId="164"/>
          <ac:inkMkLst>
            <pc:docMk/>
            <pc:sldMk cId="1154027328" sldId="264"/>
            <ac:inkMk id="66" creationId="{40927254-436C-4299-BF4C-0110DE52CE8D}"/>
          </ac:inkMkLst>
        </pc:inkChg>
        <pc:inkChg chg="add mod">
          <ac:chgData name="Daniel Schwarz" userId="5bb35bb8-905a-4742-88d9-33d9089732e7" providerId="ADAL" clId="{86437948-6A79-4B7B-B7E0-67C001754F77}" dt="2020-10-09T16:13:29.996" v="2489" actId="164"/>
          <ac:inkMkLst>
            <pc:docMk/>
            <pc:sldMk cId="1154027328" sldId="264"/>
            <ac:inkMk id="67" creationId="{A137F798-AD05-42C3-B491-61B7465E8889}"/>
          </ac:inkMkLst>
        </pc:inkChg>
        <pc:inkChg chg="add del mod">
          <ac:chgData name="Daniel Schwarz" userId="5bb35bb8-905a-4742-88d9-33d9089732e7" providerId="ADAL" clId="{86437948-6A79-4B7B-B7E0-67C001754F77}" dt="2020-10-07T20:07:58.592" v="2125"/>
          <ac:inkMkLst>
            <pc:docMk/>
            <pc:sldMk cId="1154027328" sldId="264"/>
            <ac:inkMk id="68" creationId="{D9044F3F-2BD4-4816-A247-739D140D4F44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69" creationId="{A30374C0-BC25-4334-9A05-6053179ADCBC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0" creationId="{672F13CB-1A4E-4E36-B940-64918024C4AA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1" creationId="{04F9835C-33AC-4828-852E-41F5CE223C24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3" creationId="{C3387462-219E-4749-9490-C34FB367872C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4" creationId="{F0AA1374-8A9C-431A-9463-6A15176E5F90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5" creationId="{54DF849E-7F5D-4C25-8CB0-0380456D363A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6" creationId="{B333B159-91DF-4089-88E7-1A59547E2AC0}"/>
          </ac:inkMkLst>
        </pc:inkChg>
        <pc:inkChg chg="add del mod">
          <ac:chgData name="Daniel Schwarz" userId="5bb35bb8-905a-4742-88d9-33d9089732e7" providerId="ADAL" clId="{86437948-6A79-4B7B-B7E0-67C001754F77}" dt="2020-10-06T20:48:00.453" v="1047"/>
          <ac:inkMkLst>
            <pc:docMk/>
            <pc:sldMk cId="1154027328" sldId="264"/>
            <ac:inkMk id="77" creationId="{AF306685-C698-4E45-8AA2-E3D9C81B9F16}"/>
          </ac:inkMkLst>
        </pc:inkChg>
        <pc:inkChg chg="add del">
          <ac:chgData name="Daniel Schwarz" userId="5bb35bb8-905a-4742-88d9-33d9089732e7" providerId="ADAL" clId="{86437948-6A79-4B7B-B7E0-67C001754F77}" dt="2020-10-07T20:08:04.135" v="2130" actId="9405"/>
          <ac:inkMkLst>
            <pc:docMk/>
            <pc:sldMk cId="1154027328" sldId="264"/>
            <ac:inkMk id="77" creationId="{E8EFB03A-6C07-4E59-AEEF-8C5F9B1CC989}"/>
          </ac:inkMkLst>
        </pc:inkChg>
        <pc:inkChg chg="add del mod">
          <ac:chgData name="Daniel Schwarz" userId="5bb35bb8-905a-4742-88d9-33d9089732e7" providerId="ADAL" clId="{86437948-6A79-4B7B-B7E0-67C001754F77}" dt="2020-10-07T20:08:21.473" v="2142" actId="9405"/>
          <ac:inkMkLst>
            <pc:docMk/>
            <pc:sldMk cId="1154027328" sldId="264"/>
            <ac:inkMk id="78" creationId="{AE6F1D3F-1555-448E-ACEE-2957BF282923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9" creationId="{C194324B-197C-4696-B5F7-6F0C09CF0286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0" creationId="{5986D540-D721-4F44-A3F3-20C6FA776B25}"/>
          </ac:inkMkLst>
        </pc:inkChg>
        <pc:inkChg chg="add del mod">
          <ac:chgData name="Daniel Schwarz" userId="5bb35bb8-905a-4742-88d9-33d9089732e7" providerId="ADAL" clId="{86437948-6A79-4B7B-B7E0-67C001754F77}" dt="2020-10-07T20:08:21.137" v="2141" actId="9405"/>
          <ac:inkMkLst>
            <pc:docMk/>
            <pc:sldMk cId="1154027328" sldId="264"/>
            <ac:inkMk id="81" creationId="{260D09E7-E561-4045-BC52-0F192DBEB11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2" creationId="{6D36F3A9-1AF1-46FB-99DD-33F64C8B0B25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3" creationId="{EFE79B82-AF95-4502-BDD8-9DF6584A3A9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4" creationId="{A8F46458-20FF-4628-B4CC-4018976D7047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5" creationId="{748F8749-1B65-445A-A837-4C0183A6EDE9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6" creationId="{BB2294E9-F183-48CB-8E30-ECB4D49266FE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7" creationId="{338D630A-91D6-4861-B576-68EEB680418E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8" creationId="{9E70AD6C-663D-457C-8F44-EB34D2E446B6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9" creationId="{17E93844-F9DF-47B6-8E80-710F9CD7024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90" creationId="{281F9523-0F00-4C75-A6AE-3615E9B08113}"/>
          </ac:inkMkLst>
        </pc:inkChg>
        <pc:inkChg chg="add del mod">
          <ac:chgData name="Daniel Schwarz" userId="5bb35bb8-905a-4742-88d9-33d9089732e7" providerId="ADAL" clId="{86437948-6A79-4B7B-B7E0-67C001754F77}" dt="2020-10-07T20:08:20.863" v="2140" actId="9405"/>
          <ac:inkMkLst>
            <pc:docMk/>
            <pc:sldMk cId="1154027328" sldId="264"/>
            <ac:inkMk id="91" creationId="{AC4A5A57-E531-4DFA-A7BB-050C22A97F1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2" creationId="{392C9113-7F42-4F04-90C2-364DA408F65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3" creationId="{1259B3D3-22E5-4AA0-AEB4-4C2BDB362AD3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4" creationId="{2A95E024-89E7-4FF9-A9F0-FDA2120431CE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5" creationId="{BA670FFD-2257-4AC3-A1CD-A202FB891D0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6" creationId="{3715FBDC-FD89-4378-AA07-A9BF025ACFB0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7" creationId="{2C74B99D-1307-428E-A873-B5EDC33C54F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8" creationId="{D47285C3-9876-4180-AF0F-D96BAB98E69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9" creationId="{232FDFA0-5D1B-4E0F-8B73-604111DD041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0" creationId="{65562930-4230-478D-A4F5-704B9C895677}"/>
          </ac:inkMkLst>
        </pc:inkChg>
        <pc:inkChg chg="add del mod">
          <ac:chgData name="Daniel Schwarz" userId="5bb35bb8-905a-4742-88d9-33d9089732e7" providerId="ADAL" clId="{86437948-6A79-4B7B-B7E0-67C001754F77}" dt="2020-10-07T20:08:20.530" v="2139"/>
          <ac:inkMkLst>
            <pc:docMk/>
            <pc:sldMk cId="1154027328" sldId="264"/>
            <ac:inkMk id="101" creationId="{CA14A091-757E-49FA-B487-69C985D446AE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2" creationId="{92FC6DD5-157D-4EA2-8C32-EE996EE92D58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3" creationId="{5B9FA26C-871F-4B88-A3AD-C59DB4CF3121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4" creationId="{29153661-659A-4B8B-B2BD-395A8592A1B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5" creationId="{939D8DB5-33BA-4415-A545-60708807936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6" creationId="{39508B7C-04DD-4D0D-B212-37E10693CC4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7" creationId="{18F73176-4BD6-4408-B4AD-0D0EAC7BEDB8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8" creationId="{43EF864E-02E7-46DC-8078-4B213228EB7D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0" creationId="{673DC3D2-595D-46F2-A49B-B287D73AFA1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1" creationId="{B1DCCDAA-1BC1-4E9D-9754-8B82A5316624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2" creationId="{26B9EC18-94F2-4B0B-802F-A218F0D7D6AA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3" creationId="{00B53BC2-D738-4909-B042-81DBF5C2613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4" creationId="{F9DC3339-9E6A-4590-A665-45C0F7281ACE}"/>
          </ac:inkMkLst>
        </pc:inkChg>
        <pc:inkChg chg="add del mod">
          <ac:chgData name="Daniel Schwarz" userId="5bb35bb8-905a-4742-88d9-33d9089732e7" providerId="ADAL" clId="{86437948-6A79-4B7B-B7E0-67C001754F77}" dt="2020-10-07T20:08:30.001" v="2148" actId="9405"/>
          <ac:inkMkLst>
            <pc:docMk/>
            <pc:sldMk cId="1154027328" sldId="264"/>
            <ac:inkMk id="115" creationId="{7DE5F857-72B6-4575-9E76-187280B5485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6" creationId="{570E628B-631F-4569-A82B-F26F0E3DA16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7" creationId="{0AD53DA9-CCD6-48DE-A56F-2AE880386C9B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8" creationId="{1EE4AC03-8F94-4448-81F5-EE5FC2E13C61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9" creationId="{0632DB72-5558-4E58-A751-57FEFF504D53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0" creationId="{104DB35B-3A9C-407B-BFBB-E59569F0B190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1" creationId="{1345988E-0892-4848-BD0A-6BBD57B6526A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2" creationId="{F994ED90-6446-41E7-9AC3-1F939E68CAFB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3" creationId="{D5E18877-329D-4735-A148-EDD02FD2592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4" creationId="{33D89214-4ED0-4151-973C-FAE7B864A6EE}"/>
          </ac:inkMkLst>
        </pc:inkChg>
        <pc:inkChg chg="add del mod">
          <ac:chgData name="Daniel Schwarz" userId="5bb35bb8-905a-4742-88d9-33d9089732e7" providerId="ADAL" clId="{86437948-6A79-4B7B-B7E0-67C001754F77}" dt="2020-10-07T20:08:29.577" v="2147"/>
          <ac:inkMkLst>
            <pc:docMk/>
            <pc:sldMk cId="1154027328" sldId="264"/>
            <ac:inkMk id="125" creationId="{1A18550F-9080-4A31-9F30-4CFAEB196CA9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6" creationId="{76E805E6-D55B-4D57-BAD3-CBDF538D937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7" creationId="{8A0F45A7-52A9-4CF7-8EE5-0B9E5EFA312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8" creationId="{39ADA88B-9BD5-40B8-BACD-A058206D5A0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9" creationId="{C623100E-8E00-4F57-8148-FBDB92C9901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30" creationId="{F7CE2C8C-52EB-4C69-8760-0501D5CEFB36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31" creationId="{B916DE67-8E4B-42C2-A0E1-49075697389B}"/>
          </ac:inkMkLst>
        </pc:inkChg>
        <pc:inkChg chg="add del mod">
          <ac:chgData name="Daniel Schwarz" userId="5bb35bb8-905a-4742-88d9-33d9089732e7" providerId="ADAL" clId="{86437948-6A79-4B7B-B7E0-67C001754F77}" dt="2020-10-06T20:50:22.314" v="1128" actId="9405"/>
          <ac:inkMkLst>
            <pc:docMk/>
            <pc:sldMk cId="1154027328" sldId="264"/>
            <ac:inkMk id="133" creationId="{D6FFACC3-82C2-4C00-A4F2-266A0DDC1F68}"/>
          </ac:inkMkLst>
        </pc:inkChg>
        <pc:inkChg chg="add del mod">
          <ac:chgData name="Daniel Schwarz" userId="5bb35bb8-905a-4742-88d9-33d9089732e7" providerId="ADAL" clId="{86437948-6A79-4B7B-B7E0-67C001754F77}" dt="2020-10-06T20:50:21.849" v="1127" actId="9405"/>
          <ac:inkMkLst>
            <pc:docMk/>
            <pc:sldMk cId="1154027328" sldId="264"/>
            <ac:inkMk id="134" creationId="{310B2818-EC2D-4FF9-919A-2E4A3455CE87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4" creationId="{57A2E6DC-6A01-4020-B9B7-1C92580E1D60}"/>
          </ac:inkMkLst>
        </pc:inkChg>
        <pc:inkChg chg="add del mod">
          <ac:chgData name="Daniel Schwarz" userId="5bb35bb8-905a-4742-88d9-33d9089732e7" providerId="ADAL" clId="{86437948-6A79-4B7B-B7E0-67C001754F77}" dt="2020-10-06T20:50:21.608" v="1126" actId="9405"/>
          <ac:inkMkLst>
            <pc:docMk/>
            <pc:sldMk cId="1154027328" sldId="264"/>
            <ac:inkMk id="135" creationId="{2C01E4BC-B2DC-4C63-B118-8DA5309AF9D3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5" creationId="{D0B46B90-30B2-47F0-8143-A10E801889AE}"/>
          </ac:inkMkLst>
        </pc:inkChg>
        <pc:inkChg chg="add del mod">
          <ac:chgData name="Daniel Schwarz" userId="5bb35bb8-905a-4742-88d9-33d9089732e7" providerId="ADAL" clId="{86437948-6A79-4B7B-B7E0-67C001754F77}" dt="2020-10-06T20:50:21.435" v="1125" actId="9405"/>
          <ac:inkMkLst>
            <pc:docMk/>
            <pc:sldMk cId="1154027328" sldId="264"/>
            <ac:inkMk id="136" creationId="{5D000EEE-7953-4937-9B69-864EE1A4922C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6" creationId="{7F63544A-5ED9-420A-BA8B-5D8825FE05E4}"/>
          </ac:inkMkLst>
        </pc:inkChg>
        <pc:inkChg chg="add del mod">
          <ac:chgData name="Daniel Schwarz" userId="5bb35bb8-905a-4742-88d9-33d9089732e7" providerId="ADAL" clId="{86437948-6A79-4B7B-B7E0-67C001754F77}" dt="2020-10-06T20:50:21.198" v="1124"/>
          <ac:inkMkLst>
            <pc:docMk/>
            <pc:sldMk cId="1154027328" sldId="264"/>
            <ac:inkMk id="137" creationId="{C21EBA95-B078-4EF4-938E-8F8A21E85780}"/>
          </ac:inkMkLst>
        </pc:inkChg>
        <pc:inkChg chg="add del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8" creationId="{991A796C-83FE-4796-8BD2-56AFA599E021}"/>
          </ac:inkMkLst>
        </pc:inkChg>
        <pc:inkChg chg="add del mod">
          <ac:chgData name="Daniel Schwarz" userId="5bb35bb8-905a-4742-88d9-33d9089732e7" providerId="ADAL" clId="{86437948-6A79-4B7B-B7E0-67C001754F77}" dt="2020-10-06T20:50:20.902" v="1122"/>
          <ac:inkMkLst>
            <pc:docMk/>
            <pc:sldMk cId="1154027328" sldId="264"/>
            <ac:inkMk id="139" creationId="{2502EA08-1B57-476A-9904-3999FF1B065C}"/>
          </ac:inkMkLst>
        </pc:inkChg>
        <pc:inkChg chg="add del mod">
          <ac:chgData name="Daniel Schwarz" userId="5bb35bb8-905a-4742-88d9-33d9089732e7" providerId="ADAL" clId="{86437948-6A79-4B7B-B7E0-67C001754F77}" dt="2020-10-06T20:50:20.602" v="1120" actId="9405"/>
          <ac:inkMkLst>
            <pc:docMk/>
            <pc:sldMk cId="1154027328" sldId="264"/>
            <ac:inkMk id="141" creationId="{E1F6D567-8B38-4BBF-BC04-7B3D200AA3C7}"/>
          </ac:inkMkLst>
        </pc:inkChg>
        <pc:inkChg chg="add del mod">
          <ac:chgData name="Daniel Schwarz" userId="5bb35bb8-905a-4742-88d9-33d9089732e7" providerId="ADAL" clId="{86437948-6A79-4B7B-B7E0-67C001754F77}" dt="2020-10-06T20:50:20.371" v="1119" actId="9405"/>
          <ac:inkMkLst>
            <pc:docMk/>
            <pc:sldMk cId="1154027328" sldId="264"/>
            <ac:inkMk id="142" creationId="{C9FC6194-BE9C-43B5-9FA2-56BB4FD82233}"/>
          </ac:inkMkLst>
        </pc:inkChg>
        <pc:inkChg chg="add del mod">
          <ac:chgData name="Daniel Schwarz" userId="5bb35bb8-905a-4742-88d9-33d9089732e7" providerId="ADAL" clId="{86437948-6A79-4B7B-B7E0-67C001754F77}" dt="2020-10-06T20:50:20.129" v="1118" actId="9405"/>
          <ac:inkMkLst>
            <pc:docMk/>
            <pc:sldMk cId="1154027328" sldId="264"/>
            <ac:inkMk id="143" creationId="{25E5B366-434E-4350-917F-3C1AC7D019C3}"/>
          </ac:inkMkLst>
        </pc:inkChg>
        <pc:inkChg chg="add del mod">
          <ac:chgData name="Daniel Schwarz" userId="5bb35bb8-905a-4742-88d9-33d9089732e7" providerId="ADAL" clId="{86437948-6A79-4B7B-B7E0-67C001754F77}" dt="2020-10-06T20:50:19.635" v="1117"/>
          <ac:inkMkLst>
            <pc:docMk/>
            <pc:sldMk cId="1154027328" sldId="264"/>
            <ac:inkMk id="144" creationId="{B231F8BD-9EFB-4D3E-BFBF-55F184F16336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6" creationId="{4164A8FA-972B-4F7D-9084-EB0435F3F275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7" creationId="{9A72F548-3A57-4DC3-A63D-25280F48C8CA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8" creationId="{26DDC25C-70D5-43F4-B2E2-5E5F7A760C1C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9" creationId="{EE19D7C0-B92B-4539-A842-9D2F4B0771DE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50" creationId="{8456E04C-2DC6-4BAE-AB14-C90D3C1E079A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51" creationId="{065B152E-E7B7-4DF6-983A-5DA8BE777317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3" creationId="{7BDB554B-2B11-41AF-BC07-26A14478C5A1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4" creationId="{045422E6-0658-4988-B94E-E96B7743DCF8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5" creationId="{E3CF8E7C-3384-4376-B941-D9DB7F694331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6" creationId="{D27F55D9-B902-4DD8-B95F-0645D1C02965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7" creationId="{9A3CEE5A-E832-4965-ABE6-DF28A10EC0D6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59" creationId="{1438EFE6-B0D2-4F4C-89FE-29C367418187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0" creationId="{89DCECA4-916F-4ABF-A185-6128552A8E67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1" creationId="{D877B3DC-7370-4C32-9E18-EA58A849EFB5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2" creationId="{A70536ED-2DA4-42EF-B025-1BD3FBCED5A8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3" creationId="{B0C94D18-CB65-4EC7-9EE5-D1F909EA6ACD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4" creationId="{74F50538-F473-45B4-8B7B-47EFC07D1EA6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5" creationId="{13C69619-50D5-4061-BF92-C226146FC2A4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6" creationId="{415EE475-17DC-4ABC-8765-DF37B3FEDBB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7" creationId="{41A31D7C-1BDB-4D08-9D6A-B4B6F09D17C2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9" creationId="{DE52BB0B-E9C1-4514-8B65-86999E592F22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0" creationId="{66FA244E-7CA6-4CE1-BB1F-7D5F11A6161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1" creationId="{C1C89126-3822-4E62-A125-0C701CD72D0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2" creationId="{E84ACE49-62A3-436C-8BBB-29B70BCCBB02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4" creationId="{43A4407F-8176-4FF2-B936-B8D2EF4AD209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5" creationId="{E69AFAE2-34F6-4CF8-BBA8-EB19842116F7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6" creationId="{29313EBE-D6FA-4393-B992-A464EDA24093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8" creationId="{00163181-DE78-4846-AD66-629FAF32AF4E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9" creationId="{15CE75C6-84DC-46E2-AA54-E913E59931BB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0" creationId="{85DDD61C-049C-437F-8651-75917B6D8E99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1" creationId="{510DB4CE-5BC9-4828-87A1-FBEEF3D224B1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2" creationId="{87658DAA-A2DB-4A34-AEAE-781D0CDFF9D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3" creationId="{243B3B23-733E-474E-8553-BD7D61E27616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5" creationId="{44777FC1-8D67-421A-B090-28900482801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6" creationId="{051F751C-F9A9-4D02-93F7-E39CFD291377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7" creationId="{D507C5DC-CA15-40FD-A0D9-6DA2713BBB1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8" creationId="{67AC570B-BAAF-4CC7-B97A-4D9CEE2FA3AF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9" creationId="{56E8217C-B88A-4790-AC60-B76374728F4E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90" creationId="{EC9D8798-84DB-4D1F-A0F6-B1AA33E10A14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91" creationId="{05BFF684-2B31-461F-AA08-A4E1114B118C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3" creationId="{665A5E38-E312-463B-8371-68984066A52E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4" creationId="{5EF8F8D1-4475-404A-B4BB-86886E06AC67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5" creationId="{BA88A69A-9BAD-48B8-AC33-6288D2D90A3A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6" creationId="{BD1FC19F-0819-4782-95EB-51FF04882B94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7" creationId="{7FF7578A-B605-4944-B129-00B766B76009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8" creationId="{0031221A-E223-4B40-ACA4-E18E390A379C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9" creationId="{E8C51E13-F2FA-44AD-95C6-6A7C6FF248BA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0" creationId="{C91D2D46-0E14-4E27-91B3-73AB7B7AB16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1" creationId="{EF5DC7F5-FE75-4EFA-A903-A95C8266AAA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2" creationId="{00605F3F-81F6-47E2-A215-642F78A5973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4" creationId="{26AAF794-DF7C-469A-9E8C-61B9751818A8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5" creationId="{ABA601C8-8EC7-4B91-99B9-B46A3C2F97B5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6" creationId="{06BC99F7-097B-4258-B2C0-079A75176C73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7" creationId="{477C978A-1055-4978-B9A4-539A38169583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8" creationId="{A1B9B5FB-DEF3-459C-A458-5A96FC2D8635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0" creationId="{787350AA-09A3-4406-8090-7DBEA802E10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1" creationId="{07211A07-7525-40D7-934B-681D2F9DE38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2" creationId="{051CF492-6818-4683-8FE5-1C70004F7C87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3" creationId="{8E196686-7459-49EA-88F6-337E88ADE19F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4" creationId="{A782D19F-B452-4392-B4C6-D2A05BC90EA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5" creationId="{D04510E0-69A6-47CC-97BB-A53204A601DC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6" creationId="{58898763-F323-4B42-8D6B-BAAF69C38C64}"/>
          </ac:inkMkLst>
        </pc:inkChg>
        <pc:inkChg chg="add del mod">
          <ac:chgData name="Daniel Schwarz" userId="5bb35bb8-905a-4742-88d9-33d9089732e7" providerId="ADAL" clId="{86437948-6A79-4B7B-B7E0-67C001754F77}" dt="2020-10-06T20:51:38.666" v="1203"/>
          <ac:inkMkLst>
            <pc:docMk/>
            <pc:sldMk cId="1154027328" sldId="264"/>
            <ac:inkMk id="217" creationId="{8D1A44A2-F3AE-4BEC-A36E-87389E73C42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9" creationId="{A90D3D3A-8F1A-4045-A2AB-74D9EC241A4B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0" creationId="{05F959C1-BDC5-48E1-BE4A-4377FEBAD895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1" creationId="{A0490AEA-3564-4410-9767-EB7DC5E61EAE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2" creationId="{933A6122-26E1-48A8-AD8E-0B8DC437307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3" creationId="{55EF7502-5410-40F7-941C-3F558CC7A258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5" creationId="{704772AA-EE90-4D9D-96A9-266C5C63825B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6" creationId="{C2FFC76A-BB0B-4F79-9CD7-5D09BDBE1E2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7" creationId="{1BEB3ACE-0451-43B3-9743-59E02381059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8" creationId="{FF97FA95-8E04-48DC-A95F-9A65A3DBB5BE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9" creationId="{D3CC09C0-3B65-4BD5-9B9F-EE35EFD95801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0" creationId="{535F2B85-0993-4D53-AC19-F87A39B2F499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1" creationId="{C8801701-F729-4D5D-B431-2401380ACE89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2" creationId="{B75F328F-8203-4524-9AC4-4DE72C3A3BB3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3" creationId="{A3EDBE06-3BE4-4A7B-8AC1-781F02ACE2F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4" creationId="{284A72F9-A5FD-4CDB-A032-7B3215885AC3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6" creationId="{EBA62619-CCF8-4994-B8A9-07BE75062A91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7" creationId="{800CD8B4-020E-48A4-B672-A0938CF6F3DF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8" creationId="{AB4F441E-5C0E-4A42-B228-F42D5D8714C5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9" creationId="{3F40469E-B940-4F7E-A8EF-F7597C55FC2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0" creationId="{A6BD9B48-B2B3-41D7-9C1A-55964E0988A2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2" creationId="{12457C27-356B-474C-AE6B-BFB84B2C4EDE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3" creationId="{716BDC8F-AECC-4EDF-A2F9-ECBA13E7333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4" creationId="{E2122FF3-DDA3-4EC4-A217-685BAB2BA114}"/>
          </ac:inkMkLst>
        </pc:inkChg>
        <pc:inkChg chg="add del mod">
          <ac:chgData name="Daniel Schwarz" userId="5bb35bb8-905a-4742-88d9-33d9089732e7" providerId="ADAL" clId="{86437948-6A79-4B7B-B7E0-67C001754F77}" dt="2020-10-06T20:52:25.096" v="1233"/>
          <ac:inkMkLst>
            <pc:docMk/>
            <pc:sldMk cId="1154027328" sldId="264"/>
            <ac:inkMk id="245" creationId="{78CEF9EB-DB1B-4D1A-8D3B-67CA6D78478B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7" creationId="{ADB4E292-8119-4A53-96BB-99968C3A3D7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8" creationId="{6DEB6B0D-72C2-49FA-BB9F-2BDAB3B940F8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0" creationId="{84CCFABB-D547-4570-A134-99D96593D3E2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1" creationId="{253FF678-2C61-4F88-954A-E11F45285B0C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2" creationId="{98EA3CBD-FE7A-4893-A144-2BBE1EE4842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3" creationId="{7C9F913A-DDF4-4313-AE3C-B6F94DFC18E4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4" creationId="{E858BA2A-5C9F-496D-B873-D0002893B025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6" creationId="{98A33636-C33F-48A3-971A-962341FA107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7" creationId="{3635D9CC-1E40-480C-8FC7-189B1AAB6A0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8" creationId="{8F8B3688-FF27-4D87-AC9E-30B006CF03B5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9" creationId="{3D1FDB56-D18E-4113-8953-E11D004F820D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1" creationId="{0789AC60-CD50-4414-99C9-BA448FAFD186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2" creationId="{3DA3038B-0252-4AFA-A5BC-AF7D270F9B93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3" creationId="{1175AE14-49B8-4D66-9AE7-054B6E281A27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4" creationId="{694325AD-D29E-454C-82EA-5F952B2B7F0B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5" creationId="{5AEC0223-B986-4286-BD4E-8A3C78C434D1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6" creationId="{8814DC0D-734C-4196-AC34-710DA3C45149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7" creationId="{CA5F3022-B3CB-4A88-AC76-266569E804DC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8" creationId="{53A5B5E6-4C70-429A-A676-03E5AD41D239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9" creationId="{CD15C213-4C54-4B2F-A6B0-A4379E9E91C4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70" creationId="{712A0257-C28A-4692-B0CB-AF0F2CDF1F55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2" creationId="{27001CD9-22A4-4AB6-9647-D16E1B0537C6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3" creationId="{6DB4F82B-7AFE-42F0-8BD0-D6C88937E358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4" creationId="{7BC63664-23EC-416D-8D93-9A46F36A59D1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5" creationId="{AC59B83D-D7B3-4AAE-8CB8-1C3394E38BFE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6" creationId="{AB5F8E74-583F-4710-843D-C5B3219002C2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7" creationId="{178DF7D3-5794-4A92-ACC7-6FD3C65BC822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8" creationId="{54CFA41A-81A5-4F33-9158-E7A00CD2912B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0" creationId="{022B94F0-D5A2-4449-B62F-313F172BD4E3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1" creationId="{22B4CCD3-7998-485F-9A20-2A6BEC2F59F4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2" creationId="{0B2E51D9-226A-401E-AC94-1404C1B1F35B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3" creationId="{9387DC09-8C1B-404E-B3C3-919B127AF229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4" creationId="{277AAD4E-87C6-48C7-99C6-C0A2E30B3CA8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5" creationId="{9AF98016-37BB-4A8B-A0DA-A359DC4D2C7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6" creationId="{6D55E546-7149-4B52-BB93-0444EA26B9A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7" creationId="{4F5BE1F0-286A-4748-A1E1-B8EDD6C0631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8" creationId="{B2229905-5EA3-4736-BA65-ABB72DE7C1D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9" creationId="{7EBB3F2F-F810-4DBE-B849-8AD8F96250CF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90" creationId="{79C3C4C2-A4DB-40A1-AE95-4BDD15374D94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91" creationId="{9FAC10F1-98AF-42F8-8174-68EB2D4290EC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3" creationId="{948A2522-CF2E-4BCB-A284-92D5262D44F3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4" creationId="{8243BCA8-D7E6-4E1D-AEBE-FF36F5E4988E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5" creationId="{4C7D6EA9-4A66-4A2D-951F-D841CD1D07B1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6" creationId="{8A176FDE-225A-41AB-B9AD-289FDDB0E7FA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7" creationId="{D7C001BD-3609-44E9-B012-75F8BFF298DC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8" creationId="{A08CD8C1-1778-4EBA-A76C-5117104DFB31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9" creationId="{54A64F1B-2C0D-46ED-BB18-AFA7DCC53CFE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0" creationId="{2C8B6074-A1B3-497B-B23B-18328B5C70A7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1" creationId="{52B15347-A18C-412C-9A55-0DF92A320688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2" creationId="{1689A3A0-48C3-4346-9202-3BE39A92DC60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3" creationId="{9AF13F28-1F6A-4997-8148-3BACD2DED30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305" creationId="{12168BE7-B39F-4272-A32C-F08D4764AD6B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306" creationId="{B79858D6-6CC7-4D61-8313-53932CDE3819}"/>
          </ac:inkMkLst>
        </pc:inkChg>
        <pc:inkChg chg="add del">
          <ac:chgData name="Daniel Schwarz" userId="5bb35bb8-905a-4742-88d9-33d9089732e7" providerId="ADAL" clId="{86437948-6A79-4B7B-B7E0-67C001754F77}" dt="2020-10-06T20:53:42.576" v="1296" actId="9405"/>
          <ac:inkMkLst>
            <pc:docMk/>
            <pc:sldMk cId="1154027328" sldId="264"/>
            <ac:inkMk id="308" creationId="{A53E0413-CE79-4710-A7C9-CB3439E727B9}"/>
          </ac:inkMkLst>
        </pc:inkChg>
        <pc:inkChg chg="add del">
          <ac:chgData name="Daniel Schwarz" userId="5bb35bb8-905a-4742-88d9-33d9089732e7" providerId="ADAL" clId="{86437948-6A79-4B7B-B7E0-67C001754F77}" dt="2020-10-06T20:53:47.367" v="1298" actId="9405"/>
          <ac:inkMkLst>
            <pc:docMk/>
            <pc:sldMk cId="1154027328" sldId="264"/>
            <ac:inkMk id="309" creationId="{4143C341-C1EB-4E6C-A4B7-F681D8C38534}"/>
          </ac:inkMkLst>
        </pc:inkChg>
        <pc:inkChg chg="add mod">
          <ac:chgData name="Daniel Schwarz" userId="5bb35bb8-905a-4742-88d9-33d9089732e7" providerId="ADAL" clId="{86437948-6A79-4B7B-B7E0-67C001754F77}" dt="2020-10-09T16:09:13.010" v="2472" actId="164"/>
          <ac:inkMkLst>
            <pc:docMk/>
            <pc:sldMk cId="1154027328" sldId="264"/>
            <ac:inkMk id="310" creationId="{235F3787-F0A5-4944-B0A2-722ED6B606BD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1" creationId="{08C4469F-D779-476B-AB3B-0A92446703D0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2" creationId="{3FEE8692-3607-4A18-B85A-463AC380BE75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3" creationId="{127D83C9-DC18-47B3-B451-446EF742F359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4" creationId="{F27CCB25-F461-4495-86E9-8D690EB5ADB2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5" creationId="{117723BE-E974-49B8-A3D3-F7081601DA8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6" creationId="{5071D28D-E4AD-4AA5-8A78-77DF13262B0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7" creationId="{00F09165-916F-4919-84A4-E3D987B57EB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8" creationId="{C345A773-BC6C-4017-AC16-F9E2D1CE98DA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9" creationId="{B80DD4DC-0C1A-4477-A925-F24A0E5431CA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1" creationId="{5CD83CD5-2C24-4F59-B3A5-258D1DD67E4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2" creationId="{326294C8-7AEC-4469-B9E4-25AA3C313355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3" creationId="{D0599488-A847-44A1-828C-3753E01CA83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4" creationId="{0715A127-A532-4FEE-840D-1840596A65C8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5" creationId="{6E43033A-81CC-4422-AF86-D2B9D35A664E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6" creationId="{925FFF4C-10FA-4D94-A848-EA5B6694ED4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7" creationId="{89B94F22-8E31-424E-A75E-80B3B1DD5585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8" creationId="{FBA8E4F1-5CB4-42C8-98C0-021AA57F79D6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9" creationId="{3E519F1D-E3CD-4E1D-8EFA-0284855C5C56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30" creationId="{93EB6398-907C-4C01-99B4-F834AC0978FF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1" creationId="{54DCF8CB-8362-4A07-9330-73F80626C81B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2" creationId="{7BA19773-9E87-4097-AAE4-6D121831E89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3" creationId="{50ED11D3-FEBF-41A5-A296-BEA5AD25B78D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4" creationId="{D6C64D52-E73B-4A55-ADCB-66FCC616A7CD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5" creationId="{8FD78CB3-148F-4578-A029-22CD8AFBA723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6" creationId="{4BB09176-45BC-4B17-9569-181412B72BA2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7" creationId="{559D0ED4-C4F4-4808-AB54-206382F05FE0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8" creationId="{40B52E32-EAF5-4CB4-9438-1AE81C04FA7C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9" creationId="{852F26FC-1D90-41BE-B4E1-DD784364874C}"/>
          </ac:inkMkLst>
        </pc:inkChg>
        <pc:inkChg chg="add del mod topLvl">
          <ac:chgData name="Daniel Schwarz" userId="5bb35bb8-905a-4742-88d9-33d9089732e7" providerId="ADAL" clId="{86437948-6A79-4B7B-B7E0-67C001754F77}" dt="2020-10-09T16:17:40.949" v="2525" actId="478"/>
          <ac:inkMkLst>
            <pc:docMk/>
            <pc:sldMk cId="1154027328" sldId="264"/>
            <ac:inkMk id="340" creationId="{40B7243F-68EB-43E8-9F30-C2477D60B008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4" creationId="{CA19FD6C-5219-4234-97FF-2A5F4B784DCA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5" creationId="{4A24B307-F1EA-4F8E-8CC9-73AAC8C11645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6" creationId="{4C4E9C48-6244-4534-B979-A89648DFA10E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8" creationId="{0682AF36-653D-4604-82C7-4A4A58DB35E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9" creationId="{8C7EF369-C576-413F-96BB-4490F79A5999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0" creationId="{B7C7509D-EC2C-4442-92AB-DEE7260FD1E8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1" creationId="{05B600F5-9DD7-4D4D-AB1D-CE3C1483692C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2" creationId="{D6A2AAE1-9CB6-4086-AA63-8D9B346026AE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3" creationId="{D93FAD83-53C7-47CF-83A0-B468EA922760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4" creationId="{D01EF110-3F6B-43D7-91BB-E03DA09F6DA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5" creationId="{DFFD6E27-9DE5-4E78-83E4-CD74942C8CF6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7" creationId="{F8ABA0B8-9C1F-4440-AEEE-5A51520C4F0E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8" creationId="{A5967E4C-36C6-46D9-B4D6-B01F62B9A8FB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9" creationId="{0A6D2B55-5479-4796-8689-58397CBD149F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0" creationId="{CE206474-B4D5-4FA8-BC92-C96299CF5269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1" creationId="{525A5EA9-A21E-4802-BF19-41BC2830298C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2" creationId="{53A0A406-20E5-4AE2-906A-86830EB16133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3" creationId="{6EA0D9F2-B467-4DD4-AAEE-3FC21A451400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4" creationId="{FEBDF850-EF4C-46C5-A817-9DDF2F345940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5" creationId="{090281E6-80B2-463D-9080-87A1697E4193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8" creationId="{83470423-A4E3-4123-8267-2B26FA9E5CA0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9" creationId="{6AB6FAB6-CBC2-41FE-92E5-88D8F2AE7042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0" creationId="{6F111102-E75A-4A52-AAF9-B7E1EA3AB9CC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1" creationId="{52043DFD-71D0-4BB6-BCC1-FB2838346805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2" creationId="{BA928222-F98E-4517-BA2D-F3B57F472871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3" creationId="{FF93185A-5AF8-4043-A4FD-B268254C5113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4" creationId="{A7507ED0-8E1F-428E-96D5-4CFAAF34D2B5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5" creationId="{AE2A7EC1-14F2-48E8-88C3-DF7309D1C271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6" creationId="{782BF12D-21BC-4632-BFA5-5893AA7E407A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7" creationId="{797E1C63-952A-4958-B36B-CC3B0B351E7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78" creationId="{61A4A6B2-FD1C-4437-94E5-358D6B03E5B9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79" creationId="{9036DA00-3629-42D5-97BC-B62463E612F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0" creationId="{2E945505-3087-43CA-8D5D-BEC2CC993B8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1" creationId="{98AA8B44-64A0-4A0E-8FF4-737E78DEB136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2" creationId="{C370338B-5CCA-4748-99CC-298140E2AB5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3" creationId="{FCDCA3CD-5790-47B0-8B48-F52F5A1ED8C5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4" creationId="{9E3B096F-B76A-4C9A-B289-BB1A15EC78F8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5" creationId="{C0CCF060-F5AB-46D8-95ED-0B8A9B2E2A14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6" creationId="{F8AAE67E-BE3E-4B1E-BE61-26DA78E5D626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7" creationId="{89138066-F859-45FF-84E8-6686C0128CC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8" creationId="{B4A4C388-3D3B-4D84-A8FF-8C4BD62C92F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9" creationId="{B6E0FACB-3F38-442C-9017-B16C31F4E2AA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1" creationId="{3239EBE8-F5A9-40AF-98F0-81F5D3C9370F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2" creationId="{CAFA319D-574B-4E80-AC3F-D4C867C70A0B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3" creationId="{AD154C34-A5B5-4B5F-9B55-6DEAC48E19AD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4" creationId="{34D74597-FB9D-470E-B261-B18586924538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5" creationId="{4F1BC7BB-42DF-4865-B4DF-3B0061467CC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6" creationId="{66F73FFB-24D0-4C3E-A126-E4A4CA533935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7" creationId="{82CCF1A9-E3EF-41FD-B659-ED0DD5AC148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8" creationId="{EF455E90-EB70-49A0-9E85-291F0BBDBF74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9" creationId="{140D8667-CED6-4B15-AE88-BDAAC4C1B421}"/>
          </ac:inkMkLst>
        </pc:inkChg>
        <pc:inkChg chg="add del mod">
          <ac:chgData name="Daniel Schwarz" userId="5bb35bb8-905a-4742-88d9-33d9089732e7" providerId="ADAL" clId="{86437948-6A79-4B7B-B7E0-67C001754F77}" dt="2020-10-06T20:58:16.057" v="1408" actId="9405"/>
          <ac:inkMkLst>
            <pc:docMk/>
            <pc:sldMk cId="1154027328" sldId="264"/>
            <ac:inkMk id="400" creationId="{7732F16A-5EE3-40FE-B22A-A879C33256C8}"/>
          </ac:inkMkLst>
        </pc:inkChg>
        <pc:inkChg chg="add del mod">
          <ac:chgData name="Daniel Schwarz" userId="5bb35bb8-905a-4742-88d9-33d9089732e7" providerId="ADAL" clId="{86437948-6A79-4B7B-B7E0-67C001754F77}" dt="2020-10-06T20:58:15.662" v="1407" actId="9405"/>
          <ac:inkMkLst>
            <pc:docMk/>
            <pc:sldMk cId="1154027328" sldId="264"/>
            <ac:inkMk id="401" creationId="{E6EC023E-492B-4839-93FD-6E545BA57969}"/>
          </ac:inkMkLst>
        </pc:inkChg>
        <pc:inkChg chg="add del mod">
          <ac:chgData name="Daniel Schwarz" userId="5bb35bb8-905a-4742-88d9-33d9089732e7" providerId="ADAL" clId="{86437948-6A79-4B7B-B7E0-67C001754F77}" dt="2020-10-06T20:58:15.094" v="1406" actId="9405"/>
          <ac:inkMkLst>
            <pc:docMk/>
            <pc:sldMk cId="1154027328" sldId="264"/>
            <ac:inkMk id="402" creationId="{74AD3958-971B-4AE3-BDE8-7336BFCC773C}"/>
          </ac:inkMkLst>
        </pc:inkChg>
        <pc:inkChg chg="add del mod">
          <ac:chgData name="Daniel Schwarz" userId="5bb35bb8-905a-4742-88d9-33d9089732e7" providerId="ADAL" clId="{86437948-6A79-4B7B-B7E0-67C001754F77}" dt="2020-10-06T20:58:14.761" v="1405" actId="9405"/>
          <ac:inkMkLst>
            <pc:docMk/>
            <pc:sldMk cId="1154027328" sldId="264"/>
            <ac:inkMk id="403" creationId="{181D363D-877C-49A8-AA83-7147CF3D4304}"/>
          </ac:inkMkLst>
        </pc:inkChg>
        <pc:inkChg chg="add del mod">
          <ac:chgData name="Daniel Schwarz" userId="5bb35bb8-905a-4742-88d9-33d9089732e7" providerId="ADAL" clId="{86437948-6A79-4B7B-B7E0-67C001754F77}" dt="2020-10-06T20:58:14.435" v="1404" actId="9405"/>
          <ac:inkMkLst>
            <pc:docMk/>
            <pc:sldMk cId="1154027328" sldId="264"/>
            <ac:inkMk id="404" creationId="{7499FBF9-7B67-49FC-A976-599986709D47}"/>
          </ac:inkMkLst>
        </pc:inkChg>
        <pc:inkChg chg="add del mod">
          <ac:chgData name="Daniel Schwarz" userId="5bb35bb8-905a-4742-88d9-33d9089732e7" providerId="ADAL" clId="{86437948-6A79-4B7B-B7E0-67C001754F77}" dt="2020-10-06T20:58:14.098" v="1403"/>
          <ac:inkMkLst>
            <pc:docMk/>
            <pc:sldMk cId="1154027328" sldId="264"/>
            <ac:inkMk id="405" creationId="{6233C456-A49F-4387-B4CC-981BECFFDBBB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7" creationId="{19B7AEDD-A584-46A3-B765-39BF6A12BCD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8" creationId="{70FDD1BF-A1E9-4C68-92FA-F1C07EBA150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9" creationId="{7D4A887E-FD60-4AD2-89B5-352E9FB2801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10" creationId="{493B96A7-0A0C-4697-9101-8D2DA783CD2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12" creationId="{9A05DFC1-8F9C-4188-AF3E-6E623B936D9F}"/>
          </ac:inkMkLst>
        </pc:inkChg>
        <pc:inkChg chg="add mod">
          <ac:chgData name="Daniel Schwarz" userId="5bb35bb8-905a-4742-88d9-33d9089732e7" providerId="ADAL" clId="{86437948-6A79-4B7B-B7E0-67C001754F77}" dt="2020-10-06T21:00:26.621" v="1438" actId="1037"/>
          <ac:inkMkLst>
            <pc:docMk/>
            <pc:sldMk cId="1154027328" sldId="264"/>
            <ac:inkMk id="414" creationId="{33AF8FC9-ACDE-4335-91C0-B3D84EF29648}"/>
          </ac:inkMkLst>
        </pc:inkChg>
        <pc:inkChg chg="add mod">
          <ac:chgData name="Daniel Schwarz" userId="5bb35bb8-905a-4742-88d9-33d9089732e7" providerId="ADAL" clId="{86437948-6A79-4B7B-B7E0-67C001754F77}" dt="2020-10-06T21:00:31.437" v="1444" actId="1037"/>
          <ac:inkMkLst>
            <pc:docMk/>
            <pc:sldMk cId="1154027328" sldId="264"/>
            <ac:inkMk id="415" creationId="{50F494F9-0B9A-479A-A08A-8D2187D9FB47}"/>
          </ac:inkMkLst>
        </pc:inkChg>
        <pc:inkChg chg="add mod">
          <ac:chgData name="Daniel Schwarz" userId="5bb35bb8-905a-4742-88d9-33d9089732e7" providerId="ADAL" clId="{86437948-6A79-4B7B-B7E0-67C001754F77}" dt="2020-10-06T21:00:17.915" v="1426" actId="1037"/>
          <ac:inkMkLst>
            <pc:docMk/>
            <pc:sldMk cId="1154027328" sldId="264"/>
            <ac:inkMk id="416" creationId="{8E7CF1F8-4FA1-4B32-BFF2-5D79BCD3A0D9}"/>
          </ac:inkMkLst>
        </pc:inkChg>
      </pc:sldChg>
      <pc:sldChg chg="modSp new mod">
        <pc:chgData name="Daniel Schwarz" userId="5bb35bb8-905a-4742-88d9-33d9089732e7" providerId="ADAL" clId="{86437948-6A79-4B7B-B7E0-67C001754F77}" dt="2020-10-06T21:11:06.368" v="1513" actId="1076"/>
        <pc:sldMkLst>
          <pc:docMk/>
          <pc:sldMk cId="2051763001" sldId="265"/>
        </pc:sldMkLst>
        <pc:spChg chg="mod">
          <ac:chgData name="Daniel Schwarz" userId="5bb35bb8-905a-4742-88d9-33d9089732e7" providerId="ADAL" clId="{86437948-6A79-4B7B-B7E0-67C001754F77}" dt="2020-10-06T21:11:06.368" v="1513" actId="1076"/>
          <ac:spMkLst>
            <pc:docMk/>
            <pc:sldMk cId="2051763001" sldId="265"/>
            <ac:spMk id="2" creationId="{FA327C3F-F562-4E4F-85F5-70B825B07186}"/>
          </ac:spMkLst>
        </pc:spChg>
      </pc:sldChg>
      <pc:sldChg chg="addSp delSp modSp new mod modClrScheme chgLayout">
        <pc:chgData name="Daniel Schwarz" userId="5bb35bb8-905a-4742-88d9-33d9089732e7" providerId="ADAL" clId="{86437948-6A79-4B7B-B7E0-67C001754F77}" dt="2020-10-07T19:45:02.395" v="1585" actId="700"/>
        <pc:sldMkLst>
          <pc:docMk/>
          <pc:sldMk cId="2823506680" sldId="266"/>
        </pc:sldMkLst>
        <pc:spChg chg="add mod ord">
          <ac:chgData name="Daniel Schwarz" userId="5bb35bb8-905a-4742-88d9-33d9089732e7" providerId="ADAL" clId="{86437948-6A79-4B7B-B7E0-67C001754F77}" dt="2020-10-07T19:45:02.395" v="1585" actId="700"/>
          <ac:spMkLst>
            <pc:docMk/>
            <pc:sldMk cId="2823506680" sldId="266"/>
            <ac:spMk id="2" creationId="{30E103F5-5A79-4C44-BB6D-D58CF31A9C20}"/>
          </ac:spMkLst>
        </pc:spChg>
        <pc:spChg chg="add del mod ord">
          <ac:chgData name="Daniel Schwarz" userId="5bb35bb8-905a-4742-88d9-33d9089732e7" providerId="ADAL" clId="{86437948-6A79-4B7B-B7E0-67C001754F77}" dt="2020-10-07T19:45:02.395" v="1585" actId="700"/>
          <ac:spMkLst>
            <pc:docMk/>
            <pc:sldMk cId="2823506680" sldId="266"/>
            <ac:spMk id="3" creationId="{AB78CBDD-6933-4512-990C-3C5834DBD754}"/>
          </ac:spMkLst>
        </pc:spChg>
      </pc:sldChg>
      <pc:sldChg chg="addSp delSp modSp new mod modClrScheme chgLayout modNotesTx">
        <pc:chgData name="Daniel Schwarz" userId="5bb35bb8-905a-4742-88d9-33d9089732e7" providerId="ADAL" clId="{86437948-6A79-4B7B-B7E0-67C001754F77}" dt="2020-10-09T16:34:26.935" v="2599" actId="20577"/>
        <pc:sldMkLst>
          <pc:docMk/>
          <pc:sldMk cId="2229056209" sldId="267"/>
        </pc:sldMkLst>
        <pc:spChg chg="del mod ord">
          <ac:chgData name="Daniel Schwarz" userId="5bb35bb8-905a-4742-88d9-33d9089732e7" providerId="ADAL" clId="{86437948-6A79-4B7B-B7E0-67C001754F77}" dt="2020-10-07T19:45:09.925" v="1587" actId="700"/>
          <ac:spMkLst>
            <pc:docMk/>
            <pc:sldMk cId="2229056209" sldId="267"/>
            <ac:spMk id="2" creationId="{F726F3B3-F3B5-4F4B-BD36-7F3034C5BF3B}"/>
          </ac:spMkLst>
        </pc:spChg>
        <pc:spChg chg="add mod ord">
          <ac:chgData name="Daniel Schwarz" userId="5bb35bb8-905a-4742-88d9-33d9089732e7" providerId="ADAL" clId="{86437948-6A79-4B7B-B7E0-67C001754F77}" dt="2020-10-07T19:52:31.874" v="1682" actId="1038"/>
          <ac:spMkLst>
            <pc:docMk/>
            <pc:sldMk cId="2229056209" sldId="267"/>
            <ac:spMk id="3" creationId="{170F1F03-AD3B-40D4-A9A4-A23B6630DB7A}"/>
          </ac:spMkLst>
        </pc:spChg>
        <pc:spChg chg="add mod ord">
          <ac:chgData name="Daniel Schwarz" userId="5bb35bb8-905a-4742-88d9-33d9089732e7" providerId="ADAL" clId="{86437948-6A79-4B7B-B7E0-67C001754F77}" dt="2020-10-09T16:34:26.935" v="2599" actId="20577"/>
          <ac:spMkLst>
            <pc:docMk/>
            <pc:sldMk cId="2229056209" sldId="267"/>
            <ac:spMk id="4" creationId="{478AB046-1B68-488D-AE60-8F01F95A10E4}"/>
          </ac:spMkLst>
        </pc:spChg>
        <pc:spChg chg="add mod">
          <ac:chgData name="Daniel Schwarz" userId="5bb35bb8-905a-4742-88d9-33d9089732e7" providerId="ADAL" clId="{86437948-6A79-4B7B-B7E0-67C001754F77}" dt="2020-10-07T19:52:37.062" v="1684" actId="1076"/>
          <ac:spMkLst>
            <pc:docMk/>
            <pc:sldMk cId="2229056209" sldId="267"/>
            <ac:spMk id="5" creationId="{91646C42-2702-45F5-A6EA-BA346C5457B4}"/>
          </ac:spMkLst>
        </pc:spChg>
      </pc:sldChg>
      <pc:sldChg chg="modSp add mod modAnim">
        <pc:chgData name="Daniel Schwarz" userId="5bb35bb8-905a-4742-88d9-33d9089732e7" providerId="ADAL" clId="{86437948-6A79-4B7B-B7E0-67C001754F77}" dt="2020-10-09T16:04:09.207" v="2449" actId="20577"/>
        <pc:sldMkLst>
          <pc:docMk/>
          <pc:sldMk cId="2356919259" sldId="268"/>
        </pc:sldMkLst>
        <pc:spChg chg="mod">
          <ac:chgData name="Daniel Schwarz" userId="5bb35bb8-905a-4742-88d9-33d9089732e7" providerId="ADAL" clId="{86437948-6A79-4B7B-B7E0-67C001754F77}" dt="2020-10-09T16:04:09.207" v="2449" actId="20577"/>
          <ac:spMkLst>
            <pc:docMk/>
            <pc:sldMk cId="2356919259" sldId="268"/>
            <ac:spMk id="61" creationId="{F9D06B83-6F11-4BE8-82B4-10D19CCD8A35}"/>
          </ac:spMkLst>
        </pc:spChg>
      </pc:sldChg>
      <pc:sldChg chg="addSp delSp modSp new mod modClrScheme chgLayout">
        <pc:chgData name="Daniel Schwarz" userId="5bb35bb8-905a-4742-88d9-33d9089732e7" providerId="ADAL" clId="{86437948-6A79-4B7B-B7E0-67C001754F77}" dt="2020-10-09T16:21:56.149" v="2535" actId="1076"/>
        <pc:sldMkLst>
          <pc:docMk/>
          <pc:sldMk cId="1748661716" sldId="269"/>
        </pc:sldMkLst>
        <pc:spChg chg="add mod">
          <ac:chgData name="Daniel Schwarz" userId="5bb35bb8-905a-4742-88d9-33d9089732e7" providerId="ADAL" clId="{86437948-6A79-4B7B-B7E0-67C001754F77}" dt="2020-10-07T20:17:45.024" v="2205" actId="20577"/>
          <ac:spMkLst>
            <pc:docMk/>
            <pc:sldMk cId="1748661716" sldId="269"/>
            <ac:spMk id="2" creationId="{C79CC406-4DB9-4100-ABF2-A0E6A3D289C6}"/>
          </ac:spMkLst>
        </pc:spChg>
        <pc:spChg chg="add del mod">
          <ac:chgData name="Daniel Schwarz" userId="5bb35bb8-905a-4742-88d9-33d9089732e7" providerId="ADAL" clId="{86437948-6A79-4B7B-B7E0-67C001754F77}" dt="2020-10-07T20:24:08.446" v="2260" actId="3680"/>
          <ac:spMkLst>
            <pc:docMk/>
            <pc:sldMk cId="1748661716" sldId="269"/>
            <ac:spMk id="3" creationId="{5D6E34DC-1CE6-4B28-8353-961CBF70F183}"/>
          </ac:spMkLst>
        </pc:spChg>
        <pc:graphicFrameChg chg="add mod ord modGraphic">
          <ac:chgData name="Daniel Schwarz" userId="5bb35bb8-905a-4742-88d9-33d9089732e7" providerId="ADAL" clId="{86437948-6A79-4B7B-B7E0-67C001754F77}" dt="2020-10-09T16:21:56.149" v="2535" actId="1076"/>
          <ac:graphicFrameMkLst>
            <pc:docMk/>
            <pc:sldMk cId="1748661716" sldId="269"/>
            <ac:graphicFrameMk id="4" creationId="{19718ABA-36B6-4C2F-BBE9-2E2628727EB0}"/>
          </ac:graphicFrameMkLst>
        </pc:graphicFrameChg>
      </pc:sldChg>
      <pc:sldChg chg="modSp add mod modAnim">
        <pc:chgData name="Daniel Schwarz" userId="5bb35bb8-905a-4742-88d9-33d9089732e7" providerId="ADAL" clId="{86437948-6A79-4B7B-B7E0-67C001754F77}" dt="2020-10-09T16:35:38.838" v="2661" actId="1037"/>
        <pc:sldMkLst>
          <pc:docMk/>
          <pc:sldMk cId="3628425774" sldId="270"/>
        </pc:sldMkLst>
        <pc:spChg chg="mod">
          <ac:chgData name="Daniel Schwarz" userId="5bb35bb8-905a-4742-88d9-33d9089732e7" providerId="ADAL" clId="{86437948-6A79-4B7B-B7E0-67C001754F77}" dt="2020-10-09T16:35:12.520" v="2606" actId="14100"/>
          <ac:spMkLst>
            <pc:docMk/>
            <pc:sldMk cId="3628425774" sldId="270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35:38.838" v="2661" actId="1037"/>
          <ac:spMkLst>
            <pc:docMk/>
            <pc:sldMk cId="3628425774" sldId="270"/>
            <ac:spMk id="6" creationId="{5A70FDB3-375F-440E-A984-4B4962ECF854}"/>
          </ac:spMkLst>
        </pc:spChg>
      </pc:sldChg>
      <pc:sldChg chg="modSp add mod modNotesTx">
        <pc:chgData name="Daniel Schwarz" userId="5bb35bb8-905a-4742-88d9-33d9089732e7" providerId="ADAL" clId="{86437948-6A79-4B7B-B7E0-67C001754F77}" dt="2020-10-09T16:45:43.657" v="2929" actId="114"/>
        <pc:sldMkLst>
          <pc:docMk/>
          <pc:sldMk cId="2668608033" sldId="271"/>
        </pc:sldMkLst>
        <pc:spChg chg="mod">
          <ac:chgData name="Daniel Schwarz" userId="5bb35bb8-905a-4742-88d9-33d9089732e7" providerId="ADAL" clId="{86437948-6A79-4B7B-B7E0-67C001754F77}" dt="2020-10-09T16:36:04.575" v="2664" actId="14100"/>
          <ac:spMkLst>
            <pc:docMk/>
            <pc:sldMk cId="2668608033" sldId="271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45:43.657" v="2929" actId="114"/>
          <ac:spMkLst>
            <pc:docMk/>
            <pc:sldMk cId="2668608033" sldId="271"/>
            <ac:spMk id="6" creationId="{5A70FDB3-375F-440E-A984-4B4962ECF854}"/>
          </ac:spMkLst>
        </pc:spChg>
      </pc:sldChg>
      <pc:sldChg chg="addSp modSp add mod modAnim">
        <pc:chgData name="Daniel Schwarz" userId="5bb35bb8-905a-4742-88d9-33d9089732e7" providerId="ADAL" clId="{86437948-6A79-4B7B-B7E0-67C001754F77}" dt="2020-10-09T16:54:37.646" v="3052" actId="1076"/>
        <pc:sldMkLst>
          <pc:docMk/>
          <pc:sldMk cId="851132908" sldId="272"/>
        </pc:sldMkLst>
        <pc:spChg chg="mod">
          <ac:chgData name="Daniel Schwarz" userId="5bb35bb8-905a-4742-88d9-33d9089732e7" providerId="ADAL" clId="{86437948-6A79-4B7B-B7E0-67C001754F77}" dt="2020-10-09T16:46:25.721" v="2935" actId="1076"/>
          <ac:spMkLst>
            <pc:docMk/>
            <pc:sldMk cId="851132908" sldId="272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54:37.646" v="3052" actId="1076"/>
          <ac:spMkLst>
            <pc:docMk/>
            <pc:sldMk cId="851132908" sldId="272"/>
            <ac:spMk id="6" creationId="{5A70FDB3-375F-440E-A984-4B4962ECF854}"/>
          </ac:spMkLst>
        </pc:spChg>
        <pc:spChg chg="add mod">
          <ac:chgData name="Daniel Schwarz" userId="5bb35bb8-905a-4742-88d9-33d9089732e7" providerId="ADAL" clId="{86437948-6A79-4B7B-B7E0-67C001754F77}" dt="2020-10-09T16:46:34.272" v="2937" actId="14100"/>
          <ac:spMkLst>
            <pc:docMk/>
            <pc:sldMk cId="851132908" sldId="272"/>
            <ac:spMk id="20" creationId="{C204569F-7904-4874-B86C-86090ECF7DE5}"/>
          </ac:spMkLst>
        </pc:spChg>
        <pc:grpChg chg="mod">
          <ac:chgData name="Daniel Schwarz" userId="5bb35bb8-905a-4742-88d9-33d9089732e7" providerId="ADAL" clId="{86437948-6A79-4B7B-B7E0-67C001754F77}" dt="2020-10-09T16:47:27.659" v="2941"/>
          <ac:grpSpMkLst>
            <pc:docMk/>
            <pc:sldMk cId="851132908" sldId="272"/>
            <ac:grpSpMk id="23" creationId="{AC5B4AE9-6A30-4B02-8C47-F5C940D5F6E7}"/>
          </ac:grpSpMkLst>
        </pc:grpChg>
        <pc:inkChg chg="add mod">
          <ac:chgData name="Daniel Schwarz" userId="5bb35bb8-905a-4742-88d9-33d9089732e7" providerId="ADAL" clId="{86437948-6A79-4B7B-B7E0-67C001754F77}" dt="2020-10-09T16:47:27.659" v="2941"/>
          <ac:inkMkLst>
            <pc:docMk/>
            <pc:sldMk cId="851132908" sldId="272"/>
            <ac:inkMk id="21" creationId="{10207209-C337-40A7-B81E-8DE8D43FA0EC}"/>
          </ac:inkMkLst>
        </pc:inkChg>
        <pc:inkChg chg="add mod">
          <ac:chgData name="Daniel Schwarz" userId="5bb35bb8-905a-4742-88d9-33d9089732e7" providerId="ADAL" clId="{86437948-6A79-4B7B-B7E0-67C001754F77}" dt="2020-10-09T16:47:27.659" v="2941"/>
          <ac:inkMkLst>
            <pc:docMk/>
            <pc:sldMk cId="851132908" sldId="272"/>
            <ac:inkMk id="22" creationId="{EE04C994-5952-42A9-A518-F6FB7ED5B378}"/>
          </ac:inkMkLst>
        </pc:inkChg>
      </pc:sldChg>
      <pc:sldChg chg="addSp delSp modSp new mod delAnim modAnim">
        <pc:chgData name="Daniel Schwarz" userId="5bb35bb8-905a-4742-88d9-33d9089732e7" providerId="ADAL" clId="{86437948-6A79-4B7B-B7E0-67C001754F77}" dt="2020-10-09T17:25:59.769" v="3795"/>
        <pc:sldMkLst>
          <pc:docMk/>
          <pc:sldMk cId="1954819724" sldId="273"/>
        </pc:sldMkLst>
        <pc:spChg chg="add del mod">
          <ac:chgData name="Daniel Schwarz" userId="5bb35bb8-905a-4742-88d9-33d9089732e7" providerId="ADAL" clId="{86437948-6A79-4B7B-B7E0-67C001754F77}" dt="2020-10-09T17:19:02.032" v="3614" actId="478"/>
          <ac:spMkLst>
            <pc:docMk/>
            <pc:sldMk cId="1954819724" sldId="273"/>
            <ac:spMk id="39" creationId="{40BF149D-AE59-4B1A-9153-011B8027CAA3}"/>
          </ac:spMkLst>
        </pc:spChg>
        <pc:spChg chg="add mod">
          <ac:chgData name="Daniel Schwarz" userId="5bb35bb8-905a-4742-88d9-33d9089732e7" providerId="ADAL" clId="{86437948-6A79-4B7B-B7E0-67C001754F77}" dt="2020-10-09T17:20:17.302" v="3627" actId="1076"/>
          <ac:spMkLst>
            <pc:docMk/>
            <pc:sldMk cId="1954819724" sldId="273"/>
            <ac:spMk id="40" creationId="{971B7F4D-B607-4709-BD1C-9D1B42C95920}"/>
          </ac:spMkLst>
        </pc:spChg>
        <pc:spChg chg="add mod">
          <ac:chgData name="Daniel Schwarz" userId="5bb35bb8-905a-4742-88d9-33d9089732e7" providerId="ADAL" clId="{86437948-6A79-4B7B-B7E0-67C001754F77}" dt="2020-10-09T17:20:30.471" v="3634" actId="20577"/>
          <ac:spMkLst>
            <pc:docMk/>
            <pc:sldMk cId="1954819724" sldId="273"/>
            <ac:spMk id="42" creationId="{DA5449F7-C7F9-473E-ABB9-7F76340D0E0A}"/>
          </ac:spMkLst>
        </pc:spChg>
        <pc:spChg chg="add mod">
          <ac:chgData name="Daniel Schwarz" userId="5bb35bb8-905a-4742-88d9-33d9089732e7" providerId="ADAL" clId="{86437948-6A79-4B7B-B7E0-67C001754F77}" dt="2020-10-09T17:20:51.247" v="3642" actId="1076"/>
          <ac:spMkLst>
            <pc:docMk/>
            <pc:sldMk cId="1954819724" sldId="273"/>
            <ac:spMk id="44" creationId="{46AE881D-9F2B-48A7-81C6-EE94272DFEBE}"/>
          </ac:spMkLst>
        </pc:spChg>
        <pc:spChg chg="add mod">
          <ac:chgData name="Daniel Schwarz" userId="5bb35bb8-905a-4742-88d9-33d9089732e7" providerId="ADAL" clId="{86437948-6A79-4B7B-B7E0-67C001754F77}" dt="2020-10-09T17:22:23.332" v="3755" actId="122"/>
          <ac:spMkLst>
            <pc:docMk/>
            <pc:sldMk cId="1954819724" sldId="273"/>
            <ac:spMk id="46" creationId="{1CE1DE20-C28B-4C0D-BFB2-A690F942CDC1}"/>
          </ac:spMkLst>
        </pc:spChg>
        <pc:spChg chg="add mod">
          <ac:chgData name="Daniel Schwarz" userId="5bb35bb8-905a-4742-88d9-33d9089732e7" providerId="ADAL" clId="{86437948-6A79-4B7B-B7E0-67C001754F77}" dt="2020-10-09T17:22:13.606" v="3753" actId="1076"/>
          <ac:spMkLst>
            <pc:docMk/>
            <pc:sldMk cId="1954819724" sldId="273"/>
            <ac:spMk id="48" creationId="{3CA0EEFD-819F-44E2-9D14-AFB68AF67BC6}"/>
          </ac:spMkLst>
        </pc:spChg>
        <pc:spChg chg="add mod">
          <ac:chgData name="Daniel Schwarz" userId="5bb35bb8-905a-4742-88d9-33d9089732e7" providerId="ADAL" clId="{86437948-6A79-4B7B-B7E0-67C001754F77}" dt="2020-10-09T17:22:57.718" v="3771" actId="1076"/>
          <ac:spMkLst>
            <pc:docMk/>
            <pc:sldMk cId="1954819724" sldId="273"/>
            <ac:spMk id="50" creationId="{4429EDA6-6450-4488-A589-FF4FB16454D1}"/>
          </ac:spMkLst>
        </pc:spChg>
        <pc:grpChg chg="mod">
          <ac:chgData name="Daniel Schwarz" userId="5bb35bb8-905a-4742-88d9-33d9089732e7" providerId="ADAL" clId="{86437948-6A79-4B7B-B7E0-67C001754F77}" dt="2020-10-09T17:18:37.551" v="3611" actId="208"/>
          <ac:grpSpMkLst>
            <pc:docMk/>
            <pc:sldMk cId="1954819724" sldId="273"/>
            <ac:grpSpMk id="18" creationId="{B7CB2FC4-B613-4B86-9008-FB1EB409ACC5}"/>
          </ac:grpSpMkLst>
        </pc:grpChg>
        <pc:grpChg chg="mod">
          <ac:chgData name="Daniel Schwarz" userId="5bb35bb8-905a-4742-88d9-33d9089732e7" providerId="ADAL" clId="{86437948-6A79-4B7B-B7E0-67C001754F77}" dt="2020-10-09T17:18:37.551" v="3611" actId="208"/>
          <ac:grpSpMkLst>
            <pc:docMk/>
            <pc:sldMk cId="1954819724" sldId="273"/>
            <ac:grpSpMk id="26" creationId="{10379564-6688-4766-A583-3A0336AC2262}"/>
          </ac:grpSpMkLst>
        </pc:grpChg>
        <pc:grpChg chg="add mod">
          <ac:chgData name="Daniel Schwarz" userId="5bb35bb8-905a-4742-88d9-33d9089732e7" providerId="ADAL" clId="{86437948-6A79-4B7B-B7E0-67C001754F77}" dt="2020-10-09T17:18:07.105" v="3607" actId="1076"/>
          <ac:grpSpMkLst>
            <pc:docMk/>
            <pc:sldMk cId="1954819724" sldId="273"/>
            <ac:grpSpMk id="28" creationId="{410D79C1-E27D-4428-BEA4-5B9B9A18E25C}"/>
          </ac:grpSpMkLst>
        </pc:grpChg>
        <pc:grpChg chg="add mod">
          <ac:chgData name="Daniel Schwarz" userId="5bb35bb8-905a-4742-88d9-33d9089732e7" providerId="ADAL" clId="{86437948-6A79-4B7B-B7E0-67C001754F77}" dt="2020-10-09T17:17:05.111" v="3419" actId="1076"/>
          <ac:grpSpMkLst>
            <pc:docMk/>
            <pc:sldMk cId="1954819724" sldId="273"/>
            <ac:grpSpMk id="34" creationId="{10C87E45-4A6D-46E9-870F-58D0CA8E3255}"/>
          </ac:grpSpMkLst>
        </pc:grpChg>
        <pc:grpChg chg="add mod">
          <ac:chgData name="Daniel Schwarz" userId="5bb35bb8-905a-4742-88d9-33d9089732e7" providerId="ADAL" clId="{86437948-6A79-4B7B-B7E0-67C001754F77}" dt="2020-10-09T17:23:11.120" v="3773" actId="1076"/>
          <ac:grpSpMkLst>
            <pc:docMk/>
            <pc:sldMk cId="1954819724" sldId="273"/>
            <ac:grpSpMk id="52" creationId="{13622755-8598-4A9E-94D9-C904420009E6}"/>
          </ac:grpSpMkLst>
        </pc:grpChg>
        <pc:grpChg chg="add mod">
          <ac:chgData name="Daniel Schwarz" userId="5bb35bb8-905a-4742-88d9-33d9089732e7" providerId="ADAL" clId="{86437948-6A79-4B7B-B7E0-67C001754F77}" dt="2020-10-09T17:23:11.120" v="3773" actId="1076"/>
          <ac:grpSpMkLst>
            <pc:docMk/>
            <pc:sldMk cId="1954819724" sldId="273"/>
            <ac:grpSpMk id="58" creationId="{0A8A8F53-24B0-4E29-BA1C-BA40FF656E61}"/>
          </ac:grpSpMkLst>
        </pc:grpChg>
        <pc:inkChg chg="add del">
          <ac:chgData name="Daniel Schwarz" userId="5bb35bb8-905a-4742-88d9-33d9089732e7" providerId="ADAL" clId="{86437948-6A79-4B7B-B7E0-67C001754F77}" dt="2020-10-09T17:14:55.323" v="3383" actId="9405"/>
          <ac:inkMkLst>
            <pc:docMk/>
            <pc:sldMk cId="1954819724" sldId="273"/>
            <ac:inkMk id="2" creationId="{ED14BD23-1314-46D7-87BB-4E643EF5E884}"/>
          </ac:inkMkLst>
        </pc:inkChg>
        <pc:inkChg chg="add del">
          <ac:chgData name="Daniel Schwarz" userId="5bb35bb8-905a-4742-88d9-33d9089732e7" providerId="ADAL" clId="{86437948-6A79-4B7B-B7E0-67C001754F77}" dt="2020-10-09T17:15:01.255" v="3385" actId="9405"/>
          <ac:inkMkLst>
            <pc:docMk/>
            <pc:sldMk cId="1954819724" sldId="273"/>
            <ac:inkMk id="3" creationId="{59D53FA7-9B3B-4055-965E-DA0FCDB115D4}"/>
          </ac:inkMkLst>
        </pc:inkChg>
        <pc:inkChg chg="add del">
          <ac:chgData name="Daniel Schwarz" userId="5bb35bb8-905a-4742-88d9-33d9089732e7" providerId="ADAL" clId="{86437948-6A79-4B7B-B7E0-67C001754F77}" dt="2020-10-09T17:15:05.054" v="3387" actId="9405"/>
          <ac:inkMkLst>
            <pc:docMk/>
            <pc:sldMk cId="1954819724" sldId="273"/>
            <ac:inkMk id="4" creationId="{3F77A899-4E45-462C-AF0C-0F5D3559F9FA}"/>
          </ac:inkMkLst>
        </pc:inkChg>
        <pc:inkChg chg="add del">
          <ac:chgData name="Daniel Schwarz" userId="5bb35bb8-905a-4742-88d9-33d9089732e7" providerId="ADAL" clId="{86437948-6A79-4B7B-B7E0-67C001754F77}" dt="2020-10-09T17:15:09.374" v="3389" actId="9405"/>
          <ac:inkMkLst>
            <pc:docMk/>
            <pc:sldMk cId="1954819724" sldId="273"/>
            <ac:inkMk id="5" creationId="{9E975B2D-AEE7-476C-9928-5709BF9AC23E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6" creationId="{07D4B10B-37CF-465F-92DC-3332C8263330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7" creationId="{16625EC6-FBE8-48CB-BF08-ACD3FD859B15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8" creationId="{15DDE7B9-90CD-4655-9BC1-8044A11FA11B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9" creationId="{2792FF07-5F0F-4392-BE22-F704664A8063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10" creationId="{FB7C2FC2-3BAD-4362-BB3E-9AD4816095CC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1" creationId="{7C7EC94E-8FA1-4C72-8923-2AD16ACAF2A2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2" creationId="{0F6E1B77-9C80-4794-B053-A2A5003801BE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3" creationId="{FB594F4F-84A1-4C8F-9BF6-B8D90ABA48C8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14" creationId="{5F6B4AEA-5312-46F9-9758-80CE9158E24C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5" creationId="{C23C2ED4-C3B5-4D28-A504-FE001977EE68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6" creationId="{2C200AFC-BA08-460B-9B9B-A13DC3C3B000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7" creationId="{B71E70EF-393B-4830-AE93-9E3EDA6D40DB}"/>
          </ac:inkMkLst>
        </pc:inkChg>
        <pc:inkChg chg="add del">
          <ac:chgData name="Daniel Schwarz" userId="5bb35bb8-905a-4742-88d9-33d9089732e7" providerId="ADAL" clId="{86437948-6A79-4B7B-B7E0-67C001754F77}" dt="2020-10-09T17:16:09.832" v="3407" actId="9405"/>
          <ac:inkMkLst>
            <pc:docMk/>
            <pc:sldMk cId="1954819724" sldId="273"/>
            <ac:inkMk id="19" creationId="{30072125-0139-4590-8E4D-FFEF3F519E49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20" creationId="{BC3DA518-089A-43DF-90A1-BE416ED25350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21" creationId="{000CFC00-B1D4-42E3-9000-FDDF98A46279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2" creationId="{3E629D61-33E8-43C4-A9B1-AE2A18C40E9B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3" creationId="{39F20BB1-F4A1-4127-B115-CC411A766560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4" creationId="{FA9A160B-3446-4B5D-8482-3D5619642C6D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5" creationId="{BB08923F-A514-4C26-BAC1-7AB31BA113D1}"/>
          </ac:inkMkLst>
        </pc:inkChg>
        <pc:inkChg chg="add mod">
          <ac:chgData name="Daniel Schwarz" userId="5bb35bb8-905a-4742-88d9-33d9089732e7" providerId="ADAL" clId="{86437948-6A79-4B7B-B7E0-67C001754F77}" dt="2020-10-09T17:17:02.406" v="3418" actId="1076"/>
          <ac:inkMkLst>
            <pc:docMk/>
            <pc:sldMk cId="1954819724" sldId="273"/>
            <ac:inkMk id="27" creationId="{D1D04115-6656-43FA-8E3E-96A626822D90}"/>
          </ac:inkMkLst>
        </pc:inkChg>
        <pc:inkChg chg="mod">
          <ac:chgData name="Daniel Schwarz" userId="5bb35bb8-905a-4742-88d9-33d9089732e7" providerId="ADAL" clId="{86437948-6A79-4B7B-B7E0-67C001754F77}" dt="2020-10-09T17:17:58.121" v="3604" actId="1035"/>
          <ac:inkMkLst>
            <pc:docMk/>
            <pc:sldMk cId="1954819724" sldId="273"/>
            <ac:inkMk id="29" creationId="{E70936EE-B491-4D6F-A50F-22E5FF114A97}"/>
          </ac:inkMkLst>
        </pc:inkChg>
        <pc:inkChg chg="mod">
          <ac:chgData name="Daniel Schwarz" userId="5bb35bb8-905a-4742-88d9-33d9089732e7" providerId="ADAL" clId="{86437948-6A79-4B7B-B7E0-67C001754F77}" dt="2020-10-09T17:18:10.223" v="3608" actId="1076"/>
          <ac:inkMkLst>
            <pc:docMk/>
            <pc:sldMk cId="1954819724" sldId="273"/>
            <ac:inkMk id="30" creationId="{AF38D62E-4825-4EF6-B485-5C846F4173FD}"/>
          </ac:inkMkLst>
        </pc:inkChg>
        <pc:inkChg chg="mod">
          <ac:chgData name="Daniel Schwarz" userId="5bb35bb8-905a-4742-88d9-33d9089732e7" providerId="ADAL" clId="{86437948-6A79-4B7B-B7E0-67C001754F77}" dt="2020-10-09T17:18:23.118" v="3610" actId="1076"/>
          <ac:inkMkLst>
            <pc:docMk/>
            <pc:sldMk cId="1954819724" sldId="273"/>
            <ac:inkMk id="31" creationId="{EEB0ABA2-C0FB-4CC3-AEE3-679D5CADB8F6}"/>
          </ac:inkMkLst>
        </pc:inkChg>
        <pc:inkChg chg="add mod">
          <ac:chgData name="Daniel Schwarz" userId="5bb35bb8-905a-4742-88d9-33d9089732e7" providerId="ADAL" clId="{86437948-6A79-4B7B-B7E0-67C001754F77}" dt="2020-10-09T17:17:51.498" v="3584" actId="1037"/>
          <ac:inkMkLst>
            <pc:docMk/>
            <pc:sldMk cId="1954819724" sldId="273"/>
            <ac:inkMk id="32" creationId="{2CB03831-DD25-46F5-A423-9381935CCD80}"/>
          </ac:inkMkLst>
        </pc:inkChg>
        <pc:inkChg chg="add mod">
          <ac:chgData name="Daniel Schwarz" userId="5bb35bb8-905a-4742-88d9-33d9089732e7" providerId="ADAL" clId="{86437948-6A79-4B7B-B7E0-67C001754F77}" dt="2020-10-09T17:18:04.502" v="3605" actId="1076"/>
          <ac:inkMkLst>
            <pc:docMk/>
            <pc:sldMk cId="1954819724" sldId="273"/>
            <ac:inkMk id="33" creationId="{BC676BB1-A1C5-49E4-832C-C87AD43A0617}"/>
          </ac:inkMkLst>
        </pc:inkChg>
        <pc:inkChg chg="mod">
          <ac:chgData name="Daniel Schwarz" userId="5bb35bb8-905a-4742-88d9-33d9089732e7" providerId="ADAL" clId="{86437948-6A79-4B7B-B7E0-67C001754F77}" dt="2020-10-09T17:17:21.257" v="3453" actId="1035"/>
          <ac:inkMkLst>
            <pc:docMk/>
            <pc:sldMk cId="1954819724" sldId="273"/>
            <ac:inkMk id="35" creationId="{2CCF5BC6-9CC6-4A6D-811E-7BF655A02D85}"/>
          </ac:inkMkLst>
        </pc:inkChg>
        <pc:inkChg chg="mod">
          <ac:chgData name="Daniel Schwarz" userId="5bb35bb8-905a-4742-88d9-33d9089732e7" providerId="ADAL" clId="{86437948-6A79-4B7B-B7E0-67C001754F77}" dt="2020-10-09T17:17:25.777" v="3473" actId="1038"/>
          <ac:inkMkLst>
            <pc:docMk/>
            <pc:sldMk cId="1954819724" sldId="273"/>
            <ac:inkMk id="36" creationId="{CA73893C-EE63-4055-B72D-5D00243C8132}"/>
          </ac:inkMkLst>
        </pc:inkChg>
        <pc:inkChg chg="mod">
          <ac:chgData name="Daniel Schwarz" userId="5bb35bb8-905a-4742-88d9-33d9089732e7" providerId="ADAL" clId="{86437948-6A79-4B7B-B7E0-67C001754F77}" dt="2020-10-09T17:17:32.962" v="3493" actId="1037"/>
          <ac:inkMkLst>
            <pc:docMk/>
            <pc:sldMk cId="1954819724" sldId="273"/>
            <ac:inkMk id="37" creationId="{C25B2A26-8397-4CA7-80D9-61DC92AB3C20}"/>
          </ac:inkMkLst>
        </pc:inkChg>
        <pc:inkChg chg="mod">
          <ac:chgData name="Daniel Schwarz" userId="5bb35bb8-905a-4742-88d9-33d9089732e7" providerId="ADAL" clId="{86437948-6A79-4B7B-B7E0-67C001754F77}" dt="2020-10-09T17:17:39.211" v="3513" actId="1036"/>
          <ac:inkMkLst>
            <pc:docMk/>
            <pc:sldMk cId="1954819724" sldId="273"/>
            <ac:inkMk id="38" creationId="{0E19856B-82D2-4A23-9C65-1B43D99303F9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1" creationId="{0A269F3F-270C-4A5C-BD3A-AFDCC24C281E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3" creationId="{B62B7508-2E21-4530-9CBE-56407347B292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4" creationId="{68101BB5-7E43-4A29-ABDB-4D836A6EE891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5" creationId="{82AC2B2C-0B52-45B3-81F0-88023EF7DB51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6" creationId="{D8D80828-BBC3-475C-B0C5-A3776B110584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7" creationId="{0F60ACB1-B602-4B5D-A3AD-18800D79E6EE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9" creationId="{B5F6A7DE-A7C3-46D4-B6C3-C63E85724C4F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0" creationId="{B78B6593-0EA7-4C48-8649-7B77D4FD82E8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1" creationId="{66E3A3C2-E49C-462A-B458-442C58DD2EC4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2" creationId="{E53380AB-7512-4202-90C5-038DA15EEDE0}"/>
          </ac:inkMkLst>
        </pc:inkChg>
      </pc:sldChg>
      <pc:sldChg chg="delSp modSp add mod delAnim">
        <pc:chgData name="Daniel Schwarz" userId="5bb35bb8-905a-4742-88d9-33d9089732e7" providerId="ADAL" clId="{86437948-6A79-4B7B-B7E0-67C001754F77}" dt="2020-10-10T11:49:37.582" v="3956" actId="478"/>
        <pc:sldMkLst>
          <pc:docMk/>
          <pc:sldMk cId="1551526605" sldId="274"/>
        </pc:sldMkLst>
        <pc:spChg chg="mod">
          <ac:chgData name="Daniel Schwarz" userId="5bb35bb8-905a-4742-88d9-33d9089732e7" providerId="ADAL" clId="{86437948-6A79-4B7B-B7E0-67C001754F77}" dt="2020-10-09T16:55:38.344" v="3058" actId="14100"/>
          <ac:spMkLst>
            <pc:docMk/>
            <pc:sldMk cId="1551526605" sldId="274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56:29.430" v="3143" actId="20577"/>
          <ac:spMkLst>
            <pc:docMk/>
            <pc:sldMk cId="1551526605" sldId="274"/>
            <ac:spMk id="6" creationId="{5A70FDB3-375F-440E-A984-4B4962ECF854}"/>
          </ac:spMkLst>
        </pc:spChg>
        <pc:spChg chg="del">
          <ac:chgData name="Daniel Schwarz" userId="5bb35bb8-905a-4742-88d9-33d9089732e7" providerId="ADAL" clId="{86437948-6A79-4B7B-B7E0-67C001754F77}" dt="2020-10-09T16:55:31.121" v="3055" actId="478"/>
          <ac:spMkLst>
            <pc:docMk/>
            <pc:sldMk cId="1551526605" sldId="274"/>
            <ac:spMk id="20" creationId="{C204569F-7904-4874-B86C-86090ECF7DE5}"/>
          </ac:spMkLst>
        </pc:spChg>
        <pc:grpChg chg="del">
          <ac:chgData name="Daniel Schwarz" userId="5bb35bb8-905a-4742-88d9-33d9089732e7" providerId="ADAL" clId="{86437948-6A79-4B7B-B7E0-67C001754F77}" dt="2020-10-10T11:49:37.582" v="3956" actId="478"/>
          <ac:grpSpMkLst>
            <pc:docMk/>
            <pc:sldMk cId="1551526605" sldId="274"/>
            <ac:grpSpMk id="18" creationId="{56F7306F-5D68-439D-AF48-CBB6C34E9D5E}"/>
          </ac:grpSpMkLst>
        </pc:grpChg>
        <pc:grpChg chg="del">
          <ac:chgData name="Daniel Schwarz" userId="5bb35bb8-905a-4742-88d9-33d9089732e7" providerId="ADAL" clId="{86437948-6A79-4B7B-B7E0-67C001754F77}" dt="2020-10-09T16:55:32.193" v="3056" actId="478"/>
          <ac:grpSpMkLst>
            <pc:docMk/>
            <pc:sldMk cId="1551526605" sldId="274"/>
            <ac:grpSpMk id="23" creationId="{AC5B4AE9-6A30-4B02-8C47-F5C940D5F6E7}"/>
          </ac:grpSpMkLst>
        </pc:grpChg>
      </pc:sldChg>
      <pc:sldChg chg="delSp modSp add mod">
        <pc:chgData name="Daniel Schwarz" userId="5bb35bb8-905a-4742-88d9-33d9089732e7" providerId="ADAL" clId="{86437948-6A79-4B7B-B7E0-67C001754F77}" dt="2020-10-09T16:58:11.952" v="3151" actId="478"/>
        <pc:sldMkLst>
          <pc:docMk/>
          <pc:sldMk cId="3111970829" sldId="275"/>
        </pc:sldMkLst>
        <pc:grpChg chg="mod">
          <ac:chgData name="Daniel Schwarz" userId="5bb35bb8-905a-4742-88d9-33d9089732e7" providerId="ADAL" clId="{86437948-6A79-4B7B-B7E0-67C001754F77}" dt="2020-10-09T16:57:43.875" v="3145" actId="1076"/>
          <ac:grpSpMkLst>
            <pc:docMk/>
            <pc:sldMk cId="3111970829" sldId="275"/>
            <ac:grpSpMk id="16" creationId="{16FB3718-E899-42C5-85D4-DFCC48AB2533}"/>
          </ac:grpSpMkLst>
        </pc:grpChg>
        <pc:grpChg chg="mod">
          <ac:chgData name="Daniel Schwarz" userId="5bb35bb8-905a-4742-88d9-33d9089732e7" providerId="ADAL" clId="{86437948-6A79-4B7B-B7E0-67C001754F77}" dt="2020-10-09T16:58:07.032" v="3150" actId="1076"/>
          <ac:grpSpMkLst>
            <pc:docMk/>
            <pc:sldMk cId="3111970829" sldId="275"/>
            <ac:grpSpMk id="19" creationId="{3FA99842-DD95-4741-8BDF-6B86C91A025B}"/>
          </ac:grpSpMkLst>
        </pc:grpChg>
        <pc:grpChg chg="del">
          <ac:chgData name="Daniel Schwarz" userId="5bb35bb8-905a-4742-88d9-33d9089732e7" providerId="ADAL" clId="{86437948-6A79-4B7B-B7E0-67C001754F77}" dt="2020-10-09T16:58:11.952" v="3151" actId="478"/>
          <ac:grpSpMkLst>
            <pc:docMk/>
            <pc:sldMk cId="3111970829" sldId="275"/>
            <ac:grpSpMk id="22" creationId="{E1FA1207-5A69-469E-8BA9-AE9F3AE1952D}"/>
          </ac:grpSpMkLst>
        </pc:grpChg>
        <pc:grpChg chg="mod">
          <ac:chgData name="Daniel Schwarz" userId="5bb35bb8-905a-4742-88d9-33d9089732e7" providerId="ADAL" clId="{86437948-6A79-4B7B-B7E0-67C001754F77}" dt="2020-10-09T16:57:43.875" v="3145" actId="1076"/>
          <ac:grpSpMkLst>
            <pc:docMk/>
            <pc:sldMk cId="3111970829" sldId="275"/>
            <ac:grpSpMk id="23" creationId="{73650C01-95DF-4D62-8AE4-964FFE938B3B}"/>
          </ac:grpSpMkLst>
        </pc:grpChg>
        <pc:picChg chg="mod">
          <ac:chgData name="Daniel Schwarz" userId="5bb35bb8-905a-4742-88d9-33d9089732e7" providerId="ADAL" clId="{86437948-6A79-4B7B-B7E0-67C001754F77}" dt="2020-10-09T16:58:02.520" v="3149" actId="1076"/>
          <ac:picMkLst>
            <pc:docMk/>
            <pc:sldMk cId="3111970829" sldId="275"/>
            <ac:picMk id="3" creationId="{4ACFF989-3CC5-4620-999D-4E77637FBD07}"/>
          </ac:picMkLst>
        </pc:picChg>
      </pc:sldChg>
      <pc:sldChg chg="addSp delSp modSp add mod modAnim">
        <pc:chgData name="Daniel Schwarz" userId="5bb35bb8-905a-4742-88d9-33d9089732e7" providerId="ADAL" clId="{86437948-6A79-4B7B-B7E0-67C001754F77}" dt="2020-10-09T17:12:01.012" v="3381" actId="5793"/>
        <pc:sldMkLst>
          <pc:docMk/>
          <pc:sldMk cId="1011783519" sldId="276"/>
        </pc:sldMkLst>
        <pc:spChg chg="add mod">
          <ac:chgData name="Daniel Schwarz" userId="5bb35bb8-905a-4742-88d9-33d9089732e7" providerId="ADAL" clId="{86437948-6A79-4B7B-B7E0-67C001754F77}" dt="2020-10-09T17:10:39.798" v="3345" actId="14100"/>
          <ac:spMkLst>
            <pc:docMk/>
            <pc:sldMk cId="1011783519" sldId="276"/>
            <ac:spMk id="21" creationId="{B8059DF1-C525-4535-9BB8-AB10E4FE0D6A}"/>
          </ac:spMkLst>
        </pc:spChg>
        <pc:spChg chg="add mod">
          <ac:chgData name="Daniel Schwarz" userId="5bb35bb8-905a-4742-88d9-33d9089732e7" providerId="ADAL" clId="{86437948-6A79-4B7B-B7E0-67C001754F77}" dt="2020-10-09T17:11:59.580" v="3380" actId="5793"/>
          <ac:spMkLst>
            <pc:docMk/>
            <pc:sldMk cId="1011783519" sldId="276"/>
            <ac:spMk id="33" creationId="{3DA50BF7-E3FF-4B7C-9FC0-EEA7C5605037}"/>
          </ac:spMkLst>
        </pc:spChg>
        <pc:grpChg chg="mod">
          <ac:chgData name="Daniel Schwarz" userId="5bb35bb8-905a-4742-88d9-33d9089732e7" providerId="ADAL" clId="{86437948-6A79-4B7B-B7E0-67C001754F77}" dt="2020-10-09T17:05:35.618" v="3164"/>
          <ac:grpSpMkLst>
            <pc:docMk/>
            <pc:sldMk cId="1011783519" sldId="276"/>
            <ac:grpSpMk id="8" creationId="{CBA9D654-62DE-4540-A392-1E289F7B48B1}"/>
          </ac:grpSpMkLst>
        </pc:grpChg>
        <pc:grpChg chg="del">
          <ac:chgData name="Daniel Schwarz" userId="5bb35bb8-905a-4742-88d9-33d9089732e7" providerId="ADAL" clId="{86437948-6A79-4B7B-B7E0-67C001754F77}" dt="2020-10-09T17:04:13.848" v="3154" actId="478"/>
          <ac:grpSpMkLst>
            <pc:docMk/>
            <pc:sldMk cId="1011783519" sldId="276"/>
            <ac:grpSpMk id="16" creationId="{16FB3718-E899-42C5-85D4-DFCC48AB2533}"/>
          </ac:grpSpMkLst>
        </pc:grpChg>
        <pc:grpChg chg="del">
          <ac:chgData name="Daniel Schwarz" userId="5bb35bb8-905a-4742-88d9-33d9089732e7" providerId="ADAL" clId="{86437948-6A79-4B7B-B7E0-67C001754F77}" dt="2020-10-09T17:04:14.961" v="3155" actId="478"/>
          <ac:grpSpMkLst>
            <pc:docMk/>
            <pc:sldMk cId="1011783519" sldId="276"/>
            <ac:grpSpMk id="19" creationId="{3FA99842-DD95-4741-8BDF-6B86C91A025B}"/>
          </ac:grpSpMkLst>
        </pc:grpChg>
        <pc:grpChg chg="mod">
          <ac:chgData name="Daniel Schwarz" userId="5bb35bb8-905a-4742-88d9-33d9089732e7" providerId="ADAL" clId="{86437948-6A79-4B7B-B7E0-67C001754F77}" dt="2020-10-09T17:05:45.808" v="3172"/>
          <ac:grpSpMkLst>
            <pc:docMk/>
            <pc:sldMk cId="1011783519" sldId="276"/>
            <ac:grpSpMk id="20" creationId="{1936DF16-7ABC-4D47-8AE9-3CE261B0F059}"/>
          </ac:grpSpMkLst>
        </pc:grpChg>
        <pc:grpChg chg="del">
          <ac:chgData name="Daniel Schwarz" userId="5bb35bb8-905a-4742-88d9-33d9089732e7" providerId="ADAL" clId="{86437948-6A79-4B7B-B7E0-67C001754F77}" dt="2020-10-09T17:04:12.819" v="3153" actId="478"/>
          <ac:grpSpMkLst>
            <pc:docMk/>
            <pc:sldMk cId="1011783519" sldId="276"/>
            <ac:grpSpMk id="23" creationId="{73650C01-95DF-4D62-8AE4-964FFE938B3B}"/>
          </ac:grpSpMkLst>
        </pc:grpChg>
        <pc:inkChg chg="add del">
          <ac:chgData name="Daniel Schwarz" userId="5bb35bb8-905a-4742-88d9-33d9089732e7" providerId="ADAL" clId="{86437948-6A79-4B7B-B7E0-67C001754F77}" dt="2020-10-09T17:04:58.871" v="3157" actId="478"/>
          <ac:inkMkLst>
            <pc:docMk/>
            <pc:sldMk cId="1011783519" sldId="276"/>
            <ac:inkMk id="2" creationId="{A2C1F0FC-8635-4DBC-A699-C41EE3BA5C1E}"/>
          </ac:inkMkLst>
        </pc:inkChg>
        <pc:inkChg chg="add del">
          <ac:chgData name="Daniel Schwarz" userId="5bb35bb8-905a-4742-88d9-33d9089732e7" providerId="ADAL" clId="{86437948-6A79-4B7B-B7E0-67C001754F77}" dt="2020-10-09T17:05:47.223" v="3175" actId="9405"/>
          <ac:inkMkLst>
            <pc:docMk/>
            <pc:sldMk cId="1011783519" sldId="276"/>
            <ac:inkMk id="4" creationId="{6CCF3EBC-32D6-47D9-AB46-86C81860D745}"/>
          </ac:inkMkLst>
        </pc:inkChg>
        <pc:inkChg chg="add del mod">
          <ac:chgData name="Daniel Schwarz" userId="5bb35bb8-905a-4742-88d9-33d9089732e7" providerId="ADAL" clId="{86437948-6A79-4B7B-B7E0-67C001754F77}" dt="2020-10-09T17:05:36.225" v="3166" actId="9405"/>
          <ac:inkMkLst>
            <pc:docMk/>
            <pc:sldMk cId="1011783519" sldId="276"/>
            <ac:inkMk id="5" creationId="{53A93C4D-132F-406E-855D-ABE526CA8C17}"/>
          </ac:inkMkLst>
        </pc:inkChg>
        <pc:inkChg chg="add del mod">
          <ac:chgData name="Daniel Schwarz" userId="5bb35bb8-905a-4742-88d9-33d9089732e7" providerId="ADAL" clId="{86437948-6A79-4B7B-B7E0-67C001754F77}" dt="2020-10-09T17:05:35.921" v="3165" actId="9405"/>
          <ac:inkMkLst>
            <pc:docMk/>
            <pc:sldMk cId="1011783519" sldId="276"/>
            <ac:inkMk id="6" creationId="{03B94EBF-27D2-4BC4-9AD0-D70C30D4A9FE}"/>
          </ac:inkMkLst>
        </pc:inkChg>
        <pc:inkChg chg="add del mod">
          <ac:chgData name="Daniel Schwarz" userId="5bb35bb8-905a-4742-88d9-33d9089732e7" providerId="ADAL" clId="{86437948-6A79-4B7B-B7E0-67C001754F77}" dt="2020-10-09T17:05:35.618" v="3164"/>
          <ac:inkMkLst>
            <pc:docMk/>
            <pc:sldMk cId="1011783519" sldId="276"/>
            <ac:inkMk id="7" creationId="{03C96ED9-3AEC-43DB-AFD4-C87275D3CC51}"/>
          </ac:inkMkLst>
        </pc:inkChg>
        <pc:inkChg chg="add del mod">
          <ac:chgData name="Daniel Schwarz" userId="5bb35bb8-905a-4742-88d9-33d9089732e7" providerId="ADAL" clId="{86437948-6A79-4B7B-B7E0-67C001754F77}" dt="2020-10-09T17:05:46.384" v="3174" actId="9405"/>
          <ac:inkMkLst>
            <pc:docMk/>
            <pc:sldMk cId="1011783519" sldId="276"/>
            <ac:inkMk id="9" creationId="{FFCB2E40-3E7E-4572-97B8-28554ED8E66D}"/>
          </ac:inkMkLst>
        </pc:inkChg>
        <pc:inkChg chg="add del mod">
          <ac:chgData name="Daniel Schwarz" userId="5bb35bb8-905a-4742-88d9-33d9089732e7" providerId="ADAL" clId="{86437948-6A79-4B7B-B7E0-67C001754F77}" dt="2020-10-09T17:05:46.151" v="3173" actId="9405"/>
          <ac:inkMkLst>
            <pc:docMk/>
            <pc:sldMk cId="1011783519" sldId="276"/>
            <ac:inkMk id="10" creationId="{AF92B583-0A41-4FBD-8F65-3558A7804FB0}"/>
          </ac:inkMkLst>
        </pc:inkChg>
        <pc:inkChg chg="add del mod">
          <ac:chgData name="Daniel Schwarz" userId="5bb35bb8-905a-4742-88d9-33d9089732e7" providerId="ADAL" clId="{86437948-6A79-4B7B-B7E0-67C001754F77}" dt="2020-10-09T17:05:45.808" v="3172"/>
          <ac:inkMkLst>
            <pc:docMk/>
            <pc:sldMk cId="1011783519" sldId="276"/>
            <ac:inkMk id="13" creationId="{194F03C3-BECD-4AB3-9400-86C0CA6CF3F9}"/>
          </ac:inkMkLst>
        </pc:inkChg>
      </pc:sldChg>
      <pc:sldChg chg="addSp delSp modSp new mod">
        <pc:chgData name="Daniel Schwarz" userId="5bb35bb8-905a-4742-88d9-33d9089732e7" providerId="ADAL" clId="{86437948-6A79-4B7B-B7E0-67C001754F77}" dt="2020-10-09T17:39:56.221" v="3829" actId="1036"/>
        <pc:sldMkLst>
          <pc:docMk/>
          <pc:sldMk cId="4177448628" sldId="277"/>
        </pc:sldMkLst>
        <pc:picChg chg="add del mod">
          <ac:chgData name="Daniel Schwarz" userId="5bb35bb8-905a-4742-88d9-33d9089732e7" providerId="ADAL" clId="{86437948-6A79-4B7B-B7E0-67C001754F77}" dt="2020-10-09T17:37:56.926" v="3801" actId="478"/>
          <ac:picMkLst>
            <pc:docMk/>
            <pc:sldMk cId="4177448628" sldId="277"/>
            <ac:picMk id="2" creationId="{72B8C5D8-751C-4E98-A796-CC037BDEBAD3}"/>
          </ac:picMkLst>
        </pc:picChg>
        <pc:picChg chg="add mod">
          <ac:chgData name="Daniel Schwarz" userId="5bb35bb8-905a-4742-88d9-33d9089732e7" providerId="ADAL" clId="{86437948-6A79-4B7B-B7E0-67C001754F77}" dt="2020-10-09T17:39:56.221" v="3829" actId="1036"/>
          <ac:picMkLst>
            <pc:docMk/>
            <pc:sldMk cId="4177448628" sldId="277"/>
            <ac:picMk id="3" creationId="{2A0571D6-813C-4799-A378-6ACD2733B867}"/>
          </ac:picMkLst>
        </pc:picChg>
        <pc:picChg chg="add mod modCrop">
          <ac:chgData name="Daniel Schwarz" userId="5bb35bb8-905a-4742-88d9-33d9089732e7" providerId="ADAL" clId="{86437948-6A79-4B7B-B7E0-67C001754F77}" dt="2020-10-09T17:39:56.221" v="3829" actId="1036"/>
          <ac:picMkLst>
            <pc:docMk/>
            <pc:sldMk cId="4177448628" sldId="277"/>
            <ac:picMk id="4" creationId="{3161BD39-3DE5-4EF1-9EE4-010561F09C14}"/>
          </ac:picMkLst>
        </pc:picChg>
      </pc:sldChg>
      <pc:sldChg chg="addSp delSp modSp new mod">
        <pc:chgData name="Daniel Schwarz" userId="5bb35bb8-905a-4742-88d9-33d9089732e7" providerId="ADAL" clId="{86437948-6A79-4B7B-B7E0-67C001754F77}" dt="2020-10-10T11:47:25.300" v="3944" actId="14100"/>
        <pc:sldMkLst>
          <pc:docMk/>
          <pc:sldMk cId="3465139106" sldId="278"/>
        </pc:sldMkLst>
        <pc:picChg chg="add del mod">
          <ac:chgData name="Daniel Schwarz" userId="5bb35bb8-905a-4742-88d9-33d9089732e7" providerId="ADAL" clId="{86437948-6A79-4B7B-B7E0-67C001754F77}" dt="2020-10-09T17:58:23.966" v="3833" actId="478"/>
          <ac:picMkLst>
            <pc:docMk/>
            <pc:sldMk cId="3465139106" sldId="278"/>
            <ac:picMk id="2" creationId="{AB1F5018-0088-49E2-A3E8-9E0CB2E6044E}"/>
          </ac:picMkLst>
        </pc:picChg>
        <pc:picChg chg="add mod">
          <ac:chgData name="Daniel Schwarz" userId="5bb35bb8-905a-4742-88d9-33d9089732e7" providerId="ADAL" clId="{86437948-6A79-4B7B-B7E0-67C001754F77}" dt="2020-10-09T17:59:59.647" v="3839" actId="1076"/>
          <ac:picMkLst>
            <pc:docMk/>
            <pc:sldMk cId="3465139106" sldId="278"/>
            <ac:picMk id="3" creationId="{29448BD7-688F-4C82-B1D4-FDDBD60D5CDC}"/>
          </ac:picMkLst>
        </pc:picChg>
        <pc:picChg chg="add mod">
          <ac:chgData name="Daniel Schwarz" userId="5bb35bb8-905a-4742-88d9-33d9089732e7" providerId="ADAL" clId="{86437948-6A79-4B7B-B7E0-67C001754F77}" dt="2020-10-10T11:47:25.300" v="3944" actId="14100"/>
          <ac:picMkLst>
            <pc:docMk/>
            <pc:sldMk cId="3465139106" sldId="278"/>
            <ac:picMk id="4" creationId="{5A990868-4305-4681-B21A-AB5C51B73347}"/>
          </ac:picMkLst>
        </pc:picChg>
      </pc:sldChg>
      <pc:sldChg chg="addSp delSp modSp new mod">
        <pc:chgData name="Daniel Schwarz" userId="5bb35bb8-905a-4742-88d9-33d9089732e7" providerId="ADAL" clId="{86437948-6A79-4B7B-B7E0-67C001754F77}" dt="2020-10-10T11:47:10.804" v="3943" actId="14100"/>
        <pc:sldMkLst>
          <pc:docMk/>
          <pc:sldMk cId="3980532375" sldId="279"/>
        </pc:sldMkLst>
        <pc:picChg chg="add mod modCrop">
          <ac:chgData name="Daniel Schwarz" userId="5bb35bb8-905a-4742-88d9-33d9089732e7" providerId="ADAL" clId="{86437948-6A79-4B7B-B7E0-67C001754F77}" dt="2020-10-10T11:47:10.804" v="3943" actId="14100"/>
          <ac:picMkLst>
            <pc:docMk/>
            <pc:sldMk cId="3980532375" sldId="279"/>
            <ac:picMk id="2" creationId="{87AD5FD9-E5BA-4F54-93F0-40F7C823BBE6}"/>
          </ac:picMkLst>
        </pc:picChg>
        <pc:picChg chg="add del mod">
          <ac:chgData name="Daniel Schwarz" userId="5bb35bb8-905a-4742-88d9-33d9089732e7" providerId="ADAL" clId="{86437948-6A79-4B7B-B7E0-67C001754F77}" dt="2020-10-09T18:05:42.694" v="3849" actId="478"/>
          <ac:picMkLst>
            <pc:docMk/>
            <pc:sldMk cId="3980532375" sldId="279"/>
            <ac:picMk id="2" creationId="{C9F402E9-0836-424C-AF92-4E20194186F8}"/>
          </ac:picMkLst>
        </pc:picChg>
        <pc:picChg chg="add del mod">
          <ac:chgData name="Daniel Schwarz" userId="5bb35bb8-905a-4742-88d9-33d9089732e7" providerId="ADAL" clId="{86437948-6A79-4B7B-B7E0-67C001754F77}" dt="2020-10-10T11:46:43.268" v="3936" actId="478"/>
          <ac:picMkLst>
            <pc:docMk/>
            <pc:sldMk cId="3980532375" sldId="279"/>
            <ac:picMk id="3" creationId="{BBD6AE20-0E80-4BDE-A614-D8DCBB01A299}"/>
          </ac:picMkLst>
        </pc:picChg>
        <pc:picChg chg="add del mod">
          <ac:chgData name="Daniel Schwarz" userId="5bb35bb8-905a-4742-88d9-33d9089732e7" providerId="ADAL" clId="{86437948-6A79-4B7B-B7E0-67C001754F77}" dt="2020-10-09T18:06:41.934" v="3854" actId="478"/>
          <ac:picMkLst>
            <pc:docMk/>
            <pc:sldMk cId="3980532375" sldId="279"/>
            <ac:picMk id="4" creationId="{A31B1D10-2EAB-4B69-BB73-AAC3F2AD3679}"/>
          </ac:picMkLst>
        </pc:picChg>
        <pc:picChg chg="add del mod">
          <ac:chgData name="Daniel Schwarz" userId="5bb35bb8-905a-4742-88d9-33d9089732e7" providerId="ADAL" clId="{86437948-6A79-4B7B-B7E0-67C001754F77}" dt="2020-10-09T18:07:26.614" v="3860" actId="478"/>
          <ac:picMkLst>
            <pc:docMk/>
            <pc:sldMk cId="3980532375" sldId="279"/>
            <ac:picMk id="5" creationId="{EC7541AF-0A88-4808-B3E5-49058C732D4E}"/>
          </ac:picMkLst>
        </pc:picChg>
        <pc:picChg chg="add mod">
          <ac:chgData name="Daniel Schwarz" userId="5bb35bb8-905a-4742-88d9-33d9089732e7" providerId="ADAL" clId="{86437948-6A79-4B7B-B7E0-67C001754F77}" dt="2020-10-09T18:07:48.054" v="3863" actId="1076"/>
          <ac:picMkLst>
            <pc:docMk/>
            <pc:sldMk cId="3980532375" sldId="279"/>
            <ac:picMk id="6" creationId="{D6B434FD-AE6D-4941-A816-8B26C23C05CA}"/>
          </ac:picMkLst>
        </pc:picChg>
      </pc:sldChg>
      <pc:sldChg chg="addSp delSp modSp add mod">
        <pc:chgData name="Daniel Schwarz" userId="5bb35bb8-905a-4742-88d9-33d9089732e7" providerId="ADAL" clId="{86437948-6A79-4B7B-B7E0-67C001754F77}" dt="2020-10-10T11:45:32.189" v="3935" actId="1076"/>
        <pc:sldMkLst>
          <pc:docMk/>
          <pc:sldMk cId="3813244987" sldId="280"/>
        </pc:sldMkLst>
        <pc:grpChg chg="add del mod">
          <ac:chgData name="Daniel Schwarz" userId="5bb35bb8-905a-4742-88d9-33d9089732e7" providerId="ADAL" clId="{86437948-6A79-4B7B-B7E0-67C001754F77}" dt="2020-10-10T11:43:38.927" v="3903"/>
          <ac:grpSpMkLst>
            <pc:docMk/>
            <pc:sldMk cId="3813244987" sldId="280"/>
            <ac:grpSpMk id="13" creationId="{A327A7F3-0CBC-4DD7-BAA5-B8E9F0A183D7}"/>
          </ac:grpSpMkLst>
        </pc:grpChg>
        <pc:grpChg chg="mod">
          <ac:chgData name="Daniel Schwarz" userId="5bb35bb8-905a-4742-88d9-33d9089732e7" providerId="ADAL" clId="{86437948-6A79-4B7B-B7E0-67C001754F77}" dt="2020-10-10T11:42:38.174" v="3879" actId="1036"/>
          <ac:grpSpMkLst>
            <pc:docMk/>
            <pc:sldMk cId="3813244987" sldId="280"/>
            <ac:grpSpMk id="19" creationId="{3FA99842-DD95-4741-8BDF-6B86C91A025B}"/>
          </ac:grpSpMkLst>
        </pc:grpChg>
        <pc:grpChg chg="del">
          <ac:chgData name="Daniel Schwarz" userId="5bb35bb8-905a-4742-88d9-33d9089732e7" providerId="ADAL" clId="{86437948-6A79-4B7B-B7E0-67C001754F77}" dt="2020-10-10T11:42:21.290" v="3865" actId="478"/>
          <ac:grpSpMkLst>
            <pc:docMk/>
            <pc:sldMk cId="3813244987" sldId="280"/>
            <ac:grpSpMk id="23" creationId="{73650C01-95DF-4D62-8AE4-964FFE938B3B}"/>
          </ac:grpSpMkLst>
        </pc:grpChg>
        <pc:grpChg chg="mod">
          <ac:chgData name="Daniel Schwarz" userId="5bb35bb8-905a-4742-88d9-33d9089732e7" providerId="ADAL" clId="{86437948-6A79-4B7B-B7E0-67C001754F77}" dt="2020-10-10T11:43:37.975" v="3898"/>
          <ac:grpSpMkLst>
            <pc:docMk/>
            <pc:sldMk cId="3813244987" sldId="280"/>
            <ac:grpSpMk id="34" creationId="{98550FDA-0622-45B1-97C1-6DDEC176F8B4}"/>
          </ac:grpSpMkLst>
        </pc:grpChg>
        <pc:grpChg chg="mod">
          <ac:chgData name="Daniel Schwarz" userId="5bb35bb8-905a-4742-88d9-33d9089732e7" providerId="ADAL" clId="{86437948-6A79-4B7B-B7E0-67C001754F77}" dt="2020-10-10T11:44:30.659" v="3912"/>
          <ac:grpSpMkLst>
            <pc:docMk/>
            <pc:sldMk cId="3813244987" sldId="280"/>
            <ac:grpSpMk id="37" creationId="{EDA26901-E0A3-4153-A40C-1766513AC134}"/>
          </ac:grpSpMkLst>
        </pc:grpChg>
        <pc:grpChg chg="del mod">
          <ac:chgData name="Daniel Schwarz" userId="5bb35bb8-905a-4742-88d9-33d9089732e7" providerId="ADAL" clId="{86437948-6A79-4B7B-B7E0-67C001754F77}" dt="2020-10-10T11:44:39.574" v="3917"/>
          <ac:grpSpMkLst>
            <pc:docMk/>
            <pc:sldMk cId="3813244987" sldId="280"/>
            <ac:grpSpMk id="41" creationId="{37D1FBAB-0C97-49EF-B28F-B0E9E6C4BEEF}"/>
          </ac:grpSpMkLst>
        </pc:grpChg>
        <pc:grpChg chg="del mod">
          <ac:chgData name="Daniel Schwarz" userId="5bb35bb8-905a-4742-88d9-33d9089732e7" providerId="ADAL" clId="{86437948-6A79-4B7B-B7E0-67C001754F77}" dt="2020-10-10T11:44:41.465" v="3919"/>
          <ac:grpSpMkLst>
            <pc:docMk/>
            <pc:sldMk cId="3813244987" sldId="280"/>
            <ac:grpSpMk id="42" creationId="{B5434103-336F-4F25-9720-8FF58EDE37DD}"/>
          </ac:grpSpMkLst>
        </pc:grpChg>
        <pc:grpChg chg="mod">
          <ac:chgData name="Daniel Schwarz" userId="5bb35bb8-905a-4742-88d9-33d9089732e7" providerId="ADAL" clId="{86437948-6A79-4B7B-B7E0-67C001754F77}" dt="2020-10-10T11:45:01.731" v="3928" actId="164"/>
          <ac:grpSpMkLst>
            <pc:docMk/>
            <pc:sldMk cId="3813244987" sldId="280"/>
            <ac:grpSpMk id="44" creationId="{D207B15B-5A16-4C34-9858-69BBF6538888}"/>
          </ac:grpSpMkLst>
        </pc:grpChg>
        <pc:grpChg chg="del mod">
          <ac:chgData name="Daniel Schwarz" userId="5bb35bb8-905a-4742-88d9-33d9089732e7" providerId="ADAL" clId="{86437948-6A79-4B7B-B7E0-67C001754F77}" dt="2020-10-10T11:44:52.071" v="3927"/>
          <ac:grpSpMkLst>
            <pc:docMk/>
            <pc:sldMk cId="3813244987" sldId="280"/>
            <ac:grpSpMk id="50" creationId="{750B4E04-F027-49FB-8064-35E4FE145797}"/>
          </ac:grpSpMkLst>
        </pc:grpChg>
        <pc:grpChg chg="mod">
          <ac:chgData name="Daniel Schwarz" userId="5bb35bb8-905a-4742-88d9-33d9089732e7" providerId="ADAL" clId="{86437948-6A79-4B7B-B7E0-67C001754F77}" dt="2020-10-10T11:45:01.731" v="3928" actId="164"/>
          <ac:grpSpMkLst>
            <pc:docMk/>
            <pc:sldMk cId="3813244987" sldId="280"/>
            <ac:grpSpMk id="52" creationId="{8AE1B6FA-16D5-452D-8BE8-397A7905783B}"/>
          </ac:grpSpMkLst>
        </pc:grpChg>
        <pc:grpChg chg="add mod">
          <ac:chgData name="Daniel Schwarz" userId="5bb35bb8-905a-4742-88d9-33d9089732e7" providerId="ADAL" clId="{86437948-6A79-4B7B-B7E0-67C001754F77}" dt="2020-10-10T11:45:20.844" v="3931" actId="164"/>
          <ac:grpSpMkLst>
            <pc:docMk/>
            <pc:sldMk cId="3813244987" sldId="280"/>
            <ac:grpSpMk id="53" creationId="{328078D6-4691-470B-8CAA-CA36412A5B71}"/>
          </ac:grpSpMkLst>
        </pc:grpChg>
        <pc:grpChg chg="add mod">
          <ac:chgData name="Daniel Schwarz" userId="5bb35bb8-905a-4742-88d9-33d9089732e7" providerId="ADAL" clId="{86437948-6A79-4B7B-B7E0-67C001754F77}" dt="2020-10-10T11:45:32.189" v="3935" actId="1076"/>
          <ac:grpSpMkLst>
            <pc:docMk/>
            <pc:sldMk cId="3813244987" sldId="280"/>
            <ac:grpSpMk id="54" creationId="{70C97CEB-CF65-48CE-9E58-6CE2D9B88CCC}"/>
          </ac:grpSpMkLst>
        </pc:grpChg>
        <pc:picChg chg="mod">
          <ac:chgData name="Daniel Schwarz" userId="5bb35bb8-905a-4742-88d9-33d9089732e7" providerId="ADAL" clId="{86437948-6A79-4B7B-B7E0-67C001754F77}" dt="2020-10-10T11:45:27.701" v="3934" actId="1076"/>
          <ac:picMkLst>
            <pc:docMk/>
            <pc:sldMk cId="3813244987" sldId="280"/>
            <ac:picMk id="3" creationId="{4ACFF989-3CC5-4620-999D-4E77637FBD07}"/>
          </ac:picMkLst>
        </pc:picChg>
        <pc:inkChg chg="add del">
          <ac:chgData name="Daniel Schwarz" userId="5bb35bb8-905a-4742-88d9-33d9089732e7" providerId="ADAL" clId="{86437948-6A79-4B7B-B7E0-67C001754F77}" dt="2020-10-10T11:42:59.316" v="3881" actId="9405"/>
          <ac:inkMkLst>
            <pc:docMk/>
            <pc:sldMk cId="3813244987" sldId="280"/>
            <ac:inkMk id="2" creationId="{93E02519-0F63-4399-91D3-D6AD9D57569D}"/>
          </ac:inkMkLst>
        </pc:inkChg>
        <pc:inkChg chg="add del">
          <ac:chgData name="Daniel Schwarz" userId="5bb35bb8-905a-4742-88d9-33d9089732e7" providerId="ADAL" clId="{86437948-6A79-4B7B-B7E0-67C001754F77}" dt="2020-10-10T11:43:09.643" v="3885" actId="9405"/>
          <ac:inkMkLst>
            <pc:docMk/>
            <pc:sldMk cId="3813244987" sldId="280"/>
            <ac:inkMk id="4" creationId="{8BB77F1B-6E5E-4D1B-AAD2-908EC6161D43}"/>
          </ac:inkMkLst>
        </pc:inkChg>
        <pc:inkChg chg="add del">
          <ac:chgData name="Daniel Schwarz" userId="5bb35bb8-905a-4742-88d9-33d9089732e7" providerId="ADAL" clId="{86437948-6A79-4B7B-B7E0-67C001754F77}" dt="2020-10-10T11:43:07.124" v="3884" actId="9405"/>
          <ac:inkMkLst>
            <pc:docMk/>
            <pc:sldMk cId="3813244987" sldId="280"/>
            <ac:inkMk id="5" creationId="{3FB3881E-C242-448F-8C5A-6E57B77BC05F}"/>
          </ac:inkMkLst>
        </pc:inkChg>
        <pc:inkChg chg="add del">
          <ac:chgData name="Daniel Schwarz" userId="5bb35bb8-905a-4742-88d9-33d9089732e7" providerId="ADAL" clId="{86437948-6A79-4B7B-B7E0-67C001754F77}" dt="2020-10-10T11:43:43.381" v="3907" actId="9405"/>
          <ac:inkMkLst>
            <pc:docMk/>
            <pc:sldMk cId="3813244987" sldId="280"/>
            <ac:inkMk id="6" creationId="{7D139A36-1752-4756-B5CD-CE682AC30D59}"/>
          </ac:inkMkLst>
        </pc:inkChg>
        <pc:inkChg chg="add del">
          <ac:chgData name="Daniel Schwarz" userId="5bb35bb8-905a-4742-88d9-33d9089732e7" providerId="ADAL" clId="{86437948-6A79-4B7B-B7E0-67C001754F77}" dt="2020-10-10T11:43:42.014" v="3906" actId="9405"/>
          <ac:inkMkLst>
            <pc:docMk/>
            <pc:sldMk cId="3813244987" sldId="280"/>
            <ac:inkMk id="7" creationId="{1F85C83E-D470-415A-89C6-5A084880CC60}"/>
          </ac:inkMkLst>
        </pc:inkChg>
        <pc:inkChg chg="add del mod">
          <ac:chgData name="Daniel Schwarz" userId="5bb35bb8-905a-4742-88d9-33d9089732e7" providerId="ADAL" clId="{86437948-6A79-4B7B-B7E0-67C001754F77}" dt="2020-10-10T11:43:39.957" v="3905" actId="9405"/>
          <ac:inkMkLst>
            <pc:docMk/>
            <pc:sldMk cId="3813244987" sldId="280"/>
            <ac:inkMk id="8" creationId="{404973E5-FB30-47F6-B157-AF48E918065F}"/>
          </ac:inkMkLst>
        </pc:inkChg>
        <pc:inkChg chg="add del mod">
          <ac:chgData name="Daniel Schwarz" userId="5bb35bb8-905a-4742-88d9-33d9089732e7" providerId="ADAL" clId="{86437948-6A79-4B7B-B7E0-67C001754F77}" dt="2020-10-10T11:43:39.278" v="3904" actId="9405"/>
          <ac:inkMkLst>
            <pc:docMk/>
            <pc:sldMk cId="3813244987" sldId="280"/>
            <ac:inkMk id="9" creationId="{A1814796-4ECF-408B-A8DB-95FFE2ECD48A}"/>
          </ac:inkMkLst>
        </pc:inkChg>
        <pc:inkChg chg="add del mod">
          <ac:chgData name="Daniel Schwarz" userId="5bb35bb8-905a-4742-88d9-33d9089732e7" providerId="ADAL" clId="{86437948-6A79-4B7B-B7E0-67C001754F77}" dt="2020-10-10T11:43:38.927" v="3903"/>
          <ac:inkMkLst>
            <pc:docMk/>
            <pc:sldMk cId="3813244987" sldId="280"/>
            <ac:inkMk id="10" creationId="{10314521-B03D-47BE-AD4E-72C5AABE90F9}"/>
          </ac:inkMkLst>
        </pc:inkChg>
        <pc:inkChg chg="add del mod">
          <ac:chgData name="Daniel Schwarz" userId="5bb35bb8-905a-4742-88d9-33d9089732e7" providerId="ADAL" clId="{86437948-6A79-4B7B-B7E0-67C001754F77}" dt="2020-10-10T11:43:38.750" v="3901" actId="9405"/>
          <ac:inkMkLst>
            <pc:docMk/>
            <pc:sldMk cId="3813244987" sldId="280"/>
            <ac:inkMk id="20" creationId="{1689A5C7-7844-445A-B3B4-06FE8AD6E70D}"/>
          </ac:inkMkLst>
        </pc:inkChg>
        <pc:inkChg chg="add del mod">
          <ac:chgData name="Daniel Schwarz" userId="5bb35bb8-905a-4742-88d9-33d9089732e7" providerId="ADAL" clId="{86437948-6A79-4B7B-B7E0-67C001754F77}" dt="2020-10-10T11:43:38.596" v="3900" actId="9405"/>
          <ac:inkMkLst>
            <pc:docMk/>
            <pc:sldMk cId="3813244987" sldId="280"/>
            <ac:inkMk id="21" creationId="{581A9B96-C638-4C1E-AB1A-95D494DF6AC2}"/>
          </ac:inkMkLst>
        </pc:inkChg>
        <pc:inkChg chg="add del mod">
          <ac:chgData name="Daniel Schwarz" userId="5bb35bb8-905a-4742-88d9-33d9089732e7" providerId="ADAL" clId="{86437948-6A79-4B7B-B7E0-67C001754F77}" dt="2020-10-10T11:43:38.389" v="3899" actId="9405"/>
          <ac:inkMkLst>
            <pc:docMk/>
            <pc:sldMk cId="3813244987" sldId="280"/>
            <ac:inkMk id="22" creationId="{98CC04C4-64BC-4182-BE07-D251EACFBA83}"/>
          </ac:inkMkLst>
        </pc:inkChg>
        <pc:inkChg chg="add del mod">
          <ac:chgData name="Daniel Schwarz" userId="5bb35bb8-905a-4742-88d9-33d9089732e7" providerId="ADAL" clId="{86437948-6A79-4B7B-B7E0-67C001754F77}" dt="2020-10-10T11:43:37.975" v="3898"/>
          <ac:inkMkLst>
            <pc:docMk/>
            <pc:sldMk cId="3813244987" sldId="280"/>
            <ac:inkMk id="33" creationId="{D8E114DD-22AD-4F5A-82AA-85631C8DF341}"/>
          </ac:inkMkLst>
        </pc:inkChg>
        <pc:inkChg chg="add del mod">
          <ac:chgData name="Daniel Schwarz" userId="5bb35bb8-905a-4742-88d9-33d9089732e7" providerId="ADAL" clId="{86437948-6A79-4B7B-B7E0-67C001754F77}" dt="2020-10-10T11:44:31.032" v="3913" actId="9405"/>
          <ac:inkMkLst>
            <pc:docMk/>
            <pc:sldMk cId="3813244987" sldId="280"/>
            <ac:inkMk id="35" creationId="{94C69695-1242-4618-8C22-65EB1EE80E55}"/>
          </ac:inkMkLst>
        </pc:inkChg>
        <pc:inkChg chg="add del mod">
          <ac:chgData name="Daniel Schwarz" userId="5bb35bb8-905a-4742-88d9-33d9089732e7" providerId="ADAL" clId="{86437948-6A79-4B7B-B7E0-67C001754F77}" dt="2020-10-10T11:44:30.659" v="3912"/>
          <ac:inkMkLst>
            <pc:docMk/>
            <pc:sldMk cId="3813244987" sldId="280"/>
            <ac:inkMk id="36" creationId="{BF705451-7770-4422-BAF6-71814AF2A828}"/>
          </ac:inkMkLst>
        </pc:inkChg>
        <pc:inkChg chg="add mod">
          <ac:chgData name="Daniel Schwarz" userId="5bb35bb8-905a-4742-88d9-33d9089732e7" providerId="ADAL" clId="{86437948-6A79-4B7B-B7E0-67C001754F77}" dt="2020-10-10T11:45:20.844" v="3931" actId="164"/>
          <ac:inkMkLst>
            <pc:docMk/>
            <pc:sldMk cId="3813244987" sldId="280"/>
            <ac:inkMk id="38" creationId="{6F3BFD9A-A1C8-4AD3-A344-616BBC56F8CC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39" creationId="{DB657169-43B8-4D0E-A3DD-4E81E475B40B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40" creationId="{E399BB67-CE22-4C5A-972B-B8C48BF0F072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43" creationId="{C786F6BB-9743-4FED-8FB1-92A891F3D672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5" creationId="{AB1B9E95-CC9B-42B0-91B7-CC902662E030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6" creationId="{C9F0D6F7-856E-4B0D-84B3-9938F0D9FF82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7" creationId="{CDC777E1-63B7-4833-B44F-A2FF6639D069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8" creationId="{73841618-D671-4CAB-BA90-7708B4D3588D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9" creationId="{9B84F1AF-C488-49F8-BC56-606481C53FCE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51" creationId="{BE60E658-6E8E-41C6-8068-907E14A2068D}"/>
          </ac:inkMkLst>
        </pc:inkChg>
      </pc:sldChg>
      <pc:sldChg chg="addSp delSp modSp new mod delAnim modAnim">
        <pc:chgData name="Daniel Schwarz" userId="5bb35bb8-905a-4742-88d9-33d9089732e7" providerId="ADAL" clId="{86437948-6A79-4B7B-B7E0-67C001754F77}" dt="2020-10-10T18:52:53.382" v="4835" actId="21"/>
        <pc:sldMkLst>
          <pc:docMk/>
          <pc:sldMk cId="4095876065" sldId="281"/>
        </pc:sldMkLst>
        <pc:spChg chg="add mod">
          <ac:chgData name="Daniel Schwarz" userId="5bb35bb8-905a-4742-88d9-33d9089732e7" providerId="ADAL" clId="{86437948-6A79-4B7B-B7E0-67C001754F77}" dt="2020-10-10T18:49:05.011" v="4772" actId="1037"/>
          <ac:spMkLst>
            <pc:docMk/>
            <pc:sldMk cId="4095876065" sldId="281"/>
            <ac:spMk id="27" creationId="{46CCE63F-AA9A-4907-9A16-E01CF2407880}"/>
          </ac:spMkLst>
        </pc:spChg>
        <pc:spChg chg="add mod">
          <ac:chgData name="Daniel Schwarz" userId="5bb35bb8-905a-4742-88d9-33d9089732e7" providerId="ADAL" clId="{86437948-6A79-4B7B-B7E0-67C001754F77}" dt="2020-10-10T18:48:49.786" v="4764" actId="1076"/>
          <ac:spMkLst>
            <pc:docMk/>
            <pc:sldMk cId="4095876065" sldId="281"/>
            <ac:spMk id="28" creationId="{E1E36D66-1079-4E5F-B063-57C8F7E542C7}"/>
          </ac:spMkLst>
        </pc:spChg>
        <pc:spChg chg="add del mod">
          <ac:chgData name="Daniel Schwarz" userId="5bb35bb8-905a-4742-88d9-33d9089732e7" providerId="ADAL" clId="{86437948-6A79-4B7B-B7E0-67C001754F77}" dt="2020-10-10T18:52:53.382" v="4835" actId="21"/>
          <ac:spMkLst>
            <pc:docMk/>
            <pc:sldMk cId="4095876065" sldId="281"/>
            <ac:spMk id="29" creationId="{49FF6399-47EF-49A7-B8BF-C1452440D29D}"/>
          </ac:spMkLst>
        </pc:spChg>
        <pc:grpChg chg="add del mod">
          <ac:chgData name="Daniel Schwarz" userId="5bb35bb8-905a-4742-88d9-33d9089732e7" providerId="ADAL" clId="{86437948-6A79-4B7B-B7E0-67C001754F77}" dt="2020-10-10T11:49:28.356" v="3951" actId="478"/>
          <ac:grpSpMkLst>
            <pc:docMk/>
            <pc:sldMk cId="4095876065" sldId="281"/>
            <ac:grpSpMk id="2" creationId="{CEBC87B1-C1F5-4680-8DE5-A8D923A68BFB}"/>
          </ac:grpSpMkLst>
        </pc:grpChg>
        <pc:grpChg chg="add mod">
          <ac:chgData name="Daniel Schwarz" userId="5bb35bb8-905a-4742-88d9-33d9089732e7" providerId="ADAL" clId="{86437948-6A79-4B7B-B7E0-67C001754F77}" dt="2020-10-10T11:49:56.805" v="3963" actId="14100"/>
          <ac:grpSpMkLst>
            <pc:docMk/>
            <pc:sldMk cId="4095876065" sldId="281"/>
            <ac:grpSpMk id="7" creationId="{B132C3BB-13F9-46DE-84A8-DDC3CE5B7CEE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9" creationId="{C3F73E84-2D08-4742-A89F-F620470483ED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10" creationId="{037B9A40-C4C7-4C1E-83CD-91212DB9C0E9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11" creationId="{24E8041B-491D-49A4-859B-3BE8D82AED3D}"/>
          </ac:grpSpMkLst>
        </pc:grpChg>
        <pc:grpChg chg="add mod">
          <ac:chgData name="Daniel Schwarz" userId="5bb35bb8-905a-4742-88d9-33d9089732e7" providerId="ADAL" clId="{86437948-6A79-4B7B-B7E0-67C001754F77}" dt="2020-10-10T11:49:47.381" v="3960" actId="1076"/>
          <ac:grpSpMkLst>
            <pc:docMk/>
            <pc:sldMk cId="4095876065" sldId="281"/>
            <ac:grpSpMk id="23" creationId="{0CA79FF6-2735-4C2A-AC9E-E76BCB12B344}"/>
          </ac:grpSpMkLst>
        </pc:grp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3" creationId="{C291CE03-BEF8-4362-A84F-83CBA3A7B43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4" creationId="{79C93B60-4D95-461C-8A01-30249CF513B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5" creationId="{FFDF7D3A-B5A6-454E-95F7-3CF8CB85B155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6" creationId="{BCE56356-E3AD-4E05-9DD2-B5710D006F0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8" creationId="{9A653DBF-875F-48AE-A957-AA7D1B84F77A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2" creationId="{3D028C56-2B36-4D12-BFA2-230291371009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3" creationId="{8FC5861D-B6CB-4236-A222-F438E4D69000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4" creationId="{634D4753-1708-4388-8245-0846D02A2455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5" creationId="{B42EF5DB-D955-4AAD-B4F3-E64E0CE39C9C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6" creationId="{EF3EB91A-1449-4DDA-9760-1122B268643D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7" creationId="{65D26406-BD06-4FFC-AD12-DD62A234730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8" creationId="{E38D352B-37B2-4A68-92B2-7208403E8524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9" creationId="{D1D80AF7-FE25-4B83-8217-1D0F24FD197E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20" creationId="{D7B293BA-9DAF-440A-9BE9-E54037C745DC}"/>
          </ac:inkMkLst>
        </pc:inkChg>
        <pc:inkChg chg="add del mod">
          <ac:chgData name="Daniel Schwarz" userId="5bb35bb8-905a-4742-88d9-33d9089732e7" providerId="ADAL" clId="{86437948-6A79-4B7B-B7E0-67C001754F77}" dt="2020-10-10T11:49:33.463" v="3955"/>
          <ac:inkMkLst>
            <pc:docMk/>
            <pc:sldMk cId="4095876065" sldId="281"/>
            <ac:inkMk id="21" creationId="{488AEEE1-BF21-48B9-9F55-5AEB95D8F80E}"/>
          </ac:inkMkLst>
        </pc:inkChg>
        <pc:inkChg chg="add mod">
          <ac:chgData name="Daniel Schwarz" userId="5bb35bb8-905a-4742-88d9-33d9089732e7" providerId="ADAL" clId="{86437948-6A79-4B7B-B7E0-67C001754F77}" dt="2020-10-10T11:49:47.381" v="3960" actId="1076"/>
          <ac:inkMkLst>
            <pc:docMk/>
            <pc:sldMk cId="4095876065" sldId="281"/>
            <ac:inkMk id="22" creationId="{926E22A4-62B0-4522-AA8F-251573CB718C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4" creationId="{D5914AC5-C728-4D54-B201-27EA9F7E0368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5" creationId="{9FA26B6C-A3D7-47EA-9AB7-1E0819653F0F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6" creationId="{14C4FDF7-BBC7-430D-9A5E-B9D62280FB64}"/>
          </ac:inkMkLst>
        </pc:inkChg>
      </pc:sldChg>
      <pc:sldChg chg="new del">
        <pc:chgData name="Daniel Schwarz" userId="5bb35bb8-905a-4742-88d9-33d9089732e7" providerId="ADAL" clId="{86437948-6A79-4B7B-B7E0-67C001754F77}" dt="2020-10-10T12:12:07.538" v="4176" actId="47"/>
        <pc:sldMkLst>
          <pc:docMk/>
          <pc:sldMk cId="3305471958" sldId="282"/>
        </pc:sldMkLst>
      </pc:sldChg>
      <pc:sldChg chg="modSp add mod">
        <pc:chgData name="Daniel Schwarz" userId="5bb35bb8-905a-4742-88d9-33d9089732e7" providerId="ADAL" clId="{86437948-6A79-4B7B-B7E0-67C001754F77}" dt="2020-10-10T12:09:46.580" v="4173"/>
        <pc:sldMkLst>
          <pc:docMk/>
          <pc:sldMk cId="2479954791" sldId="283"/>
        </pc:sldMkLst>
        <pc:spChg chg="mod">
          <ac:chgData name="Daniel Schwarz" userId="5bb35bb8-905a-4742-88d9-33d9089732e7" providerId="ADAL" clId="{86437948-6A79-4B7B-B7E0-67C001754F77}" dt="2020-10-10T12:04:07.827" v="4019" actId="20577"/>
          <ac:spMkLst>
            <pc:docMk/>
            <pc:sldMk cId="2479954791" sldId="283"/>
            <ac:spMk id="2" creationId="{C79CC406-4DB9-4100-ABF2-A0E6A3D289C6}"/>
          </ac:spMkLst>
        </pc:spChg>
        <pc:graphicFrameChg chg="mod modGraphic">
          <ac:chgData name="Daniel Schwarz" userId="5bb35bb8-905a-4742-88d9-33d9089732e7" providerId="ADAL" clId="{86437948-6A79-4B7B-B7E0-67C001754F77}" dt="2020-10-10T12:09:46.580" v="4173"/>
          <ac:graphicFrameMkLst>
            <pc:docMk/>
            <pc:sldMk cId="2479954791" sldId="283"/>
            <ac:graphicFrameMk id="4" creationId="{19718ABA-36B6-4C2F-BBE9-2E2628727EB0}"/>
          </ac:graphicFrameMkLst>
        </pc:graphicFrameChg>
      </pc:sldChg>
      <pc:sldChg chg="addSp delSp modSp add mod modAnim">
        <pc:chgData name="Daniel Schwarz" userId="5bb35bb8-905a-4742-88d9-33d9089732e7" providerId="ADAL" clId="{86437948-6A79-4B7B-B7E0-67C001754F77}" dt="2020-10-10T18:53:22.166" v="4841"/>
        <pc:sldMkLst>
          <pc:docMk/>
          <pc:sldMk cId="889727238" sldId="284"/>
        </pc:sldMkLst>
        <pc:spChg chg="add mod">
          <ac:chgData name="Daniel Schwarz" userId="5bb35bb8-905a-4742-88d9-33d9089732e7" providerId="ADAL" clId="{86437948-6A79-4B7B-B7E0-67C001754F77}" dt="2020-10-10T18:52:30.171" v="4831" actId="1076"/>
          <ac:spMkLst>
            <pc:docMk/>
            <pc:sldMk cId="889727238" sldId="284"/>
            <ac:spMk id="2" creationId="{75CBAE0D-E54F-48E5-B175-F4D242BED87C}"/>
          </ac:spMkLst>
        </pc:spChg>
        <pc:spChg chg="add mod">
          <ac:chgData name="Daniel Schwarz" userId="5bb35bb8-905a-4742-88d9-33d9089732e7" providerId="ADAL" clId="{86437948-6A79-4B7B-B7E0-67C001754F77}" dt="2020-10-10T18:50:48.010" v="4780"/>
          <ac:spMkLst>
            <pc:docMk/>
            <pc:sldMk cId="889727238" sldId="284"/>
            <ac:spMk id="3" creationId="{9AA3B878-AD33-41E4-A84D-A0B561CAEC46}"/>
          </ac:spMkLst>
        </pc:spChg>
        <pc:spChg chg="add mod">
          <ac:chgData name="Daniel Schwarz" userId="5bb35bb8-905a-4742-88d9-33d9089732e7" providerId="ADAL" clId="{86437948-6A79-4B7B-B7E0-67C001754F77}" dt="2020-10-10T18:52:33.393" v="4832" actId="1076"/>
          <ac:spMkLst>
            <pc:docMk/>
            <pc:sldMk cId="889727238" sldId="284"/>
            <ac:spMk id="27" creationId="{EF7C9707-A061-4BA6-AD8A-26AD2D72DEC1}"/>
          </ac:spMkLst>
        </pc:spChg>
        <pc:spChg chg="del">
          <ac:chgData name="Daniel Schwarz" userId="5bb35bb8-905a-4742-88d9-33d9089732e7" providerId="ADAL" clId="{86437948-6A79-4B7B-B7E0-67C001754F77}" dt="2020-10-10T18:49:17.994" v="4773" actId="478"/>
          <ac:spMkLst>
            <pc:docMk/>
            <pc:sldMk cId="889727238" sldId="284"/>
            <ac:spMk id="28" creationId="{E1E36D66-1079-4E5F-B063-57C8F7E542C7}"/>
          </ac:spMkLst>
        </pc:spChg>
        <pc:spChg chg="add mod">
          <ac:chgData name="Daniel Schwarz" userId="5bb35bb8-905a-4742-88d9-33d9089732e7" providerId="ADAL" clId="{86437948-6A79-4B7B-B7E0-67C001754F77}" dt="2020-10-10T18:53:06.331" v="4838" actId="14100"/>
          <ac:spMkLst>
            <pc:docMk/>
            <pc:sldMk cId="889727238" sldId="284"/>
            <ac:spMk id="64" creationId="{45DDD19A-4871-40D6-A396-B46D35039A7D}"/>
          </ac:spMkLst>
        </pc:spChg>
        <pc:grpChg chg="del mod">
          <ac:chgData name="Daniel Schwarz" userId="5bb35bb8-905a-4742-88d9-33d9089732e7" providerId="ADAL" clId="{86437948-6A79-4B7B-B7E0-67C001754F77}" dt="2020-10-10T18:52:18.873" v="4828" actId="478"/>
          <ac:grpSpMkLst>
            <pc:docMk/>
            <pc:sldMk cId="889727238" sldId="284"/>
            <ac:grpSpMk id="34" creationId="{0214D3B6-7EC3-493F-9712-A6AC00E742F3}"/>
          </ac:grpSpMkLst>
        </pc:grpChg>
        <pc:grpChg chg="mod">
          <ac:chgData name="Daniel Schwarz" userId="5bb35bb8-905a-4742-88d9-33d9089732e7" providerId="ADAL" clId="{86437948-6A79-4B7B-B7E0-67C001754F77}" dt="2020-10-10T18:51:42.389" v="4797"/>
          <ac:grpSpMkLst>
            <pc:docMk/>
            <pc:sldMk cId="889727238" sldId="284"/>
            <ac:grpSpMk id="40" creationId="{F1DDECB8-1E27-4AE5-868A-7D3A444F0555}"/>
          </ac:grpSpMkLst>
        </pc:grpChg>
        <pc:grpChg chg="del mod">
          <ac:chgData name="Daniel Schwarz" userId="5bb35bb8-905a-4742-88d9-33d9089732e7" providerId="ADAL" clId="{86437948-6A79-4B7B-B7E0-67C001754F77}" dt="2020-10-10T18:51:56.937" v="4816"/>
          <ac:grpSpMkLst>
            <pc:docMk/>
            <pc:sldMk cId="889727238" sldId="284"/>
            <ac:grpSpMk id="51" creationId="{7E362ECB-39BA-4A31-8E41-FD9441DC85EA}"/>
          </ac:grpSpMkLst>
        </pc:grpChg>
        <pc:grpChg chg="add del mod">
          <ac:chgData name="Daniel Schwarz" userId="5bb35bb8-905a-4742-88d9-33d9089732e7" providerId="ADAL" clId="{86437948-6A79-4B7B-B7E0-67C001754F77}" dt="2020-10-10T18:52:08.281" v="4826"/>
          <ac:grpSpMkLst>
            <pc:docMk/>
            <pc:sldMk cId="889727238" sldId="284"/>
            <ac:grpSpMk id="55" creationId="{64893E99-6626-4E7E-A095-48BAFEFCC177}"/>
          </ac:grpSpMkLst>
        </pc:grpChg>
        <pc:grpChg chg="mod">
          <ac:chgData name="Daniel Schwarz" userId="5bb35bb8-905a-4742-88d9-33d9089732e7" providerId="ADAL" clId="{86437948-6A79-4B7B-B7E0-67C001754F77}" dt="2020-10-10T18:52:04.341" v="4824"/>
          <ac:grpSpMkLst>
            <pc:docMk/>
            <pc:sldMk cId="889727238" sldId="284"/>
            <ac:grpSpMk id="61" creationId="{FF9E9B2E-76F1-4180-8B3E-7EF137B53C74}"/>
          </ac:grpSpMkLst>
        </pc:grpChg>
        <pc:grpChg chg="mod">
          <ac:chgData name="Daniel Schwarz" userId="5bb35bb8-905a-4742-88d9-33d9089732e7" providerId="ADAL" clId="{86437948-6A79-4B7B-B7E0-67C001754F77}" dt="2020-10-10T18:52:24.002" v="4829" actId="1076"/>
          <ac:grpSpMkLst>
            <pc:docMk/>
            <pc:sldMk cId="889727238" sldId="284"/>
            <ac:grpSpMk id="63" creationId="{B15B082D-FDC6-47BA-91D4-2B4EC0074DB7}"/>
          </ac:grpSpMkLst>
        </pc:grp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4" creationId="{9FB9E14B-A650-447B-A11B-5FB3E8ECA8D7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5" creationId="{9AE5A806-5D0A-47B9-91CE-4FBEA6E73990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6" creationId="{01D40C50-B41E-41B7-9462-48F83BFBC0A8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21" creationId="{07C0B79F-C650-4786-AA5C-9F508211729D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0" creationId="{3AB95FEE-D3D3-4E59-A362-07E161FC57FE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1" creationId="{E5A6ABA8-5D0C-4766-8341-513992AC2DA7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2" creationId="{B1AF5C8F-8252-4D5B-B821-C892749C3870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3" creationId="{C00F8715-D67A-49FF-A5D7-F3CE12AC9816}"/>
          </ac:inkMkLst>
        </pc:inkChg>
        <pc:inkChg chg="add del">
          <ac:chgData name="Daniel Schwarz" userId="5bb35bb8-905a-4742-88d9-33d9089732e7" providerId="ADAL" clId="{86437948-6A79-4B7B-B7E0-67C001754F77}" dt="2020-10-10T18:52:18.873" v="4828" actId="478"/>
          <ac:inkMkLst>
            <pc:docMk/>
            <pc:sldMk cId="889727238" sldId="284"/>
            <ac:inkMk id="35" creationId="{D15B5490-57C2-4043-A484-13E8BD649A86}"/>
          </ac:inkMkLst>
        </pc:inkChg>
        <pc:inkChg chg="add del mod">
          <ac:chgData name="Daniel Schwarz" userId="5bb35bb8-905a-4742-88d9-33d9089732e7" providerId="ADAL" clId="{86437948-6A79-4B7B-B7E0-67C001754F77}" dt="2020-10-10T18:51:43.300" v="4800" actId="9405"/>
          <ac:inkMkLst>
            <pc:docMk/>
            <pc:sldMk cId="889727238" sldId="284"/>
            <ac:inkMk id="36" creationId="{59E6D3CD-D41F-4E9B-8E49-57D875919A26}"/>
          </ac:inkMkLst>
        </pc:inkChg>
        <pc:inkChg chg="add del mod">
          <ac:chgData name="Daniel Schwarz" userId="5bb35bb8-905a-4742-88d9-33d9089732e7" providerId="ADAL" clId="{86437948-6A79-4B7B-B7E0-67C001754F77}" dt="2020-10-10T18:51:43.027" v="4799" actId="9405"/>
          <ac:inkMkLst>
            <pc:docMk/>
            <pc:sldMk cId="889727238" sldId="284"/>
            <ac:inkMk id="37" creationId="{6AA0419F-57B7-4CC4-9582-30296C171E67}"/>
          </ac:inkMkLst>
        </pc:inkChg>
        <pc:inkChg chg="add del mod">
          <ac:chgData name="Daniel Schwarz" userId="5bb35bb8-905a-4742-88d9-33d9089732e7" providerId="ADAL" clId="{86437948-6A79-4B7B-B7E0-67C001754F77}" dt="2020-10-10T18:51:42.698" v="4798" actId="9405"/>
          <ac:inkMkLst>
            <pc:docMk/>
            <pc:sldMk cId="889727238" sldId="284"/>
            <ac:inkMk id="38" creationId="{F544056B-450F-441B-805C-72F6A7268609}"/>
          </ac:inkMkLst>
        </pc:inkChg>
        <pc:inkChg chg="add del mod">
          <ac:chgData name="Daniel Schwarz" userId="5bb35bb8-905a-4742-88d9-33d9089732e7" providerId="ADAL" clId="{86437948-6A79-4B7B-B7E0-67C001754F77}" dt="2020-10-10T18:51:42.389" v="4797"/>
          <ac:inkMkLst>
            <pc:docMk/>
            <pc:sldMk cId="889727238" sldId="284"/>
            <ac:inkMk id="39" creationId="{521F0974-CC5B-425D-B7C8-9BDB94755315}"/>
          </ac:inkMkLst>
        </pc:inkChg>
        <pc:inkChg chg="add del">
          <ac:chgData name="Daniel Schwarz" userId="5bb35bb8-905a-4742-88d9-33d9089732e7" providerId="ADAL" clId="{86437948-6A79-4B7B-B7E0-67C001754F77}" dt="2020-10-10T18:51:48.973" v="4802" actId="9405"/>
          <ac:inkMkLst>
            <pc:docMk/>
            <pc:sldMk cId="889727238" sldId="284"/>
            <ac:inkMk id="41" creationId="{2865D158-0C9D-4DCF-929C-4F8EBF5FD802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2" creationId="{8D89BDDE-9935-44C6-9935-5226E0CE817D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3" creationId="{B60BDE96-37A1-44C1-A241-FDE85438476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4" creationId="{3218D964-2C91-4285-8A62-5B8E8699D8C2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5" creationId="{45D3317E-6BB4-4831-99BE-7EB296D94B4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6" creationId="{2A15B48C-9248-479B-B7AD-89EDA0E4967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7" creationId="{0B4D1BC1-F615-4983-AEAD-D56F1465AB35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8" creationId="{789D4CE9-448B-4E01-85C1-0CC8A90F10B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9" creationId="{0D9AA356-5599-42C3-B98B-326768C7C51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0" creationId="{CC49E046-F9D9-4F96-B0E4-2285B5EAE34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2" creationId="{82CA2A6A-2274-4B90-BF66-27BC71F5E82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3" creationId="{0E0C3849-87C3-4121-A1CB-234C5EA5B9A9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4" creationId="{3AC935F6-FB63-475A-8C4C-19113732EF1B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6" creationId="{AAB27311-55B6-47BE-BF73-9D1F7D0E391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7" creationId="{DF360780-98BD-4CA2-9EA6-D4CBC1B8225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8" creationId="{34820F4A-1B02-4448-BD92-5847C3B5326F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9" creationId="{E9D586F4-DE8B-496A-AF73-A0F9C0CA3CFC}"/>
          </ac:inkMkLst>
        </pc:inkChg>
        <pc:inkChg chg="add del mod">
          <ac:chgData name="Daniel Schwarz" userId="5bb35bb8-905a-4742-88d9-33d9089732e7" providerId="ADAL" clId="{86437948-6A79-4B7B-B7E0-67C001754F77}" dt="2020-10-10T18:52:04.341" v="4824"/>
          <ac:inkMkLst>
            <pc:docMk/>
            <pc:sldMk cId="889727238" sldId="284"/>
            <ac:inkMk id="60" creationId="{1BF66103-0F3D-4C98-8738-ED77EAA6D14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62" creationId="{3158E777-A678-4709-80E8-803E9422AAA8}"/>
          </ac:inkMkLst>
        </pc:inkChg>
      </pc:sldChg>
      <pc:sldChg chg="add del">
        <pc:chgData name="Daniel Schwarz" userId="5bb35bb8-905a-4742-88d9-33d9089732e7" providerId="ADAL" clId="{86437948-6A79-4B7B-B7E0-67C001754F77}" dt="2020-10-10T12:10:37.661" v="4175" actId="47"/>
        <pc:sldMkLst>
          <pc:docMk/>
          <pc:sldMk cId="2470583251" sldId="284"/>
        </pc:sldMkLst>
      </pc:sldChg>
      <pc:sldChg chg="addSp modSp new mod modClrScheme chgLayout">
        <pc:chgData name="Daniel Schwarz" userId="5bb35bb8-905a-4742-88d9-33d9089732e7" providerId="ADAL" clId="{86437948-6A79-4B7B-B7E0-67C001754F77}" dt="2020-10-10T12:20:58.308" v="4434" actId="20577"/>
        <pc:sldMkLst>
          <pc:docMk/>
          <pc:sldMk cId="2806075464" sldId="285"/>
        </pc:sldMkLst>
        <pc:spChg chg="add mod">
          <ac:chgData name="Daniel Schwarz" userId="5bb35bb8-905a-4742-88d9-33d9089732e7" providerId="ADAL" clId="{86437948-6A79-4B7B-B7E0-67C001754F77}" dt="2020-10-10T12:20:58.308" v="4434" actId="20577"/>
          <ac:spMkLst>
            <pc:docMk/>
            <pc:sldMk cId="2806075464" sldId="285"/>
            <ac:spMk id="2" creationId="{554CA5E0-BD8B-4432-A652-0853C30E1A14}"/>
          </ac:spMkLst>
        </pc:spChg>
      </pc:sldChg>
      <pc:sldChg chg="modSp add mod modNotesTx">
        <pc:chgData name="Daniel Schwarz" userId="5bb35bb8-905a-4742-88d9-33d9089732e7" providerId="ADAL" clId="{86437948-6A79-4B7B-B7E0-67C001754F77}" dt="2020-10-10T19:00:41.513" v="4861" actId="20577"/>
        <pc:sldMkLst>
          <pc:docMk/>
          <pc:sldMk cId="4231827098" sldId="286"/>
        </pc:sldMkLst>
        <pc:spChg chg="mod">
          <ac:chgData name="Daniel Schwarz" userId="5bb35bb8-905a-4742-88d9-33d9089732e7" providerId="ADAL" clId="{86437948-6A79-4B7B-B7E0-67C001754F77}" dt="2020-10-10T12:16:57.707" v="4294" actId="20577"/>
          <ac:spMkLst>
            <pc:docMk/>
            <pc:sldMk cId="4231827098" sldId="286"/>
            <ac:spMk id="3" creationId="{170F1F03-AD3B-40D4-A9A4-A23B6630DB7A}"/>
          </ac:spMkLst>
        </pc:spChg>
        <pc:spChg chg="mod">
          <ac:chgData name="Daniel Schwarz" userId="5bb35bb8-905a-4742-88d9-33d9089732e7" providerId="ADAL" clId="{86437948-6A79-4B7B-B7E0-67C001754F77}" dt="2020-10-10T12:17:07.669" v="4386" actId="1038"/>
          <ac:spMkLst>
            <pc:docMk/>
            <pc:sldMk cId="4231827098" sldId="286"/>
            <ac:spMk id="5" creationId="{91646C42-2702-45F5-A6EA-BA346C5457B4}"/>
          </ac:spMkLst>
        </pc:spChg>
      </pc:sldChg>
      <pc:sldChg chg="new del">
        <pc:chgData name="Daniel Schwarz" userId="5bb35bb8-905a-4742-88d9-33d9089732e7" providerId="ADAL" clId="{86437948-6A79-4B7B-B7E0-67C001754F77}" dt="2020-10-10T12:28:56.589" v="4542" actId="47"/>
        <pc:sldMkLst>
          <pc:docMk/>
          <pc:sldMk cId="2909246714" sldId="287"/>
        </pc:sldMkLst>
      </pc:sldChg>
      <pc:sldChg chg="addSp delSp modSp add mod modAnim">
        <pc:chgData name="Daniel Schwarz" userId="5bb35bb8-905a-4742-88d9-33d9089732e7" providerId="ADAL" clId="{86437948-6A79-4B7B-B7E0-67C001754F77}" dt="2020-10-10T19:13:40.793" v="4924" actId="20577"/>
        <pc:sldMkLst>
          <pc:docMk/>
          <pc:sldMk cId="588544016" sldId="288"/>
        </pc:sldMkLst>
        <pc:spChg chg="mod">
          <ac:chgData name="Daniel Schwarz" userId="5bb35bb8-905a-4742-88d9-33d9089732e7" providerId="ADAL" clId="{86437948-6A79-4B7B-B7E0-67C001754F77}" dt="2020-10-10T19:13:40.793" v="4924" actId="20577"/>
          <ac:spMkLst>
            <pc:docMk/>
            <pc:sldMk cId="588544016" sldId="288"/>
            <ac:spMk id="61" creationId="{F9D06B83-6F11-4BE8-82B4-10D19CCD8A35}"/>
          </ac:spMkLst>
        </pc:spChg>
        <pc:spChg chg="add mod">
          <ac:chgData name="Daniel Schwarz" userId="5bb35bb8-905a-4742-88d9-33d9089732e7" providerId="ADAL" clId="{86437948-6A79-4B7B-B7E0-67C001754F77}" dt="2020-10-10T12:26:34.942" v="4513" actId="14100"/>
          <ac:spMkLst>
            <pc:docMk/>
            <pc:sldMk cId="588544016" sldId="288"/>
            <ac:spMk id="94" creationId="{1F269552-1446-473F-88EB-B99DF9CF3AE6}"/>
          </ac:spMkLst>
        </pc:spChg>
        <pc:grpChg chg="add del">
          <ac:chgData name="Daniel Schwarz" userId="5bb35bb8-905a-4742-88d9-33d9089732e7" providerId="ADAL" clId="{86437948-6A79-4B7B-B7E0-67C001754F77}" dt="2020-10-10T12:23:15.529" v="4442" actId="165"/>
          <ac:grpSpMkLst>
            <pc:docMk/>
            <pc:sldMk cId="588544016" sldId="288"/>
            <ac:grpSpMk id="4" creationId="{6FF10DC6-281C-462D-991C-D5EE420C7CBD}"/>
          </ac:grpSpMkLst>
        </pc:grpChg>
        <pc:grpChg chg="del mod topLvl">
          <ac:chgData name="Daniel Schwarz" userId="5bb35bb8-905a-4742-88d9-33d9089732e7" providerId="ADAL" clId="{86437948-6A79-4B7B-B7E0-67C001754F77}" dt="2020-10-10T12:23:17.918" v="4443" actId="478"/>
          <ac:grpSpMkLst>
            <pc:docMk/>
            <pc:sldMk cId="588544016" sldId="288"/>
            <ac:grpSpMk id="8" creationId="{3704B438-2766-4155-BCDD-C8F06E4EE7B2}"/>
          </ac:grpSpMkLst>
        </pc:grpChg>
        <pc:grpChg chg="del">
          <ac:chgData name="Daniel Schwarz" userId="5bb35bb8-905a-4742-88d9-33d9089732e7" providerId="ADAL" clId="{86437948-6A79-4B7B-B7E0-67C001754F77}" dt="2020-10-10T12:23:02.109" v="4437" actId="478"/>
          <ac:grpSpMkLst>
            <pc:docMk/>
            <pc:sldMk cId="588544016" sldId="288"/>
            <ac:grpSpMk id="38" creationId="{CE045107-2559-48EF-AE5A-FB85D7A2C2E7}"/>
          </ac:grpSpMkLst>
        </pc:grpChg>
        <pc:grpChg chg="del mod">
          <ac:chgData name="Daniel Schwarz" userId="5bb35bb8-905a-4742-88d9-33d9089732e7" providerId="ADAL" clId="{86437948-6A79-4B7B-B7E0-67C001754F77}" dt="2020-10-10T12:23:47.049" v="4457"/>
          <ac:grpSpMkLst>
            <pc:docMk/>
            <pc:sldMk cId="588544016" sldId="288"/>
            <ac:grpSpMk id="52" creationId="{BB4CE625-F5D6-4248-8206-75FCA8C56FA3}"/>
          </ac:grpSpMkLst>
        </pc:grpChg>
        <pc:grpChg chg="del">
          <ac:chgData name="Daniel Schwarz" userId="5bb35bb8-905a-4742-88d9-33d9089732e7" providerId="ADAL" clId="{86437948-6A79-4B7B-B7E0-67C001754F77}" dt="2020-10-10T12:23:04.974" v="4438" actId="478"/>
          <ac:grpSpMkLst>
            <pc:docMk/>
            <pc:sldMk cId="588544016" sldId="288"/>
            <ac:grpSpMk id="60" creationId="{5C87D7C6-4619-4EE4-809D-EED20BEBEF7B}"/>
          </ac:grpSpMkLst>
        </pc:grpChg>
        <pc:grpChg chg="mod">
          <ac:chgData name="Daniel Schwarz" userId="5bb35bb8-905a-4742-88d9-33d9089732e7" providerId="ADAL" clId="{86437948-6A79-4B7B-B7E0-67C001754F77}" dt="2020-10-10T12:23:47.049" v="4457"/>
          <ac:grpSpMkLst>
            <pc:docMk/>
            <pc:sldMk cId="588544016" sldId="288"/>
            <ac:grpSpMk id="67" creationId="{1E8F4D01-682E-4566-ABE4-036A83B4BAEB}"/>
          </ac:grpSpMkLst>
        </pc:grpChg>
        <pc:grpChg chg="add mod">
          <ac:chgData name="Daniel Schwarz" userId="5bb35bb8-905a-4742-88d9-33d9089732e7" providerId="ADAL" clId="{86437948-6A79-4B7B-B7E0-67C001754F77}" dt="2020-10-10T12:27:35.909" v="4538" actId="208"/>
          <ac:grpSpMkLst>
            <pc:docMk/>
            <pc:sldMk cId="588544016" sldId="288"/>
            <ac:grpSpMk id="68" creationId="{50F5DB4C-6BB4-4120-BABD-031DDC2F0D9D}"/>
          </ac:grpSpMkLst>
        </pc:grpChg>
        <pc:grpChg chg="add mod">
          <ac:chgData name="Daniel Schwarz" userId="5bb35bb8-905a-4742-88d9-33d9089732e7" providerId="ADAL" clId="{86437948-6A79-4B7B-B7E0-67C001754F77}" dt="2020-10-10T12:27:44.254" v="4539" actId="208"/>
          <ac:grpSpMkLst>
            <pc:docMk/>
            <pc:sldMk cId="588544016" sldId="288"/>
            <ac:grpSpMk id="78" creationId="{04850D2B-A7E1-45F4-BC8A-D4FC5A3DCCC8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0" creationId="{875AB6A1-3103-48D8-976D-9B4C32514419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1" creationId="{09F1278F-770D-4616-85F6-E802396F9EFC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2" creationId="{0076D2D6-DCBB-4257-8F41-9E9C1CDA6E60}"/>
          </ac:grpSpMkLst>
        </pc:grpChg>
        <pc:grpChg chg="del mod">
          <ac:chgData name="Daniel Schwarz" userId="5bb35bb8-905a-4742-88d9-33d9089732e7" providerId="ADAL" clId="{86437948-6A79-4B7B-B7E0-67C001754F77}" dt="2020-10-10T12:27:03.221" v="4533"/>
          <ac:grpSpMkLst>
            <pc:docMk/>
            <pc:sldMk cId="588544016" sldId="288"/>
            <ac:grpSpMk id="103" creationId="{050B8E3D-F928-478C-AE79-35418169AD87}"/>
          </ac:grpSpMkLst>
        </pc:grpChg>
        <pc:grpChg chg="del mod">
          <ac:chgData name="Daniel Schwarz" userId="5bb35bb8-905a-4742-88d9-33d9089732e7" providerId="ADAL" clId="{86437948-6A79-4B7B-B7E0-67C001754F77}" dt="2020-10-10T12:27:03.221" v="4533"/>
          <ac:grpSpMkLst>
            <pc:docMk/>
            <pc:sldMk cId="588544016" sldId="288"/>
            <ac:grpSpMk id="109" creationId="{19465DD5-E5FA-4698-8F20-54E64E9B4E39}"/>
          </ac:grpSpMkLst>
        </pc:grpChg>
        <pc:grpChg chg="del mod">
          <ac:chgData name="Daniel Schwarz" userId="5bb35bb8-905a-4742-88d9-33d9089732e7" providerId="ADAL" clId="{86437948-6A79-4B7B-B7E0-67C001754F77}" dt="2020-10-10T12:27:07.042" v="4535"/>
          <ac:grpSpMkLst>
            <pc:docMk/>
            <pc:sldMk cId="588544016" sldId="288"/>
            <ac:grpSpMk id="114" creationId="{B7BD0A87-FFC5-4A36-89B8-421F17641C0B}"/>
          </ac:grpSpMkLst>
        </pc:grpChg>
        <pc:grpChg chg="mod">
          <ac:chgData name="Daniel Schwarz" userId="5bb35bb8-905a-4742-88d9-33d9089732e7" providerId="ADAL" clId="{86437948-6A79-4B7B-B7E0-67C001754F77}" dt="2020-10-10T12:27:07.042" v="4535"/>
          <ac:grpSpMkLst>
            <pc:docMk/>
            <pc:sldMk cId="588544016" sldId="288"/>
            <ac:grpSpMk id="116" creationId="{950BD054-9C8E-46CC-BA1F-4BF36DD1CD07}"/>
          </ac:grpSpMkLst>
        </pc:grpChg>
        <pc:picChg chg="add del mod">
          <ac:chgData name="Daniel Schwarz" userId="5bb35bb8-905a-4742-88d9-33d9089732e7" providerId="ADAL" clId="{86437948-6A79-4B7B-B7E0-67C001754F77}" dt="2020-10-10T18:57:01.186" v="4860" actId="478"/>
          <ac:picMkLst>
            <pc:docMk/>
            <pc:sldMk cId="588544016" sldId="288"/>
            <ac:picMk id="2" creationId="{8882CB8C-9E2E-4ED2-B14E-AD34347D969F}"/>
          </ac:picMkLst>
        </pc:picChg>
        <pc:picChg chg="add del mod">
          <ac:chgData name="Daniel Schwarz" userId="5bb35bb8-905a-4742-88d9-33d9089732e7" providerId="ADAL" clId="{86437948-6A79-4B7B-B7E0-67C001754F77}" dt="2020-10-10T18:56:59.074" v="4859" actId="478"/>
          <ac:picMkLst>
            <pc:docMk/>
            <pc:sldMk cId="588544016" sldId="288"/>
            <ac:picMk id="4" creationId="{3192AC5E-4A3F-461B-AD74-4A232BB17E05}"/>
          </ac:picMkLst>
        </pc:picChg>
        <pc:picChg chg="add del mod">
          <ac:chgData name="Daniel Schwarz" userId="5bb35bb8-905a-4742-88d9-33d9089732e7" providerId="ADAL" clId="{86437948-6A79-4B7B-B7E0-67C001754F77}" dt="2020-10-10T18:56:17.269" v="4858" actId="478"/>
          <ac:picMkLst>
            <pc:docMk/>
            <pc:sldMk cId="588544016" sldId="288"/>
            <ac:picMk id="8" creationId="{369297E5-16C1-4A6C-9A0A-A481CA23C184}"/>
          </ac:picMkLst>
        </pc:picChg>
        <pc:inkChg chg="add del">
          <ac:chgData name="Daniel Schwarz" userId="5bb35bb8-905a-4742-88d9-33d9089732e7" providerId="ADAL" clId="{86437948-6A79-4B7B-B7E0-67C001754F77}" dt="2020-10-10T12:23:28.996" v="4445" actId="9405"/>
          <ac:inkMkLst>
            <pc:docMk/>
            <pc:sldMk cId="588544016" sldId="288"/>
            <ac:inkMk id="2" creationId="{62E30396-1A90-4985-8B8C-ACD19830906D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5" creationId="{15A2F184-14BE-4E60-876C-79322543583C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6" creationId="{FE5674AF-B9D1-4EA9-959B-D86966B8DE75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7" creationId="{E6D25749-C5AA-451C-B9E9-40613AB2B871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9" creationId="{29FBBBF8-8685-42F7-A9A1-E2AA7BF773BD}"/>
          </ac:inkMkLst>
        </pc:inkChg>
        <pc:inkChg chg="del">
          <ac:chgData name="Daniel Schwarz" userId="5bb35bb8-905a-4742-88d9-33d9089732e7" providerId="ADAL" clId="{86437948-6A79-4B7B-B7E0-67C001754F77}" dt="2020-10-10T12:23:08.280" v="4439" actId="478"/>
          <ac:inkMkLst>
            <pc:docMk/>
            <pc:sldMk cId="588544016" sldId="288"/>
            <ac:inkMk id="10" creationId="{6527E0E1-A86B-41EC-B947-B097AE2F5757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1" creationId="{443CD2A4-01E7-42EF-99F1-4AE77640F2AE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2" creationId="{78F684E1-A664-47F0-AB80-294D46A0646B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3" creationId="{32C55C70-46F5-4DA3-AE28-8CE47D3CE188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4" creationId="{EB432BE0-FE4D-45C7-B017-FF8979501A0D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5" creationId="{9AE3E6E8-D56C-4A7E-9B9C-50CDCE78482C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6" creationId="{1F539855-FE94-4D5A-AC8E-0A4BDE5A7C8B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7" creationId="{A8404F3A-1CAE-4880-B5C9-56BA68D48286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8" creationId="{D8F00DCF-775C-4AFA-8966-D34DAE7E2E5D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9" creationId="{12B653A7-9E40-42D6-8F37-C4A0EFCD334F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20" creationId="{3C5827DC-494F-4858-BBE8-9ED0D5A0F3F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31" creationId="{DF254CEC-2CF5-4634-AD21-4BD99C0C0FCE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35" creationId="{547825D5-74E2-4B21-81B8-3C90395A0AC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46" creationId="{F19A6C1B-1122-4377-909A-9A30274CA039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49" creationId="{A5EA948C-08B9-4C74-A8BA-F5EB1E16166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57" creationId="{1AB1BD72-34A7-4215-9A20-C842DDCE2116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2" creationId="{D9EA65FE-7BE8-48A5-A51E-C87485A7336D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3" creationId="{A7155FD2-497E-4E70-BEE4-9DA90752051F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4" creationId="{03BF95A6-D1B8-4C88-B82C-2F69A0EF2AD4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5" creationId="{B0CCE380-4793-454F-B1B9-D6EB935A957A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6" creationId="{1F6BDD11-5AB8-41D8-BB23-1B9076922ACB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69" creationId="{D0BAFD10-94AC-40B0-B5DE-A73CBC961358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0" creationId="{C6529287-1560-463D-814C-DEB21D85F23F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1" creationId="{8209FF75-8FA1-42F5-AD3F-31481E02A499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2" creationId="{6A3BC534-FED0-4B1C-BD02-1F1D202BB451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3" creationId="{B5BE5FBB-3525-43E0-960F-372F7DFF5B5D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4" creationId="{A64DCCAC-3D04-404F-8D4F-D7B75A14E623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5" creationId="{A4ECF43E-6AAD-4853-AAD2-FBAA0A39F2C1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6" creationId="{876627B0-8A58-41BC-997E-FECA944E16F7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7" creationId="{6416651D-68F7-4864-92C9-DCFFE785A85F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79" creationId="{76D2EA02-5F22-4088-8209-A9DCF18ECD3C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3" creationId="{D694726F-B657-493A-8F07-5371004CFF20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4" creationId="{F4C2D616-81A0-4D31-AF2C-2A1A7F793FD5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5" creationId="{048E46B7-1F29-4008-BEAE-5D60741C9EF4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6" creationId="{1F2C6ABF-16E4-4BEA-8F8F-C5726490D8A0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7" creationId="{8E448ED1-347D-490F-B0EA-E6D86C2E32F9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8" creationId="{CB54B549-FD48-4708-AED7-6EB241074F88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9" creationId="{3B246D2D-871F-41BF-899F-55FDE7A83667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90" creationId="{D77F6895-A076-4FF5-8BE9-9893D2D69C58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91" creationId="{6BFCC4D3-E65F-489A-B2AC-9F7F14F02257}"/>
          </ac:inkMkLst>
        </pc:inkChg>
        <pc:inkChg chg="add">
          <ac:chgData name="Daniel Schwarz" userId="5bb35bb8-905a-4742-88d9-33d9089732e7" providerId="ADAL" clId="{86437948-6A79-4B7B-B7E0-67C001754F77}" dt="2020-10-10T12:25:15.531" v="4505" actId="9405"/>
          <ac:inkMkLst>
            <pc:docMk/>
            <pc:sldMk cId="588544016" sldId="288"/>
            <ac:inkMk id="92" creationId="{E8E9AD1A-F046-4170-989E-478029E23BE9}"/>
          </ac:inkMkLst>
        </pc:inkChg>
        <pc:inkChg chg="add del">
          <ac:chgData name="Daniel Schwarz" userId="5bb35bb8-905a-4742-88d9-33d9089732e7" providerId="ADAL" clId="{86437948-6A79-4B7B-B7E0-67C001754F77}" dt="2020-10-10T12:25:21.021" v="4507" actId="9405"/>
          <ac:inkMkLst>
            <pc:docMk/>
            <pc:sldMk cId="588544016" sldId="288"/>
            <ac:inkMk id="93" creationId="{B557F0A9-06F7-4D59-B27F-4D167CC7E3A7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5" creationId="{0CEE2D88-FDF7-4262-9FFA-7853C895B3E4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6" creationId="{DCF1B453-B19C-4069-B088-0EF0D18EC1EB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7" creationId="{6A46BE8B-BE91-4EB9-AC87-3FAC1C2CF440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8" creationId="{C2668CDD-0674-494E-8B40-0E6ACBEF35FC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9" creationId="{64884AD3-D79F-445A-84A6-A47892634993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0" creationId="{82F30759-55C5-4FBB-870C-D7968EF15AEF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1" creationId="{69A3194C-0C3A-4C3B-A450-B9EFAD2CA15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2" creationId="{02D68F07-0C37-4714-B9C1-C4FDEB4202FD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4" creationId="{E23CE902-6EA7-49F9-918C-CBB3D978E4F1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5" creationId="{84544FB7-2753-4AA6-AD1C-497BA7D91EF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6" creationId="{8405F078-FF2B-4F9F-AD30-A87A95E2E2D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7" creationId="{42CE77BB-6F9B-4F14-85E9-03A611ADEFB1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8" creationId="{1F023FF7-50A1-4911-A0A2-CF361C7F16B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0" creationId="{CB05124C-8468-4678-8D52-9653CA00EC96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1" creationId="{C8C34106-F7B0-48EA-80F8-F0CA9915C41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2" creationId="{0EDC8B51-AE1E-4CE2-A1F7-F63D198F47EA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3" creationId="{8AD4978D-635F-4797-A9CA-970D0A92D5E3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5" creationId="{FD31DEE0-491B-4289-A835-0D028AFE9DD2}"/>
          </ac:inkMkLst>
        </pc:inkChg>
      </pc:sldChg>
      <pc:sldChg chg="modSp add mod modNotesTx">
        <pc:chgData name="Daniel Schwarz" userId="5bb35bb8-905a-4742-88d9-33d9089732e7" providerId="ADAL" clId="{86437948-6A79-4B7B-B7E0-67C001754F77}" dt="2020-10-10T19:15:02.500" v="4984" actId="20577"/>
        <pc:sldMkLst>
          <pc:docMk/>
          <pc:sldMk cId="2101057785" sldId="289"/>
        </pc:sldMkLst>
        <pc:spChg chg="mod">
          <ac:chgData name="Daniel Schwarz" userId="5bb35bb8-905a-4742-88d9-33d9089732e7" providerId="ADAL" clId="{86437948-6A79-4B7B-B7E0-67C001754F77}" dt="2020-10-10T12:29:23.022" v="4585" actId="404"/>
          <ac:spMkLst>
            <pc:docMk/>
            <pc:sldMk cId="2101057785" sldId="289"/>
            <ac:spMk id="3" creationId="{170F1F03-AD3B-40D4-A9A4-A23B6630DB7A}"/>
          </ac:spMkLst>
        </pc:spChg>
        <pc:spChg chg="mod">
          <ac:chgData name="Daniel Schwarz" userId="5bb35bb8-905a-4742-88d9-33d9089732e7" providerId="ADAL" clId="{86437948-6A79-4B7B-B7E0-67C001754F77}" dt="2020-10-10T19:15:02.500" v="4984" actId="20577"/>
          <ac:spMkLst>
            <pc:docMk/>
            <pc:sldMk cId="2101057785" sldId="289"/>
            <ac:spMk id="4" creationId="{478AB046-1B68-488D-AE60-8F01F95A10E4}"/>
          </ac:spMkLst>
        </pc:spChg>
        <pc:spChg chg="mod">
          <ac:chgData name="Daniel Schwarz" userId="5bb35bb8-905a-4742-88d9-33d9089732e7" providerId="ADAL" clId="{86437948-6A79-4B7B-B7E0-67C001754F77}" dt="2020-10-10T12:29:27.379" v="4586" actId="1076"/>
          <ac:spMkLst>
            <pc:docMk/>
            <pc:sldMk cId="2101057785" sldId="289"/>
            <ac:spMk id="5" creationId="{91646C42-2702-45F5-A6EA-BA346C5457B4}"/>
          </ac:spMkLst>
        </pc:spChg>
      </pc:sldChg>
      <pc:sldChg chg="modSp new mod modNotesTx">
        <pc:chgData name="Daniel Schwarz" userId="5bb35bb8-905a-4742-88d9-33d9089732e7" providerId="ADAL" clId="{86437948-6A79-4B7B-B7E0-67C001754F77}" dt="2020-10-10T19:35:01.611" v="5678" actId="20577"/>
        <pc:sldMkLst>
          <pc:docMk/>
          <pc:sldMk cId="1862711636" sldId="290"/>
        </pc:sldMkLst>
        <pc:spChg chg="mod">
          <ac:chgData name="Daniel Schwarz" userId="5bb35bb8-905a-4742-88d9-33d9089732e7" providerId="ADAL" clId="{86437948-6A79-4B7B-B7E0-67C001754F77}" dt="2020-10-10T12:30:39.548" v="4699" actId="20577"/>
          <ac:spMkLst>
            <pc:docMk/>
            <pc:sldMk cId="1862711636" sldId="290"/>
            <ac:spMk id="2" creationId="{99BE28C4-77E7-446D-82E1-1F1246C7D06E}"/>
          </ac:spMkLst>
        </pc:spChg>
        <pc:spChg chg="mod">
          <ac:chgData name="Daniel Schwarz" userId="5bb35bb8-905a-4742-88d9-33d9089732e7" providerId="ADAL" clId="{86437948-6A79-4B7B-B7E0-67C001754F77}" dt="2020-10-10T19:35:01.611" v="5678" actId="20577"/>
          <ac:spMkLst>
            <pc:docMk/>
            <pc:sldMk cId="1862711636" sldId="290"/>
            <ac:spMk id="3" creationId="{E159E379-3A4D-4DFB-AA57-B1EAF62DBDD9}"/>
          </ac:spMkLst>
        </pc:spChg>
      </pc:sldChg>
      <pc:sldChg chg="addSp delSp modSp add mod modAnim">
        <pc:chgData name="Daniel Schwarz" userId="5bb35bb8-905a-4742-88d9-33d9089732e7" providerId="ADAL" clId="{86437948-6A79-4B7B-B7E0-67C001754F77}" dt="2020-10-10T19:33:00.462" v="5636"/>
        <pc:sldMkLst>
          <pc:docMk/>
          <pc:sldMk cId="2682076118" sldId="291"/>
        </pc:sldMkLst>
        <pc:spChg chg="del">
          <ac:chgData name="Daniel Schwarz" userId="5bb35bb8-905a-4742-88d9-33d9089732e7" providerId="ADAL" clId="{86437948-6A79-4B7B-B7E0-67C001754F77}" dt="2020-10-10T19:31:38.858" v="5597" actId="478"/>
          <ac:spMkLst>
            <pc:docMk/>
            <pc:sldMk cId="2682076118" sldId="291"/>
            <ac:spMk id="28" creationId="{46FBFC2C-156B-4867-BA2C-8521D7C9C022}"/>
          </ac:spMkLst>
        </pc:spChg>
        <pc:spChg chg="add del">
          <ac:chgData name="Daniel Schwarz" userId="5bb35bb8-905a-4742-88d9-33d9089732e7" providerId="ADAL" clId="{86437948-6A79-4B7B-B7E0-67C001754F77}" dt="2020-10-10T19:32:49.909" v="5634" actId="34122"/>
          <ac:spMkLst>
            <pc:docMk/>
            <pc:sldMk cId="2682076118" sldId="291"/>
            <ac:spMk id="367" creationId="{6BCB2AB3-BC03-47C2-AA9D-CD4D3318BAB1}"/>
          </ac:spMkLst>
        </pc:spChg>
        <pc:grpChg chg="add del mod">
          <ac:chgData name="Daniel Schwarz" userId="5bb35bb8-905a-4742-88d9-33d9089732e7" providerId="ADAL" clId="{86437948-6A79-4B7B-B7E0-67C001754F77}" dt="2020-10-10T19:32:15.426" v="5608"/>
          <ac:grpSpMkLst>
            <pc:docMk/>
            <pc:sldMk cId="2682076118" sldId="291"/>
            <ac:grpSpMk id="33" creationId="{8B78C5D9-A726-4FC3-B98F-44EE8CDF3180}"/>
          </ac:grpSpMkLst>
        </pc:grpChg>
        <pc:grpChg chg="mod">
          <ac:chgData name="Daniel Schwarz" userId="5bb35bb8-905a-4742-88d9-33d9089732e7" providerId="ADAL" clId="{86437948-6A79-4B7B-B7E0-67C001754F77}" dt="2020-10-10T19:32:13.771" v="5606"/>
          <ac:grpSpMkLst>
            <pc:docMk/>
            <pc:sldMk cId="2682076118" sldId="291"/>
            <ac:grpSpMk id="40" creationId="{F4D08E31-F360-46D8-857D-440979A783D8}"/>
          </ac:grpSpMkLst>
        </pc:grpChg>
        <pc:grpChg chg="del mod">
          <ac:chgData name="Daniel Schwarz" userId="5bb35bb8-905a-4742-88d9-33d9089732e7" providerId="ADAL" clId="{86437948-6A79-4B7B-B7E0-67C001754F77}" dt="2020-10-10T19:32:28.311" v="5616"/>
          <ac:grpSpMkLst>
            <pc:docMk/>
            <pc:sldMk cId="2682076118" sldId="291"/>
            <ac:grpSpMk id="50" creationId="{B3EF8852-2708-418D-A133-E1EF734FE79B}"/>
          </ac:grpSpMkLst>
        </pc:grpChg>
        <pc:grpChg chg="mod">
          <ac:chgData name="Daniel Schwarz" userId="5bb35bb8-905a-4742-88d9-33d9089732e7" providerId="ADAL" clId="{86437948-6A79-4B7B-B7E0-67C001754F77}" dt="2020-10-10T19:32:53.302" v="5635" actId="164"/>
          <ac:grpSpMkLst>
            <pc:docMk/>
            <pc:sldMk cId="2682076118" sldId="291"/>
            <ac:grpSpMk id="63" creationId="{EA2A9698-DD54-460D-8149-E52313FBEA9E}"/>
          </ac:grpSpMkLst>
        </pc:grpChg>
        <pc:grpChg chg="add mod">
          <ac:chgData name="Daniel Schwarz" userId="5bb35bb8-905a-4742-88d9-33d9089732e7" providerId="ADAL" clId="{86437948-6A79-4B7B-B7E0-67C001754F77}" dt="2020-10-10T19:32:53.302" v="5635" actId="164"/>
          <ac:grpSpMkLst>
            <pc:docMk/>
            <pc:sldMk cId="2682076118" sldId="291"/>
            <ac:grpSpMk id="65" creationId="{46D6DDB6-811B-49C1-A7B6-AE6AAB97B5F9}"/>
          </ac:grpSpMkLst>
        </pc:grpChg>
        <pc:inkChg chg="add del mod">
          <ac:chgData name="Daniel Schwarz" userId="5bb35bb8-905a-4742-88d9-33d9089732e7" providerId="ADAL" clId="{86437948-6A79-4B7B-B7E0-67C001754F77}" dt="2020-10-10T19:32:53.302" v="5635" actId="164"/>
          <ac:inkMkLst>
            <pc:docMk/>
            <pc:sldMk cId="2682076118" sldId="291"/>
            <ac:inkMk id="29" creationId="{08D1F9E1-0A80-4AA0-8D69-57EC85BD3D09}"/>
          </ac:inkMkLst>
        </pc:inkChg>
        <pc:inkChg chg="add del mod">
          <ac:chgData name="Daniel Schwarz" userId="5bb35bb8-905a-4742-88d9-33d9089732e7" providerId="ADAL" clId="{86437948-6A79-4B7B-B7E0-67C001754F77}" dt="2020-10-10T19:32:17.224" v="5610" actId="9405"/>
          <ac:inkMkLst>
            <pc:docMk/>
            <pc:sldMk cId="2682076118" sldId="291"/>
            <ac:inkMk id="30" creationId="{613B79A0-AFA1-4FB4-9A5C-64EB5A8B198E}"/>
          </ac:inkMkLst>
        </pc:inkChg>
        <pc:inkChg chg="add del mod">
          <ac:chgData name="Daniel Schwarz" userId="5bb35bb8-905a-4742-88d9-33d9089732e7" providerId="ADAL" clId="{86437948-6A79-4B7B-B7E0-67C001754F77}" dt="2020-10-10T19:32:16.259" v="5609" actId="9405"/>
          <ac:inkMkLst>
            <pc:docMk/>
            <pc:sldMk cId="2682076118" sldId="291"/>
            <ac:inkMk id="31" creationId="{49E80FC0-5B25-4D54-AD2B-03F1C09A5E5D}"/>
          </ac:inkMkLst>
        </pc:inkChg>
        <pc:inkChg chg="add del mod">
          <ac:chgData name="Daniel Schwarz" userId="5bb35bb8-905a-4742-88d9-33d9089732e7" providerId="ADAL" clId="{86437948-6A79-4B7B-B7E0-67C001754F77}" dt="2020-10-10T19:32:15.426" v="5608"/>
          <ac:inkMkLst>
            <pc:docMk/>
            <pc:sldMk cId="2682076118" sldId="291"/>
            <ac:inkMk id="32" creationId="{40BD94E0-4F61-42A3-9C87-A142F0F6D30B}"/>
          </ac:inkMkLst>
        </pc:inkChg>
        <pc:inkChg chg="add del mod">
          <ac:chgData name="Daniel Schwarz" userId="5bb35bb8-905a-4742-88d9-33d9089732e7" providerId="ADAL" clId="{86437948-6A79-4B7B-B7E0-67C001754F77}" dt="2020-10-10T19:32:13.771" v="5606"/>
          <ac:inkMkLst>
            <pc:docMk/>
            <pc:sldMk cId="2682076118" sldId="291"/>
            <ac:inkMk id="34" creationId="{DC3A25BE-9EA7-4F59-A146-F2F7BA943545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45" creationId="{312DCD1B-D94D-451B-AE52-6308CBF4661A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47" creationId="{8C003693-1652-4959-AC65-D600941D23A9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52" creationId="{CCD0D2BC-B546-4991-8F88-5EBAF4BB4A19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57" creationId="{0595A5DA-10CC-4292-8274-3A4DDBF77E39}"/>
          </ac:inkMkLst>
        </pc:inkChg>
        <pc:inkChg chg="del">
          <ac:chgData name="Daniel Schwarz" userId="5bb35bb8-905a-4742-88d9-33d9089732e7" providerId="ADAL" clId="{86437948-6A79-4B7B-B7E0-67C001754F77}" dt="2020-10-10T19:31:36.373" v="5595" actId="478"/>
          <ac:inkMkLst>
            <pc:docMk/>
            <pc:sldMk cId="2682076118" sldId="291"/>
            <ac:inkMk id="414" creationId="{33AF8FC9-ACDE-4335-91C0-B3D84EF29648}"/>
          </ac:inkMkLst>
        </pc:inkChg>
        <pc:inkChg chg="del">
          <ac:chgData name="Daniel Schwarz" userId="5bb35bb8-905a-4742-88d9-33d9089732e7" providerId="ADAL" clId="{86437948-6A79-4B7B-B7E0-67C001754F77}" dt="2020-10-10T19:31:35.268" v="5594" actId="478"/>
          <ac:inkMkLst>
            <pc:docMk/>
            <pc:sldMk cId="2682076118" sldId="291"/>
            <ac:inkMk id="415" creationId="{50F494F9-0B9A-479A-A08A-8D2187D9FB47}"/>
          </ac:inkMkLst>
        </pc:inkChg>
        <pc:inkChg chg="del">
          <ac:chgData name="Daniel Schwarz" userId="5bb35bb8-905a-4742-88d9-33d9089732e7" providerId="ADAL" clId="{86437948-6A79-4B7B-B7E0-67C001754F77}" dt="2020-10-10T19:31:37.615" v="5596" actId="478"/>
          <ac:inkMkLst>
            <pc:docMk/>
            <pc:sldMk cId="2682076118" sldId="291"/>
            <ac:inkMk id="416" creationId="{8E7CF1F8-4FA1-4B32-BFF2-5D79BCD3A0D9}"/>
          </ac:inkMkLst>
        </pc:inkChg>
      </pc:sldChg>
      <pc:sldChg chg="addSp delSp modSp new del mod setBg setClrOvrMap">
        <pc:chgData name="Daniel Schwarz" userId="5bb35bb8-905a-4742-88d9-33d9089732e7" providerId="ADAL" clId="{86437948-6A79-4B7B-B7E0-67C001754F77}" dt="2020-10-10T19:49:11.803" v="5690" actId="47"/>
        <pc:sldMkLst>
          <pc:docMk/>
          <pc:sldMk cId="729040437" sldId="292"/>
        </pc:sldMkLst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1" creationId="{F3060C83-F051-4F0E-ABAD-AA0DFC48B218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3" creationId="{83C98ABE-055B-441F-B07E-44F97F083C39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5" creationId="{29FDB030-9B49-4CED-8CCD-4D99382388AC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7" creationId="{3783CA14-24A1-485C-8B30-D6A5D87987AD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9" creationId="{9A97C86A-04D6-40F7-AE84-31AB43E6A846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81" creationId="{FF9F2414-84E8-453E-B1F3-389FDE8192D9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83" creationId="{3ECA69A1-7536-43AC-85EF-C7106179F5ED}"/>
          </ac:spMkLst>
        </pc:spChg>
        <pc:picChg chg="add del mod">
          <ac:chgData name="Daniel Schwarz" userId="5bb35bb8-905a-4742-88d9-33d9089732e7" providerId="ADAL" clId="{86437948-6A79-4B7B-B7E0-67C001754F77}" dt="2020-10-10T19:49:07.609" v="5689" actId="478"/>
          <ac:picMkLst>
            <pc:docMk/>
            <pc:sldMk cId="729040437" sldId="292"/>
            <ac:picMk id="1026" creationId="{5DEE2F76-573F-443A-9F6F-B0ED5ED0E23C}"/>
          </ac:picMkLst>
        </pc:picChg>
      </pc:sldChg>
    </pc:docChg>
  </pc:docChgLst>
  <pc:docChgLst>
    <pc:chgData name="Daniel Schwarz" userId="5bb35bb8-905a-4742-88d9-33d9089732e7" providerId="ADAL" clId="{F9B78808-CDE0-40B0-9A53-D532871CED2E}"/>
    <pc:docChg chg="undo redo custSel addSld delSld modSld sldOrd">
      <pc:chgData name="Daniel Schwarz" userId="5bb35bb8-905a-4742-88d9-33d9089732e7" providerId="ADAL" clId="{F9B78808-CDE0-40B0-9A53-D532871CED2E}" dt="2020-10-21T20:43:36.995" v="4013" actId="20577"/>
      <pc:docMkLst>
        <pc:docMk/>
      </pc:docMkLst>
      <pc:sldChg chg="modSp mod">
        <pc:chgData name="Daniel Schwarz" userId="5bb35bb8-905a-4742-88d9-33d9089732e7" providerId="ADAL" clId="{F9B78808-CDE0-40B0-9A53-D532871CED2E}" dt="2020-10-21T20:43:36.995" v="4013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F9B78808-CDE0-40B0-9A53-D532871CED2E}" dt="2020-10-19T19:42:04.879" v="12" actId="20577"/>
          <ac:spMkLst>
            <pc:docMk/>
            <pc:sldMk cId="4073586220" sldId="256"/>
            <ac:spMk id="2" creationId="{05A9BE41-91A5-4DA7-B9E0-DE2DD34A1CC7}"/>
          </ac:spMkLst>
        </pc:spChg>
        <pc:spChg chg="mod">
          <ac:chgData name="Daniel Schwarz" userId="5bb35bb8-905a-4742-88d9-33d9089732e7" providerId="ADAL" clId="{F9B78808-CDE0-40B0-9A53-D532871CED2E}" dt="2020-10-21T20:43:36.995" v="4013" actId="20577"/>
          <ac:spMkLst>
            <pc:docMk/>
            <pc:sldMk cId="4073586220" sldId="256"/>
            <ac:spMk id="3" creationId="{A705490D-FDBC-4842-87D1-73577E6541F1}"/>
          </ac:spMkLst>
        </pc:spChg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90495379" sldId="25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831177413" sldId="25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242768232" sldId="26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628453235" sldId="26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051763001" sldId="26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501499902" sldId="266"/>
        </pc:sldMkLst>
      </pc:sldChg>
      <pc:sldChg chg="modSp add del mod">
        <pc:chgData name="Daniel Schwarz" userId="5bb35bb8-905a-4742-88d9-33d9089732e7" providerId="ADAL" clId="{F9B78808-CDE0-40B0-9A53-D532871CED2E}" dt="2020-10-20T19:50:51.976" v="1161" actId="20577"/>
        <pc:sldMkLst>
          <pc:docMk/>
          <pc:sldMk cId="2229056209" sldId="267"/>
        </pc:sldMkLst>
        <pc:spChg chg="mod">
          <ac:chgData name="Daniel Schwarz" userId="5bb35bb8-905a-4742-88d9-33d9089732e7" providerId="ADAL" clId="{F9B78808-CDE0-40B0-9A53-D532871CED2E}" dt="2020-10-20T19:47:43.431" v="779" actId="20577"/>
          <ac:spMkLst>
            <pc:docMk/>
            <pc:sldMk cId="2229056209" sldId="267"/>
            <ac:spMk id="3" creationId="{170F1F03-AD3B-40D4-A9A4-A23B6630DB7A}"/>
          </ac:spMkLst>
        </pc:spChg>
        <pc:spChg chg="mod">
          <ac:chgData name="Daniel Schwarz" userId="5bb35bb8-905a-4742-88d9-33d9089732e7" providerId="ADAL" clId="{F9B78808-CDE0-40B0-9A53-D532871CED2E}" dt="2020-10-20T19:50:51.976" v="1161" actId="20577"/>
          <ac:spMkLst>
            <pc:docMk/>
            <pc:sldMk cId="2229056209" sldId="267"/>
            <ac:spMk id="4" creationId="{478AB046-1B68-488D-AE60-8F01F95A10E4}"/>
          </ac:spMkLst>
        </pc:spChg>
        <pc:spChg chg="mod">
          <ac:chgData name="Daniel Schwarz" userId="5bb35bb8-905a-4742-88d9-33d9089732e7" providerId="ADAL" clId="{F9B78808-CDE0-40B0-9A53-D532871CED2E}" dt="2020-10-20T19:47:46.194" v="780" actId="1076"/>
          <ac:spMkLst>
            <pc:docMk/>
            <pc:sldMk cId="2229056209" sldId="267"/>
            <ac:spMk id="5" creationId="{91646C42-2702-45F5-A6EA-BA346C5457B4}"/>
          </ac:spMkLst>
        </pc:spChg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552914273" sldId="26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66307553" sldId="26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995743560" sldId="27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811953920" sldId="27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476773835" sldId="27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009463458" sldId="27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273558857" sldId="27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66803453" sldId="27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735435411" sldId="27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801355083" sldId="27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702961727" sldId="27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714673380" sldId="27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075122308" sldId="28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67984464" sldId="28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55743477" sldId="28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763265745" sldId="28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394653921" sldId="28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762856631" sldId="28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902405349" sldId="28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154159029" sldId="28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254561628" sldId="28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917144612" sldId="28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419683313" sldId="29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510794045" sldId="29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414232668" sldId="29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43004699" sldId="29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375899411" sldId="29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327118210" sldId="29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711963194" sldId="29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212880305" sldId="29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72233623" sldId="30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03430102" sldId="30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945803796" sldId="30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190681715" sldId="30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207985538" sldId="30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27136259" sldId="30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828723883" sldId="30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98173701" sldId="31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031995165" sldId="31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907307255" sldId="31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494571397" sldId="31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222635270" sldId="31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352037997" sldId="31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18208907" sldId="31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64957509" sldId="31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042374777" sldId="31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605790671" sldId="31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506725017" sldId="32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89691000" sldId="32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70582596" sldId="32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930679725" sldId="32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216732440" sldId="32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543165389" sldId="32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484432896" sldId="32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796534056" sldId="328"/>
        </pc:sldMkLst>
      </pc:sldChg>
      <pc:sldChg chg="delSp mod">
        <pc:chgData name="Daniel Schwarz" userId="5bb35bb8-905a-4742-88d9-33d9089732e7" providerId="ADAL" clId="{F9B78808-CDE0-40B0-9A53-D532871CED2E}" dt="2020-10-19T19:42:34.840" v="14" actId="478"/>
        <pc:sldMkLst>
          <pc:docMk/>
          <pc:sldMk cId="355301462" sldId="329"/>
        </pc:sldMkLst>
        <pc:inkChg chg="del">
          <ac:chgData name="Daniel Schwarz" userId="5bb35bb8-905a-4742-88d9-33d9089732e7" providerId="ADAL" clId="{F9B78808-CDE0-40B0-9A53-D532871CED2E}" dt="2020-10-19T19:42:34.840" v="14" actId="478"/>
          <ac:inkMkLst>
            <pc:docMk/>
            <pc:sldMk cId="355301462" sldId="329"/>
            <ac:inkMk id="49" creationId="{92ABEA88-E166-4647-82C7-3D62B414EB5C}"/>
          </ac:inkMkLst>
        </pc:inkChg>
      </pc:sldChg>
      <pc:sldChg chg="addSp delSp modSp new mod ord setBg delAnim modAnim modNotesTx">
        <pc:chgData name="Daniel Schwarz" userId="5bb35bb8-905a-4742-88d9-33d9089732e7" providerId="ADAL" clId="{F9B78808-CDE0-40B0-9A53-D532871CED2E}" dt="2020-10-20T19:43:02.497" v="707" actId="1076"/>
        <pc:sldMkLst>
          <pc:docMk/>
          <pc:sldMk cId="3120802679" sldId="330"/>
        </pc:sldMkLst>
        <pc:spChg chg="add mod">
          <ac:chgData name="Daniel Schwarz" userId="5bb35bb8-905a-4742-88d9-33d9089732e7" providerId="ADAL" clId="{F9B78808-CDE0-40B0-9A53-D532871CED2E}" dt="2020-10-20T19:32:36.527" v="576" actId="1038"/>
          <ac:spMkLst>
            <pc:docMk/>
            <pc:sldMk cId="3120802679" sldId="330"/>
            <ac:spMk id="45" creationId="{6F9EDF8C-9577-4654-810A-AAB1FD995713}"/>
          </ac:spMkLst>
        </pc:spChg>
        <pc:spChg chg="add del mod">
          <ac:chgData name="Daniel Schwarz" userId="5bb35bb8-905a-4742-88d9-33d9089732e7" providerId="ADAL" clId="{F9B78808-CDE0-40B0-9A53-D532871CED2E}" dt="2020-10-20T19:30:48.528" v="550" actId="478"/>
          <ac:spMkLst>
            <pc:docMk/>
            <pc:sldMk cId="3120802679" sldId="330"/>
            <ac:spMk id="46" creationId="{707A1323-A01F-4A12-A3CD-70F3050A38A8}"/>
          </ac:spMkLst>
        </pc:spChg>
        <pc:spChg chg="add del mod">
          <ac:chgData name="Daniel Schwarz" userId="5bb35bb8-905a-4742-88d9-33d9089732e7" providerId="ADAL" clId="{F9B78808-CDE0-40B0-9A53-D532871CED2E}" dt="2020-10-20T19:30:46.647" v="549" actId="478"/>
          <ac:spMkLst>
            <pc:docMk/>
            <pc:sldMk cId="3120802679" sldId="330"/>
            <ac:spMk id="47" creationId="{22FCCFCB-02BD-48FE-B413-182A458F68FA}"/>
          </ac:spMkLst>
        </pc:spChg>
        <pc:spChg chg="add mod">
          <ac:chgData name="Daniel Schwarz" userId="5bb35bb8-905a-4742-88d9-33d9089732e7" providerId="ADAL" clId="{F9B78808-CDE0-40B0-9A53-D532871CED2E}" dt="2020-10-20T19:43:02.497" v="707" actId="1076"/>
          <ac:spMkLst>
            <pc:docMk/>
            <pc:sldMk cId="3120802679" sldId="330"/>
            <ac:spMk id="48" creationId="{4CF7F082-01A2-4ECF-B592-6FB526994AF3}"/>
          </ac:spMkLst>
        </pc:spChg>
        <pc:spChg chg="add del mod">
          <ac:chgData name="Daniel Schwarz" userId="5bb35bb8-905a-4742-88d9-33d9089732e7" providerId="ADAL" clId="{F9B78808-CDE0-40B0-9A53-D532871CED2E}" dt="2020-10-20T19:32:02.893" v="561" actId="21"/>
          <ac:spMkLst>
            <pc:docMk/>
            <pc:sldMk cId="3120802679" sldId="330"/>
            <ac:spMk id="49" creationId="{23672474-C0ED-4246-B3C2-74C5B80BA44A}"/>
          </ac:spMkLst>
        </pc:spChg>
        <pc:grpChg chg="del mod">
          <ac:chgData name="Daniel Schwarz" userId="5bb35bb8-905a-4742-88d9-33d9089732e7" providerId="ADAL" clId="{F9B78808-CDE0-40B0-9A53-D532871CED2E}" dt="2020-10-19T20:54:14.775" v="212"/>
          <ac:grpSpMkLst>
            <pc:docMk/>
            <pc:sldMk cId="3120802679" sldId="330"/>
            <ac:grpSpMk id="12" creationId="{18C6B0DF-F1B0-48DC-AA79-71299BD04E42}"/>
          </ac:grpSpMkLst>
        </pc:grpChg>
        <pc:grpChg chg="mod">
          <ac:chgData name="Daniel Schwarz" userId="5bb35bb8-905a-4742-88d9-33d9089732e7" providerId="ADAL" clId="{F9B78808-CDE0-40B0-9A53-D532871CED2E}" dt="2020-10-20T19:32:36.527" v="576" actId="1038"/>
          <ac:grpSpMkLst>
            <pc:docMk/>
            <pc:sldMk cId="3120802679" sldId="330"/>
            <ac:grpSpMk id="21" creationId="{5ABEEE2B-922F-4044-B568-C0EBAA7E21D3}"/>
          </ac:grpSpMkLst>
        </pc:grpChg>
        <pc:grpChg chg="del mod">
          <ac:chgData name="Daniel Schwarz" userId="5bb35bb8-905a-4742-88d9-33d9089732e7" providerId="ADAL" clId="{F9B78808-CDE0-40B0-9A53-D532871CED2E}" dt="2020-10-19T20:54:29.588" v="225"/>
          <ac:grpSpMkLst>
            <pc:docMk/>
            <pc:sldMk cId="3120802679" sldId="330"/>
            <ac:grpSpMk id="25" creationId="{A86BD2BE-582D-42E5-89F2-903F85F39BD7}"/>
          </ac:grpSpMkLst>
        </pc:grpChg>
        <pc:grpChg chg="del mod">
          <ac:chgData name="Daniel Schwarz" userId="5bb35bb8-905a-4742-88d9-33d9089732e7" providerId="ADAL" clId="{F9B78808-CDE0-40B0-9A53-D532871CED2E}" dt="2020-10-19T20:54:34.264" v="234"/>
          <ac:grpSpMkLst>
            <pc:docMk/>
            <pc:sldMk cId="3120802679" sldId="330"/>
            <ac:grpSpMk id="34" creationId="{DA2C6D29-DD4C-4633-A16F-EEDB0EF366F2}"/>
          </ac:grpSpMkLst>
        </pc:grpChg>
        <pc:grpChg chg="mod">
          <ac:chgData name="Daniel Schwarz" userId="5bb35bb8-905a-4742-88d9-33d9089732e7" providerId="ADAL" clId="{F9B78808-CDE0-40B0-9A53-D532871CED2E}" dt="2020-10-20T19:32:36.527" v="576" actId="1038"/>
          <ac:grpSpMkLst>
            <pc:docMk/>
            <pc:sldMk cId="3120802679" sldId="330"/>
            <ac:grpSpMk id="43" creationId="{558BF7AE-6CAB-4E89-873B-31CDBD5B9209}"/>
          </ac:grpSpMkLst>
        </pc:grpChg>
        <pc:grpChg chg="add del mod">
          <ac:chgData name="Daniel Schwarz" userId="5bb35bb8-905a-4742-88d9-33d9089732e7" providerId="ADAL" clId="{F9B78808-CDE0-40B0-9A53-D532871CED2E}" dt="2020-10-20T19:40:37.492" v="669"/>
          <ac:grpSpMkLst>
            <pc:docMk/>
            <pc:sldMk cId="3120802679" sldId="330"/>
            <ac:grpSpMk id="51" creationId="{0240A549-7DD9-448A-8398-B7BB12905D1C}"/>
          </ac:grpSpMkLst>
        </pc:grpChg>
        <pc:grpChg chg="mod">
          <ac:chgData name="Daniel Schwarz" userId="5bb35bb8-905a-4742-88d9-33d9089732e7" providerId="ADAL" clId="{F9B78808-CDE0-40B0-9A53-D532871CED2E}" dt="2020-10-20T19:40:04.309" v="654"/>
          <ac:grpSpMkLst>
            <pc:docMk/>
            <pc:sldMk cId="3120802679" sldId="330"/>
            <ac:grpSpMk id="54" creationId="{C328A4B8-DBF6-41AE-8847-2A683B7FF7F7}"/>
          </ac:grpSpMkLst>
        </pc:grpChg>
        <pc:grpChg chg="mod">
          <ac:chgData name="Daniel Schwarz" userId="5bb35bb8-905a-4742-88d9-33d9089732e7" providerId="ADAL" clId="{F9B78808-CDE0-40B0-9A53-D532871CED2E}" dt="2020-10-20T19:40:18.845" v="661"/>
          <ac:grpSpMkLst>
            <pc:docMk/>
            <pc:sldMk cId="3120802679" sldId="330"/>
            <ac:grpSpMk id="58" creationId="{4D8F7F48-9728-4149-9B3E-D8893D152320}"/>
          </ac:grpSpMkLst>
        </pc:grpChg>
        <pc:grpChg chg="mod">
          <ac:chgData name="Daniel Schwarz" userId="5bb35bb8-905a-4742-88d9-33d9089732e7" providerId="ADAL" clId="{F9B78808-CDE0-40B0-9A53-D532871CED2E}" dt="2020-10-20T19:40:28.127" v="665"/>
          <ac:grpSpMkLst>
            <pc:docMk/>
            <pc:sldMk cId="3120802679" sldId="330"/>
            <ac:grpSpMk id="60" creationId="{99F85605-3641-4309-8AB9-0CC19DF768F4}"/>
          </ac:grpSpMkLst>
        </pc:grpChg>
        <pc:grpChg chg="del mod">
          <ac:chgData name="Daniel Schwarz" userId="5bb35bb8-905a-4742-88d9-33d9089732e7" providerId="ADAL" clId="{F9B78808-CDE0-40B0-9A53-D532871CED2E}" dt="2020-10-20T19:40:39.912" v="671"/>
          <ac:grpSpMkLst>
            <pc:docMk/>
            <pc:sldMk cId="3120802679" sldId="330"/>
            <ac:grpSpMk id="64" creationId="{17F8A70E-91E1-411B-8FB4-6E69C1398012}"/>
          </ac:grpSpMkLst>
        </pc:grpChg>
        <pc:grpChg chg="mod">
          <ac:chgData name="Daniel Schwarz" userId="5bb35bb8-905a-4742-88d9-33d9089732e7" providerId="ADAL" clId="{F9B78808-CDE0-40B0-9A53-D532871CED2E}" dt="2020-10-20T19:41:09.153" v="675" actId="164"/>
          <ac:grpSpMkLst>
            <pc:docMk/>
            <pc:sldMk cId="3120802679" sldId="330"/>
            <ac:grpSpMk id="66" creationId="{A8C7B28E-35F9-4ED9-ADB5-1EF52EADB07C}"/>
          </ac:grpSpMkLst>
        </pc:grpChg>
        <pc:grpChg chg="add mod">
          <ac:chgData name="Daniel Schwarz" userId="5bb35bb8-905a-4742-88d9-33d9089732e7" providerId="ADAL" clId="{F9B78808-CDE0-40B0-9A53-D532871CED2E}" dt="2020-10-20T19:41:09.153" v="675" actId="164"/>
          <ac:grpSpMkLst>
            <pc:docMk/>
            <pc:sldMk cId="3120802679" sldId="330"/>
            <ac:grpSpMk id="67" creationId="{0ECE60EB-D74A-42CE-AC27-92B3561B781D}"/>
          </ac:grpSpMkLst>
        </pc:grpChg>
        <pc:picChg chg="add del mod">
          <ac:chgData name="Daniel Schwarz" userId="5bb35bb8-905a-4742-88d9-33d9089732e7" providerId="ADAL" clId="{F9B78808-CDE0-40B0-9A53-D532871CED2E}" dt="2020-10-20T19:36:28.804" v="579" actId="478"/>
          <ac:picMkLst>
            <pc:docMk/>
            <pc:sldMk cId="3120802679" sldId="330"/>
            <ac:picMk id="2" creationId="{50A2AB7A-A40B-40CA-B8D8-1FBB6C79FFCC}"/>
          </ac:picMkLst>
        </pc:picChg>
        <pc:picChg chg="add mod">
          <ac:chgData name="Daniel Schwarz" userId="5bb35bb8-905a-4742-88d9-33d9089732e7" providerId="ADAL" clId="{F9B78808-CDE0-40B0-9A53-D532871CED2E}" dt="2020-10-20T19:39:00.612" v="645" actId="1076"/>
          <ac:picMkLst>
            <pc:docMk/>
            <pc:sldMk cId="3120802679" sldId="330"/>
            <ac:picMk id="12" creationId="{0BD96EC4-2218-479C-9CEB-AC5D42270D1E}"/>
          </ac:picMkLst>
        </pc:picChg>
        <pc:picChg chg="add mod">
          <ac:chgData name="Daniel Schwarz" userId="5bb35bb8-905a-4742-88d9-33d9089732e7" providerId="ADAL" clId="{F9B78808-CDE0-40B0-9A53-D532871CED2E}" dt="2020-10-20T19:39:00.612" v="645" actId="1076"/>
          <ac:picMkLst>
            <pc:docMk/>
            <pc:sldMk cId="3120802679" sldId="330"/>
            <ac:picMk id="50" creationId="{83F5AC02-5899-49C6-B839-4EB3220AE595}"/>
          </ac:picMkLst>
        </pc:picChg>
        <pc:inkChg chg="add del">
          <ac:chgData name="Daniel Schwarz" userId="5bb35bb8-905a-4742-88d9-33d9089732e7" providerId="ADAL" clId="{F9B78808-CDE0-40B0-9A53-D532871CED2E}" dt="2020-10-19T20:34:48.402" v="102" actId="9405"/>
          <ac:inkMkLst>
            <pc:docMk/>
            <pc:sldMk cId="3120802679" sldId="330"/>
            <ac:inkMk id="2" creationId="{C5FE897E-09C7-48BE-B8B5-87A83A51676C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3" creationId="{386612E4-87F2-432B-8D09-B09EE620842A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4" creationId="{59C2AF84-5928-4E97-A423-402EBD0151B0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5" creationId="{56ED43FA-8316-4C89-B55B-EEC0AC7B39BD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6" creationId="{A1AF1DF7-583A-440C-965E-7FF7D72AC11A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7" creationId="{DDB1F9D1-7CAD-484A-9FD4-E1019D189C34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8" creationId="{9BB92991-948E-49FA-A27C-9A45201C22CD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9" creationId="{E20D37DC-B217-4989-A80A-37FEC5B2A53B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0" creationId="{D0DEAA40-4E81-48A9-A30A-2DBEF86D03B8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1" creationId="{680E2263-E2D2-44B7-B98B-63B06182C37D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3" creationId="{29846379-9A3D-45E7-A3AD-BCA82064652B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4" creationId="{2FC87625-319F-48B0-AF23-2D44616C7635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5" creationId="{A4C02977-B879-47CC-88DF-C194826FC55F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6" creationId="{D1AFD9A2-D21E-45BA-93D4-809482CA187A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7" creationId="{F7391D1D-251E-4457-A1E5-758760CA88DF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8" creationId="{890916D8-4955-4CFD-BC77-6575995FB60E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9" creationId="{1CC4C409-347B-4310-B10B-25FC2037099B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20" creationId="{2A16BB19-CF54-4F96-926F-E9A945896BEB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2" creationId="{2CE5806D-5056-46FF-B587-C4B834562EF0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3" creationId="{28B08C33-91B8-4E42-8A3D-1836B3B727D9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4" creationId="{547CB074-0AC4-44A2-B9A0-461D024F796C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25" creationId="{62216A1A-BFA9-4680-B1A0-949369AB3703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6" creationId="{9DD8791F-2337-4D54-8E61-4BE2A1B7B720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7" creationId="{43420AF4-9677-497B-AE5D-D95E7AE4C964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8" creationId="{590E4453-8423-4ADD-89DE-E552E5115A0A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9" creationId="{0974D3E2-97A4-41AD-8C42-277FE735F2B0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0" creationId="{F50505CB-0210-4E04-A582-77AB2125752D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1" creationId="{F188D96A-B1FC-47D8-9E91-22C1FE34B731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2" creationId="{3B6D72E8-A6CE-4D65-8AF1-A19EA0D6618A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3" creationId="{F5BE794A-D59F-467C-A319-AC14E2B50FA5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34" creationId="{2656DA82-886C-432F-945D-CDED180EEB3C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5" creationId="{88D138C5-159C-4DEE-86A3-5BB8CB8EA346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6" creationId="{04E8CD12-7FA0-41ED-8527-32FB4CD40F3E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7" creationId="{738F652D-F3BC-45D3-9F47-FA5E850FAA26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8" creationId="{04420642-535E-46C0-8D4A-D68A8C7603F5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9" creationId="{A53BD2B9-F10A-44A6-AF4B-D60136B4686C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40" creationId="{13A4E2AA-0751-4D81-B0FB-4B5F968AD762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41" creationId="{C475296B-85E1-45EC-BB96-91A218950A9B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42" creationId="{0B913E53-C6AE-4680-94C4-FE7A61587C78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44" creationId="{A285F21F-E30B-4EC1-BFCB-44A5CAA2A681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52" creationId="{FAC97A78-C552-4289-AE17-B0EC8470AAC6}"/>
          </ac:inkMkLst>
        </pc:inkChg>
        <pc:inkChg chg="add del mod">
          <ac:chgData name="Daniel Schwarz" userId="5bb35bb8-905a-4742-88d9-33d9089732e7" providerId="ADAL" clId="{F9B78808-CDE0-40B0-9A53-D532871CED2E}" dt="2020-10-20T19:40:04.309" v="654"/>
          <ac:inkMkLst>
            <pc:docMk/>
            <pc:sldMk cId="3120802679" sldId="330"/>
            <ac:inkMk id="53" creationId="{459C1CE4-2A08-4151-872E-8A84D726EE38}"/>
          </ac:inkMkLst>
        </pc:inkChg>
        <pc:inkChg chg="add del">
          <ac:chgData name="Daniel Schwarz" userId="5bb35bb8-905a-4742-88d9-33d9089732e7" providerId="ADAL" clId="{F9B78808-CDE0-40B0-9A53-D532871CED2E}" dt="2020-10-20T19:40:09.842" v="656" actId="9405"/>
          <ac:inkMkLst>
            <pc:docMk/>
            <pc:sldMk cId="3120802679" sldId="330"/>
            <ac:inkMk id="55" creationId="{801CEA69-1534-4E69-A4C2-DFA2A8251B04}"/>
          </ac:inkMkLst>
        </pc:inkChg>
        <pc:inkChg chg="add mod">
          <ac:chgData name="Daniel Schwarz" userId="5bb35bb8-905a-4742-88d9-33d9089732e7" providerId="ADAL" clId="{F9B78808-CDE0-40B0-9A53-D532871CED2E}" dt="2020-10-20T19:41:09.153" v="675" actId="164"/>
          <ac:inkMkLst>
            <pc:docMk/>
            <pc:sldMk cId="3120802679" sldId="330"/>
            <ac:inkMk id="56" creationId="{232A61D8-6ED0-4FF6-8E3C-A45317B1A75C}"/>
          </ac:inkMkLst>
        </pc:inkChg>
        <pc:inkChg chg="add del mod">
          <ac:chgData name="Daniel Schwarz" userId="5bb35bb8-905a-4742-88d9-33d9089732e7" providerId="ADAL" clId="{F9B78808-CDE0-40B0-9A53-D532871CED2E}" dt="2020-10-20T19:40:18.845" v="661"/>
          <ac:inkMkLst>
            <pc:docMk/>
            <pc:sldMk cId="3120802679" sldId="330"/>
            <ac:inkMk id="57" creationId="{5415586A-7910-4DF5-AB79-D5FC1A666437}"/>
          </ac:inkMkLst>
        </pc:inkChg>
        <pc:inkChg chg="add del mod">
          <ac:chgData name="Daniel Schwarz" userId="5bb35bb8-905a-4742-88d9-33d9089732e7" providerId="ADAL" clId="{F9B78808-CDE0-40B0-9A53-D532871CED2E}" dt="2020-10-20T19:40:28.127" v="665"/>
          <ac:inkMkLst>
            <pc:docMk/>
            <pc:sldMk cId="3120802679" sldId="330"/>
            <ac:inkMk id="59" creationId="{40C0377F-F949-49F7-AE0F-9B90E645348C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61" creationId="{27A3A432-A60D-4894-A8D7-C8C2C8BEABDA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62" creationId="{3C5241FD-4B91-4A5B-832F-7B7B89ADFE08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63" creationId="{08779022-0599-4C72-88DF-2EFE8F4F14F8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65" creationId="{6979D751-5158-4E27-BE65-8134FFFAA41D}"/>
          </ac:inkMkLst>
        </pc:inkChg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101057785" sldId="331"/>
        </pc:sldMkLst>
      </pc:sldChg>
      <pc:sldChg chg="addSp delSp modSp add mod delAnim modAnim">
        <pc:chgData name="Daniel Schwarz" userId="5bb35bb8-905a-4742-88d9-33d9089732e7" providerId="ADAL" clId="{F9B78808-CDE0-40B0-9A53-D532871CED2E}" dt="2020-10-19T20:23:11.969" v="90" actId="20577"/>
        <pc:sldMkLst>
          <pc:docMk/>
          <pc:sldMk cId="3319048051" sldId="331"/>
        </pc:sldMkLst>
        <pc:spChg chg="add mod">
          <ac:chgData name="Daniel Schwarz" userId="5bb35bb8-905a-4742-88d9-33d9089732e7" providerId="ADAL" clId="{F9B78808-CDE0-40B0-9A53-D532871CED2E}" dt="2020-10-19T20:21:34.023" v="53" actId="1076"/>
          <ac:spMkLst>
            <pc:docMk/>
            <pc:sldMk cId="3319048051" sldId="331"/>
            <ac:spMk id="53" creationId="{4588914E-E9FC-4FE0-94D4-8A9F5E1137E0}"/>
          </ac:spMkLst>
        </pc:spChg>
        <pc:spChg chg="add del mod">
          <ac:chgData name="Daniel Schwarz" userId="5bb35bb8-905a-4742-88d9-33d9089732e7" providerId="ADAL" clId="{F9B78808-CDE0-40B0-9A53-D532871CED2E}" dt="2020-10-19T20:22:44.116" v="57" actId="478"/>
          <ac:spMkLst>
            <pc:docMk/>
            <pc:sldMk cId="3319048051" sldId="331"/>
            <ac:spMk id="54" creationId="{2B81CDBF-822A-4778-8C48-40B24FAB2BBF}"/>
          </ac:spMkLst>
        </pc:spChg>
        <pc:spChg chg="add mod">
          <ac:chgData name="Daniel Schwarz" userId="5bb35bb8-905a-4742-88d9-33d9089732e7" providerId="ADAL" clId="{F9B78808-CDE0-40B0-9A53-D532871CED2E}" dt="2020-10-19T20:23:11.969" v="90" actId="20577"/>
          <ac:spMkLst>
            <pc:docMk/>
            <pc:sldMk cId="3319048051" sldId="331"/>
            <ac:spMk id="55" creationId="{BEF5FB79-B802-4AE5-BAA4-6555CCE379AB}"/>
          </ac:spMkLst>
        </pc:spChg>
        <pc:spChg chg="del">
          <ac:chgData name="Daniel Schwarz" userId="5bb35bb8-905a-4742-88d9-33d9089732e7" providerId="ADAL" clId="{F9B78808-CDE0-40B0-9A53-D532871CED2E}" dt="2020-10-19T20:20:00.136" v="17" actId="478"/>
          <ac:spMkLst>
            <pc:docMk/>
            <pc:sldMk cId="3319048051" sldId="331"/>
            <ac:spMk id="70" creationId="{384D61BC-5624-4F68-9622-C90D085EBC17}"/>
          </ac:spMkLst>
        </pc:spChg>
        <pc:spChg chg="del">
          <ac:chgData name="Daniel Schwarz" userId="5bb35bb8-905a-4742-88d9-33d9089732e7" providerId="ADAL" clId="{F9B78808-CDE0-40B0-9A53-D532871CED2E}" dt="2020-10-19T20:20:03.300" v="19" actId="478"/>
          <ac:spMkLst>
            <pc:docMk/>
            <pc:sldMk cId="3319048051" sldId="331"/>
            <ac:spMk id="71" creationId="{230E122C-7479-4007-B006-1E557B8496AB}"/>
          </ac:spMkLst>
        </pc:spChg>
        <pc:spChg chg="del">
          <ac:chgData name="Daniel Schwarz" userId="5bb35bb8-905a-4742-88d9-33d9089732e7" providerId="ADAL" clId="{F9B78808-CDE0-40B0-9A53-D532871CED2E}" dt="2020-10-19T20:20:04.317" v="20" actId="478"/>
          <ac:spMkLst>
            <pc:docMk/>
            <pc:sldMk cId="3319048051" sldId="331"/>
            <ac:spMk id="72" creationId="{F6231725-2B37-4C29-9EDD-8D6D44BFA2B2}"/>
          </ac:spMkLst>
        </pc:spChg>
        <pc:grpChg chg="del">
          <ac:chgData name="Daniel Schwarz" userId="5bb35bb8-905a-4742-88d9-33d9089732e7" providerId="ADAL" clId="{F9B78808-CDE0-40B0-9A53-D532871CED2E}" dt="2020-10-19T20:21:48.748" v="54" actId="478"/>
          <ac:grpSpMkLst>
            <pc:docMk/>
            <pc:sldMk cId="3319048051" sldId="331"/>
            <ac:grpSpMk id="11" creationId="{A3FEDACB-A7B6-42EA-92B2-3CD61ED29024}"/>
          </ac:grpSpMkLst>
        </pc:grpChg>
        <pc:grpChg chg="del">
          <ac:chgData name="Daniel Schwarz" userId="5bb35bb8-905a-4742-88d9-33d9089732e7" providerId="ADAL" clId="{F9B78808-CDE0-40B0-9A53-D532871CED2E}" dt="2020-10-19T20:20:06.564" v="21" actId="478"/>
          <ac:grpSpMkLst>
            <pc:docMk/>
            <pc:sldMk cId="3319048051" sldId="331"/>
            <ac:grpSpMk id="25" creationId="{2B05EB8D-3A6E-430A-930F-F7DFE1907009}"/>
          </ac:grpSpMkLst>
        </pc:grpChg>
        <pc:grpChg chg="del">
          <ac:chgData name="Daniel Schwarz" userId="5bb35bb8-905a-4742-88d9-33d9089732e7" providerId="ADAL" clId="{F9B78808-CDE0-40B0-9A53-D532871CED2E}" dt="2020-10-19T20:20:07.699" v="22" actId="478"/>
          <ac:grpSpMkLst>
            <pc:docMk/>
            <pc:sldMk cId="3319048051" sldId="331"/>
            <ac:grpSpMk id="35" creationId="{92F66556-4B71-45E4-9F32-06C00646F940}"/>
          </ac:grpSpMkLst>
        </pc:grpChg>
        <pc:grpChg chg="del">
          <ac:chgData name="Daniel Schwarz" userId="5bb35bb8-905a-4742-88d9-33d9089732e7" providerId="ADAL" clId="{F9B78808-CDE0-40B0-9A53-D532871CED2E}" dt="2020-10-19T20:20:01.505" v="18" actId="478"/>
          <ac:grpSpMkLst>
            <pc:docMk/>
            <pc:sldMk cId="3319048051" sldId="331"/>
            <ac:grpSpMk id="50" creationId="{266EA2CA-7F64-4B0C-BF6F-621B7DEADAB0}"/>
          </ac:grpSpMkLst>
        </pc:grpChg>
      </pc:sldChg>
      <pc:sldChg chg="addSp delSp modSp add mod addAnim delAnim modAnim">
        <pc:chgData name="Daniel Schwarz" userId="5bb35bb8-905a-4742-88d9-33d9089732e7" providerId="ADAL" clId="{F9B78808-CDE0-40B0-9A53-D532871CED2E}" dt="2020-10-19T20:34:44.208" v="100" actId="478"/>
        <pc:sldMkLst>
          <pc:docMk/>
          <pc:sldMk cId="1766084224" sldId="332"/>
        </pc:sldMkLst>
        <pc:spChg chg="mod">
          <ac:chgData name="Daniel Schwarz" userId="5bb35bb8-905a-4742-88d9-33d9089732e7" providerId="ADAL" clId="{F9B78808-CDE0-40B0-9A53-D532871CED2E}" dt="2020-10-19T20:24:42.028" v="94" actId="113"/>
          <ac:spMkLst>
            <pc:docMk/>
            <pc:sldMk cId="1766084224" sldId="332"/>
            <ac:spMk id="53" creationId="{4588914E-E9FC-4FE0-94D4-8A9F5E1137E0}"/>
          </ac:spMkLst>
        </pc:spChg>
        <pc:spChg chg="add del">
          <ac:chgData name="Daniel Schwarz" userId="5bb35bb8-905a-4742-88d9-33d9089732e7" providerId="ADAL" clId="{F9B78808-CDE0-40B0-9A53-D532871CED2E}" dt="2020-10-19T20:34:44.208" v="100" actId="478"/>
          <ac:spMkLst>
            <pc:docMk/>
            <pc:sldMk cId="1766084224" sldId="332"/>
            <ac:spMk id="55" creationId="{BEF5FB79-B802-4AE5-BAA4-6555CCE379AB}"/>
          </ac:spMkLst>
        </pc:spChg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908151649" sldId="332"/>
        </pc:sldMkLst>
      </pc:sldChg>
      <pc:sldChg chg="addSp modSp new mod modClrScheme chgLayout">
        <pc:chgData name="Daniel Schwarz" userId="5bb35bb8-905a-4742-88d9-33d9089732e7" providerId="ADAL" clId="{F9B78808-CDE0-40B0-9A53-D532871CED2E}" dt="2020-10-20T20:55:11.867" v="2742" actId="20577"/>
        <pc:sldMkLst>
          <pc:docMk/>
          <pc:sldMk cId="1683626124" sldId="333"/>
        </pc:sldMkLst>
        <pc:spChg chg="add mod">
          <ac:chgData name="Daniel Schwarz" userId="5bb35bb8-905a-4742-88d9-33d9089732e7" providerId="ADAL" clId="{F9B78808-CDE0-40B0-9A53-D532871CED2E}" dt="2020-10-19T21:02:30.348" v="368" actId="20577"/>
          <ac:spMkLst>
            <pc:docMk/>
            <pc:sldMk cId="1683626124" sldId="333"/>
            <ac:spMk id="2" creationId="{1F3772A8-5404-458B-B257-27BB726A1236}"/>
          </ac:spMkLst>
        </pc:spChg>
        <pc:spChg chg="add mod">
          <ac:chgData name="Daniel Schwarz" userId="5bb35bb8-905a-4742-88d9-33d9089732e7" providerId="ADAL" clId="{F9B78808-CDE0-40B0-9A53-D532871CED2E}" dt="2020-10-20T20:55:11.867" v="2742" actId="20577"/>
          <ac:spMkLst>
            <pc:docMk/>
            <pc:sldMk cId="1683626124" sldId="333"/>
            <ac:spMk id="3" creationId="{E0910A52-C5D6-4716-A928-1D6CA68B4147}"/>
          </ac:spMkLst>
        </pc:spChg>
      </pc:sldChg>
      <pc:sldChg chg="addSp delSp modSp new mod delAnim modAnim">
        <pc:chgData name="Daniel Schwarz" userId="5bb35bb8-905a-4742-88d9-33d9089732e7" providerId="ADAL" clId="{F9B78808-CDE0-40B0-9A53-D532871CED2E}" dt="2020-10-20T19:45:51" v="751" actId="1076"/>
        <pc:sldMkLst>
          <pc:docMk/>
          <pc:sldMk cId="2014413914" sldId="334"/>
        </pc:sldMkLst>
        <pc:spChg chg="add del mod">
          <ac:chgData name="Daniel Schwarz" userId="5bb35bb8-905a-4742-88d9-33d9089732e7" providerId="ADAL" clId="{F9B78808-CDE0-40B0-9A53-D532871CED2E}" dt="2020-10-20T19:44:37.591" v="715" actId="478"/>
          <ac:spMkLst>
            <pc:docMk/>
            <pc:sldMk cId="2014413914" sldId="334"/>
            <ac:spMk id="20" creationId="{F15659BC-A632-4F19-85B0-ACD78990CE38}"/>
          </ac:spMkLst>
        </pc:spChg>
        <pc:spChg chg="add mod">
          <ac:chgData name="Daniel Schwarz" userId="5bb35bb8-905a-4742-88d9-33d9089732e7" providerId="ADAL" clId="{F9B78808-CDE0-40B0-9A53-D532871CED2E}" dt="2020-10-20T19:45:02.659" v="718" actId="1076"/>
          <ac:spMkLst>
            <pc:docMk/>
            <pc:sldMk cId="2014413914" sldId="334"/>
            <ac:spMk id="59" creationId="{00E6EB91-CEEC-42B0-99E0-8256A7512B81}"/>
          </ac:spMkLst>
        </pc:spChg>
        <pc:spChg chg="add mod">
          <ac:chgData name="Daniel Schwarz" userId="5bb35bb8-905a-4742-88d9-33d9089732e7" providerId="ADAL" clId="{F9B78808-CDE0-40B0-9A53-D532871CED2E}" dt="2020-10-20T19:45:51" v="751" actId="1076"/>
          <ac:spMkLst>
            <pc:docMk/>
            <pc:sldMk cId="2014413914" sldId="334"/>
            <ac:spMk id="60" creationId="{8379C367-A3DA-4013-B931-8FFC362EF25E}"/>
          </ac:spMkLst>
        </pc:spChg>
        <pc:grpChg chg="add mod">
          <ac:chgData name="Daniel Schwarz" userId="5bb35bb8-905a-4742-88d9-33d9089732e7" providerId="ADAL" clId="{F9B78808-CDE0-40B0-9A53-D532871CED2E}" dt="2020-10-20T19:44:08.850" v="708"/>
          <ac:grpSpMkLst>
            <pc:docMk/>
            <pc:sldMk cId="2014413914" sldId="334"/>
            <ac:grpSpMk id="6" creationId="{645F8F8D-8DFF-4050-AF52-E9CBED4A550A}"/>
          </ac:grpSpMkLst>
        </pc:grpChg>
        <pc:grpChg chg="add mod">
          <ac:chgData name="Daniel Schwarz" userId="5bb35bb8-905a-4742-88d9-33d9089732e7" providerId="ADAL" clId="{F9B78808-CDE0-40B0-9A53-D532871CED2E}" dt="2020-10-20T19:44:08.850" v="708"/>
          <ac:grpSpMkLst>
            <pc:docMk/>
            <pc:sldMk cId="2014413914" sldId="334"/>
            <ac:grpSpMk id="9" creationId="{BEE92B1E-2517-47E2-8FE9-E9352DD11226}"/>
          </ac:grpSpMkLst>
        </pc:grpChg>
        <pc:grpChg chg="add mod">
          <ac:chgData name="Daniel Schwarz" userId="5bb35bb8-905a-4742-88d9-33d9089732e7" providerId="ADAL" clId="{F9B78808-CDE0-40B0-9A53-D532871CED2E}" dt="2020-10-20T19:44:34.643" v="714" actId="1076"/>
          <ac:grpSpMkLst>
            <pc:docMk/>
            <pc:sldMk cId="2014413914" sldId="334"/>
            <ac:grpSpMk id="26" creationId="{0792FBD7-0BB7-48DE-B7BD-41A70B009012}"/>
          </ac:grpSpMkLst>
        </pc:grpChg>
        <pc:grpChg chg="add del mod">
          <ac:chgData name="Daniel Schwarz" userId="5bb35bb8-905a-4742-88d9-33d9089732e7" providerId="ADAL" clId="{F9B78808-CDE0-40B0-9A53-D532871CED2E}" dt="2020-10-20T19:44:25.016" v="711" actId="478"/>
          <ac:grpSpMkLst>
            <pc:docMk/>
            <pc:sldMk cId="2014413914" sldId="334"/>
            <ac:grpSpMk id="39" creationId="{4E42CC82-55E8-4A05-A965-B8C36C3018B5}"/>
          </ac:grpSpMkLst>
        </pc:grpChg>
        <pc:picChg chg="add mod">
          <ac:chgData name="Daniel Schwarz" userId="5bb35bb8-905a-4742-88d9-33d9089732e7" providerId="ADAL" clId="{F9B78808-CDE0-40B0-9A53-D532871CED2E}" dt="2020-10-20T19:44:08.850" v="708"/>
          <ac:picMkLst>
            <pc:docMk/>
            <pc:sldMk cId="2014413914" sldId="334"/>
            <ac:picMk id="2" creationId="{93DF79E5-61EA-491A-8B74-8DDBA33A6421}"/>
          </ac:picMkLst>
        </pc:picChg>
        <pc:inkChg chg="add 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3" creationId="{47B28F51-5841-4255-AAF4-0A6DE6746846}"/>
          </ac:inkMkLst>
        </pc:inkChg>
        <pc:inkChg chg="add 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4" creationId="{ED4F84B1-699E-45D3-93BC-AB8D8B7403B7}"/>
          </ac:inkMkLst>
        </pc:inkChg>
        <pc:inkChg chg="add 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5" creationId="{2FA01590-63B2-4909-8100-AA87A3A4A7BA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7" creationId="{96B41F55-2AB6-40C9-A539-550326BEF34D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8" creationId="{251C3927-0E6E-46AC-AB35-111F8DD3CD70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0" creationId="{FA952CEF-00F6-468C-B852-DE6707D4E6CF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1" creationId="{3BD0FD12-2819-409C-898E-65F5F203C086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2" creationId="{CFE749F7-8573-4794-A3DF-609EE9A85ACB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3" creationId="{529C3730-C59F-4415-B04D-E17BD41C33CF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4" creationId="{52916C0F-AFE1-4CB2-B69B-C1FD18AFE6D1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5" creationId="{A76D3E29-1DAB-45B5-8C55-D81E734073AC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6" creationId="{140FDFFE-B986-447E-B6C0-A7D43BE86826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7" creationId="{929ED0E6-BE1C-45F1-A54A-E347D65BD096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8" creationId="{4A3952CF-5B62-479C-89ED-C57A5DB7E5AD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9" creationId="{A792414A-7553-4CF6-BB04-AF6AEE76CFD3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1" creationId="{BB9BC961-581A-4B0C-AE86-CCBF5BA2C341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2" creationId="{CD4324D5-8ABA-401D-A1C9-E71F48226FAE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3" creationId="{E2B7F597-E533-4103-BD86-8CBA5CFA59C8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4" creationId="{670C3951-C446-463E-8E30-BDD49A9C9C48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5" creationId="{BD62B7B2-EC29-4C82-BF56-82174F99EF40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27" creationId="{F96FE81F-8CCA-4B3E-91E2-8B8F08730638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28" creationId="{7360C25D-0869-4196-81AD-72D5BACB015D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29" creationId="{C79B77F0-621C-419A-9C45-A2644A1ACE58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0" creationId="{6805B62E-0AD5-42A9-8731-BB5EE2AD724F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1" creationId="{0D35E7C1-22DE-446F-8A99-27C8E1E08532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2" creationId="{0AE722D5-CD93-4A69-8C83-08C63B933716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3" creationId="{5FAAB022-9BDD-47B8-A645-04ED065075A6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4" creationId="{A12DD077-6635-4161-AAA0-5048CE12C679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5" creationId="{95F08C41-7024-4E85-9B13-0061C484F152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6" creationId="{29F7CFA8-B72B-422E-B7A1-0C55341F031A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7" creationId="{9ECA7EB2-F61F-4B99-A9D2-D59D0F474F9F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8" creationId="{0BD267E1-C740-48D7-826D-8814FB0458B7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0" creationId="{711388D7-264F-48D4-8563-D8BCC70F1B6D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1" creationId="{CBBC110B-1A7E-4E5F-AC9F-58562CBA4167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2" creationId="{FD90D623-D73F-4C4A-928C-F8581CD74C99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3" creationId="{62EBAF3F-CDBF-449F-A5C4-F8D85C975BC0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4" creationId="{6FB50FB6-A81F-4366-A689-A2CBD1AB8560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5" creationId="{1D05C34C-0285-4567-BE76-5E6C10F5E12A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6" creationId="{5069674B-4B42-4A24-AAEF-9138B60F1EC4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7" creationId="{273E790A-E65C-4073-9AEB-E8367CE6910E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8" creationId="{069DA2A9-C9C5-4ADF-8071-413843A93A1F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9" creationId="{ABA7CA7E-B895-45F2-B462-98B11BD36BFE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0" creationId="{2A4582E8-47AA-49BF-B699-581313BA3F8B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1" creationId="{5CF76EEE-EC51-485F-A8E6-20BBC8E1BB25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2" creationId="{D408635B-5FCA-4D3B-8A83-8FA808CB237A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3" creationId="{5FFB5E75-576D-4AB3-80E4-E4FEE6E197DC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4" creationId="{EF429D60-5D8C-48F5-BAF7-DC5043B8D40B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5" creationId="{486CB087-3D87-458A-A333-5BA04EF9B3A5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6" creationId="{865D4343-B3BC-4427-9302-DBE22EC9CAA8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7" creationId="{3D1DC631-543F-493A-815E-3F513CD9A7FB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8" creationId="{EEDA769E-87E6-458B-A0F1-E9C98E8F5608}"/>
          </ac:inkMkLst>
        </pc:inkChg>
      </pc:sldChg>
      <pc:sldChg chg="addSp delSp modSp add del mod modAnim">
        <pc:chgData name="Daniel Schwarz" userId="5bb35bb8-905a-4742-88d9-33d9089732e7" providerId="ADAL" clId="{F9B78808-CDE0-40B0-9A53-D532871CED2E}" dt="2020-10-20T19:47:03.233" v="759" actId="47"/>
        <pc:sldMkLst>
          <pc:docMk/>
          <pc:sldMk cId="4237222095" sldId="335"/>
        </pc:sldMkLst>
        <pc:spChg chg="del">
          <ac:chgData name="Daniel Schwarz" userId="5bb35bb8-905a-4742-88d9-33d9089732e7" providerId="ADAL" clId="{F9B78808-CDE0-40B0-9A53-D532871CED2E}" dt="2020-10-20T19:42:15.376" v="683" actId="478"/>
          <ac:spMkLst>
            <pc:docMk/>
            <pc:sldMk cId="4237222095" sldId="335"/>
            <ac:spMk id="45" creationId="{6F9EDF8C-9577-4654-810A-AAB1FD995713}"/>
          </ac:spMkLst>
        </pc:spChg>
        <pc:spChg chg="add del mod">
          <ac:chgData name="Daniel Schwarz" userId="5bb35bb8-905a-4742-88d9-33d9089732e7" providerId="ADAL" clId="{F9B78808-CDE0-40B0-9A53-D532871CED2E}" dt="2020-10-20T19:45:26.703" v="721"/>
          <ac:spMkLst>
            <pc:docMk/>
            <pc:sldMk cId="4237222095" sldId="335"/>
            <ac:spMk id="48" creationId="{EDA18D79-2AC1-42EB-B8A0-230ECA9C4009}"/>
          </ac:spMkLst>
        </pc:spChg>
        <pc:spChg chg="del">
          <ac:chgData name="Daniel Schwarz" userId="5bb35bb8-905a-4742-88d9-33d9089732e7" providerId="ADAL" clId="{F9B78808-CDE0-40B0-9A53-D532871CED2E}" dt="2020-10-20T19:42:15.376" v="683" actId="478"/>
          <ac:spMkLst>
            <pc:docMk/>
            <pc:sldMk cId="4237222095" sldId="335"/>
            <ac:spMk id="49" creationId="{23672474-C0ED-4246-B3C2-74C5B80BA44A}"/>
          </ac:spMkLst>
        </pc:spChg>
        <pc:picChg chg="del">
          <ac:chgData name="Daniel Schwarz" userId="5bb35bb8-905a-4742-88d9-33d9089732e7" providerId="ADAL" clId="{F9B78808-CDE0-40B0-9A53-D532871CED2E}" dt="2020-10-20T19:42:15.376" v="683" actId="478"/>
          <ac:picMkLst>
            <pc:docMk/>
            <pc:sldMk cId="4237222095" sldId="335"/>
            <ac:picMk id="50" creationId="{83F5AC02-5899-49C6-B839-4EB3220AE595}"/>
          </ac:picMkLst>
        </pc:picChg>
      </pc:sldChg>
      <pc:sldChg chg="addSp delSp modSp add mod modAnim">
        <pc:chgData name="Daniel Schwarz" userId="5bb35bb8-905a-4742-88d9-33d9089732e7" providerId="ADAL" clId="{F9B78808-CDE0-40B0-9A53-D532871CED2E}" dt="2020-10-20T19:47:00.436" v="758"/>
        <pc:sldMkLst>
          <pc:docMk/>
          <pc:sldMk cId="575477346" sldId="336"/>
        </pc:sldMkLst>
        <pc:spChg chg="add mod">
          <ac:chgData name="Daniel Schwarz" userId="5bb35bb8-905a-4742-88d9-33d9089732e7" providerId="ADAL" clId="{F9B78808-CDE0-40B0-9A53-D532871CED2E}" dt="2020-10-20T19:46:28.545" v="757" actId="1076"/>
          <ac:spMkLst>
            <pc:docMk/>
            <pc:sldMk cId="575477346" sldId="336"/>
            <ac:spMk id="40" creationId="{46DDDBB1-E41A-45CE-A54F-10C393072532}"/>
          </ac:spMkLst>
        </pc:spChg>
        <pc:spChg chg="del">
          <ac:chgData name="Daniel Schwarz" userId="5bb35bb8-905a-4742-88d9-33d9089732e7" providerId="ADAL" clId="{F9B78808-CDE0-40B0-9A53-D532871CED2E}" dt="2020-10-20T19:46:13.224" v="754" actId="478"/>
          <ac:spMkLst>
            <pc:docMk/>
            <pc:sldMk cId="575477346" sldId="336"/>
            <ac:spMk id="59" creationId="{00E6EB91-CEEC-42B0-99E0-8256A7512B81}"/>
          </ac:spMkLst>
        </pc:spChg>
      </pc:sldChg>
      <pc:sldChg chg="new del">
        <pc:chgData name="Daniel Schwarz" userId="5bb35bb8-905a-4742-88d9-33d9089732e7" providerId="ADAL" clId="{F9B78808-CDE0-40B0-9A53-D532871CED2E}" dt="2020-10-20T19:47:35.957" v="762" actId="47"/>
        <pc:sldMkLst>
          <pc:docMk/>
          <pc:sldMk cId="1396997660" sldId="337"/>
        </pc:sldMkLst>
      </pc:sldChg>
      <pc:sldChg chg="modSp add mod">
        <pc:chgData name="Daniel Schwarz" userId="5bb35bb8-905a-4742-88d9-33d9089732e7" providerId="ADAL" clId="{F9B78808-CDE0-40B0-9A53-D532871CED2E}" dt="2020-10-20T20:35:36.973" v="2023" actId="20577"/>
        <pc:sldMkLst>
          <pc:docMk/>
          <pc:sldMk cId="3220574072" sldId="337"/>
        </pc:sldMkLst>
        <pc:spChg chg="mod">
          <ac:chgData name="Daniel Schwarz" userId="5bb35bb8-905a-4742-88d9-33d9089732e7" providerId="ADAL" clId="{F9B78808-CDE0-40B0-9A53-D532871CED2E}" dt="2020-10-20T20:35:36.973" v="2023" actId="20577"/>
          <ac:spMkLst>
            <pc:docMk/>
            <pc:sldMk cId="3220574072" sldId="337"/>
            <ac:spMk id="3" creationId="{170F1F03-AD3B-40D4-A9A4-A23B6630DB7A}"/>
          </ac:spMkLst>
        </pc:spChg>
        <pc:spChg chg="mod">
          <ac:chgData name="Daniel Schwarz" userId="5bb35bb8-905a-4742-88d9-33d9089732e7" providerId="ADAL" clId="{F9B78808-CDE0-40B0-9A53-D532871CED2E}" dt="2020-10-20T20:22:47.324" v="1626" actId="20577"/>
          <ac:spMkLst>
            <pc:docMk/>
            <pc:sldMk cId="3220574072" sldId="337"/>
            <ac:spMk id="4" creationId="{478AB046-1B68-488D-AE60-8F01F95A10E4}"/>
          </ac:spMkLst>
        </pc:spChg>
      </pc:sldChg>
      <pc:sldChg chg="addSp delSp modSp new mod modClrScheme chgLayout modNotesTx">
        <pc:chgData name="Daniel Schwarz" userId="5bb35bb8-905a-4742-88d9-33d9089732e7" providerId="ADAL" clId="{F9B78808-CDE0-40B0-9A53-D532871CED2E}" dt="2020-10-20T20:06:44.857" v="1280" actId="1076"/>
        <pc:sldMkLst>
          <pc:docMk/>
          <pc:sldMk cId="340010660" sldId="338"/>
        </pc:sldMkLst>
        <pc:spChg chg="del">
          <ac:chgData name="Daniel Schwarz" userId="5bb35bb8-905a-4742-88d9-33d9089732e7" providerId="ADAL" clId="{F9B78808-CDE0-40B0-9A53-D532871CED2E}" dt="2020-10-20T20:05:23.635" v="1271" actId="700"/>
          <ac:spMkLst>
            <pc:docMk/>
            <pc:sldMk cId="340010660" sldId="338"/>
            <ac:spMk id="2" creationId="{6674D4FE-5E77-4F75-AEFC-834CC2E9B70C}"/>
          </ac:spMkLst>
        </pc:spChg>
        <pc:spChg chg="del">
          <ac:chgData name="Daniel Schwarz" userId="5bb35bb8-905a-4742-88d9-33d9089732e7" providerId="ADAL" clId="{F9B78808-CDE0-40B0-9A53-D532871CED2E}" dt="2020-10-20T20:05:23.635" v="1271" actId="700"/>
          <ac:spMkLst>
            <pc:docMk/>
            <pc:sldMk cId="340010660" sldId="338"/>
            <ac:spMk id="3" creationId="{9E665E92-1916-456D-8C33-CE55323E9EFA}"/>
          </ac:spMkLst>
        </pc:spChg>
        <pc:picChg chg="add mod modCrop">
          <ac:chgData name="Daniel Schwarz" userId="5bb35bb8-905a-4742-88d9-33d9089732e7" providerId="ADAL" clId="{F9B78808-CDE0-40B0-9A53-D532871CED2E}" dt="2020-10-20T20:06:44.857" v="1280" actId="1076"/>
          <ac:picMkLst>
            <pc:docMk/>
            <pc:sldMk cId="340010660" sldId="338"/>
            <ac:picMk id="4" creationId="{22D16BAF-1448-4321-AB02-8FF30EB9CD91}"/>
          </ac:picMkLst>
        </pc:picChg>
      </pc:sldChg>
      <pc:sldChg chg="addSp delSp modSp new mod modClrScheme chgLayout modNotesTx">
        <pc:chgData name="Daniel Schwarz" userId="5bb35bb8-905a-4742-88d9-33d9089732e7" providerId="ADAL" clId="{F9B78808-CDE0-40B0-9A53-D532871CED2E}" dt="2020-10-20T20:36:51.053" v="2243" actId="20577"/>
        <pc:sldMkLst>
          <pc:docMk/>
          <pc:sldMk cId="510736083" sldId="339"/>
        </pc:sldMkLst>
        <pc:spChg chg="del mod ord">
          <ac:chgData name="Daniel Schwarz" userId="5bb35bb8-905a-4742-88d9-33d9089732e7" providerId="ADAL" clId="{F9B78808-CDE0-40B0-9A53-D532871CED2E}" dt="2020-10-20T20:08:17.773" v="1282" actId="700"/>
          <ac:spMkLst>
            <pc:docMk/>
            <pc:sldMk cId="510736083" sldId="339"/>
            <ac:spMk id="2" creationId="{857E9A41-7678-4E4B-8591-5D0744EFFD8D}"/>
          </ac:spMkLst>
        </pc:spChg>
        <pc:spChg chg="del">
          <ac:chgData name="Daniel Schwarz" userId="5bb35bb8-905a-4742-88d9-33d9089732e7" providerId="ADAL" clId="{F9B78808-CDE0-40B0-9A53-D532871CED2E}" dt="2020-10-20T20:08:17.773" v="1282" actId="700"/>
          <ac:spMkLst>
            <pc:docMk/>
            <pc:sldMk cId="510736083" sldId="339"/>
            <ac:spMk id="3" creationId="{1B3F0CA2-5CC8-4516-9AE7-2EC7B5C193CB}"/>
          </ac:spMkLst>
        </pc:spChg>
        <pc:spChg chg="add mod ord">
          <ac:chgData name="Daniel Schwarz" userId="5bb35bb8-905a-4742-88d9-33d9089732e7" providerId="ADAL" clId="{F9B78808-CDE0-40B0-9A53-D532871CED2E}" dt="2020-10-20T20:23:13.434" v="1639" actId="14100"/>
          <ac:spMkLst>
            <pc:docMk/>
            <pc:sldMk cId="510736083" sldId="339"/>
            <ac:spMk id="4" creationId="{BE27173C-B9B9-4290-9B1B-BAC18D104808}"/>
          </ac:spMkLst>
        </pc:spChg>
        <pc:graphicFrameChg chg="add mod modGraphic">
          <ac:chgData name="Daniel Schwarz" userId="5bb35bb8-905a-4742-88d9-33d9089732e7" providerId="ADAL" clId="{F9B78808-CDE0-40B0-9A53-D532871CED2E}" dt="2020-10-20T20:16:50.530" v="1572" actId="1076"/>
          <ac:graphicFrameMkLst>
            <pc:docMk/>
            <pc:sldMk cId="510736083" sldId="339"/>
            <ac:graphicFrameMk id="5" creationId="{1AEA3B5D-3790-4ACA-A358-187C0FC0E562}"/>
          </ac:graphicFrameMkLst>
        </pc:graphicFrameChg>
        <pc:graphicFrameChg chg="add mod modGraphic">
          <ac:chgData name="Daniel Schwarz" userId="5bb35bb8-905a-4742-88d9-33d9089732e7" providerId="ADAL" clId="{F9B78808-CDE0-40B0-9A53-D532871CED2E}" dt="2020-10-20T20:29:39.154" v="1775" actId="1036"/>
          <ac:graphicFrameMkLst>
            <pc:docMk/>
            <pc:sldMk cId="510736083" sldId="339"/>
            <ac:graphicFrameMk id="7" creationId="{BDD087E3-F2F7-43B8-A020-91461825652F}"/>
          </ac:graphicFrameMkLst>
        </pc:graphicFrameChg>
        <pc:graphicFrameChg chg="add del mod">
          <ac:chgData name="Daniel Schwarz" userId="5bb35bb8-905a-4742-88d9-33d9089732e7" providerId="ADAL" clId="{F9B78808-CDE0-40B0-9A53-D532871CED2E}" dt="2020-10-20T20:25:01.158" v="1672" actId="478"/>
          <ac:graphicFrameMkLst>
            <pc:docMk/>
            <pc:sldMk cId="510736083" sldId="339"/>
            <ac:graphicFrameMk id="9" creationId="{ADF4A2FC-9191-4447-9C21-012250ACB159}"/>
          </ac:graphicFrameMkLst>
        </pc:graphicFrameChg>
        <pc:graphicFrameChg chg="add del mod">
          <ac:chgData name="Daniel Schwarz" userId="5bb35bb8-905a-4742-88d9-33d9089732e7" providerId="ADAL" clId="{F9B78808-CDE0-40B0-9A53-D532871CED2E}" dt="2020-10-20T20:27:09.543" v="1708" actId="478"/>
          <ac:graphicFrameMkLst>
            <pc:docMk/>
            <pc:sldMk cId="510736083" sldId="339"/>
            <ac:graphicFrameMk id="11" creationId="{902BFA08-B3FF-4504-AA5D-A0DB6CDC1E7D}"/>
          </ac:graphicFrameMkLst>
        </pc:graphicFrameChg>
        <pc:graphicFrameChg chg="add del mod">
          <ac:chgData name="Daniel Schwarz" userId="5bb35bb8-905a-4742-88d9-33d9089732e7" providerId="ADAL" clId="{F9B78808-CDE0-40B0-9A53-D532871CED2E}" dt="2020-10-20T20:28:18.764" v="1724" actId="478"/>
          <ac:graphicFrameMkLst>
            <pc:docMk/>
            <pc:sldMk cId="510736083" sldId="339"/>
            <ac:graphicFrameMk id="13" creationId="{B5F965E2-8952-4ADE-A150-15140BAE3672}"/>
          </ac:graphicFrameMkLst>
        </pc:graphicFrameChg>
        <pc:graphicFrameChg chg="add del mod">
          <ac:chgData name="Daniel Schwarz" userId="5bb35bb8-905a-4742-88d9-33d9089732e7" providerId="ADAL" clId="{F9B78808-CDE0-40B0-9A53-D532871CED2E}" dt="2020-10-20T20:28:21.795" v="1725" actId="478"/>
          <ac:graphicFrameMkLst>
            <pc:docMk/>
            <pc:sldMk cId="510736083" sldId="339"/>
            <ac:graphicFrameMk id="15" creationId="{75556DE2-DBDF-4009-8EDA-126C97C8FAF2}"/>
          </ac:graphicFrameMkLst>
        </pc:graphicFrameChg>
        <pc:graphicFrameChg chg="add mod modGraphic">
          <ac:chgData name="Daniel Schwarz" userId="5bb35bb8-905a-4742-88d9-33d9089732e7" providerId="ADAL" clId="{F9B78808-CDE0-40B0-9A53-D532871CED2E}" dt="2020-10-20T20:29:39.154" v="1775" actId="1036"/>
          <ac:graphicFrameMkLst>
            <pc:docMk/>
            <pc:sldMk cId="510736083" sldId="339"/>
            <ac:graphicFrameMk id="17" creationId="{9D3D7BB0-89A2-44C6-B187-BCE1DCB963C1}"/>
          </ac:graphicFrameMkLst>
        </pc:graphicFrameChg>
        <pc:graphicFrameChg chg="add mod modGraphic">
          <ac:chgData name="Daniel Schwarz" userId="5bb35bb8-905a-4742-88d9-33d9089732e7" providerId="ADAL" clId="{F9B78808-CDE0-40B0-9A53-D532871CED2E}" dt="2020-10-20T20:29:39.154" v="1775" actId="1036"/>
          <ac:graphicFrameMkLst>
            <pc:docMk/>
            <pc:sldMk cId="510736083" sldId="339"/>
            <ac:graphicFrameMk id="19" creationId="{B4C5EE1D-C8EC-49B2-9EEB-F878423FE83C}"/>
          </ac:graphicFrameMkLst>
        </pc:graphicFrameChg>
      </pc:sldChg>
      <pc:sldChg chg="addSp modSp new mod modAnim">
        <pc:chgData name="Daniel Schwarz" userId="5bb35bb8-905a-4742-88d9-33d9089732e7" providerId="ADAL" clId="{F9B78808-CDE0-40B0-9A53-D532871CED2E}" dt="2020-10-20T20:33:58.204" v="1942" actId="5793"/>
        <pc:sldMkLst>
          <pc:docMk/>
          <pc:sldMk cId="3642519756" sldId="340"/>
        </pc:sldMkLst>
        <pc:spChg chg="mod">
          <ac:chgData name="Daniel Schwarz" userId="5bb35bb8-905a-4742-88d9-33d9089732e7" providerId="ADAL" clId="{F9B78808-CDE0-40B0-9A53-D532871CED2E}" dt="2020-10-20T20:30:41.275" v="1864" actId="20577"/>
          <ac:spMkLst>
            <pc:docMk/>
            <pc:sldMk cId="3642519756" sldId="340"/>
            <ac:spMk id="2" creationId="{BFED7BDF-8E45-48D0-9CFB-2AB7320F98F2}"/>
          </ac:spMkLst>
        </pc:spChg>
        <pc:spChg chg="add mod">
          <ac:chgData name="Daniel Schwarz" userId="5bb35bb8-905a-4742-88d9-33d9089732e7" providerId="ADAL" clId="{F9B78808-CDE0-40B0-9A53-D532871CED2E}" dt="2020-10-20T20:33:58.204" v="1942" actId="5793"/>
          <ac:spMkLst>
            <pc:docMk/>
            <pc:sldMk cId="3642519756" sldId="340"/>
            <ac:spMk id="5" creationId="{18B94C28-11D9-4C02-B4FB-09EF96937819}"/>
          </ac:spMkLst>
        </pc:spChg>
        <pc:graphicFrameChg chg="add mod modGraphic">
          <ac:chgData name="Daniel Schwarz" userId="5bb35bb8-905a-4742-88d9-33d9089732e7" providerId="ADAL" clId="{F9B78808-CDE0-40B0-9A53-D532871CED2E}" dt="2020-10-20T20:33:30.466" v="1903" actId="1035"/>
          <ac:graphicFrameMkLst>
            <pc:docMk/>
            <pc:sldMk cId="3642519756" sldId="340"/>
            <ac:graphicFrameMk id="4" creationId="{05E4598A-EE27-4B2E-9BD4-1F7BE0A2F14D}"/>
          </ac:graphicFrameMkLst>
        </pc:graphicFrameChg>
      </pc:sldChg>
      <pc:sldChg chg="addSp modSp new mod modNotesTx">
        <pc:chgData name="Daniel Schwarz" userId="5bb35bb8-905a-4742-88d9-33d9089732e7" providerId="ADAL" clId="{F9B78808-CDE0-40B0-9A53-D532871CED2E}" dt="2020-10-20T20:50:30.837" v="2578" actId="20577"/>
        <pc:sldMkLst>
          <pc:docMk/>
          <pc:sldMk cId="4261536900" sldId="341"/>
        </pc:sldMkLst>
        <pc:spChg chg="mod">
          <ac:chgData name="Daniel Schwarz" userId="5bb35bb8-905a-4742-88d9-33d9089732e7" providerId="ADAL" clId="{F9B78808-CDE0-40B0-9A53-D532871CED2E}" dt="2020-10-20T20:35:09.001" v="2016" actId="20577"/>
          <ac:spMkLst>
            <pc:docMk/>
            <pc:sldMk cId="4261536900" sldId="341"/>
            <ac:spMk id="2" creationId="{0CBC557F-8E40-45EB-AF61-CF289F305E55}"/>
          </ac:spMkLst>
        </pc:spChg>
        <pc:graphicFrameChg chg="add mod modGraphic">
          <ac:chgData name="Daniel Schwarz" userId="5bb35bb8-905a-4742-88d9-33d9089732e7" providerId="ADAL" clId="{F9B78808-CDE0-40B0-9A53-D532871CED2E}" dt="2020-10-20T20:47:07.184" v="2275"/>
          <ac:graphicFrameMkLst>
            <pc:docMk/>
            <pc:sldMk cId="4261536900" sldId="341"/>
            <ac:graphicFrameMk id="4" creationId="{9F82123B-D305-49FE-852E-1B7F1BDEC04D}"/>
          </ac:graphicFrameMkLst>
        </pc:graphicFrameChg>
      </pc:sldChg>
      <pc:sldChg chg="new del">
        <pc:chgData name="Daniel Schwarz" userId="5bb35bb8-905a-4742-88d9-33d9089732e7" providerId="ADAL" clId="{F9B78808-CDE0-40B0-9A53-D532871CED2E}" dt="2020-10-21T20:12:46.216" v="3266" actId="47"/>
        <pc:sldMkLst>
          <pc:docMk/>
          <pc:sldMk cId="1486657409" sldId="342"/>
        </pc:sldMkLst>
      </pc:sldChg>
      <pc:sldChg chg="modSp add mod">
        <pc:chgData name="Daniel Schwarz" userId="5bb35bb8-905a-4742-88d9-33d9089732e7" providerId="ADAL" clId="{F9B78808-CDE0-40B0-9A53-D532871CED2E}" dt="2020-10-21T19:55:46.823" v="2836" actId="108"/>
        <pc:sldMkLst>
          <pc:docMk/>
          <pc:sldMk cId="3159230682" sldId="343"/>
        </pc:sldMkLst>
        <pc:spChg chg="mod">
          <ac:chgData name="Daniel Schwarz" userId="5bb35bb8-905a-4742-88d9-33d9089732e7" providerId="ADAL" clId="{F9B78808-CDE0-40B0-9A53-D532871CED2E}" dt="2020-10-21T19:55:46.823" v="2836" actId="108"/>
          <ac:spMkLst>
            <pc:docMk/>
            <pc:sldMk cId="3159230682" sldId="343"/>
            <ac:spMk id="53" creationId="{4588914E-E9FC-4FE0-94D4-8A9F5E1137E0}"/>
          </ac:spMkLst>
        </pc:spChg>
      </pc:sldChg>
      <pc:sldChg chg="modSp add mod modAnim">
        <pc:chgData name="Daniel Schwarz" userId="5bb35bb8-905a-4742-88d9-33d9089732e7" providerId="ADAL" clId="{F9B78808-CDE0-40B0-9A53-D532871CED2E}" dt="2020-10-21T20:00:19.328" v="2848"/>
        <pc:sldMkLst>
          <pc:docMk/>
          <pc:sldMk cId="299239283" sldId="344"/>
        </pc:sldMkLst>
        <pc:spChg chg="mod">
          <ac:chgData name="Daniel Schwarz" userId="5bb35bb8-905a-4742-88d9-33d9089732e7" providerId="ADAL" clId="{F9B78808-CDE0-40B0-9A53-D532871CED2E}" dt="2020-10-21T19:55:14.504" v="2831" actId="14100"/>
          <ac:spMkLst>
            <pc:docMk/>
            <pc:sldMk cId="299239283" sldId="344"/>
            <ac:spMk id="53" creationId="{4588914E-E9FC-4FE0-94D4-8A9F5E1137E0}"/>
          </ac:spMkLst>
        </pc:spChg>
        <pc:spChg chg="mod">
          <ac:chgData name="Daniel Schwarz" userId="5bb35bb8-905a-4742-88d9-33d9089732e7" providerId="ADAL" clId="{F9B78808-CDE0-40B0-9A53-D532871CED2E}" dt="2020-10-21T19:20:32.853" v="2820" actId="1076"/>
          <ac:spMkLst>
            <pc:docMk/>
            <pc:sldMk cId="299239283" sldId="344"/>
            <ac:spMk id="55" creationId="{BEF5FB79-B802-4AE5-BAA4-6555CCE379AB}"/>
          </ac:spMkLst>
        </pc:spChg>
      </pc:sldChg>
      <pc:sldChg chg="addSp delSp modSp add mod delAnim modAnim modNotesTx">
        <pc:chgData name="Daniel Schwarz" userId="5bb35bb8-905a-4742-88d9-33d9089732e7" providerId="ADAL" clId="{F9B78808-CDE0-40B0-9A53-D532871CED2E}" dt="2020-10-21T20:04:32.771" v="2904" actId="20577"/>
        <pc:sldMkLst>
          <pc:docMk/>
          <pc:sldMk cId="197820429" sldId="345"/>
        </pc:sldMkLst>
        <pc:spChg chg="mod">
          <ac:chgData name="Daniel Schwarz" userId="5bb35bb8-905a-4742-88d9-33d9089732e7" providerId="ADAL" clId="{F9B78808-CDE0-40B0-9A53-D532871CED2E}" dt="2020-10-21T19:56:38.129" v="2844" actId="207"/>
          <ac:spMkLst>
            <pc:docMk/>
            <pc:sldMk cId="197820429" sldId="345"/>
            <ac:spMk id="53" creationId="{4588914E-E9FC-4FE0-94D4-8A9F5E1137E0}"/>
          </ac:spMkLst>
        </pc:spChg>
        <pc:spChg chg="del">
          <ac:chgData name="Daniel Schwarz" userId="5bb35bb8-905a-4742-88d9-33d9089732e7" providerId="ADAL" clId="{F9B78808-CDE0-40B0-9A53-D532871CED2E}" dt="2020-10-21T20:00:36.476" v="2850" actId="478"/>
          <ac:spMkLst>
            <pc:docMk/>
            <pc:sldMk cId="197820429" sldId="345"/>
            <ac:spMk id="55" creationId="{BEF5FB79-B802-4AE5-BAA4-6555CCE379AB}"/>
          </ac:spMkLst>
        </pc:spChg>
        <pc:picChg chg="add mod">
          <ac:chgData name="Daniel Schwarz" userId="5bb35bb8-905a-4742-88d9-33d9089732e7" providerId="ADAL" clId="{F9B78808-CDE0-40B0-9A53-D532871CED2E}" dt="2020-10-21T20:00:40.119" v="2851" actId="1076"/>
          <ac:picMkLst>
            <pc:docMk/>
            <pc:sldMk cId="197820429" sldId="345"/>
            <ac:picMk id="2" creationId="{657C1883-7614-419E-B10B-AFA4837D412E}"/>
          </ac:picMkLst>
        </pc:picChg>
        <pc:picChg chg="add mod">
          <ac:chgData name="Daniel Schwarz" userId="5bb35bb8-905a-4742-88d9-33d9089732e7" providerId="ADAL" clId="{F9B78808-CDE0-40B0-9A53-D532871CED2E}" dt="2020-10-21T20:03:31.839" v="2855" actId="1076"/>
          <ac:picMkLst>
            <pc:docMk/>
            <pc:sldMk cId="197820429" sldId="345"/>
            <ac:picMk id="3" creationId="{F22A8CEF-157E-496D-BE55-9A185996BC74}"/>
          </ac:picMkLst>
        </pc:picChg>
      </pc:sldChg>
      <pc:sldChg chg="modSp add mod modNotesTx">
        <pc:chgData name="Daniel Schwarz" userId="5bb35bb8-905a-4742-88d9-33d9089732e7" providerId="ADAL" clId="{F9B78808-CDE0-40B0-9A53-D532871CED2E}" dt="2020-10-21T20:13:55.855" v="3368" actId="20577"/>
        <pc:sldMkLst>
          <pc:docMk/>
          <pc:sldMk cId="3762250449" sldId="346"/>
        </pc:sldMkLst>
        <pc:spChg chg="mod">
          <ac:chgData name="Daniel Schwarz" userId="5bb35bb8-905a-4742-88d9-33d9089732e7" providerId="ADAL" clId="{F9B78808-CDE0-40B0-9A53-D532871CED2E}" dt="2020-10-21T20:04:17.503" v="2872" actId="20577"/>
          <ac:spMkLst>
            <pc:docMk/>
            <pc:sldMk cId="3762250449" sldId="346"/>
            <ac:spMk id="3" creationId="{170F1F03-AD3B-40D4-A9A4-A23B6630DB7A}"/>
          </ac:spMkLst>
        </pc:spChg>
        <pc:spChg chg="mod">
          <ac:chgData name="Daniel Schwarz" userId="5bb35bb8-905a-4742-88d9-33d9089732e7" providerId="ADAL" clId="{F9B78808-CDE0-40B0-9A53-D532871CED2E}" dt="2020-10-21T20:12:37.814" v="3265" actId="27636"/>
          <ac:spMkLst>
            <pc:docMk/>
            <pc:sldMk cId="3762250449" sldId="346"/>
            <ac:spMk id="4" creationId="{478AB046-1B68-488D-AE60-8F01F95A10E4}"/>
          </ac:spMkLst>
        </pc:spChg>
      </pc:sldChg>
      <pc:sldChg chg="addSp delSp modSp new mod modClrScheme modAnim chgLayout">
        <pc:chgData name="Daniel Schwarz" userId="5bb35bb8-905a-4742-88d9-33d9089732e7" providerId="ADAL" clId="{F9B78808-CDE0-40B0-9A53-D532871CED2E}" dt="2020-10-21T20:38:53.288" v="3956" actId="20577"/>
        <pc:sldMkLst>
          <pc:docMk/>
          <pc:sldMk cId="3116077539" sldId="347"/>
        </pc:sldMkLst>
        <pc:spChg chg="del">
          <ac:chgData name="Daniel Schwarz" userId="5bb35bb8-905a-4742-88d9-33d9089732e7" providerId="ADAL" clId="{F9B78808-CDE0-40B0-9A53-D532871CED2E}" dt="2020-10-21T20:28:26.046" v="3370" actId="700"/>
          <ac:spMkLst>
            <pc:docMk/>
            <pc:sldMk cId="3116077539" sldId="347"/>
            <ac:spMk id="2" creationId="{586040C3-26BE-46F4-8223-636763B6BA80}"/>
          </ac:spMkLst>
        </pc:spChg>
        <pc:spChg chg="del">
          <ac:chgData name="Daniel Schwarz" userId="5bb35bb8-905a-4742-88d9-33d9089732e7" providerId="ADAL" clId="{F9B78808-CDE0-40B0-9A53-D532871CED2E}" dt="2020-10-21T20:28:26.046" v="3370" actId="700"/>
          <ac:spMkLst>
            <pc:docMk/>
            <pc:sldMk cId="3116077539" sldId="347"/>
            <ac:spMk id="3" creationId="{ECD9DA1A-5A06-4AC8-BC58-FB88EA75E8F0}"/>
          </ac:spMkLst>
        </pc:spChg>
        <pc:spChg chg="add mod">
          <ac:chgData name="Daniel Schwarz" userId="5bb35bb8-905a-4742-88d9-33d9089732e7" providerId="ADAL" clId="{F9B78808-CDE0-40B0-9A53-D532871CED2E}" dt="2020-10-21T20:38:53.288" v="3956" actId="20577"/>
          <ac:spMkLst>
            <pc:docMk/>
            <pc:sldMk cId="3116077539" sldId="347"/>
            <ac:spMk id="4" creationId="{A1A9B77B-5A42-49F8-868E-B598D65AE3D9}"/>
          </ac:spMkLst>
        </pc:spChg>
        <pc:spChg chg="add mod">
          <ac:chgData name="Daniel Schwarz" userId="5bb35bb8-905a-4742-88d9-33d9089732e7" providerId="ADAL" clId="{F9B78808-CDE0-40B0-9A53-D532871CED2E}" dt="2020-10-21T20:29:24.204" v="3533" actId="20577"/>
          <ac:spMkLst>
            <pc:docMk/>
            <pc:sldMk cId="3116077539" sldId="347"/>
            <ac:spMk id="5" creationId="{DE62B41E-56CC-45DC-BAE4-76CBD8CC4010}"/>
          </ac:spMkLst>
        </pc:spChg>
      </pc:sldChg>
      <pc:sldChg chg="addSp modSp new mod modAnim modShow">
        <pc:chgData name="Daniel Schwarz" userId="5bb35bb8-905a-4742-88d9-33d9089732e7" providerId="ADAL" clId="{F9B78808-CDE0-40B0-9A53-D532871CED2E}" dt="2020-10-21T20:41:58.549" v="3957" actId="729"/>
        <pc:sldMkLst>
          <pc:docMk/>
          <pc:sldMk cId="3568786624" sldId="348"/>
        </pc:sldMkLst>
        <pc:spChg chg="add mod">
          <ac:chgData name="Daniel Schwarz" userId="5bb35bb8-905a-4742-88d9-33d9089732e7" providerId="ADAL" clId="{F9B78808-CDE0-40B0-9A53-D532871CED2E}" dt="2020-10-21T20:30:14.624" v="3598" actId="5793"/>
          <ac:spMkLst>
            <pc:docMk/>
            <pc:sldMk cId="3568786624" sldId="348"/>
            <ac:spMk id="2" creationId="{EED1E2EB-770C-4E43-B246-E2158F8FBC59}"/>
          </ac:spMkLst>
        </pc:spChg>
      </pc:sldChg>
      <pc:sldChg chg="modSp add mod modShow">
        <pc:chgData name="Daniel Schwarz" userId="5bb35bb8-905a-4742-88d9-33d9089732e7" providerId="ADAL" clId="{F9B78808-CDE0-40B0-9A53-D532871CED2E}" dt="2020-10-21T20:42:03.539" v="3958" actId="729"/>
        <pc:sldMkLst>
          <pc:docMk/>
          <pc:sldMk cId="848439976" sldId="349"/>
        </pc:sldMkLst>
        <pc:spChg chg="mod">
          <ac:chgData name="Daniel Schwarz" userId="5bb35bb8-905a-4742-88d9-33d9089732e7" providerId="ADAL" clId="{F9B78808-CDE0-40B0-9A53-D532871CED2E}" dt="2020-10-21T20:30:53.040" v="3634" actId="20577"/>
          <ac:spMkLst>
            <pc:docMk/>
            <pc:sldMk cId="848439976" sldId="349"/>
            <ac:spMk id="3" creationId="{170F1F03-AD3B-40D4-A9A4-A23B6630DB7A}"/>
          </ac:spMkLst>
        </pc:spChg>
        <pc:spChg chg="mod">
          <ac:chgData name="Daniel Schwarz" userId="5bb35bb8-905a-4742-88d9-33d9089732e7" providerId="ADAL" clId="{F9B78808-CDE0-40B0-9A53-D532871CED2E}" dt="2020-10-21T20:32:14.017" v="3654" actId="20577"/>
          <ac:spMkLst>
            <pc:docMk/>
            <pc:sldMk cId="848439976" sldId="349"/>
            <ac:spMk id="4" creationId="{478AB046-1B68-488D-AE60-8F01F95A10E4}"/>
          </ac:spMkLst>
        </pc:spChg>
      </pc:sldChg>
      <pc:sldChg chg="modSp new mod">
        <pc:chgData name="Daniel Schwarz" userId="5bb35bb8-905a-4742-88d9-33d9089732e7" providerId="ADAL" clId="{F9B78808-CDE0-40B0-9A53-D532871CED2E}" dt="2020-10-21T20:34:45.857" v="3951" actId="20577"/>
        <pc:sldMkLst>
          <pc:docMk/>
          <pc:sldMk cId="1448211368" sldId="350"/>
        </pc:sldMkLst>
        <pc:spChg chg="mod">
          <ac:chgData name="Daniel Schwarz" userId="5bb35bb8-905a-4742-88d9-33d9089732e7" providerId="ADAL" clId="{F9B78808-CDE0-40B0-9A53-D532871CED2E}" dt="2020-10-21T20:33:05.633" v="3691" actId="20577"/>
          <ac:spMkLst>
            <pc:docMk/>
            <pc:sldMk cId="1448211368" sldId="350"/>
            <ac:spMk id="2" creationId="{6F71665F-6F2D-46B3-AC33-71A148227BC2}"/>
          </ac:spMkLst>
        </pc:spChg>
        <pc:spChg chg="mod">
          <ac:chgData name="Daniel Schwarz" userId="5bb35bb8-905a-4742-88d9-33d9089732e7" providerId="ADAL" clId="{F9B78808-CDE0-40B0-9A53-D532871CED2E}" dt="2020-10-21T20:34:45.857" v="3951" actId="20577"/>
          <ac:spMkLst>
            <pc:docMk/>
            <pc:sldMk cId="1448211368" sldId="350"/>
            <ac:spMk id="3" creationId="{6E4477D5-BF56-454E-9CA5-1B985CA74AF2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0 716,'-16'5'4246,"14"-5"-3944,1 0-1,-1 0 0,0 0 0,2 0 0,-2 0 0,1 0 1,-1 0-1,0 1 0,2-1 0,-2 1 0,1 7 8338,-3-4-7892,4-4-714,0 1 0,0-1 0,-1 0-1,1 0 1,-1 0 0,1 1 0,0-1-1,-1 0 1,1 0 0,0 1 0,0-1 0,0 0-1,0 1 1,0-1 0,-1 0 0,1 0-1,0 0 1,0 0 0,0 1 0,-1-1-1,1 0 1,0 1 0,0-1 0,0 1 0,0-1-1,0 0 1,0 0 0,0 0 0,0 1-1,0-1 1,0 0 0,0 1 0,0-1 0,0 1-1,0 0 1,0 121 3350,9-84-3112,-9-31-217,0 0-1,0 0 0,2 0 0,-1-1 1,3 10-1,-3-10-12,1-1 0,-2 1 0,1-1-1,-1 1 1,1 8 0,2 21 123,-1-28-133,-1 0-1,0 0 0,0 1 1,-2 15-1,1-16-9,0 0-1,0 1 0,1-1 1,3 15-1,3 21 63,2 4 82,-7-41-128,-2 0 0,2-1 1,-2 1-1,1 0 1,-1-1-1,0 1 1,-1 0-1,0-1 0,0 2 1,-3 9-1,3-10-15,-1 0 0,2 1 0,-2-1 0,2 0-1,-1 1 1,1-1 0,0 1 0,3 10 0,-1-3 2,0 0 0,1 21 0,-3-21-10,1 0-1,5 21 1,-5-26-13,1 1 0,-2 0-1,1 0 1,-1 1 0,-1 9 0,0-11 0,0 0 0,1-2 0,0 2 0,1-1 0,0 0 0,0 1 0,3 7 0,-3-10 8,0-2 1,-1 2 0,1-2 0,-1 2 0,0-1-1,0 0 1,0 0 0,-2 9 0,1-11-5,0 2 1,1 0 0,-1-1-1,1 1 1,0 0 0,1-1-1,-1 0 1,0 1 0,1 0 0,1 5-1,2-1 28,-2 1 0,-1 0 0,1 0 0,-1 0 0,0-1 0,-1 1-1,-3 14 1,2 5 157,-6 24 65,7-44-240,0 2 3,0 1 1,-1-1 0,0 0 0,-4 20-1,3-24-11,1 1 0,1 0 0,-1 0-1,1 0 1,1 10 0,0 6 31,8 27-49,-9 95 51,7-98-47,-7 248-18,9-272-111,-9 61 197,9-62-85,-9 124 23,2-143 1,2-2 6,-2 15 20,-2-16-27,0 0 0,0 0 1,0-1-1,0 1 0,0-1 0,0 1 0,0 0 0,0 0 0,0-1 0,0 1 0,0 0 0,-1-1 0,1 1 0,0-1 0,0 1 0,0 0 1,0-1-1,-1 1 0,1 0 0,-1-1 0,1 0 0,-1 1 0,1 0 0,-1-1 0,1 1 0,0-1 0,-2 1 0,1-1 2,1 1 0,0-1 0,0 1 0,0-1 0,0 1-1,-1-1 1,1 0 0,0 1 0,0-1 0,0 1 0,-1 0-1,1-1 1,0 0 0,0 0 0,0 1 0,0 0 0,0-1-1,0 1 1,0 0 0,0-1 0,1 0 0,-1 1 0,0-1-1,1 2 1,-3 9 1,1-10 4,0 1 0,0-1 0,0 1 0,0 0 0,1 0 0,-1-1 0,0 1 0,1 0 0,-1 0 0,1 0-1,-1 0 1,1 0 0,0-1 0,0 2 0,0-2 0,0 2 0,1-2 0,0 4 0,-1 4 26,0-8 616,-2 1-1289,0 0-573,-3-8-1152,2 3 1376,1-1 0,0 1 1,1-1-1,-1 1 0,2-1 1,-2 0-1,1 0 0,0 0 1,1-1-1,0 1 0,0-4 1,-3-14-3627,-4 2 505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9.1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0 728,'0'0'2234,"-2"24"-352,0-21-1717,-1 1 0,1 0-1,0 0 1,0 0 0,0 0 0,1 0 0,-1 0 0,1 1 0,0-1-1,-1 5 1,2 22 217,-1-18-280,1 1 0,0-1 1,1 0-1,0 1 1,1-1-1,4 15 0,-4-22-94,-1 0-1,0 1 1,-1-1-1,1 1 1,-1-1-1,0 0 1,-1 1-1,0-1 1,0 1-1,-3 8 1,-3 34-113,7-40-85,0-1-1282,0 0-2599,0-3 2255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9.92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0 332,'0'0'812,"0"43"3773,0-38-4405,0-1 1,0 1-1,0-1 1,0 1 0,1 0-1,0-1 1,0 1-1,0-1 1,4 8 0,-3-6-66,-1 0 1,0 0-1,0 0 1,-1 0-1,1 0 1,-1 0-1,-1-1 1,1 1-1,-2 7 1,1 6 49,-10 50 338,11 22-677,-11-50-1877,2-29-1562,7-5 1777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0.68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1 292,'0'0'4087,"11"7"-1767,0 21-846,-11-19-1370,0-1 1,-1 0-1,0 1 1,0-1 0,-1 0-1,-2 9 1,2-9-105,0 1 0,1 0 0,0 0 0,1 0 0,0-1 0,2 18 0,0 7 0,9 21 8,-12-51-12,1 0 1,0 0-1,0 0 1,1 0-1,-1 0 1,1 0-1,-1 0 1,1 0-1,0 0 0,0 0 1,0 0-1,3 4 1,-1 16-485,-6-10-5343,-6-8 3771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1.4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0 648,'0'0'1564,"11"7"2059,-11 162-1284,0 0-4831,-11-162-1350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2.1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1 340,'-9'0'4695,"10"1"-4588,1 1 0,-1 0 0,0 0-1,1 0 1,-1 0 0,0 0 0,0 0 0,-1 0 0,1 0-1,0 1 1,-1-1 0,1 0 0,-1 0 0,1 5-1,5 42 558,-2-22-581,-4-25-81,1 0 1,-1 0 0,1 0-1,-1 1 1,0-1 0,1 0-1,-1 0 1,0 1 0,-1-1 0,1 0-1,0 0 1,-1 1 0,1-1-1,-1 0 1,0 0 0,-1 3-1,-8 50-5,8-47-44,0 1 0,1-1 1,0 1-1,0 0 0,1-1 0,0 1 0,3 14 1,-1 9-2242,-13-13-326,11-8 1444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2.80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3 72,'2'-3'5284,"1"5"-2465,1-1-3905,-2 46 2104,-2-36-873,0-7-115,-1 1-1,1-1 1,0 1-1,1-1 1,-1 1-1,1-1 0,0 1 1,0-1-1,0 0 1,4 8-1,-4-4-30,0 0 0,0 0-1,-1 1 1,-1 15 0,1-8-102,0-15-59,8-1-1076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5.87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 0 172,'0'0'624,"0"44"6431,-5-37-6780,5-6-265,0-1 0,-1 0 1,1 0-1,0 1 1,0-1-1,-1 0 1,1 1-1,0-1 0,0 0 1,0 0-1,-1 1 1,1-1-1,0 0 0,0 1 1,0-1-1,0 1 1,0-1-1,0 0 0,0 1 1,0-1-1,0 0 1,0 1-1,0-1 0,0 0 1,0 1-1,0-1 1,0 1-1,0-1 0,0 0 1,0 1-1,0-1 1,0 0-1,1 1 0,-1-1 1,0 0-1,0 1 1,0-1-1,1 0 0,-1 0 1,0 1-1,0-1 1,1 0-1,-1 0 1,0 1-1,1-1 0,-1 0 1,0 0-1,1 0 1,-1 0-1,0 1 0,1-1 1,2 3 129,-1 0 0,-1 1 1,1-1-1,0 1 0,-1 0 0,0-1 1,0 1-1,0 0 0,0 0 1,0 0-1,-1 0 0,0 5 0,-1 60 966,-1-34-986,-9 21-76,11-41-420,0-7-6860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6.40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0 168,'11'19'2825,"-12"6"-1369,1-16-1190,-1 1-1,1-1 1,1 0 0,0 1-1,0-1 1,0 0 0,6 16 0,-6-21-225,0-1 0,0 1 0,0 0 0,0 0 0,-1 0 1,0 0-1,0 0 0,0 7 0,-1-8-28,1 0 0,0 0 0,0 0 0,0 1 0,0-1 0,1 0 1,-1 0-1,1 1 0,0-1 0,0 0 0,2 4 0,-2-6-19,-1 1-1,1 0 1,0 0-1,-1 0 1,1 0 0,-1 0-1,1 0 1,-1 0-1,0 0 1,0 0-1,0 0 1,-1 3 0,1-3-41,0-1 0,0 1 1,0-1-1,0 1 1,0-1-1,0 1 0,0-1 1,0 0-1,1 1 1,-1-1-1,1 1 0,-1-1 1,1 0-1,-1 1 1,1-1-1,0 0 0,0 2 1,0-2-131,-1 0 1,1 0-1,-1 1 1,1-1-1,-1 0 0,0 0 1,0 0-1,0 0 1,1 1-1,-1-1 0,0 0 1,-1 0-1,1 0 1,0 1-1,0-1 1,0 0-1,-1 0 0,1 0 1,-2 2-1,-6 9-1791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06.0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76 1 336,'0'0'6054,"-2"7"-1758,2-7-4287,-1 0 1,1-1-1,0 1 1,0 0 0,0 0-1,-1 0 1,1 0 0,0 0-1,0 0 1,-1 0-1,1 0 1,0 0 0,0 0-1,-1 0 1,1 0-1,0 0 1,0 0 0,0 0-1,-1 0 1,1 0 0,0 0-1,0 0 1,-1 0-1,1 0 1,0 0 0,0 0-1,0 1 1,-1-1-1,1 0 1,0 0 0,0 0-1,0 0 1,-1 1 0,1-1-1,0 0 1,0 0-1,0 0 1,0 0 0,0 1-1,0-1 1,-1 0-1,1 0 1,0 1 0,0-1-1,0 0 1,0 0 0,0 1-1,0-1 1,0 0-1,0 0 1,0 0 0,0 1-1,0 17 954,0-13-735,0-4-56,2 30 2257,-1-30-2391,-1 0 1,1 0-1,0 0 0,0-1 1,-1 1-1,1 0 1,0 0-1,-1 0 1,1 0-1,-1 0 0,1 0 1,-1 0-1,1 0 1,-1 1-1,0-1 0,0 0 1,0 0-1,1 0 1,-1 0-1,0 0 1,0 1-1,-1 1 0,1-2-21,0 0-1,0 0 1,0 0-1,0 0 1,0 0-1,0 0 1,0 0-1,0 0 1,1 0-1,-1 0 1,0 0-1,1 0 1,-1 0-1,1 0 1,-1 0-1,1 0 1,-1 0-1,1 0 1,-1 0-1,1-1 1,0 1-1,1 1 0,-1 3 32,0 0 0,0 1 0,-1-1 0,0 1 0,0-1-1,0 0 1,-1 8 0,0-4 12,1 138 560,-10-100-583,-1 12 132,8-49-142,1 0-1,0 1 0,0-1 1,0 12-1,2-7 3,1-10-18,-1 0 0,0 0 0,0 0 0,0 0 0,-1 0 1,0 0-1,0 0 0,0 0 0,0 0 0,-4 7 0,3-5-19,1 0 1,0 0-1,0 0 1,0 0-1,1 1 1,0-1-1,0 0 1,3 11-1,-2 5 34,-1 55 88,-10-60-93,10-17-17,0 17-250,-11-27-1973,10 9 1690,-1 0 0,1-1-1,0 0 1,0 1-1,-1-1 1,1 0-1,0 1 1,0-1-1,0 0 1,0 0 0,0 0-1,0 0 1,0 0-1,0 0 1,0 0-1,1-1 1,-1 1-1,0 0 1,1 0 0,-1 0-1,0-3 1,1-7-2621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4.52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13 44,'0'0'2952,"-2"30"3706,1-29-6461,0 0 1,0 0 0,0 0 0,1 0 0,-1 0-1,0 0 1,0 0 0,1 1 0,-1-1 0,1 0-1,-1 0 1,1 0 0,0 1 0,-1-1 0,1 0 0,0 1-1,0-1 1,0 0 0,0 1 0,0-1 0,0 0-1,0 3 1,1 48 971,-1-36-839,11 13-198,-11-23-107,0-5-20,-1 0 0,1 0-1,0 0 1,0 0 0,0 0-1,0 0 1,0 0 0,0 0 0,0 0-1,0 0 1,0 0 0,1 0 0,-1 0-1,0 0 1,1 0 0,-1 0 0,1 0-1,-1 0 1,1-1 0,-1 1-1,1 0 1,0 0 0,-1 0 0,1-1-1,0 1 1,1 1 0,-1 3 26,0-1 1,0 1 0,-1 0-1,1 0 1,-1 0-1,0 0 1,-2 9-1,2-2 83,0 108 219,0-119-325,0 10-38,0-10 100,-11-19 554,11 1-557,-1 11-61,0 1 0,1 0-1,0 0 1,0-1 0,1 1 0,0 0-1,-1 0 1,2 0 0,-1 0 0,1 0 0,2-6-1,-4 10-4,1-1-1,0 1 1,-1 0-1,0 0 1,1 0-1,-1-1 1,0 1-1,0 0 1,1-1-1,-1 1 1,0 0-1,0 0 1,0-1-1,-1 1 1,1 0-1,0-1 1,-1-1-1,1 2-2,-1-1 0,1 0 0,0 1 0,0-1 0,0 0 0,0 1 0,0-1 0,0 0 0,0 1 0,0-1 0,1 0 0,-1 1 0,1-3 0,3-2-3,-1 0 0,-1 0 0,1-1 0,-1 1 0,0-1 0,-1 0 0,0 1 0,1-15 0,9-9 16,0 0-50,-7 21 44,-4 8-5,1 0 1,0 1-1,-1-1 1,1 0-1,0 0 0,-1 0 1,1 0-1,-1 0 1,1 0-1,-1 0 1,1 0-1,-1 0 0,0 0 1,0 0-1,1 0 1,-1 0-1,0 0 1,0-1-1,0 1 0,0 0 1,0 0-1,-1 0 1,1 0-1,-1-2 1,3 2 4,-1 1-3,0 0 1,0-1 0,0 1-1,0-1 1,0 1-1,0-1 1,0 1-1,0-1 1,0 0-1,0 0 1,-1 1-1,1-1 1,0 0 0,-1 0-1,1 0 1,0 0-1,-1 0 1,1 0-1,-1 0 1,1-1-1,4-5-18,34-19 20,-14 8-6,8 13-28,-31 5 44,23 1 7,-24-1-21,-1 0-1,1 0 0,-1 0 1,1 0-1,0 0 0,-1 1 1,1-1-1,-1 0 0,1 0 1,-1 0-1,1 1 0,-1-1 0,1 0 1,-1 1-1,1-1 0,-1 0 1,1 1-1,-1-1 0,1 0 1,-1 1-1,1-1 0,-1 1 1,0-1-1,1 1 0,-1-1 1,0 1-1,0-1 0,1 1 1,-1 0-1,0 0 0,22 24-39,-10-9 50,-11-15-10,-1-1 0,1 0 0,0 0 1,-1 1-1,1-1 0,-1 0 0,1 1 0,-1-1 0,1 0 0,-1 1 1,0-1-1,1 1 0,-1-1 0,1 1 0,-1-1 0,0 1 1,0-1-1,1 1 0,-1-1 0,0 1 0,0-1 0,1 1 1,-1-1-1,0 1 0,0 0 0,0-1 0,0 1 0,0-1 0,0 1 1,0 0-1,0-1 0,0 1 0,0-1 0,0 1 0,-1 0 1,5 5-21,3 8 36,4 23-35,-7-25-11,-3-11 31,0-1-1,-1 1 0,1 0 1,-1 0-1,1-1 1,-1 1-1,1 0 0,-1 0 1,0 0-1,1 0 0,-1-1 1,0 1-1,0 0 1,1 0-1,-1 0 0,0 0 1,0 0-1,0 0 1,0 1-1,10 28 5,1 1-1,-11-27-6,0-3 1,0 0 1,-1 1 0,1-1-1,0 0 1,1 0 0,-1 0-1,0 0 1,0 1 0,0-1-1,1 0 1,-1 0 0,1 0-1,-1 0 1,1 0 0,-1 0-1,1 0 1,0 0 0,-1 0-1,1 0 1,0 0 0,1 1-1,-1 3 11,0 0-1,0 0 0,0-1 1,-1 1-1,1 0 0,-1 0 1,0 0-1,-2 9 0,1 0 29,1-13-35,0 0 0,0 0 1,0 1-1,0-1 0,0 0 0,0 0 0,0 0 0,-1 0 0,1 0 0,0 1 0,-1-1 0,1 0 0,-1 0 0,1 0 1,-1 0-1,1 0 0,-1 0 0,0 0 0,1-1 0,-3 3 0,3-3-4,-1 1 4,1 0 0,-1 0-1,1 0 1,-1 0 0,1 1-1,0-1 1,0 0 0,-1 0-1,1 0 1,0 0 0,0 0-1,0 1 1,0-1 0,0 0-1,0 0 1,1 0 0,-1 0-1,1 2 1,-1-1 14,5 4-121,-5-6 95,0 0 1,1 1-1,-1-1 1,0 0-1,1 0 1,-1 0-1,0 0 1,1 1-1,-1-1 0,0 0 1,1 0-1,-1 1 1,0-1-1,0 0 1,0 1-1,1-1 1,-1 0-1,0 0 1,0 1-1,0-1 1,1 1-1,-1-1 0,0 0 1,0 1-1,0-1 1,0 0-1,0 1 1,0-1-1,0 0 1,0 1-1,0-1 1,0 1-1,0 0 1,0 0-30,-2 17-1870,-4-21 811,3-17-7709,3 11 7492,0-8-1495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5 222 140,'-5'-6'11487,"10"12"-7482,29-7-1663,61-19-648,-55 13-1303,-5 2-39,38 0 0,4-1-66,6-2-112,-20 3-23,64-14 0,-76 9-94,-1 2 0,2 2 0,64 1 0,-8-4 4,10 0-41,-96 8 9,-1-1-1,42-9 1,-42 6-19,0 1 1,43-1 0,35 9 238,-17-13 407,39 4-360,-7 5-291,-75-2 78,1-2-1,56-14 1,-53 10-72,-3 3 11,-2 2-1,2 1 0,40 5 0,0-2-1,-14 4-45,53 0 552,-105-5-501,-1 0 0,0-1 0,0-1 0,17-4 0,12 1-29,68-5 31,-91 6-40,-17 3 20,1 0 0,0 0 1,-1 1-1,0 0 0,1-1 1,0 1-1,-1-1 0,1 1 1,-1 0-1,5 1 0,19 4 195,-6-1-60,0 0-1,30 1 1,-47-5-143,1 0 0,-1 1 0,1 0 0,-1 0 1,0 0-1,0-1 0,1 2 0,-1-1 0,0 1 0,4 2 0,21-3-58,-26 1 65,1-1 0,0-1 0,-1 1 0,1-1 0,0 0 0,0 1 0,-1-1 0,4-1 0,-3 1-5,1 0 0,-2 0 0,1 0 0,-1 1 0,1-1 0,0 1 0,-1 0 0,5 0 0,28 7-7,-15-5-1,52 17 4,-14 1-11,-50-21 17,-6 0-2,-1 0-1,1 1 0,-2-1 1,2 0-1,0 0 0,-1 1 1,0-1-1,0 1 0,1-1 1,0 0-1,-2 1 1,2 0-1,-1 0 0,0 0 1,0-1-1,1 1 0,0 1 1,5 0-4,0 0 1,0 0-1,1-1 0,-1 1 1,8-1-1,76 9-29,-32-1-93,-58-9 71,9 0-46,-4 0 88,54 0 53,-59 0-42,1 0 0,-1 1 0,2-1 0,-2 0 0,1 0 0,-1 0 0,1-1-1,-1 1 1,1-1 0,-1 1 0,2 0 0,-2 0 0,1-1 0,1-1 0,8-2-2,36 3 1,-40 1 1,-5 0-3,54 0 23,-55 0-13,1-1-6,0 0-1,-1 1 1,1 0-1,-1 0 1,0 0-1,1 0 1,-1 0-1,1 0 1,-1 0-1,1 0 1,-1 0-1,3 1 1,1 0-12,19-1 35,-19-2-19,-4 2-4,1 0 1,-1 0-1,1 0 1,-1 0 0,1 0-1,0 0 1,-1 0-1,1 0 1,-1 0-1,1 0 1,-1 0-1,1 0 1,-1 1 0,1 0-1,-1 0 1,0-1-1,1 0 1,1 3-1,-3-3-1,1 0 0,-1 1 0,0-1 0,0 0 1,1 0-1,0 0 0,-1 0 0,1 1 0,0-1 0,-1 0 0,0 0 0,1 0 0,-1 0 0,1 0 0,0 0 0,-1 0 0,0 0 0,1 0 0,-1 0 0,1 0 0,0 0 0,-1 0 1,1-1-1,-1 1 0,0 0 0,2 0 0,-1 3 3,-1-2-9,1-1 1,5 0 1,-5 0 13,31-4 619,-30 4-585,24 0 291,-26 0-446,-1 2 0,1-1 1,0 0-1,0 0 0,-1 1 0,0-2 1,0 2-1,0-1 0,1-1 0,-1 1 1,0 1-1,0-1 0,0-1 0,0 1 1,0 0-1,0 0 0,-1 0 1,-2 2-1166,0 0 1,1 1-1,-1-2 1,0 0-1,0 1 1,0-1-1,-6 3 1,-24 4-7409,17-4 4453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5.6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13 636,'0'0'805,"13"-8"5271,-3 4 2071,-9 5-8087,0 0 1,0 0-1,0 0 0,0 0 0,0 0 1,0 0-1,-1 1 0,1-1 0,0 0 1,-1 0-1,1 1 0,-1-1 0,1 1 1,-1-1-1,0 0 0,0 1 0,0-1 1,0 1-1,0-1 0,0 1 0,0-1 1,0 0-1,0 1 0,0-1 1,-1 3-1,0-2-44,1 0 1,0 1-1,-1-1 1,1 0-1,1 1 1,-1-1-1,0 0 1,0 1-1,1-1 1,0 0-1,-1 1 1,1-1-1,0 0 1,0 0-1,0 0 0,2 3 1,-2-4-13,-1-1 0,0 1 0,0-1 0,1 0-1,-1 1 1,0-1 0,0 1 0,1-1 0,-1 0 0,0 1 0,0-1 0,0 1 0,0-1 0,1 1 0,-1-1-1,0 1 1,0-1 0,0 1 0,0-1 0,0 1 0,0-1 0,0 1 0,-1-1 0,1 1 0,0-1 0,0 0 0,0 1-1,1 12 85,0-11-64,1 0 0,-1 1 0,0-1 0,0 1 0,0-1 1,0 1-1,0-1 0,-1 1 0,1 0 0,-1-1 0,1 1 0,-1 0 0,0-1 0,-1 5 0,-5 50 150,0-11-48,6-27-75,-1-13-38,0 0 1,1 0-1,0 0 0,1 0 1,0 0-1,-1 0 1,2 0-1,-1 0 0,1-1 1,2 7-1,-3-6 1,1-1 0,-1 0 1,-1 1-1,1 0 0,-1-1 0,0 1 1,0-1-1,-2 12 0,1 2 21,1 222 241,0-240-228,-1-1-120,1 0 31,-1 0 0,1 0-1,-1 0 1,1 0 0,-1 0-1,1 0 1,-1 0-1,1-1 1,-1 1 0,1 0-1,0 0 1,-1 0 0,1-1-1,-1 1 1,1 0 0,0-1-1,-1 1 1,1 0 0,0-1-1,-1 1 1,1-1-1,0 1 1,0 0 0,-1-1-1,1 1 1,0-1 0,0 1-1,0-1 1,-1 1 0,1-1-1,0 1 1,0-1-1,0 1 1,0-1 0,0 0-1,0 0-255,0 0 0,0 0 0,-1 0 0,1 0 0,0 0 0,-1 0 0,1 0 0,-1 0 0,1 0 0,-1 0 0,1 0 0,-1 0 0,1 0 0,-1 1 0,0-1 0,0 0 0,1 0-1,-1 1 1,-2-2 0,3 2 204,0 0-1,-1 0 0,1-1 0,-1 1 0,1 0 0,0 0 1,-1-1-1,1 1 0,0 0 0,-1-1 0,1 1 0,0 0 1,0-1-1,-1 1 0,1 0 0,0-1 0,0 1 0,0-1 1,-1 1-1,1-1 0,0 1 0,0 0 0,0-1 0,0 1 1,0-1-1,0 1 0,0-1 0,-4-13-3897,-5 3 1417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6.3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 2 64,'0'6'2377,"0"-6"-2206,0 1 1,-1-1 0,1 1-1,0-1 1,0 1-1,0-1 1,0 1 0,0 0-1,0-1 1,0 1 0,0-1-1,0 1 1,0-1-1,0 1 1,0-1 0,0 1-1,0 0 1,0-1 0,1 1-1,-1-1 1,0 1 0,0-1-1,1 1 1,-1-1-1,0 0 1,1 1 0,-1-1-1,0 1 1,1-1 0,-1 1-1,1-1 1,-1 0-1,1 0 1,-1 1 0,1-1-1,-1 0 1,1 1 0,-1-1-1,1 0 1,2 0 2378,-2 0-2325,0 0 0,0-1 0,0 1 0,1 0 0,-1 0 0,0 0 0,0 0 0,0 0 0,0 0 0,1 0-1,-1 0 1,0 1 0,0-1 0,0 0 0,0 1 0,0-1 0,0 1 0,2 0 0,8 2 924,84-15 19,13 0-1123,-85 5-1397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7.7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0 153 588,'8'4'8745,"-3"-3"-8441,-4-2-187,1-1 110,1 1 1,-1 0 0,0-1 0,1 1 0,-1 0-1,1 1 1,0-1 0,-1 0 0,1 1 0,-1-1-1,1 1 1,0 0 0,-1 0 0,5 0 0,47-12 1459,-39 9-1585,-11 1-83,1 0-1,0 1 0,0 0 0,0 0 1,0 0-1,0 0 0,8 1 1,-11 0-6,0 0 0,1 0 1,-2-1-1,1 1 0,0-1 1,0 1-1,0-1 0,0 0 0,0 1 1,0-1-1,0 0 0,-1 0 1,1-1-1,0 1 0,-1 0 1,1 0-1,-1-1 0,0 1 1,1-1-1,-1 1 0,0-1 0,2-2 1,-1 0 16,0 0 0,0-1 1,-1 1-1,1 0 1,-1-1-1,0 1 0,0-1 1,0 1-1,-1-1 0,0-6 1,-21-24 851,17 35-774,1 0 0,0 0 0,-1-1 0,1 1 1,0-1-1,-1 0 0,1 0 0,-4-2 0,3 4-56,0-1-1,1 1 0,-1 0 0,1 1 1,-1-1-1,1 1 0,-1-1 0,1 1 1,-5 4-1,-3 0 19,10-5-41,-2 6-15,-1-1 1,1 0-1,-1 0 0,0 0 1,-1-1-1,1 1 1,-1-1-1,-6 5 1,-13 17-1,8-3 94,13-21-89,1 1 0,-1 0 0,1 0-1,-1 0 1,1 0 0,0 1 0,0-1 0,1 0-1,0 1 1,-1-1 0,2 1 0,-1 0 0,0-1 0,1 10-1,0-2 17,-1-9-30,1-1-1,0 1 1,0-1 0,0 1 0,0 0 0,0-1 0,0 1 0,1-1-1,0 1 1,-1-1 0,1 0 0,0 1 0,0-1 0,0 0 0,3 5-1,10 24 24,-8-25-53,0 1 1,0-1-1,0 0 0,1-1 0,-1 0 0,1 0 0,1 0 0,-1-1 0,1 0 0,0-1 0,-1 1 0,2-2 0,-1 1 0,0-1 0,0 0 0,1-1 0,-1 0 0,1 0 0,-1 0 1,1-2-1,13 0 0,52-20-3474,-6-12-4999,-47 21 5454,1 0 77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8.85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25 284,'2'4'9006,"7"10"-6530,-9-13-2186,10 23 1000,-10-20-1142,0 0 0,0 0 0,0 0 0,1-1 1,-1 1-1,1 0 0,0 0 0,0 0 0,0-1 0,3 6 0,7 46 572,-10-53-708,0-1 1,-1 1 0,1 0 0,0 0-1,-1 0 1,0 0 0,1 0-1,-1 0 1,0 0 0,0 0-1,0 0 1,0 3 0,-1-3-5,1-1 0,0 0 1,0 1-1,0-1 0,0 1 0,0-1 1,0 1-1,0-1 0,1 1 0,-1-1 0,1 0 1,-1 1-1,1-1 0,-1 1 0,1-1 1,0 0-1,1 2 0,-1 2 15,0-1 0,0 1 0,0-1 0,-1 1 0,0 0 0,1-1 0,-2 1 0,1 0 0,-1 5 0,0 6 422,-8-17-184,7 1 203,9 0 69,-12 0-316,3 0-67,1-13 555,1 12-691,0 0 0,0 1 0,1-1 0,-1 0 0,0 1 0,0-1 0,-1 0 0,1 1 0,0-1 0,0 0 0,0 0 1,0 1-1,-1-1 0,1 0 0,0 1 0,0-1 0,-1 1 0,1-1 0,-1 0 0,1 1 0,-1-1 0,1 1 0,-1-1 0,1 1 0,-1-1 0,1 1 0,-1 0 0,0-1 0,0-4 26,0 0 0,0 0 0,0 0 0,1 0 0,0 0 0,0 0 0,2-10 0,-2 4-133,11-25 198,-10 32-88,-1-1 0,1 1 0,1 0-1,-1 0 1,1 0 0,0 0 0,-1 0-1,2 0 1,-1 0 0,4-4-1,7-15-30,-11 19 11,1 0 1,0 0-1,0 1 1,0-1 0,1 1-1,-1-1 1,1 1-1,-1 0 1,7-3-1,17-17-66,-24 20-61,1 0 0,0 0 0,0 0 0,0 1-1,0-1 1,0 1 0,1 0 0,-1 0 0,1 1-1,-1-1 1,1 1 0,0 0 0,0 0-1,5 0 1,32 0-4304,-5 7-3659,-27-5 5349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0.34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46 772,'0'0'5653,"-9"6"-3393,10-6-2038,0 1-1,0-1 1,1 1 0,-1-1 0,0 1 0,0-1-1,0 1 1,0 0 0,0 0 0,-1-1 0,1 1-1,0 0 1,0 0 0,0 0 0,-1 0 0,1 0-1,0 0 1,-1 0 0,1 0 0,-1 0 0,0 0 0,1 0-1,-1 0 1,0 0 0,1 1 0,-1-1 0,0 0-1,0 0 1,0 0 0,0 2 0,0-2 26,0 41 669,0 98-549,11-86-269,-22 7 1500,9-78-821,1 16-753,0 0 0,0-1 1,0 1-1,0 0 0,0-1 1,0 1-1,1-1 0,-1 1 0,0-1 1,1 0-1,-1 1 0,1-1 1,0 1-1,0-1 0,-1 0 0,1 1 1,0-1-1,0 0 0,1 0 1,-1 1-1,1-4 0,-1-7 31,-5 1 10,4 11-64,1-1 1,-1 1-1,1-1 0,-1 1 0,1-1 0,0 1 0,-1 0 0,1-1 0,0 0 0,-1 1 0,1-1 0,0 1 0,0-1 0,-1 1 0,1-1 0,0 0 0,0 1 0,0-1 0,0 1 0,0-1 0,0 0 0,0 1 0,0-1 0,0 1 1,0-1-1,0 0 0,1 1 0,-1-1 0,0 1 0,0-1 0,0 1 0,1-2 0,6-9 26,-4 7-22,0 0 1,0 0-1,-1 0 0,0 0 1,0-1-1,0 1 0,0-1 1,-1 1-1,0-1 0,2-8 1,-2 5-2,1 0 0,0 0 0,1 0 0,0 1 0,0-1 0,1 1 0,5-10 0,5-9-9,-8 15 2,1 1 1,1 0 0,0 1-1,0 0 1,0 0 0,1 1-1,1 0 1,-1 0-1,1 1 1,1 0 0,-1 1-1,15-6 1,-22 11 0,1 0 0,-1 0 0,0 1 0,1-1 0,-1 1 0,0 0 0,1 0 0,-1 0 0,0 0 0,1 1-1,-1-1 1,0 1 0,0 0 0,1 0 0,-1 0 0,0 1 0,4 1 0,8 3 25,-12-5-19,0 1 0,-1 0 0,1 0 0,0 0 0,0 0 0,-1 0 0,1 1 0,-1-1 0,0 1 0,0 0 0,0 0 0,0-1 0,0 1 0,0 1 0,-1-1 0,0 0 0,2 6 0,8 12 3,10 22 30,-19-36-33,-1 0 0,0 0 0,0 0 0,0 0 0,-1 0 0,0 0 1,-1 0-1,-1 9 0,1 7 9,-10 20 20,0 7-177,11-50 66,0 1-1,0-1 1,0 0 0,-1 1 0,1-1 0,0 1 0,-1-1-1,1 0 1,0 1 0,-1-1 0,1 0 0,0 0-1,-1 1 1,1-1 0,-1 0 0,1 0 0,0 1-1,-1-1 1,1 0 0,-1 0 0,1 0 0,-1 0-1,1 0 1,-1 0 0,1 0 0,-1 0 0,1 0-1,-1 0 1,1 0 0,-1 0 0,1 0 0,0 0 0,-1 0-1,1 0 1,-1 0 0,1-1 0,-1 1 0,1 0-1,0 0 1,-1-1 0,1 1 0,-1 0 0,1-1-1,0 1 1,-1 0 0,1-1 0,-1 0 0,-21-13-8476,20 7 5183,2-5 38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1.3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44 157 1444,'0'0'4595,"34"-11"-80,1-1-2760,-29 11-1512,-1 0 1,1 0 0,0-1 0,-1 0-1,0 0 1,1 0 0,-1-1-1,0 0 1,0 0 0,0 0 0,5-5-1,11-11 708,-18 18-898,-1-1-1,0 0 1,1 1 0,-1-1 0,0 0 0,0 0-1,0 0 1,0 0 0,0 0 0,-1-1 0,1 1 0,-1 0-1,1-1 1,-1 0 0,0 1 0,0-1 0,0 1-1,0-1 1,-1 0 0,1 0 0,0-4 0,-2 5-12,0 0 0,0 1 0,0-1 1,0 0-1,0 1 0,0-1 1,0 1-1,0-1 0,-1 1 0,1-1 1,0 1-1,-1 0 0,1 0 1,-1 0-1,0 0 0,1 0 0,-1 0 1,0 0-1,1 0 0,-1 1 1,0-1-1,0 1 0,0-1 0,0 1 1,0 0-1,-2 0 0,-12 7 132,-14 9 12,-1 6 30,26-20-185,1 1 0,0-1 0,0 1 0,0 0 0,1 0 0,-1 0 0,1 0 0,0 1 0,-1-1 0,-3 7 0,-25 32 73,17-26-66,14-15-34,0-1 0,0 1-1,0 0 1,0 0-1,0 0 1,0 0 0,0 0-1,0 0 1,0 0-1,0 0 1,1 0 0,-1 1-1,0-1 1,1 0-1,-1 0 1,1 1 0,-1-1-1,1 0 1,0 1-1,0-1 1,-1 2-1,-10 40 40,11-35-50,0 1 0,1-1 0,0 1 0,0-1 0,1 1-1,0-1 1,0 0 0,1 0 0,5 12 0,-5-15 11,0-1 1,0 0-1,0 0 0,0 0 1,1 0-1,0 0 1,0-1-1,0 0 1,0 1-1,0-2 1,1 1-1,0 0 0,-1-1 1,1 0-1,0 0 1,9 2-1,-5-1-201,-1-1-1,0-1 1,0 0 0,1 0-1,-1 0 1,1-1 0,-1 0-1,1-1 1,-1 0 0,0 0-1,1-1 1,-1 0 0,0 0-1,0-1 1,0 0 0,8-4-1,-7 1-1187,-1 1-1,1-1 0,-1 0 0,-1-1 0,1 0 0,-1 0 0,0-1 1,8-12-1,-4 7-1727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2.5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1 356,'0'12'9285,"-1"2"-3472,0 15-1476,1-24-4378,0 0 1,0 1-1,1-1 0,-1 0 1,1 0-1,0 1 0,1-1 1,-1 0-1,4 7 0,-4-9 69,0 0-1,0 1 1,0-1-1,-1 0 0,1 1 1,-1-1-1,0 0 0,0 1 1,0-1-1,0 0 0,-1 1 1,1-1-1,-1 0 0,0 1 1,0-1-1,-2 5 1,-4 23 119,7-14-100,1-6 3,-1 0 1,-1-1-1,0 1 1,0 0 0,-1 0-1,-3 11 1,3-12-33,0 0 0,1 0-1,0 1 1,1-1 0,0 0 0,2 17 0,0 11 40,-2-34-48,1 3 16,-1 1 0,-1-1 0,1 1 0,-1-1 0,0 1 1,-1-1-1,-3 10 0,4-11-25,-1-1-1,1 1 1,0 0 0,1 0-1,0 0 1,-1 0 0,2-1-1,1 11 1,-1 18-18,-6-29-65,0-15-928,5 8 698,0 1-1,0-1 0,0 1 1,0-1-1,0 1 1,0-1-1,-1 0 0,1 1 1,0-1-1,-1 1 1,1-1-1,-1 1 0,1-1 1,-1 1-1,0 0 1,0-1-1,0 1 1,-1-2-1,-9-39-10129,9 35 7554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3.17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0 728,'2'1'10175,"4"2"-6220,29 12-1387,84-3-788,21-6-1909,-129-9 651,-7 1-2819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2.29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0 652,'-11'0'15231,"2"0"-14462,10 1-721,-1-1 0,1 0-1,0 0 1,-1 1 0,1-1-1,-1 0 1,1 1 0,-1-1-1,1 0 1,-1 1 0,0-1-1,1 1 1,-1-1 0,1 0-1,-1 1 1,0-1 0,1 1-1,-1 0 1,0-1 0,0 1-1,1-1 1,-1 1 0,0-1-1,0 1 1,0-1 0,0 1-1,0 0 1,0-1 0,0 1-1,0-1 1,0 1 0,0 1-1,-1 34 437,0-31-470,0 0 0,1 0 1,0 0-1,0 0 0,0 0 1,1 0-1,0 0 0,1 7 1,1-4-7,-1 0 0,1 1 0,-2 0 0,1 0 1,-1 0-1,-1-1 0,0 1 0,0 0 0,-2 13 1,1 10 33,-10 21 87,11 93 240,-11-102-320,11 130 606,0-173-461,0-2-171,0-3-15,0 3-42,0 1-83,-1 0 66,1 0-1,-1 0 1,1-1-1,-1 1 1,1 0-1,-1 0 1,1 0-1,0-1 1,-1 1-1,1 0 1,-1-1-1,1 1 1,-1 0-1,1-1 1,0 1-1,-1 0 1,1-1-1,0 1 1,-1-1-1,1 1 1,0-1-1,0 1 1,0-1-1,-1 1 1,1-1-1,0 1 1,0-1-1,0 1 1,0-1-1,0 0 1,0-7-1759,-1 1 0,0-1 1,0 1-1,0-1 0,-1 1 1,-5-14-1,-2 8-1896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3.2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141 15 672,'0'0'871,"-9"-12"5026,12 12-5627,-3-1-153,1 1 0,-1 0 0,0 0 1,1-1-1,-1 1 0,1 0 0,-1 0 0,1 0 1,-1 0-1,1 0 0,-1 0 0,1 0 0,-1 0 1,1 0-1,-1 0 0,0 0 0,1 0 0,-1 0 0,1 0 1,-1 0-1,1 0 0,-1 0 0,1 1 0,-1-1 1,1 0-1,-1 0 0,0 0 0,1 1 0,-1-1 1,0 0-1,1 1 0,-1-1 0,0 0 0,1 1 0,-1-1 1,0 1-1,1-1 0,-1 0 0,0 1 0,0-1 1,0 1-1,0 0 656,74 17 2268,-46-18-2809,-13-1-175,-1 0-1,1 1 1,0 1-1,-1 0 0,1 1 1,-1 1-1,0 0 1,0 1-1,0 1 1,21 9-1,40 16 94,-44-18-136,-27-12-6,-1 1 0,1 0 0,0 1 0,-1-1 0,0 0 0,1 1-1,-1 0 1,0 0 0,0 0 0,0 0 0,0 1 0,3 2 0,-1 0 6,-1 0 0,0-1 0,0 2 1,-1-1-1,0 0 0,0 1 0,0-1 0,0 1 1,-1 0-1,0 0 0,0 0 0,-1 0 1,1 0-1,-1 0 0,-1 1 0,1-1 1,-1 0-1,0 0 0,-1 8 0,1-4 6,-1 0-1,1 0 1,-2 0-1,1 0 1,-4 11-1,-6 35 97,-1-29-97,10-18 2,-1-1-1,-1 0 0,0 0 0,0 0 1,0 0-1,-1-1 0,0 0 0,-1 0 0,0 0 1,0-1-1,-12 11 0,-34 24 263,19-14 87,-64 38 0,43-30-15,38-24-249,0-1 0,0 0 1,-1-2-1,0 0 1,-19 6-1,18-4-91,17-9-14,-1 0 0,1 0 0,-1 0 0,1 0 0,-1 0 0,1-1-1,-1 1 1,0 0 0,0-1 0,1 1 0,-1-1 0,0 0 0,-2 1 0,-8 0-14,-8-1-144,-15-13-1512,12 0-2851,13 9 2981,-18-10-5957,27 8 4181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5 56,'0'0'699,"-1"9"2483,-5-7-2542,5-2-563,1 0 0,-1 0-1,1 0 1,0 0 0,0 0 0,-1 0-1,1 1 1,-1-1 0,0 0 0,1 0-1,0 1 1,0-1 0,0 0-1,-1 1 1,1-1 0,-1 0 0,1 0-1,0 0 1,-1 1 0,1-1-1,0 1 1,-1-1 0,1 1 0,0-1-1,0 1 1,0-1 0,0 0 0,0 1-1,0-1 1,0 1 0,0-1-1,0 1 1,0-1 0,0 0 0,0 2-1,-16 9 4731,16-11-4716,0 0-1,-1 0 1,1 0-1,0 0 1,0 1-1,0-1 0,0 0 1,0 0-1,0 0 1,-1 0-1,1 0 0,0 0 1,0 0-1,0 0 1,0 1-1,-1-1 1,1 0-1,0 0 0,0 1 1,0-1-1,0 0 1,0 0-1,0 1 0,0-1 1,0 0-1,0 1 1,0-1-1,0 0 1,0 0-1,0 0 0,0 0 1,0 0-1,0 1 1,0-1-1,0 0 0,0 0 1,0 1-1,0-1 1,0 0-1,0 1 1,1-1-1,-1 0 0,0 0 1,0 0-1,0 0 1,0 0-1,1 0 0,-1 0 1,0 0-1,0 1 1,0-1-1,0 0 0,0 0 1,0 0-1,1 0 1,-1 0-1,0 1 1,0-1-1,1 0 0,14 6 53,-14-5 319,6 2-123,1 0 1,0 0-1,0-1 0,13 3 0,17 3 280,-6 2-234,0-1 0,1-2 0,65 5-1,-65-8-233,14-1 245,84-6 1,-23-1-246,181-7-122,8-1-237,-139 26 327,19-9-248,-19 4 128,-136-11 40,-1 0-1,42-10 1,-2 1-53,2 9-18,-49 2 51,1 0 0,0 0 0,14-3 0,-15 1 7,0 1 0,24 0 0,-26 2-16,1-1 0,-1-1 0,0 0 0,23-5 0,158-40-52,-186 45 32,1-1-1,1 1 0,-2 1 0,2 0 0,-1 0 1,8 2-1,36-1 57,-25-5-45,0-1 28,37 0-1,-36 3-66,-21 1 30,-1 1 1,0-1 0,0 1 0,1 0 0,-1 1 0,12 2-1,-7-2 8,0 2 0,1-3-1,0 1 1,12-1-1,-10 0 1,4-1-4,-15 0 4,1 0-1,-1 1 1,0 0-1,0 0 1,0 0-1,0 0 1,0 1-1,3 0 1,16 4-28,1-1 0,-2-1-1,1-1 1,25-1 0,62-15-1,-17 9 40,-33 5-63,18-4 69,-59 3 24,-9 0-106,1 1 1,0 0-1,-1 0 0,2 2 1,11 2-1,-21-4 67,6 0 8,-6 0-8,1 0 0,-1-1 1,0 1-1,1 0 0,-1 0 0,1 0 0,0 0 0,-1 0 0,0 0 0,0 1 0,1-1 0,0 0 1,-2 0-1,2 1 0,-1 0 0,1-1 0,1 2 0,31-1 78,22-6-74,-53 5-14,1-2 11,-1 1-1,0 0 1,1 0 0,-1 0-1,0 1 1,0-1-1,1 1 1,-1 0 0,1 0-1,-1 0 1,5 2-1,5-1 5,22-7 19,-27 3-19,0 2 0,-1-1-1,2 1 1,14-1-1,-21 2-13,33 0 34,-10 0-39,-11 0-10,-13 0 570,7 6 213,1 1 372,-9-7-1145,0 1-1,0-1 1,-1 0 0,1 1-1,0-1 1,0 0 0,0 1-1,0-1 1,0 0 0,0 0-1,0 0 1,0 1 0,0-1-1,0 0 1,0 0 0,-1 1-1,1-1 1,0 0 0,0 1-1,-1-1 1,1 0 0,0 0 0,-1 0-1,1 0 1,0 0 0,0 0-1,0 0 1,0 0 0,-1 0-1,1 1 1,0-1 0,-1 0-1,1 0 1,0 0 0,-1 0-1,1 0 1,-1 0 0,1 0-1,0 0 1,0 0 0,-17 9-2167,17-8 1799,-2 0-1,1 0 1,0 0 0,0-1 0,-1 1-1,1 0 1,0 0 0,-1 0 0,1-1-1,-1 0 1,2 0 0,-2 1-1,0-1 1,1 1 0,-1-1 0,1 0-1,-1 0 1,1 0 0,-1 0 0,1 0-1,0-1 1,-1 1 0,-1-1 0,-22-12-8159,8 4 4351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5.34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1 686 548,'0'0'2612,"0"-11"2705,4 8-4103,-3 3-1029,0-1 0,0 1 0,0-1 1,0 1-1,0-1 0,0 0 0,0 1 1,0-1-1,0 0 0,0 0 0,0 0 0,0 0 1,-1 0-1,1 0 0,0 0 0,-1 0 1,1 0-1,-1 0 0,1-1 0,-1-9 1123,0 9-1164,-1-1 0,1 1 0,0-1 1,0 0-1,1 1 0,-1-1 0,0 0 1,1 1-1,-1-1 0,1 1 0,0-1 0,0 1 1,0-1-1,0 1 0,2-3 0,-2 3-96,0 1 0,0-1-1,-1 1 1,1-1 0,-1 1 0,1-1-1,-1 0 1,1 1 0,-1-1 0,0 0-1,0 1 1,0-1 0,0 0 0,0-2-1,-1 2-23,1 0 0,0 1-1,0-1 1,0 0-1,0 0 1,0 1 0,1-1-1,-1 0 1,1 1-1,-1-1 1,1 0 0,-1 1-1,1-1 1,1-2-1,-1 3-2,0-1 0,-1 0 0,1 0 0,0 0 0,-1 0-1,0 0 1,1 0 0,-1-1 0,0 1 0,0 0 0,0 0-1,0 0 1,0 0 0,-1 0 0,0-3 0,2-26 221,1 25-204,-1 0 1,1 0-1,-1 0 1,0 0-1,0-12 1,0 11-18,-1 1 0,1 0 0,0-1 1,0 1-1,5-11 0,-5 12-8,0 0-1,0 0 1,0 0-1,-1 0 1,0 0-1,0-1 1,0 1-1,0 0 1,-3-9-1,2 9 1,0-1 0,1 1-1,-1 0 1,1 0 0,0 0 0,1 0-1,-1-1 1,1 1 0,2-9-1,15-63 324,-13 46-163,1 4-82,-5 23-66,0 0 0,0 0 1,0-1-1,-1 1 0,0 0 1,0-1-1,0 1 0,0 0 1,-1-6-1,0-8 271,-5 12-237,10 6 1,-2 0-7,-2-53 417,0 52-182,0 44 165,0-30-431,-1-8-19,1 0 0,0 0 0,0 0 1,0 0-1,1 0 0,0 0 0,0-1 0,0 1 0,0 0 0,4 6 0,5 25 40,-6-29-43,-1-1 0,1 0 0,0-1-1,1 1 1,-1-1 0,1 0 0,0 0-1,0 0 1,1 0 0,-1-1 0,1 0-1,0 0 1,0-1 0,0 0 0,8 3-1,8 5-19,-5-8 5,-15-2 12,1-1-1,-1 1 0,0-1 0,0 0 0,1 1 1,-1-1-1,0 0 0,0 0 0,1 0 0,-1-1 0,0 1 1,1-1-1,-1 1 0,0-1 0,3-1 0,47-24-30,-46 22 28,0 0 1,0-1-1,0 0 0,0 0 1,5-7-1,-9 10 6,-1-1 1,1 1-1,-1 0 0,0-1 0,0 1 0,0-1 0,0 0 1,0 1-1,-1-1 0,1 1 0,-1-1 0,1-5 0,3 3 9,-4 5-9,1 0 0,-1 0 1,0 0-1,1 0 0,-1 0 1,0 0-1,1 0 1,-1-1-1,0 1 0,0 0 1,1 0-1,-1 0 0,0 0 1,0-1-1,1 1 1,-1 0-1,0 0 0,0 0 1,1-1-1,-1 1 0,0 0 1,0 0-1,0-1 0,1 1 1,-1 0-1,0-1 1,0 1-1,0 0 0,0 0 1,0-1-1,0 1 0,0 0 1,0-1-1,0 1 1,0 0-1,0-1 0,0 1 1,0 0-1,0-1 0,0 1 1,0 0-1,0 0 1,0-1-1,0 1 0,-1-1 1,1 0 23,0 0-20,0-3-7,0 3 82,1 1-78,-1 0 0,1 0 0,-1 0 1,0 0-1,1 1 0,-1-1 1,0 0-1,1 0 0,-1 0 0,0 0 1,1 1-1,-1-1 0,0 0 0,1 0 1,-1 1-1,0-1 0,1 0 0,-1 0 1,0 1-1,0-1 0,1 0 1,-1 1-1,0-1 0,0 0 0,0 1 1,0-1-1,0 0 0,1 1 0,-1-1 1,0 1-1,0-1 0,0 0 0,0 1 1,0-1-1,0 1 0,0-1 1,0 0-1,0 1 0,0-1 0,0 0 1,-1 1-1,1-1 0,0 1 0,0-1 1,0 0-1,0 1 0,-1-1 1,1 0-1,0 1 0,0-1 0,-1 0 1,1 0-1,0 1 0,0-1 0,-1 0 1,1 1-1,-5 13 75,2-8-61,-4 11 14,-4 44 49,0 7-62,11 52 46,11-53-64,0-18 36,-1-7-44,-5-28 18,-4-13-8,0 0 0,-1 0 0,1 0 0,-1 0 0,1 0 1,-1 0-1,1 0 0,-1 0 0,1 0 0,-1 1 0,0-1 1,0 0-1,0 0 0,0 1 0,0-1 0,0 2 0,0-2-6,-23 28-3289,16-26 2288,-3 3-1463,7 4-2953,-8-9-2565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53.4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20 476,'0'0'1249,"-1"-11"2310,0 11-3487,1-1 0,0 1 0,-1 0-1,1 0 1,0 0 0,-1 0 0,1 0-1,0 0 1,-1 0 0,1 0 0,0 0-1,-1 0 1,1 0 0,0 0-1,0 0 1,-1 0 0,1 1 0,0-1-1,-1 0 1,1 0 0,0 0 0,-1 0-1,1 0 1,0 1 0,0-1-1,-1 0 1,1 0 0,0 1 0,0-1-1,0 0 1,-1 0 0,1 1 0,0-1-1,0 0 1,0 0 0,1 8 6172,9-7-4296,-10-2-1762,22-18 971,30 39-624,-44-17-470,1 0-1,0 0 1,-1-1-1,1 0 1,0 0 0,0-1-1,18 0 1,70 11 19,-84-12-41,-10-1-36,0 1 0,0 0 0,0 0 0,1 0 0,-1 0 0,0 1 0,0-1 0,0 1 0,0 0 0,5 2 0,-6-2 9,-1-1-7,0 0-1,0 0 1,0 0 0,0 0 0,0 1 0,0-1 0,0 0-1,0 1 1,0-1 0,0 0 0,0 1 0,0-1-1,0 1 1,0 0 0,0-1 0,0 1 0,-1 0 0,2 0-1,-1 0-8,0 0 0,0 0 0,0 0 0,1 0-1,-1 0 1,0-1 0,0 1 0,1 0-1,-1-1 1,0 1 0,1-1 0,-1 0-1,0 1 1,1-1 0,1 0 0,-2 0 3,0 0 0,-1 0 1,1 1-1,0-1 0,0 0 0,-1 0 1,1 0-1,0 1 0,0-1 0,-1 0 1,1 1-1,0-1 0,-1 0 1,1 1-1,-1-1 0,1 1 0,0-1 1,-1 1-1,1 0 0,-1-1 0,1 1 1,-1-1-1,0 1 0,1 0 1,-1-1-1,0 1 0,1 1 0,7 9 31,-4-11-31,-4 0-2,0 0 0,1 0 0,-1 0 0,0 0 1,1 0-1,-1 0 0,0 1 0,0-1 0,1 0 0,-1 0 1,0 0-1,1 0 0,-1 0 0,0 1 0,0-1 0,1 0 1,-1 0-1,0 1 0,0-1 0,0 0 0,1 0 1,-1 1-1,0-1 0,0 0 0,0 0 0,0 1 0,0-1 1,0 0-1,1 1 0,-1-1 0,0 0 0,0 1 0,0-1 1,0 0-1,0 1 0,0-1 0,0 0 0,0 0 0,0 1 1,0-1-1,-1 0 0,1 1 0,0-1 0,0 0 0,0 1 1,0-1-1,0 0 0,-1 1 0,1 0 20,1-1-10,-1 1 0,0-1 0,0 1 0,0-1 0,0 1 0,0-1 0,0 1 0,0-1 0,0 1-1,0 0 1,0-1 0,0 1 0,0-1 0,0 1 0,0-1 0,0 1 0,-1-1 0,1 1 0,0-1 0,0 1 0,0-1 0,-1 1 0,1-1 0,0 1 0,-1-1 0,1 0 0,-1 1 0,1-1 0,0 0 0,-1 1 0,1-1 0,-1 0 0,1 1 0,-1-1 0,-12 14 67,4-1-37,-6 4-14,13-15-25,0 0 1,0-1-1,0 1 0,0 0 1,0 0-1,0 0 1,1 0-1,-1 0 1,1 1-1,-1-1 0,-1 5 1,2-5 1,0 1 1,0-1 0,0 0-1,0 0 1,-1 0-1,1 0 1,-1 0-1,0 0 1,1-1 0,-1 1-1,-3 2 1,-1 1 3,-1 1 0,1-1 1,1 1-1,-1 0 0,1 1 1,0 0-1,-6 10 0,-12 15 0,-74 83-15,89-102 16,-5 3 31,-12 17 0,-15 9-40,39-40 2,-9 6-2,-2 11 44,11-18-41,0 0 0,0 0 0,0 0-1,1 0 1,-1 0 0,0 0 0,0 0-1,1 0 1,-1 0 0,1 0-1,-1 0 1,1 0 0,-1 0 0,1 1-1,0-1 1,-1 0 0,1 0 0,0 0-1,0 1 1,0 1 0,-2-2-5,-5 3 4,5-3 2,1 16-28,-4-17 21,11 1 103,28-7 186,139-12-234,-140 14-26,-26 3-22,1-1 0,-1 2 0,1-1 1,0 1-1,-1 0 0,1 1 0,-1 0 0,1 0 0,8 3 0,46 8 44,-60-11-52,7 0 36,-8 2-92,-9-1-354,18-5-355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54.37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7 212,'0'0'75,"0"0"-1,-1 0 1,1 0-1,0 0 1,0 1-1,-1-1 1,1 0 0,0 0-1,0 0 1,-1 0-1,1 0 1,-9-6 8215,4 11-7729,15-5 2007,-3 0-147,34-6 419,57 7-2160,119 17 0,-202-14-987,1 0 0,-1 1 0,1 1 0,-2 0 0,1 1 0,19 12-1,-32-18 69,0 9-2829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0.22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7 520,'-11'-7'9096,"11"8"-8377,0 0-539,0 0-1,0 0 1,0 0-1,0 0 1,0 0-1,0 0 1,0 0-1,0 0 1,0 0 0,0 0-1,1 0 1,-1 0-1,1 0 1,-1 0-1,0 0 1,1 0 0,-1 0-1,1 0 1,0 0-1,-1 0 1,1-1-1,0 2 1,3 4 935,18 21 395,-12 7-849,-6-28-535,3 8 65,-7 137 503,-11-102-612,11 137 30,-10-148-96,10 51 22,0-88-42,0 0 5,1-1 1,0 1-1,0-1 1,-1 1-1,1-1 1,0 1-1,0 0 1,-1-1-1,1 1 1,-1 0-1,1-1 0,-1 1 1,1 0-1,-1 0 1,1 0-1,-1-1 1,0 1-1,1 0 1,-1 0-1,0 0 1,0 0-1,0 0 1,1 0-1,-1-1 1,0 1-1,0 0 1,0 0-1,-1 0 1,1 0-1,0 0 1,0 0-1,-1 1 0,1 1-15,0-2-11,0 16-343,-18-58-12476,26 34 9533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1.5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56 840,'0'-2'11577,"0"4"-11433,2 11 1620,-1-12-1655,0 1 0,1 0 0,-1 0 0,0 0 0,0 0-1,0 0 1,-1 0 0,1 0 0,0 0 0,-1 0 0,0 0 0,1 0 0,-1 0-1,0 0 1,0 0 0,0 4 0,-1 49 197,0-34-240,1 112 474,0-132-482,0 0-35,0 0 1,0 0-1,0 0 1,0-1-1,-1 1 1,1 0-1,0 0 1,0 0 0,-1 0-1,1-1 1,0 1-1,-1 0 1,1 0-1,-1-1 1,1 1-1,-1 0 1,1-1-1,-1 1 1,1-1 0,-1 1-1,0-1 1,1 1-1,-1-1 1,-1 1 1346,4-14-837,-1 11-505,1 0-1,-1 0 0,0 0 1,0 0-1,0-1 0,0 1 0,0-1 1,0 1-1,-1 0 0,1-1 0,-1 1 1,0-1-1,1 1 0,-1-1 1,-1-4-1,8-29 57,4-5 5,14-28-38,-19 58-31,-6 9-19,1-1-1,0 1 0,0 0 1,0 0-1,0 0 1,1 0-1,-1 0 1,0 1-1,1-1 0,-1 0 1,1 0-1,0 1 1,0-1-1,-1 1 0,4-2 1,-3 2-3,0 0 1,0 0 0,0 0-1,0 0 1,0-1 0,0 1-1,-1-1 1,1 1-1,0-1 1,-1 0 0,2-2-1,-1 2 5,-1 0-1,1 0 0,0 0 0,0 0 1,1 0-1,-1 0 0,0 0 0,1 1 1,-1-1-1,0 1 0,6-2 1,89-40-23,-94 42 14,0 0 0,0 0 0,0 1 0,0-1 0,0 1 0,0-1 0,0 1 0,0 0 0,0 0 0,0 0 0,0 1 0,0-1 0,0 1 0,0-1 0,0 1 0,0 0 0,0 0 0,0 1 0,0-1 0,-1 1 0,1-1 0,-1 1 0,1 0 0,-1 0 0,0 0 0,1 0 0,-1 0 0,0 0 0,2 3 0,-1 1 8,0 0 1,0 0 0,0 1-1,0-1 1,-1 1 0,0-1-1,0 1 1,-1-1 0,0 1-1,0 0 1,-1 0 0,0 0-1,0 0 1,-1 7 0,1-5-6,-11 52-9,0 8-7,1-24-635,0-45-875,10 0 1457,-1 0 1,1 0 0,0 0-1,0 0 1,0 0-1,0 0 1,0-1-1,0 1 1,0 0-1,0 0 1,-1 0-1,1 0 1,0 0-1,0 0 1,0 0 0,0-1-1,0 1 1,0 0-1,0 0 1,0 0-1,0 0 1,0 0-1,0 0 1,0-1-1,0 1 1,0 0 0,0 0-1,0 0 1,0 0-1,0 0 1,0 0-1,0-1 1,0 1-1,0 0 1,0 0-1,0 0 1,0 0 0,0 0-1,0 0 1,0-1-1,1 1 1,-1 0-1,0 0 1,0 0-1,0 0 1,0 0-1,0 0 1,0 0-1,0 0 1,0 0 0,1 0-1,-1 0 1,0-1-1,0 1 1,0 0-1,0 0 1,0 0-1,1 0 1,-1 0-121,1 0 0,-1-1 0,1 1 1,-1-1-1,1 1 0,-1 0 0,1-1 0,-1 1 0,0-1 0,1 1 1,-1-1-1,0 0 0,1 1 0,-1-1 0,0 1 0,1-1 1,-1 1-1,0-1 0,0 0 0,0 1 0,0-1 0,0 0 0,0 1 1,0-1-1,0 0 0,3-14-3996,6 3 820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2.8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8 828,'0'0'2237,"0"-7"3004,0 8-4697,-1 16 3265,-7 2-2250,7-17-1474,1-1-1,-1 0 1,1 1-1,-1-1 1,1 0 0,0 1-1,-1-1 1,1 1 0,0-1-1,0 0 1,0 1-1,0-1 1,0 1 0,1 1-1,-2 17 376,-3-4-201,1 0-1,0 1 0,1-1 0,0 1 1,2-1-1,0 1 0,3 24 0,-1 15 345,-2 133-44,11-149-497,-11-30-61,1-5 16,-1-1 1,0 1-1,0 0 0,-1-1 1,1 1-1,-1 0 0,0-1 1,0 1-1,-1-1 0,-2 7 0,-7 27 247,1 2-122,8-30-199,2-18-240,0 4-224,1 0 0,-1 0 0,1 1-1,0-1 1,0 0 0,1 1 0,2-7-1,-2 6-267,0 1 1,-1-1-1,1 0 0,-1 1 0,0-1 0,0 0 0,0-7 0,1-7-2424,7-1-65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3.3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1 280,'-1'0'125,"1"1"0,0-1-1,0 0 1,0 1 0,0-1 0,0 0 0,0 1-1,-1-1 1,1 1 0,0-1 0,0 0 0,0 0-1,-1 1 1,1-1 0,0 0 0,0 1 0,-1-1-1,1 0 1,0 0 0,-1 0 0,1 1 0,0-1-1,-1 0 1,1 0 0,0 0 0,-1 0 0,1 0-1,-1 0 1,1 1 0,0-1 0,-1 0 0,1 0-1,-13 10 11121,36-15-10203,-15 3-957,-1 1 0,1 0 0,0 1 1,-1-1-1,1 1 0,0 1 0,8 1 0,10-1 36,21 4 9,-39-4-177,0 0 0,0 0 0,1-1 0,-1 0 0,10-1 0,37 1-6914,-51 0 5958,0 0-400,10-7-5717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4.5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 73 996,'6'-7'3528,"-2"3"-559,-14 3 1306,12 13 515,-2-11-4758,1-1 0,0 1-1,0-1 1,0 1 0,-1 0-1,1-1 1,0 1 0,-1 0-1,1-1 1,0 1 0,-1 0-1,1 0 1,-1 0 0,1 0 0,-1-1-1,0 1 1,1 0 0,-1 0-1,0 0 1,0 0 0,0 0-1,1 0 1,-1 0 0,0 0-1,0 0 1,0 0 0,-1 0 0,1 0-1,0 0 1,0 0 0,0 0-1,-1 0 1,0 1 0,-8 36 488,7-35-502,1 1 0,1-1 0,-1 1 0,0-1 0,1 1 0,0-1 0,0 1 0,0 0 0,0-1 0,1 1 0,-1-1 0,1 1 0,0-1 0,0 1-1,2 3 1,4 30 97,-7 41 1696,0-128-445,10 4-1177,1 3-36,-10 41-148,-1-1 0,1 0 0,0 0 0,0 1 0,0-1 0,0 1 0,0-1 0,1 1 0,-1 0 0,1-1 0,0 1 0,-1 0 0,1 0-1,0 0 1,0 0 0,1 0 0,2-1 0,41-27-55,-46 30 49,66-41-1414,-2 3-7173,-43 20 85,-10 11 5454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5.91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162 21 812,'0'-4'456,"0"4"-297,1 0 0,-1-1 1,0 1-1,0-1 0,0 1 1,0 0-1,0-1 0,0 1 1,1-1-1,-1 1 1,0-1-1,0 1 0,0 0 1,0-1-1,-1 1 0,1-1 1,0 1-1,0-1 0,0 1 1,0 0-1,0-1 0,0 1 1,-1 0-1,1-1 1,0 1-1,0-1 0,-1 1 1,1 0-1,0-1 0,0 1 1,-1 0-1,1 0 0,0-1 1,-1 1-1,1 0 1,-1 0-1,1-1 0,0 1 1,-1 0-1,1 0 0,-1 0 1,1 0-1,0 0 0,-1 0 1,1 0-1,-1 0 0,0 0 1,-1 0 914,2-1-1013,0 1-1,0 0 1,-1 0 0,1-1-1,0 1 1,-1 0 0,1 0-1,0 0 1,-1 0 0,1-1-1,0 1 1,-1 0 0,1 0 0,0 0-1,-1 0 1,1 0 0,0 0-1,-1 0 1,1 0 0,-1 0-1,1 0 1,0 0 0,-1 0-1,1 0 1,0 0 0,-1 1-1,1-1 1,0 0 0,-1 0 0,1 0-1,0 0 1,-1 1 0,1-1-1,0 0 1,0 0 0,-1 1-1,1-1 1,-19 11 2227,16-9-2050,-4 2-45,0 0-1,0 0 1,1 1-1,-1 0 1,1 1-1,0-1 1,0 1-1,1 0 1,0 1-1,-8 11 1,-1 4-81,11-18-100,0 0 0,0 1 0,0-1 0,1 1 0,-1-1 0,1 1 0,0 0 0,1 0 0,-1 0 0,1 0-1,0 0 1,0 0 0,1 0 0,0 6 0,0-7 0,0 0-1,1 0 1,0-1 0,0 1-1,0 0 1,0-1-1,1 1 1,-1-1-1,1 1 1,0-1 0,0 0-1,0 0 1,0 0-1,1 0 1,-1 0 0,1 0-1,0-1 1,0 1-1,0-1 1,0 0-1,0 0 1,0 0 0,0 0-1,1-1 1,-1 1-1,1-1 1,0 0-1,6 2 1,0-1 17,0 1-1,0-2 1,0 1 0,0-1 0,0-1-1,1 0 1,-1 0 0,0-1-1,0-1 1,11-2 0,2-2-29,-7 2 2,-1 0 1,0-1 0,21-10-1,-34 14 0,0 0 0,-1 0 0,0 0 0,1 0 0,-1 0 0,0-1 0,1 1 0,-1 0 0,0-1 0,0 1 0,0-1 0,0 1 0,0-1 0,-1 0 0,1 1 0,0-1-1,-1 0 1,1-1 0,2-39 55,-3 32-22,-11-21 298,1 9 91,9 20-377,-1 1 0,1-1 0,0 0 0,0 1 0,0-1 0,0 0 0,0 0 0,1 0 0,-1 0 0,1 0 0,-1-4 0,0 5-23,0 0 0,1 0-1,-1 0 1,0-1 0,0 1-1,0 0 1,0 0-1,0 0 1,0 1 0,0-1-1,0 0 1,0 0 0,0 1-1,-1-1 1,1 0-1,0 1 1,0-1 0,-1 1-1,1-1 1,0 1 0,-3 0-1,-33-7 135,3 4-79,29 2-78,0 1 1,-1-1-1,1 1 0,0 0 1,-1 0-1,1 1 0,-1 0 1,-5 1-1,-17 5-152,17-5-630,1 1 0,-1 0 0,1 1 0,-16 7 0,16 5-4090,8 0-3959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6.55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12 224,'0'0'2329,"22"-11"12190,-32 38-13372,9-24-1115,-1 0 1,0 1-1,1-1 0,0 0 0,0 0 0,0 0 0,0 1 1,0-1-1,1 1 0,-1 2 0,-10 61 324,6-35-186,4-29-161,0 0-1,1 0 1,-1 0 0,0 0 0,1 0-1,0 0 1,-1 0 0,1 0 0,1 0-1,-1 0 1,0 0 0,1 0 0,-1 0-1,1 0 1,0 0 0,0 0 0,3 5-1,0 12 27,2 1-8,-5-20-30,0 0 0,-1 0 0,1 0 0,-1 0 0,1 0 0,-1 0 0,0 0 0,1 0 0,-1 0 0,0 0-1,0 1 1,0-1 0,0 0 0,0 0 0,0 0 0,0 0 0,0 0 0,-1 2 0,3 8-606,16-12-1429,-17 0 1650,0 1 0,-1 0 0,1-1 0,0 1 1,0-1-1,-1 1 0,1-1 0,0 1 0,-1-1 0,1 0 0,0 1 1,-1-1-1,1 0 0,-1 1 0,1-1 0,-1 0 0,1 0 0,-1 0 0,0 1 1,1-2-1,6-9-3744,-6 4 920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0 224,'7'1'600,"-9"1"1401,-1 0-564,8-2-1623,-3 0 420,-2 12 778,0-11-867,-1 0 0,1-1 0,0 1 1,0 0-1,0 0 0,0 0 1,0-1-1,0 1 0,0 0 0,0 0 1,0 0-1,0 0 0,0 0 1,1 0-1,-1-1 0,0 3 0,2-2 96,-1 1 0,0-1-1,0 1 1,0-1-1,0 2 1,-1-2 0,0 1-1,1 0 1,0 0-1,-1 0 1,0 0-1,1-1 1,-1 2 0,0-2-1,-1 5 1,0 42 2173,0-30-1959,1 129 1553,9-90-1663,-10-15-109,0-15-79,1 1 1,2-2-1,5 35 1,2 48 40,-9-104-190,1 0-1,-1 2 1,0-2-1,0 1 1,-1 0-1,1-1 1,-3 8-1,-1 24 138,-5 14 283,9-44-347,-1 0-1,0-1 1,0 0-1,-5 11 1,5-11 11,-1 1 0,1-1 0,-1 0 1,1 11-1,-2 5 68,3-19-138,0 0 0,0 0-1,-1 0 1,1 0 0,0 1 0,1-1-1,-1 0 1,1 3 0,0 1-5,0 0 1,-1 0-1,0 0 0,0 0 1,0 0-1,-1 0 1,-2 11-1,-2 22 38,-3 32 74,-1-3-85,18 54 1508,-7-95-1189,-1-23-325,-1-1 1,0 1-1,0 0 1,0-1-1,0 1 1,0 0-1,-2 5 0,1-5-26,1 1-1,-1 0 0,1-1 0,0 1 1,1 0-1,-1 0 0,0 0 1,3 6-1,2 25-12,-5-11-11,-1-10 68,1 1 0,1 1 0,1-1 1,3 17-1,4 18 106,-2-16-117,-5-34-42,-2 0 1,1 0-1,0 0 0,-1 1 1,0-1-1,0 0 1,0 1-1,1-1 0,-2 0 1,1 1-1,0-1 0,0 0 1,0 1-1,-1-1 0,0 0 1,0 0-1,-1 3 0,-4 19 4,3 0-11,2-23 10,1 2 0,-1-2 0,0 2 0,1-2 0,-1 1 0,1 1-1,0-2 1,0 2 0,0-2 0,0 2 0,0-1 0,1-1 0,-1 2-1,1-2 1,-1 2 0,1-2 0,0 2 0,2 2 0,-3-3-11,1 1 1,0-1-1,0 1 1,-1-1-1,1 1 1,-1 0-1,0-1 1,0 1-1,0 0 1,0 0-1,0-1 1,-2 4-1,2 24-6,5-15 96,-1 1 0,-1 0-1,1 21 1,4 11-5,-5-36-64,3 9 6,1 2-339,-10-5 535,3-17-212,0 0-1,-1 0 1,1 1-1,-1-2 0,1 2 1,0-1-1,-1 0 1,1 1-1,0-1 1,0 0-1,0 1 1,0-2-1,1 2 1,-1-1-1,0 0 1,1 1-1,-1-1 1,1 0-1,-1 0 1,0 1-1,3 1 0,-3-2-3,1 2-1,-1-1 0,1 0 0,0 0 0,-1 0 1,1 0-1,-1 1 0,0-1 0,0 0 0,0 0 1,-1 0-1,0 4 0,-1 19-21,11 4 50,-9 118 272,3-143-320,-3-4 12,1 0 0,-1 0 0,1 0-1,-1 1 1,0-1 0,0 0 0,0 0 0,1 1 0,-1-1 0,0 0-1,1 0 1,-1 0 0,0 1 0,1-1 0,-1 0 0,0 1 0,0-1-1,0 1 1,1-1 0,-1 0 0,0 1 0,0-1 0,0 0-1,0 0 1,0 1 0,0-1 0,0 1 0,0-1 0,0 1 0,0-1-1,0 0 1,0 1 0,0 9-33,0-9 44,0 1 0,0-1 1,1 1-1,-1-1 1,0 1-1,0-1 1,0 2-1,-1-2 0,1 1 1,0-1-1,0 1 1,-1 0-1,1-1 0,-1 1 1,0-1-1,0 1 1,1-1-1,-1 0 0,-1 2 1,-1 7-58,4 12 62,-2-22-1,1 0 0,-1 1 0,1-1 0,0 0 0,-1 1 0,1-1 0,-1 0 0,1 0 0,-1 1 1,1-1-1,0 1 0,0-1 0,-1 1 0,1-1 0,0 1 0,-1-1 0,1 0 0,0 1 0,-1-1 0,1 1 0,0 0 0,0-1 0,0 0 0,-1 2 1,1 20 1139,0-21-6,0-1-1179,2 8-379,-1-8-59,0 0-1,-1 0 1,1-1-1,-1 1 0,1 0 1,0 0-1,-1 0 1,1-1-1,-1 1 1,1-1-1,0 0 1,-1 1-1,1-1 1,-1 1-1,0 0 1,1-1-1,-1 0 1,1 1-1,-1-1 1,1 1-1,-1-1 1,0 0-1,0 0 1,0 1-1,0-1 1,0 0-1,11-23-7240,-11 24 7657,1-13-3716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7.5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43 752,'15'-6'4161,"-15"6"-4035,1 0 0,-1 0 0,1 0 1,-1 1-1,0-1 0,0 0 0,1 0 0,-1 0 0,0 0 1,1 1-1,-1-1 0,0 0 0,1 0 0,-1 1 0,0-1 0,0 0 1,0 1-1,1-1 0,-1 0 0,0 0 0,0 1 0,0-1 1,0 0-1,1 1 0,-1-1 0,0 0 0,0 1 0,0-1 0,0 1 1,0-1-1,0 0 0,0 1 0,0-1 0,0 0 0,0 1 1,0-1-1,-1 2 1293,3 0-1115,0 0 1,-1 1-1,1-1 1,-1 1-1,0 0 0,1-1 1,-1 1-1,-1 0 1,1 0-1,0-1 1,-1 1-1,1 0 1,-1 0-1,0 0 1,0 6-1,5 22 543,-3-26-799,-1 1 0,0 0 0,0 0 1,-1 0-1,0 0 0,0 0 1,0 0-1,-2 8 0,1 7 22,-10 30 172,11-49-234,0-1 2,1 0-1,-1 0 1,0 0-1,0 0 1,0 1-1,0-1 1,0 0-1,0 0 1,-1 0-1,1 0 1,0 0-1,-1 1 1,1-1-1,0 0 1,-1 0-1,1 0 1,-1 0-1,0 0 1,1 0-1,-1 0 1,0 0-1,0-1 1,-1 2-1,-1 6 1195,4-22-429,0 10-759,0 0 1,0 0-1,0 0 0,1 0 1,0 0-1,-1 1 0,6-8 1,-5 7 9,0 0 1,1 0 0,-1-1 0,-1 1 0,1 0 0,-1-1 0,1 1 0,0-8 0,0 6-11,0-1 0,0 1 0,1-1 0,0 1 1,1 0-1,-1 0 0,1 0 0,0 0 0,1 1 0,-1 0 0,1 0 0,0 0 1,0 0-1,8-5 0,41-33 67,-46 36-37,1 0 1,0 0-1,0 1 0,0 0 0,0 1 0,1 0 1,0 0-1,0 1 0,1 1 0,-1 0 1,1 0-1,14-2 0,-23 6-32,0-1 0,-1 0 0,1 1 1,0 0-1,-1-1 0,1 1 0,0 0 0,-1 0 0,0-1 1,1 1-1,-1 1 0,1-1 0,-1 0 0,0 0 0,0 0 1,0 1-1,1-1 0,-1 0 0,-1 1 0,1-1 0,1 3 1,0 0-7,0 0 1,0 0 0,-1-1 0,0 1 0,1 0 0,-2 0 0,1 0 0,1 8 0,4 7 3,-6-18-11,1 0 0,0 1 0,-1-1 0,1 0 0,-1 0 0,1 1 0,-1-1 0,1 0 0,-1 1 0,0-1-1,0 1 1,0-1 0,0 0 0,0 1 0,0-1 0,0 0 0,0 1 0,0-1 0,-1 1 0,1-1 0,-2 3 0,0 3-5,0 1 0,0 0 1,1 0-1,0 0 1,0 0-1,2 16 0,-2-20-109,0 0 0,1-1-1,-1 1 1,0 0 0,-1-1 0,1 1-1,-1-1 1,1 1 0,-3 2-1,-17 16-4529,10-10 1139,3-1-3767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8.5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112 135 1020,'0'0'67,"0"0"1,0 0-1,0 0 0,1 0 0,-1 0 1,0 0-1,0 0 0,0 0 1,0 0-1,0-1 337,1 1-337,-1 0 0,0 0 0,0 0 1,0 0-1,0 0 0,0 0 0,0 0 1,0 0-1,0-1 0,0 1 1,0 0-1,0 0 0,0 0 0,0 0 1,0 0-1,0 0 0,0 0 1,0 0-1,0-1 0,0 1 0,0 0 1,0 0-1,0 0 0,0 0 1,0 0-1,0 0 0,0 0 0,0 0 1,0-1-1,-1 1 337,1 0-337,0 0 0,0 0 0,0 0 1,0 0-1,0 0 0,0 0 1,0 0-1,-1 0 0,1 0 0,0-1 1,0 1-1,0 0 0,0 0 0,0 0 1,0 0-1,-1 0 0,15-11 2745,27-15-526,-38 24-2083,0 1 0,0-1-1,0 0 1,0 0 0,0 0 0,-1-1-1,1 1 1,-1-1 0,1 1 0,-1-1-1,0 0 1,0 0 0,0 0-1,0 0 1,-1 0 0,3-7 0,2 1 589,-2 6-321,-12-4-154,7 7-290,1 0 0,0-1 0,0 1 0,-1 0-1,1-1 1,0 1 0,0 0 0,-1 0-1,1-1 1,0 1 0,0-1 0,0 1 0,-1 0-1,1-1 1,0 1 0,0 0 0,0-1-1,0 1 1,0-1 0,0 1 0,0 0 0,0-1-1,0 1 1,0-1 0,0 1 0,0 0-1,0-1 1,0 1 0,0 0 0,0-1 0,1 0-1,-1 1-6,0 0 0,0-1 0,0 1 0,1 0-1,-1-1 1,0 1 0,0 0 0,0-1 0,0 1-1,0-1 1,0 1 0,0 0 0,0-1 0,0 1-1,0 0 1,0-1 0,0 1 0,-1 0 0,1-1-1,0 1 1,0 0 0,0-1 0,0 1 0,-1 0-1,1-1 1,0 1 0,0 0 0,-1-1 0,1 1-1,0 0 1,0 0 0,-1-1 0,1 1 0,0 0-1,-1 0 1,1 0 0,0 0 0,-1-1 0,1 1-1,0 0 1,-1 0 0,1 0 0,0 0 0,-1 0-1,1 0 1,0 0 0,-1 0 0,1 0 0,-1 0-1,1 0 1,0 0 0,-1 0 0,1 0 0,0 0-1,-1 0 1,0 1 0,-4 0 25,-1 0 0,0 0 0,0 0 0,1 1 0,-1 0 0,1 0 0,-1 1 0,1-1 0,0 1 0,0 0-1,0 1 1,1-1 0,-1 1 0,-4 5 0,-35 23 19,36-25 14,1 1 1,0 0-1,0 1 0,1 0 1,0 0-1,1 0 0,0 0 0,-7 20 1,11-26-61,0 0 0,0 1 0,0-1 0,0 1 0,1 0 0,-1-1 0,1 1 1,0-1-1,0 1 0,0 0 0,1-1 0,-1 1 0,1-1 0,0 1 0,0-1 0,2 5 0,28 49 497,-20-40-368,-4-12-122,0 0 0,0 0 1,1-1-1,0 0 0,0 0 1,0 0-1,0-1 0,0-1 1,0 1-1,12 0 0,-13-1-296,1-1-1,-1-1 1,1 1-1,-1-1 0,1-1 1,-1 1-1,1-1 1,12-4-1,17-11-4789,-5-12-3521,-21 16 5414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9.42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95 12 1164,'0'0'101,"0"0"-1,1 0 0,-1-1 1,0 1-1,0 0 1,0 0-1,0-1 1,0 1-1,0 0 1,0 0-1,0-1 0,0 1 1,0 0-1,0 0 1,0-1-1,0 1 1,0 0-1,0 0 0,0-1 1,0 1-1,0 0 1,0 0-1,0 0 1,0-1-1,0 1 1,0 0-1,0 0 0,-1-1 1,1 1-1,0 0 1,0 0-1,0 0 1,0 0-1,-1-1 1,1 1-1,0 0 0,0 0 1,0 0-1,-1 0 1,1 0-1,0-1 1,0 1-1,-1 0 1,1 0-1,0 0 0,-1 0 1,-6-3 2675,10 20 3981,-5 9-4422,1-14-1866,-9 24 462,10-28-810,0 0-1,-1 0 1,1 0-1,-1-1 1,-1 1-1,-3 13 1,2-13-23,1 0 0,1 1 1,0-1-1,-1 15 0,-4 30 215,2-26-219,0 1-1,2-1 0,1 1 0,2 30 1,0-4 27,10-11-64,-11-28 35,-1 10-499,0-25 324,1 1-1,0 0 0,-1-1 1,1 1-1,-1-1 0,1 1 1,-1-1-1,1 1 1,-1-1-1,1 1 0,-1-1 1,0 1-1,1-1 0,-1 0 1,0 1-1,1-1 0,-1 0 1,0 1-1,1-1 0,-1 0 1,0 0-1,0 0 0,1 0 1,-1 0-1,0 0 0,0 0 1,-1 0-1,-6 2-1941,7-1 1781,1-1 0,-1 0 0,1 0 0,-1 1 0,0-1 0,1 0-1,-1 0 1,1 0 0,-1 0 0,0 0 0,1 0 0,-1 0 0,0 0 0,1 0 0,-1 0 0,0 0 0,1 0 0,-1 0 0,1-1 0,-1 1 0,0 0 0,1 0 0,-1-1 0,1 1 0,-2-1 0,-5 0-943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9.9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12 1152,'2'-11'5309,"17"13"3264,14 1-6057,-25-2-2380,-1 0 0,0 0 1,1 0-1,-1 1 1,0 1-1,0-1 1,7 4-1,-7-3-501,-1 0 0,1 0-1,0-1 1,0 0 0,0-1-1,0 1 1,8-1 0,-7-3-1860,7-6-8661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0.5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33 194 152,'0'0'453,"-11"19"2596,11-10 342,1-14-1648,-1-5-1640,1 1 1,0-1-1,0 0 0,4-11 1,-3 14-101,0 0 0,-1 0 0,-1 0 0,1 1 0,-1-1 0,0 0 0,0 0 0,-2-9 0,0-9-11,2-30-2657,-21 50-1842,10 4 2395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1.2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0 273 892,'11'-18'3831,"0"-13"-2701,-11 23-982,1 1-1,-1-1 0,2 1 1,-1-1-1,1 1 0,0 0 1,1 0-1,5-13 0,3-40 109,-9 54-624,-1 0 0,0 0 0,-1 0 0,0 0 1,0-1-1,-1-11 0,0 2-1488,1 3-180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1.8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0 213 240,'11'-43'4044,"0"6"-3135,-1-11-343,1 12-513,-6 22-473,-5 13 376,0 1 0,1 0 0,-1-1 0,0 1-1,0-1 1,1 1 0,-1 0 0,0-1 0,0 1-1,0-1 1,0 1 0,0-1 0,0 1 0,0 0 0,0-1-1,0 1 1,0-1 0,0 1 0,0-1 0,0 1-1,0 0 1,0-1 0,0 1 0,0-1 0,0 1 0,-1 0-1,1-1 1,0 1 0,0-1 0,-1 1 0,1 0-1,0-1 1,0 1 0,-1 0 0,1-1 0,0 1 0,-1 0-1,1 0 1,-1-1 0,-1-6-1527,2-4-283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2.2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1 128 980,'11'-12'792,"-11"6"-228,0-6-184,10 5-124,-10-5-88,0 0-60,11 6-36,-11-6-40,0 6-68,11-6-120,-11 6-184,0-6-288,0 0-444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2.9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1 194 1316,'0'-8'4750,"0"-27"-3287,10-31-567,1 23-1201,-11 12-4166,0 20 2330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3.5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0 158 792,'11'-12'840,"-11"-6"-124,0 6-136,11-1-108,-11 1-64,0 0-116,11 0-100,-11 6-80,0-6-56,0 6-64,0 0-132,0-6-244,0 6-380,0-7-632,-11 7-336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427 5 784,'0'0'4403,"-18"-4"1384,16 5-5408,1-1-1,-1 1 0,1 0 0,0 0 1,-1-1-1,0 0 0,1 0 1,0 1-1,-1-1 0,0 0 0,1 0 1,0 0-1,-1 0 0,0 0 1,1 0-1,-1 0 0,-2-1 0,-2 1-141,-31 21 1681,35-20-1821,-24 10 263,-22 16 276,44-25-518,1 0 0,0-1 0,0 1 0,0 1 0,0-1 0,0 0 0,-4 5 0,-19 15 268,23-20-369,1 0 0,-1 0-1,0 1 1,2-1 0,-2 1-1,1 0 1,1-1 0,-1 1-1,0 0 1,1 0 0,0 0-1,-3 7 1,3-7-5,0 1-1,-1 0 1,1-1 0,-1 0-1,0 0 1,0 1-1,-1-1 1,-2 4 0,-16 23 127,6-8-52,14-20-63,2 15 40,4-7-70,1-2 0,0 1 0,0-1 0,0 0 0,1-1 0,0 0 0,1 0 0,0 0 0,14 8 0,46 39-102,-59-47 174,13 10-7,0 1 0,34 37-1,-43-43-47,-11-10-6,0 0 0,0 0-1,0-1 1,0 1-1,-1 0 1,1 0-1,-1 0 1,1 0-1,-1 0 1,0 1-1,0-2 1,1 2-1,-1 0 1,0-1 0,-1 0-1,0 1 1,1 2-1,5 10 56,-6-15-59,1 0 1,-1 1-1,1 0 0,0 0 0,-1 0 1,1 0-1,-1 0 0,0 0 0,1 0 1,-1-1-1,0 1 0,0 0 0,1 0 0,-1 0 1,0 0-1,0 0 0,0 0 0,0 0 1,-1-1-1,1 1 0,0 0 0,0 0 1,-1 1-1,1-2 0,0 1 0,-2 1 0,-1 4-26,0 1 25,-1-1 1,-1 0-1,1 1 0,0-1 0,-1 0 1,0-1-1,-7 6 0,0 1 82,7-8-22,0 1 0,0-1 0,-1 1 0,1-2 0,-1 1 0,0-1 0,-10 4 0,-5 2 72,8-3-74,-1-1-1,0-1 0,-25 6 1,5-4-1,25-4-61,2 0 0,-2 0-1,1-1 1,0 0-1,-1-1 1,1 0 0,0 0-1,-1-1 1,1 0 0,0-1-1,-13-3 1,16 3-243,0 0 0,0 0 0,0 1 0,1-2 0,0 0-1,-1 0 1,1 1 0,0-1 0,0 0 0,-4-5 0,-3-16-5282,8-13-3567,3 22 5396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3.9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0 195 908,'2'-7'533,"0"0"-1,0 0 1,0 1 0,1-1-1,0 1 1,6-10 0,2-7-362,1 2-135,-10 18-57,1 0-1,-1 0 1,0-1-1,-1 1 0,1-1 1,0 0-1,-1 1 1,0-1-1,0 0 1,1-7-1,3-5-579,-4 15 506,-1 1 1,1-1 0,-1 0 0,1 0 0,-1 0 0,1 0-1,-1 0 1,0 1 0,0-1 0,1 0 0,-1 0 0,0 0 0,0 0-1,0 0 1,0 0 0,0 0 0,0 0 0,0 0 0,0 0-1,-1-1 1,-8-10-1630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4.6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0 206 200,'0'0'2739,"0"-8"669,0-26-1268,11 3-1427,-11 28-702,1 0 1,0 0 0,0 1 0,0-1-1,0 1 1,0-1 0,0 1 0,0-1-1,1 1 1,0 0 0,2-4 0,-2 4-68,0 0 1,-1 0-1,1-1 1,-1 1-1,1 0 1,-1-1-1,0 1 1,0-1-1,0 0 1,0 1-1,0-5 1,10-42-4927,-11 32 2721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5.1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0 237 368,'8'-14'3624,"-6"12"-3414,-1 0 0,1 0 0,-1-1 0,1 1 0,-1 0 0,0-1 0,0 1 0,0-1 0,1-4 0,9-55 1591,-1 12-1597,-7 41-459,-1 1-1,0-1 0,0 0 0,0-14 1,-2 5-2406,0 11 643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5.6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1 285 740,'0'-7'3264,"0"-23"-1619,1 23-1507,0 1 0,0-1 0,1 1 0,0-1 0,0 1 0,1 0 0,6-11 0,-5 11-98,-1 0 0,0 0-1,-1-1 1,0 1-1,1 0 1,-2-1-1,3-12 1,6-29-12,-7 42-344,-1-1 0,0 1 0,-1-1 0,1 0 0,-1-9 0,-1-3-2623,0 12 956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6.2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1 200 776,'0'-1'163,"0"0"0,0 0 0,0 0 0,0 0 0,1 0 0,-1 0 0,0 0 0,1 0 0,-1 0 0,1 0 0,-1 0 0,1 0 0,0 0 0,-1 0 0,1 0 0,0 1 0,-1-1 0,2-1 0,-1 2-85,0-1-1,0 0 1,0 0 0,0 0 0,0 0-1,0 0 1,-1 0 0,1-1 0,0 1-1,-1 0 1,1 0 0,-1 0-1,1-1 1,-1 1 0,0 0 0,1 0-1,-1-1 1,0-1 0,0 1-43,1 0 1,-1 0 0,1 1-1,-1-1 1,1 0 0,0 1-1,0-1 1,-1 0 0,1 1-1,0-1 1,0 1 0,2-2-1,8-18 309,-1-21 115,1 1-358,-10 35-181,-4-18-3831,-6 23 2161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6.8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1 207 1020,'4'-7'1916,"-3"7"-1830,-1 0 1,0 0-1,1 0 1,-1-1-1,1 1 1,-1 0-1,0 0 1,1-1-1,-1 1 1,0 0-1,1-1 1,-1 1 0,0 0-1,0-1 1,1 1-1,-1 0 1,0-1-1,0 1 1,0-1-1,0 1 1,1 0-1,-1-1 1,0 1-1,0-1 1,0 1-1,0-1 1,0 1-1,0 0 1,0-1-1,0 1 1,0-1 0,0-2 53,0 0 0,1 0 0,-1 0 0,1 0 1,0 0-1,0 0 0,0 0 0,0 0 0,0 1 1,3-5-1,-3 5-68,1 0 1,-1-1 0,0 1 0,0 0-1,0-1 1,0 0 0,0 1 0,-1-1-1,1 1 1,-1-4 0,11-26 770,0 4-483,-10 24-356,0 0 0,1 0 0,0 0 0,0 0 0,0 1 1,0-1-1,5-6 0,-4 5-29,-6-9-7051,-6 8 4946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7.4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0 109 168,'0'0'997,"11"-18"1740,0-35-398,11 27-2667,-22 25 104,0-5-2664,0 1 1515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7.9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1 164 676,'0'0'1631,"0"-9"1722,2-12-2544,8-5-520,-10 24-287,1-1 1,-1 1 0,1-1-1,0 1 1,0-1 0,0 1-1,0 0 1,0-1-1,0 1 1,2-3 0,17-22 3,-17 20-336,1 2 1,0-1-1,0 0 1,0 1-1,1 0 1,0 0 0,8-7-1,-12 11-1144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9.6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 0 692,'0'16'3676,"0"-12"-3535,1-1 1,-1 0-1,0 0 0,0 0 1,0 0-1,0 0 0,-1 0 0,1 0 1,-1 0-1,0 0 0,0 0 1,0 0-1,0-1 0,0 1 0,-2 3 1,2-5-138,1 1 1,-1-1 0,1 0-1,0 1 1,0-1-1,0 1 1,0-1 0,0 1-1,0-1 1,0 0 0,1 1-1,-1-1 1,0 1-1,1-1 1,-1 0 0,1 1-1,1 1 1,4 19 6,4 57-675,1-36-2118,-11-26 1065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0.4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8 20,'0'-7'6549,"-10"43"-5979,9-31-563,1 0-1,0-1 1,0 1-1,1-1 0,-1 1 1,1 0-1,0-1 1,1 0-1,-1 1 1,3 4-1,-3-4-2,0 0 1,0 0-1,0 0 1,0 1-1,-1-1 0,0 0 1,0 0-1,0 0 1,-2 8-1,0 9-7,2 28-587,0-17-2551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48 184 60,'0'0'5605,"-18"7"5058,18-6-10551,0-1-1,0 2 1,0-1-1,0 0 1,0 0-1,1 0 1,-1 0 0,1 0-1,-1-1 1,0 1-1,1 0 1,0-1-1,-1 1 1,0 0-1,1 0 1,-1 0-1,1 0 1,0-1 0,0 1-1,-1 0 1,1-1-1,0 0 1,-1 0-1,1 1 1,1 0-1,30 6 561,-22-7-628,1-1-1,-1 1 0,0-1 1,15-4-1,-9 1-4,-10 2-34,0 0 0,0 0 0,0 1 0,0-2 0,0 0 0,-1 1 0,1-2 0,-1 0 0,0 1 0,6-5 0,24-31 34,-33 36-35,1-1 0,-1 2-1,-1-2 1,1 1 0,0 0-1,0-1 1,-1 1 0,0-1 0,0 1-1,1-2 1,-1-4 0,4-12 4,-4 20-7,-1 0 1,1-1-1,-1 2 0,0-1 1,0 0-1,1-1 1,-1 1-1,0 0 0,0 0 1,0 0-1,1 0 0,-1 0 1,-1-1-1,1 1 1,0 0-1,0 0 0,0 0 1,-1 0-1,1 0 1,0 0-1,0-1 0,0 1 1,-1 0-1,0 0 1,1 1-1,-1-1 0,0 0 1,-1-1-1,-5-7 33,7 7 1,-2 0 1,1 1-1,-1-1 0,1 0 0,-1 0 0,0 1 0,0 0 0,1-1 1,-1 1-1,0 0 0,1-1 0,-1 1 0,-1 1 0,2-1 1,-1 0-1,-1 1 0,2-1 0,-2 0 0,1 1 0,0 0 0,-1 0 1,1 0-1,0 0 0,-3 0 0,-3 1 8,1 1 0,0-1 1,0 0-1,0 2 0,0 0 1,1-1-1,-1 1 0,1 1 0,-1-1 1,-7 7-1,-4 2 1,13-9-21,0 2 0,-1-1 0,1 0 0,0 2 0,1-1-1,-6 8 1,-16 16 97,20-24-79,2 0 1,0 0-1,0 0 1,0 1-1,1-1 0,-1 1 1,2 0-1,-1 0 0,1 0 1,-1 0-1,-1 9 1,-8 17 173,12-30-206,-1 1 0,1 0 1,-1-1-1,1 1 0,-1 0 0,1-1 0,0 1 0,0 0 1,0-1-1,1 2 0,-1-1 0,1-1 0,0 1 0,-1 0 1,2 3-1,4 22 65,-5-24-60,0 0-1,0 0 0,0 0 0,0-1 0,1 2 1,0-2-1,0 1 0,0-1 0,0 1 1,0-1-1,1 0 0,0 0 0,-1 0 0,1 0 1,0 0-1,0-1 0,6 5 0,-1-1-7,1-1-1,-1 1 0,2-1 1,-2-1-1,17 7 0,-18-9-125,0-1 0,0 0 0,1-1-1,-2 0 1,1 0 0,0 0-1,0 0 1,1-1 0,-1 0-1,0-1 1,0 0 0,-1 0-1,0 0 1,13-7 0,5-5-3195,-2 0 0,36-29 0,-18 11-4611,-21 21 4554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0.9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0 120,'0'7'3492,"0"24"-2311,-1-14-837,1-9-281,-1 1 0,2-1 0,-1 0 0,1 1 0,0-1 0,1 0 0,3 13 0,-3-12-60,0 0 0,-1 0 0,0 0 0,0 0 0,-1 0 0,-1 0 0,-1 11 0,0 12-209,-8 17-2311,10-37 1003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1.5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1 132,'0'247'3279,"-6"-236"-3999,3-9 392,1 5-723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2.1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34 0 140,'-11'13'2664,"11"-5"-2432,0 0 0,-1 0 0,0-1 0,-1 1 0,-3 12 0,3-10-144,0 1 1,1 0-1,0-1 0,1 1 0,0 0 0,2 16 0,0 9 153,-13 55 143,11-77-368,0-11-33,-1 0-1,1 0 0,0 0 1,0 0-1,0-1 0,1 1 1,-1 0-1,1 0 1,-1 0-1,1 0 0,0 0 1,0-1-1,0 1 0,3 5 1,-2 4-2713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2.80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1004,'0'-1'5809,"0"2"-5582,0 37 1104,0 142 352,10-120-1986,-5-36-302,-1-13-726,-2 5-3646,-2-11 2731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6.1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1 372,'0'72'3636,"11"-40"-2272,-11-22-1079,-1-9-246,1 1 1,0 0-1,0-1 1,0 1-1,-1 0 1,2-1-1,-1 1 1,0 0-1,0-1 1,0 1-1,1 0 1,-1-1-1,1 1 0,-1-1 1,1 1-1,0-1 1,0 1-1,-1-1 1,1 1-1,0-1 1,2 2-1,-3-2-30,1-1 1,-1 0-1,0 1 0,1-1 0,-1 1 0,0-1 0,0 1 0,0-1 0,1 1 1,-1-1-1,0 1 0,0-1 0,0 1 0,0-1 0,0 1 0,0-1 1,0 1-1,0-1 0,0 1 0,0-1 0,0 1 0,0-1 0,0 1 1,-1-1-1,1 1 0,0 0-7,-1-1 1,1 1-1,0-1 1,0 1-1,0-1 1,0 1-1,0-1 0,0 1 1,0-1-1,0 1 1,0-1-1,0 1 1,0-1-1,0 1 1,0-1-1,0 1 1,0-1-1,0 1 0,1-1 1,-1 1-1,0-1 1,0 1-1,1-1 1,-1 0-1,1 2 1,2 2-1,-1 1 1,1-1-1,-1 1 0,0 0 1,0 0-1,-1 0 1,1 0-1,0 10 1,-2 14-3058,0-22 1233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6.7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0 548,'0'43'3949,"0"-30"-3791,0-4-79,0-1-1,0 1 1,0-1-1,1 1 1,1-1-1,-1 0 1,4 10-1,-3-9 10,0-1-1,-1 1 1,0 0 0,0-1-1,-1 1 1,0 0 0,-3 14-1,1 8-116,8-17-143,-5-13 43,-1-1-1,1 1 1,-1 0-1,1-1 1,-1 1-1,1 0 1,-1 0 0,0-1-1,1 1 1,-1 0-1,0 0 1,0 0-1,1-1 1,-1 1-1,0 0 1,0 0-1,0 0 1,0 0-1,0 0 1,0-1 0,0 1-1,-1 0 1,1 0-1,0 0 1,0-1-1,-1 1 1,1 0-1,-1 1 1,-8 9-1696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7.3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28,'0'87'5176,"0"44"-4107,5-122-1202,2 1-466,-10-2-2743,-6 2 1467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7.8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1 812,'0'13'3808,"0"17"-3104,0-13-542,-1-8-127,1-1-1,0 0 0,1 0 1,-1 1-1,2-1 1,-1 0-1,5 13 1,-1 12-30,-5-30-4,0 0-1,0-1 1,0 1 0,0 0 0,1 0 0,-1 0 0,1-1 0,0 1-1,2 5 1,-2-5-215,0 0-1,-1 1 1,1-1-1,-1 1 1,1 0 0,-1-1-1,0 1 1,-1-1-1,1 1 1,0-1-1,-1 1 1,-1 4 0,-7 3-1394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8.3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1 644,'2'0'306,"-1"1"1,0 0-1,1 0 0,-1 0 0,0 1 1,0-1-1,0 0 0,0 0 1,0 1-1,0-1 0,0 0 1,0 1-1,0-1 0,-1 1 0,1 1 1,4 41 711,-5-38-633,11 38 475,-1 34-401,-9-76-427,-1 1 0,1 0 0,-1 0 0,1 0 0,0 0-1,0-1 1,0 1 0,0 0 0,3 3 0,5 15-1688,-7-5-3282,-2-5 2974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1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1 408,'0'0'2924,"10"7"-1769,-8 2-761,-2-8-389,0-1 0,0 0-1,1 0 1,-1 0 0,0 1 0,0-1 0,0 0-1,0 0 1,0 0 0,0 0 0,0 1 0,0-1-1,0 0 1,1 0 0,-1 0 0,0 0 0,0 0-1,0 1 1,0-1 0,1 0 0,-1 0 0,0 0-1,0 0 1,0 0 0,0 0 0,1 0 0,-1 0-1,0 0 1,0 1 0,0-1 0,1 0 0,-1 0-1,0 0 1,0 0 0,1 0 0,-1 0 0,0 0-1,0-1 1,0 1 0,1 0 0,-1 0 0,0 0-1,0 0 1,0 0 0,0 0 0,1 0 0,-1 0-1,0 0 1,0-1 0,0 1 0,0 0-1,1 0 1,-1 0 0,0 0 0,0 0 0,0-1-1,1 3 64,0-1-1,0 1 0,-1-1 0,1 1 1,1-1-1,-1 1 0,0-1 0,0 1 0,0-1 1,1 0-1,-1 0 0,3 2 0,1 1 154,38 44 978,-40-45-1160,0 0 0,0 1 0,-1-1 0,1 1 0,-1-1 0,0 1 0,3 6 0,15 23 38,3-5-82,-16-19-161,0 0-1,0-1 1,1 0-1,0-1 1,0 1 0,1-2-1,11 8 1,-7-1-2992,-4-7 1043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98 112,'3'-3'12896,"2"9"-8651,9 18-5893,-9-14 2949,-4-6-1230,2 0 0,-1 2 0,-1-2 0,0 1 0,0 0 0,1 5 0,6 17 264,0 11 6,2 0-70,-1 16 212,-5-33-195,-4-20-267,-1 1 0,1-1 0,0 0 0,1 0 0,-1 1 0,0-1 0,0 1 0,0-1 0,0 0 0,1 0 0,-1 0 0,1 1 0,-1-1 0,1 0 0,2 2 0,-1 10 462,-4-22 992,2-24-1314,0 14-18,-1 1-1,2 1 1,-1-1-1,8-32 1,-4 30-155,-4 18 8,0 0 0,0 0 0,1-1 1,-1 2-1,0-2 0,0 1 1,1 0-1,0 0 0,0 0 0,0 0 1,1-2-1,35-57-704,11 0-5037,-23 21-4064,-22 33 6775,5 2 146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6.9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1 308,'4'0'6464,"1"1"-6247,-2 3-181,0 1-1,0-1 0,0 1 0,-1-1 1,0 1-1,0 0 0,2 7 1,6 11-51,4 20 41,3-12-24,-12-23-188,0 1 1,-1-1 0,0 1 0,0 0 0,-1 0 0,0 0 0,0 0 0,1 16 0,7 6-2578,-11-20 1399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7.5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1032,'2'1'223,"0"0"1,-1 1-1,1-1 0,0 1 1,-1 0-1,1-1 0,-1 1 0,1 0 1,-1 0-1,0 0 0,0 0 0,0 0 1,0 0-1,0 1 0,-1-1 1,1 0-1,0 0 0,0 5 0,9 20 310,-2-14-408,-5-10-110,0 1-1,-1 0 1,1 1 0,-1-1 0,0 0 0,0 1 0,0-1-1,1 9 1,-2-12-16,-1 0 0,0 0 0,0 0 0,1 1 0,-1-1 0,1 0 0,-1 0 0,1 0 0,-1 0 0,1 0 0,0 0 0,0 0 0,-1 0 0,1 0 0,0-1 0,1 2 0,-1-1-2,0 0 1,0-1-1,0 1 0,-1 0 1,1 0-1,0 0 0,0 0 1,-1 0-1,1 0 1,-1 1-1,1-1 0,-1 0 1,1 0-1,-1 0 0,0 0 1,1 2-1,-1 0 23,1-1 1,-1 1-1,1 0 0,0-1 0,0 1 1,0-1-1,0 0 0,0 1 0,1-1 1,-1 0-1,4 4 0,-3-3-349,0-1 0,0 1 1,-1-1-1,1 1 0,-1 0 0,1 0 0,-1 0 0,0 0 0,0 0 0,0 0 1,-1 0-1,1 4 0,-1 4-1430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1.4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0 672,'0'0'6042,"11"8"-4263,-10-4-1771,0 1 0,0 0 0,0-1 0,1 1 0,0-1 0,0 1 0,0-1 0,0 0 0,5 6 0,-4-6-7,0 1 1,-1-1 0,1 1 0,-1 0-1,0-1 1,0 1 0,-1 0 0,1 0-1,0 10 1,-2-13-1,1 1 0,-1-1 1,1 0-1,-1 1 0,1-1 0,0 1 0,0-1 1,0 0-1,0 0 0,3 4 0,-3-3-2,1-1-1,-1 0 1,0 1-1,0-1 0,0 0 1,0 1-1,0-1 1,-1 1-1,1 0 1,0 4-1,1 2-99,1 0-1,0 0 1,0 0 0,1 0-1,0-1 1,0 0 0,1 0-1,1 0 1,-1-1 0,1 1-1,12 10 1,-16-14-508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2.3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0 516,'9'8'397,"-1"-1"0,0 1-1,0 0 1,-1 1 0,0 0-1,0 0 1,-1 1 0,0 0 0,8 18-1,5 7 171,-16-29-501,1 1-1,-1 0 0,0 1 0,-1-1 0,2 10 0,-3-15-64,0 1-1,0-1 1,-1 0 0,1 0-1,1 0 1,-1 0-1,0 0 1,0-1 0,1 1-1,-1 0 1,1-1-1,-1 1 1,1 0 0,2 1-1,-2-2-54,0 1 0,0-1 0,0 1 0,-1 0 1,1-1-1,-1 1 0,1 0 0,-1 0 0,0 0 0,1 0 0,-1 0 0,0 0 0,0 1 0,1 3 0,-2-6-16,0 1-1,0-1 1,0 1 0,0-1 0,0 1-1,0-1 1,0 1 0,1-1-1,-1 1 1,0-1 0,0 1-1,1-1 1,-1 0 0,0 1-1,1-1 1,-1 1 0,0-1 0,1 0-1,-1 1 1,1-1 0,-1 0-1,0 0 1,1 1 0,-1-1-1,1 0 1,1 1-174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3.0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1 708,'10'22'2639,"2"4"-1583,-11-20-949,0 0 0,1 0 0,0-1 0,0 1 0,0 0-1,1-1 1,4 8 0,3 7 86,11 36-78,-15-39-77,1 1 0,0-1 0,10 15 0,2 10-3770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3.6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0 264,'0'0'2854,"2"11"-1733,-1-10-1066,0 0 1,1 0-1,-1 0 0,0 0 0,1 0 1,-1 1-1,0-1 0,0 0 0,0 0 0,0 1 1,0-1-1,0 1 0,0-1 0,-1 1 1,1-1-1,-1 1 0,1 0 0,-1-1 1,1 1-1,-1 3 0,24 43 1152,-9-22-841,-12-21-339,1 1 0,-1-1 0,0 1 0,0-1 1,-1 1-1,0 0 0,0 0 0,2 8 0,-4-12-24,1 0-1,-1 0 1,1 0 0,0 0 0,0 0-1,0 0 1,0 0 0,0-1 0,0 1-1,0 0 1,0 0 0,1-1 0,1 2-1,-1-1-5,-1 0-1,1 0 1,-1 0-1,1 0 1,-1 0 0,0 0-1,1 0 1,-1 0-1,0 1 1,0-1-1,-1 0 1,1 1-1,0 4 1,0-4-200,0 1 1,0 0-1,0 0 0,0 0 0,0 0 1,1-1-1,0 1 0,0 0 0,0-1 1,4 6-1,-4-8-1091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4.2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1 480,'1'3'2996,"7"12"-2195,-6-12-682,0 0 1,-1 0-1,1 0 1,0 1-1,-1-1 0,0 0 1,0 1-1,1 3 1,9 22 257,50 86 238,-52-91-567,-9-21-65,1 0-1,-1-1 0,1 1 0,0 0 1,0-1-1,0 1 0,1-1 1,-1 0-1,3 5 0,9 17-3789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4.7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1 344,'4'6'1750,"-3"-6"-1670,-1 0-1,0 0 1,1 1 0,-1-1 0,1 0 0,-1 0 0,0 1-1,1-1 1,-1 0 0,0 1 0,1-1 0,-1 0 0,0 1 0,0-1-1,1 0 1,-1 1 0,0-1 0,0 1 0,0-1 0,1 1-1,-1-1 1,0 0 0,0 1 0,0-1 0,0 1 0,0-1-1,0 1 1,0-1 0,0 1 0,0-1 0,0 1 0,0 0-1,4 8 318,2 6 132,16 33 450,-12-17-417,-8-27-534,-1 0 0,1 0 0,0 0 0,-1 0 0,0 0 1,0 0-1,0 0 0,0 5 0,0-3-31,0 0 0,1 0 0,-1-1 0,2 1 0,-1 0 1,0-1-1,1 0 0,0 1 0,1-1 0,4 6 0,14 30-1112,-10-8-2564,-12-22 2013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5.2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0 352,'0'0'2826,"2"30"-434,9 0-2085,-4-6-203,4 24-69,8-1-412,-15-15-2704,-4-25 1399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5.9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0 196,'0'0'4156,"11"19"-1821,19 24-757,-19-27-1381,-8-13-180,-1 0 0,0 0 0,1 0 0,-1 1 1,0-1-1,-1 1 0,1-1 0,-1 1 0,1 0 0,-1-1 0,0 1 1,0 5-1,12 19 48,-2-9-65,7 17 12,-15-31-31,0 0 0,0 0 1,-1 0-1,1 0 0,-1 1 0,0-1 0,-1 1 0,1-1 0,0 10 0,-2-12-70,1-1-1,-1 0 0,1 0 0,-1 1 0,1-1 0,0 0 0,0 0 0,0 0 0,0 0 0,0 0 0,2 2 0,-2-2-96,1-1-1,-1 0 0,-1 1 1,1-1-1,0 0 0,0 1 0,0-1 1,-1 1-1,1 0 0,-1-1 0,1 1 1,-1-1-1,0 1 0,1 0 0,-1-1 1,0 1-1,0 0 0,0-1 1,0 1-1,-1 0 0,1-1 0,-1 4 1,-8 7-1866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17 636,'0'-3'1190,"1"2"-1039,-1 1 0,0 0 0,0 0 0,0 0 0,0-1 0,0 1 0,1-1 0,-1 1 0,0 0 0,0-1 0,0 1 0,0-1 0,0 1 0,0-1 1,0 1-1,0 0 0,-1-1 0,1 1 0,0-1 0,0 1 0,0 0 0,0-1 0,0 1 0,-1 0 0,1 0 0,0 0 0,0-1 0,0 1 0,0 0 0,0-1 0,-8-1 7723,7 3-7771,1 0 0,0-1 0,0 1 0,0 0 1,0-1-1,0 1 0,0 0 0,0 0 0,0 0 0,0 0 0,0-1 0,1 1 0,-1 0 1,0 0-1,0-1 0,1 1 0,-1-1 0,1 1 0,-1 0 0,0 0 0,0-1 0,1 1 1,-1 0-1,1-1 0,0 1 0,-1-1 0,1 1 0,1-1 0,0 17 670,25 38 1044,-25-51-1746,2 2 1,-2-1 0,1-1-1,0 2 1,-1 0 0,0-1-1,1 9 1,13 27 154,11 29 94,-15-43-197,13 22 35,-15-32-122,-9-15-31,0 1-1,-1-1 1,1-1 0,1 2 0,-1-1-1,0 0 1,0-1 0,1 1-1,-1 0 1,1 0 0,-1-1 0,4 2-1,3 3-3,7 0 423,-13-7-399,-1 1 1,-1-1 0,1 0 0,0 1 0,0-1 0,1 0 0,-1 1 0,-1-1 0,0 0 0,1 0 0,0 0 0,0 0 0,0-1 0,0 1 0,-1 0 0,1-1 0,11-15 203,4-9 39,27-67 895,-6 8-598,-28 63-1028,1-1-2045,8-10-6807,-8 11 1793,-9 12 4420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6.3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1 168,'11'6'2107,"10"43"-418,-19-43-1538,1 1 1,-1-1 0,1 1 0,0-1 0,8 10-1,-7-10-124,-1 0-1,1 1 0,-1-1 0,0 1 0,3 9 0,14 28-23,-9-18-86,6 8-1976,-15-29 846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7.2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0 532,'0'0'2220,"9"0"-1501,-15 0-518,12 0-101,-4 0-6,-1 17 818,3-15-871,-3-1-24,-1-1 0,0 0-1,1 0 1,-1 0-1,0 0 1,1 1 0,-1-1-1,0 0 1,1 0-1,-1 1 1,0-1-1,0 0 1,0 0 0,1 1-1,-1-1 1,0 0-1,0 1 1,0-1 0,0 0-1,1 1 1,-1-1-1,0 0 1,0 1 0,0-1-1,0 0 1,0 1-1,0-1 1,0 0-1,0 1 1,0-1 0,0 0-1,0 1 1,0-1-1,0 1 1,0-1 0,-1 1-1,21 25 108,2 8-16,-12 1-44,-9-35-63,-1 0-1,0 1 1,1-1-1,-1 1 0,0-1 1,1 1-1,-1-1 1,0 1-1,0-1 1,0 1-1,1-1 1,-1 1-1,0-1 1,0 1-1,0-1 0,0 1 1,0-1-1,0 1 1,0-1-1,0 1 1,0-1-1,0 1 1,0-1-1,-1 1 0,1 0 1,0 0-1,1 11-2,2-6-289,0 0 1,0 1-1,-1-1 1,0 1-1,0 0 1,0-1-1,-1 1 1,0 0-1,0 12 1,-1-12-1392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7.8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0 436,'0'2'80,"0"-1"0,1 1 0,-1-1 0,1 1 0,-1-1 0,1 1 0,0-1 0,-1 0 0,1 1 1,0-1-1,0 0 0,0 1 0,0-1 0,0 0 0,0 0 0,1 0 0,1 2 0,-1-3-38,-1 1 0,0 0 0,0 0 0,0 0 0,0 0 0,0 0 0,0 0 0,0 0 0,0 1 0,0-1 0,-1 0 0,1 0 0,0 1 0,-1-1 0,1 1 1,-1-1-1,1 3 0,-1-3-6,1 1 1,0 0 0,0 0 0,-1 0 0,1 0 0,0-1 0,0 1 0,1 0 0,-1-1 0,0 1 0,0-1 0,1 1 0,-1-1-1,1 0 1,-1 0 0,1 1 0,0-1 0,-1 0 0,5 1 0,-5-1-24,1 0 0,0-1 0,-1 1 0,1 0 1,0 0-1,-1 1 0,0-1 0,1 0 0,-1 0 0,1 1 0,-1-1 0,0 1 1,0-1-1,0 1 0,0 0 0,0-1 0,0 1 0,-1 0 0,2 2 0,-2-2-10,1-1 0,-1 1-1,1-1 1,-1 1 0,1-1-1,0 0 1,0 1 0,0-1-1,0 0 1,0 0 0,0 1 0,0-1-1,0 0 1,3 2 0,-3-2-13,1 0 0,-1 0 0,0 0 0,1 1 0,-1-1 0,0 0 0,0 1 0,0-1 0,0 1 0,0-1 0,0 1 0,0 0 0,-1-1 1,1 1-1,0 3 0,10 8-1504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8.5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1 304,'1'0'161,"0"1"-1,0 0 1,0 0-1,0 0 1,-1 0-1,1 0 1,0 0-1,0 0 1,-1 0-1,1 0 1,0 0-1,-1 0 1,1 0 0,-1 0-1,1 0 1,-1 1-1,0-1 1,1 0-1,-1 0 1,0 1-1,0-1 1,0 0-1,0 0 1,0 1-1,0 0 1,6 23 241,16 24 16,-12-29-544,-10-18 121,1 0-1,0 0 1,-1-1-1,1 1 1,0 0-1,0-1 1,0 1-1,0 0 1,0-1 0,0 0-1,0 1 1,2 1-1,19 26-2810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9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0 516,'0'0'2822,"23"43"-1297,-1-6-1220,-20-31-301,0-1 1,1 0-1,0 1 1,0-1-1,0 0 1,1-1-1,7 8 1,-10-10-4,1 0-1,-1 0 1,0 0 0,1 0 0,-1 0-1,0 0 1,0 1 0,0-1 0,0 0 0,-1 1-1,1 2 1,9 21-161,-8-23-25,-1-1 11,0-1 1,0 1 0,-1-1 0,1 1 0,0 0 0,-1 0-1,1-1 1,-1 1 0,1 0 0,-1 0 0,0 0 0,0 0 0,0 0-1,0 1 1,0 7-1449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9.59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1048,'1'13'3122,"3"-9"-2980,0 0 1,-1 1-1,1 0 1,-1 0 0,0 0-1,-1 0 1,1 0-1,-1 1 1,0-1-1,2 10 1,5 11-61,-3-15-65,-4-7-25,0 0 0,0 1 0,0-1 0,-1 1 0,1-1 0,-1 1 0,0 0 0,0 7 0,21 45 72,-16-32-176,-2-15-2551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0.0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20,'2'1'287,"0"1"0,-1-1 0,1 1 0,-1-1 1,1 1-1,-1 0 0,0-1 0,0 1 0,0 0 0,0 0 0,0 0 0,0 0 1,0 0-1,0 0 0,0 4 0,10 16 191,3 16-150,16 21-166,-24-44-174,1-1 0,1 1 0,0-1-1,16 19 1,-18-28-101,0 2-2621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0.6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1 320,'33'32'4626,"-32"-29"-4597,-1 0 0,2-1 0,-1 1 0,0 0 0,0-1 0,1 1 0,0-1 0,-1 1 0,1-1 0,0 0 0,4 4 0,-4-4-20,0 0 0,0 0 0,0 1 0,0-1 0,0 1 0,0-1 0,-1 1 0,1 0 0,-1-1 0,0 1 0,2 6 0,-2-5-7,1-1-1,-1 1 1,1 0-1,0-1 0,0 1 1,1-1-1,-1 1 0,1-1 1,3 3-1,2 5-2,2 0-765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0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0 220,'22'31'3444,"-9"-10"-2925,-11-19-495,0 0 0,0 0 0,-1 0 0,1 0 0,-1 0 1,1 0-1,-1 0 0,0 0 0,0 1 0,0-1 1,0 0-1,0 1 0,0 3 0,2 4-11,0-1 0,0 1 0,1-1 0,1 0 0,-1-1 0,1 1 0,9 10 0,-3-1-24,-5-8-12,-1-2-470,0 0 0,0 0-1,-1 1 1,5 14 0,-9-21-944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0 580,'23'37'3364,"96"114"-3458,-101-140-1391,-16-10 184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19 476,'9'-18'7215,"-3"17"-2148,-3 15-1171,-3-12-3700,0 2 55,0 1 0,0-1 0,0 1 0,0-2 0,1 2 0,0-1 0,0 1 0,0-1 0,3 7 0,-2-5-162,-2 0-1,2 1 1,-2 0 0,1-1 0,-1 0-1,0 1 1,0 0 0,-3 8 0,3 4 38,0-12-90,-1-1-8,1 0-1,0 0 0,1 0 1,-1 0-1,1-1 0,0 1 1,1 0-1,1 6 1,-2-8-1,0-1 1,0 1 0,0-1-1,0 1 1,-1 0 0,0-1-1,0 1 1,0 5 0,-1-6-3,1 0 1,0 0 0,0 0-1,0 0 1,0-1-1,1 2 1,-1-1 0,0-1-1,1 1 1,0 1-1,2 2 1,15 29 129,-8-21-647,-10-24-4059,-9-27-5838,8 34 9831,-7-13-2933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9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1 224,'5'3'442,"-1"0"0,1 1-1,-1 0 1,0 0 0,0 0 0,-1 0 0,6 8-1,-6-8-430,0 0 0,1 1 0,-1-1-1,1-1 1,0 1 0,0 0 0,7 4-1,-11-8-10,1 1 0,0-1 0,-1 1 0,1-1 0,-1 1 0,1 0-1,-1-1 1,1 1 0,-1 0 0,0 0 0,1-1 0,-1 1 0,0 0-1,1 0 1,-1 0 0,0 0 0,0-1 0,0 1 0,0 1 0,5 12-2215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2.3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1 776,'1'-1'173,"1"1"0,0 0 0,-1 0 0,1 0 0,0 0 0,0 0 1,-1 1-1,1-1 0,0 1 0,0-1 0,-1 1 0,1-1 0,-1 1 0,1 0 0,0 0 0,-1 0 0,3 1 0,8 7 194,17 4 82,-24-11-487,-1 0-1,1 0 1,-1 0-1,0 1 0,1-1 1,-1 1-1,0 0 1,-1 0-1,6 5 1,0-2-2455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5.0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6 744,'0'0'1620,"13"-5"1101,-1 13-2598,0 1-1,0 0 1,-1 1-1,-1 0 1,19 22 0,45 41-487,-53-37-2373,-10-24 953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5.8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1 476,'0'0'1776,"12"25"292,-8-21-2012,0 0 0,-1 0 1,0 1-1,0-1 0,0 1 1,0 0-1,-1 0 0,3 6 1,5 9 90,4 33-55,-9-42-123,19 33-382,-20-32-311,2-1-478,-4-10-230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6.9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0 292,'9'4'1017,"-9"-4"-930,1 0 1,-1 0-1,1 0 0,0 0 1,-1 0-1,1 0 1,-1 1-1,1-1 1,-1 0-1,1 0 1,-1 1-1,1-1 1,-1 0-1,1 1 1,-1-1-1,1 0 1,-1 1-1,0-1 0,1 0 1,-1 1-1,0-1 1,1 1-1,-1-1 1,0 1-1,1-1 1,-1 1-1,0 1 1,34 21 1186,17 43-700,-43-52-568,7 3-7,-12-15-182,0 1 0,0 0 0,0 0 0,0 0-1,-1 0 1,1 0 0,-1 0 0,0 1 0,0-1 0,0 1 0,-1 0-1,2 5 1,-3-2-1351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7.4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1 816,'10'6'321,"0"1"0,-1 1 1,0-1-1,-1 1 0,1 1 0,8 12 1,-1-3-111,45 37-2085,-59-49 612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7.9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7 384,'34'-6'3666,"-26"8"-3592,-1 0 1,1 1-1,-1-1 1,0 2-1,0-1 0,0 1 1,0 0-1,-1 0 1,0 1-1,0 0 1,0 0-1,6 7 1,41 29 163,-4-8 279,1 1-3712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8.4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0 224,'13'7'2252,"-11"-5"-2115,28 14 1089,-1 2 1,37 29-1,-39-12-1164,-9-8-33,7-12-107,-19-12-4204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8.8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1008,'33'24'2198,"64"43"-462,-43-25-1963,-44-36-1986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9.5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1112,'108'78'2322,"-54"-47"-3776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32 584,'-2'-4'5128,"-6"-14"-410,4 10-1633,4 8-3034,0 0 0,0 0 0,-1 1 0,1-1 0,0 0 1,0 0-1,0 0 0,0 0 0,0 0 0,0 0 0,0 0 0,0 0 0,0 0 0,-1 0 1,1 0-1,0 1 0,0-1 0,0 0 0,0 0 0,0 0 0,0 0 0,0 0 0,0 0 0,0 0 1,0 0-1,0 0 0,0 0 0,0 0 0,0 0 0,-1 0 0,1 0 0,0 0 0,0-1 1,0 1-1,0 0 0,0 0 0,0 0 0,0 0 0,-1 0 0,1 0 0,0 0 0,0 0 0,0 0 1,0 0-1,0 0 0,0-1 0,0 1 0,0 0 0,0 0 0,0 0 0,0 0 0,0 0 1,0 0-1,-1 0 0,1-1 0,0 1 0,0 0 0,0 0 0,7 20-1427,7-6-3869,-6-6-1137,0-3 3427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3.6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0 164 132,'2'-18'2536,"27"-5"-2117,-11 10-474,0-1 0,-1 0 0,0-2 0,22-25 0,-30 29-810,-7-1-394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4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0 189 24,'5'-2'301,"-1"0"1,0-1-1,1 1 0,-1-1 0,0 0 0,-1 0 1,1 0-1,0-1 0,-1 1 0,0-1 1,5-7-1,16-14 52,8-10-185,-27 29-170,0 0 1,0 0-1,1 1 1,-1-1-1,13-8 0,14-22-2270,-32 30 882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4.6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1 121 660,'0'0'2732,"1"-11"-1480,29-16-601,-27 23-661,1 0 0,-1 1 0,1-1 0,0 1 0,0 0 0,0 0 0,0 0 0,0 0 0,1 1 0,-1-1 0,8-1 0,-10 3-129,-1 1 1,1-1-1,0 0 0,-1 1 0,1-1 0,0 0 0,-1 0 1,1 0-1,-1 0 0,1 0 0,-1 0 0,1-1 1,-1 1-1,0 0 0,0-1 0,0 1 0,0-1 0,0 1 1,0-1-1,0 0 0,0 1 0,0-1 0,0-3 1,-1-7-1590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5.1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0 146 760,'11'-6'1016,"0"0"-180,-11-6-176,10 5-168,1-5-112,0 6-80,0 0-84,-1-6-72,-10 6-60,11 0-36,0-6-16,0 6-28,0 0-80,-1 0-144,-10-6-240,11 5-424,-11 1-600,0-6-332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214 17 444,'0'-17'18074,"-1"17"-17840,-2 0 0,0 0 0,1 1 0,0-1 0,-1 0 0,1 1 1,-1 0-1,2-1 0,-2 1 0,-3 1 0,-3 5 77,0 1-1,0 0 1,1 0 0,-16 19 0,-6 7 45,21-23-284,0-2 0,2 3 0,-1-1-1,1 0 1,-10 22 0,-2 4 87,15-30-95,2 0 0,-2 0 0,3 1-1,-2 0 1,1-1 0,1 1 0,0 0 0,0 0 0,1 0 0,-1 0 0,2 0 0,-1 0-1,1 0 1,0 0 0,3 9 0,-3-13-39,0-1 1,-1 1-1,2 0 0,-1-1 0,1 1 0,-1-2 1,0 2-1,2-1 0,-1 0 0,-1 0 0,2 0 1,0-1-1,-2 1 0,2 0 0,-1-1 1,2 0-1,-2 1 0,1-2 0,0 1 0,1 0 1,-2 0-1,2 0 0,-1-2 0,1 1 1,-1 0-1,1 0 0,-1 0 0,1 0 0,-1-1 1,0 1-1,1-1 0,-1-1 0,1 1 1,-1 0-1,5-2 0,15-3-369,0-2 1,26-11-1,-33 12-636,28-17-5038,-41 21 4793,0 0 1,-1-1 0,2 1 0,-2-1 0,1 0 0,-1 0-1,0 0 1,0-1 0,1 2 0,1-8 0,4 3-2272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76 117 696,'-6'9'4363,"4"-9"-3892,1 1 0,0 1 0,1-1 0,-1 0-1,0 0 1,0 0 0,0 0 0,0 0 0,0 0 0,1 1 0,0-1-1,0 1 1,-1-1 0,1 0 0,-1 0 0,1 1 0,-1 1 0,2-1-362,-1-2 1,1 1 0,-1 0 0,1 0 0,-1 1 0,0-1 0,1 0 0,0 0 0,0-1-1,0 1 1,0 0 0,0-1 0,-1 1 0,1 0 0,0 0 0,0-1 0,0 1 0,0 0-1,0-1 1,0 1 0,0-1 0,0 0 0,0 0 0,1 0 0,-2 0 0,1 0 0,1 0-1,-1 0 1,0 0 0,1 0 0,35 0 417,-19-5-322,-14 4-171,0 0 1,0 0 0,0 1 0,0-2 0,0 0-1,0 0 1,-1 0 0,1 1 0,0-1 0,0-1-1,-1 0 1,0 1 0,4-5 0,38-46 155,-44 52-188,0-1 0,-1 2 1,1-1-1,0 0 0,-1 0 0,0-1 1,0 1-1,1 0 0,-1 0 1,0 0-1,1 0 0,-1 0 0,0-1 1,0 1-1,0-1 0,0 2 1,0-1-1,0-1 0,-1 1 0,1 0 1,-1-2-1,-1-14 158,1 15-131,1 0 0,-1 0-1,0 0 1,1 2 0,-1-2 0,0 0 0,1 0 0,-2 1 0,1 0 0,0 0 0,0-1 0,0 1 0,0-1 0,-1 1 0,1 0 0,-1 0-1,1 0 1,0 0 0,-1 0 0,0 0 0,1 1 0,-1-1 0,0 0 0,1 1 0,-1-1 0,0 1 0,0 0 0,-1 0 0,-3-1 25,1 0 0,-1 0 0,1 0 0,-1 1 0,0 0 0,0 0 0,-9 3 0,7-2 20,0 1 0,1 1 0,-1 0 0,1 0-1,-1 1 1,1-1 0,0 2 0,1-1 0,-1 2 0,1-2-1,0 1 1,0 2 0,0-2 0,0 1 0,1 1 0,0-1-1,1 2 1,0-1 0,-6 11 0,1 0 32,9-16-91,-2 1 1,1-2-1,0 1 0,0 1 0,0 0 0,1-2 1,-1 2-1,1 0 0,-1-1 0,1 0 1,0 1-1,0 2 0,0 14 82,-1-9-46,1-1 0,0 2 1,1-1-1,0 1 0,0-2 0,5 13 0,0 2 50,-6-21-88,0-1 0,1 2 0,-1-2-1,1 1 1,0 0 0,1-1 0,-1 1-1,0 0 1,0-1 0,1 1 0,-1-1 0,1 1-1,-1-1 1,2 0 0,-1 0 0,-1 1 0,2-2-1,-1 1 1,0 0 0,3 1 0,0-1 2,0 1 1,0-1-1,0-1 1,0 1-1,0 0 1,1-1-1,0 0 1,-1 0-1,1-1 1,-1 0-1,11-1 1,4-2-197,39-11 0,1 0-1278,-22 1-1831,-3-6-3720,-26 13 4168,2-4-1150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 4 516,'0'0'4466,"-17"-4"-2794,17 5-1516,-1-1 1,1 1-1,0-1 1,-1 1-1,1-1 1,0 1-1,0-1 1,0 0-1,0 1 1,0 0-1,0-1 1,0 1-1,0-1 0,0 1 1,0 0-1,0-1 1,0 1-1,0 0 1,0-1-1,0 1 1,0-1-1,0 0 1,0 1-1,0-1 1,0 1-1,1 0 0,-1-1 1,0 1-1,1-1 1,-1 1-1,1-1 1,-1 1-1,1-1 1,-1 1-1,1-1 1,-1 0-1,1 1 1,-1-1-1,0 0 1,0 0-1,1 0 0,0 0 1,-1 0-90,-1 1 0,1-1 1,-1 0-1,1 0 0,0 0 0,-1 1 1,1-1-1,0 0 0,-1 1 0,1-1 1,-1 0-1,1 1 0,-1-1 0,1 0 0,0 1 1,-1-1-1,1 1 0,0-1 0,-1 1 1,1-1-1,0 1 0,0-1 0,0 0 1,0 0-1,0 1 0,0-1 0,0 1 1,0-1-1,0 1 0,0 0 0,0-1 1,0 1-1,0-1 0,0 1 0,0-1 1,0 1-1,0-1 0,0 1 0,0-1 0,0 1 1,0 4-87,0-4 523,2 42 2574,7-8-2663,-2-5-240,-6-23-166,0 0 1,1 1-1,-2-1 0,1 0 1,-1 1-1,0-1 0,-3 12 1,2 7-17,1-12 12,0-4 28,0 0-1,0-1 1,0 0 0,2 1 0,-1 0-1,4 9 1,-3-10 6,0 0 0,-2 0 1,1 1-1,-1-1 0,0 0 1,-1 17-1,-2 8 57,4-28-85,-1 0 0,-1-1 0,1 1 0,-1-1 0,0 0 0,0 1 0,-3 9 0,3-13-7,0 1 1,1 0-1,-1 0 0,1 0 0,0 0 0,0-1 0,0 2 1,0-1-1,0-1 0,1 5 0,-1-3 8,0-1 0,1 0 0,-1 1 0,0-1 0,0 1 0,-1-1 0,1 0 0,-1 6 0,-3 4 111,3 2 0,-2-2 0,2 1 0,0 0 1,2 22-1,0-8 9,-1-27-124,0 2 21,0-6-24,-11 2-335,3-4 22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1 0 20166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21 100,'9'-6'2123,"-9"-9"8010,0 42-7016,9-1-2321,1 8-399,-1-3-260,0 24 316,0-2-61,-18 29-52,0-40-367,9-39 40,-1-1 0,1 0 1,-1 1-1,0-1 0,1 1 0,-1 0 0,0-1 1,0 0-1,-2 5 0,2-5 11,-1 1 0,1-1 0,0 0 0,0 1 1,0 0-1,1 0 0,-1 0 0,0 0 0,0 4 0,1 67 190,0-73 502,0-1-715,-1 0-1,0 1 1,1-1-1,-1 0 1,1 0-1,0 0 1,0 1-1,-1-1 1,0 0-1,1 1 0,-1-1 1,1 0-1,0 1 1,-1-1-1,1 1 1,-1-1-1,1 1 1,-1-1-1,1 1 1,0-1-1,0 1 1,0-1-1,0 0 0,0 1 1,0-1-1,-1 1 1,1-1-1,0 1 1,0 0-1,0-1 1,0 1-1,0 0 1,0-1-1,0 1 0,0-1 1,0 1-1,0-1 1,1 0-1,-1 1 1,0-1-1,0 2 1,0 0-7,0-1 70,0-44 118,0 41-182,0-7-6,0 1-1,0-1 1,0 1-1,2-1 1,-1 1 0,4-10-1,7-51-32,-2 45 16,-7 18 15,0 1 0,-2-2-1,2 1 1,-1 0 0,-1 0 0,0-2-1,1-5 1,0 7 6,0 0-1,-1-1 1,2 0-1,-1 1 0,1 0 1,0 0-1,0 0 1,0 0-1,5-5 1,1-3 18,22-13 23,-17 17-34,-8 4-12,1 1 0,0 1-1,1-1 1,0 1 0,11-5 0,-6 6 1,-13 3 7,0-1 0,1 1 0,0 0-1,0 0 1,0-1 0,0 1 0,0 0-1,-1 0 1,0 0 0,1 0 0,0 0 0,0 0-1,0 0 1,0 1 0,0-1 0,-1 0 0,1 0-1,0 1 1,-1-1 0,1 0 0,1 2-1,42 9-44,-5 5-222,-37-16 275,0 1-1,-1 0 1,1 0-1,-1 0 0,1 0 1,-1 0-1,0 0 0,1 0 1,-1 0-1,1 1 0,-2-1 1,1 1-1,1 0 1,-1-2-1,0 2 0,0 0 1,-1 0-1,1 0 0,-1-1 1,1 1-1,-1 0 1,1 0-1,-1 0 0,1-1 1,-1 1-1,0 0 0,0 0 1,0 1-1,2 15 22,-2-17-28,0 0 1,0 0-1,1 0 1,-1 0-1,0 1 1,0-1-1,0 0 1,0 1-1,0-1 0,0-1 1,-1 2-1,1-1 1,0 0-1,-1 3 1,-1 5 7,1-1 0,-1 2 0,2-1 1,0 1-1,0-1 0,2 17 0,0 7-39,-2-28 27,0-1-1,0 1 1,0 0 0,-1 0-1,1-1 1,-1 1 0,-1 0 0,2-1-1,-4 7 1,-5 23 8,5-23-10,4-10 2,0-1 0,0 1 1,0-1-1,0 1 0,0-1 1,0 1-1,0-1 0,0 1 1,0-1-1,-1 0 0,1 1 1,0-1-1,0 1 0,-1-1 1,1 1-1,0-1 0,0 0 0,0 0 1,0 0-1,0 0 0,-1 1 1,1-1-1,-1 0 0,1 0 1,0 1-1,-1-1 0,0 0 1,-3 16-968,0-11-1678,2-16-656,-6-25-5853,6 24 6047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1 720,'10'-1'6505,"-3"13"-4747,-7-12-1705,1 0-1,-1 1 0,0 0 0,1 0 0,-1-1 1,0 1-1,0 0 0,1 0 0,-1 0 1,0 0-1,0-1 0,0 0 0,0 1 0,0 0 1,0 0-1,0 0 0,0 0 0,0-1 0,-1 3 1,2 14 769,1-12-561,0 0 0,0 1 0,-1-1 0,0 0 0,0 1 0,-1-1 0,1 7 0,4 24 1048,5 55 747,-4-55-1720,-1 2 0,-2-2 0,-2 2 1,-3 50-1,0-4 606,11-41-866,-10-4-130,-2-37 52,1 2 1,1-2-1,-1 2 1,0 0-1,0-1 1,1 1-1,0-1 1,0 1-1,0-1 1,0 1-1,0 6 1,-4-1 70,5-9-84,0 0-1,0 0 1,0 0 0,0 0-1,0 0 1,0-1 0,0 1-1,0 0 1,0 0 0,0 0-1,0 0 1,0 0-1,0-1 1,0 1 0,0 0-1,0 0 1,0 0 0,0 0-1,0 0 1,-1 0 0,1 0-1,0-1 1,0 1 0,0 0-1,0 0 1,0 0 0,0 0-1,0 0 1,0 0 0,0 0-1,0 0 1,0 0 0,0 0-1,0 0 1,-1 0 0,1 0-1,0 0 1,0 0-1,0 0 1,0 0 0,0 0-1,-1 0 1,1 0 0,0 0-1,0 0 1,0 0 0,0 0-1,0 0 1,-1 0 0,1 0-1,0 0 1,0-1-526,-9-27-7012,1 3 1517,7 14 2989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1288,'9'6'5510,"10"4"-3191,-3-9-1301,0 1-1,1 0 1,15 5-1,17 4 565,18 6-485,-9-2-1575,-17-10-2684,-23-12-4754,-17 3 4866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1 392,'3'10'12988,"1"-9"-11253,-4-1-1625,0 0 1,-1 0-1,1 0 0,0 0 1,0 0-1,0 1 1,0-1-1,0 0 1,0 0-1,0 0 1,0 0-1,-1 0 0,1 0 1,0 0-1,0 0 1,0 0-1,0 1 1,0-1-1,0 0 1,-1 0-1,1 1 0,0-1 1,0 0-1,0 0 1,0 0-1,0 1 1,0-1-1,0 0 1,0 0-1,0 1 0,0-1 1,0 0-1,0 1 1,0-1-1,0 0 1,0 0-1,1 0 1,-1 1-1,0-1 0,0 0 1,0 0-1,0 1 1,0-1-1,0 0 1,1 0-1,-1 0 1,0 1-1,0-1 0,0 0 1,0 0-1,0 0 1,0 0-1,0 0 1,0 0-1,1 0 1,-1 0-1,2 1 841,-2-1-870,0 1-1,0-1 1,-1 0-1,1 1 1,0-1-1,0 0 0,0 1 1,0-1-1,0 0 1,0 1-1,0-1 0,0 0 1,0 1-1,0-1 1,0 0-1,0 1 1,0-1-1,0 1 0,1-1 1,-1 0-1,0 0 1,0 0-1,0 0 1,0 0-1,1 1 0,-1-1 1,0 0-1,0 1 1,1-1-1,-1 0 1,0 0-1,0 1 0,1-1 1,-1 0-1,0 0 1,0 0-1,0 0 1,0 1-1,1-1 0,-1 0 1,0 0-1,1 0 1,-1 0-1,0 0 1,1 0-1,-1 0 0,1 0 1,-1 0-1,0 0 1,1 0-1,-1 0-86,0 0 1,0 0-1,1 0 1,-1 0-1,0 0 0,0 0 1,0 0-1,0 0 0,0 0 1,0 0-1,0 1 1,0-1-1,0 0 0,0 0 1,0 0-1,0 0 0,1 0 1,-1 0-1,0 0 1,0 0-1,0 1 0,0-1 1,0 0-1,0 0 0,0 0 1,0 0-1,0 0 0,0 1 1,0-1-1,0 0 1,1 0-1,-1 0 0,0 0 1,0 1-1,0-1 0,0 0 1,0 0-1,0 0 1,-1 0-1,1 0 0,0 1 1,0-1-1,0 0 0,0 0 1,0 0-1,0 0 1,0 0-1,0 0 0,0 0 1,0 0-1,0 0 0,0 0 1,-1 0-1,1 0 1,0 0-1,0 1 0,0-1 1,0 0-1,0 0 0,0 0 1,0 0-1,0 0 0,-8 9-1008,7-8 840,-39 27-9015,15-8-993,16-14 5857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0 56,'9'6'18928,"-9"28"-15667,0 17-2598,0-35-341,5 0-169,-4-15-147,0 0 0,-1 0 1,1-1-1,-1 1 0,1 0 1,-1 0-1,0 0 0,0 0 0,0 0 1,0 0-1,0 0 0,1-1 0,-1 1 1,0 0-1,0 0 0,0 0 1,0 0-1,-1 0 0,1 0 0,0 0 1,0-1-1,0 1 0,-1 2 0,-1 4 40,-1 0 0,3 0-1,-2 1 1,1-1-1,-1 10 1,-4 27 169,2 6-35,0-3 20,1-33-111,1-2 1,1 1 0,1 0 0,0 0 0,2 20 0,0 11 74,-2-31-116,-1 1 1,0 1-1,-5 24 0,4-30 6,2 0-1,-1 0 1,0 0-1,2 12 1,-1-13-8,1 0 1,-2 0-1,1 0 1,-1-1-1,0 1 1,-3 10-1,2-9-52,0 1 0,1-1 0,1 0 0,0 1 0,0 0 0,1 15 1,1 8-23,7 37 185,-9 167 820,10-184-961,-20 3 25,10-53-41,0 1-1,1-1 0,-1 1 1,-1 0-1,1-1 0,0 1 1,0-1-1,-1 1 0,0-1 1,-1 1-1,-1 6 0,2-8 5,0 1-1,0 1 1,0-2-1,0 2 0,1-1 1,0 0-1,0 1 1,0-2-1,0 2 1,0 3-1,0-4 0,0 0 0,0 0 0,0 0 0,0 0-1,0 1 1,0-2 0,0 2 0,-1-1 0,0 0 0,-2 2-1,2-1-4,1 0-1,-1-2 0,1 2 0,-1-1 1,1 0-1,0 1 0,0-1 0,0 0 1,0 0-1,1 1 0,-1 0 1,1-2-1,-1 2 0,4 5 0,1 22-12,-5 216 3,-9-219 28,9-18-17,0-8 1,0 0 1,0 0-1,1 1 0,-2-1 1,1 0-1,0 1 0,0-1 0,0 0 1,-1 0-1,1 1 0,-1-1 1,0 0-1,0 0 0,0 1 1,-2 1-1,2 1-5,0-1 0,0 1 0,0-1 0,1 0 0,-1 1 0,1-1 1,1 1-1,-1-1 0,2 7 0,-1 3 6,-1-10 2,0-2 0,0 2-1,0 0 1,0-1-1,-1 1 1,1-2-1,-1 2 1,0-1-1,0 0 1,1 1 0,-4 3-1,2-4-6,2 1 0,0 0-1,-1-1 1,0 1 0,1-1-1,0 2 1,0-2 0,0 1 0,0-1-1,1 1 1,0-1 0,-1 1-1,0 0 1,4 4 0,2 23 33,-6 45 5,3-69-24,3 10-3,-6-17-7,0 0 0,0 0-1,0 0 1,0 1 0,0-1-1,0 0 1,0 1 0,0-1-1,0 1 1,0-1 0,0 0-1,0 1 1,0-1 0,0 0-1,0 1 1,0-1 0,0 1-1,0-1 1,-1 0 0,1 0-1,0 1 1,0-1 0,-1 0-1,1 1 1,0-1 0,0 0-1,-1 0 1,1 0 0,0 0-1,-1 0 1,1 0 0,0 0-1,-1 0 1,1 1 0,-1-1-1,1 0 1,0 0 0,0 0-1,0 0 1,0 0 0,-1 0-1,1 0 1,-1 0 0,1 0-1,0 0 1,-1 0 0,10 33-4,-9 36 42,-2-66-58,-2 2 6,1 25-9,1-25 22,-4 1 1,4-2-7,2 56-20,0-59 4,0 9-4,0 12 62,0-11-58,0-11 39,10 21-3,-10-20 66,0 3-121,0-3 74,-9 0-5462,1-22-11370,6 14 12754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 1164,'1'0'85,"-1"0"0,1 0-1,-1 0 1,0 0 0,1 0-1,-1 0 1,0 0 0,0 1 0,0-1-1,1 0 1,-1 0 0,1 0 0,-1 0-1,0 0 1,1 1 0,-1-1-1,0 0 1,1 0 0,-1 0 0,0 0-1,1 0 1,-1 0 0,0 1-1,1-1 1,-1 0 0,0 1 0,0-1-1,0 1 1,0-1 0,0 0 0,0 1-1,0-1 1,0 1 0,0-1-1,0 0 1,0 1 0,0-1 0,0 1-1,0-1-22,0 1-1,0-1 0,0 0 1,0 0-1,1 0 1,-1 0-1,0 1 0,0-1 1,0 0-1,0 1 1,0-1-1,0 0 0,1 1 1,-1-1-1,0 0 1,0 1-1,0-1 0,1 0 1,-1 0-1,0 1 1,0-1-1,1 0 0,-1 0 1,0 0-1,1 1 1,-1-1-1,0 0 0,0 0 1,1 0-1,-1 0 1,0 0-1,0 0 0,0 0 1,1 1-1,-1-1 0,0 0 1,1 0-1,11 16 6735,-5-16-5898,0-1 1,0 0 0,-1 0-1,1-1 1,8-2 0,-10 3-528,1 0-211,1 0 0,-2 0-1,1 1 1,0 0 0,-1 0 0,1 1-1,-1 0 1,1 0 0,0 1-1,-1-1 1,0 0 0,1 2-1,6 2 1,23 8 374,11-7 76,-35-6-487,0 1-1,0 1 0,-1 0 1,15 4-1,41 7 178,-51-11-272,35 4 10,58 0 0,10 5-20,-13 0 11,-50-12 10,-7-1-16,71 9 0,-106-5-15,-1 1 0,0-2 0,1-1 0,-1 0 0,1 0 0,23-4 0,-21 0-3,1 2 1,-1 0 0,17-1-1,31-2 1,23-4 30,-27 5-18,-6-6-18,-36 6 0,-2 2 0,33-3 0,2 2-8,82-14 0,27-5-80,-117 18 38,50 2 0,-79 2 35,63 5-24,-49-4 16,18-1 20,-4-7-49,-1 2 0,56-1 0,-62 9 166,-24-2-106,-1-1-1,1 0 1,0 0 0,12-2-1,-1-1-11,0 1 0,39 0 0,-33 2-2,47 12-6,222-12 23,-220 5 8,-52-6-14,-1 2-1,1 1 1,-1 1-1,30 7 1,-45-9-4,1 1 0,-2-1 0,2-1 0,-1 0 1,-1 0-1,2-1 0,10-2 0,27-1 3,-21 2-3,-15 0 0,1 1 0,-1 1 1,2 0-1,-2 1 0,12 2 1,7-2 21,-25-1-23,1-1 0,-1 1 0,2 0 0,-1 1 0,-1-1 0,0 1 0,10 2 0,-8-2 7,0 0 0,1-1 0,-1 0 0,0 0 0,1 0 0,11-3 0,20 0 24,119-3-31,-113 1-18,-42 5 2,-1-1 17,0 1 0,0 0 0,0 0 0,0 0 0,0 0 0,0 0 0,1 0 0,-2 1 0,1-1 0,0 0 0,1 1 0,-1-1 1,0 1-1,-1-1 0,1 1 0,2 0 0,-2 0 15,5-1-18,-3-2 6,2-4 5,16 4-3,12-8 3,-31 8-8,0 1 1,1 0-1,-1 0 1,0 1-1,1-1 1,-1 0 0,1 0-1,-1 1 1,0-1-1,1 1 1,-1 0 0,1 0-1,-1 0 1,1 0-1,-1 0 1,0 1-1,1-1 1,3 2 0,0 0-3,-1 0 0,1 0 0,0-1 0,-1 1 0,1-2 0,0 0 0,0 1 0,7-2 1,-1 2 5,-7 0 8,1-1 0,0 0 1,-1 0-1,1-1 0,-1 1 1,0-1-1,10-3 1,8 3 600,-22 2-570,1-1-1,-1 1 1,1-1 0,0 0 0,-1 0-1,1 0 1,0 0 0,0 0-1,-1 0 1,0 0 0,1-1-1,0 1 1,-1-1 0,1 0-1,0 1 1,-1-1 0,3-1-1,-4 1 316,-4 3-45,-43 9-5193,40-9 3367,1-1 1,0 0-1,-1-1 0,1 1 1,0-2-1,-1 1 0,-8-2 1,-4-7-2805,0 3 145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74 532,'9'10'6382,"-16"-8"-4347,5-2-1389,0 3 1830,-5 9-48,7-12-2399,0 0-1,0 1 0,0-1 0,0 0 0,0 1 1,0-1-1,0 0 0,1 0 0,-1 0 0,0 0 1,0 1-1,0-1 0,0 0 0,0 0 0,1 1 1,-1-1-1,0 0 0,0 0 0,1 1 0,-1-1 1,0 0-1,0 0 0,0 1 0,0-1 0,0 0 1,1 0-1,-1 0 0,0 0 0,0 0 0,1 0 1,-1 1-1,0-1 0,1 0 0,-1 0 0,0 0 1,1 0-1,-1 0 0,0 0 0,1 0 0,-1 0 1,0 0-1,1-1 0,-1 1 0,0 0 0,0 0 1,0 0-1,39 11 1869,64-14-80,114-19 0,102-34-719,-250 46-1048,1 3-1,76 2 1,-3 11 140,87-1-465,-83-15 362,-114 7-76,49 3 0,-30 2-19,71 14 4,69-5 1,-60 0 24,-72-6-18,-47-3 4,1 0 0,-1-2-1,0 0 1,1 0-1,18-3 1,21-1 41,-42 4-46,1-1 1,0 1 0,19-6 0,-25 5 0,0 0 0,0 1 0,1-1 0,-1 1 0,9 1 0,-8-1 13,-1 0 0,1 0 0,-1 0-1,0 0 1,8-3 0,79-8 181,-81 9-213,0 1 0,0 1 0,0-1-1,19 2 1,1 1 61,2 0-33,-22-1-6,0 0-1,-1-1 0,21-3 1,-16 1-8,-1 1-1,32 2 1,-12 0 9,-6 3 14,-25-3-22,0 0 0,0 0-1,0-1 1,0 0 0,-1 0 0,2 0-1,-2 0 1,1 0 0,6-2-1,10-3 22,1 3-1,1-1 0,-2 1 1,34 3-1,-15 0-16,43-6-100,1-6 101,-18 6 0,-48 3-11,-14 1 4,-1 1 0,1-1 0,0 1 0,0 0 0,0 0 0,0 0 0,0 1 0,-1-1 0,4 2 0,4-1-11,-2 1 0,2-1 0,-1 0 0,1-1 0,-1 0 1,13-2-1,32 0 33,-38 1 6,-6 1-31,0 0 0,-1 0 0,1 1 0,17 3 0,-18-1 17,28 0-1,-34-3-11,1 0 0,-1 1 0,1 0 0,-2-1 0,2 1 0,-1 1 0,1-1-1,4 3 1,12 2 63,28 5-100,-34-7 21,-11-3 11,-1 0 0,1 0 0,-1 0 0,1 0 0,0 0 0,-1-1 0,1 1 0,-1-1 0,6 0 0,37 9 59,-44-8-56,48 6-18,-48-6 21,2-1-1,-1 1 0,0 0 0,0 0 0,1-1 1,-2 1-1,2-1 0,-1 0 0,0 0 0,1 0 1,4-1-1,-7 1-3,0 0-1,0 0 1,0 0 0,1-1 0,-1 1-1,1 0 1,-1 0 0,1 0 0,-1 0-1,1 0 1,-1 0 0,1 0 0,-1 0-1,1 0 1,-1 0 0,1 0 0,-1 0 0,0 0-1,0 0 1,0 0 0,1 1 0,-1-1-1,1 0 1,-1 0 0,0 1 0,1-1-1,-1 0 1,1 0 0,-1 1 0,0-1-1,1 0 1,-1 1 0,0-1 0,1 0-1,-1 1 1,0-1 0,0 1 0,30 6 211,-19-5-247,-8 0 45,-10-1 261,7 9-400,0-16 120,0 5 7,1 0-1,-1 1 1,0-1-1,0 0 1,0 1-1,0-1 1,1 0-1,-1 1 1,0-1-1,0 0 1,0 1 0,0-1-1,0 1 1,-1 0-1,1-1 1,0 0-1,0 1 1,0-1-1,-1 0 1,1 1-1,0-1 1,0 0-1,0 1 1,0-1-1,-1 1 1,1-1 0,-1 1-1,1 0 1,-1 0-1,1-1 1,-1 1-1,1-1 1,-1 1-1,1 0 1,-1-1-1,1 1 1,-1-1-1,-1 1-238,10-5-5554,-13 3 4084,0 0 0,1-1 0,0 1 0,-1-1 0,2 0-1,-6-4 1,8 2-1598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 1 480,'-9'26'4030,"9"-25"-3209,-18 31 7024,18-30-7639,0-2 1,0 2 0,0-1-1,0 1 1,0-1 0,0 1-1,0-1 1,-1 0-1,1 0 1,0 1 0,-1-1-1,1 1 1,-1-2 0,0 2-1,1-1 1,-1 0-1,0 1 1,1-1 0,-2 1-1,1-2-152,0 1-1,0 0 0,1 0 0,-1 0 1,1 0-1,0 0 0,0 0 1,-1 0-1,1-1 0,0 1 0,-1 0 1,1 0-1,0 0 0,0 0 1,0 1-1,-1-1 0,1-1 1,1 1-1,-1 0 0,0 0 0,0 0 1,0 0-1,0 0 0,1 0 1,0 1-1,1 12 337,-2-9-280,0 1-1,0 0 1,0-1 0,1 1 0,0 0 0,1-1 0,2 9-1,14 40 258,1 16 43,-16-57-275,4 8 165,-2-2 0,0 1-1,-1 0 1,1 33 0,5 60 745,-10-105-1016,0 34 317,-8 69 1,4-55 11,4-45-279,0 2 0,-1-2 0,-4 17 0,3-14-43,1 0 1,-1 0 0,2 1 0,2 24 0,0 0-9,7 5-2,-9-43-27,0 5 4,0 0 1,0 0-1,0 1 0,-1-2 1,0 1-1,0 0 0,-4 10 1,5-13-3,-1 1 0,0-1 1,1 0-1,-1 0 0,1 0 1,0 1-1,0-1 1,0 0-1,1 6 0,-2 25 56,-2-14 27,0 2-1,1-1 1,2 37-1,0-31-67,-8 34 8,8 84-12,-10-116 12,10-22-20,0-1-1,-1 1 1,0-1-1,1 1 1,-2 0-1,-2 7 1,4-10 2,-1 0 0,0 0 0,1 1 0,-1-1 1,1 1-1,0-1 0,1 5 0,-2 27 60,1-36-65,-5 23 215,1 1 0,-3 48 0,-3-13-38,10 448 459,4-501-652,-4-6 16,0 0 0,0 0-1,1 0 1,-1 1 0,1-1-1,-1 0 1,0 1 0,1-1-1,-1 1 1,1-1 0,-1 0 0,0 0-1,1 0 1,-1 1 0,0-1-1,0 1 1,1-1 0,-1 1-1,0-1 1,0 1 0,0-1 0,0 1-1,0-1 1,0 1 0,0-1-1,0 1 1,0-1 0,0 1 0,0-1-1,0 0 1,0 1 0,0-1-1,0 1 1,0-1 0,0 2-1,0-1 20,0 42-74,4-43 15,-1 4-17,-2-3 59,-1-1-60,0 1 54,0-1 1,0 0 0,0 1-1,0-1 1,-1 1 0,1-1-1,0 0 1,0 1 0,0-1-1,0 0 1,0 0 0,0 0-1,0 0 1,0 1-1,1-1 1,-1 0 0,0 1-1,0-1 1,0 0 0,0 1-1,0-1 1,1 0 0,-1 1-1,0-1 1,0 0 0,0 1-1,1-1 1,-1 0 0,0 0-1,0 1 1,1-1-1,-1 0 1,0 0 0,1 0-1,-1 1 1,0-1 0,1 0-1,-1 0 1,0 0 0,0 0-1,0 0 1,0 0 0,1 0-1,-1 0 1,0 0 0,1 0-1,-1 0 1,1 0-1,-1 0 1,2 21-26,-2-20 28,0-1 0,0 0 0,0 0 1,0 0-1,0 1 0,0-1 0,0 0 0,0 0 0,0 1 0,-1-1 0,1 0 0,1 0 0,-1 1 0,0-1 0,0 0 0,0 0 0,0 1 0,0-1 0,0 0 0,0 0 1,0 0-1,0 0 0,0 0 0,0 0 0,1 0 0,-1 0 0,0 1 0,0-1 0,0 0 0,0 0 0,0 0 0,0 0 0,0 1 0,0-1 0,0 0 0,1 0 0,-1 0 1,0 0-1,0 0 0,0 0 0,1 0 0,-1 0 0,0 0 0,0 0 0,1 0 0,-1 0 0,0 0 0,0 0 0,1 0 0,-1 0 0,0 0 0,0 0 0,1 0 0,-1 0 1,0 0-1,0 0 0,0 0 0,1 0 0,-1 0 0,0 0 0,0-1 0,0 1 0,0 0 0,0 0 0,0 0 0,1 0 0,0 0 1,0 0-1,0 0 1,0 0-1,0 0 0,-1 1 1,1-1-1,0 0 0,0 1 1,0-1-1,0 1 0,0-1 1,-1 1-1,0-1 0,1 1 1,0 0-1,0 0 0,-1-1 1,1 0-1,0 1 1,-1 0-1,1 0 0,-1-1 1,1 1-1,-1 0 0,0 0 1,0 0-1,0 0 0,1-1 1,-1 1-1,0 0 0,0 0 1,0 2-1,6-2 9,-10-1-25,2 0-24,-12-4-6879,10-4 243,-2-5 159,4 10 5350,1-2-2690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2007 184,'-6'-1'936,"-6"2"353,9 5 3217,-9-3-632,4-1 648,15-1-3345,-7-1-1172,0 0 0,0-1 0,0 1 1,0 0-1,0 0 0,0 0 1,0 0-1,0 0 0,0 0 1,0 0-1,0-1 0,0 1 1,0 0-1,0 0 0,0 0 1,0 0-1,0 0 0,0 0 1,0 0-1,0 0 0,0-1 1,0 1-1,0 0 0,0 0 1,0 0-1,0 0 0,0 0 1,-1 0-1,1 0 0,0 0 1,0 0-1,0 0 0,0 0 1,0 0-1,0 0 0,0 0 1,0-1-1,0 1 0,-1 0 1,1 0-1,0 0 0,0 0 1,0 0-1,0 0 0,0 0 1,0 0-1,0 0 0,-1 0 1,1 0-1,0 1 0,0-1 1,0 0-1,0 0 0,0 0 1,0 0-1,0 0 0,0 0 1,-1 0-1,1 0 0,12-7 153,13-7 137,32-23 67,-30 21-251,-24 15-103,-1 0 0,1 0 0,-1 0 0,0-1 0,1 1 0,-1-1 0,0 1 0,0-1 0,0 0 0,0 0 0,0 1 0,0-1-1,0-1 1,1-1 0,1-3 7,0 1 0,0 0-1,0 0 1,1 1 0,7-7-1,13-18-4,-6 13-22,-17 16 15,1-1 1,-1 1-1,1-1 0,-1 0 1,0 0-1,0 0 0,0 0 0,0-1 1,2-1-1,1-3 7,1 1-1,-1 0 1,2 0 0,-1 1-1,1-1 1,-1 1-1,1 1 1,1-1 0,-1 1-1,10-3 1,40-27-97,-39 20 226,0 2-1,27-15 1,-40 24-122,49-33-79,-22 5 88,-7 12 54,-21 15-70,-1 0 0,1 1 0,0 0 0,1 0 0,-1 0-1,0 1 1,10-5 0,122-54 140,-102 48-131,53-28-1,-53 21-9,-6 3 17,0 2 1,31-12 0,16-15-21,-32 15 39,-21 12-44,-9 5 4,-11 9-5,-1 0 1,0 0-1,0 0 1,1 0-1,-1 0 1,1 1-1,-1-1 1,0 0-1,1 1 1,0-1-1,-1 1 1,1 0-1,2-1 1,7-3-4,0 0 0,-1 0-1,1-1 1,-1-1 0,10-6 0,2-1 2,11-3-13,-24 12 27,-1 0-1,0 0 1,0-1 0,12-9-1,-14 10-10,-1 1 0,1 0 0,0 0 0,-1 0 1,2 1-1,7-3 0,23-9 49,93-53 54,-110 55-92,-10 6-19,0 0 0,0 1 0,1 0 0,0 0-1,23-6 1,19-7 26,-41 15-19,-1 0 1,0-1-1,0 0 0,17-11 1,31-10 60,21-9-58,-22 8-15,-23 14 10,38-17-28,-7 3 15,-39 13-22,0 1 1,57-15-1,-5 1 55,169-84 46,-195 94-67,-33 10 22,-1 0 0,0-1 0,21-11 0,36-12 35,-63 23-50,2 1 1,-1 1-1,27-6 1,25-9 6,84-34-16,-105 37 4,54-12 0,14-5-2,-85 23-13,25-9 34,0 2 0,65-13 0,-80 22 39,39-14 0,-38 10-94,44-9-1,-45 12 40,-27 7-6,-1 0 0,1 1 1,23-3-1,-23 4 2,0-1 1,-1 0-1,1 0 0,17-8 0,0 2 122,33-10-113,102-25 883,-126 32-780,-31 9-89,0-1 0,0 2 0,1-1 0,-1 0 0,1 1-1,6 0 1,-4 0 32,-1 0 0,0-1 0,1 0 0,14-6 0,-14 5-6,1-1 0,1 2 0,-1-1 0,0 1 0,14 0 0,37-10 403,-56 11-381,-1 0 1,0 0-1,0 0 1,0 0-1,0 0 0,0-1 1,6-3-1,5-1 64,-13 6-137,7 0-5,-42 5 346,27-3-792,-1 0-1,0-1 1,0 0-1,0 0 1,-12-1-1,-70-8-9800,72 5 7294,-5 2-840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0 532,'35'6'4002,"-24"-2"-2386,-12-2-1505,-1 2 205,4 10 6998,48-2-4181,-45-11-3056,-1 0 0,1 0 0,-1 1 0,0-1 0,0 1 0,8 4 0,17 6 217,-5-7-140,0-1 0,33 2 1,19 3-53,100 39 2,-86-37 11,-61-9-60,-1 1 0,39 10 0,6 0-155,-71-13 74,1 2 51,1-1 0,-1 1 1,1-1-1,-1 1 0,1-1 1,-1 0-1,1-1 0,0 1 1,-1 0-1,7-1 0,-7 0 4,-2-1-20,0 1 1,1 0 0,-1 0-1,0-1 1,0 1-1,0 0 1,0 0 0,0 0-1,0 0 1,0 0-1,1 1 1,-1-1-1,0 0 1,0 0 0,0 1-1,0-1 1,0 1-1,0-1 1,0 1 0,0-1-1,0 1 1,0-1-1,0 1 1,1 1-1,-22 11 391,6-1-277,-17 11 105,26-21-212,1 1 1,0 0-1,0 0 0,-1 0 1,2 1-1,-1 0 0,-6 8 0,-26 21 28,3-13-17,2 1 1,-35 30 0,-117 80 171,131-93-162,49-35-45,1 0 0,-1-1 0,0 1 0,0-1 0,-1 1 0,1-1 0,0 0 0,-1 0 0,1-1 0,-1 1 0,0-1 0,1 1 0,-9 0 0,10-2 46,2-60-15416,0 47 11916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2007 184,'-6'-1'936,"-6"2"353,9 5 3217,-9-3-632,4-1 648,15-1-3345,-7-1-1172,0 0 0,0-1 0,0 1 1,0 0-1,0 0 0,0 0 1,0 0-1,0 0 0,0 0 1,0 0-1,0-1 0,0 1 1,0 0-1,0 0 0,0 0 1,0 0-1,0 0 0,0 0 1,0 0-1,0 0 0,0-1 1,0 1-1,0 0 0,0 0 1,0 0-1,0 0 0,0 0 1,-1 0-1,1 0 0,0 0 1,0 0-1,0 0 0,0 0 1,0 0-1,0 0 0,0 0 1,0-1-1,0 1 0,-1 0 1,1 0-1,0 0 0,0 0 1,0 0-1,0 0 0,0 0 1,0 0-1,0 0 0,-1 0 1,1 0-1,0 1 0,0-1 1,0 0-1,0 0 0,0 0 1,0 0-1,0 0 0,0 0 1,-1 0-1,1 0 0,12-7 153,13-7 137,32-23 67,-30 21-251,-24 15-103,-1 0 0,1 0 0,-1 0 0,0-1 0,1 1 0,-1-1 0,0 1 0,0-1 0,0 0 0,0 0 0,0 1 0,0-1-1,0-1 1,1-1 0,1-3 7,0 1 0,0 0-1,0 0 1,1 1 0,7-7-1,13-18-4,-6 13-22,-17 16 15,1-1 1,-1 1-1,1-1 0,-1 0 1,0 0-1,0 0 0,0 0 0,0-1 1,2-1-1,1-3 7,1 1-1,-1 0 1,2 0 0,-1 1-1,1-1 1,-1 1-1,1 1 1,1-1 0,-1 1-1,10-3 1,40-27-97,-39 20 226,0 2-1,27-15 1,-40 24-122,49-33-79,-22 5 88,-7 12 54,-21 15-70,-1 0 0,1 1 0,0 0 0,1 0 0,-1 0-1,0 1 1,10-5 0,122-54 140,-102 48-131,53-28-1,-53 21-9,-6 3 17,0 2 1,31-12 0,16-15-21,-32 15 39,-21 12-44,-9 5 4,-11 9-5,-1 0 1,0 0-1,0 0 1,1 0-1,-1 0 1,1 1-1,-1-1 1,0 0-1,1 1 1,0-1-1,-1 1 1,1 0-1,2-1 1,7-3-4,0 0 0,-1 0-1,1-1 1,-1-1 0,10-6 0,2-1 2,11-3-13,-24 12 27,-1 0-1,0 0 1,0-1 0,12-9-1,-14 10-10,-1 1 0,1 0 0,0 0 0,-1 0 1,2 1-1,7-3 0,23-9 49,93-53 54,-110 55-92,-10 6-19,0 0 0,0 1 0,1 0 0,0 0-1,23-6 1,19-7 26,-41 15-19,-1 0 1,0-1-1,0 0 0,17-11 1,31-10 60,21-9-58,-22 8-15,-23 14 10,38-17-28,-7 3 15,-39 13-22,0 1 1,57-15-1,-5 1 55,169-84 46,-195 94-67,-33 10 22,-1 0 0,0-1 0,21-11 0,36-12 35,-63 23-50,2 1 1,-1 1-1,27-6 1,25-9 6,84-34-16,-105 37 4,54-12 0,14-5-2,-85 23-13,25-9 34,0 2 0,65-13 0,-80 22 39,39-14 0,-38 10-94,44-9-1,-45 12 40,-27 7-6,-1 0 0,1 1 1,23-3-1,-23 4 2,0-1 1,-1 0-1,1 0 0,17-8 0,0 2 122,33-10-113,102-25 883,-126 32-780,-31 9-89,0-1 0,0 2 0,1-1 0,-1 0 0,1 1-1,6 0 1,-4 0 32,-1 0 0,0-1 0,1 0 0,14-6 0,-14 5-6,1-1 0,1 2 0,-1-1 0,0 1 0,14 0 0,37-10 403,-56 11-381,-1 0 1,0 0-1,0 0 1,0 0-1,0 0 0,0-1 1,6-3-1,5-1 64,-13 6-137,7 0-5,-42 5 346,27-3-792,-1 0-1,0-1 1,0 0-1,0 0 1,-12-1-1,-70-8-9800,72 5 7294,-5 2-840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0 532,'35'6'4002,"-24"-2"-2386,-12-2-1505,-1 2 205,4 10 6998,48-2-4181,-45-11-3056,-1 0 0,1 0 0,-1 1 0,0-1 0,0 1 0,8 4 0,17 6 217,-5-7-140,0-1 0,33 2 1,19 3-53,100 39 2,-86-37 11,-61-9-60,-1 1 0,39 10 0,6 0-155,-71-13 74,1 2 51,1-1 0,-1 1 1,1-1-1,-1 1 0,1-1 1,-1 0-1,1-1 0,0 1 1,-1 0-1,7-1 0,-7 0 4,-2-1-20,0 1 1,1 0 0,-1 0-1,0-1 1,0 1-1,0 0 1,0 0 0,0 0-1,0 0 1,0 0-1,1 1 1,-1-1-1,0 0 1,0 0 0,0 1-1,0-1 1,0 1-1,0-1 1,0 1 0,0-1-1,0 1 1,0-1-1,0 1 1,1 1-1,-22 11 391,6-1-277,-17 11 105,26-21-212,1 1 1,0 0-1,0 0 0,-1 0 1,2 1-1,-1 0 0,-6 8 0,-26 21 28,3-13-17,2 1 1,-35 30 0,-117 80 171,131-93-162,49-35-45,1 0 0,-1-1 0,0 1 0,0-1 0,-1 1 0,1-1 0,0 0 0,-1 0 0,1-1 0,-1 1 0,0-1 0,1 1 0,-9 0 0,10-2 46,2-60-15416,0 47 11916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 54 392,'0'8'899,"0"-16"720,-9 3 2459,1-13-957,8 17-2470,0-28 2534,-1 30-3184,1 0 0,0 0 0,0 1 0,0 0 0,0-2 0,1 2 0,-1-1 0,0 1-1,1-2 1,-1 2 0,0-1 0,0 0 0,1 0 0,0 1 0,0-1 0,-1 0 0,1 0 0,1 1 0,6 32 42,1-8-48,0-14-312,-8-10 337,-1 0 0,2-2 1,-1 2-1,0 0 1,0-1-1,0 0 0,1 0 1,-2 0-1,2 0 0,0 0 1,-2 0-1,4 1 1,-2-1 0,-1-1-18,0 0 0,-1 1-1,0-1 1,1 1-1,-1-1 1,1 1-1,0-1 1,-1 1-1,1 0 1,-1-1-1,0 0 1,0 1 0,1-1-1,-1 1 1,0 0-1,1 0 1,-1-1-1,0 0 1,1 1-1,-1 0 1,0-1 0,0 1-1,0 0 1,0 0-1,0-1 1,0 0-1,0 1 1,0 0-1,0 0 1,0 0 0,0-1-1,-1 1 1,10 11-13,-9-10-10,-1-1 13,1-1 0,0 1 1,0 0-1,0 0 0,0-1 0,-1 1 1,1 0-1,0 0 0,1 0 0,-1 0 1,0-1-1,0 0 0,0 1 0,0 0 1,1 0-1,-1 0 0,0-1 1,1 1-1,-1-1 0,0 1 0,0 0 1,1 0-1,-1-1 0,1 1 0,0-1 1,-1 0-1,1 1 0,0-1 0,-1 1 1,0 0-1,3 0 0,-8 3-2523,-8-3-7157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1 236,'11'11'1301,"-11"-10"-1212,1-1-1,-1 0 1,0 1 0,1 0-1,-1-1 1,1 1 0,-1-1-1,0 1 1,0-1 0,1 0-1,-1 0 1,1 1 0,0-1-1,-1 1 1,1-1 0,-1 0-1,0 1 1,1-1 0,0 0-1,-1 0 1,1 1 0,0-1-1,-1 0 1,0 0 0,1 0-1,1 0 1,0 0 754,-2 0-778,0 1 0,-1-1 0,1 0 0,0 0 0,0 1 0,0-1 0,1 1 0,-1-1 0,0 0 0,0 1 0,0-1 0,0 1 0,0-1 0,0 1 0,0-1 0,0 0 1,0 0-1,0 0 0,1 0 0,-1 1 0,0-1 0,0 0 0,1 1 0,-1-1 0,0 0 0,1 1 0,-1-1 0,1 0 0,-1 0 0,0 1 0,0-1 0,4 4 212,-4-3-112,0 34 826,0-29-882,0-5-86,0 0 1,0 0 0,-1 1-1,1-1 1,0 0 0,0 1-1,1-1 1,-1 0 0,0 1 0,0-1-1,0 0 1,0 0 0,1 1-1,-1-1 1,1 0 0,0 0-1,0 1 1,-1-1 0,0-1-1,3 4 1,0 7-1,-1-10-21,-2-1 0,0 0 0,1 1 0,-1-1 0,1 0 0,-1 0 0,0 1 0,1-1 0,-1 1 0,1-1 0,-1 0 0,0 0 0,0 0 0,0 1 0,0-1 0,1 1 0,-1-1 0,0 0 0,0 1 0,0-1 0,1 1 0,-1-1 0,0 0 0,0 1 0,0-1 0,0 1 0,0-1 0,0 1 0,0-1 0,0 1 0,0-1 0,0 1 0,0-1 0,0 0 0,-1 1 0,1-1-1,0 1-1,0-1 0,0 0 0,0 0 0,0 1 1,0-1-1,-1 0 0,1 0 0,0 0 0,0 1 0,0-1 0,0 0 0,0 0 1,0 0-1,1 0 0,-1 0 0,0 0 0,0 1 0,0-1 0,0 0 0,0 0 0,0 0 1,0 1-1,0-1 0,0 0 0,1 0 0,-1 0 0,0 1 0,0-1 0,0 0 0,0 0 1,1 0-1,-1 0 0,0 0 0,0 1 0,0-1 0,1 0 0,-1 0 0,0 0 1,0 0-1,0 0 0,0 0 0,0 0 0,0 0 0,1 0 0,-1 0 0,0 0 0,0 0 1,1 0-1,-1 0 0,0 0 0,0 0 0,0 0 0,1 0 0,-1 0 0,0 0 0,0 0 1,1 0-1,-1-1 0,0 1 0,0 0 0,0 0 0,0 0 0,0 0 0,0-1 0,2 1-26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1 500,'0'20'6891,"0"25"-4906,9-20-857,-9 23-528,0-47-603,17 3-2890,-17-7 2224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 0 532,'0'0'112,"7"1"2554,-7 0-942,-1 0-1625,1 0 0,-1 0 0,0 0 0,0 0 0,1-1 0,0 1 0,0 0 0,-1 0 0,1 0 1,-1 0-1,1 0 0,-1 0 0,1 0 0,0 0 0,0-1 0,0 2 0,0 0 0,-9 34 1053,0 13 268,1-24-951,8-23-424,-1 0-42,1-1 1,0 0-1,-1 0 1,1-1 0,0 1-1,0 0 1,0 1-1,0-1 1,0-1-1,0 1 1,0 0-1,0 0 1,0 0-1,1 0 1,-1 0 0,1 0-1,-1 0 1,0 0-1,0-1 1,1 1-1,-1 0 1,1 0-1,0 0 1,-1 0-1,1-1 1,-1 0-1,1 1 1,1 1 0,-1-2-130,-1 1 0,1-1-1,-1 0 1,1 0 0,0 0 0,0 0 0,-1 0 0,1 0 0,-1 0 0,1 0 0,0 0 0,0-1 0,-1 1 0,0 0 0,1 0 0,0-1 0,0 1 0,-1-1 0,1 1 0,-1 0 0,0-1 0,1 1 0,0 0 0,0-2 0,16-15-4087,-16 15 3767,1-3-1622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 0 372,'6'0'2152,"-12"0"-697,4 9-10,1-8-1369,1-1 0,0 1 0,0-1-1,-1 0 1,0 1 0,1-1-1,-1 0 1,1 0 0,-1 1 0,1-1-1,0 1 1,0 0 0,0-1-1,-1 1 1,1-1 0,0 0-1,-1 1 1,1 0 0,0-1 0,0 1-1,0 0 1,0 0 0,-1-1-1,1 0 1,0 1 0,0-1 0,0 1-1,1 0 1,-1 0 0,0 0-1,-1 6 175,0 0 0,-1-2 0,0 2 0,0-1 0,0 0 0,-2 1 0,1-1-1,-4 6 1,1 8 155,0 1-329,5-19-76,0-2 1,0 2-1,1 0 0,-1-1 1,0 1-1,0-1 0,1 1 1,-1-1-1,1 1 0,0-1 1,0 1-1,0 0 1,0-1-1,0 1 0,0 1 1,0 0-1,0-2-29,-6 5-902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494 60 692,'-15'-9'6832,"0"2"-65,11 2-5715,3 3-841,0 0 0,0 0 0,0 0 0,1 0 0,-2 0-1,1 1 1,0-1 0,0 0 0,-1 1 0,1-1 0,-1 0 0,0 1-1,1-1 1,-1 1 0,1 0 0,-4-2 0,1 1 367,3 1-496,0 0 0,0 0 0,1 1-1,-1-1 1,-1 0 0,1 1-1,1 0 1,-2 0 0,1-1-1,0 1 1,0 0 0,0-1 0,0 1-1,-1 0 1,2 0 0,-2 0-1,1 0 1,0 0 0,0 0-1,0 1 1,-1-1 0,2 0 0,-1 1-1,-1-1 1,1 0 0,1 0-1,-3 2 1,2-1-2,-27 3 479,-21 16 511,48-19-1010,-27 4 532,-41 29-365,11 1 222,57-34-445,-1 0 0,1 1 0,-1-1 0,0 1 0,1 0 0,-1-1 0,1 1 0,-1 0 0,1 0 0,-1 3 0,0-3-4,1-1-1,1 1 1,-2 0 0,1-1 0,0 1-1,-1 0 1,1-1 0,0 1-1,-1-1 1,-2 2 0,2-1 4,-2 0 0,2 1-1,-1-1 1,0 1 0,1-1 0,-1 1 0,2 0 0,-5 7 0,-5 5 11,-30 45 57,34-41-46,-3 2-20,8-15-10,0-1-1,1-1 1,-1 2-1,1-1 0,0 1 1,0 7-1,1-8 11,-1-1 0,0 1 1,0-1-1,0 1 0,-3 8 0,1-9-3,2 1 1,0 0-1,-1-1 1,1 1-1,1 0 1,-1 5-1,-8 20 17,9 120 47,17-109-137,-15-35 78,0 0-1,0 1 0,1-1 1,0 0-1,0 1 1,0-2-1,1 1 0,0-1 1,0 1-1,8 6 1,5 15-8,-5-13 2,-9-10 0,1 1-1,-1-1 1,1 1-1,0-2 0,1 1 1,4 3-1,-5-4-2,-7-3-1,3 0 2,0 0-1,0 0 1,0 0 0,0 0 0,0 1 0,0-1 0,0 0 0,0 0 0,0 0 0,0 0-1,0 0 1,0 0 0,0 0 0,0 1 0,0-1 0,0 0 0,0 0 0,0 0-1,0 0 1,0 0 0,0 0 0,0 0 0,0 0 0,0 0 0,-1 0 0,1 0-1,0 0 1,0 0 0,0 0 0,0 0 0,0 0 0,0 0 0,0 0 0,0 0-1,0 0 1,0 0 0,0 0 0,0 0 0,0 0 0,0 0 0,0 0 0,0 0 0,0 0-1,0 0 1,0 0 0,0 0 0,0 0 0,-1 0 0,1 0 0,0 0 0,0 0-1,0 0 1,37 24-2,32 11 30,-65-33-37,0 1 0,0-1 0,0 0 0,0-1 0,0 1 0,1 0 0,-1-1 0,1 0 0,-1 0 0,8 0 0,-11-1 7,1 0 0,0 0 0,0 1-1,0-1 1,0 1 0,0-1 0,-1 0 0,2 1-1,-2 0 1,3 1 0,1-2 8,-1 1-1,0-1 1,1 0 0,-1 0 0,1 0-1,-1-1 1,0 1 0,1-1-1,-1 0 1,0-1 0,0 1 0,0-1-1,4-2 1,-1 1 0,6-1-24,-1 0 0,0-1 0,19-11 1,-16 3 5,-15 11 10,2 0 0,0 1 0,-1-1 0,1 0 1,-1 1-1,2-1 0,-2 1 0,1 0 0,1 0 0,1-1 1,-2 1-2,0 0 0,0 0 1,0-1-1,1 1 1,-2 0-1,1-1 0,0 1 1,0-1-1,0 0 0,-1 1 1,3-4-1,14-13-8,-12 13 0,-2 1-1,1-1 1,0 0 0,0-1-1,6-11 1,-1 5-26,-9 10 38,1 1 0,-1-1 1,0 0-1,1 0 0,-1 0 0,0 0 0,0 0 1,0 1-1,0-2 0,0 1 0,-1 0 0,2-3 1,-2 4-2,0 0 0,0-1 0,1 1 1,-1-1-1,1 2 0,-1-2 1,0 1-1,1 0 0,-1 0 0,1 0 1,0-1-1,0 1 0,-1 1 0,3-3 1,-2 2-1,-1 0 0,1 1 1,0-2-1,0 1 0,-1 0 1,1 1-1,-1-2 0,1 1 0,-1 0 1,1 0-1,-1 0 0,0-1 1,1 1-1,-1-1 0,4-6 12,1-5 4,3-25-56,9-7 1,-16 44 40,-1-1 0,0 0-1,0 0 1,1 0 0,0 0 0,-1 1 0,1-1 0,-1 1-1,1-1 1,0 0 0,0 1 0,1-3 0,-1 3 0,1-1 0,-2 0 0,1 1 0,0-1 0,0 0 0,0 0-1,-1 0 1,0 0 0,1 0 0,-1 0 0,1 0 0,-1-2 0,9-17 9,-1-13 39,1 9-80,-9-105 224,-9 105-184,10 16-8,-1 7 1,0-1-1,0 2 0,0-2 1,0 2-1,0-2 0,0 2 1,0-2-1,-1 1 0,1 0 0,-1 0 1,0 1-1,0-2 0,1 2 1,-1-1-1,-2-4 0,0-14 17,2 19-7,0 0 3,-1-1 0,1 1 0,0-1-1,-1 0 1,1 1 0,0-1 0,0 0 0,0 0 0,0 0 0,1 1 0,-1-2 0,1 2 0,-1-1 0,0-3 0,-23-14 326,21 17-326,0 0-1,-1-1 0,1 1 1,1 0-1,-1-1 0,0 0 1,1 0-1,-2-3 0,2 4 25,1 0 0,0 0 0,-1 0 0,1 0 0,0 0 0,-1 1 0,1-1 0,-1 0-1,0 1 1,0 0 0,0-1 0,1 1 0,-2 0 0,2 0 0,-2 0 0,-2-1 0,-14-10 115,15 8-126,4 3-18,-1 0 0,1 1 0,0-1-1,0 1 1,-1 0 0,0-1 0,1 1 0,-1-1-1,0 1 1,1 0 0,0-1 0,-1 1-1,0-1 1,0 1 0,1 0 0,-1 0-1,1 0 1,-1-1 0,0 1 0,1 0 0,-1 0-1,0 0 1,1 0 0,-1 0 0,0 1-1,1-1 1,-1 0 0,-1 0 0,-5 1 96,-114 4-124,117-5-320,0 1 0,1 0 1,-1 0-1,0-1 0,0 2 1,1-1-1,-7 5 0,8-6-135,1 0-1,-1 1 1,1 0 0,0 0-1,-1 0 1,1 0-1,0 0 1,0 0-1,-1 1 1,1-2-1,1 2 1,-2-1-1,1 1 1,0-2-1,1 2 1,-1 0-1,0-1 1,0 1 0,1-1-1,-1 4 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18 832,'0'0'77,"-1"0"-1,1 0 0,0 1 1,0-1-1,-1 0 1,1 0-1,0 0 1,-1 0-1,1 0 1,0 0-1,-1 0 1,1 0-1,0 0 0,0 0 1,0 0-1,0 0 1,0 0-1,-1 0 1,1 0-1,0 0 1,-1-1-1,1 1 1,0 0-1,0 0 0,-1 0 1,1 0-1,0-1 1,0 1-1,-1 0 1,1 0-1,0 0 1,0-1-1,0 1 1,0 0-1,0 0 0,0 0 1,0 0-1,0 0 1,0-1-1,0 1 1,0 0-1,0 0 1,0-1-1,-1 1 1,1 0-1,0-1 0,0 1 1,0-1-1,9-11 9385,-17 16-6753,8-4-2677,0 1 1,0-1-1,-1 0 0,1 1 0,0-1 1,-1 1-1,1-1 0,0 0 1,0 0-1,-1 1 0,1-1 1,0 1-1,0-1 0,0 1 1,0-1-1,0 1 0,0 0 1,0-1-1,0 0 0,0 0 1,0 1-1,0-1 0,0 1 1,0-1-1,0 1 0,0-1 1,0 1-1,1-1 0,-1 0 1,0 1-97,0-1 0,1 0 1,-1 1-1,0-1 0,0 0 1,0 1-1,0-1 0,1 0 1,-1 1-1,0-1 0,0 0 1,0 1-1,0-1 0,0 0 1,0 0-1,0 0 0,0 1 1,0-1-1,0 0 0,0 1 1,0-1-1,-1 1 0,1-1 1,0 0-1,0 1 0,0-1 1,0 0-1,-1 1 0,1-1 1,0 0-1,0 0 0,0 0 1,-1 0-1,1 0 0,0 0 1,-1 1-1,1-1 0,0 0 1,-1 0-1,1 0 0,0 1 1,0-1-1,0 0 0,0 0 1,-1 0-1,1 0 0,0 0 1,-1 0-1,1 0 0,0 0 1,-1 0-1,0 0 0,-7-4-7874,7 3 7002,-8-4-2446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55 980,'18'-25'6800,"-18"22"-5571,-1-6 5982,-6 11-4861,6-1-903,-5-12-11202,1 7 5711,-2-1 394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10 56,'4'-2'7427,"7"-6"-6112,-10 8-1276,-1 1-1,0-1 0,0 0 1,0 0-1,1 0 0,-1 0 1,0 1-1,0-1 0,0 0 1,0 0-1,0 0 1,0 0-1,1 0 0,-1 0 1,0 0-1,0 1 0,0-1 1,0 0-1,0 0 0,0 1 1,0-1-1,0 0 0,0 1 1,0-1-1,0 0 1,0 0-1,0 1 0,0-1 1,0 0-1,-1 0 0,1 0 1,0 1-1,0-1 0,0 0 1,0 0-1,0 0 1,0 0-1,-1 0 0,1 0 1,0 0-1,0 0 0,0 1 1,-1-1-1,1 0 0,0 0 1,0 0-1,0 0 1,-1 0-1,1 1 0,0-1 1,0 0-1,0 0 0,0 0 1,0 0-1,0 0 0,-1 0 1,1 0-1,4 7 1179,3-8-921,-4 16 59,-2-15-351,0 1-1,-1-1 0,1 1 1,0 0-1,-1-1 0,0 1 1,1 0-1,0-1 1,-1 0-1,1 1 0,-1 0 1,1 0-1,-1 0 0,0 0 1,0-1-1,1 1 0,-1 0 1,0 0-1,0 0 1,0-1-1,1 1 0,-1 0 1,0 0-1,0 0 0,0 0 1,-1-1-1,1 1 1,0 0-1,0 0 0,0 0 1,-1-1-1,1 2 0,0 7 12,0-8-7,0 34 155,0-16-210,0-18 29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22 180,'-2'-10'3462,"2"10"-3414,-1 0-1,1 0 1,0 0-1,-1 0 1,1 0-1,0 0 1,0 0-1,-1 0 1,1-1-1,0 1 1,-1 0-1,1 0 1,-1-1-1,1 1 1,0 0-1,-1 0 1,1-1-1,0 1 1,0 0-1,0-1 1,0 1-1,0-1 1,-1 1-1,1 0 1,0 0-1,0 0 1,0-1-1,0 1 1,0-1-1,-1 1 1,1-1-1,0 1 1,0-1-1,1-2 2031,-1 10 4118,1 7-5109,-1-13-1074,0-1 1,0 1 0,0-1-1,0 1 1,0 0 0,0-1 0,0 1-1,0-1 1,0 0 0,0 1 0,0 0-1,0-1 1,0 1 0,1 0-1,-1-1 1,0 0 0,0 1 0,1-1-1,-1 1 1,0-1 0,1 1 0,-1-1-1,1 1 1,-1-1 0,0 1-1,0-1 1,1 0 0,-1 0 0,1 1-1,0 2 172,0-1-1,-1 1 1,0 0-1,1-1 0,-1 2 1,0-2-1,0 1 1,0 0-1,-1 3 1,1-1-227,17 9 36,-17-13 2,0 0 0,0 0-1,0 0 1,0 0 0,0-1 0,0 1-1,0-1 1,0 1 0,1 0-1,-1 0 1,0-1 0,0 0 0,1 1-1,-1 0 1,1 0 0,-1-1-1,1 1 1,-1 0 0,0-1 0,0 0-1,1 1 1,0-1 0,-1 1 0,1-1-1,0 1 1,-1-1 0,2 1-1,-2 0 7,1-1-1,-1 0 1,1 0-1,-1 0 1,0 0-1,1 0 1,-1 1-1,1-1 1,-1 1-1,0-1 1,1 1-1,-1-1 1,1 1-1,-1-1 1,0 0-1,0 0 1,0 1-1,0-1 1,0 1-1,1 0 1,-1-1-1,0 1 1,0 0-1,0-1 1,0 0-1,0 0 1,0 2-1,0-1 127,34 4 91,-33-5-198,26 5 82,-13 0-26,-12-5 5,25-4 4,-23-1-71,-8 4 8,28-4 5,-23 5-44,9-5 52,-4 5-35,-5 0-7,2 2 13,1 0 1,-2-12 49,0 7-50,2 2-5,-8 1 2,2 0 361,8-11-249,-4 11-114,-1 0 0,0-1-1,-1 0 1,1 0-1,-1 0 1,1 0 0,0 1-1,0-1 1,-1 0-1,0 0 1,1-1 0,-1 2-1,1-1 1,-1 0-1,1-1 1,-1 2 0,0-1-1,0 0 1,1-1-1,-1 0 1,9-16-13,-9 17 3,-8 2-68,11 1 1957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70 300,'0'0'4239,"9"-6"-3243,-1-13 1296,-8 19-1891,2-20 1026,-2 20-1423,0 0 0,1 0 0,-1 0 0,1 0 0,-1 0 1,0 0-1,0 0 0,0 0 0,0 0 0,1 0 0,-1 0 0,0-1 0,1 1 0,-1 0 0,0 0 1,1 0-1,-1-1 0,0 1 0,0 0 0,1 0 0,-1-1 0,0 1 0,0 0 0,0 0 0,0 0 1,0 0-1,0 0 0,0-1 0,1 1 0,-1 0 0,0-1 0,0 1 0,0 0 0,0-1 1,0 1-1,0-1 0,0 1 0,0 0 0,0-1 0,0 1 0,0 0 0,0 0 0,0 0 0,0-1 1,0 0 697,0-13 5875,-3 18-6423,2-4-128,1 1 0,-1-1 1,1 0-1,0 0 0,0 0 0,0 0 1,-1 1-1,1-1 0,0 0 0,-1 1 0,1-1 1,0 0-1,0 0 0,-1 0 0,1 0 1,0 0-1,0 1 0,-1-1 0,1 1 0,0-1 1,0 0-1,0 1 0,0-1 0,0 1 1,0-1-1,0 0 0,0 1 0,0-1 0,0 0 1,0 0-1,0 1 0,0-1 0,0 0 1,0 1-1,0 0 0,0 0-10,0 0-3,0 0-1,0 0 1,1-1-1,-1 1 1,0 0 0,0-1-1,0 1 1,0 0-1,0-1 1,-1 1-1,1 0 1,0 0-1,0-1 1,0 0-1,0 1 1,0 0-1,0 0 1,-1-1-1,1 1 1,-1-1-1,1 0 1,-1 1-1,1 0 1,-1-1-1,1 1 1,0-1-1,-1 1 1,1-1 0,-2 1-1,2-1-6,-1 1 1,1 0-1,0-1 1,0 1-1,0 0 0,0 0 1,0-1-1,0 0 0,0 1 1,0 0-1,0 0 1,0 0-1,0-1 0,0 0 1,0 1-1,1 0 1,-1 0-1,0-1 0,1 1 1,-1 0-1,1-1 0,-1 0 1,1 2-1,3 12 81,-4 119 1339,9-107-1204,-9 93 334,8-94-574,-8 89 709,9-98-516,-9 97 323,-4-107-457,6-1-23,0-1-12,-1 0 0,0 0 0,-1 1 0,0-1 1,0 0-1,1 0 0,-2 0 0,1 0 0,-1 6 0,0 3 32,-8 12-7,9 130 159,0-90-229,0 14 124,0-79-76,0 10-26,3-8 30,3 4 19,-6-6-32,0 0 1,0 0-1,0 1 1,0-1-1,-1 0 1,1 0-1,0 0 0,0 0 1,0 0-1,-1 0 1,1 1-1,0-1 1,0 0-1,0 0 1,0 0-1,0 1 1,0-1-1,-1 0 0,1 0 1,0 0-1,0 0 1,-1 0-1,1 0 1,0 0-1,-1 1 1,1-1-1,0 0 1,-1 0-1,1 0 0,0 0 1,0 0-1,0 0 1,0-1-1,0 1 1,-1 0-1,1 0 1,0 0-1,-1 0 1,1 0-1,-1-1 0,2 4-121,-1-2-1,0 1 0,0 0 1,0 0-1,0 1 0,-1-2 1,1 1-1,-1 0 0,1 0 1,0 0-1,-1-1 0,0 1 1,0 0-1,0 0 0,1 0 1,-1-1-1,-2 3 0,-17 5-4458,-2-9-4444,13-4 5155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0 789 436,'0'0'4986,"14"-8"2762,-10 5-6986,-4 1-621,0 1-1,1-2 1,0 1 0,1 1-1,-2-1 1,1 1 0,1-1-1,-1 0 1,0 1 0,1-1-1,-1 0 1,2 0 0,-1-1-76,1 2 0,-1-2 0,1 1 0,-2-1 1,1 1-1,0-1 0,0 1 0,-1-1 0,0 0 0,1 1 1,0-5-1,10-15 165,31-43 501,-25 30-329,-7 6-88,12-12 139,-12 12-258,-8 26-176,-2 1 0,1-2 0,0 2 0,-1 0 0,1-2 0,-1 2 0,-1-2 0,2 1 0,-1 0 0,-1 0 0,1 0 0,-1 0 0,0 0 0,0-6 0,9-15 75,-8 20-93,0 2 1,0-1-1,0-1 1,0 2-1,1-1 0,-1 0 1,1 1-1,-1-1 1,1 1-1,0-1 0,0 1 1,0-1-1,4-2 0,4-15 41,3-4 27,-1-2-67,-11 24 0,-1 0 0,0 0 0,1 0 0,0 0 0,-1 0-1,1 0 1,-1 0 0,1 0 0,1 1 0,0-4 0,-1 3-2,1 0 0,-2 1 1,1-2-1,0 2 0,0-2 1,0 2-1,0-2 0,-1 1 1,0 0-1,1-4 0,0 5-1,-1-2 0,1 1 0,0 1 0,-1-1 0,1 0 0,0 1 0,0-1 0,0 1 0,0-1 0,0 1 0,1-1 0,-2 1 0,2 0 0,1-2 0,5-7 19,10-25 38,-15 23-10,-3 11-45,0 1 0,0-1 0,0 1 0,0-1-1,0 1 1,0 0 0,0-1 0,0 1-1,0-1 1,0 1 0,1-1 0,-1 1-1,0-1 1,0 1 0,1-1 0,-1 1-1,0 0 1,0 0 0,1-1 0,-1 1-1,0-1 1,0 1 0,0 0 0,1-1-1,-1 1 1,1 0 0,0-1 0,0 1-3,-1-1 1,1 0-1,0 1 0,0-1 1,0 0-1,-1 0 0,1 1 1,-1-1-1,1 0 0,0-1 1,-1 1-1,1 1 1,-1-1-1,0 0 0,0-1 1,1 1-1,6-11-30,-7 12 33,0 0-1,0 0 0,0 0 0,0 0 0,0 0 0,1 0 0,-1 0 0,0 0 1,0 0-1,0 0 0,0 0 0,0 0 0,1-1 0,-1 1 0,0 0 0,0 0 1,0 0-1,0 0 0,0 0 0,0 0 0,0 0 0,0 0 0,1 0 0,-1 0 1,0 0-1,0 0 0,0-1 0,0 1 0,0 0 0,0 0 0,0 0 0,0 0 1,0-1-1,0 1 0,0 0 0,0 0 0,0 0 0,0 0 0,0-1 0,0 1 1,0 0-1,0 0 0,-1 0 0,1 0 0,0-1 0,0 1 0,0 0 0,0 0 1,0 0-1,0-1 0,-1 1 1,1 0 0,0 0 0,0 0-1,0 0 1,0 0 0,-1-1-1,1 1 1,0 0 0,0 0-1,0-1 1,0 1 0,0 0-1,0-1 1,0 1 0,0 0 0,0-1-1,0 1 1,0 0 0,0-1-1,0 1 1,0 0 0,1 0-1,-1 0 1,0 0 0,0 0 0,0-1-1,0 1 1,0 0 0,1 0-1,-1-1 1,0 1 0,0 0-1,1-1 1,-1 1-1,1-1-2,-1 1 0,0 0 0,1-1 0,0 0 0,0 0-1,-1 0 1,1 0 0,-1 1 0,0-1 0,0 0 0,1 0 0,-1 0 0,0 1 0,1-1 0,-1 0 0,0 0 0,0-1 0,0 2 0,0-1 0,0-2 0,2 2-25,3-3 12,-3-1 22,-2 5 34,8-16-7,10-13-12,-10 24-54,-8 5 33,-1 0-1,1 0 1,0 0 0,0-1-1,-1 1 1,1 0-1,0 0 1,0 0 0,0 0-1,-1 0 1,1 0 0,0 0-1,0 0 1,0-1-1,0 1 1,0 0 0,0 0-1,-1-1 1,1 1 0,0 0-1,0 0 1,0-1-1,0 1 1,0 0 0,0-1-1,0 1 1,0 0 0,0 0-1,0-1 1,0 1 0,0 0-1,0 0 1,1 0-1,-1 0 1,0 0 0,0 0-1,0-1 1,0 1 0,0 0-1,0 0 1,1-1-1,-1 1 1,0 0 0,0 0-1,0 0 1,1-1 0,-1 1-1,0 0 1,0 0 0,1 0-1,-1 0 1,0 0-1,0 0 1,0-1 0,0 1-1,0 0 1,0 0 0,1 0-1,-1 0 1,1 0-1,-1 0 0,0 0 0,0 0 0,0 0-1,1 0 1,-1 0 0,0 0 0,0 0-1,1 0 1,-1 0 0,0 0-1,0 0 1,0 0 0,0 0 0,0 0-1,0 0 1,0 0 0,1 0-1,-1 0 1,0 0 0,0 0 0,0 0-1,1 0 1,-1 0 0,0 0 0,0 0-1,0 0 1,0 0 0,0-1-1,1 1 1,-1 0 0,0 0 0,0 0-1,0-1 1,0 1 0,0 0-1,0 0 1,0 0 0,0-1 0,0 1-1,0 0 1,0 0 0,0 0 0,0-1-1,0 1 1,0 0 0,0 0-1,0-1 1,0 1 0,0 0 0,0 0-1,0 0 1,0 0 0,0 0-1,0 0 1,0 0 0,0 0 0,0-1-1,-1 1 1,4-14 532,-8 15-349,9-2-106,-3 1 296,0-8-199,-2 2-157,4 5-29,-3 1 12,0 0 0,0 0 0,0 0-1,0 0 1,0 0 0,1 0 0,-1 0-1,0 0 1,0 0 0,0 0 0,1 0-1,-1 0 1,0 0 0,0 0 0,0 0 0,1 0-1,-1 0 1,0 0 0,0 0 0,0 0-1,1 0 1,-1 0 0,0 0 0,0 0-1,0 0 1,0 0 0,0-1 0,0 1-1,0 0 1,0 0 0,0 0 0,0 0-1,1-1 1,-1 1 0,0 0 0,0 0-1,0 0 1,0 0 0,0-1 0,0 1 0,0 0-1,0 0 1,0 0 0,0 0 0,0 0-1,0 0 1,0 0 0,0 0 0,0-1-1,0 1 1,0 0 0,0-1-4,-15 16-2223,-13-10-8481,20-5 7439,-1 0 115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72,'5'7'1186,"-3"-5"658,-7-1-912,3-1-608,2 6 3002,0-6-3159,0 0 0,0 0 0,1 0-1,-1-1 1,0 1 0,0-1 0,0 1-1,1 0 1,-1-1 0,0 1 0,0 0-1,0-1 1,0 1 0,0 0 0,1 0 0,-1 0-1,0 0 1,1 0 0,-1-1 0,0 1-1,5-1 4641,-5 1-4805,0 0 0,0 0 0,0 0 0,0 0 0,0-1 0,0 1 0,0 0 0,0 0 0,0 0 0,0 0-1,0 0 1,0 0 0,0 0 0,0 0 0,0-1 0,0 1 0,0 0 0,0 0 0,0 0 0,0 0-1,0 0 1,1 0 0,-1 0 0,0 0 0,0 0 0,0 0 0,0 0 0,0 0 0,0 0 0,0-1 0,0 1-1,0 0 1,0 0 0,0 0 0,0 0 0,0 0 0,0 0 0,0 0 0,0 0 0,0 0 0,0 0-1,0 0 1,0 0 0,1 0 0,-1 0 0,0 0 0,0 0 0,0 0 0,0 0 0,0 1 0,0-1 0,0 0-1,0 0 1,0 0 0,1 0 0,-1 0 0,0 0 0,0 0 0,0 0 0,0 0 0,0 0 0,0 0-1,0 0 1,0 0 0,0 1 0,0-1 0,7 7 377,1 6 215,-2-11-513,-6-2-68,1 0 1,0 0 0,-1 1-1,0-1 1,1 0 0,-1 0 0,1 1-1,-1-1 1,1 0 0,0 1-1,-1-1 1,0 1 0,0-1-1,1 0 1,-1 0 0,1 1-1,-1-1 1,0 1 0,1-1 0,-1 1-1,0-1 1,1 1 0,-1 0-1,0-1 1,0 0 0,0 1-1,0-1 1,0 1 0,0 0-1,0-1 1,0 1 0,0-1 0,0 1-1,8 14 251,-7-13-255,0-1-1,0-1 0,0 1 0,-1 1 1,1-1-1,0 0 0,0 0 1,0 1-1,-1-1 0,0 0 0,0 0 1,1 1-1,0 1 0,9 18 85,30 44 704,-27-42-595,-13-21-193,1 1 0,0-1 0,0 0 0,0 0 0,0 1 0,0-2 0,1 2 0,-1-2-1,1 1 1,2 3 0,-2-3-1,1 2 0,0-1 0,-1 0 0,1 1-1,-2-1 1,5 7 0,7 11 11,-2 10 3,-4-23-2,-2 0 0,1 1 0,-1-1 0,-1 2-1,6 12 1,-6-13-7,2 16-11,-6-22-3,1 0 0,-1-1 1,0 2-1,1-2 1,0 1-1,0-1 1,0 1-1,0 0 0,0-1 1,3 4-1,5 12 21,-9-17-18,0 1-1,1-1 1,-1 0-1,0 1 1,1-1-1,0 0 0,0 1 1,0-1-1,-1 0 1,1 0-1,0 0 1,0 1-1,0-1 1,1 1-1,0-1 2,-2 0 0,1-1 0,1 1 0,-1 0 0,-1 0 0,1 0 0,0 0 0,0 0 0,0 1 0,-1-1 0,1-1 0,-1 2 0,1 0 0,0-1 0,-1 0 0,1 3 0,0-1-3,0 1 1,1-1-1,-1 1 1,1-1-1,0 0 1,0 0-1,0 1 1,3 1-1,12 26-2,10 8-16,-27-37 21,1 0 0,1-1 0,-1 1 0,-1 0 0,1-1 0,0 1 0,0 0 0,0-1 0,-1 1 0,0 0 0,1 0 0,-1 0 0,0-1 0,0 2 0,1-2 0,-1 1 0,-1 3 0,3-4-15,3 0 10,-3 2 3,1 4-8,-2-7 8,-1 0-1,1 1 1,0 0-1,-1 0 0,0-1 1,0 1-1,1-1 0,-1 1 1,0 0-1,1 0 1,-1 0-1,0 0 0,0-1 1,1 1-1,-1 0 0,0 0 1,0 1-1,4 2 26,-4-4-26,0 0 0,1 0 0,-1 0 0,0 0-1,0 0 1,0 0 0,0 0 0,1 0 0,-1 0 0,0 0 0,1 0 0,-1 0 0,0 0 0,1 1 0,-1-1 0,0 0 0,0 0 0,1 1 0,-1-1 0,0 0 0,0 0-1,0 1 1,1-1 0,-1 0 0,0 1 0,0-1 0,0 0 0,0 1 0,0-1 0,0 0 0,0 0 0,0 0 0,0 0 0,0 1 0,0-1 0,0 0 0,0 1 0,0-1-1,0 1 1,0-1 0,0 0 0,0 1 0,0-1 0,0 0 0,0 0 0,-1 0 0,1 0 0,0 0 0,-1 1 0,2-1 4,-1 0 0,0 0 1,1 0-1,-1 0 0,0 0 1,0 0-1,0 0 0,0 0 1,0 0-1,0 0 0,1 0 1,-1 0-1,0 0 0,0 0 0,1 1 1,-1-1-1,0 0 0,0 0 1,0 0-1,1 0 0,-1 0 1,0 1-1,0-1 0,0 0 1,1 0-1,-1 0 0,0 1 0,0-1 1,0 0-1,0 0 0,0 1 1,0-1-1,0 0 0,0 0 1,0 0-1,0 0 0,0 0 1,0 0-1,0 1 0,0-1 1,0 0-1,0 0 0,0 1 0,0-1 1,0 0-1,0 0 0,0 1 1,0-1-1,3 14 524,-1 3-344,1-8-107,1-10 113,-6 41-922,0-38 1916,-1 4-3509,-16-10-13590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11 1112,'4'-8'13644,"6"6"-8752,15 5-7084,-11-1 3381,10 5-871,-20-6-253,1 1 0,-1-1 0,1 0 0,-1 0-1,9 1 1,20 11 121,-5 0-140,22 12 22,-44-24-61,0 1 0,-2 1 0,2-2-1,-1 2 1,8 5 0,18 7 10,-5-10-14,-18-3-1,0 0-1,0 0 0,0 1 0,0-1 0,13 8 0,13 5-7,-32-14 6,-1-1 1,0 2-1,1-1 0,-1 0 1,0 0-1,0 0 0,1 1 1,-1-1-1,-1 0 0,1 1 1,0 0-1,0-1 0,0 0 1,-1 1-1,1-1 0,0 3 1,17 22-36,-17-26 36,1 1-1,-1-1 0,-1 1 1,1 0-1,1-1 0,-1 0 1,-1 1-1,1 0 1,0 0-1,0 0 0,0-1 1,-1 1-1,0 1 0,1-1 1,1 0-1,-2 1-1,1-1-1,-1 0 1,1 0-1,1 1 1,-1-1-1,0 0 1,-1 0-1,2 0 1,-1 0-1,0 0 1,0 0-1,0-1 1,1 1-1,-1 0 1,0-1-1,3 2 1,-3-2 1,-1 0 1,1 0-1,-1-1 1,0 1-1,1 0 1,0 0-1,-1 0 1,1 1-1,0-1 1,-1 0-1,0 0 1,0 0-1,1 0 1,0 0-1,-1 0 1,1 0-1,-1 0 1,1 1-1,-1-1 1,0 0-1,1 1 1,-1-1-1,1 1 1,-1-1-1,0 1 1,1-1-1,-1 1 1,1-1-1,-1 1 1,9 8 31,0-4-38,-8-1 7,-1-4-2,16 15-119,-14-15 108,-2-1 166,0 2-146,1-1-5,6 3-5,-7-1-2,0-1-1,8 4-16,-9-5 7,0 0-1,0 0 1,0 0-1,1 1 1,0-1-1,-1 0 1,0 1-1,0-1 1,0 0-1,1 0 1,0 1-1,-1 0 1,0-1-1,1 1 1,-1-1-1,1 1 1,-1-1-1,1 2 0,-11 7-3716,0-11-4629,3-2 4965,-1 3 149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9 463 512,'-4'5'2170,"4"-5"-2092,0 0 1,-1 0-1,1 0 0,0 1 1,-1-1-1,1 0 1,0 0-1,-1 0 1,1 1-1,0-1 1,-2 7 7803,4-16-5124,1 8-2646,-2 1-63,-1 0 0,0-1 1,0 1-1,0 0 1,0 0-1,1 0 1,-1-1-1,0 1 1,0 0-1,1 0 0,-1-1 1,0 1-1,0 0 1,1 0-1,-1-1 1,0 1-1,0 0 1,0 0-1,0 0 1,1 0-1,-1-1 0,0 1 1,0 0-1,0-1 1,0 1-1,0 0 1,0-1-1,0 1 1,0-1-1,0 1 0,0 0 1,0 0-1,0 0 1,0 0-1,0-1 1,-1 1-1,28-36 351,62-48 237,-41 39-570,-35 31-19,2 0 1,-2 2 0,3-1-1,-1 2 1,17-10 0,-27 18 38,-1-1 1,1 1-1,-1-1 1,-1-1-1,1 1 1,3-6-1,3-2 37,16-22 88,-19 20-161,-7 14-47,0 0 0,0-1 0,0 0 0,0 1 1,0-1-1,1 0 0,-1 1 0,0-1 0,0 1 0,0 0 1,0-1-1,1 1 0,-1-1 0,0 1 0,1-1 1,-1 1-1,1-1 0,-1 1 0,1 0 0,-1 0 1,0-1-1,1 1 0,-1 0 0,1 0 0,0-1 1,-1 1-1,1 0 0,-1 0 0,1-1 0,26-14 368,-9 5 98,-18 9-468,1-2-2,14-2 32,-14 4-30,33-13 354,-8-2-128,-25 16-177,5-2-11,-5 2-1,0 0-1,0 0 1,1 0 0,-2 0 0,1 0 0,0-1-1,1 1 1,-2-1 0,1 1 0,0-1-1,0 0 1,0 0 0,0 1 0,0 0 0,0-1-1,0 0 1,-1 0 0,0 0 0,1 1-1,1-3 1,24-13 1063,-14 9-869,-8 8-365,-12 5-41,2-3-18,-6 8-1146,10-9 738,1 0-1,-1-1 1,0 0 0,0 0-1,0 0 1,0 0-1,0-1 1,0 1-1,0 0 1,0 0 0,0-1-1,-1 0 1,2 1-1,-2-1 1,1 0 0,0 0-1,0 0 1,-1 0-1,-1-1 1,-2 0-988,-5 1-2269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51 872,'0'0'741,"15"-20"5006,-13 13-4822,-1-1 6513,6 8-7011,-11-2 193,-1 0-26,13 1-330,-6 1-174,-1-1-75,0 0 0,1-1 1,-1 2-1,0-1 0,1 0 0,-1 0 0,1 0 0,0 1 0,-1-1 0,1 1 0,-1 0 1,1-1-1,0 1 0,-1 0 0,1 0 0,-1-1 0,1 1 0,0 1 0,2-1 0,-3 0 7,18 4 60,24 11 48,-40-13-131,1 0 1,0 0-1,-1-2 0,0 2 1,1-1-1,-1 0 1,1-1-1,-1 1 1,7 0-1,9 2-1,-4 0-3,0-1 0,1-1 0,17-1 0,-27 0 12,-3-1 30,-2 0-35,1 0 0,0 0 0,0 0 0,0 0 0,-1 1 0,2 0 0,-2-1 0,2 1 0,-2 0 0,2-1 0,-1 1 0,0 0 0,0 0 0,0 0-1,0 1 1,0-1 0,0 1 0,0-1 0,0 0 0,2 2 0,12 2 16,-4-1-16,-12-3-3,1 0 1,0 0-1,0 0 1,0 1-1,0-1 1,0 0-1,0 0 1,0 0-1,-1 0 1,1 0-1,1 0 1,-1 0-1,-1 0 1,1 0-1,0-1 1,0 1-1,0 0 1,0 0-1,0 0 1,0-1-1,0 0 1,37-9 246,-34 8-210,-1 2 0,1-1-1,0 1 1,-1-1 0,1 1-1,-1 0 1,1 0-1,4 0 1,23-1-124,-23 0 87,-1 0 0,1 0 0,-1 1 0,0 0 0,11 1 0,4 0-6,-17 1-4,-4 0 7,20-1-9,-2 4 48,33 5-53,69-15-137,-88 10 406,0-5-184,-31 0-39,-1 0-17,5 0-7,-1-1-1,0 1 0,0-1 1,1 1-1,8-4 1,3 0 66,12-1 311,-29 5-380,0-1 0,0 1 0,1 0-1,-1 0 1,0 0 0,0 0 0,1 0 0,-1 0 0,0 0-1,0 0 1,0 0 0,0 0 0,0 0 0,0 1 0,0-1 0,1 0-1,-1 0 1,0 0 0,0 0 0,1 0 0,-1 0 0,0 0-1,0 1 1,0-1 0,1 0 0,-1 0 0,0 0 0,0 0-1,0 1 1,0-1 0,0 0 0,1 0 0,-1 0 0,0 1-1,0-1 1,0 0 0,0 0 0,0 1 0,0-1 0,0 0-1,0 0 1,0 0 0,3 5-8,2-4 8,-4-1 14,0-1-15,0 1 0,0 0-1,-1 0 1,0 0 0,1 0 0,0 0 0,0 0 0,0 0 0,-1 0-1,0 0 1,1 0 0,0 0 0,0 0 0,0 0 0,-1 0 0,0 0-1,1 0 1,0 0 0,0 0 0,0 1 0,9 4 61,-12-5-52,1 0 0,-1 1 0,1-1 1,-1 1-1,0 0 0,1-1 0,-1 1 0,1 0 1,-1 0-1,1 0 0,-3 1 0,3-1-354,0 0-1,0 0 0,0-1 0,0 1 0,1 0 1,-1 1-1,0-1 0,0-1 0,0 1 0,1 1 1,0-1-1,-1-1 0,1 2 0,-1-1 1,1 1-1,-1 1 0,0-3 15,1 0 0,0 0 1,0 1-1,-1-1 0,1 0 1,-1 0-1,1 0 0,0 0 0,-1 0 1,1-1-1,-1 1 0,1 0 1,0 0-1,0 0 0,-1 0 0,1 0 1,0-1-1,-1 1 0,1 0 1,-1 0-1,-1-3-2646,-6-2-441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409 1 664,'0'-1'10199,"0"2"-9766,-9 14 1568,9-15-1759,-25 25 1436,24-23-1558,0-1 0,0 1 0,0 0 1,0 0-1,0 0 0,1-1 0,-1 2 0,0-1 1,0 0-1,1 0 0,-1 0 0,1 0 0,0 3 1,-17 32 588,15-35-690,-3 7 64,4-9-68,0 2 0,-1 0 0,2-1 0,-1 0 0,0 1 0,0-1 0,0 1 0,1 0 0,0-1 0,-1 1 0,0 0 0,1 1 0,-1-1 4,0 0 0,1 0 0,0-1 0,-1 1 0,0 0 0,0 0 0,0 0 0,0-1 0,0 1 0,-1 0 0,1-2 0,-2 4 0,2-3 0,0 0 0,-1 1 0,1 0-1,0-1 1,0 0 0,0 1 0,0-1 0,1 1 0,-1 0-1,0-1 1,-1 5 0,2-5-4,0 0-1,0 0 1,0 1-1,0-1 1,-1 0-1,1 0 1,-1 0-1,0 1 1,1-1-1,-1-1 1,1 1-1,-1 1 1,0-1-1,0-1 1,0 2-1,0-1-2,0 0-1,0 0 1,0-1-1,1 1 1,0 0-1,-1 0 1,0 0-1,1 0 1,-1 0-1,1 0 1,-1 0-1,1 0 1,0 0-1,0 2 1,0-2 1,-1 1-1,1 0 1,-1-1 0,1 1 0,-1 0 0,1-2-1,-1 2 1,1 0 0,-1-1 0,0 0 0,0 1 0,-2 1-1,2-1-5,0-1 0,1-1 0,-1 2 0,0-1 0,0 1 0,1-2 0,-1 2-1,0-1 1,1 0 0,0 1 0,0-1 0,-1 3 0,1-3 4,0 0 1,-1 0 0,1 0-1,-1 0 1,1 1-1,-1-2 1,1 1 0,0 0-1,-1 0 1,1 0-1,-1 0 1,0 0 0,0 0-1,-1 1 1,1-1 1,0-1-1,1 1 1,0 0 0,-1 0 0,0 0-1,0-1 1,0 1 0,1 0 0,0 1-1,0-1 1,-1-1 0,1 1 0,-1 1-1,1 0 1,-2 2 17,2-2-1,-2 1 1,1 0 0,0-1-1,-1 1 1,0-1 0,0 1-1,-3 2 1,-3 7 112,7-10-94,-8 13 72,1-1 0,-17 20 1,14 1-97,7-32-23,2 0 0,-1 0 1,1 1-1,0-1 0,-1 1 1,2-1-1,-1 2 1,0-2-1,1 1 0,-2 5 1,-13 17 195,6-6-138,2-4-24,7-15-34,0-1 0,0 1 1,1 0-1,-1 1 0,0-1 1,0 0-1,0 0 0,1 0 1,0 0-1,0 0 0,-1 1 1,1-1-1,-1 0 0,1 1 1,-1 0-1,-6 15-3,5-15 8,2-1-1,-1 0 0,0 1 1,0-1-1,0 1 0,1 0 1,-1-1-1,0 1 0,0 0 1,1 0-1,-1 2 1,-16 18 0,9-11-24,8-10 18,-1 0 0,0-1-1,0 1 1,0-1-1,1 1 1,0 0 0,-1 0-1,0 0 1,1 0 0,-1-1-1,1 1 1,-1 0-1,1 0 1,0 0 0,0-1-1,0 1 1,-1 0 0,1 0-1,0 1 1,-8 15 14,7-16-15,0-1 1,0 1-1,0 0 1,1 1 0,-1-1-1,0-1 1,0 2-1,1-1 1,0 1-1,-1-2 1,1 2 0,-1-1-1,1 0 1,-1 3-1,-1-2-11,2-2 13,-1 0-1,1 0 0,-1 1 1,1-1-1,-1 0 0,1 1 1,0-1-1,0 0 1,0 1-1,-1-1 0,1 0 1,0 1-1,-1-1 0,1 0 1,0 0-1,-1 1 0,1-1 1,0 1-1,0-1 0,0 1 1,-1-1-1,1 1 0,0-1 1,0 0-1,0 0 0,0 1 1,0-1-1,0 1 0,0-1 1,0 1-1,0-1 1,0 1-1,0 0 0,-1 2 5,0-3 1,0 0 0,1 1 0,-1-1 0,1 1 0,-1-1 0,1 0 0,0 1 0,0-1 0,-1 1 0,1 0 0,0-1 0,-1 1 0,1-1 0,0 0 0,-1 1 0,1 0 0,0 0 0,0-1 0,0 1 0,0 0 0,0 0 0,0 0-5,0-1-1,0 0 1,0 1 0,0-1-1,0 0 1,0 1 0,0-1-1,0 0 1,0 1 0,0-1 0,0 0-1,0 0 1,0 0 0,0 1-1,0-1 1,0 0 0,-1 1-1,1-1 1,0 0 0,0 1 0,0-1-1,0 0 1,0 0 0,0 1-1,0-1 1,-1 0 0,1 0-1,0 0 1,0 0 0,-1 0 0,1 0-1,0 0 1,-1 1 0,1-1-1,0 0 1,-1 0 0,1 0-1,0 0 1,0 0 0,0 0-1,-1 0 1,1 0 0,0 0 0,-1 0-1,-1 0 15,2 1-18,0 2-5,-1-1-2,1-2 11,-1 0-1,1 0 0,-1 0 1,1 1-1,0-1 1,-1 0-1,1 0 1,0 0-1,0 0 0,0 0 1,-1 0-1,1 1 1,0-1-1,-1 0 1,1 0-1,0 0 0,-1 0 1,1 0-1,0 1 1,0-1-1,-1 0 0,1 0 1,0 1-1,0-1 1,0 1-1,0-1 1,0 0-1,0 1 0,0-1 1,0 0-1,0 1 1,0-1-1,-1 0 0,1 0 1,0 1-1,0-1 1,0 0-1,0 1 1,0-1-1,1 1 0,-1-1 1,0 0-1,0 1 1,-2 4 18,3-4-309,5-3-3858,-4 1 3675,-1 0 0,-1 1-1,1-1 1,0 1 0,0-1-1,0 0 1,-1-1-1,0 1 1,1 1 0,0-1-1,0 0 1,-1-1 0,1 1-1,-1 1 1,0-2-1,0 1 1,0 0 0,1 0-1,-1 0 1,0-1 0,0 1-1,0 1 1,0-4-1,0-6-3188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16 763 184,'-3'-1'936,"-1"2"353,3 1 3217,-4-1-632,2 0 648,6-1-3345,-3 0-1172,0 0 0,0 0 0,0 0 1,0 0-1,0 0 0,0 0 1,0 0-1,0 0 0,0 0 1,0 0-1,0 0 0,0 0 1,0 0-1,0 0 0,0 0 1,0 0-1,0 0 0,0 0 1,0 0-1,0 0 0,0-1 1,0 1-1,0 0 0,0 0 1,0 0-1,0 0 0,0 0 1,-1 0-1,1 0 0,0 0 1,0 0-1,0 0 0,0 0 1,0 0-1,0 0 0,0 0 1,0 0-1,0 0 0,0 0 1,0 0-1,0 0 0,0 0 1,0 0-1,0 0 0,0 0 1,0 0-1,0 0 0,0 0 1,0 0-1,0 0 0,0 0 1,0 0-1,0 0 0,0 0 1,0 0-1,0 0 0,0 0 1,-1 0-1,1 0 0,5-2 153,4-4 137,13-8 67,-12 8-251,-9 6-103,0-1 0,0 1 0,0 0 0,0-1 0,0 0 0,0 1 0,-1-1 0,1 1 0,0-1 0,0 0 0,-1 1 0,1-1-1,0 0 1,0-1 0,1 0 7,-1-1 0,1 1-1,-1 0 1,1 0 0,3-3-1,4-6-4,-2 4-22,-6 7 15,0-1 1,0 1-1,0-1 0,0 0 1,0 1-1,-1-1 0,1 0 0,0 0 1,0-1-1,1 0 7,1-1-1,-1 1 1,0 0 0,0 0-1,1 0 1,-1 0-1,1 0 1,0 0 0,0 1-1,3-2 1,16-10-97,-15 8 226,0 0-1,10-5 1,-15 9-122,18-13-79,-8 3 88,-2 3 54,-9 7-70,0-1 0,1 1 0,-1 0 0,1 0 0,0 0-1,-1 0 1,5-2 0,45-20 140,-38 18-131,20-10-1,-20 7-9,-2 2 17,0 0 1,11-4 0,7-6-21,-13 5 39,-8 6-44,-3 1 4,-4 3-5,-1 1 1,1 0-1,-1-1 1,1 1-1,-1 0 1,1 0-1,-1-1 1,1 1-1,0 0 1,-1-1-1,1 1 1,-1 0-1,2 0 1,2-1-4,0-1 0,0 1-1,0-1 1,0-1 0,4-1 0,0-1 2,5-1-13,-10 4 27,0 1-1,0-1 1,0 0 0,5-3-1,-6 3-10,0 1 0,0 0 0,0 0 0,0 0 1,1 0-1,2-1 0,9-3 49,36-21 54,-43 22-92,-3 2-19,0-1 0,0 1 0,0 1 0,0-1-1,9-3 1,7-1 26,-15 4-19,-1 1 1,0 0-1,0-1 0,7-3 1,11-5 60,9-3-58,-9 3-15,-9 6 10,15-7-28,-3 1 15,-15 5-22,1 0 1,20-5-1,0 0 55,63-32 46,-74 36-67,-12 4 22,-1 0 0,0-1 0,8-4 0,14-4 35,-24 8-50,1 1 1,-1 0-1,11-2 1,9-4 6,32-12-16,-40 13 4,20-4 0,6-2-2,-32 9-13,9-4 34,0 2 0,25-6 0,-30 8 39,14-4 0,-14 3-94,16-4-1,-16 6 40,-11 1-6,0 1 0,0 1 1,9-2-1,-9 1 2,0 0 1,0 1-1,0-1 0,7-3 0,-1 1 122,14-4-113,38-9 883,-48 12-780,-12 3-89,0 0 0,0 0 0,1 1 0,-1-1 0,1 1-1,2-1 1,-2 1 32,0-1 0,0 1 0,1-1 0,5-2 0,-6 2-6,1-1 0,0 1 0,0 0 0,0 1 0,5-1 0,14-4 403,-21 5-381,-1-1 1,1 1-1,-1 0 1,1-1-1,-1 1 0,1-1 1,2-1-1,1 0 64,-4 2-137,3 0-5,-17 2 346,11-1-792,-1-1-1,1 1 1,-1-1-1,0 1 1,-4-1-1,-27-3-9800,28 1 7294,-3 2-840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0 532,'13'2'4002,"-9"0"-2386,-4-1-1505,-1 0 205,2 4 6998,18 0-4181,-17-5-3056,0 1 0,-1-1 0,1 1 0,-1-1 0,1 1 0,3 1 0,6 3 217,-2-3-140,0-1 0,12 2 1,8 0-53,38 15 2,-33-14 11,-23-3-60,0 0 0,15 4 0,1 0-155,-26-5 74,0 1 51,1-1 0,-1 1 1,0-1-1,1 1 0,-1 0 1,0-1-1,1 0 0,-1 0 1,0 1-1,3-1 0,-3 0 4,0-1-20,-1 1 1,1 0 0,-1 0-1,1 0 1,-1 0-1,0 0 1,1 0 0,-1 0-1,1 0 1,-1 0-1,1 0 1,-1 0-1,0 0 1,1 0 0,-1 1-1,1-1 1,-1 0-1,0 0 1,1 0 0,-1 0-1,0 1 1,1-1-1,-1 0 1,1 1-1,-9 4 391,3 0-277,-7 3 105,10-7-212,1 0 1,-1 0-1,1 0 0,-1 1 1,1-1-1,-1 1 0,-2 2 0,-9 9 28,0-6-17,1 1 1,-13 12 0,-44 29 171,49-34-162,19-14-45,0 0 0,0 0 0,0 0 0,0 0 0,-1 0 0,1 0 0,0 0 0,-1-1 0,1 1 0,0-1 0,-1 1 0,1 0 0,-3-1 0,3 0 46,1-22-15416,0 17 11916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15 743 184,'-2'0'936,"-2"0"353,2 3 3217,-2-2-632,1-1 648,6 1-3345,-3-1-1172,0 0 0,0-1 0,0 1 1,0 0-1,0 0 0,0 0 1,0 0-1,0 0 0,0 0 1,0 0-1,0 0 0,0 0 1,0 0-1,0 0 0,0 0 1,0 0-1,0 0 0,0 0 1,0 0-1,0 0 0,0 0 1,0 0-1,0 0 0,0 0 1,0 0-1,0 0 0,0 0 1,-1 0-1,1 0 0,0 0 1,0 0-1,0 0 0,0 0 1,0 0-1,0 0 0,0 0 1,0-1-1,0 1 0,0 0 1,0 0-1,0 0 0,0 0 1,0 0-1,0 0 0,0 0 1,0 0-1,0 0 0,-1 0 1,1 0-1,0 1 0,0-1 1,0 0-1,0 0 0,0 0 1,0 0-1,0 0 0,0 0 1,0 0-1,0 0 0,5-3 153,4-2 137,12-9 67,-11 8-251,-9 6-103,0 0 0,0-1 0,0 1 0,-1-1 0,1 1 0,0-1 0,0 1 0,0-1 0,-1 0 0,1 0 0,0 1 0,0-1-1,-1 0 1,2 0 0,-1-2 7,0 1 0,1 0-1,-1-1 1,1 2 0,3-4-1,4-6-4,-2 5-22,-6 5 15,0 1 1,0-1-1,0 0 0,-1 1 1,1-1-1,0 0 0,0 1 0,-1-2 1,2 1-1,0-2 7,0 1-1,0 0 1,0 0 0,1 0-1,-1 0 1,0 0-1,1 0 1,0 0 0,0 1-1,3-2 1,15-9-97,-14 7 226,-1 0-1,11-5 1,-15 9-122,18-12-79,-8 1 88,-3 5 54,-8 6-70,1-1 0,-1 1 0,1 0 0,-1 0 0,1 0-1,-1 0 1,5-2 0,44-19 140,-37 17-131,19-10-1,-20 7-9,-1 2 17,-1 1 1,12-5 0,6-6-21,-12 6 39,-8 4-44,-3 3 4,-5 2-5,1 1 1,-1 0-1,0-1 1,1 1-1,0 0 1,-1 0-1,1-1 1,-1 1-1,1 0 1,0-1-1,-1 1 1,1 0-1,0 0 1,3-1-4,0-1 0,0 1-1,0-1 1,0 0 0,3-3 0,1 0 2,5-1-13,-10 5 27,0-1-1,0 1 1,0-1 0,4-3-1,-5 3-10,0 1 0,0 0 0,1 0 0,-1 0 1,0 0-1,3-1 0,9-3 49,34-20 54,-40 21-92,-5 2-19,1-1 0,0 2 0,0-1 0,0 0-1,8-2 1,8-3 26,-15 6-19,-1 0 1,0-1-1,0 1 0,6-5 1,12-3 60,8-3-58,-9 2-15,-8 5 10,14-5-28,-2 0 15,-15 5-22,0 1 1,21-6-1,-2 0 55,63-31 46,-73 36-67,-11 2 22,-1 1 0,0-1 0,8-3 0,13-5 35,-23 8-50,0 1 1,0 0-1,11-2 1,8-3 6,32-13-16,-40 13 4,21-3 0,5-3-2,-32 9-13,10-4 34,-1 2 0,25-6 0,-30 9 39,15-6 0,-15 5-94,17-5-1,-17 6 40,-10 2-6,0 0 0,0 0 1,8-1-1,-8 2 2,1-1 1,-2 0-1,1 0 0,7-2 0,-1 0 122,13-4-113,37-9 883,-46 12-780,-12 3-89,0 0 0,0 1 0,1-1 0,-1 0 0,1 1-1,2 0 1,-2-1 32,0 1 0,0-1 0,0 0 0,6-2 0,-6 2-6,1 0 0,0 0 0,0 0 0,-1 0 0,6 0 0,14-3 403,-21 4-381,-1-1 1,1 1-1,-1 0 1,1-1-1,-1 1 0,1-1 1,1-1-1,3 0 64,-5 2-137,2 0-5,-15 2 346,9-1-792,1-1-1,-1 1 1,1-1-1,-1 0 1,-4 0-1,-26-3-9800,27 2 7294,-2 1-840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0 532,'13'2'4002,"-9"0"-2386,-4-2-1505,-1 2 205,2 3 6998,17 0-4181,-16-5-3056,0 0 0,-1 1 0,1-1 0,-1 1 0,1 0 0,2 1 0,7 2 217,-2-2-140,0 0 0,12 0 1,7 1-53,37 15 2,-31-14 11,-24-3-60,1 0 0,13 4 0,4-1-155,-28-4 74,1 1 51,1 0 0,-1-1 1,0 1-1,1-1 0,-1 1 1,0-1-1,1 0 0,-1 0 1,0 1-1,3-1 0,-3 0 4,-1-1-20,1 1 1,0 0 0,-1 0-1,0 0 1,1 0-1,-1 0 1,0 0 0,1 0-1,-1 0 1,0 0-1,1 0 1,0 0-1,-1 0 1,0 0 0,1 1-1,-1-1 1,0 0-1,1 0 1,-1 1 0,1-1-1,-1 0 1,0 0-1,1 0 1,-1 1-1,-7 4 391,2-1-277,-7 5 105,10-8-212,1 0 1,0 0-1,-1 0 0,0 0 1,1 1-1,0-1 0,-3 3 0,-9 9 28,0-6-17,2 1 1,-14 11 0,-42 29 171,47-34-162,19-13-45,1 1 0,-2-2 0,1 1 0,0 0 0,0 0 0,0 0 0,-1 0 0,1-1 0,0 1 0,-1 0 0,1-1 0,0 1 0,-4-1 0,5 0 46,0-22-15416,0 17 11916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2259 184,'-7'-1'936,"-6"2"353,10 6 3217,-11-4-632,5-1 648,17 0-3345,-8-2-1172,0 0 0,0-2 0,0 2 1,0 0-1,0 0 0,0 0 1,0 0-1,0 0 0,0 0 1,0 0-1,0-1 0,0 1 1,0 0-1,0 0 0,0 0 1,0 0-1,0 0 0,0 0 1,0 0-1,0 0 0,0-1 1,0 1-1,0 0 0,0 0 1,0 0-1,0 0 0,0 0 1,-1 0-1,1 0 0,0 0 1,0 0-1,0 0 0,0 0 1,0 0-1,0 0 0,0 0 1,0-1-1,0 1 0,-1 0 1,1 0-1,0 0 0,0 0 1,0 0-1,0 0 0,0 0 1,0 0-1,0 0 0,-1 0 1,1 0-1,0 1 0,0-1 1,0 0-1,0 0 0,0 0 1,0 0-1,0 0 0,0 0 1,-2 0-1,2 0 0,14-8 153,14-7 137,36-27 67,-33 24-251,-28 17-103,-1 0 0,2-1 0,-2 1 0,0-1 0,1 1 0,0-1 0,-1 1 0,0-2 0,0 1 0,1 0 0,-1 1 0,0-2-1,0 0 1,2-1 0,0-4 7,1 1 0,-1 0-1,1 0 1,0 2 0,9-9-1,14-19-4,-6 13-22,-20 19 15,1-1 1,-1 1-1,2-1 0,-2-1 1,0 1-1,1 0 0,-1 0 0,0-2 1,3 0-1,0-4 7,2 1-1,-1 0 1,1 1 0,0 0-1,1-1 1,-1 2-1,1 0 1,1-1 0,-1 2-1,11-4 1,45-30-97,-44 22 226,0 3-1,31-18 1,-45 28-122,54-38-79,-24 6 88,-7 14 54,-25 17-70,-1-1 0,2 2 0,-1-1 0,2 1 0,-1 0-1,-1 0 1,12-5 0,137-60 140,-115 53-131,60-31-1,-60 23-9,-6 4 17,-1 2 1,36-13 0,17-17-21,-35 16 39,-25 14-44,-9 6 4,-13 10-5,-1 0 1,1 0-1,-1 0 1,1 0-1,-1-1 1,1 2-1,-1-1 1,1 0-1,0 1 1,0-1-1,-1 1 1,1 0-1,3-1 1,7-4-4,1 1 0,-2-1-1,1 0 1,0-2 0,10-6 0,3-2 2,12-3-13,-27 13 27,-1 1-1,0-1 1,0 0 0,14-11-1,-17 12-10,0 0 0,1 1 0,0-1 0,-2 1 1,3 1-1,8-4 0,25-10 49,106-59 54,-125 61-92,-10 8-19,-1-1 0,0 1 0,1 1 0,1-1-1,25-6 1,22-9 26,-47 18-19,0 0 1,-1-2-1,0 1 0,20-13 1,34-11 60,24-11-58,-24 10-15,-27 16 10,43-20-28,-7 4 15,-45 14-22,0 2 1,65-18-1,-6 2 55,190-95 46,-219 106-67,-38 11 22,-1 1 0,1-2 0,23-13 0,40-12 35,-70 25-50,2 1 1,-1 1-1,30-6 1,28-10 6,95-39-16,-118 42 4,60-14 0,16-5-2,-95 25-13,27-9 34,1 2 0,73-15 0,-90 25 39,43-16 0,-42 11-94,50-10-1,-52 14 40,-29 8-6,-2-1 0,1 2 1,27-4-1,-27 5 2,0-1 1,0 0-1,0-1 0,20-8 0,-1 2 122,38-11-113,114-28 883,-141 35-780,-35 11-89,-1-1 0,1 1 0,1 0 0,-1 0 0,1 1-1,6 0 1,-4 0 32,-1-1 0,0 0 0,2 0 0,14-7 0,-14 6-6,0-2 0,1 3 0,-1-2 0,1 2 0,15 0 0,41-12 403,-62 13-381,-1 0 1,-1 0-1,1 0 1,-1 0-1,1 0 0,-1-2 1,7-2-1,6-2 64,-15 7-137,9 0-5,-49 6 346,32-4-792,-2 0-1,0-1 1,0 0-1,0 1 1,-13-2-1,-79-9-9800,80 5 7294,-4 3-840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0 532,'39'7'4002,"-26"-3"-2386,-14-1-1505,-2 1 205,6 12 6998,53-3-4181,-50-12-3056,-2 1 0,2-1 0,-2 1 0,1-1 0,-1 1 0,10 5 0,18 7 217,-5-9-140,0 0 0,38 1 1,20 5-53,113 43 2,-97-42 11,-68-10-60,-1 2 0,43 10 0,7 1-155,-80-15 74,2 2 51,0-1 0,0 1 1,0 0-1,0 0 0,0-1 1,-1 0-1,2-1 0,-1 1 1,0 0-1,7-1 0,-8 0 4,-1-1-20,-1 1 1,1 0 0,-1 0-1,0-1 1,0 1-1,0 0 1,1 0 0,-1 0-1,0 0 1,0 0-1,1 1 1,-1-1-1,0 0 1,1 0 0,-1 1-1,0-1 1,0 1-1,0-1 1,0 2 0,0-2-1,1 1 1,-1-1-1,0 1 1,1 1-1,-25 13 391,8-2-277,-20 13 105,29-24-212,2 2 1,-1-1-1,1 1 0,-2-1 1,3 1-1,-2 1 0,-6 8 0,-30 25 28,4-16-17,2 2 1,-39 33 0,-132 91 171,148-106-162,54-38-45,2-1 0,-1-1 0,-1 2 0,1-2 0,-2 1 0,2 0 0,0-1 0,-2 0 0,2-1 0,-2 1 0,1 0 0,0 0 0,-9 0 0,11-2 46,2-67-15416,0 52 11916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 2543 184,'-8'-1'936,"-7"2"353,11 7 3217,-11-5-632,5 0 648,19-2-3345,-9-1-1172,0 0 0,0-1 0,0 1 1,0 0-1,0 0 0,0 0 1,0 0-1,0 0 0,0 0 1,0 0-1,0-1 0,0 1 1,0 0-1,0 0 0,0 0 1,0 0-1,0 0 0,0 0 1,0 0-1,0 0 0,0-2 1,0 2-1,0 0 0,0 0 1,0 0-1,0 0 0,0 0 1,-1 0-1,1 0 0,0 0 1,0 0-1,0 0 0,0 0 1,0 0-1,0 0 0,0 0 1,0-1-1,0 1 0,-2 0 1,2 0-1,0 0 0,0 0 1,0 0-1,0 0 0,0 0 1,0 0-1,0 0 0,-1 0 1,1 0-1,0 1 0,0-1 1,0 0-1,0 0 0,0 0 1,0 0-1,0 0 0,0 0 1,-1 0-1,1 0 0,15-8 153,17-10 137,40-29 67,-38 27-251,-30 18-103,-2 1 0,2 0 0,-1 0 0,-1-2 0,2 2 0,-1-2 0,-1 2 0,1-2 0,-1 1 0,1-1 0,-1 2 0,1-1-1,-1-2 1,2-1 0,1-4 7,0 1 0,0 1-1,0-1 1,2 2 0,8-10-1,17-22-4,-8 17-22,-22 20 15,2-2 1,-1 2-1,0-2 0,0 1 1,-1-1-1,1 1 0,0-1 0,-1-1 1,3-1-1,2-4 7,0 2-1,-1-1 1,3 1 0,-1 0-1,1 0 1,-2 0-1,2 2 1,1-1 0,-1 1-1,13-4 1,50-34-97,-49 25 226,0 3-1,34-19 1,-51 30-122,62-42-79,-27 7 88,-9 15 54,-27 19-70,-1 0 0,1 1 0,0 0 0,1 0 0,-1 1-1,0 0 1,13-6 0,154-68 140,-129 61-131,67-36-1,-66 26-9,-9 5 17,1 2 1,38-16 0,21-18-21,-40 19 39,-27 15-44,-12 6 4,-13 12-5,-2 0 1,0 0-1,0-1 1,2 1-1,-2 0 1,2 1-1,-2-2 1,0 1-1,2 1 1,-1-1-1,0 1 1,0 0-1,3-1 1,9-4-4,0 0 0,-1-1-1,1 0 1,-2-1 0,14-9 0,2 0 2,13-4-13,-29 15 27,-2-1-1,0 1 1,0-1 0,16-12-1,-19 13-10,0 1 0,0 1 0,1-1 0,-2 0 1,3 2-1,9-5 0,29-11 49,117-66 54,-138 68-92,-14 9-19,1-1 0,0 2 0,1-1 0,0 1-1,29-8 1,24-9 26,-52 20-19,-1-1 1,0-1-1,0 0 0,21-14 1,40-13 60,26-11-58,-27 10-15,-30 18 10,49-22-28,-10 4 15,-48 17-22,-1 0 1,72-18-1,-6 1 55,215-106 46,-248 119-67,-42 12 22,-1 0 0,0-1 0,27-13 0,45-16 35,-79 29-50,2 1 1,-2 2-1,35-8 1,32-11 6,106-44-16,-133 48 4,68-16 0,19-6-2,-109 29-13,32-11 34,0 2 0,83-17 0,-102 29 39,50-18 0,-49 12-94,56-10-1,-57 14 40,-34 9-6,-1 0 0,1 2 1,29-5-1,-29 6 2,0-1 1,-1-1-1,0 1 0,23-11 0,-1 3 122,43-13-113,128-32 883,-159 41-780,-39 12-89,-1-2 0,1 3 0,1-2 0,-2 1 0,2 1-1,8-1 1,-6 1 32,-1 0 0,0-2 0,2 1 0,17-8 0,-18 6-6,2-1 0,1 2 0,-1-1 0,-1 2 0,19-1 0,46-12 403,-71 14-381,-1 0 1,1-1-1,-1 1 1,0 0-1,0-1 0,0 0 1,7-4-1,7-2 64,-16 8-137,8 0-5,-52 6 346,33-3-792,-1-1-1,0 0 1,0-1-1,1 0 1,-17-1-1,-87-10-9800,90 6 7294,-6 3-840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0 532,'44'8'4002,"-30"-3"-2386,-15-3-1505,-2 3 205,6 13 6998,60-3-4181,-56-14-3056,-2 1 0,1-1 0,-1 2 0,0-2 0,0 1 0,11 6 0,20 7 217,-5-9-140,-1 0 0,42 1 1,25 5-53,126 48 2,-109-46 11,-78-11-60,0 1 0,49 12 0,7 1-155,-89-17 74,1 2 51,1-1 0,-2 2 1,3-2-1,-3 2 0,2-2 1,-1 0-1,1-1 0,0 2 1,-1-1-1,9-1 0,-9 0 4,-3-1-20,0 1 1,2 0 0,-2 0-1,0-2 1,0 2-1,1 0 1,-1 0 0,0 0-1,1 0 1,-1 0-1,1 2 1,0-2-1,-1 0 1,0 0 0,0 1-1,1-1 1,-1 1-1,0-1 1,0 1 0,1-1-1,-1 2 1,0-2-1,1 1 1,0 1-1,-27 15 391,7-2-277,-21 14 105,32-26-212,2 1 1,0-1-1,0 1 0,-1 0 1,2 1-1,-1 0 0,-8 10 0,-32 27 28,3-17-17,3 2 1,-45 38 0,-148 101 171,166-118-162,62-44-45,2-1 0,-2 0 0,0 1 0,0-2 0,-1 2 0,2-1 0,-1-1 0,-1 1 0,1-2 0,-1 2 0,0-2 0,1 1 0,-11 1 0,12-3 46,3-76-15416,0 59 11916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5991 2565 184,'7'-1'936,"9"2"353,-12 7 3217,11-4-632,-5-2 648,-19 0-3345,9-2-1172,0 0 0,0-2 0,0 2 1,0 0-1,0 0 0,0 0 1,0 0-1,0 0 0,0 0 1,0 0-1,0-1 0,0 1 1,0 0-1,0 0 0,0 0 1,0 0-1,0 0 0,0 0 1,0 0-1,0 0 0,0-1 1,0 1-1,0 0 0,0 0 1,0 0-1,0 0 0,0 0 1,1 0-1,-1 0 0,0 0 1,0 0-1,0 0 0,0 0 1,0 0-1,0 0 0,0 0 1,0-1-1,0 1 0,2 0 1,-2 0-1,0 0 0,0 0 1,0 0-1,0 0 0,0 0 1,0 0-1,0 0 0,1 0 1,-1 0-1,0 1 0,0-1 1,0 0-1,0 0 0,0 0 1,0 0-1,0 0 0,0 0 1,1 0-1,-1 0 0,-15-9 153,-17-9 137,-41-29 67,39 26-251,30 20-103,1 0 0,-1-1 0,2 1 0,-1-1 0,-1 0 0,2 0 0,-1 1 0,1-2 0,-1 0 0,1 1 0,-1 1 0,1-2-1,-1-1 1,-1-1 0,-1-4 7,0 1 0,0 1-1,0-1 1,-2 2 0,-8-10-1,-17-22-4,8 16-22,21 21 15,-1-2 1,2 2-1,-2-1 0,1-1 1,1 1-1,-1-1 0,1 0 0,-1 0 1,-2-3-1,-1-2 7,-2 0-1,2 0 1,-3 1 0,1 0-1,-1-1 1,1 2-1,-1 1 1,-1-1 0,1 0-1,-12-3 1,-52-34-97,50 25 226,0 3-1,-35-20 1,52 31-122,-63-42-79,28 7 88,9 15 54,27 18-70,1 1 0,-1 1 0,0 1 0,-2-1 0,2 0-1,0 1 1,-13-6 0,-156-69 140,131 62-131,-68-37-1,67 28-9,8 3 17,1 3 1,-41-16 0,-20-18-21,41 18 39,27 16-44,12 6 4,13 12-5,2 0 1,0-1-1,-1 1 1,0 0-1,0 0 1,0 1-1,1-2 1,-1 1-1,0 1 1,-1-1-1,2 1 1,-2 0-1,-2-1 1,-9-5-4,0 1 0,1 0-1,-1-1 1,2-2 0,-14-7 0,-2-2 2,-14-3-13,30 15 27,2 0-1,0-1 1,-1 0 0,-14-12-1,17 13-10,2 1 0,-2 0 0,1 1 0,0-1 1,-2 1-1,-9-3 0,-29-12 49,-119-68 54,140 71-92,13 7-19,1 1 0,-1 0 0,-1 1 0,0-1-1,-30-7 1,-23-9 26,51 19-19,2 1 1,0-3-1,0 1 0,-22-14 1,-39-13 60,-27-11-58,27 10-15,31 17 10,-50-21-28,10 4 15,50 16-22,-1 2 1,-72-20-1,6 2 55,-216-107 46,249 119-67,42 13 22,2 1 0,0-2 0,-27-14 0,-46-15 35,80 29-50,-2 1 1,1 2-1,-35-9 1,-31-10 6,-108-44-16,135 47 4,-70-15 0,-17-6-2,108 29-13,-32-12 34,1 3 0,-84-17 0,102 29 39,-49-19 0,48 14-94,-56-12-1,57 15 40,35 9-6,1 0 0,-1 2 1,-29-5-1,29 6 2,0-2 1,1 1-1,-1-1 0,-22-9 0,0 1 122,-42-12-113,-130-32 883,161 41-780,39 12-89,0-2 0,1 3 0,-2-2 0,1 1 0,-1 0-1,-7 1 1,4 0 32,2-1 0,0 0 0,-2-1 0,-17-7 0,17 6-6,-1-1 0,-1 3 0,2-2 0,-1 1 0,-18 1 0,-47-14 403,72 15-381,1 0 1,-1-1-1,1 1 1,0 0-1,0 0 0,0-2 1,-8-3-1,-6-2 64,17 8-137,-10 0-5,54 6 346,-34-3-792,1 0-1,0-2 1,0 0-1,0 0 1,15-1-1,90-10-9800,-93 6 7294,8 3-840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1131 0 532,'-45'8'4002,"31"-3"-2386,15-3-1505,2 3 205,-6 13 6998,-60-2-4181,56-15-3056,2 0 0,-1 1 0,1 0 0,-1-1 0,1 2 0,-10 5 0,-22 7 217,6-9-140,1-1 0,-43 3 1,-24 4-53,-128 49 2,110-47 11,77-11-60,3 0 0,-51 14 0,-7 0-155,90-17 74,-1 2 51,-1-1 0,1 2 1,-1-2-1,1 2 0,-1-2 1,1 0-1,-1-1 0,0 2 1,1-1-1,-8-1 0,8 0 4,3-1-20,-1 1 1,0 0 0,0 0-1,1-2 1,0 2-1,0 0 1,-1 0 0,1 0-1,0 0 1,-1 0-1,0 2 1,1-2-1,-1 0 1,1 0 0,0 1-1,0-1 1,-1 1-1,1-1 1,0 2 0,-1-2-1,1 1 1,0-1-1,0 1 1,-2 2-1,29 13 391,-9 0-277,23 13 105,-34-26-212,0 0 1,-1 1-1,0 0 0,1 0 1,-2 1-1,1 0 0,8 10 0,33 28 28,-4-18-17,-2 2 1,44 38 0,150 103 171,-167-120-162,-64-44-45,0 0 0,1-2 0,0 2 0,-1-1 0,3 1 0,-3-2 0,1 1 0,1-1 0,-1 0 0,1 0 0,0-1 0,-1 2 0,12 0 0,-14-3 46,-2-77-15416,0 60 11916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 9215 0 0,'3'-1'263'0'0,"-1"1"0"0"0,1-1 0 0 0,-1 0 0 0 0,0-1 0 0 0,0 1 0 0 0,1 0 0 0 0,-1 0 0 0 0,0-1 0 0 0,3-2 0 0 0,8-6 1134 0 0,-2 5-844 0 0,0 0 0 0 0,1 0-1 0 0,-1 1 1 0 0,1 0 0 0 0,0 1 0 0 0,0 1 0 0 0,13-2 0 0 0,12 1 686 0 0,-9 1-780 0 0,31 2 1 0 0,-36 1-220 0 0,52 5 183 0 0,-20 2-350 0 0,-25-3 3 0 0,33 9 19 0 0,-34-7 9 0 0,23 9-20 0 0,-39-12-11 0 0,3 1-13 0 0,48 13-36 0 0,-35-11 24 0 0,-19-5-37 0 0,11 3 7 0 0,-1-2 0 0 0,33 2 1 0 0,-40-5-15 0 0,5-1-1 0 0,0 2 0 0 0,22 3 0 0 0,-34-3-3 0 0,0 0-1 0 0,0 1 1 0 0,0 0 0 0 0,0 0 0 0 0,0 1-1 0 0,0-1 1 0 0,-1 1 0 0 0,1 1 0 0 0,-1-1-1 0 0,6 5 1 0 0,-8-5 26 0 0,0 0 1 0 0,1-1-1 0 0,-1 1 0 0 0,1-1 1 0 0,0 0-1 0 0,0 0 0 0 0,0 0 1 0 0,0-1-1 0 0,0 1 0 0 0,0-1 1 0 0,1 0-1 0 0,-1 0 0 0 0,0-1 0 0 0,1 1 1 0 0,-1-1-1 0 0,0 0 0 0 0,1 0 1 0 0,-1 0-1 0 0,0-1 0 0 0,1 1 1 0 0,6-3-1 0 0,20-3-297 0 0,22-5 531 0 0,-16 6-6456 0 0,-21 3-496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12 2303 0 0,'0'-1'167'0'0,"-2"-7"6689"0"0,2 8-6606 0 0,1 0-151 0 0,-1-1 0 0 0,0 1 0 0 0,1 0 0 0 0,-1 0 1 0 0,0 0-1 0 0,0-1 0 0 0,1 1 0 0 0,-1 0 0 0 0,0 0 0 0 0,1 0 0 0 0,-1 0 0 0 0,0 0 1 0 0,1 0-1 0 0,-1 0 0 0 0,1 0 0 0 0,-1 0 0 0 0,0 0 0 0 0,1 0 0 0 0,-1 0 1 0 0,0 0-1 0 0,1 0 0 0 0,-1 0 0 0 0,0 0 0 0 0,1 0 0 0 0,-1 0 0 0 0,0 0 0 0 0,1 0 1 0 0,-1 0-1 0 0,0 1 0 0 0,1-1 0 0 0,-1 0 0 0 0,1 1 0 0 0,7 6 1779 0 0,4 2 22 0 0,14 4-983 0 0,-22-13-886 0 0,-1 1 1 0 0,1 1-1 0 0,-1-1 1 0 0,1 0-1 0 0,-1 1 1 0 0,0-1-1 0 0,0 1 1 0 0,0 0-1 0 0,0 0 0 0 0,0 1 1 0 0,0-1-1 0 0,-1 0 1 0 0,1 1-1 0 0,-1 0 1 0 0,1 0-1 0 0,2 4 1 0 0,2 2 51 0 0,0-1 1 0 0,0 0 0 0 0,1 0 0 0 0,0-1 0 0 0,0 0-1 0 0,15 9 1 0 0,63 32 924 0 0,-78-44-958 0 0,-1 0-1 0 0,1 1 0 0 0,-1 0 1 0 0,1 0-1 0 0,-2 0 0 0 0,1 1 1 0 0,0 0-1 0 0,-1 0 0 0 0,0 1 1 0 0,-1 0-1 0 0,7 9 0 0 0,-9-11 2 0 0,1-1 0 0 0,-1 0-1 0 0,1 0 1 0 0,0 0 0 0 0,0 0-1 0 0,1-1 1 0 0,-1 0 0 0 0,1 0-1 0 0,-1 0 1 0 0,1 0 0 0 0,5 2-1 0 0,-9-5-20 0 0,0 0-1 0 0,0 0 1 0 0,-1 0-1 0 0,1 1 1 0 0,0-1-1 0 0,-1 0 1 0 0,1 0-1 0 0,0 0 1 0 0,0 0-1 0 0,-1 0 1 0 0,1 0-1 0 0,0 0 1 0 0,1-1-1 0 0,2 1 404 0 0,-7 8-223 0 0,-1-1-1670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148 53 1759 0 0,'-1'0'3'0'0,"1"0"-1"0"0,0 0 1 0 0,0 0-1 0 0,-1 0 0 0 0,1 0 1 0 0,0 0-1 0 0,0 0 1 0 0,0 0-1 0 0,-1 0 0 0 0,1 0 1 0 0,0 0-1 0 0,0 0 1 0 0,-1 0-1 0 0,1 0 0 0 0,0 0 1 0 0,0 0-1 0 0,0 0 1 0 0,-1 0-1 0 0,1 0 0 0 0,0 0 1 0 0,0 0-1 0 0,0-1 1 0 0,-1 1-1 0 0,1 0 0 0 0,0 0 1 0 0,0 0-1 0 0,0 0 1 0 0,0 0-1 0 0,-1-1 0 0 0,1 1 1 0 0,0 0-1 0 0,0 0 1 0 0,0 0-1 0 0,0 0 0 0 0,0-1 1 0 0,0 1-1 0 0,0 0 0 0 0,-1 0 1 0 0,1 0-1 0 0,0-1 1 0 0,0 1-1 0 0,0 0 0 0 0,0 0 1 0 0,0-1-1 0 0,0 1 1 0 0,0 0-1 0 0,0 0 0 0 0,0 0 1 0 0,0-1-1 0 0,0 1 1 0 0,0 0-1 0 0,8-12 188 0 0,-5 7-157 0 0,-4 2 125 0 0,-4 4 184 0 0,-5 5 309 0 0,2 2-7 0 0,8-8-623 0 0,0 0 1 0 0,0-1-1 0 0,-1 1 1 0 0,1 0-1 0 0,0 0 1 0 0,0 0-1 0 0,0 0 1 0 0,0 0-1 0 0,0 0 1 0 0,-1 0-1 0 0,1 0 1 0 0,0-1-1 0 0,0 1 1 0 0,0 0-1 0 0,0 0 1 0 0,0 0-1 0 0,0 0 1 0 0,0 0-1 0 0,0-1 1 0 0,-1 1-1 0 0,1 0 1 0 0,0 0-1 0 0,0 0 1 0 0,0 0-1 0 0,0 0 1 0 0,0-1-1 0 0,0 1 1 0 0,0 0-1 0 0,0 0 1 0 0,0 0-1 0 0,0-1 1 0 0,0 1-1 0 0,0 0 1 0 0,2-25 1429 0 0,-1 16-834 0 0,-3 7 614 0 0,-3 5-324 0 0,-5 5 60 0 0,10-8-951 0 0,-18 23 1323 0 0,18-22-1325 0 0,0-1-10 0 0,0 1-1 0 0,1-1 0 0 0,-1 0 1 0 0,0 0-1 0 0,0 0 1 0 0,0 1-1 0 0,1-1 0 0 0,-1 0 1 0 0,0 0-1 0 0,0 0 0 0 0,0 1 1 0 0,1-1-1 0 0,-1 0 1 0 0,0 0-1 0 0,0 0 0 0 0,1 0 1 0 0,-1 0-1 0 0,0 0 0 0 0,1 0 1 0 0,-1 1-1 0 0,0-1 0 0 0,0 0 1 0 0,1 0-1 0 0,-1 0 1 0 0,1 0-1 0 0,3 2 773 0 0,-3-1-644 0 0,-1 0 0 0 0,1 0 0 0 0,0 0-1 0 0,-1 0 1 0 0,1 0 0 0 0,0 0 0 0 0,0 0-1 0 0,0 0 1 0 0,0 0 0 0 0,0-1 0 0 0,0 1-1 0 0,0 0 1 0 0,0 0 0 0 0,0-1 0 0 0,0 1-1 0 0,0-1 1 0 0,2 1 0 0 0,-1 1-100 0 0,5 3 323 0 0,3 1 394 0 0,17-2 133 0 0,-22-4-740 0 0,0 0-1 0 0,0 1 1 0 0,0 0 0 0 0,0 0 0 0 0,10 4-1 0 0,-10-4 137 0 0,-1 0 0 0 0,1 0 0 0 0,0 0 0 0 0,9-1 0 0 0,-10 0-244 0 0,0 0 1 0 0,0 0 0 0 0,0 0 0 0 0,0-1 0 0 0,0 0-1 0 0,0 0 1 0 0,0 0 0 0 0,0 0 0 0 0,5-3 0 0 0,17 11 323 0 0,-12-8-358 0 0,-12 1 0 0 0,0-1 0 0 0,1 1 0 0 0,-1 0 0 0 0,0-1 0 0 0,0 1 0 0 0,1 0 0 0 0,-1 1 0 0 0,0-1 0 0 0,0 0 0 0 0,0 1 0 0 0,1-1 0 0 0,-1 1 0 0 0,3 1 0 0 0,-3-1 2 0 0,-1 0 0 0 0,1-1-1 0 0,0 1 1 0 0,0-1 0 0 0,-1 1 0 0 0,1-1 0 0 0,0 0-1 0 0,-1 1 1 0 0,1-1 0 0 0,0 0 0 0 0,0 0-1 0 0,0 0 1 0 0,-1-1 0 0 0,1 1 0 0 0,0 0-1 0 0,-1-1 1 0 0,1 1 0 0 0,0-1 0 0 0,0 1-1 0 0,-1-1 1 0 0,1 0 0 0 0,-1 0 0 0 0,3-1-1 0 0,-2 1 2 0 0,1 0 0 0 0,0-1 0 0 0,0 1-1 0 0,0 0 1 0 0,0 1 0 0 0,0-1-1 0 0,4 0 1 0 0,-6 1-3 0 0,-1 0 0 0 0,1 0 0 0 0,-1 0 0 0 0,0 0 0 0 0,1 0 0 0 0,-1 0 0 0 0,1 0 0 0 0,-1 0 0 0 0,0 0 0 0 0,1 0 0 0 0,-1 1 0 0 0,0-1 0 0 0,1 0 0 0 0,-1 0 0 0 0,0 0 0 0 0,1 0 0 0 0,-1 1 0 0 0,0-1 0 0 0,1 0 0 0 0,-1 0 0 0 0,0 1 0 0 0,0-1 0 0 0,1 0 0 0 0,-1 1 0 0 0,0-1 0 0 0,0 0 0 0 0,0 1 0 0 0,1-1 0 0 0,-1 0 0 0 0,0 1 0 0 0,0-1 0 0 0,0 0 0 0 0,0 1 0 0 0,0-1 0 0 0,0 0 0 0 0,0 1 0 0 0,1-1 0 0 0,-1 1 0 0 0,0-1 0 0 0,0 0 0 0 0,-1 1 0 0 0,1-1 0 0 0,0 1 0 0 0,0 0 0 0 0,0-1 0 0 0,0 1 0 0 0,0 0 0 0 0,0-1 0 0 0,0 1 0 0 0,0 0 0 0 0,0-1 0 0 0,0 1 0 0 0,1-1 0 0 0,-1 1 0 0 0,0 0 0 0 0,0-1 0 0 0,0 1 0 0 0,1-1 0 0 0,-1 1 0 0 0,0-1 0 0 0,1 1 0 0 0,-1-1 0 0 0,1 1 0 0 0,-1-1 0 0 0,0 1 0 0 0,1-1 0 0 0,-1 0 0 0 0,1 1 0 0 0,0 0 0 0 0,0-1 0 0 0,-1 0 0 0 0,1 0 0 0 0,-1 0 0 0 0,1-1 0 0 0,-1 1 0 0 0,1 0 0 0 0,0 0 0 0 0,-1 0 0 0 0,1 0 0 0 0,-1-1 0 0 0,1 1 0 0 0,-1 0 0 0 0,1 0 0 0 0,-1-1 0 0 0,0 1 0 0 0,1 0 0 0 0,-1-1 0 0 0,1 1 0 0 0,-1-1 0 0 0,0 1 0 0 0,1 0 0 0 0,-1-1 0 0 0,0 1 0 0 0,1-1 0 0 0,-1 0 0 0 0,1 1 0 0 0,-1-1 0 0 0,0 0 0 0 0,1 1 0 0 0,-1-1 0 0 0,0 1 0 0 0,1-1 0 0 0,-1 1 0 0 0,1-1 0 0 0,-1 1 0 0 0,1 0 0 0 0,-1-1 0 0 0,1 1 0 0 0,-1-1 0 0 0,1 1 0 0 0,0 0 0 0 0,-1 0 0 0 0,1-1 0 0 0,-1 1 0 0 0,1 0 0 0 0,0 0 0 0 0,-1 0 0 0 0,1 0 0 0 0,0 0 0 0 0,-1-1 0 0 0,1 1 0 0 0,0 0 0 0 0,0 1 0 0 0,0-1-7 0 0,0 0 5 0 0,0 0-1 0 0,-1 0 1 0 0,1 0 0 0 0,-1 0-1 0 0,1 0 1 0 0,-1 0-1 0 0,1 1 1 0 0,-1-1 0 0 0,1 0-1 0 0,-1 0 1 0 0,1 0 0 0 0,-1 1-1 0 0,1-1 1 0 0,-1 0 0 0 0,0 1-1 0 0,1-1 1 0 0,-1 0-1 0 0,1 1 1 0 0,-1-1 0 0 0,0 1-1 0 0,1-1 1 0 0,-1 0 0 0 0,1 2-1 0 0,-1 0 3 0 0,0-2 0 0 0,0 1 0 0 0,0 0 0 0 0,0-1 0 0 0,1 1 0 0 0,-1 0 0 0 0,0 0 0 0 0,0-1 0 0 0,1 1 0 0 0,-1 0 0 0 0,0-1 0 0 0,1 1 0 0 0,-1-1 0 0 0,1 1 0 0 0,-1 0 0 0 0,1-1 0 0 0,-1 1 0 0 0,1-1 0 0 0,-1 1 0 0 0,2 0 0 0 0,-2-1 0 0 0,1 0 0 0 0,-1 1 0 0 0,1-1 0 0 0,-1 1 0 0 0,1-1 0 0 0,-1 1 0 0 0,1-1 0 0 0,-1 1 0 0 0,0-1 0 0 0,1 1 0 0 0,-1-1 0 0 0,0 1 0 0 0,1-1 0 0 0,-1 1 0 0 0,0-1 0 0 0,0 1 0 0 0,0 0 0 0 0,1-1 0 0 0,-1 1 0 0 0,0 0 0 0 0,0-1 0 0 0,0 1 0 0 0,0-1 0 0 0,0 1 0 0 0,0 0 0 0 0,0-1 0 0 0,-1 2 0 0 0,-3 23 0 0 0,1 1 0 0 0,0-1 0 0 0,3 42 0 0 0,0-47 0 0 0,2 4-24 0 0,-1-19 16 0 0,-1-1 0 0 0,1 1 0 0 0,-1 0 0 0 0,0 8 0 0 0,-3 0 8 0 0,2-11 0 0 0,0 1 0 0 0,0-1 0 0 0,1 1 0 0 0,-1 0 0 0 0,1-1 0 0 0,0 1 0 0 0,0 0 0 0 0,0-1 0 0 0,0 1 0 0 0,0-1 0 0 0,1 5 0 0 0,1-5 0 0 0,-2-1 0 0 0,0 0 0 0 0,0 0 0 0 0,1-1 0 0 0,-1 1 0 0 0,0 0 0 0 0,0 0 0 0 0,0 0 0 0 0,0 0 0 0 0,0-1 0 0 0,0 1 0 0 0,0 0 0 0 0,0 0 0 0 0,0 0 0 0 0,-1 0 0 0 0,1 0 0 0 0,0-1 0 0 0,0 1 0 0 0,-1 0 0 0 0,1 0 0 0 0,-1 1 0 0 0,-1 3 0 0 0,0 3 0 0 0,2-7 0 0 0,0-1 0 0 0,-1 1 0 0 0,1 0 0 0 0,0 0 0 0 0,0 0 0 0 0,0 0 0 0 0,0-1 0 0 0,0 1 0 0 0,0 0 0 0 0,0 0 0 0 0,0 0 0 0 0,0 0 0 0 0,0-1 0 0 0,0 1 0 0 0,0 0 0 0 0,1 0 0 0 0,-1 0 0 0 0,0 0 0 0 0,1-1 0 0 0,0 2 0 0 0,-1 0-10 0 0,0-2-33 0 0,0 2 32 0 0,0-2-3 0 0,0 1 1 0 0,0-1-1 0 0,0 1 0 0 0,0-1 0 0 0,0 0 0 0 0,0 1 0 0 0,0-1 0 0 0,0 0 1 0 0,1 1-1 0 0,-1-1 0 0 0,0 1 0 0 0,0-1 0 0 0,0 0 0 0 0,1 1 0 0 0,-1-1 1 0 0,0 0-1 0 0,0 1 0 0 0,1-1 0 0 0,-1 0 0 0 0,0 0 0 0 0,1 1 1 0 0,-1-1-1 0 0,0 0 0 0 0,1 1 1 0 0,-1-1-1 0 0,0 0 0 0 0,0 0 1 0 0,1 1-1 0 0,-1-1 0 0 0,0 0 1 0 0,0 1-1 0 0,0-1 0 0 0,1 0 1 0 0,-1 1-1 0 0,0-1 0 0 0,0 0 1 0 0,0 1-1 0 0,0-1 0 0 0,0 0 1 0 0,0 1-1 0 0,0-1 0 0 0,0 0 1 0 0,0 1-1 0 0,0 0 13 0 0,0 0 0 0 0,0 0 0 0 0,0 0 1 0 0,0 0-1 0 0,0-1 0 0 0,0 1 0 0 0,0 0 0 0 0,0 0 0 0 0,-1 0 1 0 0,1 0-1 0 0,0-1 0 0 0,-1 1 0 0 0,1 0 0 0 0,0 0 0 0 0,-2 1 1 0 0,2-2 0 0 0,0 1 0 0 0,-1-1 0 0 0,1 1 0 0 0,0 0 0 0 0,-1-1 1 0 0,1 1-1 0 0,0-1 0 0 0,0 1 0 0 0,-1 0 0 0 0,1-1 0 0 0,0 1 1 0 0,0 0-1 0 0,0 0 0 0 0,0-1 0 0 0,0 2 0 0 0,2 35-136 0 0,-4-31 136 0 0,2-2 0 0 0,2-4 0 0 0,-2 1 0 0 0,1-1 0 0 0,-3 1-3 0 0,3-1 11 0 0,0 0-9 0 0,-1 0-1 0 0,0 0 1 0 0,0 0 0 0 0,0 0 0 0 0,0 0-1 0 0,1 0 1 0 0,-1 0 0 0 0,0 0 0 0 0,0 0 0 0 0,0 0-1 0 0,0 0 1 0 0,1 0 0 0 0,-1 1 0 0 0,0-1-1 0 0,0 0 1 0 0,0 0 0 0 0,0 0 0 0 0,0 0-1 0 0,1 0 1 0 0,-1 1 0 0 0,0-1 0 0 0,0 0 0 0 0,0 0-1 0 0,0 0 1 0 0,0 0 0 0 0,0 1 0 0 0,0-1-1 0 0,0 0 1 0 0,0 0 0 0 0,0 0 0 0 0,0 0-1 0 0,0 1 1 0 0,0-1 0 0 0,0 0 0 0 0,0 0-1 0 0,0 0 1 0 0,0 1 0 0 0,0-1 0 0 0,0 0 0 0 0,0 0-1 0 0,0 0 1 0 0,0 1 0 0 0,0-1 0 0 0,0 0-1 0 0,0 0 1 0 0,0 0 0 0 0,-8 8-10 0 0,8-6 11 0 0,0 0 0 0 0,2-1 0 0 0,0-1 0 0 0,0 0 0 0 0,0 0 0 0 0,-11 14 0 0 0,5-5 0 0 0,4-8 0 0 0,-3-10 0 0 0,2 8 0 0 0,-27 6 0 0 0,5-7 29 0 0,21 1-24 0 0,-1 1 1 0 0,1-1-1 0 0,-1 1 1 0 0,0 0-1 0 0,1 0 1 0 0,-1 0-1 0 0,1 0 1 0 0,-1 0-1 0 0,1 1 1 0 0,-1-1-1 0 0,1 1 1 0 0,-1-1 0 0 0,1 1-1 0 0,0 0 1 0 0,-1 0-1 0 0,1 0 1 0 0,-3 3-1 0 0,-9 5-5 0 0,-14 10 0 0 0,27-19 0 0 0,-1 1 0 0 0,0 0 0 0 0,1-1 0 0 0,-1 1 0 0 0,1-1 0 0 0,-1 0 0 0 0,0 0 0 0 0,1 1 0 0 0,-1-1 0 0 0,0 0 0 0 0,0 0 0 0 0,1 0 0 0 0,-1-1 0 0 0,0 1 0 0 0,1 0 0 0 0,-1-1 0 0 0,-1 0 0 0 0,-1-1 68 0 0,0 1-1 0 0,0 0 1 0 0,0-1-1 0 0,0 1 0 0 0,0 1 1 0 0,-1-1-1 0 0,1 1 1 0 0,0-1-1 0 0,0 1 1 0 0,-1 0-1 0 0,1 1 1 0 0,0-1-1 0 0,0 1 1 0 0,0 0-1 0 0,-1 0 0 0 0,-6 2 1 0 0,5 0-20 0 0,1-1 0 0 0,-1 0 0 0 0,-1 0 0 0 0,1-1 0 0 0,0 1 0 0 0,-8-1 0 0 0,12-1-6 0 0,-1 0-1 0 0,1-1 1 0 0,-1 1 0 0 0,1-1 0 0 0,0 1-1 0 0,-1-1 1 0 0,1 0 0 0 0,0 0 0 0 0,-3-2-1 0 0,4 2-8 0 0,-1 0 0 0 0,0 0 0 0 0,0 0 0 0 0,0 1-1 0 0,0-1 1 0 0,0 0 0 0 0,0 1 0 0 0,0-1 0 0 0,0 1-1 0 0,0 0 1 0 0,0 0 0 0 0,-1 0 0 0 0,1 0-1 0 0,-3 0 1 0 0,-24 11 228 0 0,25-9-247 0 0,1 0-1 0 0,-1-1 0 0 0,0 1 1 0 0,0-1-1 0 0,0 0 0 0 0,0 0 1 0 0,-7 1-1 0 0,9-2 4 0 0,0-1-1 0 0,0 1 1 0 0,0-1 0 0 0,0 1-1 0 0,0-1 1 0 0,0 1 0 0 0,0-1-1 0 0,-2-2 1 0 0,2 2 4 0 0,0 0-1 0 0,-1 0 1 0 0,1 1 0 0 0,0-1-1 0 0,0 0 1 0 0,0 1 0 0 0,0-1-1 0 0,-4 1 1 0 0,6 0-40 0 0,0 0 0 0 0,-1 0-1 0 0,1 0 1 0 0,0 0 0 0 0,-1 0-1 0 0,1 0 1 0 0,0 0 0 0 0,0 0 0 0 0,-1 0-1 0 0,1 0 1 0 0,0 0 0 0 0,-1 0 0 0 0,1-1-1 0 0,0 1 1 0 0,0 0 0 0 0,-1 0-1 0 0,1 0 1 0 0,0 0 0 0 0,0 0 0 0 0,0-1-1 0 0,-1 1 1 0 0,1 0 0 0 0,0 0-1 0 0,0 0 1 0 0,0-1 0 0 0,-1 1 0 0 0,1 0-1 0 0,0 0 1 0 0,0-1 0 0 0,0 1-1 0 0,0 0 1 0 0,0 0 0 0 0,0-1 0 0 0,-1 1-1 0 0,1 0 1 0 0,0 0 0 0 0,0-1-1 0 0,0 1 1 0 0,0 0 0 0 0,0-1 0 0 0,0 1-1 0 0,0 0 1 0 0,0 0 0 0 0,0-1 0 0 0,0 1-1 0 0,0 0 1 0 0,0 0 0 0 0,1-1-1 0 0,-1 1 1 0 0,0-2-1142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55:47.0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2007 184,'-6'-1'936,"-6"2"353,9 5 3217,-9-3-632,4-1 648,15-1-3345,-7-1-1172,0 0 0,0-1 0,0 1 1,0 0-1,0 0 0,0 0 1,0 0-1,0 0 0,0 0 1,0 0-1,0-1 0,0 1 1,0 0-1,0 0 0,0 0 1,0 0-1,0 0 0,0 0 1,0 0-1,0 0 0,0-1 1,0 1-1,0 0 0,0 0 1,0 0-1,0 0 0,0 0 1,-1 0-1,1 0 0,0 0 1,0 0-1,0 0 0,0 0 1,0 0-1,0 0 0,0 0 1,0-1-1,0 1 0,-1 0 1,1 0-1,0 0 0,0 0 1,0 0-1,0 0 0,0 0 1,0 0-1,0 0 0,-1 0 1,1 0-1,0 1 0,0-1 1,0 0-1,0 0 0,0 0 1,0 0-1,0 0 0,0 0 1,-1 0-1,1 0 0,12-7 153,13-7 137,32-23 67,-30 21-251,-24 15-103,-1 0 0,1 0 0,-1 0 0,0-1 0,1 1 0,-1-1 0,0 1 0,0-1 0,0 0 0,0 0 0,0 1 0,0-1-1,0-1 1,1-1 0,1-3 7,0 1 0,0 0-1,0 0 1,1 1 0,7-7-1,13-18-4,-6 13-22,-17 16 15,1-1 1,-1 1-1,1-1 0,-1 0 1,0 0-1,0 0 0,0 0 0,0-1 1,2-1-1,1-3 7,1 1-1,-1 0 1,2 0 0,-1 1-1,1-1 1,-1 1-1,1 1 1,1-1 0,-1 1-1,10-3 1,40-27-97,-39 20 226,0 2-1,27-15 1,-40 24-122,49-33-79,-22 5 88,-7 12 54,-21 15-70,-1 0 0,1 1 0,0 0 0,1 0 0,-1 0-1,0 1 1,10-5 0,122-54 140,-102 48-131,53-28-1,-53 21-9,-6 3 17,0 2 1,31-12 0,16-15-21,-32 15 39,-21 12-44,-9 5 4,-11 9-5,-1 0 1,0 0-1,0 0 1,1 0-1,-1 0 1,1 1-1,-1-1 1,0 0-1,1 1 1,0-1-1,-1 1 1,1 0-1,2-1 1,7-3-4,0 0 0,-1 0-1,1-1 1,-1-1 0,10-6 0,2-1 2,11-3-13,-24 12 27,-1 0-1,0 0 1,0-1 0,12-9-1,-14 10-10,-1 1 0,1 0 0,0 0 0,-1 0 1,2 1-1,7-3 0,23-9 49,93-53 54,-110 55-92,-10 6-19,0 0 0,0 1 0,1 0 0,0 0-1,23-6 1,19-7 26,-41 15-19,-1 0 1,0-1-1,0 0 0,17-11 1,31-10 60,21-9-58,-22 8-15,-23 14 10,38-17-28,-7 3 15,-39 13-22,0 1 1,57-15-1,-5 1 55,169-84 46,-195 94-67,-33 10 22,-1 0 0,0-1 0,21-11 0,36-12 35,-63 23-50,2 1 1,-1 1-1,27-6 1,25-9 6,84-34-16,-105 37 4,54-12 0,14-5-2,-85 23-13,25-9 34,0 2 0,65-13 0,-80 22 39,39-14 0,-38 10-94,44-9-1,-45 12 40,-27 7-6,-1 0 0,1 1 1,23-3-1,-23 4 2,0-1 1,-1 0-1,1 0 0,17-8 0,0 2 122,33-10-113,102-25 883,-126 32-780,-31 9-89,0-1 0,0 2 0,1-1 0,-1 0 0,1 1-1,6 0 1,-4 0 32,-1 0 0,0-1 0,1 0 0,14-6 0,-14 5-6,1-1 0,1 2 0,-1-1 0,0 1 0,14 0 0,37-10 403,-56 11-381,-1 0 1,0 0-1,0 0 1,0 0-1,0 0 0,0-1 1,6-3-1,5-1 64,-13 6-137,7 0-5,-42 5 346,27-3-792,-1 0-1,0-1 1,0 0-1,0 0 1,-12-1-1,-70-8-9800,72 5 7294,-5 2-840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203 34 919 0 0,'-4'-1'642'0'0,"1"-1"-1"0"0,-1 0 1 0 0,1 0-1 0 0,0 0 1 0 0,-6-5-1 0 0,7 5-222 0 0,0 1-1 0 0,0-1 0 0 0,0 1 1 0 0,0-1-1 0 0,0 1 0 0 0,0-1 1 0 0,0 1-1 0 0,0 0 0 0 0,-1 0 1 0 0,1 0-1 0 0,0 1 0 0 0,-1-1 1 0 0,1 0-1 0 0,-1 1 1 0 0,1 0-1 0 0,0-1 0 0 0,-1 1 1 0 0,1 0-1 0 0,-4 1 0 0 0,1 0-62 0 0,0 1 0 0 0,0 0 0 0 0,0 0 0 0 0,1 0 0 0 0,-1 1 0 0 0,1 0 0 0 0,0 0 0 0 0,-1 0 0 0 0,2 0-1 0 0,-1 1 1 0 0,0-1 0 0 0,1 1 0 0 0,-1 0 0 0 0,1 0 0 0 0,-4 8 0 0 0,-2 2-207 0 0,1 0 0 0 0,1 1 0 0 0,-10 26 0 0 0,13-29-29 0 0,0 0 0 0 0,1 0-1 0 0,1 0 1 0 0,0 1 0 0 0,1-1 0 0 0,0 0 0 0 0,0 1 0 0 0,2-1-1 0 0,-1 1 1 0 0,2-1 0 0 0,0 1 0 0 0,0-1 0 0 0,1 0 0 0 0,1 0-1 0 0,9 23 1 0 0,-5-15-32 0 0,-2-7-45 0 0,0 1 0 0 0,1-1 0 0 0,15 23 0 0 0,-20-33-43 0 0,1 1 0 0 0,0-1 0 0 0,1 0 1 0 0,-1 0-1 0 0,0 0 0 0 0,1 0 0 0 0,0-1 1 0 0,-1 1-1 0 0,1-1 0 0 0,0 0 0 0 0,0 0 1 0 0,1 0-1 0 0,-1-1 0 0 0,0 1 0 0 0,0-1 1 0 0,1 0-1 0 0,4 0 0 0 0,-3 0 0 0 0,36 2 0 0 0,-13-7 0 0 0,-20 2 0 0 0,14-2 0 0 0,-1-1 0 0 0,41-14 0 0 0,-35 7 0 0 0,0-1 0 0 0,30-20 0 0 0,-49 28 0 0 0,-1-1 0 0 0,0 0 0 0 0,0 0 0 0 0,-1-1 0 0 0,0 0 0 0 0,0 0 0 0 0,-1 0 0 0 0,0-1 0 0 0,0 0 0 0 0,8-16 0 0 0,-12 19 13 0 0,0-1 1 0 0,-1 1-1 0 0,0 0 0 0 0,0 0 1 0 0,-1 0-1 0 0,1-1 0 0 0,-1 1 0 0 0,0 0 1 0 0,-1-1-1 0 0,1 1 0 0 0,-1 0 0 0 0,0 0 1 0 0,0-1-1 0 0,-1 1 0 0 0,-3-8 1 0 0,1 1 66 0 0,-2 1 0 0 0,1-1 0 0 0,-2 1 0 0 0,1 1 0 0 0,-13-15 0 0 0,13 17-38 0 0,-2 1-1 0 0,1-1 0 0 0,-1 2 0 0 0,0-1 0 0 0,0 1 0 0 0,-1 0 0 0 0,0 1 1 0 0,0-1-1 0 0,-10-2 0 0 0,-6-2 119 0 0,-1 1-1 0 0,-32-5 1 0 0,-14-7-160 0 0,61 17-176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251 36 1839 0 0,'0'-1'436'0'0,"0"-1"0"0"0,0 1 0 0 0,-1-1 0 0 0,1 1-1 0 0,0 0 1 0 0,-1-1 0 0 0,1 1 0 0 0,-1 0-1 0 0,1-1 1 0 0,-1 1 0 0 0,0 0 0 0 0,0 0-1 0 0,1-1 1 0 0,-1 1 0 0 0,0 0 0 0 0,0 0 0 0 0,0 0-1 0 0,0 0 1 0 0,0 0 0 0 0,0 0 0 0 0,-1 0-1 0 0,1 1 1 0 0,-2-2 0 0 0,1 1-18 0 0,0 0 0 0 0,-1 0 0 0 0,1 0 0 0 0,0 0 0 0 0,-1 1 0 0 0,1-1 0 0 0,0 1 0 0 0,-1 0 0 0 0,1 0 0 0 0,0-1 0 0 0,-1 2 0 0 0,1-1 0 0 0,-3 0 0 0 0,-4 2-119 0 0,1 0 0 0 0,-1 0 0 0 0,1 1 1 0 0,0 0-1 0 0,-1 1 0 0 0,2 0 0 0 0,-1 0 0 0 0,0 0 1 0 0,1 1-1 0 0,0 0 0 0 0,0 1 0 0 0,0 0 0 0 0,1 0 1 0 0,-8 9-1 0 0,1 0-133 0 0,2 0 0 0 0,-12 20 0 0 0,19-27-130 0 0,0-1-1 0 0,0 1 1 0 0,1 0-1 0 0,0 0 1 0 0,1 0-1 0 0,0 0 1 0 0,-2 14-1 0 0,3-10-13 0 0,1-1-1 0 0,0 1 0 0 0,0-1 0 0 0,1 1 0 0 0,4 21 1 0 0,-3-26-21 0 0,0-1 0 0 0,0 1 0 0 0,1 0 0 0 0,0-1 0 0 0,0 1 0 0 0,1-1 0 0 0,0 0 0 0 0,0 0 0 0 0,0-1 0 0 0,9 9 0 0 0,-11-11-1 0 0,1-1 0 0 0,-1 0 0 0 0,1 0 0 0 0,0 0 0 0 0,0 0 0 0 0,0-1 0 0 0,4 2 0 0 0,4 2 0 0 0,0-1 0 0 0,-1 0 0 0 0,1-1 0 0 0,22 4 0 0 0,-20-6 0 0 0,-1-1 0 0 0,1 0 0 0 0,0-1 0 0 0,0 0 0 0 0,15-4 0 0 0,-23 4 0 0 0,7-1 0 0 0,1-1 0 0 0,-1 0 0 0 0,1-1 0 0 0,-1-1 0 0 0,20-10 0 0 0,-21 10-3 0 0,-1-1 0 0 0,0 0 0 0 0,0 0 0 0 0,-1-1 0 0 0,0-1 0 0 0,0 1 0 0 0,0-1 0 0 0,-1-1 0 0 0,0 0 0 0 0,8-12 0 0 0,-13 17 2 0 0,0-1-1 0 0,-1 0 1 0 0,1 0 0 0 0,-1 0 0 0 0,0-1-1 0 0,0 1 1 0 0,0 0 0 0 0,-1-1-1 0 0,0 1 1 0 0,0-1 0 0 0,-1 1 0 0 0,1-1-1 0 0,-1 0 1 0 0,0 1 0 0 0,-1-1-1 0 0,1 1 1 0 0,-1-1 0 0 0,0 1 0 0 0,0-1-1 0 0,-1 1 1 0 0,0-1 0 0 0,0 1-1 0 0,-4-8 1 0 0,2 7 23 0 0,0 0 0 0 0,0 1 0 0 0,-1-1 0 0 0,1 1 1 0 0,-1 0-1 0 0,0 0 0 0 0,-1 0 0 0 0,1 1 0 0 0,-1 0 0 0 0,-13-7 0 0 0,-4-1 170 0 0,-40-13 0 0 0,52 20-147 0 0,-2 1-1 0 0,1 0 1 0 0,0 0-1 0 0,-1 1 0 0 0,0 1 0 0 0,0 0 1 0 0,1 1-1 0 0,-1 0 0 0 0,-26 2 0 0 0,28 1-1757 0 0,0 0-1 0 0,0 0 1 0 0,-16 7-1 0 0,10-2-5894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55 3679 0 0,'-8'0'1002'0'0,"-3"-7"4092"0"0,11 6-4988 0 0,1 0 1 0 0,-1 0-1 0 0,0 1 0 0 0,0-1 0 0 0,1 0 0 0 0,-1 1 0 0 0,0-1 0 0 0,1 0 0 0 0,-1 1 1 0 0,1-1-1 0 0,-1 1 0 0 0,1-1 0 0 0,-1 0 0 0 0,1 1 0 0 0,-1-1 0 0 0,1 1 0 0 0,0 0 0 0 0,-1-1 1 0 0,1 1-1 0 0,0 0 0 0 0,-1-1 0 0 0,1 1 0 0 0,1-1 0 0 0,22-6 1946 0 0,-16 5-475 0 0,9-4-1141 0 0,1 1 0 0 0,0 1 0 0 0,0 0 0 0 0,0 1 0 0 0,0 1 0 0 0,0 1 0 0 0,27 2 0 0 0,128 5 491 0 0,-169-6-782 0 0,12 1-85 0 0,65 3-48 0 0,26 0-12 0 0,-47 1 64 0 0,-35-1 11 0 0,0-2-1 0 0,48-2 1 0 0,-5-9 225 0 0,-43 4-263 0 0,0 2 0 0 0,1 1 0 0 0,38 1 0 0 0,-58 2-20 0 0,1 0 0 0 0,-1 0-1 0 0,0 1 1 0 0,0 0 0 0 0,11 5-1 0 0,2 3-5980 0 0,-10-6-668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73 3 1375 0 0,'-1'-1'161'0'0,"0"1"-1"0"0,0 0 0 0 0,1-1 0 0 0,-1 1 0 0 0,0 0 0 0 0,0 0 0 0 0,0-1 0 0 0,1 1 1 0 0,-1 0-1 0 0,0 0 0 0 0,0 0 0 0 0,0 0 0 0 0,0 0 0 0 0,0 0 0 0 0,1 0 0 0 0,-1 0 0 0 0,0 1 1 0 0,-1-1-1 0 0,-15 6 2253 0 0,3 3-63 0 0,12-8-1896 0 0,1 0 0 0 0,-1 0 0 0 0,0 0 0 0 0,0 1 0 0 0,1-2 0 0 0,-1 1 0 0 0,0 0 0 0 0,0 0 1 0 0,0-1-1 0 0,0 1 0 0 0,-3 0 0 0 0,14 0 429 0 0,-1 1 0 0 0,0 0 0 0 0,1 0-1 0 0,-1 1 1 0 0,12 5 0 0 0,-9-3-924 0 0,1 0-1 0 0,0-1 0 0 0,1 0 1 0 0,22 3-1 0 0,2-6 122 0 0,64-7 0 0 0,-52 2-48 0 0,-37 4-180 0 0,-1 1 0 0 0,0 0 0 0 0,0 1 0 0 0,0 0 0 0 0,0 1 0 0 0,0 0 0 0 0,-1 1 0 0 0,0 0 0 0 0,13 7 0 0 0,-10-6-6452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4 463 2303 0 0,'-4'4'5015'0'0,"5"-17"-4192"0"0,1 0-1 0 0,0 0 0 0 0,1 0 1 0 0,7-23-1 0 0,4-12-294 0 0,1-36 157 0 0,6-113-1 0 0,-18 150-276 0 0,-3 47-475 0 0,0 0 0 0 0,0 0-1 0 0,0 0 1 0 0,0 0-1 0 0,0 0 1 0 0,0 0 0 0 0,0 0-1 0 0,-1-1 1 0 0,1 1-1 0 0,0 0 1 0 0,0 0 0 0 0,0 0-1 0 0,0 0 1 0 0,0 0 0 0 0,0 0-1 0 0,0 0 1 0 0,-1-1-1079 0 0,1 1 1079 0 0,0 0 0 0 0,0 0-1 0 0,-1 0 1 0 0,1 0-1 0 0,0 0 1 0 0,0 0 0 0 0,0 0-1 0 0,0 0 1 0 0,0 0 0 0 0,0 0-1 0 0,0 0 1 0 0,0 0-1 0 0,0 0 1 0 0,-1 0 0 0 0,1 0-1 0 0,0 0 1 0 0,0 0 0 0 0,0 0-1 0 0,0 0 1 0 0,0 0-68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36 455 0 0,'2'0'1000'0'0,"-13"-4"5928"0"0,16 5-3456 0 0,7 10-2931 0 0,-2-2-503 0 0,-8-8-12 0 0,-1 0 0 0 0,1 0-1 0 0,-1 0 1 0 0,1-1 0 0 0,-1 1 0 0 0,1 0-1 0 0,0-1 1 0 0,-1 1 0 0 0,1-1 0 0 0,0 0 0 0 0,0 1-1 0 0,-1-1 1 0 0,1 0 0 0 0,0 0 0 0 0,0 0-1 0 0,-1 0 1 0 0,1 0 0 0 0,0-1 0 0 0,0 1 0 0 0,-1 0-1 0 0,1-1 1 0 0,0 1 0 0 0,-1-1 0 0 0,1 0-1 0 0,-1 0 1 0 0,3-1 0 0 0,0 0 123 0 0,1 0 0 0 0,0-1 0 0 0,0 2 0 0 0,0-1 0 0 0,10-2 0 0 0,-12 4-124 0 0,0 0 1 0 0,1 0-1 0 0,-1 0 1 0 0,1 1-1 0 0,-1-1 0 0 0,1 1 1 0 0,-1 0-1 0 0,0 0 0 0 0,1 0 1 0 0,2 1-1 0 0,-2 0-20 0 0,0-1-1 0 0,0 0 0 0 0,0 0 0 0 0,0 0 0 0 0,0-1 1 0 0,0 1-1 0 0,0-1 0 0 0,0 0 0 0 0,1 0 1 0 0,-1-1-1 0 0,0 1 0 0 0,0-1 0 0 0,0 0 0 0 0,6-2 1 0 0,2-2 11 0 0,0 0 0 0 0,0-1 1 0 0,12-8-1 0 0,-21 12-2 0 0,-2 2-6 0 0,0-1-1 0 0,0 1 1 0 0,0-1-1 0 0,0 1 1 0 0,0 0 0 0 0,-1-1-1 0 0,1 1 1 0 0,0 0 0 0 0,0 0-1 0 0,0 0 1 0 0,0 0 0 0 0,1 0-1 0 0,-1 0 1 0 0,0 0-1 0 0,0 0 1 0 0,0 0 0 0 0,0 0-1 0 0,0 0 1 0 0,-1 1 0 0 0,1-1-1 0 0,0 0 1 0 0,0 1 0 0 0,0-1-1 0 0,0 1 1 0 0,0-1-1 0 0,0 1 1 0 0,0-1 0 0 0,0 2-1 0 0,7 2-3 0 0,-8-4 7 0 0,0 0 0 0 0,1 1 0 0 0,-1-1-1 0 0,0 0 1 0 0,1 0 0 0 0,-1 0 0 0 0,1 0 0 0 0,-1 0 0 0 0,1 0-1 0 0,-1 0 1 0 0,0 0 0 0 0,1 0 0 0 0,-1 0 0 0 0,1 0-1 0 0,-1 0 1 0 0,1 0 0 0 0,-1 0 0 0 0,0 0 0 0 0,1 0-1 0 0,-1 0 1 0 0,1 0 0 0 0,-1-1 0 0 0,0 1 0 0 0,1 0-1 0 0,-1 0 1 0 0,1 0 0 0 0,-1-1 0 0 0,1 1 0 0 0,6-12 560 0 0,-1 3-296 0 0,-5 9-188 0 0,-1 0-248 0 0,0 0-1 0 0,1 0 1 0 0,-1 0 0 0 0,0 0 0 0 0,0 0 0 0 0,0 0-1 0 0,1 0 1 0 0,-1 0 0 0 0,0 1 0 0 0,0-1-1 0 0,0 0 1 0 0,1 0 0 0 0,-1 0 0 0 0,2 2-1774 0 0,-2-1 1774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20 399 1375 0 0,'-13'-1'6494'0'0,"7"10"-3600"0"0,10-16-1194 0 0,0 1-1422 0 0,-1 0 0 0 0,1 1-1 0 0,0 0 1 0 0,0 0 0 0 0,1 0-1 0 0,0 0 1 0 0,8-6 0 0 0,18-12-242 0 0,-21 16-23 0 0,0 0 0 0 0,12-12-1 0 0,-10 8-28 0 0,0 1 1 0 0,19-11-1 0 0,-3 1-1 0 0,0-9 17 0 0,44-53-64 0 0,-62 70 64 0 0,32-37 0 0 0,-28 36 47 0 0,-8 7 25 0 0,0 0 0 0 0,0 0 0 0 0,7-11 0 0 0,0 4 457 0 0,-10 13-650 0 0,-2 2 26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88 2303 0 0,'-1'0'167'0'0,"0"-1"263"0"0,0-1 1 0 0,-1 1-1 0 0,1-1 0 0 0,0 1 1 0 0,0-1-1 0 0,0 1 0 0 0,0-1 1 0 0,0 0-1 0 0,1 1 0 0 0,-2-4 1 0 0,2 4-302 0 0,0 0 0 0 0,-1 0 0 0 0,1 1 1 0 0,0-1-1 0 0,0 0 0 0 0,0 0 0 0 0,0 0 0 0 0,0 0 1 0 0,1 1-1 0 0,-1-1 0 0 0,0 0 0 0 0,0 0 0 0 0,0 1 1 0 0,1-1-1 0 0,-1 0 0 0 0,0 0 0 0 0,1 1 0 0 0,-1-1 1 0 0,1 0-1 0 0,-1 1 0 0 0,1-1 0 0 0,0 0 0 0 0,0 0 6 0 0,0 1 1 0 0,0 0-1 0 0,0 0 0 0 0,0 0 0 0 0,0 0 0 0 0,0 0 0 0 0,0 0 1 0 0,0 0-1 0 0,0 0 0 0 0,0 1 0 0 0,-1-1 0 0 0,1 0 0 0 0,0 0 1 0 0,0 1-1 0 0,0-1 0 0 0,1 1 0 0 0,7 2 423 0 0,29-1 1001 0 0,-29-1-1138 0 0,1 0 0 0 0,-1-1 0 0 0,1 0-1 0 0,0 0 1 0 0,15-4 0 0 0,19-9 1023 0 0,-29 8-1553 0 0,0 1-1 0 0,0 0 1 0 0,0 1 0 0 0,0 1-1 0 0,17 0 1 0 0,25 4 281 0 0,-31 0 114 0 0,37-3 0 0 0,-52-1-225 0 0,0 0 0 0 0,20-7 0 0 0,-20 6-28 0 0,-1 0 0 0 0,16-2 0 0 0,-22 5-22 0 0,0 0 0 0 0,0 0-1 0 0,0 0 1 0 0,1 0 0 0 0,-1 0-1 0 0,0 1 1 0 0,0 0 0 0 0,0 0 0 0 0,0 0-1 0 0,4 2 1 0 0,5 3 32 0 0,-6-3-35 0 0,0 0 0 0 0,15 5 1 0 0,-19-8-10 0 0,0 1 1 0 0,0-1 0 0 0,0 0-1 0 0,1 0 1 0 0,-1 0 0 0 0,0 0-1 0 0,0 0 1 0 0,0-1 0 0 0,0 1 0 0 0,6-3-1 0 0,0 1 62 0 0,0 0-1 0 0,1 0 0 0 0,17 0 1 0 0,5-1 41 0 0,-15 1-88 0 0,3-1 43 0 0,28-1 0 0 0,-32 5-24 0 0,-1 0-1 0 0,1 1 0 0 0,28 8 1 0 0,-42-9-35 0 0,24 4 2 0 0,11 2 0 0 0,-33-6 0 0 0,0 0 0 0 0,0-1 0 0 0,-1 0 0 0 0,1 1 0 0 0,0-1 0 0 0,0-1 0 0 0,0 1 0 0 0,0-1 0 0 0,4 0 0 0 0,-3-1 0 0 0,-1 2 0 0 0,1-1 0 0 0,-1 1 0 0 0,1-1 0 0 0,0 1 0 0 0,6 1 0 0 0,8 4 0 0 0,-8-3 0 0 0,0 0 0 0 0,0 0 0 0 0,17 0 0 0 0,-22-2 0 0 0,1-1 0 0 0,-1 1 0 0 0,0-1 0 0 0,1 0 0 0 0,6-3 0 0 0,-11 4 0 0 0,-1-1 0 0 0,1 1 0 0 0,0 0 0 0 0,-1 0 0 0 0,1 1 0 0 0,-1-1 0 0 0,1 0 0 0 0,0 0 0 0 0,-1 1 0 0 0,3 0 0 0 0,10 2 0 0 0,-3-1 0 0 0,-8-1 0 0 0,-1 0 0 0 0,1-1 0 0 0,0 1 0 0 0,0-1 0 0 0,0 1 0 0 0,0-1 0 0 0,3 0 0 0 0,-17 14-1314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 76 1551 0 0,'2'-59'4064'0'0,"-2"58"-3902"0"0,0 1-1 0 0,0-1 1 0 0,1 0 0 0 0,-1 1-1 0 0,0-1 1 0 0,0 0-1 0 0,-1 1 1 0 0,1-1-1 0 0,0 0 1 0 0,0 1-1 0 0,0-1 1 0 0,0 0-1 0 0,-1 1 1 0 0,1-1-1 0 0,0 0 1 0 0,0 1-1 0 0,-1-1 1 0 0,1 1-1 0 0,-1-1 1 0 0,1 1 0 0 0,0-1-1 0 0,-1 1 1 0 0,1-1-1 0 0,-1 1 1 0 0,1-1-1 0 0,-2 0 309 0 0,3 4 1005 0 0,4-1-805 0 0,2 5-480 0 0,6 5 157 0 0,1-1-271 0 0,-9-9 8 0 0,-5-1-78 0 0,1-1-1 0 0,-1 0 1 0 0,0 0-1 0 0,1 0 1 0 0,-1 0-1 0 0,0 0 1 0 0,1 0-1 0 0,-1 1 1 0 0,0-1-1 0 0,1 0 1 0 0,-1 0-1 0 0,0 1 1 0 0,1-1-1 0 0,-1 0 0 0 0,0 0 1 0 0,0 1-1 0 0,1-1 1 0 0,-1 0-1 0 0,0 0 1 0 0,0 1-1 0 0,0-1 1 0 0,0 0-1 0 0,1 1 1 0 0,-1-1-1 0 0,0 0 1 0 0,0 1-1 0 0,0-1 1 0 0,0 1-1 0 0,0-1 1 0 0,0 0-1 0 0,0 1 0 0 0,0-1 1 0 0,0 0-1 0 0,0 1 1 0 0,0-1-1 0 0,0 0 1 0 0,0 1-1 0 0,-1 1-5 0 0,-17-4 64 0 0,16 3-67 0 0,0 0 0 0 0,0-1 0 0 0,1 1-1 0 0,-1 0 1 0 0,0 0 0 0 0,0 0 0 0 0,1 0-1 0 0,-1 0 1 0 0,0 0 0 0 0,1 0 0 0 0,-1 1 0 0 0,1-1-1 0 0,0 1 1 0 0,-3 2 0 0 0,-10 9-21 0 0,13-13 24 0 0,-5 2 0 0 0,6-2 0 0 0,-1-1 0 0 0,1 1 0 0 0,0 0 0 0 0,-1-1 0 0 0,1 1 0 0 0,0 0 0 0 0,-1-1 0 0 0,1 1 0 0 0,0-1 0 0 0,0 1 0 0 0,0 0 0 0 0,-1-1 0 0 0,1 1 0 0 0,0-1 0 0 0,0 1 0 0 0,0-1 0 0 0,0 1 0 0 0,0-1 0 0 0,0 1 0 0 0,0-1 0 0 0,0 1 0 0 0,0 0 0 0 0,0-1 0 0 0,0 1 0 0 0,0-1 0 0 0,-1 6-19 0 0,0-4 37 0 0,1-1-1 0 0,-1 1 1 0 0,1 0 0 0 0,0-1 0 0 0,-1 1 0 0 0,1 0 0 0 0,0 0 0 0 0,0-1 0 0 0,0 1 0 0 0,-1 0 0 0 0,1 0-1 0 0,0 0 1 0 0,0-1 0 0 0,0 1 0 0 0,0 0 0 0 0,0 0 0 0 0,1-1 0 0 0,-1 1 0 0 0,0 0 0 0 0,0 0 0 0 0,0-1-1 0 0,1 1 1 0 0,-1 0 0 0 0,0 0 0 0 0,1-1 0 0 0,-1 1 0 0 0,0 0 0 0 0,1-1 0 0 0,0 2 0 0 0,5 2 30 0 0,-5-4-32 0 0,0 1 0 0 0,0-1 1 0 0,-1 1-1 0 0,1-1 0 0 0,0 1 1 0 0,0-1-1 0 0,0 0 0 0 0,0 1 1 0 0,0-1-1 0 0,0 0 1 0 0,0 0-1 0 0,-1 1 0 0 0,1-1 1 0 0,2 0-1 0 0,0 0 58 0 0,0 1 1 0 0,0-1 0 0 0,0 1-1 0 0,1 0 1 0 0,-1 0-1 0 0,0 0 1 0 0,0 0-1 0 0,4 3 1 0 0,-4-2-50 0 0,-1-1 1 0 0,1 0 0 0 0,0 1 0 0 0,-1-1-1 0 0,1 0 1 0 0,0-1 0 0 0,0 1 0 0 0,0 0-1 0 0,0-1 1 0 0,-1 0 0 0 0,1 1 0 0 0,6-1-1 0 0,3-2 120 0 0,1 0-1 0 0,0 2 1 0 0,0-1-1 0 0,-1 2 0 0 0,19 2 1 0 0,-14-2 2 0 0,-1 0-1 0 0,1-1 1 0 0,-1-1 0 0 0,30-5-1 0 0,-41 6-146 0 0,-1 1 0 0 0,1 0 0 0 0,0 0 0 0 0,0 0 0 0 0,0 1 0 0 0,-1 0 0 0 0,1 0 0 0 0,8 5 0 0 0,-11-6 0 0 0,19-1 64 0 0,-20 0-64 0 0,1 1 0 0 0,-1-1 0 0 0,1 0 0 0 0,-1 0 0 0 0,1 0 0 0 0,-1 0 0 0 0,1 0 0 0 0,-1 0 0 0 0,1 0 0 0 0,-1 0 0 0 0,1 0 0 0 0,-1-1 0 0 0,1 1 0 0 0,-1-1 0 0 0,1 1 0 0 0,-1-1 0 0 0,0 0 0 0 0,1 1 0 0 0,-1-1 0 0 0,0 0 0 0 0,1 0 0 0 0,0-2 0 0 0,0 2 0 0 0,0 0 0 0 0,1-1 0 0 0,-1 1 0 0 0,0 0 0 0 0,0 0 0 0 0,0 0 0 0 0,1 0 0 0 0,-1 1 0 0 0,0-1 0 0 0,5 0 0 0 0,-2 1 0 0 0,1 1 0 0 0,-1 1 0 0 0,0-1 0 0 0,1 0 0 0 0,-1 1 0 0 0,0 0 0 0 0,0 1 0 0 0,4 2 0 0 0,-6-4 0 0 0,-1-1 0 0 0,-1 0 0 0 0,-1 0 0 0 0,0 0 0 0 0,1 0 0 0 0,-1 0 0 0 0,1 0 0 0 0,-1 0 0 0 0,0 1 0 0 0,1-1 0 0 0,-1 0 0 0 0,0 0 0 0 0,1 0 0 0 0,-1 0 0 0 0,0 0 0 0 0,1 1 0 0 0,-1-1 0 0 0,0 0 0 0 0,1 0 0 0 0,-1 1 0 0 0,0-1 0 0 0,1 0 0 0 0,-1 0 0 0 0,0 1 0 0 0,1-1 0 0 0,-5 15 0 0 0,6-11-1172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6 207 1887 0 0,'-5'-43'250'0'0,"7"-25"2608"0"0,-1 57-2352 0 0,0 11-462 0 0,-1-1-1 0 0,0 0 0 0 0,0 1 0 0 0,1-1 1 0 0,-1 0-1 0 0,0 0 0 0 0,0 1 0 0 0,0-1 0 0 0,0 0 1 0 0,0 0-1 0 0,0 1 0 0 0,0-1 0 0 0,0 0 0 0 0,0 0 1 0 0,0 1-1 0 0,-1-1 0 0 0,1 0 0 0 0,0 0 1 0 0,0 1-1 0 0,-1-1 0 0 0,1 0 0 0 0,-1 0 0 0 0,1 0-5 0 0,-1 1 0 0 0,1-1 0 0 0,0 1 0 0 0,0-1 1 0 0,-1 1-1 0 0,1-1 0 0 0,0 1 0 0 0,0-1 0 0 0,0 1 0 0 0,0-1 0 0 0,0 1 0 0 0,0-1 0 0 0,0 1 0 0 0,0-1 0 0 0,0 1 0 0 0,0-1 0 0 0,0 0 0 0 0,0 1 0 0 0,0-1 0 0 0,0 1 0 0 0,0-1 0 0 0,0 1 0 0 0,1-1 0 0 0,-1 1 0 0 0,0-1 0 0 0,1 0 0 0 0,-2 2 346 0 0,1-1-375 0 0,0 0 0 0 0,0 0 0 0 0,0 0 0 0 0,0 0 0 0 0,0 0 0 0 0,0 0 0 0 0,0 0 0 0 0,0 0 0 0 0,0 0 0 0 0,0 0 0 0 0,0 0 0 0 0,0 0 0 0 0,0 1 0 0 0,0-1 0 0 0,0 0 0 0 0,0 0 0 0 0,0 0 0 0 0,0 0 0 0 0,0 0 0 0 0,0 0 0 0 0,0 0 0 0 0,0 0 0 0 0,0 0 0 0 0,0 0 0 0 0,0 0 0 0 0,0 1 0 0 0,0-1 0 0 0,0 0 0 0 0,0 0 0 0 0,0 0 0 0 0,0 0 0 0 0,0 0 0 0 0,0 0 0 0 0,0 0 0 0 0,0 0 0 0 0,0 0 0 0 0,0 0 0 0 0,0 0 0 0 0,0 0 0 0 0,0 0 0 0 0,0 0 0 0 0,1 0 0 0 0,-1 1 0 0 0,0-1 0 0 0,0 0 0 0 0,0 0 0 0 0,0 0 0 0 0,0 0 0 0 0,0 0 0 0 0,0 0 0 0 0,0 0 0 0 0,0 0 0 0 0,0 0 0 0 0,0 0 0 0 0,1 0 0 0 0,-1 0 0 0 0,0 0 0 0 0,0 0 0 0 0,0 0 0 0 0,0 0 0 0 0,0 0 0 0 0,0 0 0 0 0,0 0 0 0 0,0 0 0 0 0,0-1 0 0 0,0 1 0 0 0,1 1 38 0 0,0-1 0 0 0,0 0 0 0 0,0 0-1 0 0,-1 1 1 0 0,1-1 0 0 0,0 0 0 0 0,0 1 0 0 0,-1-1 0 0 0,1 1 0 0 0,0-1 0 0 0,-1 1 0 0 0,1-1 0 0 0,-1 1 0 0 0,1-1 0 0 0,0 1 0 0 0,-1 0 0 0 0,1 0-1 0 0,0 0 3 0 0,-1 0 0 0 0,1 0 0 0 0,0 0-1 0 0,-1 0 1 0 0,1-1 0 0 0,0 1 0 0 0,0 0-1 0 0,0-1 1 0 0,-1 1 0 0 0,1-1 0 0 0,0 1-1 0 0,0-1 1 0 0,0 1 0 0 0,0-1-1 0 0,0 1 1 0 0,0-1 0 0 0,0 0 0 0 0,2 1-1 0 0,12-3 604 0 0,0 0 0 0 0,1-1-1 0 0,27-9 1 0 0,-26 7-395 0 0,19-7 137 0 0,-28 9-348 0 0,-1 0-1 0 0,1 0 0 0 0,0 1 1 0 0,1 0-1 0 0,-1 0 0 0 0,0 1 0 0 0,0 0 1 0 0,1 0-1 0 0,-1 1 0 0 0,15 2 0 0 0,-20-2 22 0 0,1 0 0 0 0,0 1-1 0 0,-1-1 1 0 0,1 0-1 0 0,0-1 1 0 0,0 1 0 0 0,-1-1-1 0 0,1 1 1 0 0,6-3-1 0 0,29-15 525 0 0,-34 16-590 0 0,-5 2-1 0 0,1 0 0 0 0,-1 0 1 0 0,1 0-1 0 0,-1 0 0 0 0,1 0 1 0 0,-1 0-1 0 0,0 0 0 0 0,1 0 1 0 0,-1 0-1 0 0,1 0 0 0 0,-1 0 1 0 0,1 1-1 0 0,-1-1 0 0 0,0 0 1 0 0,1 0-1 0 0,-1 0 0 0 0,0 1 1 0 0,1-1-1 0 0,-1 0 0 0 0,0 0 1 0 0,1 1-1 0 0,-1-1 1 0 0,0 0-1 0 0,1 1 0 0 0,-1-1 1 0 0,0 0-1 0 0,0 1 0 0 0,1-1 1 0 0,-1 1-1 0 0,0 0 0 0 0,0-3 0 0 0,2 0 0 0 0,-2 1 0 0 0,2-1 11 0 0,-2 2 42 0 0,0 0 1 0 0,2 0-44 0 0,-1 0-10 0 0,5 6 27 0 0,-5-6-18 0 0,0 1 1 0 0,0 0 0 0 0,0 0-1 0 0,0 0 1 0 0,0 0-1 0 0,-1 0 1 0 0,1 0 0 0 0,0 0-1 0 0,-1 0 1 0 0,1 0 0 0 0,-1 0-1 0 0,1 0 1 0 0,-1 0 0 0 0,1 0-1 0 0,-1 1 1 0 0,0-1 0 0 0,1 1-1 0 0,2 15 16 0 0,0-4 9 0 0,0 0 1 0 0,0 21-1 0 0,-4-6 21 0 0,0-21-54 0 0,0-1 0 0 0,0 0 0 0 0,1 0 0 0 0,0 0 0 0 0,1 1 0 0 0,-1-1-1 0 0,1 0 1 0 0,0 0 0 0 0,4 11 0 0 0,8 13-1 0 0,-13-28 0 0 0,0-2 0 0 0,0 1 0 0 0,0-1 0 0 0,0 1 0 0 0,0-1 0 0 0,0 1 0 0 0,0-1 0 0 0,1 1 0 0 0,-1-1 0 0 0,0 0 0 0 0,0 1 0 0 0,0-1 0 0 0,1 1 0 0 0,-1-1 0 0 0,0 0 0 0 0,0 1 0 0 0,1-1 0 0 0,-1 0 0 0 0,0 1 0 0 0,1-1 0 0 0,-1 0 0 0 0,0 1 0 0 0,2-1 0 0 0,12 4-1061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55:48.8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0 532,'35'6'4002,"-24"-2"-2386,-12-2-1505,-1 2 205,4 10 6998,48-2-4181,-45-11-3056,-1 0 0,1 0 0,-1 1 0,0-1 0,0 1 0,8 4 0,17 6 217,-5-7-140,0-1 0,33 2 1,19 3-53,100 39 2,-86-37 11,-61-9-60,-1 1 0,39 10 0,6 0-155,-71-13 74,1 2 51,1-1 0,-1 1 1,1-1-1,-1 1 0,1-1 1,-1 0-1,1-1 0,0 1 1,-1 0-1,7-1 0,-7 0 4,-2-1-20,0 1 1,1 0 0,-1 0-1,0-1 1,0 1-1,0 0 1,0 0 0,0 0-1,0 0 1,0 0-1,1 1 1,-1-1-1,0 0 1,0 0 0,0 1-1,0-1 1,0 1-1,0-1 1,0 1 0,0-1-1,0 1 1,0-1-1,0 1 1,1 1-1,-22 11 391,6-1-277,-17 11 105,26-21-212,1 1 1,0 0-1,0 0 0,-1 0 1,2 1-1,-1 0 0,-6 8 0,-26 21 28,3-13-17,2 1 1,-35 30 0,-117 80 171,131-93-162,49-35-45,1 0 0,-1-1 0,0 1 0,0-1 0,-1 1 0,1-1 0,0 0 0,-1 0 0,1-1 0,-1 1 0,0-1 0,1 1 0,-9 0 0,10-2 46,2-60-15416,0 47 11916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52 1375 0 0,'-3'-22'2007'0'0,"0"5"4268"0"0,6 19-5183 0 0,-1-1-732 0 0,1-5-275 0 0,-3 3-61 0 0,0 1 1 0 0,0-1-1 0 0,1 1 1 0 0,-1 0-1 0 0,0-1 1 0 0,0 1-1 0 0,0-1 1 0 0,0 1-1 0 0,0-1 0 0 0,0 1 1 0 0,0-1-1 0 0,0 1 1 0 0,0 0-1 0 0,0-1 1 0 0,0 1-1 0 0,0-1 1 0 0,0 1-1 0 0,0-1 0 0 0,0 1 1 0 0,0-1-1 0 0,-1 1 1 0 0,1 0-1 0 0,0-1 1 0 0,-1 1 21 0 0,1 0 1 0 0,0 0-1 0 0,-1 0 0 0 0,1 0 1 0 0,0 1-1 0 0,-1-1 1 0 0,1 0-1 0 0,0 0 1 0 0,-1 1-1 0 0,1-1 0 0 0,0 0 1 0 0,0 0-1 0 0,-1 1 1 0 0,1-1-1 0 0,0 0 1 0 0,0 1-1 0 0,-1-1 1 0 0,1 0-1 0 0,0 1 0 0 0,0-1 1 0 0,0 1-1 0 0,0-1 1 0 0,0 0-1 0 0,0 1 1 0 0,0-1-1 0 0,0 0 0 0 0,0 1 1 0 0,0 0-1 0 0,-4 21 108 0 0,1-1 0 0 0,0 1 0 0 0,2 28 0 0 0,1-25 4 0 0,-1-1-1 0 0,-5 30 0 0 0,6-46-19 0 0,1-7-21 0 0,-1-4-20 0 0,0 3-80 0 0,0-1-1 0 0,0 1 1 0 0,0 0 0 0 0,0 0-1 0 0,0-1 1 0 0,0 1-1 0 0,1 0 1 0 0,-1 0-1 0 0,0-1 1 0 0,0 1-1 0 0,0 0 1 0 0,0 0 0 0 0,0 0-1 0 0,0-1 1 0 0,1 1-1 0 0,-1 0 1 0 0,0 0-1 0 0,0 0 1 0 0,0-1 0 0 0,0 1-1 0 0,1 0 1 0 0,-1 0-1 0 0,0 0 1 0 0,0 0-1 0 0,1 0 1 0 0,-1-1-1 0 0,0 1 1 0 0,0 0 0 0 0,0 0-1 0 0,1 0 1 0 0,-1 0-1 0 0,0 0 1 0 0,1 0-1 0 0,11 0 265 0 0,-2 0 189 0 0,58-20 576 0 0,-54 17-995 0 0,0 0-1 0 0,0 1 1 0 0,0 1 0 0 0,0 0-1 0 0,0 0 1 0 0,17 3-1 0 0,36-2 84 0 0,-55-1-127 0 0,-1 0-1 0 0,0 1 0 0 0,0 0 1 0 0,1 1-1 0 0,-1 0 1 0 0,0 0-1 0 0,0 2 0 0 0,0-1 1 0 0,19 8-1 0 0,-29-10-4 0 0,0 1-1 0 0,0-1 1 0 0,1 1-1 0 0,-1-1 1 0 0,0 0-1 0 0,1 0 1 0 0,-1 0 0 0 0,0 0-1 0 0,1 0 1 0 0,-1 0-1 0 0,0 0 1 0 0,1 0-1 0 0,-1 0 1 0 0,0-1-1 0 0,0 1 1 0 0,1-1-1 0 0,-1 1 1 0 0,0-1-1 0 0,0 1 1 0 0,1-1-1 0 0,-1 1 1 0 0,0-1-1 0 0,0 0 1 0 0,0 0 0 0 0,0 0-1 0 0,0 0 1 0 0,0 0-1 0 0,1-2 1 0 0,13-8-1212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72 2759 0 0,'-1'-1'193'0'0,"1"1"-1"0"0,-1-1 0 0 0,0 0 0 0 0,1 0 0 0 0,-1 0 0 0 0,1 0 0 0 0,0 0 0 0 0,-1 1 0 0 0,1-1 0 0 0,0 0 0 0 0,-1 0 0 0 0,1 0 0 0 0,0 0 1 0 0,0 0-1 0 0,0 0 0 0 0,0 0 0 0 0,0 0 0 0 0,0 0 0 0 0,0 0 0 0 0,0 0 0 0 0,1 0 0 0 0,-1 0 0 0 0,0 0 0 0 0,0 0 0 0 0,1 0 1 0 0,-1 0-1 0 0,1 0 0 0 0,-1 0 0 0 0,1 1 0 0 0,-1-1 0 0 0,1 0 0 0 0,-1 0 0 0 0,1 0 0 0 0,0 0 0 0 0,2-2 174 0 0,-1 1 0 0 0,0 0 0 0 0,1-1 0 0 0,-1 1 0 0 0,1 0 0 0 0,0 0 0 0 0,-1 0-1 0 0,6-2 1 0 0,3 0 62 0 0,1 1-1 0 0,-1 0 1 0 0,1 1 0 0 0,-1 0-1 0 0,1 0 1 0 0,0 1-1 0 0,0 1 1 0 0,16 1-1 0 0,-25 0-398 0 0,0-1 0 0 0,0 1-1 0 0,0 0 1 0 0,0 0-1 0 0,0 1 1 0 0,0-1 0 0 0,0 0-1 0 0,0 1 1 0 0,3 2 0 0 0,9 6 146 0 0,-10-9-160 0 0,-1 1 1 0 0,1-1 0 0 0,-1 0-1 0 0,1 0 1 0 0,0 0-1 0 0,-1-1 1 0 0,1 0 0 0 0,0 0-1 0 0,-1 0 1 0 0,1 0 0 0 0,0-1-1 0 0,-1 0 1 0 0,1 0 0 0 0,4-1-1 0 0,-6 0-15 0 0,0 1 0 0 0,0 1 0 0 0,0-1 0 0 0,1 0 0 0 0,-1 1 0 0 0,0-1 0 0 0,0 1 0 0 0,0 0 0 0 0,0 0 0 0 0,0 0 0 0 0,1 1 0 0 0,-1-1 0 0 0,0 1 0 0 0,0 0 0 0 0,0 0 0 0 0,0 0 0 0 0,0 0 0 0 0,0 0 0 0 0,-1 0 0 0 0,1 1 0 0 0,4 3 0 0 0,-7-5 1 0 0,1 0 0 0 0,-1 1 0 0 0,0-1 0 0 0,0 0 0 0 0,1 0 0 0 0,-1 1-1 0 0,0-1 1 0 0,0 0 0 0 0,1 0 0 0 0,-1 1 0 0 0,0-1 0 0 0,1 0 0 0 0,-1 0 0 0 0,0 0 0 0 0,1 0 0 0 0,-1 1-1 0 0,1-1 1 0 0,-1 0 0 0 0,0 0 0 0 0,1 0 0 0 0,-1 0 0 0 0,0 0 0 0 0,1 0 0 0 0,-1 0 0 0 0,1 0-1 0 0,-1 0 1 0 0,0 0 0 0 0,1 0 0 0 0,-1 0 0 0 0,0 0 0 0 0,1-1 0 0 0,-1 1 0 0 0,0 0 0 0 0,1 0-1 0 0,-1 0 1 0 0,0 0 0 0 0,1-1 0 0 0,-1 1 0 0 0,0 0 0 0 0,1 0 0 0 0,-1-1 0 0 0,0 1 0 0 0,1-1 0 0 0,8-3 39 0 0,-8 4 2 0 0,0 1-1 0 0,-1-1 0 0 0,1 1 1 0 0,0-1-1 0 0,0 1 0 0 0,-1-1 1 0 0,1 1-1 0 0,-1-1 0 0 0,1 1 1 0 0,0-1-1 0 0,-1 1 0 0 0,1 0 1 0 0,-1-1-1 0 0,1 1 0 0 0,-1 0 1 0 0,1 0-1 0 0,-1 0 0 0 0,10 19 114 0 0,-7-14-96 0 0,-1-1-49 0 0,-1 0 1 0 0,0 0 0 0 0,0 0-1 0 0,-1 1 1 0 0,1-1 0 0 0,-1 0-1 0 0,0 0 1 0 0,-1 0 0 0 0,1 0-1 0 0,-2 7 1 0 0,-1 16 18 0 0,3-14-287 0 0,0-5-410 0 0,-1 1 0 0 0,2 0 0 0 0,0-1 0 0 0,0 1 0 0 0,0-1 0 0 0,4 10 0 0 0,-2-12-478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5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6.3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7.2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8.8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0.7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6.9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7.5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8.1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7:01.0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2007 184,'-6'-1'936,"-6"2"353,9 5 3217,-9-3-632,4-1 648,15-1-3345,-7-1-1172,0 0 0,0-1 0,0 1 1,0 0-1,0 0 0,0 0 1,0 0-1,0 0 0,0 0 1,0 0-1,0-1 0,0 1 1,0 0-1,0 0 0,0 0 1,0 0-1,0 0 0,0 0 1,0 0-1,0 0 0,0-1 1,0 1-1,0 0 0,0 0 1,0 0-1,0 0 0,0 0 1,-1 0-1,1 0 0,0 0 1,0 0-1,0 0 0,0 0 1,0 0-1,0 0 0,0 0 1,0-1-1,0 1 0,-1 0 1,1 0-1,0 0 0,0 0 1,0 0-1,0 0 0,0 0 1,0 0-1,0 0 0,-1 0 1,1 0-1,0 1 0,0-1 1,0 0-1,0 0 0,0 0 1,0 0-1,0 0 0,0 0 1,-1 0-1,1 0 0,12-7 153,13-7 137,32-23 67,-30 21-251,-24 15-103,-1 0 0,1 0 0,-1 0 0,0-1 0,1 1 0,-1-1 0,0 1 0,0-1 0,0 0 0,0 0 0,0 1 0,0-1-1,0-1 1,1-1 0,1-3 7,0 1 0,0 0-1,0 0 1,1 1 0,7-7-1,13-18-4,-6 13-22,-17 16 15,1-1 1,-1 1-1,1-1 0,-1 0 1,0 0-1,0 0 0,0 0 0,0-1 1,2-1-1,1-3 7,1 1-1,-1 0 1,2 0 0,-1 1-1,1-1 1,-1 1-1,1 1 1,1-1 0,-1 1-1,10-3 1,40-27-97,-39 20 226,0 2-1,27-15 1,-40 24-122,49-33-79,-22 5 88,-7 12 54,-21 15-70,-1 0 0,1 1 0,0 0 0,1 0 0,-1 0-1,0 1 1,10-5 0,122-54 140,-102 48-131,53-28-1,-53 21-9,-6 3 17,0 2 1,31-12 0,16-15-21,-32 15 39,-21 12-44,-9 5 4,-11 9-5,-1 0 1,0 0-1,0 0 1,1 0-1,-1 0 1,1 1-1,-1-1 1,0 0-1,1 1 1,0-1-1,-1 1 1,1 0-1,2-1 1,7-3-4,0 0 0,-1 0-1,1-1 1,-1-1 0,10-6 0,2-1 2,11-3-13,-24 12 27,-1 0-1,0 0 1,0-1 0,12-9-1,-14 10-10,-1 1 0,1 0 0,0 0 0,-1 0 1,2 1-1,7-3 0,23-9 49,93-53 54,-110 55-92,-10 6-19,0 0 0,0 1 0,1 0 0,0 0-1,23-6 1,19-7 26,-41 15-19,-1 0 1,0-1-1,0 0 0,17-11 1,31-10 60,21-9-58,-22 8-15,-23 14 10,38-17-28,-7 3 15,-39 13-22,0 1 1,57-15-1,-5 1 55,169-84 46,-195 94-67,-33 10 22,-1 0 0,0-1 0,21-11 0,36-12 35,-63 23-50,2 1 1,-1 1-1,27-6 1,25-9 6,84-34-16,-105 37 4,54-12 0,14-5-2,-85 23-13,25-9 34,0 2 0,65-13 0,-80 22 39,39-14 0,-38 10-94,44-9-1,-45 12 40,-27 7-6,-1 0 0,1 1 1,23-3-1,-23 4 2,0-1 1,-1 0-1,1 0 0,17-8 0,0 2 122,33-10-113,102-25 883,-126 32-780,-31 9-89,0-1 0,0 2 0,1-1 0,-1 0 0,1 1-1,6 0 1,-4 0 32,-1 0 0,0-1 0,1 0 0,14-6 0,-14 5-6,1-1 0,1 2 0,-1-1 0,0 1 0,14 0 0,37-10 403,-56 11-381,-1 0 1,0 0-1,0 0 1,0 0-1,0 0 0,0-1 1,6-3-1,5-1 64,-13 6-137,7 0-5,-42 5 346,27-3-792,-1 0-1,0-1 1,0 0-1,0 0 1,-12-1-1,-70-8-9800,72 5 7294,-5 2-840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8.6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9.1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04.5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07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16.3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18.7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20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9:29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9:31.9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28.9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7:01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0 532,'35'6'4002,"-24"-2"-2386,-12-2-1505,-1 2 205,4 10 6998,48-2-4181,-45-11-3056,-1 0 0,1 0 0,-1 1 0,0-1 0,0 1 0,8 4 0,17 6 217,-5-7-140,0-1 0,33 2 1,19 3-53,100 39 2,-86-37 11,-61-9-60,-1 1 0,39 10 0,6 0-155,-71-13 74,1 2 51,1-1 0,-1 1 1,1-1-1,-1 1 0,1-1 1,-1 0-1,1-1 0,0 1 1,-1 0-1,7-1 0,-7 0 4,-2-1-20,0 1 1,1 0 0,-1 0-1,0-1 1,0 1-1,0 0 1,0 0 0,0 0-1,0 0 1,0 0-1,1 1 1,-1-1-1,0 0 1,0 0 0,0 1-1,0-1 1,0 1-1,0-1 1,0 1 0,0-1-1,0 1 1,0-1-1,0 1 1,1 1-1,-22 11 391,6-1-277,-17 11 105,26-21-212,1 1 1,0 0-1,0 0 0,-1 0 1,2 1-1,-1 0 0,-6 8 0,-26 21 28,3-13-17,2 1 1,-35 30 0,-117 80 171,131-93-162,49-35-45,1 0 0,-1-1 0,0 1 0,0-1 0,-1 1 0,1-1 0,0 0 0,-1 0 0,1-1 0,-1 1 0,0-1 0,1 1 0,-9 0 0,10-2 46,2-60-15416,0 47 11916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2:54.6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40.7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42.1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3:01.3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05.1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08.8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0.5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5.2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7.7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17 648,'2'-2'9732,"7"-13"-5349,-15 21-3096,10-7-745,-2 1-264,-7 1 737,2-1-121,9 4-1025,-4-3 278,-3-1-132,1 0 4,0 0 0,-1 0 0,1 0 0,0 0 0,-1 0 0,1 0 0,0 0 0,-1 0 0,1 0 0,0 0 0,-1 0 0,1 0 0,0 0 0,-1 0 0,1 1 0,0-1 0,-1 0 0,1 0 0,0 0 0,-1 0 0,1 1 0,0-1 0,0 0 0,-1 0 0,1 1 1,0-1-1,0 0 0,0 0 0,-1 1 0,1-1 0,0 0 0,0 0 0,0 1 0,0-1 0,-1 0 0,1 1 0,0-1 0,0 0 0,0 1 0,0-1 0,0 187 1016,1-179-1021,-1-1 0,2 0 1,-1 0-1,1 0 0,3 7 1,-3-6-9,0-1 0,0 1 0,0-1 0,-1 1 0,1 8 0,8 170 573,-20-76-344,10-83-220,-1-1 19,1 1 0,2 0 0,6 30-1,-6 3 330,-2-53-320,-1 1 0,1-1 0,1 0 0,-1 0 0,1 0 0,0 0 0,1 0 0,2 9 0,7 39 23,-10-51-73,0 0 1,0 1 0,0-1-1,0 0 1,-1 0 0,0 1-1,0-1 1,0 0-1,-2 7 1,1-8 2,1 0 1,-1 0-1,1 0 1,0 0-1,0 0 0,0 0 1,0 0-1,0 0 0,1 0 1,-1 0-1,1 0 1,0 0-1,0 0 0,0 0 1,0-1-1,3 5 0,0 17 36,-2-20-33,-1 0 0,1-1-1,-1 1 1,1 0 0,-1 0-1,0 0 1,0 0 0,-1 0-1,1 1 1,-1-1 0,0 5-1,-2 65 59,1-37-64,1 41-50,0-77 50,0-1 7,1 1 1,0-1-1,0 0 1,-1 1-1,1 0 1,0-1 0,-1 1-1,1-1 1,0 1-1,-1 0 1,1-1-1,-1 1 1,1 0-1,-1 0 1,1-1-1,-1 1 1,0 0 0,1 0-1,-1 0 1,0 0-1,0 0 1,0-1-1,1 1 1,-1 0-1,0 0 1,0 0-1,0 0 1,0 0 0,-1 1-1,1 36-12,-1-28 49,1-9-44,0 37-11,1-35 17,-1-2 0,0 0 0,0 0 1,0 0-1,0 0 0,0-1 1,0 1-1,0 0 0,0 0 0,-1 0 1,1-1-1,0 1 0,0 0 1,-1 0-1,1 0 0,-1-1 0,1 1 1,-1 0-1,1-1 0,-1 1 1,1 0-1,-1-1 0,1 1 1,-1-1-1,0 1 0,-1 0 0,11 18 24,-8-6-31,-1-12 9,0-1 0,1 1 0,-1-1 0,0 1 0,0 0 0,0-1 0,1 1 0,-1 0 0,0-1 0,0 1 0,0-1 0,0 1 0,0 0 0,0-1 0,0 1 0,0 0 0,0-1 0,-1 1 0,1-1 0,0 1 0,0 0 0,0-1 0,-1 1 0,1-1 0,0 1 0,-1 0 0,1-1 0,-1 1 0,1-1 0,0 0 0,-1 1 0,1-1 0,-1 1 0,1-1 0,-1 0 0,0 1 0,1-1 0,-1 0 0,1 1 0,-1-1 0,1 0 0,-1 0 0,0 0 0,0 1 0,1 0-7,0 4 1,0-4 4,0 0 0,0 0 0,1 0 0,-1 0 0,0 1 0,0-1 0,0 0 0,0 0 0,0 0 0,0 0 1,0 0-1,-1 0 0,1 0 0,0 0 0,-1 0 0,1 0 0,0 0 0,-1 0 0,1 0 0,-1 0 0,0 0 1,1 0-1,-1 0 0,0 0 0,1-1 0,-1 1 0,-1 1 0,0 24-1115,-2-20-299,-14-6-11591,7-1 9313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9.6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1.7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3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5.4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6.9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8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0.6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3.9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5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7.3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91 60,'0'0'257,"-20"-1"2649,20 1-2844,-1 0 0,1-1 1,-1 1-1,1 0 0,-1-1 0,1 1 0,-1 0 1,0 0-1,1 0 0,-1 0 0,0 0 1,1-1-1,-1 1 0,0 0 0,1 0 0,-1 0 1,1 1-1,-1-1 0,0 0 0,1 0 1,-1 0-1,0 0 0,1 1 0,-1-1 0,1 0 1,-1 0-1,1 1 0,-1-1 0,1 1 1,-1-1-1,1 0 0,-1 1 0,1-1 0,-1 1 1,1-1-1,-1 1 0,1-1 0,0 1 1,0 0-1,-1-1 0,1 1 0,0-1 0,0 1 1,-1 0-1,1-1 0,0 1 0,0-1 1,0 1-1,0 0 0,0-1 0,0 1 0,0 1 1,-6 3 504,10-5-123,-2 0-65,-7 2-148,-11 9 8187,18-9-8333,0 0 0,0 0 0,0 0-1,0 0 1,1 0 0,-1-1 0,1 1-1,-1-1 1,1 1 0,-1-1 0,1 0-1,0 0 1,0 0 0,0-1 0,0 1 0,0-1-1,-1 1 1,1-1 0,4 0 0,1-2 167,0 0 1,0 1-1,0-1 1,0 2-1,0-1 1,13 2-1,-14-1-142,86 18 774,-48-16-645,-29-1-93,-1-1-1,29-2 1,45-10 665,113-1 0,-175 15-691,0 1 0,0 1 0,46 13-1,32 6 68,-63-19 3,0-2 0,69-5 0,-4-1 74,31 16-32,79 1 89,-144-12-168,-19 0 139,89-9 0,158-24 211,-257 27-478,63-1 0,-45 2-18,-48 2-4,1 1 0,0 0 0,0 1 0,0 1 0,-1 0 0,19 4 0,-21-3 2,0-1 1,0-1 0,-1 0 0,1 0-1,0-1 1,0-1 0,-1 0-1,14-4 1,18-2 24,13 1 14,-17 3-25,60-15 1,-93 17-20,-1 1 1,1 0-1,0 0 0,0 1 1,0-1-1,0 1 1,-1 1-1,1-1 0,0 1 1,10 3-1,20 1 7,122-11 46,-6-13-57,-46 13-61,58-6 103,-119 9-31,-36 2-10,1 0 0,0 0 1,0 1-1,0 1 0,0-1 1,15 4-1,-6-1 11,1 0 1,0-2-1,31-1 0,-32 0-16,122-12-25,-2 0 50,-83 8-21,-42 2-7,0 1 0,0 0 0,0 1-1,0 1 1,0 0 0,19 4 0,-15-1 13,1-2-1,-1 0 1,1-1 0,25-1 0,43 3-12,-31 2-50,67-3 0,-89-2-57,74-12-9,100 6 134,28 6 120,-207 2-126,-20-2 1,0 1-1,0-1 1,0 0 0,12-2 0,-18 1-3,3-1 0,0 1 1,0-1 0,1 1 0,-1 1 0,0-1-1,1 1 1,9 1 0,27-1 0,23 6 36,-58-6-26,1-1-12,-1 1 0,1 0-1,0 1 1,-1 0 0,15 3 0,9-2 1,22 8 59,-52-9-50,41 11-109,-38-12 128,-4 0-15,0-1-1,0 1 1,0 0 0,1 0 0,-1-1 0,0 1 0,0 0 0,0 0 0,0 0 0,0 0 0,0 1-1,0-1 1,0 0 0,0 0 0,0 1 0,0-1 0,0 0 0,0 1 0,0-1 0,0 1 0,0-1 0,0 1-1,0 0 1,-1-1 0,2 2 39,-12-13-1032,-8 7-234,15 3 538,0 1 0,0-1 0,0 0 0,0 0-1,0 0 1,0 0 0,0-1 0,1 1 0,-1-1 0,0 0 0,1 1 0,-1-1-1,1-1 1,0 1 0,-4-4 0,-26-24-8015,10 11 4358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22 171 592,'-16'-7'3511,"11"5"-1085,4 12-608,5-4-1098,3 11 3945,-14-14 39,7-3-4682,0 0 1,0 1-1,1-1 0,-1 0 1,0 0-1,0 0 1,0 0-1,0 0 1,0 0-1,0 0 1,0 1-1,0-1 1,0 0-1,0 0 1,0 0-1,0 0 0,0 0 1,0 0-1,0 0 1,0 0-1,-1 1 1,1-1-1,0 0 1,0 0-1,0 0 1,0 0-1,0 0 1,0 0-1,0 0 1,0 0-1,0 0 0,0 1 1,0-1-1,0 0 1,-1 0-1,1 0 1,0 0-1,0 0 1,0 0-1,0 0 1,0 0-1,0 0 1,0 0-1,0 0 0,-1 0 1,1 0-1,0 0 1,0 0-1,0 0 1,0 0-1,0 0 1,0 0-1,0 0 1,-1 0-1,1 0 1,0 0-1,0 0 1,0 0-1,0 0 0,0 0 1,0 0-1,0 0 1,0 0-1,-1-1 1,1 1-1,0 0 1,0 0-1,43-13 844,-39 12-767,0-1-1,0 0 1,0 1 0,-1-1 0,1-1 0,-1 1 0,7-5 0,-8 4-46,1 1-1,-1 0 0,1 0 1,0 1-1,-1-1 1,1 0-1,0 1 1,0 0-1,0 0 1,0 0-1,0 0 1,1 0-1,-1 1 0,0-1 1,6 1-1,149 12 242,-14-6-36,242-6 68,-312 7-245,-60-4-63,0-1 0,0-1-1,0 0 1,28-2 0,8-5 1,-21 3-16,54-13-1,-71 12-4,0 0-1,0 1 1,0 0 0,0 1 0,1 1-1,-1 0 1,0 1 0,1 0 0,-1 1-1,17 2 1,-17-1 5,0 0-1,0-1 1,0-1-1,23-2 1,-1 0 0,7 1 2,47-10-1,-47 6 0,49-2 0,-63 7-7,-15-1 6,0 1-1,0 0 0,-1 1 0,23 4 0,-22-3-1,0 0-1,0-1 0,0 0 0,0-1 0,0-1 0,0 0 1,12-2-1,40-3 1,-38 6-3,-14-1 0,0 1 0,0 0 0,1 1 0,20 4-1,-23-3-7,-1-1-1,1 0 0,-1 0 0,1-1 1,0-1-1,-1 0 0,1 0 0,14-4 1,37-3-62,88 2 113,-68 3-14,0-4 0,112-24 0,-167 27-31,47 1 0,-23 3 1,-19 2 27,0-3 1,49-5-1,-49 1-23,1 3 0,50 1-1,-42 2 31,46-8-38,33-5 86,-11 6-131,53 12 48,-131-3 2,-26-2 1,1 0 0,-1 0 0,0-1 0,1 0 1,-1 0-1,1 0 0,-1 0 0,1-1 1,-1 0-1,0 0 0,6-2 0,-1 1 2,-1 0-1,1 1 1,0-1-1,0 2 1,-1-1-1,1 1 1,0 0-1,0 1 1,10 2-1,32 1 79,-4 1-119,-37-3 26,-1-1 0,1 0 0,-1-1 0,1 0 0,16-2 0,114-10-54,-116 9 70,47 0-1,-47 3-7,47-6 0,-42 2-22,1 2-1,45 1 0,-44 1 7,171 0-235,-114 6 277,32 6 21,-79-14-57,-28 1 10,0 0-1,1 1 1,-1 0-1,1 1 1,16 3-1,-4 2 12,0-2 1,0-1-1,0 0 0,0-2 0,42-4 0,36 0 12,-68 8-21,25 3 129,-18-2-233,14-4 142,-40 0-27,1-1 0,0-1-1,32-4 1,-6 1 14,11 5-16,-34 4-20,-19-7 2,5 2 10,-5 0 5,-5 1 3,26-5 3,-23 2-4,0 1 0,0 0 0,-1 0 1,1 0-1,0 0 0,0-1 0,0 1 0,0 0 0,0 0 0,0 0 0,0 0 1,-1-1-1,1 1 0,0 0 0,0 0 0,0 0 0,0 0 0,-1 0 0,1 0 0,0 0 1,0-1-1,0 1 0,0 0 0,-1 0 0,1 0 0,0 0 0,0 0 0,0 0 0,-1 0 1,1 0-1,0 0 0,0 0 0,0 0 0,-1 0 0,1 0 0,0 0 0,0 0 1,0 1-1,-1-1 0,1 0 0,0 0 0,0 0 0,0 0 0,0 0 0,-1 0 0,1 0 1,0 1-1,0-1 0,0 0 0,0 0 0,0 0 0,0 0 0,-1 0 0,1 1 0,0-1 1,0 0-1,0 0 0,0 0 0,0 1 0,0-1 0,0 0 0,0 0 0,0 1 0,-43-2-914,0 10-5396,38-8 5075,1 1 0,-1-1 0,0 1-1,0-1 1,0-1 0,0 1-1,0-1 1,0 0 0,-5 0-1,-12-5-2552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43 883 420,'-21'24'3974,"16"-17"-3212,5-7-660,-6 11 9930,-5-4-5956,11-8-3932,2-29 34,61-60-18,-45 53-127,-15 31-27,-1 0-1,1 0 1,0 0 0,0 0-1,0 1 1,7-9 0,9-10 28,30-49 1,-2 2-151,7-16-16,-37 61 223,-1-1 1,14-28 0,6-12-84,-23 37 7,-11 25-13,0 0-1,0-1 1,1 1-1,0 0 0,0 0 1,0 1-1,0-1 1,6-5-1,-5 5-1,0-1-1,0 1 0,-1-1 1,1 0-1,-1 0 0,3-10 1,7-11 28,-11 24-23,0-1 1,-1 0-1,1 0 1,-1 0-1,0 0 1,0 0-1,0 0 1,1-7 0,8-7-64,-8 17 58,0-1 1,-1 1 0,1 0 0,-1 0 0,1-1 0,-1 1 0,0-1 0,1 1 0,-1-1 0,0 0 0,0 0 0,0 1 0,0-1-1,-1 0 1,1 0 0,0 0 0,0-4 0,1 5 17,-2 1-16,0-1 0,0 1 0,0 0 0,0 0-1,0 0 1,0-1 0,0 1 0,0 0 0,0 0 0,0 0 0,0-1 0,1 1 0,-1 0-1,0 0 1,0 0 0,0-1 0,0 1 0,0 0 0,0 0 0,1 0 0,-1 0-1,0 0 1,0-1 0,0 1 0,0 0 0,1 0 0,-1 0 0,0 0 0,0 0 0,0 0-1,1 0 1,-1 0 0,0 0 0,0 0 0,1 0 0,-1 0 0,0 0 0,0 0-1,0 0 1,1 0 0,-1 0 0,0 0 0,0 0 0,0 0 0,1 0 0,-1 0 0,0 0-1,0 0 1,0 0 0,1 0 0,-1 1 0,0-1 0,0 0 0,0 0 0,1 0 0,-1-23 115,0 22-82,8-12-70,-6 10 160,-2 14 343,4-6-349,-3-4-111,-1-1-1,1 0 0,-1 0 0,1 1 1,-1-1-1,0 0 0,1 0 0,-1 1 0,0-1 1,1 1-1,-1-1 0,0 0 0,1 1 0,-1-1 1,0 1-1,0-1 0,1 0 0,-1 1 0,0-1 1,0 1-1,0-1 0,0 1 0,0-1 0,0 1 1,0-1-1,0 1 0,0-1 0,0 1 0,0 0 1,0 5 41,0-1 0,0 1 0,1-1 0,0 1 0,0-1 0,0 1 0,4 9 0,-4-12-28,0 1-1,0 0 0,0 0 1,-1 0-1,0-1 0,0 1 0,0 0 1,0 0-1,0 0 0,-2 4 1,2-4-10,-1 1 0,1-1 1,-1 0-1,1 1 1,1-1-1,-1 1 1,1-1-1,1 7 0,2 4 18,0 1 0,2 27 0,-4-27-3,0 0 1,8 27-1,16 38 125,-24-73-127,0-1 10,0-1 0,0 0 1,1 0-1,0 0 1,0-1-1,0 1 0,7 9 1,-6-11-26,0 0 0,-1 0-1,0 1 1,1 0 0,-2 0 0,5 8 0,-5-8 5,1 0 1,0 0-1,0 0 0,0 0 0,0-1 1,7 7-1,-7-7 20,1 0 0,-1 0-1,0 0 1,0 0 0,-1 0 0,1 1 0,2 6 0,14 21 123,20 17-51,-27-30-67,-11-16-12,0-1-1,1 1 1,-1-1-1,1 1 1,-1-1-1,1 0 1,0 0-1,-1 0 1,1 0-1,4 3 0,6 20 349,-11-22-332,0 0 0,0 0 0,0 0 0,0 0 0,0-1 0,1 1 0,-1-1 0,1 1 0,0-1 0,0 1 0,0-1 0,0 0 0,0 0 0,0 0 0,0 0 1,4 2-1,15 30 111,-20-34-153,-1 1 1,0-1 0,1 0-1,-1 0 1,0 0 0,1 1 0,-1-1-1,0 0 1,0 1 0,0-1-1,1 0 1,-1 0 0,0 1 0,0-1-1,0 0 1,1 1 0,-1-1-1,0 1 1,0-1 0,0 0 0,0 1-1,0-1 1,0 0 0,0 1-1,0-1 1,0 0 0,0 1 0,0-1-1,0 1 1,0-1 0,0 0-1,0 1 1,-1-1 0,1 1 0,0-1-2,0 0 0,0 0 0,0 1 1,0-1-1,-1 0 0,1 0 1,0 1-1,0-1 0,0 0 0,0 0 1,0 0-1,0 1 0,0-1 1,0 0-1,0 0 0,0 1 0,0-1 1,0 0-1,0 0 0,0 1 0,1-1 1,-1 0-1,0 0 0,0 0 1,0 1-1,0-1 0,0 0 0,0 0 1,0 0-1,1 0 0,-1 1 1,0-1-1,0 0 0,0 0 0,1 0 1,-1 0-1,0 0 0,0 1 0,0-1 1,1 0-1,-1 0 0,0 0 1,0 0-1,0 0 0,1 0 0,-1 0 1,0 0-1,0 0 0,1 0 1,-1 0-1,0 0 0,0 0 0,1 0 1,-1 0-1,0 0 0,0 0 0,0 0 1,1 0-1,-1-1 0,2 1 49,-10-10-2742,7 10 2469,0-1-1,0 1 1,0-1 0,0 0-1,0 0 1,1 1 0,-1-1-1,0 0 1,0 0 0,1 0-1,-1 0 1,1 0 0,-1 0-1,1 0 1,-1 0-1,1 0 1,-1 0 0,1 0-1,0 0 1,0 0 0,-1-2-1,1-3-1272,-1-1 0,-1 1 0,1-1 0,-1 1-1,0 0 1,0 0 0,-1 0 0,-5-10 0,-3-2-2037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49 240,'-7'-2'15234,"12"5"-16509,-4-3 1413,1 1 1,-1-1-1,1 1 0,-1-1 0,1 1 0,-1-1 1,1 0-1,0 0 0,-1 1 0,1-1 0,-1 0 0,1-1 1,0 1-1,-1 0 0,1 0 0,-1-1 0,1 1 0,-1-1 1,1 1-1,-1-1 0,1 0 0,-1 1 0,0-1 0,1 0 1,-1 0-1,2-2 0,-1 2-76,0-1 0,1 1 0,-1-1 1,0 1-1,1 0 0,-1 0 0,1 0 0,-1 0 0,1 1 0,0-1 1,3 0-1,3-1 321,-9 2-355,1-1 0,-1 1-1,1 0 1,0 0 0,-1 0-1,1-1 1,-1 1 0,1 0-1,0 0 1,-1 0 0,1 0-1,0 0 1,-1 0 0,1 0-1,0 0 1,-1 0 0,1 0-1,0 1 1,-1-1 0,1 0-1,-1 0 1,1 1 0,-1-1-1,1 0 1,1 1-1,6 1 89,0 0-1,0 0 1,0-1-1,0 0 1,0-1-1,12-1 1,-13 1-54,112-6 392,-59-2-436,-51 5-151,0 1 0,0 1 0,0 0 0,0 0 0,1 0-1,-1 1 1,0 1 0,17 2 0,-19-1-613,-1-1-1,0-1 1,1 1 0,-1-1-1,1 0 1,-1-1-1,9-1 1,44-11-9170,-48 8 7320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51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 68,'-2'13'2148,"-11"4"-915,8-10 1345,3-15 2813,6 3-4997,-3 5-297,-1 0 0,1 0 0,-1-1 0,0 1 0,1 0 0,-1 0 0,1-1 0,-1 1-1,0 0 1,1-1 0,-1 1 0,0 0 0,1-1 0,-1 1 0,0 0 0,0-1 0,0 1 0,1-1 0,-1 1 0,0-1 0,0 1 0,0 0-1,0-1 1,0 1 0,1-1 0,-1 1 0,0-1 0,0 1 0,0-1 0,-1 1 0,1-1 0,0 0 0,6 5 2000,-1 18-1207,6 8-295,-1-5-312,-10 94 378,11-82-374,-10-26-204,0 0 1,0-1-1,1 1 1,0-1-1,1 0 0,7 18 1,1 33 93,-9-52-139,-1 0-1,1 0 0,-2 1 0,1-1 1,-1 0-1,-1 0 0,-1 11 1,1 12 21,1 132 515,-11-111-514,11 81 228,11-93-268,-11 50 22,-11-47-43,11-44 1,0 2 3,0 0 0,0 0 0,1 0 0,-2 0 0,1 0-1,0 0 1,0 0 0,-1 0 0,1-1 0,-1 1 0,1 0 0,-1 0 0,0 0-1,0 0 1,1-1 0,-1 1 0,-2 2 0,2-3 0,1 0 1,-1 0-1,1 1 1,-1-1-1,1 0 1,0 0-1,0 1 1,-1-1-1,1 0 1,0 1-1,0-1 1,0 0-1,0 1 0,1-1 1,-1 0-1,0 0 1,1 2-1,-1-2 0,1 1-1,-1-1 0,0 0 1,1 0-1,-1 1 0,0-1 1,0 0-1,0 1 0,0-1 1,0 0-1,-1 1 1,1-1-1,0 0 0,-1 0 1,1 1-1,-1-1 0,0 1 1,-1 2 1,1-1 0,-1 0 0,1 1 1,-1-1-1,1 1 0,0-1 0,0 1 1,1 0-1,-1-1 0,1 1 0,0 7 1,2 56 39,-1-32-16,-1-34-26,1 1-1,-1 0 1,0-1-1,0 1 0,0 0 0,0 0 1,0 0-1,-1 0 0,1 0 0,-1 0 1,1 0-1,-1 0 0,1-1 0,-1 1 1,0 0-1,0 0 0,0-1 0,-2 3 1,2 0 7,0 0-1,0 0 1,1 0 0,-1 1 0,1-1 0,0 0-1,0 0 1,0 0 0,2 6 0,-2 4 23,4-5-40,-3-8 4,0-1-1,0 1 0,-1 0 1,1 0-1,-1 0 1,1 0-1,-1 0 1,1-1-1,-1 1 0,1 0 1,-1 0-1,0 0 1,0 0-1,1 0 1,-1 0-1,0 0 1,0 0-1,0 0 0,0 0 1,0 1-1,-1 0 1,1 0 8,0 0 0,0-1 1,0 1-1,0 0 1,0-1-1,0 1 0,-1 0 1,1-1-1,-1 1 1,1-1-1,-1 1 0,1-1 1,-1 1-1,0-1 1,0 1-1,-2 2 0,2 0-3,0 1 0,0 0 0,0 0-1,1 0 1,-1 0 0,1 0 0,0 0-1,1 0 1,0 7 0,0 4 9,-1 118-58,-10-104 125,10 55-66,-11-43-2,11 55-31,-11-65 24,12-17 1,-1-12 2,1 1 0,-1 0-1,0 0 1,0-1-1,0 1 1,-1 0-1,1-1 1,-1 1-1,0 0 1,0-1-1,0 1 1,-1-1-1,-2 6 1,3-4-6,0-1-1,0 0 1,0 1 0,1-1 0,-1 1 0,1-1 0,0 1-1,1-1 1,0 8 0,0 4 10,-1 56 73,11-36-111,-11-33 28,0 0 0,0 1 0,0-1 0,1 0 0,-1 0 0,1 1 0,-1-1 0,1 0 0,0 0 0,1 0 0,1 4 0,-2-3 2,0 0 1,0 0 0,0 1-1,-1-1 1,0 0 0,1 0-1,-2 0 1,1 0 0,-1 7-1,0 1-40,4-7 44,-2-5-5,-1 1-1,1-1 1,0 1 0,-1 0 0,1-1 0,-1 1 0,1-1 0,-1 1 0,1 0-1,-1-1 1,0 1 0,1 0 0,-1 0 0,0-1 0,1 1 0,-1 0 0,0 0-1,0-1 1,0 1 0,0 0 0,0 0 0,0 0 0,0-1 0,0 1 0,0 1-1,0-1 7,-11 25-15,11-7 7,1-16-1,0-1 0,-1 0-1,0 0 1,0 0 0,1 1 0,-1-1-1,-1 0 1,1 0 0,0 1-1,0-1 1,-1 0 0,0 0 0,1 0-1,-1 0 1,0 0 0,0 1-1,0-1 1,0-1 0,0 1 0,-2 2-1,3-3 12,-1-1-8,1 0 0,0 1 0,0-1 0,-1 0 0,1 1 0,0-1 0,0 1 0,0-1 0,-1 0 0,1 1 0,0-1 0,0 1 0,0-1 0,0 0 0,0 1 0,0-1 0,0 1 0,0-1 0,0 0 0,0 1 0,0-1 0,0 1 0,0-1 0,0 1 0,0-1 0,1 0 0,-1 1 0,0-1 0,0 1 0,0-1 0,1 0 0,-1 1 0,0-1 0,0 0 0,1 1 0,-1-1 0,0 0 0,1 0 0,-1 1 0,0-1 0,1 0 0,-1 0 0,0 0 0,1 1 0,-1-1 0,1 0 0,-1 0 0,0 0 0,1 0 0,-1 0 0,1 0 0,-1 0 0,1 0 0,1 0-7,-2 1-6,0 3 9,0-3 55,11 13-66,-11-10 17,0-3 5,0 0-4,0 4-5,0 24 4,0-28 10,1 11-54,1-11 44,-1 0 1,0 0 0,0 0 0,0 0-1,0 0 1,1 0 0,-1 0 0,0 0-1,1-1 1,-1 1 0,0-1 0,1 1-1,-1-1 1,1 1 0,-1-1-1,1 0 1,-1 0 0,1 0 0,1 0-1,-1 0 15,32-5 312,6 4 317,-39 1-544,41-1 503,-35-2-510,-1 1 0,1 0 0,0 0 0,1 0 1,-1 1-1,12-1 0,29-6 189,-41 7-255,0 0 0,0 1 0,0-1 1,0 1-1,0 1 0,0 0 0,0 0 0,0 0 1,0 1-1,7 2 0,42 6 197,29 8 89,-38-12 318,-24-6-334,-10-1-241,0 1 1,-1 1 0,1 0 0,18 3 0,-21-1-40,-1-2-1,0 1 1,1-1 0,15-1 0,-16 0 1,-1 0 0,1 1-1,-1-1 1,14 5 0,7 0 20,1-1 0,0-2-1,-1-1 1,53-4 0,-2 1 317,28-4-245,19 6-80,-60 6 27,127-12-72,-173 8 1,-19-2 13,1 1 0,0-1 0,0 0 0,0 0 0,0 0 0,-1 0 0,1 0 0,0-1 0,5 0 0,8-1 7,-11 4-7,0-1 0,1 1 0,-1-1 0,0 0 0,0-1 0,1 1 0,-1-1 0,0 0 0,7-1 0,-1 1 5,0 0-9,21 2-2,-30-1 8,1-1 0,0 1 1,-1-1-1,1 0 0,-1 0 0,1 0 0,-1-1 0,1 1 1,-1 0-1,5-2 0,-7 2-3,3-1 1,-1 0 0,1 1 0,0 0 0,-1-1 1,1 1-1,-1 0 0,1 0 0,0 1 0,-1-1 0,1 1 0,-1-1 0,1 1 1,-1 0-1,1-1 0,1 3 0,2-2 1,-1 0 0,1-1 0,-1 1-1,1-1 1,-1 0 0,1-1 0,-1 1 0,11-3 0,23-1-5,80-15 194,-94 15-232,25-4 198,35 2-63,21 0-86,-29-12-18,-23 12-1,23 0 64,27 0-82,-102 6 34,10 0-13,-4 0 10,13 0 9,35 12-99,28-12 95,-82 0-3,22 2 4,-7 2-14,-15-4-5,11 0-13,-6 0 19,68 0-9,-74 0 13,11 2-6,0 0 0,1-1 0,14-1 0,5-11-38,-24 7-121,-8 4 165,0 0 0,0 0-1,0 0 1,0 1 0,0-1 0,0 0 0,0 0-1,0 0 1,0 0 0,0 1 0,0-1 0,0 0-1,0 0 1,0 0 0,0 0 0,0 0 0,0 1-1,0-1 1,0 0 0,0 0 0,1 0 0,-1 0-1,0 0 1,0 0 0,0 0 0,0 1 0,0-1-1,0 0 1,1 0 0,-1 0 0,0 0 0,0 0-1,0 0 1,0 0 0,0 0 0,0 0 0,1 0-1,-1 0 1,0 0 0,0 0 0,0 0 0,0 0-1,1 0 1,-1 0 0,0 0 0,0 0 0,0 0-1,0 0 1,0 0 0,1 0 0,-1 0 0,20 0 14,-19 0-24,1 0-5,5 0 14,-5 0 41,29 0-64,-29 0 29,-2 0-5,2-2 2,1 1 1,-1 0-1,1 0 1,-1 1-1,1-1 1,-1 0-1,1 1 1,-1 0-1,1-1 1,0 1-1,-1 0 1,1 0-1,-1 1 0,6 0 1,22-1 45,-28 0-39,20-6-7,-21 6 3,7 0 4,-7 0-7,11 2 1,-11-2-1,0 0-1,0 1 1,0-1-1,0 0 0,0 0 1,0 0-1,0 0 1,0 0-1,0 0 0,0 0 1,0 0-1,0 0 1,-1 0-1,1 0 0,0-1 1,0 1-1,2-1 1,53-1 201,-58-1-96,16 7 111,49-4 601,-70-2-3057,1 0 1,-1 0-1,1-1 0,0 0 1,-12-7-1,14 8-180,-17-17-5644,10 7 4071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27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85 0 1236,'0'0'8412,"-1"12"-4697,0-12-3669,1 1 0,0-1 0,-1 0 0,1 0 1,0 0-1,0 0 0,-1 0 0,1 0 0,0 0 0,0 1 0,0-1 0,-1 0 0,1 0 0,0 0 0,0 0 0,0 1 0,-1-1 0,1 0 0,0 0 0,0 1 1,0-1-1,0 0 0,0 0 0,-1 1 0,1-1 0,0 0 0,0 0 0,0 1 0,0-1 0,0 0 0,0 0 0,0 1 0,0-1 0,0 0 0,0 0 0,0 1 1,0-1-1,0 0 0,0 1 0,0-1 0,1 0 0,-1 0 0,0 1 0,0-1 0,0 0 0,0 0 0,0 0 0,1 1 0,-1-1 0,0 0 0,0 0 0,0 0 1,1 1-1,3 24 2036,-8-18-1647,4-6-391,-1-1 0,1 1 0,-1 0 0,0-1 0,1 1 0,-1 0 0,1 0 0,0 0 0,-1-1 0,1 1 0,0 0 0,-1 0 0,1 0 0,0 0 0,0 0 0,0 0 0,0-1 0,0 3 0,0 11 391,0-11-355,1 1 0,-1-1 0,0 1 0,0-1 0,0 1-1,-1-1 1,1 1 0,-1-1 0,0 0 0,0 1 0,0-1 0,0 0-1,-3 6 1,3-8-56,0 1 1,1-1-1,-1 0 0,1 1 0,-1-1 0,1 1 0,0 0 1,0-1-1,0 1 0,-1-1 0,2 1 0,-1-1 0,0 1 0,0-1 1,1 3-1,-2 17 177,-3-9-143,1 0 0,1-1 0,0 1 0,0 0 1,1 0-1,1 1 0,0-1 0,0 0 0,3 13 0,-1 19-7,-2-42-49,0 5 0,1-1 0,-2 1-1,1-1 1,-1 0 0,0 1 0,0-1 0,-1 0 0,-2 8-1,3-11 4,0 1-1,0-1 1,0 1-1,1-1 1,-1 1-1,1 0 1,0 7-1,0-9-1,1 1 0,-1 0 0,-1 0 0,1 0 0,0 0 0,-1 0 0,1 0 0,-1 0 0,0-1 0,-2 5 0,2-4-3,0-1 1,1 0-1,-1 1 0,0-1 0,1 0 1,-1 1-1,1-1 0,0 1 0,0-1 1,0 1-1,0-1 0,1 4 1,-1-4-2,0 0 1,1-1 0,-1 1 0,0 0 0,0 0 0,0 0 0,-1-1 0,1 1 0,0 0 0,0 0 0,-1 0 0,0-1-1,1 1 1,-1 0 0,0-1 0,1 1 0,-3 1 0,3-1 1,-1 1 0,0-1 0,0 0 0,1 0 0,-1 1 0,1-1 0,0 1 0,0-1 0,-1 0 0,2 1-1,-1-1 1,0 1 0,0-1 0,2 4 0,-2-4 1,1 1-1,-1-1 0,0 1 1,1 0-1,-1 0 0,0-1 0,-1 1 1,1 0-1,0-1 0,-2 5 1,0-2-3,0 1 1,0-1-1,1 1 1,0 0 0,0-1-1,0 1 1,1 0-1,-1 0 1,1 0-1,2 7 1,-2 14-8,0-26 7,-9 5 7,9-6-5,1 0-1,-1 0 1,0 0-1,1 0 1,-1 0-1,0 0 1,1 0-1,-1 0 1,0 0 0,1 0-1,-1 0 1,0 0-1,1 0 1,-1 0-1,0 1 1,1-1-1,-1 0 1,0 0-1,1 0 1,-1 1-1,0-1 1,0 0-1,1 0 1,-1 1-1,0-1 1,0 0-1,0 0 1,1 1-1,-1-1 1,0 0-1,0 1 1,0-1-1,0 0 1,0 1-1,0-1 1,1 0 0,-1 1-1,0-1 1,0 0-1,0 1 1,0-1-1,0 0 1,0 1-1,0-1 1,-1 0-1,1 1 1,0-1-1,0 1 1,0 0 3,41-12 172,-39 10-156,29 1 18,-30 0-47,41 0-144,-26-1 238,1-1-1,-1-1 0,22-5 0,17-3 66,32-1-52,104 0-1,-155 18-75,-18 0-17,-16-6 0,8 8 1873,0-4-1878,-1 1 1,1-2-1,-1 1 1,16 3-1,-23-7 11,0 0-7,5 0-1,-5 0-6,-5 1-508,0 0 4,1 0 1,-1 0-1,0-1 0,0 1 0,0-1 0,0 1 0,0-1 0,-4 0 0,3-3-853,-1-1 0,1 1 0,0-1 0,0 0 0,0 0 0,1 0 0,-1-1 0,1 1 0,-5-10 0,-2-4-2657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28.7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1 596,'0'0'5521,"-11"7"-2270,11 22 2779,0 1-3806,-3-25-1977,2-5-220,0 1 0,1-1 0,-1 1 0,1-1 0,-1 1 1,1-1-1,-1 1 0,1-1 0,0 1 0,-1 0 0,1-1 0,0 1 0,-1 0 0,1-1 0,0 1 0,0 0 1,0 0-1,-1-1 0,1 1 0,0 0 0,0 1 0,11 51 1186,-11 154 624,-11-128-1675,22 17-41,-11 62 459,-4-151-431,4-7-136,-1 1-1,0 0 1,1 0 0,-1-1-1,1 1 1,-1 0 0,1 0 0,-1 0-1,1 0 1,0 0 0,-1-1 0,1 1-1,0 0 1,0 0 0,-1 0 0,1 0-1,0 0 1,0 2 0,0-1-10,1-1 0,-1 1 1,0-1-1,0 1 0,-1-1 1,1 1-1,0 0 0,0-1 0,-1 1 1,1-1-1,-1 1 0,0-1 1,1 0-1,-1 1 0,0-1 1,0 0-1,0 1 0,-1 0 0,0 14 124,2-10 94,1-9 144,-1 2-370,0-17-3027,0-73-11718,0 67 10937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0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74 1036,'1'-1'415,"0"-1"0,0 0 0,0 1 0,0 0-1,0-1 1,1 1 0,-1 0 0,0 0 0,1-1 0,-1 1 0,1 0-1,3-1 1,7 2 10313,33-31-8169,-33 26-2501,0 1 0,0 0 0,0 1 0,1 0 0,-1 1 0,1 0 0,0 1 0,-1 1 0,15 0 1,-21 1-52,0 0 1,0 1-1,-1 0 1,1-1 0,0 2-1,7 3 1,26 10 47,-29-11-53,22 10-7,-30-15 5,-1 0 1,0 1-1,0-1 1,1 0-1,-1 1 1,0-1 0,0 1-1,0-1 1,0 1-1,0 0 1,0-1 0,0 1-1,0 0 1,0 0-1,0 0 1,0 0 0,-1 0-1,1 0 1,0 0-1,0 1 1,8 7 2,-8-8-2,0-1 0,0 0 0,-1 1 0,1-1 0,0 1 0,-1-1 0,1 0 0,0 1 0,-1 0 0,1-1 0,-1 1 0,1-1 0,-1 1 0,1 0-1,-1-1 1,1 1 0,-1 0 0,0 0 0,1-1 0,-1 1 0,0 0 0,0 0 0,1 0 0,-1 1-1,1 0 1,0-1-1,-1 1 0,1 0 1,0-1-1,0 1 0,0-1 1,0 1-1,0-1 0,1 1 1,-1-1-1,0 0 1,1 0-1,-1 1 0,1-1 1,2 1-1,-2-1-1,-1 0 0,1 0 1,-1 0-1,1 0 0,-1 1 0,1-1 1,-1 0-1,0 1 0,0-1 0,0 0 1,1 1-1,-1 0 0,-1-1 1,1 1-1,0 0 0,0-1 0,0 3 1,12 12-37,4 0 52,-14-12-20,-2-1-1,1 1 1,0-1-1,-1 1 1,1 0-1,-1 0 1,0 0 0,-1 0-1,1 0 1,-1 0-1,1 0 1,-1 0-1,0 0 1,-1 0-1,0 4 1,1 11 53,-11 5-58,9-18-4,-15 15 65,14-16-46,0-1 0,0 0 0,0-1 0,-1 1 0,0-1 0,0 0 1,0 1-1,0-2 0,-9 6 0,-74 46 64,23-11-29,43-33-12,17-9-21,0 1-1,0-1 1,1 1-1,-1 0 0,1 0 1,-1 0-1,1 1 1,-3 2-1,3-2-7,1-1-1,-1 0 0,0 0 1,0 0-1,0 0 1,0 0-1,0-1 1,0 1-1,-1-1 0,-5 2 1,-24 11 54,32-14-38,0 1 0,0-1-1,1 1 1,-1-1 0,0 1 0,0-1-1,0 0 1,0 1 0,-1-1 0,1 0-1,0 0 1,0 0 0,0 1 0,0-1-1,0-1 1,0 1 0,0 0 0,0 0-1,0 0 1,0 0 0,0-1 0,0 1-1,0 0 1,0-1 0,0 1 0,0-1-1,-1 0 1,-14-4 260,16 3-243,1-1-27,-11 1 12,8 1-1,-3-2 8,9 1-36,-2 2 38,28 5 12,-21-9-1434,-14 7-1823,-19 6-2866,24-28-3530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2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199 20 164,'18'-7'2113,"-17"4"-208,-9 6 1809,19-3-2492,-11 1-1141,0-1-1,0 0 1,1 0-1,-1 0 1,0 0-1,0 0 1,1 0-1,-1 1 1,0-1 0,1 0-1,-1 0 1,0 0-1,0 0 1,1 0-1,-1 0 1,0 0 0,1 0-1,-1 0 1,0 0-1,0 0 1,1-1-1,-1 1 1,0 0-1,0 0 1,1 0 0,-1 0-1,0 0 1,0 0-1,1-1 1,-1 1-1,0 0 1,0 0 0,1 0-1,-1-1 1,0 1-1,0 0 1,0 0-1,0-1 1,1 1-1,-1 0 1,0 0 0,0-1-1,0 1 1,0 0-1,0 0 1,0-1-1,0 1 1,0 0 0,0-1-1,0 1 1,0-1-1,34 0 3080,-31 0-3081,0 0-1,1 0 1,-1 0 0,0 1-1,0-1 1,0 1 0,1-1-1,-1 1 1,0 0 0,5 1-1,3-1 98,32 12 277,-35-10-384,-1 0-1,1 0 1,0 1 0,-1 0-1,0 0 1,12 8 0,25 11-45,-23-15 5,-10-5-25,1 2 0,-1 0 1,20 9-1,12 12 42,-43-25-44,1 1 0,0 0 1,-1 0-1,1 0 0,-1 0 0,0 0 1,1 0-1,-1 0 0,0 0 1,1 0-1,-1 0 0,0 0 0,0 0 1,0 0-1,0 0 0,0 0 1,0 0-1,0 0 0,0 0 0,-1 0 1,1 0-1,0 0 0,-1 0 1,0 2-1,-8 19-51,5-8-11,2-12 61,-1 0 1,1 0 0,0 0-1,0 1 1,0-1-1,0 1 1,0-1 0,0 1-1,-1 3 1,-14 16 16,2 0 4,6-17-12,0 0 0,1 0 0,0 1 0,0 0 1,0 1-1,0 0 0,-6 7 0,-7 10 87,-33 14 510,-22 15-166,75-52-398,-33 12 717,19-4-657,10-6-65,0 1 0,-1-1 0,1 0 0,-1 0 0,1-1 0,-1 1 0,0-1 0,-7 1 0,6 1 175,-11 4-39,-22 4 183,38-12-255,-32-12 585,32 12-631,0 0 0,1-1 0,-1 1 0,0-1-1,0 0 1,1 1 0,-1-1 0,0 0-1,1 0 1,-1 0 0,1 0 0,-1 0 0,1-1-1,-1 1 1,1 0 0,0-1 0,-2-2-1,1 3-51,1-1 0,0 1 0,-1 0-1,1-1 1,-1 1 0,1 0 0,-1 0-1,1 0 1,-1 0 0,0 0 0,1 1-1,-1-1 1,0 0 0,0 1 0,-2-1-1,-22-12 270,24 8-1460,-6 4 3552,3 1-2567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6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15 36,'5'-13'4614,"-1"12"-1822,-2 10 390,-2-8-2830,0 2-64,0-1-1,0 1 1,0-1-1,0 1 1,0-1 0,0 0-1,-1 1 1,1-1-1,-1 1 1,0-1 0,0 0-1,1 0 1,-2 1-1,1-1 1,-1 2-1,0 0-162,1 1-1,0-1 0,1 1 0,-1-1 0,1 0 0,0 1 1,0-1-1,0 1 0,2 7 0,-1 3 151,10 26 253,-12-25-444,1-10-48,0-1 1,0 1 0,0-1-1,0 1 1,1-1 0,0 0-1,0 1 1,0-1 0,1 0-1,2 6 1,-3-5-9,1 1-1,-1-1 1,-1 0 0,1 1-1,-1-1 1,0 1 0,0-1-1,-2 9 1,0 9 52,3-7-38,-1-8-24,0-1 1,0 1 0,0-1 0,-1 1 0,0-1 0,-1 0 0,-4 13 0,5-18-12,0 1 0,0-1-1,1 1 1,-1-1 0,1 1-1,0-1 1,-1 1 0,2 3 0,-1-4-5,0 0-1,0 0 1,0 0 0,0 0 0,-1 0 0,1 0-1,-1-1 1,1 1 0,-1 0 0,-2 5 0,1-5 21,1 1 1,1-1 0,-1 1-1,0 0 1,1-1-1,-1 1 1,1 0 0,0-1-1,1 1 1,-1 0-1,1 3 1,1 20 106,-6-22-119,3-4-10,1-1 1,0 0-1,-1 0 0,1 0 0,-1 1 0,1-1 0,0 0 1,-1 1-1,1-1 0,0 0 0,-1 0 0,1 1 0,0-1 1,0 1-1,-1-1 0,1 0 0,0 1 0,0-1 0,0 1 1,-1-1-1,1 0 0,0 1 0,0-1 0,0 1 1,0-1-1,0 1 0,0-1 0,0 1 0,0-1 0,0 0 1,0 2-1,0 10 27,1-7-20,-1 0 0,0 0 0,0 0 0,-1-1 0,1 1 0,-1 0 0,0 0-1,0 0 1,-1 0 0,-2 5 0,3-8-6,1-1 0,-1 0 0,1 0 0,-1 1 0,1-1 0,0 0 0,-1 1 0,1-1 0,0 1 0,0-1 0,0 0 0,0 1 0,0-1 0,0 1 0,1 1 0,0 22 29,-1-24 285,3-6-787,0 0 0,0 0 1,-1 0-1,1 0 0,-2-1 1,1 1-1,0 0 0,-1-1 0,1-7 1,-13-55-10127,11 50 7453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7.0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70 96,'0'0'227,"0"1"0,0-1 1,0 0-1,0 1 0,0-1 0,0 0 0,0 1 0,0-1 1,-3 3 2952,3-2-2953,0-1 0,-1 0 1,1 0-1,0 0 0,-1 0 0,1 1 0,0-1 0,0 0 1,-1 0-1,1 0 0,-1 0 0,6 5 1781,-5-5-1988,0 0-1,0 0 1,0 1 0,1-1 0,-1 0 0,0 0-1,0 0 1,0 0 0,0 0 0,0 1-1,0-1 1,0 0 0,0 0 0,0 0 0,0 0-1,0 0 1,0 1 0,0-1 0,0 0-1,0 0 1,-1 0 0,1 0 0,0 0 0,0 0-1,0 1 1,0-1 0,0 0 0,0 0-1,0 0 1,0 0 0,0 0 0,0 0 0,-1 0-1,1 0 1,0 1 0,0-1 0,0 0-1,0 0 1,0 0 0,0 0 0,-1 0 0,1 0-1,0 0 1,0 0 0,0 0 0,0 0-1,0 0 1,0 0 0,-1 0 0,1 0 0,0 0-1,0 0 1,0 0 0,0 0 0,0 0-1,-1 0 1,1 0 0,0 0 0,0 0 0,0 0-1,0 0 1,0-1 0,4 2 651,28-20 2600,-8 2-2775,1-1-169,-22 15-277,1 0 0,0 0 0,-1 0 0,1 0 0,0 1 0,1-1 0,-1 1 0,0 0 0,1 1 0,-1-1 0,1 1 0,7-2 0,10 2-15,-17 0-38,-1 1-1,1 0 1,-1 0 0,1 0-1,-1 0 1,0 1 0,8 1-1,83 40 178,-89-38-141,1 0-1,-1 0 0,0 1 1,0 0-1,-1 0 0,1 1 1,-1-1-1,0 1 1,-1 1-1,0-1 0,0 0 1,4 10-1,-5-11-17,-1 0 1,-1 0 1,0 0 0,-1 1 0,1-1 0,-1 1 0,0-1 0,0 1 0,-1-1 0,0 0-1,0 1 1,0-1 0,-1 0 0,1 0 0,-4 6 0,1 0 23,-1 0 0,0 0 0,0-1 0,-1 0 0,-1 0 0,1-1 0,-2 0 0,1 0 1,-1-1-1,-17 15 0,-29 14 731,27-24-338,22-10-364,1-1 1,-1 1-1,0-1 1,0 0 0,0-1-1,-7 2 1,5-1-37,2-1-11,1 0 0,-1 0 0,0 0 1,0-1-1,0 1 0,0-1 0,1 0 0,-1-1 0,0 1 0,0-1 0,-7-2 0,-2 2-330,13 1 271,1 1 0,0-1-1,0 0 1,0 0 0,-1 0 0,1 0-1,0 0 1,0 0 0,-1 0-1,1 0 1,0 0 0,0 0 0,-1 0-1,1 0 1,0 0 0,0 0 0,0 0-1,-1 0 1,1 0 0,0 0 0,0 0-1,-1 0 1,1 0 0,0 0 0,0 0-1,-1 0 1,1 0 0,0 0 0,0-1-1,0 1 1,-1 0 0,1 0-1,0 0 1,0 0 0,0-1 0,0 1-1,0 0 1,-1 0 0,1 0 0,0-1-1,0 1 1,0 0 0,0 0 0,0-1-1,0 1 1,0 0 0,0 0 0,0 0-1,0-1 1,0 1 0,0 0 0,0-1-1,-3-1-2187,2 2 2016,1 0 0,-1 0 0,1-1 0,0 1 0,-1 0 0,1 0 0,-1-1 0,1 1 0,0 0 0,-1 0 0,1-1 0,0 1 0,-1-1 0,1 1 0,0 0 0,-1-1 0,1 1-1,0-1 1,0 1 0,-1 0 0,1-1 0,0 1 0,0-1 0,0 1 0,0-1 0,0 1 0,0-1 0,0 1 0,0-1 0,0 1 0,0-1 0,0 1 0,0-1 0,0 1 0,0 0 0,0-1 0,0 1-1,1-1 1,-1 1 0,0-1 0,1 0 0,6-11-2942,-5 0 105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7.9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45 160,'9'-12'7697,"-9"37"-1898,0-17-5423,1-1 0,0 1 0,0 0 1,0-1-1,1 1 0,3 7 0,-4-12-341,0-1 0,0 1 1,-1 0-1,1-1 0,-1 1 1,0 0-1,0-1 0,0 1 0,0 0 1,0 0-1,0-1 0,-2 5 1,2-4-8,-1 0 1,1 1-1,0-1 0,-1 0 1,2 0-1,-1 1 1,0-1-1,0 0 1,3 7-1,0 0 68,-1 0-1,0 0 1,0 0-1,-1 0 1,0 1-1,-1-1 1,-2 17-1,2 2 599,0-29-669,0 0 0,1 0-1,-1 0 1,1 0 0,-1 0 0,0 0 0,1 0 0,-1 0 0,1 0 0,-1 0 0,0 0 0,1 0 0,-1 0 0,0 0 0,1 0-1,-1-1 1,0 1 0,1 0 0,-1 0 0,0 0 0,1-1 0,-1 1 0,0 0 0,0 0 0,1-1 0,-1 1 0,0 0 0,0-1-1,1 1 1,-1 0 0,0-1 0,0 1 0,0-1 0,11-47 1255,0 6-680,-10 33-519,1 0-1,0 0 0,1 0 0,0 0 0,0 0 1,0 0-1,1 1 0,9-14 0,-5 9-60,1 0 0,0 1 1,0 0-1,2 0 0,-1 1 0,1 1 0,1 0 0,15-11 0,-17 11-75,2 1-71,-9 8-246,1 1 0,0 0-1,-1 0 1,1 0-1,-1 0 1,1 0 0,0 1-1,-1 0 1,1 0-1,-1 0 1,5 1 0,31 6-8458,-28-7 5524,-1 4 35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8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67 304,'-10'28'3619,"8"-26"-3478,1-1 0,0 1 0,0 0 0,0 0 0,0 0-1,0 0 1,0 0 0,1 0 0,-1 0 0,1 0 0,-1 0 0,1 0 0,0 0 0,-1 0 0,1 0-1,1 0 1,-1 0 0,0 1 0,0-1 0,2 3 0,10 27 1079,-11-25-971,1-1-1,0 1 1,1-1 0,-1 1-1,1-1 1,1 0 0,-1 0-1,1 0 1,0 0 0,1-1-1,-1 0 1,1 0-1,0 0 1,11 8 0,-12-11-145,2 3 128,1 0-1,0-1 1,0-1-1,0 1 1,1-1 0,-1 0-1,1-1 1,-1 1 0,1-2-1,0 1 1,0-1 0,0 0-1,0-1 1,0 0 0,0 0-1,0-1 1,11-1-1,-1-3-79,0-1-1,0-1 0,0 0 0,-1-1 0,-1-1 1,1-1-1,-1 0 0,-1-1 0,0-1 0,0 0 1,-1-1-1,13-17 0,-25 28-128,0 0 0,0 0 0,0-1 0,0 1-1,-1 0 1,1-1 0,-1 0 0,1 1 0,-1-1 0,0 0 0,0 1 0,-1-1 0,1 0-1,0 0 1,-1 0 0,0 0 0,0 0 0,0 0 0,0 0 0,0 0 0,0 0 0,-1 1 0,1-1-1,-1 0 1,0 0 0,0 0 0,0 1 0,0-1 0,-3-4 0,-14-14 266,15 17-258,1-1 0,-1 1 0,0 0 0,-1 1 0,1-1 0,-1 1 0,0-1 0,0 1 0,0 0 0,0 0 0,0 1 0,-1-1 0,1 1 0,-1 0 0,1 0 0,-1 1 0,0-1 0,0 1 0,0 0 0,0 1 0,0-1 0,-5 1 0,-14 0-111,1 2-1,0 1 0,0 0 1,1 2-1,-1 1 0,1 1 0,-42 18 1,-25 21-6898,87-45 6251,-5 4-855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9.8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343 0 288,'0'3'11559,"0"-1"-11512,-2 2 598,0 0 0,0-1 0,0 0-1,0 1 1,0-1 0,-1 0 0,1 0-1,-5 3 1,-27 28 123,5-4-444,-21 20 648,38-36-713,0-2-1,-1 0 1,0 0 0,-25 16 0,25-20-73,1 1-1,0 0 1,-17 17 0,-13 9 374,33-26-1057,26-14-2384,-3-24-6549,-5 11 3539,-9 11 2992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22 123 1164,'-11'13'16674,"11"-8"-16654,0-5 137,-1 0-138,1 0 0,0 0 0,-1 0 0,1 0 0,0 0-1,-1 0 1,1 0 0,0 0 0,-1 0 0,1 0 0,0 0 0,-1 0 0,1 0 0,0 0 0,-1 0 0,1 1-1,0-1 1,-1 0 0,1 0 0,0 0 0,0 0 0,-1 1 0,1-1 0,0 0 0,0 0 0,-1 1 0,1-1 0,0 0-1,0 0 1,0 1 0,-1-1 0,1 0 0,0 1 0,0-1 0,0 0 0,0 1 0,0-1 0,0 0 0,0 1-1,0-1 1,10 36 1532,1-5-837,0 4-422,0 2 144,-11-35-413,0 1 0,1 0 0,-1-1 0,1 1 0,0-1 0,0 1 0,0-1 0,0 1 0,0-1 0,2 3 0,-1-3-7,-1 0-1,1 1 0,-1-1 1,0 1-1,0-1 0,0 1 1,-1-1-1,1 1 1,-1-1-1,1 4 0,-1-3-4,1-1-1,-1 0 1,1 0-1,-1 1 1,1-1-1,0 0 1,0 0-1,0 0 1,0 0-1,3 4 1,-3-4 3,1 0 0,-1 0 0,0 0 0,0 0 0,0 0 0,0 0 0,-1 0 0,1 1 0,0-1 0,0 5 0,10 45 379,-7-31-241,-3-20-147,-1-1 0,0 1 0,1 0 0,-1 0 0,0 0 0,0-1 0,1 1 0,-1 0 0,0 0 0,0 0 0,0 0 0,0 0 0,0 0 0,0 0 0,0-1 0,-1 1 0,1 0 0,0 0 0,0 0 0,-1 0 0,1-1 0,0 1 0,-1 0 0,1 0 0,-1-1 0,1 1 0,-2 1-1,1 5 38,-1-1 0,1 1 0,0 0 0,1 0 0,-1 0 0,2 0 0,-1 0 0,2 9 0,0 9 128,-3-22 610,1-6-340,-8-41-35,7 41-366,0-1 0,0 0 1,0 0-1,1 0 0,0 0 1,0 0-1,0 0 1,1-5-1,0-3 88,-6 7-88,4 5-38,1 0 0,0 0 0,-1 0 0,1 0 1,0 0-1,-1 0 0,1-1 0,0 1 0,-1 0 0,1 0 0,0 0 0,0-1 1,-1 1-1,1 0 0,0 0 0,0-1 0,-1 1 0,1 0 0,0-1 1,0 1-1,0 0 0,-1-1 0,1 1 0,0 0 0,0-1 0,0 1 0,0 0 1,0-1-1,0 1 0,0 0 0,0-1 0,0 1 0,0 0 0,0-1 1,0 1-1,0-1 0,0 1 0,0 0 0,0-1 0,0 1 0,0 0 0,1-1 1,-1 1-1,0 0 0,0-1 0,0 1 0,1 0 0,-1 0 0,0-1 1,1 1-1,3-8 6,-1 1-1,0 0 1,0-1 0,0 0 0,-1 0 0,0 0 0,1-13 0,2-6-30,0 7 12,-2 0 0,0 0-1,-1-37 1,9 9 44,-11 44-33,1 1 0,-1 0 0,1-1 0,0 1 1,0-1-1,1 1 0,-1 0 0,3-4 0,6-25 9,-9 30-9,0-1 0,0 1 0,0-1 0,0 1 0,1 0 0,-1-1 0,1 1 0,-1 0 0,1 0 0,0 0 1,0 0-1,0 0 0,0 0 0,0 1 0,0-1 0,4-1 0,37-21-11,30-10-9,-60 26 13,1 1 0,-1 1 0,1 0 1,1 1-1,15-3 0,-9 3 2,-19 4-1,0 0 1,1 0-1,-1 0 1,1 0 0,-1 0-1,1 1 1,-1-1 0,1 1-1,0 0 1,-1 0 0,1 0-1,-1 0 1,1 0 0,0 1-1,-1-1 1,1 1 0,-1-1-1,1 1 1,-1 0-1,1 0 1,-1 0 0,0 0-1,1 1 1,3 2 0,-6-3 3,1 1 0,-1-1 0,1 1 0,-1-1 0,1 1 0,-1 0 0,0-1 0,0 1 0,0-1 0,0 1 1,0-1-1,0 1 0,0 0 0,0-1 0,-1 1 0,1-1 0,-1 1 0,1-1 0,-1 1 0,0-1 0,1 1 0,-1-1 0,-1 2 0,-3 12 2,3-9 2,0 0-1,-1 0 1,0 0 0,1 0 0,-2-1-1,1 0 1,-1 1 0,1-1 0,-2-1-1,1 1 1,0 0 0,-1-1-1,-6 4 1,-10 13 5,-33 32 5,42-42-57,-1 0 1,0 0-1,-1-1 1,0-1-1,-16 7 1,29-15 38,-1 0-153,0 0-1,0 0 1,-1 0-1,1-1 1,-1 1 0,1-1-1,0 1 1,-1-1-1,1 0 1,-1 0-1,1 0 1,-1 0 0,1 0-1,-1 0 1,1-1-1,-1 1 1,1-1 0,0 0-1,-5-1 1,6 1-105,1 1 1,-1-1 0,0 0 0,0 0 0,1 1-1,-1-1 1,0 0 0,1 0 0,-1 1-1,1-1 1,-1 0 0,1 0 0,-1 0 0,1 0-1,0 0 1,-1 0 0,1 0 0,0 0-1,0 0 1,0 0 0,0 0 0,0 0-1,0 0 1,0 0 0,0 0 0,0 0 0,0-1-1,10-28-8877,-1 18 5500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0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24 612,'2'-24'7092,"-1"24"-6826,0 1-1,0-1 1,1 0-1,-1 1 1,0-1-1,0 0 1,0 1 0,0-1-1,0 1 1,0 0-1,0-1 1,0 1 0,0 0-1,0 0 1,0-1-1,-1 1 1,1 0-1,0 0 1,-1 0 0,1 0-1,1 2 1,13 31 2300,2 1-1157,35 44 927,-31-52-1784,-16-20-424,1 1 0,0-1 1,1 0-1,11 10 1,36 31 394,-43-40-439,1 1 1,-1 0-1,-1 1 1,0 0 0,0 0-1,12 18 1,-11-13 15,-9-14-108,-1 0 1,0 0-1,0 0 1,0 1-1,-1-1 1,1 0-1,0 0 1,0 1-1,-1-1 0,1 0 1,-1 1-1,1-1 1,-1 1-1,1-1 1,-1 2-1,0-1-114,-1-1 0,1 0 0,-1 1-1,1-1 1,-1 0 0,0 1 0,1-1 0,-1 0 0,0 0-1,0 0 1,0 0 0,0 0 0,0 0 0,0 0 0,0 0-1,0 0 1,-2 0 0,3 0 2,0-1 0,-1 0 0,1 1 0,0-1 0,0 0 0,0 0 0,-1 1 0,1-1 0,0 0 0,-1 0 0,1 1 0,0-1 0,-1 0 0,1 0 0,0 0 0,-1 1-1,1-1 1,0 0 0,-1 0 0,1 0 0,0 0 0,-1 0 0,1 0 0,-1 0 0,1 0 0,0 0 0,-1 0 0,1 0 0,0 0 0,-1 0 0,1 0 0,0 0 0,-1 0 0,1-1 0,-1 1 0,1 0 0,0 0 0,0 0 0,-1 0 0,1-1 0,0 1 0,-1 0 0,1 0 0,0-1 0,0 1 0,-1 0-1,1-1 1,0 1 0,0 0 0,0-1 0,-1 1 0,1 0 0,0-1 0,0 1 0,0-20-11221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1.2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13 336,'0'0'168,"0"0"0,0-1-1,0 1 1,0 0 0,0-1 0,0 1 0,-1-1-1,1 1 1,0 0 0,0-1 0,0 1 0,0 0 0,0-1-1,1 1 1,-1 0 0,0-1 0,0 1 0,0 0-1,0-1 1,0 1 0,0 0 0,0-1 0,1 1-1,-1 0 1,0-1 0,0 1 0,0 0 0,1-1-1,-1 1 1,0 0 0,1 0 0,-1 0 0,0-1-1,0 1 1,1 0 0,-1 0 0,0 0 0,1-1-1,-1 1 1,0 0 0,1 0 0,-1 0 0,0 0 0,1 0-1,-1 0 1,1 0 0,-1 0 0,0 0 0,1 0-1,-1 0 1,2 0 752,25 23 4167,-2-3-3669,-11-4-674,-2 2-1,0 0 1,9 20-1,-11-19-302,2 0 0,-1-1 0,16 17 0,-14-16-273,-13-17-145,1 0-1,0 0 1,1 0-1,-1 0 1,0 0-1,1 0 1,-1-1 0,1 1-1,-1 0 1,1-1-1,0 1 1,-1-1-1,1 0 1,0 1 0,0-1-1,0 0 1,3 1-1,-3-2 1,10 6-351,-5-5 1532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1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421 1 480,'9'1'1306,"-13"1"556,3-2-1559,0 1 0,0-1 0,0 0-1,1 1 1,-1-1 0,0 1-1,0-1 1,0 1 0,0-1-1,1 1 1,-1-1 0,0 1-1,1 0 1,-1-1 0,1 1-1,-1 0 1,0 0 0,1 0 0,0-1-1,-1 1 1,0 1 0,-2 3 689,-4 9 1357,6-11-2158,1-1 1,-1 1-1,1-1 0,-1 0 1,0 0-1,0 1 1,0-1-1,0 0 1,0 0-1,0 0 1,-1 0-1,1 0 1,-1 0-1,1 0 1,-4 2-1,-10 15 553,-26 47 729,-2 1-578,-108 158 718,134-204-1483,13-17-85,0 1 0,1-1-1,-1 1 1,1 0 0,0 0 0,-4 10 0,4-7 25,-1-1 0,0 0 0,-1 0 0,1 0 0,-10 9 0,-6 11 154,13-17-164,6-8-44,0 0 1,-1 0 0,1 0 0,0 0-1,0 0 1,0 0 0,0 0 0,0 0 0,1 0-1,-1 1 1,1-1 0,-1 0 0,1 3-1,0-4 268,1-8-1182,-1 7 799,0 0-1,0-1 1,0 1-1,0 0 1,0 0-1,0-1 1,0 1-1,0 0 1,0 0-1,0-1 1,1 1-1,-1 0 1,0 0-1,0 0 1,0-1-1,0 1 1,0 0-1,1 0 1,-1 0-1,0-1 1,0 1-1,0 0 1,1 0-1,-1 0 1,0 0-1,0 0 1,1 0-1,-1-1 1,0 1-1,0 0 1,0 0-1,1 0 1,-1 0-1,0 0 1,0 0-1,1 0 1,-1 0-1,0 0 1,0 0-1,1 0 1,-1 0-1,0 0 1,0 0-1,1 0 1,-1 0-1,0 1 1,0-1-1,1 0 1,-1 0-1,0 0 1,0 1 62,0-1 0,0 0 0,0 0 0,0 0 1,0 1-1,0-1 0,0 0 0,0 0 0,0 1 0,0-1 0,0 0 1,-1 0-1,1 0 0,0 1 0,0-1 0,0 0 0,0 0 0,0 0 0,-1 0 1,1 1-1,0-1 0,0 0 0,0 0 0,-1 0 0,1 0 0,0 0 1,0 0-1,-1 0 0,1 0 0,0 1 0,0-1 0,0 0 0,-1 0 1,1 0-1,0 0 0,0 0 0,-1 0 0,1 0 0,0 0 0,0-1 0,-1 1 1,1 0-1,0 0 0,0 0 0,0 0 0,-1 0 0,1 0 0,0 0 1,0 0-1,0-1 0,-1 1 0,1 0 0,0 0 0,0 0 0,0 0 0,0-1 1,-1 1-1,1 0 0,0 0 0,0 0 0,0-1 0,0 1 0,0 0 1,0-1-1,-1-8-7007,0-1 4621,-8-2-257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55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91 224,'0'0'3842,"23"-12"574,-16 10-3676,-6 1-540,1 1 0,-1 0 0,1-1 0,-1 1 0,0-1 0,1 0 0,-1 1-1,0-1 1,1 0 0,-1 0 0,0 0 0,0 0 0,0 0 0,0 0-1,0 0 1,0 0 0,0 0 0,1-3 0,-1 4-50,0-1 0,-1 0 0,1 0 0,0 1 1,0-1-1,0 1 0,0-1 0,0 1 0,0-1 0,0 1 0,1 0 1,-1-1-1,0 1 0,0 0 0,0 0 0,0 0 0,0 0 1,0 0-1,1 0 0,-1 0 0,0 0 0,0 0 0,0 1 0,0-1 1,1 1-1,15-1 503,-1-1-250,9 1 167,23 14 85,0-3 1,0-2 0,1-2 0,71 2 0,-75-11-418,0-3 0,49-10 0,-9 1-23,-59 12-96,52 2 0,-33 1-32,-29 0-2,0 1 1,0 0-1,19 5 0,-25-4 25,0-1 1,0 0-1,1-1 0,-1 0 0,1 0 1,-1-1-1,18-2 0,4-2 179,0 1 0,45 2 0,-44 1-222,-8 0-32,-1-2 0,0-1 0,0-2 0,30-8 0,-31 9 18,-1 0 1,1 2-1,-1 0 1,1 2-1,31 3 1,27-1 28,5-14-21,22 0 18,-11 0-13,-11 6 189,-71 3-181,-14 2-68,0 1 0,0-1-1,0 1 1,1 0 0,-1 0-1,0-1 1,0 1 0,0 0-1,0 0 1,1 0 0,-1 0 0,0 0-1,0 1 1,0-1 0,0 0-1,1 0 1,-1 1 0,0-1-1,0 1 1,0-1 0,2 2-1,-1-1 7,0-1-1,0 1 1,0 0-1,0-1 1,0 1-1,1-1 1,-1 0-1,0 0 1,0 0-1,1 0 1,3 0-1,18 2 60,-22-1-64,1 0 0,0 0 1,0 0-1,0-1 0,0 1 0,0-1 0,0 0 0,0 0 0,0 0 1,4 0-1,21 3 21,-16 0 44,1 0 0,-1-1 0,1 0 0,-1-1 0,23-1 0,30 12-68,-19-5 9,-2 5 4,18 4-21,35 3 18,-92-18-9,-1 0 0,1 0-1,-1 0 1,1 0 0,-1-1 0,1 0 0,-1 0 0,1 0 0,7-2-1,22 0 21,-4 0-41,-22 1 15,1 1 0,0-1 0,-1 2-1,14 1 1,-11 1-1,-7-3-2,24-2-1,26 8-3,41 0 4,-93-6 0,0 0 1,1 0 3,0 0 0,0 0-1,0 0 1,0 1 0,0-1-1,0 1 1,-1 0 0,1 0-1,4 1 1,21 4-18,-14 0 4,72-6-266,-82 2 272,-1 1 1,21-2-14,-15-1 0,-7-1 21,-1 1 1,1 0-1,0-1 0,0 1 1,-1 0-1,1 0 0,0 0 0,0 0 1,-1 1-1,1-1 0,0 0 1,0 1-1,-1-1 0,1 1 0,0 0 1,-1-1-1,1 1 0,1 1 0,31 6-53,-27-5 50,1-1-1,0 0 1,0 0 0,-1-1-1,1 0 1,0 0 0,0-1-1,15-1 1,-11 1-15,-5-2 18,15-2-12,-20 4 15,0 0-3,0 0-1,0 0 0,1-1 1,-1 1-1,0-1 0,0 0 1,0 0-1,1 0 0,-1 0 1,0 0-1,0 0 0,2-2 1,-2 1-3,-2-2 4,0 4-1,0-1 0,0 1 0,0 0 1,1-1-1,-1 1 0,0 0 0,0 0 0,0-1 1,1 1-1,-1 0 0,0-1 0,1 1 1,-1 0-1,0 0 0,0 0 0,1-1 0,-1 1 1,0 0-1,1 0 0,-1 0 0,0 0 0,1 0 1,-1 0-1,0 0 0,1 0 0,-1 0 1,1-1-1,-1 1 0,0 1 0,1-1 0,-1 0 1,1 0-2,-1 0 1,1 0 0,-1 0-1,1 0 1,-1 0 0,1 0-1,-1 0 1,0 0 0,1 0-1,-1-1 1,1 1 0,-1 0-1,1 0 1,-1 0 0,0 0-1,1-1 1,-1 1 0,0 0-1,1 0 1,-1-1 0,0 1-1,1 0 1,-1-1-1,0 1 1,1 0 0,-1-1-1,0 1 1,0 0 0,1-1-1,-1 1 1,0-1 0,0 1-1,0-1 1,2-2-2,10-15 2,-7 17-1,-2 16-5,-3-14 26,0 0-20,-1 0 0,1 1 1,0-1-1,-1 0 0,0 0 0,1 1 1,-1-1-1,0 0 0,1 0 0,-1 0 1,0 0-1,0 0 0,0 0 1,-1 1-1,2 0 1,1-1 0,-1 1 1,0-1-1,0 1 0,0-1 0,-1 1 1,1-1-1,0 1 0,0-1 0,-1 1 1,1-1-1,-1 1 0,0-1 1,1 1-1,-1-1 0,0 0 0,0 0 1,0 1-1,-1 0 0,2 0-1,-1 0 1,1-1-1,-1 1 0,1 0 0,0-1 1,0 1-1,0 0 0,0-1 0,0 1 1,0 0-1,0-1 0,1 1 1,-1 0-1,1-1 0,-1 1 0,1 0 1,0-1-1,1 3 0,3 18 2,-5-16-4,1 1 4,-1-1-1,-1 1 0,1 0 0,-1-1 0,0 1 0,0 0 0,-5 12 0,4-12 4,1 1-1,0 0 1,0-1-1,1 1 1,-1 0-1,2 0 1,1 12-1,-1 9 4,-1 237 17,11-193-65,-10-43 54,0-18 1,-1 1 0,0-1-1,-1 0 1,0 1-1,-1-1 1,-5 16-1,6-22-13,-1-1 0,1 1 0,1-1 0,-1 1 0,1-1 0,0 9 0,0-9 0,1-1 0,-1 1 1,-1-1-1,1 1 0,-1-1 1,0 0-1,0 1 0,-2 4 0,-7 34 21,-1 16-9,0 4-13,10-60 2,1 1-1,-1-1 1,1 1-1,0-1 1,0 0-1,0 1 1,1-1-1,-1 1 1,1-1 0,0 0-1,2 7 1,-2-8-2,-1 1 1,1 0 0,0-1 0,-1 1 0,1 0-1,-1 0 1,0 0 0,0-1 0,0 1 0,0 0-1,-1 3 1,-2 8 5,0-1 0,1 1 0,1 0 0,0 0 0,0 0 0,3 16 0,-2 4 9,11 32-1,-11 36-14,11-58 16,-11 39-5,11-32-35,-12-47 28,1 0 0,1 0-1,-1 0 1,1 0 0,-1 1 0,1-1-1,0 0 1,1 0 0,2 5-1,6 42 22,-3-37-17,0 0 1,-2 1-1,5 15 0,6 18 236,3-8 46,-13-30-186,-1 0-1,0 1 1,-1 0 0,0 0-1,0 0 1,-1 0 0,1 13-1,7 36-39,-11-56-70,0-2 11,1 1 0,-1-1 1,0 1-1,0 0 0,0-1 0,0 1 0,0 0 1,-1-1-1,1 1 0,-1-1 0,0 1 0,0-1 1,0 1-1,0-1 0,0 0 0,-2 4 0,2 16-35,1-20 31,1 0 0,-1 0 1,0 0-1,0 0 0,0-1 0,0 1 0,0 0 0,0 0 0,0 0 0,0 0 1,-1-1-1,1 1 0,-1 0 0,-1 2 0,1-2-3,0-1 1,0 1-1,0-1 0,0 1 0,0 0 1,0 0-1,1 0 0,-1-1 0,1 1 1,-1 0-1,1 0 0,-1 0 0,1 0 1,0 0-1,0 0 0,0 2 0,1 45-45,-1-34 27,0-14 12,-1 35 24,-1-33-22,0 0 0,1 1 0,0-1 1,0 0-1,0 0 0,0 0 0,0 1 0,1-1 1,-1 0-1,1 1 0,0-1 0,0 0 0,0 1 1,1 3-1,0 6-111,-5-7 77,3-5 45,1-1-1,-1 0 0,1 1 1,-1-1-1,1 1 1,-1-1-1,1 1 1,-1 0-1,1-1 1,0 1-1,-1-1 1,1 1-1,0 0 1,0-1-1,-1 1 0,1 0 1,0-1-1,0 1 1,0 0-1,0-1 1,0 2-1,0 10-28,1-8 19,-1 0-1,0 1 1,0-1-1,0 0 0,0 0 1,0 1-1,-1-1 1,0 0-1,0 0 0,0 0 1,-1 0-1,-2 7 1,0 11-19,3-21 24,0-1 1,1 1 0,-1-1-1,1 0 1,-1 1 0,1-1 0,-1 0 0,1 1-1,-1-1 1,1 0 0,-1 1 0,1-1 0,0 1-1,-1-1 1,1 1 0,0-1 0,0 1-1,-1-1 1,1 1 0,0-1 0,0 1 0,0-1-1,-1 1 1,1-1 0,0 1 0,0 0 0,0-1-1,0 1 1,0-1 0,0 1 0,0-1-1,1 1 1,-1 0 0,0-1 0,0 1 0,0 1-8,9 4-65,-9-6 72,-1 0 0,1 0 0,0 0 0,-1 0 0,1 0 1,-1 0-1,1 1 0,0-1 0,-1 0 0,1 0 0,-1 0 0,1 1 0,0-1 0,-1 0 0,1 1 0,0-1 1,-1 0-1,1 1 0,0-1 0,0 0 0,-1 1 0,1-1 0,0 0 0,0 1 0,0-1 0,0 1 1,0-1-1,-1 0 0,1 1 0,0-1 0,0 1 0,0-1 0,0 1 0,0 0 0,0 0-3,11 5-52,-11 11 31,0-16 20,0 0-79,0-1 49,0 1 0,0-1 0,0 1-1,0-1 1,-1 1 0,1-1 0,0 1-1,0-1 1,-1 1 0,1-1 0,0 1-1,0-1 1,-1 1 0,1-1 0,0 1-1,-1-1 1,1 0 0,-1 1 0,1-1-1,-1 0 1,1 1 0,-1-1 0,1 0-1,-1 1 1,0-1 0,-1 0-288,-32-12-7334,6-32-5255,26 38 12006,-9-17-2927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4.8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62 800,'11'-25'3653,"-2"11"-1939,-8 13-1329,0 0 0,0 0 1,0 0-1,0-1 0,0 1 0,0-1 0,0 1 1,0-1-1,0 1 0,-1-1 0,1 1 0,-1-1 1,1-1-1,4 3 1836,-4-1-2060,-1 1-1,1 0 0,-1 0 1,1 0-1,-1 0 1,0-1-1,1 1 1,-1 0-1,1 0 0,-1 0 1,1 0-1,-1 0 1,1 0-1,-1 0 1,1 0-1,-1 0 1,1 0-1,-1 0 0,1 1 1,-1-1-1,0 0 1,1 0-1,-1 0 1,1 1-1,-1-1 0,0 0 1,1 0-1,-1 1 1,1-1-1,-1 0 1,0 1-1,1-1 1,-1 0-1,0 1 0,0-1 1,1 1-1,-1-1 1,0 0-1,0 1 1,0-1-1,1 1 0,-1 0 1,5 17 805,1 6-403,4 6-142,1 54 258,-11-50-438,-1-20-176,0-1-1,1 1 1,1-1-1,1 1 1,0 0-1,4 15 1,0 16 27,-1-3 8,-3-36-79,-1 0 0,0 1 0,0-1 0,-1 1 0,0 12 1,0-13-6,0 1 1,0 0-1,1-1 1,0 1-1,3 12 1,-2-7 31,0 0 1,-1 1 0,0-1 0,-1 1 0,-3 23 0,1 4 109,-8 21 97,10-58-233,0 0 1,0 0 0,0 1 0,-1-1 0,1 0 0,-1 0-1,0 0 1,0 1 0,0-1 0,0 0 0,-2 3 0,-2 14 131,-1-3-64,5-11-82,-1-1 0,2 0 0,-1 1 0,0-1 0,1 1 0,0-1 0,0 0 0,2 10 1,-1 0-7,-1-4 62,1-9-50,-1 1 0,0 0 1,0-1-1,0 1 0,0 0 0,0-1 1,-1 1-1,1 0 0,-1-1 1,0 1-1,0-1 0,0 1 0,0-1 1,0 1-1,-2 2 0,0 30 205,4-20-208,-1-22-633,-23-23-6491,7 14 2455,15 15 4279,0 0 0,0 0 1,-1 0-1,1 0 1,0 0-1,0 0 1,0 0-1,0 0 1,0 0-1,0-1 0,1 1 1,-1 0-1,0-1 1,0 1-1,1 0 1,-1-4-1,-8-12-3777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5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68 560,'-10'18'12051,"40"-36"-7448,-19 13-3587,10-2-268,-19 7-415,8-2-83,-1 1 0,1 0 0,0 1-1,0 0 1,10 2 0,-11-1-180,0-1 0,1 1 0,-1-2 0,0 1 1,16-4-1,-8 1 117,0 1 0,0 0 0,33 2 0,-30 0-58,-5 0-58,1 0-1,0 0 1,0-2-1,-1 0 1,1-1-1,-1 0 1,1-2-1,-1 1 1,26-14-1,-17 11-446,-24 11-354,-13 6-342,-2-3-2391,1 1 0,-1-2 0,-27 9 0,20-9-420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6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63 336,'0'0'3016,"10"7"5306,-4-5-7736,-1 0-1,1 0 0,-1 0 0,1-1 0,0 0 0,0 0 0,0-1 0,-1 1 0,7-2 1,4 0-206,-1 0 1,1-2 0,-1 0 0,24-8-1,34-7-48,66-18-311,-132 34-189,17-2 154,-24 4-56,1 0 1,-1-1 0,1 1 0,-1 0 0,0 0-1,1 0 1,-1 0 0,1 0 0,-1 0-1,1 0 1,-1 0 0,1 0 0,-1 0 0,0 0-1,1 0 1,-1 0 0,1 1 0,-1-1-1,1 0 1,-1 0 0,0 0 0,1 1 0,-1-1-1,0 0 1,1 0 0,-1 1 0,0-1-1,1 0 1,-1 1 0,0-1 0,1 0-1,-1 1 1,0-1 0,0 1 0,1 0 0,-35 19-10536,14-9 6990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6.8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0 170 84,'11'-29'6297,"20"4"-1602,-26 18-3840,1 0 1,0 1 0,1 0 0,0 0-1,0 0 1,0 1 0,12-7 0,72 24 1050,-85-11-1860,10 2-115,-1-2 1,1 0 0,-1-1-1,1 0 1,0-1 0,-1-1-1,0-1 1,24-6 0,25-12-4410,-62 20 3875,1 0 1,-1-1-1,0 1 1,1-1-1,-1 1 1,0-1-1,0 0 1,0 0-1,0 0 1,0 0-1,2-3 1,2-2-1540,5-5-1363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7.6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19 336,'0'-4'1083,"0"4"-952,-1 0-1,1-1 1,0 1-1,0 0 1,0-1-1,0 1 1,0-1-1,0 1 1,-1-1-1,1 1 1,0 0-1,0-1 1,0 1 0,1-1-1,-1 1 1,0-1-1,0 1 1,0 0-1,0-1 1,0 1-1,0-1 1,0 1-1,1 0 1,-1-1-1,0 1 1,0 0-1,1-1 1,-1 1-1,0 0 1,1-1-1,-1 1 1,0 0-1,1 0 1,-1-1-1,0 1 1,7-1 5741,-7 1-5754,-1 0-1,1-1 1,0 1 0,-1 0 0,1 0 0,0 0-1,-1 0 1,1 0 0,0 0 0,-1 0 0,1 0 0,0 1-1,-1-1 1,1 0 0,0 0 0,-1 0 0,1 0-1,0 0 1,-1 0 0,1 1 0,0-1 0,0 0-1,-1 0 1,1 1 0,0-1 0,0 0 0,-1 0 0,1 1-1,0-1 1,0 0 0,0 0 0,0 1 0,-1-1-1,1 0 1,0 1 0,0-1 0,0 0 0,0 1 0,0-1-1,0 1 1,-41 35 2613,-4 27-1745,30-43-544,-24 41 0,31-49-304,0 0 0,0-1-1,-1 1 1,-13 12 0,12-14-17,1 0-1,0 1 0,1 0 0,-9 15 0,12-18-39,0 0 0,0-1 0,-1 0 0,-9 10 0,-14 17 182,-26 31 40,47-59-292,7-5-24,1-9-980,-1 2-255,1-1-1,0 0 1,1 1-1,0-1 1,0 1-1,0-1 0,1 1 1,2-7-1,-3-17-5044,-1 11 3120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8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 1672,'0'-1'215,"0"1"0,-1-1 0,1 1 0,0 0 1,0-1-1,-1 1 0,1-1 0,0 1 0,-1 0 0,1-1 0,-1 1 0,1 0 0,0 0 0,-1-1 0,1 1 0,-1 0 0,1 0 0,-1-1 0,1 1 1,-1 0-1,1 0 0,-1 0 0,1 0 0,-1 0 0,1 0 0,-1 0 0,1 0 0,-1 0 0,1 0 0,-1 0 0,1 0 0,-1 0 0,1 0 1,0 1-1,-1-1 0,1 0 0,-1 0 0,1 0 0,-1 1 0,1-1 0,0 0 0,-1 1 0,1-1 0,-1 0 0,1 1 0,0-1 0,-1 0 1,1 1-1,0-1 0,0 1 0,-1-1 0,1 0 0,0 1 0,0-1 0,0 1 0,0-1 0,-1 1 0,1-1 0,0 1 0,0-1 0,0 1 1,0-1-1,0 1 0,0-1 0,0 2 0,20 24 2232,2 1-1579,-18-19-681,0-1 0,1-1-1,0 1 1,1-1-1,-1 1 1,10 7 0,18 21 353,-20-19-211,0 0 0,20 16 1,7 8 170,109 118 716,-76-91-814,-62-58-429,-10-9-6,-1 0 0,0 0 0,1 0 0,-1 1 0,0-1 0,0 0 0,1 0 0,-1 0 0,0 0 0,1 1 0,-1-1 0,0 0 0,0 0 0,1 1 0,-1-1 0,0 0 0,0 0 0,0 1 0,1-1 0,-1 0 0,0 1 0,0-1 0,0 0 0,0 1 0,0-1 0,0 0 0,0 1 0,1-1 0,-1 0 0,0 1 0,0-1 0,0 0 0,0 1 0,-1-1 0,1 0 0,0 1 0,0-1 0,0 0 0,0 1 0,0-1 0,0 0 0,0 0 0,-1 1 0,1-1 0,0 0 0,0 1 0,0-1 0,-1 0 0,1 0 0,0 1 0,0-1 0,-1 0 0,1 0 0,0 0 0,-1 1 0,-42-19-12275,32 12 8355,0-1 18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64 616,'0'0'8990,"0"2"-7976,0 12 8497,-2-12-9736,2-2 235,-1 0-1,1 0 1,0 0 0,-1 0 0,1 0 0,0 0-1,-1 0 1,1 0 0,-1 0 0,1 0 0,0 0-1,-1 0 1,1 0 0,0 1 0,-1-1 0,1 0-1,0 0 1,0 0 0,-1 1 0,1-1 0,0 0-1,0 0 1,-1 1 0,1-1 0,0 0-1,0 0 1,-1 1 0,1-1 0,0 0 0,0 1-1,0-1 1,0 0 0,0 1 0,0-1 0,-1 0-1,1 1 1,0-1 0,0 1 0,0-1 0,0 0-1,0 1 1,0-1 0,0 0 0,0 1 0,1-1-1,-1 0 1,0 1 0,0-1 0,0 0 0,0 1-1,0-1 1,1 0 0,-1 1 0,0-1 0,1 1 2,-1-1 1,0 1 0,0-1 0,0 1-1,0-1 1,1 1 0,-1-1 0,0 1 0,0-1-1,0 1 1,0 0 0,0-1 0,0 1-1,0-1 1,0 1 0,0-1 0,-1 1 0,1-1-1,0 1 1,0-1 0,0 1 0,-1-1-1,1 1 1,0-1 0,0 1 0,-1-1 0,1 1-1,-1-1 1,0 1 0,0 0 4,1-1 0,-1 1 1,0 0-1,0 0 0,1-1 1,-1 1-1,1 0 0,-1 0 0,0 0 1,1 0-1,0 0 0,-1 0 1,1 0-1,0 0 0,-1 0 0,1 0 1,0 0-1,0 0 0,0 0 1,0 0-1,0 0 0,0 0 0,0 1 1,6 34 293,-1-3-140,6 28-95,0 18 621,-12-74-679,1 0-1,0-1 1,1 1-1,-1 0 1,1-1-1,0 1 1,0-1-1,0 1 1,4 6-1,-3-6-10,0 0 0,0 1 0,0-1 0,-1 0 0,0 1 0,0-1 0,0 1 0,-1 0 0,1-1 0,-2 9 0,1-9-3,11 25-47,-11-14 59,-1-13-5,1 0 0,-1 1 1,1-1-1,0 0 0,1 0 0,-1 0 0,0 1 0,1-1 1,0 0-1,0 0 0,0 0 0,0 0 0,0 0 1,3 5-1,-4-7-8,1-1 0,-1 1 0,1 0 0,-1 0 0,0 0 0,1 0 0,-1 0 0,0 0 0,0 0 0,0 0 0,0-1 0,0 1 0,0 0 0,0 0 0,0 0 0,0 0 0,-1 2 0,3 16 33,-1-15-34,1 1 1,-1-1 0,1 1-1,-1-1 1,0 1-1,-1 0 1,1-1 0,-1 1-1,-1 8 960,0-25-576,-2 9-369,1-1-1,-1 0 1,1 0-1,0 0 1,1 0-1,-1-1 1,1 1-1,0 0 1,0-1-1,0 1 1,0-6-1,-10-75 16,11 78-32,0-1 0,0 1 0,-1 0 0,0 0 0,-1-1 0,-3-10 0,3 8-5,0-1-1,1 0 0,0-1 1,1 1-1,0 0 0,2-16 1,0-12-8,-2 21 12,-1 11 3,1 1-1,0-1 0,0 1 0,1-1 1,-1 0-1,1 1 0,1 0 1,-1-1-1,4-8 0,4-7-9,-8 19 6,0 0 1,0-1-1,0 1 0,0 0 1,1 0-1,0 0 1,-1 0-1,4-3 1,11-17 14,11-10 30,-14 13-14,-13 18-29,1 0 0,0 0 0,0 0 0,1 0 0,-1 0 0,0 0 0,0 1 0,1-1 0,-1 0 0,1 1 0,0-1 0,-1 1 0,4-2 0,88-58-150,-89 60 144,-1 0 0,1 0 0,0 1-1,-1 0 1,1-1 0,0 1 0,-1 0 0,1 1 0,-1-1 0,1 1 0,0 0-1,-1-1 1,1 1 0,5 3 0,-2-2 5,-4-1 0,1 0-1,-1 0 0,1 1 1,-1-1-1,0 1 0,1 0 1,-1 0-1,0 0 1,0 0-1,0 1 0,-1-1 1,1 1-1,-1-1 0,5 6 1,-2-1-15,7 6-1,23 30-35,-34-42 52,0 0-1,0 1 1,-1 0 0,1-1 0,0 1-1,-1-1 1,1 1 0,-1 0-1,0-1 1,0 1 0,1 0-1,-1-1 1,0 1 0,0 0-1,-1 0 1,1-1 0,0 1 0,0 0-1,-1-1 1,1 1 0,-1-1-1,0 1 1,1 0 0,-1-1-1,0 1 1,0-1 0,0 0 0,-1 3-1,-13 31 47,6-24-48,-1 0 1,0-1-1,-1 0 0,0 0 0,-1-1 1,0-1-1,0 0 0,-1-1 0,-15 8 0,7-4 8,-119 56 65,106-53 897,20-14-3117,8-20-13909,6 7 12136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9.4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13 448,'0'0'1670,"-2"-12"5748,2 12-7177,-1 1 0,0-1 0,0 0 0,1 1 0,-1-1 1,0 1-1,1-1 0,-1 1 0,1-1 0,-1 1 0,1 0 0,-1-1 1,1 1-1,-1 0 0,1-1 0,0 1 0,-1 0 0,1-1 1,0 1-1,-1 0 0,1 0 0,0 0 0,0-1 0,0 1 1,0 0-1,0 0 0,0 0 0,0-1 0,0 1 0,0 0 1,0 0-1,0-1 0,1 1 0,-1 1 0,8 45 711,-4-21-306,7 29-30,-11-36-482,-1 7 136,2 1 0,1-1-1,5 27 1,-5-38-100,0 1 0,-1 0 1,-1 20-1,0-21-53,0 1 1,1-1 0,4 20 0,-4-25-56,0 1 0,0 0 1,-1 0-1,-2 17 0,1-18-14,0 0 0,1 1 0,0-1 0,1 0 0,2 12-1,-1-4 42,0 0-1,-1 0 0,-1 0 0,-4 23 1,1 17 224,3-41-200,0-5-14,0-1-1,0 1 1,1 0 0,0-1-1,6 22 1,-5-27-43,-1 0 0,0 0 0,-1 0 0,0 0 0,0 0 0,-1 11 0,0 3 133,1-19-119,-3 3-2220,3-4 2049,0 0 0,0-1 0,0 1 1,0 0-1,1 0 0,-1 0 1,0 0-1,0-1 0,0 1 0,0 0 1,0 0-1,0 0 0,0-1 0,0 1 1,0 0-1,0 0 0,0-1 1,0 1-1,-1 0 0,1 0 0,0 0 1,0 0-1,0-1 0,0 1 1,0 0-1,0 0 0,0 0 0,0 0 1,-1-1-1,1 1 0,0 0 1,0 0-1,0 0 0,0 0 0,0 0 1,-1-1-1,1 1 0,0 0 1,0 0-1,0 0 0,-1 0 0,1 0 1,0 0-1,0 0 0,0 0 1,-1 0-1,1 0 0,0 0 0,0 0 1,0 0-1,-1 0 0,1 0 1,0 0-1,0 0 0,0 0 0,-1 0 1,1 0-1,0 0 0,0 0 1,0 1-1,-1-1 0,1 0 0,0 0 1,0 0-1,0 0 0,0 0 1,-1 1-1,-18-42-11516,17 28 8233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0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1084,'5'7'3449,"-5"-7"-3317,1 0-1,-1 0 1,0 1 0,1-1-1,-1 0 1,0 0 0,1 0-1,-1 1 1,0-1 0,1 0-1,-1 0 1,0 1 0,1-1 0,-1 0-1,0 1 1,0-1 0,1 0-1,-1 1 1,0-1 0,0 1-1,0-1 1,0 0 0,0 1-1,1-1 1,-1 1 0,0-1-1,0 0 1,0 1 0,0-1-1,0 1 1,0-1 0,0 0-1,0 1 1,-1-1 0,1 1 0,0 0 76,0 0 0,0-1 0,-1 1 1,1-1-1,0 1 0,0 0 0,0-1 1,0 1-1,0-1 0,0 1 0,0-1 1,1 1-1,-1 0 0,0-1 1,0 1-1,0-1 0,0 1 0,1-1 1,-1 1-1,0-1 0,1 1 0,-1-1 1,0 1-1,1-1 0,-1 1 0,1-1 1,-1 1-1,0-1 0,1 0 1,-1 1-1,1-1 0,-1 0 0,1 1 1,0-1-1,0 1-365,3 0 583,1 0-1,-1 0 1,1 0 0,-1-1-1,1 0 1,-1 0 0,1 0-1,0 0 1,-1 0 0,8-3-1,19 1 674,-2 2-593,21 0 187,65-7 1,-89 1-713,-21 4-47,0 0 0,1 1 0,0 0 0,-1 0 0,1 0 0,0 0 0,-1 1 0,1 0-1,0 0 1,-1 1 0,1 0 0,7 1 0,-12 0-252,-1-1 1,0 0-1,1 0 0,-1 0 0,0 0 1,1 1-1,-1-1 0,0 0 1,0 0-1,0 1 0,0-1 0,0 0 1,0 0-1,-1 0 0,1 1 0,0-1 1,-1 0-1,1 0 0,-1 0 1,1 0-1,-1 1 0,1-1 0,-1 0 1,0 0-1,1 0 0,-1 0 0,0-1 1,0 1-1,0 0 0,-1 1 1,-19 5-7026,10-2 3573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0.6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2576,'13'-9'11622,"-5"-17"-5459,-2 18-5167,-6 8-1040,-1 0 0,1 0-1,0 0 1,0 0-1,-1-1 1,1 1 0,0 0-1,0 0 1,-1 0-1,1 0 1,0 0 0,0 0-1,-1 0 1,1 0 0,0 0-1,0-1 1,0 1-1,-1 0 1,1 0 0,0 0-1,0-1 1,0 1 0,0 0-1,-1 0 1,1 0-1,0-1 1,0 1 0,0 0-1,0 0 1,0-1 0,0 1-1,0 0 1,0 0-1,0-1 1,0 1 0,0 0-1,0 0 1,0-1 0,0 1-1,0 0 1,0 0-1,0-1 1,0 1 0,0 0-1,0 0 1,0-1 0,0 1-1,0 0 1,0 0-1,0-1 1,1 1 0,-1 0-1,0 0 1,0 0 0,0-1-1,0 1 1,1 0-1,-1 0 1,-21-7-11535,19 7 9818,-9-5-2290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3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496 6 784,'0'0'4403,"-21"-5"1384,19 6-5408,1-1-1,-1 1 0,0 0 0,1 0 1,-1-1-1,0 1 0,0-1 1,1 1-1,-1-1 0,0 0 0,0 0 1,1 0-1,-1 0 0,0 0 1,0 0-1,0 0 0,-2-1 0,-4 1-141,-35 23 1681,41-22-1821,-28 12 263,-26 17 276,52-28-518,0 0 0,1 0 0,-1 0 0,0 1 0,1-1 0,0 1 0,-6 5 0,-21 16 268,27-22-369,0 1 0,0-1-1,0 1 1,1 0 0,-1 0-1,1 0 1,0 0 0,0 0-1,0 0 1,0 1 0,1-1-1,-3 8 1,3-7-5,-1 0-1,0 0 1,1 0 0,-2-1-1,1 1 1,0 0-1,-1-1 1,-3 5 0,-19 26 127,8-9-52,16-23-63,2 17 40,5-8-70,1-2 0,-1 1 0,2-1 0,-1 0 0,1-1 0,0 0 0,1 0 0,0 0 0,17 9 0,53 43-102,-69-52 174,16 11-7,-1 1 0,41 42-1,-51-48-47,-13-12-6,0 0 0,1 0-1,-1 0 1,0 0-1,0 0 1,0 0-1,-1 0 1,1 1-1,0-1 1,-1 1-1,0-1 1,1 1-1,-1 0 1,0-1 0,-1 1-1,1 0 1,0 3-1,6 10 56,-7-15-59,1-1 1,-1 1-1,1 0 0,0 0 0,-1 0 1,1 0-1,-1 0 0,0 0 0,1 0 1,-1 0-1,0 0 0,0 0 0,1 0 0,-1 0 1,0 0-1,0 0 0,0 0 0,0 0 1,-1 0-1,1 0 0,0 0 0,0 0 1,-1 1-1,1-2 0,0 1 0,-2 2 0,-1 3-26,-1 2 25,-1-1 1,0 0-1,0 0 0,0 0 0,-1 0 1,0-1-1,-7 6 0,-1 1 82,8-8-22,0 0 0,0 0 0,-1 0 0,1-1 0,-1 0 0,0 0 0,-11 4 0,-6 2 72,8-4-74,0 0-1,0-1 0,-29 6 1,5-4-1,30-5-61,1 0 0,-1 0-1,1-1 1,-1 0-1,0 0 1,1-1 0,-1-1-1,0 0 1,1 0 0,-1-1-1,-14-4 1,18 4-243,0 0 0,1 0 0,-1 0 0,1-1 0,0 0-1,0 0 1,0 0 0,0 0 0,1-1 0,-6-5 0,-2-18-5282,8-14-3567,4 24 5396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5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56 207 60,'0'0'5605,"-21"7"5058,21-6-10551,0 0-1,0 1 1,0-1-1,0 0 1,0 0-1,1 0 1,-1 0 0,1 0-1,-1 0 1,0 0-1,1 0 1,0-1-1,-1 1 1,1 0-1,0 0 1,-1 0-1,1 0 1,0-1 0,0 1-1,-1 0 1,1-1-1,0 1 1,0-1-1,0 1 1,1 0-1,35 7 561,-25-8-628,0-1-1,0 1 0,0-2 1,17-3-1,-11 0-4,-11 3-34,0 0 0,0 0 0,0 0 0,0-1 0,0 0 0,-1 0 0,1-1 0,-1 0 0,0 0 0,6-5 0,29-35 34,-38 41-35,0-1 0,-1 1-1,0-1 1,0 0 0,0 1-1,0-1 1,0 0 0,-1 0 0,0 0-1,1-1 1,-1-5 0,5-14 4,-5 23-7,-1 0 1,1-1-1,-1 1 0,1 0 1,-1 0-1,1-1 1,-1 1-1,0 0 0,0 0 1,0-1-1,1 1 0,-1 0 1,-1-1-1,1 1 1,0 0-1,0 0 0,0-1 1,-1 1-1,1 0 1,0 0-1,-1-1 0,1 1 1,-1 0-1,0 0 1,1 0-1,-1 0 0,0 0 1,-1-1-1,-6-8 33,7 8 1,-1 0 1,1 0-1,-1 0 0,0 0 0,0 0 0,0 1 0,0-1 0,0 0 1,0 1-1,0 0 0,0-1 0,0 1 0,-1 0 0,1 0 1,0 0-1,-1 1 0,1-1 0,-1 0 0,1 1 0,-1 0 0,0 0 1,1 0-1,-1 0 0,-3 0 0,-3 1 8,1 1 0,0-1 1,0 1-1,0 1 0,0 0 1,0 0-1,0 0 0,1 1 0,-1 0 1,-8 7-1,-5 2 1,15-9-21,0 1 0,0 0 0,0 0 0,0 1 0,1 0-1,-6 8 1,-20 19 97,25-27-79,1-1 1,0 1-1,1 0 1,-1 0-1,1 0 0,0 1 1,1-1-1,0 1 0,0 0 1,0 0-1,-2 9 1,-8 20 173,12-33-206,0 0 0,1 0 1,-1 0-1,1 0 0,-1 0 0,1 0 0,0 0 0,0 0 1,0 0-1,1 1 0,-1-1 0,1 0 0,0 0 0,0 0 1,1 4-1,5 25 65,-6-28-60,0 0-1,0 1 0,1-1 0,-1 0 0,1 1 1,0-1-1,0 0 0,1 0 0,-1 0 1,1-1-1,0 1 0,0-1 0,0 1 0,0-1 1,1 0-1,-1 0 0,8 4 0,-2 0-7,1-1-1,0 0 0,1 0 1,-1-1-1,19 7 0,-21-10-125,0-1 0,0 0 0,1 0-1,-1-1 1,0 0 0,0 0-1,0-1 1,1 0 0,-1 0-1,0-1 1,0 0 0,-1 0-1,1-1 1,14-7 0,5-5-3195,-1-1 0,41-33 0,-20 14-4611,-25 22 4554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5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0 110 112,'3'-3'12896,"3"9"-8651,10 21-5893,-10-16 2949,-4-6-1230,1 0 0,-1 1 0,-1-1 0,1 0 0,-1 1 0,1 5 0,7 20 264,1 11 6,1 1-70,0 17 212,-7-36-195,-4-23-267,-1 1 0,1-1 0,0 1 0,1-1 0,-1 1 0,0-1 0,0 1 0,1-1 0,-1 1 0,1-1 0,-1 0 0,1 1 0,-1-1 0,1 0 0,2 3 0,0 10 462,-5-24 992,2-27-1314,-1 16-18,0 1-1,2 0 1,0 0-1,8-36 1,-5 34-155,-4 20 8,0-1 0,0 1 0,1-1 1,-1 1-1,1-1 0,-1 1 1,1 0-1,0-1 0,0 1 0,0 0 1,2-3-1,40-63-704,12-1-5037,-26 24-4064,-25 38 6775,5 1 146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6.8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19 636,'0'-3'1190,"1"2"-1039,-1 1 0,0-1 0,0 1 0,0 0 0,0-1 0,0 1 0,1-1 0,-1 1 0,0 0 0,0-1 0,0 1 0,0-1 0,0 1 0,0-1 1,0 1-1,0 0 0,-1-1 0,1 1 0,0-1 0,0 1 0,0 0 0,0-1 0,0 1 0,-1-1 0,1 1 0,0 0 0,0-1 0,-1 1 0,1 0 0,0-1 0,-9-1 7723,8 3-7771,1 0 0,0-1 0,0 1 0,0 0 1,0 0-1,0 0 0,0 0 0,0 0 0,0 0 0,0 0 0,0-1 0,1 1 0,-1 0 1,0 0-1,0 0 0,1 0 0,-1-1 0,1 1 0,-1 0 0,1 0 0,-1-1 0,1 1 1,-1 0-1,1-1 0,0 1 0,-1-1 0,1 1 0,1 0 0,1 18 670,28 42 1044,-28-56-1746,1 1 1,-1 0 0,0-1-1,0 1 1,0 1 0,-1-1-1,2 10 1,14 30 154,14 32 94,-18-48-197,15 25 35,-18-35-122,-10-18-31,0 1-1,0-1 1,0 0 0,1 1 0,-1-1-1,0 0 1,1 0 0,0 0-1,-1 0 1,1 0 0,0-1 0,3 3-1,4 2-3,9 1 423,-16-8-399,-1 1 1,0-1 0,0 0 0,0 1 0,0-1 0,1 0 0,-1 0 0,0 0 0,-1 0 0,1 0 0,0 0 0,0 0 0,0-1 0,0 1 0,-1 0 0,1-2 0,13-16 203,5-10 39,31-76 895,-7 10-598,-33 70-1028,2 0-2045,9-13-6807,-10 14 1793,-9 13 4420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7.5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21 476,'10'-20'7215,"-2"19"-2148,-5 17-1171,-3-14-3700,0 3 55,0 0 0,0 0 0,0 0 0,0-1 0,1 1 0,0 0 0,0 0 0,1 0 0,2 7 0,-2-5-162,-1 0-1,1 1 1,-2-1 0,1 0 0,-1 0-1,0 1 1,0-1 0,-3 10 0,2 5 38,1-14-90,-1-2-8,1 1-1,0 0 0,1-1 1,0 1-1,0-1 0,0 1 1,1-1-1,2 8 1,-3-10-1,0 0 1,0 0 0,0 0-1,0 0 1,-1 0 0,0 0-1,0 0 1,0 7 0,-1-8-3,1 0 1,0 1 0,0-1-1,0 0 1,0 0-1,1 1 1,-1-1 0,1 0-1,0 0 1,0 1-1,2 3 1,18 33 129,-9-25-647,-12-26-4059,-11-31-5838,10 39 9831,-8-15-2933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7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36 584,'-2'-5'5128,"-7"-15"-410,4 11-1633,5 9-3034,0 0 0,0 0 0,-1 1 0,1-1 0,0 0 1,0 0-1,0 0 0,0 0 0,0 0 0,0 0 0,0 0 0,0 0 0,0 0 0,-1 0 1,1 0-1,0 1 0,0-1 0,0 0 0,0 0 0,0 0 0,0 0 0,-1 0 0,1 0 0,0 0 1,0 0-1,0 0 0,0 0 0,0 0 0,0 0 0,-1 0 0,1 0 0,0 0 0,0-1 1,0 1-1,0 0 0,0 0 0,0 0 0,0 0 0,-1 0 0,1 0 0,0 0 0,0 0 0,0 0 1,0 0-1,0 0 0,0-1 0,0 1 0,0 0 0,0 0 0,0 0 0,0 0 0,0 0 1,0 0-1,-1 0 0,1-1 0,0 1 0,0 0 0,0 0 0,8 22-1427,8-6-3869,-6-7-1137,-1-3 3427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8.8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19 444,'0'-19'18074,"-2"19"-17840,-1 0 0,0 0 0,0 1 0,1-1 0,-1 0 0,0 1 1,0 0-1,1-1 0,-1 1 0,-4 2 0,-4 5 77,1 1-1,0 0 1,0 0 0,-17 21 0,-9 8 45,26-26-284,0-1 0,1 2 0,0-1-1,1 1 1,-12 24 0,-2 4 87,18-33-95,1 0 0,-1 0 0,2 1-1,-1 0 1,1-1 0,0 1 0,1 0 0,0 0 0,1 0 0,-1 0 0,2 0 0,-1 0-1,1-1 1,1 1 0,2 11 0,-3-16-39,0 0 1,0 0-1,1 0 0,-1 0 0,1 0 0,-1-1 1,1 1-1,1-1 0,-1 1 0,0-1 0,1 0 1,0 0-1,-1 0 0,1 0 0,0 0 1,1-1-1,-1 1 0,0-1 0,1 0 0,0 0 1,-1 0-1,1 0 0,0-1 0,0 0 1,0 0-1,0 0 0,0 0 0,0 0 0,0-1 1,0 1-1,0-1 0,0-1 0,0 1 1,0 0-1,5-2 0,18-4-369,-1-2 1,32-12-1,-40 13-636,33-18-5038,-47 22 4793,-1 1 1,0-1 0,1 0 0,-1 0 0,0 0 0,-1-1-1,1 1 1,-1-1 0,1 1 0,2-8 0,4 3-2272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662 70 56,'0'-1'106,"0"1"0,0-1 0,0 1 0,0-1 0,1 1 0,-1 0 0,0-1 1,0 1-1,0-1 0,1 1 0,-1-1 0,0 1 0,1 0 0,-1-1 0,0 1 0,1 0 0,-1-1 0,0 1 0,1 0 0,-1-1 0,1 1 0,-1 0 1,0 0-1,1-1 0,-1 1 0,1 0 0,-1 0 0,1 0 0,0 0 0,0 0-12,-1-1-1,1 1 1,-1 0 0,1 0-1,-1 0 1,1-1 0,-1 1 0,1 0-1,-1 0 1,1-1 0,-1 1-1,1 0 1,-1-1 0,1 1-1,-1-1 1,0 1 0,1 0 0,-1-1-1,1 1 1,-1-1 0,0 1-1,0-1 1,1 1 0,-1-1-1,0 0 1,0 1 0,0-1-1,0 1 1,0-1 0,1 0 0,9-18 3779,-10 18-3027,9-10 4141,-13 9-4402,2 0-369,-1 1 0,1 0 0,0 0-1,-1 0 1,1 0 0,-1 0 0,1 0 0,-1 1-1,1-1 1,-1 1 0,0-1 0,-2 1 0,3 0-38,-43 0 1148,20-1-659,20 0-545,-1 1 0,0-1-1,1 1 1,-1 1 0,0-1 0,1 1-1,-1 0 1,0 0 0,1 1 0,-1-1-1,1 1 1,0 0 0,-6 3-1,-62 25 369,71-30-484,-4 3 9,0 0 0,0 1 0,0 0-1,1-1 1,-1 2 0,1-1 0,0 1 0,0 0 0,0 0-1,-5 7 1,4-4 11,-1 0 1,0-1-1,-1 0 0,0-1 0,0 1 0,-11 6 1,-13 10 209,-11 25 106,23-22-242,19-24-95,-1 0 1,1 1 0,-1-1-1,1 1 1,0-1-1,0 1 1,0 0 0,0-1-1,1 1 1,-1 0 0,1 0-1,-1-1 1,1 1 0,0 0-1,0 0 1,0-1 0,1 1-1,-1 0 1,1 0-1,-1 0 1,1-1 0,0 1-1,0-1 1,0 1 0,3 3-1,4 7-3,7 5 4,37 30 19,-43-38-19,59 60 48,-14-15-3,-50-52-50,-1 1 0,0-1-1,0 1 1,-1 0-1,1 0 1,3 9 0,13 17-14,-15-25 9,-1-1 0,1 1 1,-1 0-1,0 0 0,-1 0 1,1 0-1,-1 0 0,0 1 1,0-1-1,-1 1 0,0-1 1,0 1-1,1 7 0,2 9-6,-3-21 10,-1 1 0,1-1-1,-1 0 1,1 1-1,-1-1 1,0 0 0,0 1-1,0-1 1,0 0 0,0 1-1,0-1 1,0 0 0,0 1-1,0-1 1,0 0-1,-1 1 1,1-1 0,-1 0-1,1 0 1,-1 1 0,1-1-1,-1 0 1,-1 2 0,-12 55 26,14-57-25,-3 5 14,0-1 0,-1 1 1,1 0-1,-1-1 0,0 0 1,-1 0-1,1 0 0,-1-1 0,0 1 1,0-1-1,0 0 0,-8 4 1,-12-1 384,0 0 1,-1-2-1,0 0 1,-44 0-1,33-3-303,-23-3-45,30-2-149,23 3-41,0 0 0,0 0 0,-1-1-1,1 0 1,0-1 0,0 1 0,0-2-1,0 1 1,0-1 0,0 0 0,1 0-1,-1 0 1,-10-9 0,16 11-141,0 0 1,1 1-1,-1-1 0,1 0 1,-1 0-1,1 0 0,0 1 0,-1-1 1,1 0-1,0 0 0,-1 0 1,1 0-1,0 0 0,0 0 1,0 0-1,0 0 0,0 0 1,0 0-1,0 0 0,0 1 1,1-1-1,-1 0 0,0 0 0,0 0 1,1 0-1,-1 0 0,1 0 1,-1 1-1,0-1 0,2-1 1,20-22-7758,-13 15 4805,2-3-348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9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88 131 696,'-7'10'4363,"5"-9"-3892,1 0 0,0 1 0,0-1 0,0 0-1,0 0 1,0 0 0,0 1 0,0-1 0,0 0 0,1 1 0,-1-1-1,1 1 1,-1-1 0,1 1 0,-1-1 0,1 1 0,-1 1 0,2-1-362,-1-1 1,1 0 0,-1 0 0,1 0 0,0 1 0,-1-1 0,1 0 0,0 0 0,0 0-1,0 0 1,0 0 0,0-1 0,0 1 0,0 0 0,0 0 0,0-1 0,0 1 0,0 0-1,0-1 1,1 1 0,-1-1 0,0 0 0,0 1 0,1-1 0,-1 0 0,0 0 0,1 0-1,-1 0 1,0 0 0,2 0 0,40-1 417,-23-4-322,-15 4-171,0 0 1,-1 0 0,1 0 0,0-1 0,-1 0-1,1 0 1,-1 0 0,0 0 0,1 0 0,-1-1-1,0 0 1,-1 0 0,6-5 0,43-51 155,-51 58-188,0-1 0,-1 1 1,1 0-1,0 0 0,-1 0 0,1-1 1,-1 1-1,1 0 0,-1 0 1,0-1-1,1 1 0,-1 0 0,0-1 1,0 1-1,0-1 0,0 1 1,0 0-1,0-1 0,-1 1 0,1 0 1,-1-3-1,-2-15 158,2 17-131,1 0 0,-1 0-1,0 0 1,1 1 0,-1-1 0,0 0 0,0 0 0,-1 1 0,1-1 0,0 1 0,0-1 0,-1 1 0,1-1 0,-1 1 0,1 0 0,-1-1-1,0 1 1,1 0 0,-1 0 0,0 0 0,0 1 0,0-1 0,0 0 0,0 1 0,0-1 0,0 1 0,0 0 0,-2-1 0,-3 0 25,1 0 0,-1 0 0,1 0 0,-1 1 0,1 0 0,-1 0 0,-11 3 0,9-1 20,0 0 0,0 1 0,0 0 0,1 1-1,-1 0 1,1 0 0,0 1 0,0 0 0,0 1 0,1-1-1,0 1 1,0 1 0,0-1 0,1 1 0,0 1 0,0-1-1,1 1 1,0 0 0,-6 13 0,1-1 32,9-18-91,-1 1 1,1-1-1,0 0 0,0 1 0,0 0 0,0-1 1,0 1-1,1 0 0,-1-1 0,1 1 1,0 0-1,0 3 0,0 15 82,-1-10-46,1 0 0,0 1 1,1-1-1,0 1 0,1-1 0,4 13 0,1 3 50,-6-24-88,-1 0 0,1 1 0,-1-1-1,1 0 1,0 0 0,1 0 0,-1 0-1,0 0 1,1 0 0,0 0 0,-1-1 0,1 1-1,0 0 1,1-1 0,-1 0 0,0 1 0,1-1-1,-1 0 1,1 0 0,3 2 0,-1-2 2,1 1 1,0-1-1,0 0 1,0 0-1,0 0 1,1-1-1,-1 0 1,0 0-1,1-1 1,-1 0-1,13-1 1,4-2-197,45-13 0,2 0-1278,-26 2-1831,-3-8-3720,-30 16 4168,1-5-1150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1.1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0 716,'-21'7'4246,"19"-8"-3944,0 1-1,0 0 0,0 0 0,1 0 0,-1 1 0,0-1 1,0 0-1,0 1 0,1-1 0,-1 1 0,0 9 8338,-2-4-7892,3-6-714,1 1 0,0-1 0,-1 0-1,1 0 1,-1 0 0,1 1 0,0-1-1,-1 0 1,1 0 0,0 1 0,-1-1 0,1 0-1,0 1 1,0-1 0,-1 0 0,1 1-1,0-1 1,0 0 0,0 1 0,-1-1-1,1 0 1,0 1 0,0-1 0,0 1 0,0-1-1,0 0 1,0 1 0,0-1 0,0 1-1,0-1 1,0 0 0,0 1 0,0-1 0,0 1-1,0 0 1,0 156 3350,11-108-3112,-11-40-217,1 0-1,-1 0 0,2 0 0,-1-1 1,4 13-1,-3-14-12,0 0 0,-1 0 0,0 0-1,-1 1 1,1 9 0,3 28 123,-2-36-133,0 1-1,-1-1 0,0 1 1,-2 19-1,1-19-9,0-1-1,0 1 0,1-1 1,4 19-1,5 28 63,1 4 82,-9-53-128,-1 1 0,1-1 1,-2 0-1,1 1 1,-1-1-1,0 0 1,-1 1-1,0-1 0,0 1 1,-4 13-1,3-13-15,0 0 0,1 0 0,-1 0 0,2 0-1,-1 1 1,1-1 0,0 0 0,3 14 0,0-4 2,0 0 0,0 27 0,-2-27-10,0 0-1,6 27 1,-5-33-13,0 1 0,-1 0-1,0 0 1,-1 1 0,-2 12 0,1-15 0,0 0 0,1-1 0,0 1 0,1-1 0,0 1 0,1 0 0,3 10 0,-4-14 8,0-1 1,0 1 0,0-1 0,-1 1 0,0 0-1,0-1 1,0 1 0,-3 10 0,2-12-5,0 1 1,0 0 0,0 0-1,1 0 1,0 0 0,1-1-1,-1 1 1,1 0 0,0 0 0,2 7-1,1-1 28,-1 1 0,-1-1 0,0 1 0,-1 0 0,0-1 0,-1 1-1,-3 18 1,2 6 157,-9 31 65,10-57-240,0 4 3,0 0 1,-1 0 0,0-1 0,-6 25-1,5-29-11,0 0 0,2 0 0,-1 0-1,1 0 1,2 14 0,-1 6 31,10 36-49,-11 122 51,10-127-47,-10 320-18,11-350-111,-11 78 197,11-79-85,-11 159 23,3-184 1,2-2 6,-2 19 20,-3-21-27,0 0 0,0 0 1,0 0-1,0 0 0,0-1 0,0 1 0,0 0 0,0 0 0,0 0 0,0 0 0,0 0 0,-1-1 0,1 1 0,0 0 0,-1 0 0,1 0 1,0-1-1,-1 1 0,1 0 0,-1 0 0,1-1 0,-1 1 0,1 0 0,-1-1 0,0 1 0,1-1 0,-2 2 0,1-2 2,1 1 0,0-1 0,-1 1 0,1-1 0,0 1-1,-1-1 1,1 1 0,0 0 0,0-1 0,0 1 0,-1 0-1,1-1 1,0 1 0,0-1 0,0 1 0,0 0 0,0-1-1,0 1 1,0 0 0,0-1 0,1 1 0,-1 0 0,0-1-1,1 2 1,-3 12 1,1-12 4,-1 0 0,1 0 0,0 0 0,0 1 0,0-1 0,0 0 0,0 0 0,1 1 0,-1-1 0,1 1-1,-1-1 1,1 1 0,0-1 0,0 1 0,0-1 0,0 1 0,1-1 0,0 4 0,-1 6 26,0-11 616,-3 2-1289,1-1-573,-5-9-1152,4 3 1376,0-1 0,1 1 1,0-1-1,0 0 0,1 0 1,-1 0-1,1 0 0,0 0 1,0-1-1,1 1 0,0-6 1,-4-17-3627,-5 2 505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4.0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7 285 140,'-7'-7'11487,"14"14"-7482,36-8-1663,79-24-648,-70 15-1303,-7 4-39,48-1 0,6 0-66,9-3-112,-28 3-23,84-17 0,-99 11-94,0 3 0,1 2 0,83 2 0,-9-6 4,11 0-41,-123 11 9,0-2-1,52-11 1,-53 8-19,1 1 1,54-2 0,45 13 238,-21-18 407,49 6-360,-8 6-291,-97-3 78,1-2-1,73-18 1,-69 12-72,-4 5 11,-1 2-1,1 2 0,52 5 0,-1-1-1,-17 4-45,69 0 552,-137-5-501,0-2 0,0 0 0,0-1 0,21-6 0,16 1-29,88-5 31,-118 6-40,-21 5 20,1 0 0,-1 0 1,0 0-1,0 1 0,0-1 1,1 1-1,-1-1 0,0 1 1,0 0-1,6 1 0,24 6 195,-7-2-60,0 0-1,38 1 1,-60-6-143,1 1 0,-1 0 0,1 0 0,-1 0 1,0 0-1,0 0 0,1 1 0,-1 0 0,0 0 0,5 3 0,27-3-58,-33 0 65,0-1 0,1-1 0,-1 1 0,1 0 0,-1-1 0,1 1 0,-1-1 0,5-1 0,-4 1-5,0 0 0,-1 0 0,1 0 0,-1 1 0,1-1 0,-1 1 0,0 0 0,6 1 0,36 8-7,-20-6-1,68 21 4,-18 3-11,-65-28 17,-8 0-2,0 0-1,0 1 0,-1-1 1,1 0-1,0 0 0,0 1 1,-1-1-1,1 1 0,0-1 1,0 1-1,-1 0 1,1 0-1,-1 0 0,1 0 1,-1 0-1,1 0 0,1 1 1,6 1-4,0 0 1,0-1-1,1 0 0,-1 0 1,11-1-1,97 12-29,-42-1-93,-73-12 71,11 0-46,-6 0 88,70 0 53,-75 0-42,0 0 0,0 1 0,1-1 0,-1 0 0,0 0 0,0 0 0,0-1-1,0 1 1,0-1 0,0 1 0,1-1 0,-1 1 0,0-1 0,2-1 0,10-3-2,46 3 1,-51 2 1,-6 0-3,69 0 23,-70 0-13,0-1-6,0 0-1,0 1 1,0 0-1,0-1 1,-1 1-1,1 0 1,0 0-1,0 0 1,0 0-1,0 0 1,0 1-1,3 0 1,1 0-12,25-1 35,-25-2-19,-4 2-4,0-1 1,0 1-1,0 0 1,0 0 0,0 0-1,0 0 1,0 0-1,0 0 1,0 0-1,0 1 1,0-1-1,0 0 1,0 1 0,0 0-1,-1 0 1,1-1-1,0 1 1,2 2-1,-4-3-1,1 0 0,-1 1 0,1-1 0,-1 0 1,1 1-1,0-1 0,-1 0 0,1 1 0,0-1 0,-1 0 0,1 0 0,0 0 0,-1 0 0,1 0 0,0 0 0,-1 0 0,1 0 0,0 0 0,-1 0 0,1 0 0,0 0 0,-1 0 1,1-1-1,0 1 0,-1 0 0,2-1 0,-1 6 3,-1-4-9,2-1 1,5 0 1,-5 0 13,39-6 619,-39 6-585,32 0 291,-34 1-446,-1 1 0,1-1 1,-1 1-1,1-1 0,-1 1 0,0-1 1,0 1-1,0-1 0,0 0 0,0 0 1,0 1-1,0-1 0,-1 0 0,1 0 1,0 0-1,0 0 0,-2 1 1,-2 2-1166,0 0 1,1 0-1,-1-1 1,0 0-1,-1 1 1,1-2-1,-8 4 1,-30 6-7409,21-6 4453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8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6 56,'0'0'699,"-1"12"2483,-7-10-2542,7-1-563,1-1 0,-1 0-1,1 0 1,-1 0 0,1 0 0,-1 0-1,1 1 1,-1-1 0,0 0 0,1 0-1,0 1 1,-1-1 0,1 0-1,-1 1 1,1-1 0,-1 1 0,1-1-1,0 0 1,-1 1 0,1-1-1,0 1 1,-1-1 0,1 1 0,0-1-1,0 1 1,-1-1 0,1 1 0,0 0-1,0-1 1,0 1 0,0-1-1,0 1 1,0-1 0,0 1 0,0 1-1,-20 12 4731,20-14-4716,0 0-1,-1 0 1,1 0-1,0 0 1,0 1-1,-1-1 0,1 0 1,0 0-1,0 0 1,-1 0-1,1 1 0,0-1 1,0 0-1,0 0 1,0 1-1,-1-1 1,1 0-1,0 0 0,0 1 1,0-1-1,0 0 1,0 0-1,0 1 0,0-1 1,0 0-1,0 1 1,0-1-1,0 0 1,0 0-1,0 1 0,0-1 1,0 0-1,0 1 1,0-1-1,0 0 0,0 0 1,0 1-1,0-1 1,0 0-1,0 1 1,1-1-1,-1 0 0,0 0 1,0 0-1,0 1 1,0-1-1,1 0 0,-1 0 1,0 0-1,0 1 1,1-1-1,-1 0 0,0 0 1,0 0-1,1 0 1,-1 0-1,0 1 1,0-1-1,1 0 0,18 8 53,-17-7 319,7 3-123,1 0 1,0-1-1,0 0 0,18 3 0,20 5 280,-7 2-234,1-2 0,0-2 0,84 7-1,-83-11-233,17-1 245,109-8 1,-31-1-246,234-10-122,10 0-237,-179 33 327,25-12-248,-25 6 128,-175-14 40,-1-1-1,54-12 1,-2 0-53,1 13-18,-61 2 51,0 0 0,0 0 0,19-4 0,-20 1 7,0 2 0,30 0 0,-32 2-16,0-1 0,0-1 0,0 0 0,28-7 0,204-51-52,-238 57 32,0 0-1,1 1 0,-1 1 0,1 0 0,-1 0 1,11 2-1,46-1 57,-32-6-45,-1-1 28,48 0-1,-45 3-66,-29 2 30,0 0 1,0 0 0,0 1 0,0 0 0,0 1 0,15 3-1,-8-2 8,-1 1 0,1-2-1,0 0 1,17-1-1,-15 0 1,7-2-4,-20 1 4,0 0-1,0 1 1,0 0-1,0 0 1,0 0-1,0 0 1,0 1-1,4 1 1,20 4-28,1-1 0,-1-1-1,0-2 1,32 0 0,80-20-1,-22 12 40,-42 6-63,23-6 69,-76 5 24,-11 0-106,1 1 1,0 0-1,-1 0 0,1 2 1,16 3-1,-28-4 67,8-2 8,-7 1-8,0 0 0,-1-1 1,1 1-1,0 0 0,0 0 0,0 0 0,0 0 0,0 0 0,-1 0 0,1 1 0,0-1 0,0 1 1,-1-1-1,1 1 0,0 0 0,0-1 0,2 3 0,40-2 78,28-7-74,-68 5-14,0-1 11,0 1-1,0-1 1,1 1 0,-1 0-1,0 1 1,0-1-1,1 1 1,-1 0 0,1 0-1,-1 0 1,6 2-1,7-1 5,28-9 19,-35 5-19,0 1 0,0 0-1,1 0 1,19 0-1,-28 2-13,43 0 34,-13 0-39,-14 0-10,-16 0 570,8 8 213,2 1 372,-12-9-1145,0 1-1,0-1 1,-1 0 0,1 1-1,0-1 1,0 0 0,0 1-1,0-1 1,0 1 0,0-1-1,0 0 1,-1 1 0,1-1-1,0 0 1,0 0 0,-1 1-1,1-1 1,0 0 0,0 1-1,-1-1 1,1 0 0,0 0 0,-1 1-1,1-1 1,0 0 0,-1 0-1,1 0 1,0 0 0,-1 0-1,1 1 1,0-1 0,-1 0-1,1 0 1,0 0 0,-1 0-1,1 0 1,-1 0 0,1 0-1,0 0 1,-1 0 0,-20 11-2167,20-9 1799,-1-1-1,1 0 1,-1 0 0,1 0 0,-1 0-1,0 0 1,1 0 0,-1 0 0,0-1-1,0 1 1,1-1 0,-1 1-1,0-1 1,0 1 0,0-1 0,0 0-1,0 0 1,0 0 0,0 0 0,1 0-1,-1-1 1,0 1 0,-2-1 0,-28-16-8159,10 5 4351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40.7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0 224,'9'1'600,"-12"2"1401,0-1-564,9-2-1623,-4 0 420,-2 16 778,0-15-867,-1 0 0,1 0 0,0 0 1,0 0-1,0 0 0,0 0 1,0 0-1,0 0 0,0 0 0,0 1 1,0-1-1,0 0 0,0 0 1,1 0-1,-1 0 0,1 2 0,1-1 96,-1 0 0,1 0-1,-1 0 1,0 0-1,0 1 1,0-1 0,-1 0-1,1 1 1,0-1-1,-1 1 1,0-1-1,1 0 1,-1 1 0,0-1-1,-1 5 1,0 55 2173,0-38-1959,1 165 1553,11-116-1663,-12-19-109,0-19-79,1 0 1,2-1-1,7 44 1,2 62 40,-10-133-190,0 0-1,-1 1 1,0-1-1,0 0 1,-1 1-1,0-1 1,-2 10-1,-3 30 138,-5 19 283,11-57-347,-1-1-1,-1 0 1,1 0-1,-6 14 1,5-14 11,0 0 0,0 0 0,0 0 1,0 14-1,-1 6 68,3-24-138,-1 0 0,1 0-1,-1 0 1,1 0 0,0 0 0,1 0-1,-1 0 1,2 4 0,-1 1-5,0 0 1,0 0-1,-1 0 0,0 0 1,-1 0-1,0 0 1,-3 14-1,-2 29 38,-5 40 74,0-3-85,22 69 1508,-8-122-1189,-2-30-325,0 0 1,-1 0-1,0 0 1,0 0-1,0 0 1,-1 0-1,-1 7 0,1-6-26,0 1-1,0-1 0,1 0 0,0 1 1,1-1-1,-1 1 0,1-1 1,3 9-1,2 31-12,-6-13-11,-1-13 68,1 1 0,1 0 0,1 0 1,5 22-1,4 23 106,-1-21-117,-8-43-42,-2 0 1,1-1-1,0 1 0,0 0 1,-1 0-1,0 0 1,0 0-1,1 0 0,-2 0 1,1 0-1,0 0 0,-1 0 1,1 0-1,-1 0 0,0-1 1,0 1-1,-2 4 0,-4 24 4,2-1-11,4-28 10,1 1 0,-1-1 0,0 1 0,1-1 0,-1 1 0,1 0-1,0-1 1,0 1 0,0-1 0,0 1 0,0 0 0,1-1 0,-1 1-1,1-1 1,-1 1 0,1-1 0,0 1 0,3 4 0,-3-4-11,0 0 1,0 0-1,0 1 1,-1-1-1,1 0 1,-1 1-1,0-1 1,1 1-1,-2-1 1,1 1-1,0-1 1,-2 5-1,2 30-6,6-18 96,-1 0 0,-1 0-1,1 28 1,6 14-5,-7-47-64,3 12 6,3 3-339,-14-7 535,3-22-212,1 1-1,-1-1 1,1 1-1,-1-1 0,1 1 1,0 0-1,-1-1 1,1 1-1,0-1 1,0 1-1,0 0 1,0-1-1,1 1 1,-1-1-1,0 1 1,1 0-1,-1-1 1,1 1-1,-1-1 1,1 1-1,2 2 0,-2-2-3,0 1-1,-1 0 0,1 0 0,0-1 0,-1 1 1,1 0-1,-1 0 0,0 0 0,0 0 0,0-1 1,-1 1-1,0 4 0,-1 25-21,13 6 50,-11 151 272,4-184-320,-4-5 12,1 0 0,-1 0 0,1 0-1,-1 1 1,1-1 0,-1 0 0,0 0 0,1 1 0,-1-1 0,0 0-1,1 1 1,-1-1 0,0 1 0,1-1 0,-1 0 0,0 1 0,0-1-1,0 1 1,1-1 0,-1 0 0,0 1 0,0-1 0,0 1-1,0-1 1,0 1 0,0-1 0,0 1 0,0-1 0,0 1 0,0-1-1,0 1 1,0 0 0,0 11-33,1-10 44,-1 0 0,0 0 1,1 0-1,-1 0 1,0 0-1,0 0 1,0 1-1,-1-1 0,1 0 1,-1 0-1,1 0 1,-1 0-1,1 0 0,-1 0 1,0 0-1,0 0 1,0-1-1,0 1 0,-2 2 1,0 9-58,4 15 62,-2-28-1,1 0 0,-1 1 0,1-1 0,-1 0 0,0 1 0,1-1 0,-1 1 0,1-1 0,-1 1 1,1-1-1,-1 1 0,1-1 0,-1 1 0,1-1 0,0 1 0,-1 0 0,1-1 0,0 1 0,-1-1 0,1 1 0,0 0 0,0 0 0,0-1 0,-1 2 1,1 26 1139,0-26-6,0-3-1179,2 12-379,-1-11-59,0 0-1,0 0 1,0-1-1,-1 1 0,1 0 1,0-1-1,0 1 1,0-1-1,-1 1 1,1-1-1,0 0 1,-1 1-1,1-1 1,0 1-1,-1-1 1,1 0-1,-1 0 1,1 1-1,-1-1 1,1 0-1,-1 0 1,0 0-1,1 0 1,-1 1-1,0-1 1,0-1-1,13-29-7240,-13 31 7657,2-17-3716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496 6 784,'0'0'4403,"-21"-5"1384,19 6-5408,1-1-1,-1 1 0,0 0 0,1 0 1,-1-1-1,0 1 0,0-1 1,1 1-1,-1-1 0,0 0 0,0 0 1,1 0-1,-1 0 0,0 0 1,0 0-1,0 0 0,-2-1 0,-4 1-141,-35 23 1681,41-22-1821,-28 12 263,-26 17 276,52-28-518,0 0 0,1 0 0,-1 0 0,0 1 0,1-1 0,0 1 0,-6 5 0,-21 16 268,27-22-369,0 1 0,0-1-1,0 1 1,1 0 0,-1 0-1,1 0 1,0 0 0,0 0-1,0 0 1,0 1 0,1-1-1,-3 8 1,3-7-5,-1 0-1,0 0 1,1 0 0,-2-1-1,1 1 1,0 0-1,-1-1 1,-3 5 0,-19 26 127,8-9-52,16-23-63,2 17 40,5-8-70,1-2 0,-1 1 0,2-1 0,-1 0 0,1-1 0,0 0 0,1 0 0,0 0 0,17 9 0,53 43-102,-69-52 174,16 11-7,-1 1 0,41 42-1,-51-48-47,-13-12-6,0 0 0,1 0-1,-1 0 1,0 0-1,0 0 1,0 0-1,-1 0 1,1 1-1,0-1 1,-1 1-1,0-1 1,1 1-1,-1 0 1,0-1 0,-1 1-1,1 0 1,0 3-1,6 10 56,-7-15-59,1-1 1,-1 1-1,1 0 0,0 0 0,-1 0 1,1 0-1,-1 0 0,0 0 0,1 0 1,-1 0-1,0 0 0,0 0 0,1 0 0,-1 0 1,0 0-1,0 0 0,0 0 0,0 0 1,-1 0-1,1 0 0,0 0 0,0 0 1,-1 1-1,1-2 0,0 1 0,-2 2 0,-1 3-26,-1 2 25,-1-1 1,0 0-1,0 0 0,0 0 0,-1 0 1,0-1-1,-7 6 0,-1 1 82,8-8-22,0 0 0,0 0 0,-1 0 0,1-1 0,-1 0 0,0 0 0,-11 4 0,-6 2 72,8-4-74,0 0-1,0-1 0,-29 6 1,5-4-1,30-5-61,1 0 0,-1 0-1,1-1 1,-1 0-1,0 0 1,1-1 0,-1-1-1,0 0 1,1 0 0,-1-1-1,-14-4 1,18 4-243,0 0 0,1 0 0,-1 0 0,1-1 0,0 0-1,0 0 1,0 0 0,0 0 0,1-1 0,-6-5 0,-2-18-5282,8-14-3567,4 24 5396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56 207 60,'0'0'5605,"-21"7"5058,21-6-10551,0 0-1,0 1 1,0-1-1,0 0 1,0 0-1,1 0 1,-1 0 0,1 0-1,-1 0 1,0 0-1,1 0 1,0-1-1,-1 1 1,1 0-1,0 0 1,-1 0-1,1 0 1,0-1 0,0 1-1,-1 0 1,1-1-1,0 1 1,0-1-1,0 1 1,1 0-1,35 7 561,-25-8-628,0-1-1,0 1 0,0-2 1,17-3-1,-11 0-4,-11 3-34,0 0 0,0 0 0,0 0 0,0-1 0,0 0 0,-1 0 0,1-1 0,-1 0 0,0 0 0,6-5 0,29-35 34,-38 41-35,0-1 0,-1 1-1,0-1 1,0 0 0,0 1-1,0-1 1,0 0 0,-1 0 0,0 0-1,1-1 1,-1-5 0,5-14 4,-5 23-7,-1 0 1,1-1-1,-1 1 0,1 0 1,-1 0-1,1-1 1,-1 1-1,0 0 0,0 0 1,0-1-1,1 1 0,-1 0 1,-1-1-1,1 1 1,0 0-1,0 0 0,0-1 1,-1 1-1,1 0 1,0 0-1,-1-1 0,1 1 1,-1 0-1,0 0 1,1 0-1,-1 0 0,0 0 1,-1-1-1,-6-8 33,7 8 1,-1 0 1,1 0-1,-1 0 0,0 0 0,0 0 0,0 1 0,0-1 0,0 0 1,0 1-1,0 0 0,0-1 0,0 1 0,-1 0 0,1 0 1,0 0-1,-1 1 0,1-1 0,-1 0 0,1 1 0,-1 0 0,0 0 1,1 0-1,-1 0 0,-3 0 0,-3 1 8,1 1 0,0-1 1,0 1-1,0 1 0,0 0 1,0 0-1,0 0 0,1 1 0,-1 0 1,-8 7-1,-5 2 1,15-9-21,0 1 0,0 0 0,0 0 0,0 1 0,1 0-1,-6 8 1,-20 19 97,25-27-79,1-1 1,0 1-1,1 0 1,-1 0-1,1 0 0,0 1 1,1-1-1,0 1 0,0 0 1,0 0-1,-2 9 1,-8 20 173,12-33-206,0 0 0,1 0 1,-1 0-1,1 0 0,-1 0 0,1 0 0,0 0 0,0 0 1,0 0-1,1 1 0,-1-1 0,1 0 0,0 0 0,0 0 1,1 4-1,5 25 65,-6-28-60,0 0-1,0 1 0,1-1 0,-1 0 0,1 1 1,0-1-1,0 0 0,1 0 0,-1 0 1,1-1-1,0 1 0,0-1 0,0 1 0,0-1 1,1 0-1,-1 0 0,8 4 0,-2 0-7,1-1-1,0 0 0,1 0 1,-1-1-1,19 7 0,-21-10-125,0-1 0,0 0 0,1 0-1,-1-1 1,0 0 0,0 0-1,0-1 1,1 0 0,-1 0-1,0-1 1,0 0 0,-1 0-1,1-1 1,14-7 0,5-5-3195,-1-1 0,41-33 0,-20 14-4611,-25 22 4554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0 110 112,'3'-3'12896,"3"9"-8651,10 21-5893,-10-16 2949,-4-6-1230,1 0 0,-1 1 0,-1-1 0,1 0 0,-1 1 0,1 5 0,7 20 264,1 11 6,1 1-70,0 17 212,-7-36-195,-4-23-267,-1 1 0,1-1 0,0 1 0,1-1 0,-1 1 0,0-1 0,0 1 0,1-1 0,-1 1 0,1-1 0,-1 0 0,1 1 0,-1-1 0,1 0 0,2 3 0,0 10 462,-5-24 992,2-27-1314,-1 16-18,0 1-1,2 0 1,0 0-1,8-36 1,-5 34-155,-4 20 8,0-1 0,0 1 0,1-1 1,-1 1-1,1-1 0,-1 1 1,1 0-1,0-1 0,0 1 0,0 0 1,2-3-1,40-63-704,12-1-5037,-26 24-4064,-25 38 6775,5 1 146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19 636,'0'-3'1190,"1"2"-1039,-1 1 0,0-1 0,0 1 0,0 0 0,0-1 0,0 1 0,1-1 0,-1 1 0,0 0 0,0-1 0,0 1 0,0-1 0,0 1 0,0-1 1,0 1-1,0 0 0,-1-1 0,1 1 0,0-1 0,0 1 0,0 0 0,0-1 0,0 1 0,-1-1 0,1 1 0,0 0 0,0-1 0,-1 1 0,1 0 0,0-1 0,-9-1 7723,8 3-7771,1 0 0,0-1 0,0 1 0,0 0 1,0 0-1,0 0 0,0 0 0,0 0 0,0 0 0,0 0 0,0-1 0,1 1 0,-1 0 1,0 0-1,0 0 0,1 0 0,-1-1 0,1 1 0,-1 0 0,1 0 0,-1-1 0,1 1 1,-1 0-1,1-1 0,0 1 0,-1-1 0,1 1 0,1 0 0,1 18 670,28 42 1044,-28-56-1746,1 1 1,-1 0 0,0-1-1,0 1 1,0 1 0,-1-1-1,2 10 1,14 30 154,14 32 94,-18-48-197,15 25 35,-18-35-122,-10-18-31,0 1-1,0-1 1,0 0 0,1 1 0,-1-1-1,0 0 1,1 0 0,0 0-1,-1 0 1,1 0 0,0-1 0,3 3-1,4 2-3,9 1 423,-16-8-399,-1 1 1,0-1 0,0 0 0,0 1 0,0-1 0,1 0 0,-1 0 0,0 0 0,-1 0 0,1 0 0,0 0 0,0 0 0,0-1 0,0 1 0,-1 0 0,1-2 0,13-16 203,5-10 39,31-76 895,-7 10-598,-33 70-1028,2 0-2045,9-13-6807,-10 14 1793,-9 13 4420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21 476,'10'-20'7215,"-2"19"-2148,-5 17-1171,-3-14-3700,0 3 55,0 0 0,0 0 0,0 0 0,0-1 0,1 1 0,0 0 0,0 0 0,1 0 0,2 7 0,-2-5-162,-1 0-1,1 1 1,-2-1 0,1 0 0,-1 0-1,0 1 1,0-1 0,-3 10 0,2 5 38,1-14-90,-1-2-8,1 1-1,0 0 0,1-1 1,0 1-1,0-1 0,0 1 1,1-1-1,2 8 1,-3-10-1,0 0 1,0 0 0,0 0-1,0 0 1,-1 0 0,0 0-1,0 0 1,0 7 0,-1-8-3,1 0 1,0 1 0,0-1-1,0 0 1,0 0-1,1 1 1,-1-1 0,1 0-1,0 0 1,0 1-1,2 3 1,18 33 129,-9-25-647,-12-26-4059,-11-31-5838,10 39 9831,-8-15-2933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79 194 1352,'4'2'4648,"12"1"-3057,39-21 911,-44 15-2119,0 0 1,0 0-1,0-2 0,11-4 0,-11 2-67,0 0 0,0-1 1,-1 0-1,0 0 0,0-1 0,-1-1 0,14-17 1,-22 24-188,0-1 0,-1 1 0,1-1 0,0 1 0,-1-1 1,0 1-1,0-1 0,0 1 0,0-1 0,-2-3 0,2-6 336,-1 12-429,0 0 0,1 0 0,-1 0 0,0 0 0,0-1 0,1 1 1,-1 0-1,0 0 0,0 0 0,0 1 0,0-1 0,0 0 0,-1 0 0,1 1 0,0-1 0,0 0 0,0 1 0,-1-1 0,1 1 0,0-1 0,-1 1 0,1 0 0,0 0 0,-1 0 1,1-1-1,0 1 0,-3 1 0,-39-1 778,24 8-576,-1 0-1,1 2 0,1 0 1,0 1-1,1 0 1,0 2-1,-29 27 0,26-23 30,15-12-182,1 1 1,0 0-1,0 0 0,0 1 1,1-1-1,0 1 0,-4 11 1,0 0 27,6-14-101,0-1 1,0 0-1,0 1 0,0-1 0,1 1 1,-1-1-1,1 0 0,0 1 1,0-1-1,1 1 0,-1-1 1,1 1-1,-1-1 0,1 0 1,0 1-1,0-1 0,1 0 0,-1 0 1,1 0-1,-1 1 0,1-2 1,0 1-1,0 0 0,1 0 1,2 3-1,4 3 35,0-1 1,0 0-1,1 0 1,0-1-1,17 10 1,-16-12-121,0 0 1,0 0 0,0-2-1,0 1 1,1-1 0,-1-1-1,1 0 1,0 0 0,-1-1-1,1-1 1,21-2 0,-24 1-632,0 0 0,0-1 0,-1 0 0,1-1 1,-1 0-1,1 0 0,-1 0 0,0-1 0,0-1 0,8-5 1,27-33-8664,-30 31 6201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36 584,'-2'-5'5128,"-7"-15"-410,4 11-1633,5 9-3034,0 0 0,0 0 0,-1 1 0,1-1 0,0 0 1,0 0-1,0 0 0,0 0 0,0 0 0,0 0 0,0 0 0,0 0 0,0 0 0,-1 0 1,1 0-1,0 1 0,0-1 0,0 0 0,0 0 0,0 0 0,0 0 0,-1 0 0,1 0 0,0 0 1,0 0-1,0 0 0,0 0 0,0 0 0,0 0 0,-1 0 0,1 0 0,0 0 0,0-1 1,0 1-1,0 0 0,0 0 0,0 0 0,0 0 0,-1 0 0,1 0 0,0 0 0,0 0 0,0 0 1,0 0-1,0 0 0,0-1 0,0 1 0,0 0 0,0 0 0,0 0 0,0 0 0,0 0 1,0 0-1,-1 0 0,1-1 0,0 1 0,0 0 0,0 0 0,8 22-1427,8-6-3869,-6-7-1137,-1-3 3427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19 444,'0'-19'18074,"-2"19"-17840,-1 0 0,0 0 0,0 1 0,1-1 0,-1 0 0,0 1 1,0 0-1,1-1 0,-1 1 0,-4 2 0,-4 5 77,1 1-1,0 0 1,0 0 0,-17 21 0,-9 8 45,26-26-284,0-1 0,1 2 0,0-1-1,1 1 1,-12 24 0,-2 4 87,18-33-95,1 0 0,-1 0 0,2 1-1,-1 0 1,1-1 0,0 1 0,1 0 0,0 0 0,1 0 0,-1 0 0,2 0 0,-1 0-1,1-1 1,1 1 0,2 11 0,-3-16-39,0 0 1,0 0-1,1 0 0,-1 0 0,1 0 0,-1-1 1,1 1-1,1-1 0,-1 1 0,0-1 0,1 0 1,0 0-1,-1 0 0,1 0 0,0 0 1,1-1-1,-1 1 0,0-1 0,1 0 0,0 0 1,-1 0-1,1 0 0,0-1 0,0 0 1,0 0-1,0 0 0,0 0 0,0 0 0,0-1 1,0 1-1,0-1 0,0-1 0,0 1 1,0 0-1,5-2 0,18-4-369,-1-2 1,32-12-1,-40 13-636,33-18-5038,-47 22 4793,-1 1 1,0-1 0,1 0 0,-1 0 0,0 0 0,-1-1-1,1 1 1,-1-1 0,1 1 0,2-8 0,4 3-2272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88 131 696,'-7'10'4363,"5"-9"-3892,1 0 0,0 1 0,0-1 0,0 0-1,0 0 1,0 0 0,0 1 0,0-1 0,0 0 0,1 1 0,-1-1-1,1 1 1,-1-1 0,1 1 0,-1-1 0,1 1 0,-1 1 0,2-1-362,-1-1 1,1 0 0,-1 0 0,1 0 0,0 1 0,-1-1 0,1 0 0,0 0 0,0 0-1,0 0 1,0 0 0,0-1 0,0 1 0,0 0 0,0 0 0,0-1 0,0 1 0,0 0-1,0-1 1,1 1 0,-1-1 0,0 0 0,0 1 0,1-1 0,-1 0 0,0 0 0,1 0-1,-1 0 1,0 0 0,2 0 0,40-1 417,-23-4-322,-15 4-171,0 0 1,-1 0 0,1 0 0,0-1 0,-1 0-1,1 0 1,-1 0 0,0 0 0,1 0 0,-1-1-1,0 0 1,-1 0 0,6-5 0,43-51 155,-51 58-188,0-1 0,-1 1 1,1 0-1,0 0 0,-1 0 0,1-1 1,-1 1-1,1 0 0,-1 0 1,0-1-1,1 1 0,-1 0 0,0-1 1,0 1-1,0-1 0,0 1 1,0 0-1,0-1 0,-1 1 0,1 0 1,-1-3-1,-2-15 158,2 17-131,1 0 0,-1 0-1,0 0 1,1 1 0,-1-1 0,0 0 0,0 0 0,-1 1 0,1-1 0,0 1 0,0-1 0,-1 1 0,1-1 0,-1 1 0,1 0 0,-1-1-1,0 1 1,1 0 0,-1 0 0,0 0 0,0 1 0,0-1 0,0 0 0,0 1 0,0-1 0,0 1 0,0 0 0,-2-1 0,-3 0 25,1 0 0,-1 0 0,1 0 0,-1 1 0,1 0 0,-1 0 0,-11 3 0,9-1 20,0 0 0,0 1 0,0 0 0,1 1-1,-1 0 1,1 0 0,0 1 0,0 0 0,0 1 0,1-1-1,0 1 1,0 1 0,0-1 0,1 1 0,0 1 0,0-1-1,1 1 1,0 0 0,-6 13 0,1-1 32,9-18-91,-1 1 1,1-1-1,0 0 0,0 1 0,0 0 0,0-1 1,0 1-1,1 0 0,-1-1 0,1 1 1,0 0-1,0 3 0,0 15 82,-1-10-46,1 0 0,0 1 1,1-1-1,0 1 0,1-1 0,4 13 0,1 3 50,-6-24-88,-1 0 0,1 1 0,-1-1-1,1 0 1,0 0 0,1 0 0,-1 0-1,0 0 1,1 0 0,0 0 0,-1-1 0,1 1-1,0 0 1,1-1 0,-1 0 0,0 1 0,1-1-1,-1 0 1,1 0 0,3 2 0,-1-2 2,1 1 1,0-1-1,0 0 1,0 0-1,0 0 1,1-1-1,-1 0 1,0 0-1,1-1 1,-1 0-1,13-1 1,4-2-197,45-13 0,2 0-1278,-26 2-1831,-3-8-3720,-30 16 4168,1-5-1150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4.2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5 516,'0'0'4466,"-20"-5"-2794,20 6-1516,-1-1 1,1 1-1,0-1 1,-1 1-1,1-1 1,0 1-1,0 0 1,-1-1-1,1 1 1,0 0-1,0-1 1,0 1-1,0-1 0,0 1 1,0 0-1,0-1 1,0 1-1,0 0 1,0-1-1,0 1 1,0 0-1,1-1 1,-1 1-1,0-1 1,0 1-1,1 0 0,-1-1 1,0 1-1,1-1 1,-1 1-1,1-1 1,-1 1-1,1-1 1,-1 1-1,1-1 1,-1 0-1,1 1 1,-1-1-1,1 0 1,-1 1-1,1-1 0,0 0 1,-1 0-90,-1 1 0,1-1 1,-1 0-1,0 0 0,1 0 0,-1 1 1,1-1-1,0 0 0,-1 1 0,1-1 1,-1 0-1,1 1 0,-1-1 0,1 0 0,0 1 1,-1-1-1,1 1 0,0-1 0,-1 1 1,1-1-1,0 1 0,0-1 0,-1 1 1,1-1-1,0 1 0,0-1 0,0 1 1,0-1-1,0 1 0,0 0 0,0-1 1,0 1-1,0-1 0,0 1 0,0-1 1,0 1-1,0-1 0,0 1 0,1-1 0,-1 2 1,0 3-87,0-4 523,2 48 2574,8-10-2663,-2-6-240,-6-25-166,-1 0 1,1 1-1,-2-1 0,1 0 1,-1 1-1,0-1 0,-3 13 1,2 8-17,1-13 12,-1-5 28,1 0-1,0 0 1,1-1 0,1 1 0,-1 0-1,5 11 1,-4-12 6,0 0 0,-1 0 1,0 1-1,-1-1 0,0 0 1,-2 20-1,-1 8 57,4-32-85,-1 1 0,-1-1 0,1 0 0,-1 0 0,0 0 0,0 0 0,-4 11 0,4-14-7,0 0 1,0 0-1,0 1 0,1-1 0,0 0 0,0 0 0,0 1 1,0-1-1,0 0 0,1 5 0,0-4 8,-1-1 0,1 1 0,-1 0 0,0 0 0,0 0 0,-1-1 0,1 1 0,-2 6 0,-2 5 111,2 1 0,-1-1 0,2 1 0,0 0 1,2 24-1,0-9 9,-1-30-124,0 3 21,0-7-24,-13 1-335,4-3 22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5.0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1 0 20166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8.2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24 100,'11'-7'2123,"-11"-10"8010,0 47-7016,10 0-2321,1 8-399,0-3-260,0 26 316,-1-1-61,-20 32-52,-1-45-367,11-44 40,-1 0 0,1-1 1,-1 1-1,0 0 0,0 0 0,0 0 0,0 0 1,0-1-1,-3 5 0,3-4 11,-1 0 0,1-1 0,0 1 0,-1 0 1,1 0-1,1 1 0,-1-1 0,0 0 0,0 5 0,1 76 190,0-83 502,0-1-715,-1 0-1,0 1 1,1-1-1,-1 0 1,1 0-1,-1 0 1,1 1-1,-1-1 1,0 0-1,1 1 0,-1-1 1,1 0-1,0 1 1,-1-1-1,1 1 1,-1-1-1,1 1 1,-1-1-1,1 1 1,0-1-1,0 1 1,-1-1-1,1 1 0,0 0 1,0-1-1,-1 1 1,1-1-1,0 1 1,0 0-1,0-1 1,0 1-1,0 0 1,0-1-1,0 1 0,0-1 1,0 1-1,0 0 1,1-1-1,-1 1 1,0-1-1,1 2 1,-1 0-7,0-1 70,0-49 118,0 46-182,-1-8-6,1 1-1,1-1 1,-1 1-1,2-1 1,-1 1 0,5-12-1,8-56-32,-3 50 16,-7 20 15,-1 1 0,-1-1-1,1 0 1,-1 0 0,0 0 0,-1-1-1,1-7 1,0 8 6,0 0-1,0-1 1,1 1-1,0 0 0,0 0 1,1 0-1,-1 1 1,1-1-1,5-5 1,1-4 18,26-14 23,-20 18-34,-8 6-12,0 0 0,0 1-1,1 0 1,0 0 0,14-5 0,-9 7 1,-14 3 7,1-1 0,0 1 0,0 0-1,0 0 1,0-1 0,0 1 0,0 0-1,0 0 1,-1 0 0,1 0 0,0 0 0,0 0-1,0 0 1,0 1 0,0-1 0,0 0 0,0 0-1,0 1 1,-1-1 0,1 0 0,1 2-1,50 11-44,-7 4-222,-43-16 275,0 0-1,0 0 1,0 0-1,-1 0 0,1 0 1,0 0-1,-1 0 0,1 1 1,-1-1-1,1 1 0,-1-1 1,0 1-1,1 0 1,-1-1-1,0 1 0,0 0 1,0 0-1,0 0 0,-1 0 1,1 0-1,-1 0 1,1 0-1,-1 0 0,1 0 1,-1 0-1,0 0 0,0 0 1,0 2-1,2 16 22,-1-19-28,-1 0 1,0 0-1,1 1 1,-1-1-1,0 1 1,0-1-1,0 0 1,0 1-1,0-1 0,0 0 1,-1 1-1,1-1 1,0 0-1,-2 3 1,0 6 7,1 0 0,-1 1 0,1-1 1,1 1-1,0-1 0,3 19 0,-1 8-39,-2-31 27,0-1-1,0 0 1,0 1 0,-1-1-1,1 0 1,-1 0 0,-1 1 0,1-1-1,-3 7 1,-7 26 8,7-25-10,4-12 2,0-1 0,0 1 1,0-1-1,0 1 0,0-1 1,0 1-1,0-1 0,0 1 1,0-1-1,-1 0 0,1 1 1,0-1-1,0 1 0,-1-1 1,1 1-1,0-1 0,0 0 0,-1 1 1,1-1-1,0 0 0,-1 1 1,1-1-1,-1 0 0,1 0 1,0 1-1,-1-1 0,0 0 1,-4 18-968,0-13-1678,3-17-656,-7-29-5853,7 28 6047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9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1 720,'12'-1'6505,"-4"14"-4747,-8-12-1705,1-1-1,-1 1 0,0 0 0,1 0 0,-1-1 1,0 1-1,0 0 0,1 0 0,-1 0 1,0 0-1,0 0 0,0-1 0,0 1 0,0 0 1,0 0-1,0 0 0,0 0 0,0-1 0,-1 3 1,2 16 769,2-13-561,-1 0 0,0 0 0,-1 0 0,1 0 0,-1 0 0,-1 0 0,1 8 0,5 26 1048,5 62 747,-4-61-1720,-1 1 0,-3-1 0,-1 1 1,-5 57-1,1-5 606,12-45-866,-11-6-130,-2-40 52,1 1 1,0-1-1,0 1 1,0 0-1,0 0 1,0 0-1,1 0 1,0 0-1,0 0 1,0 0-1,0 7 1,-5-1 70,6-10-84,0 0-1,0 0 1,0 0 0,0 0-1,0 0 1,0-1 0,0 1-1,0 0 1,0 0 0,0 0-1,0 0 1,0 0-1,0-1 1,0 1 0,0 0-1,0 0 1,0 0 0,0 0-1,0 0 1,-1 0 0,1 0-1,0-1 1,0 1 0,0 0-1,0 0 1,0 0 0,0 0-1,-1 0 1,1 0 0,0 0-1,0 0 1,0 0 0,0 0-1,0 0 1,-1 0 0,1 0-1,0 0 1,0 0-1,0 0 1,0 0 0,0 0-1,-1 0 1,1 0 0,0 0-1,0 0 1,0 0 0,0 0-1,0 0 1,-1 0 0,1 0-1,0 0 1,0-1-526,-11-31-7012,2 4 1517,8 16 2989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9.7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1288,'10'7'5510,"13"4"-3191,-5-10-1301,1 1-1,0 1 1,19 5-1,19 4 565,21 7-485,-11-2-1575,-19-12-2684,-28-12-4754,-18 2 4866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10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1 392,'4'11'12988,"1"-10"-11253,-5-1-1625,0 0 1,-1 0-1,1 0 0,0 0 1,0 0-1,0 1 1,-1-1-1,1 0 1,0 0-1,0 0 1,0 0-1,-1 1 0,1-1 1,0 0-1,0 0 1,0 0-1,0 1 1,0-1-1,0 0 1,-1 0-1,1 1 0,0-1 1,0 0-1,0 0 1,0 0-1,0 1 1,0-1-1,0 0 1,0 0-1,0 1 0,0-1 1,0 0-1,0 1 1,0-1-1,0 0 1,0 0-1,1 0 1,-1 1-1,0-1 0,0 0 1,0 0-1,0 1 1,0-1-1,0 0 1,1 0-1,-1 0 1,0 1-1,0-1 0,0 0 1,1 0-1,-1 0 1,0 0-1,0 0 1,0 1-1,1-1 1,-1 0-1,2 1 841,-2-1-870,0 1-1,0-1 1,-1 0-1,1 1 1,0-1-1,0 0 0,0 1 1,0-1-1,0 0 1,0 1-1,0-1 0,0 0 1,0 1-1,0-1 1,0 0-1,0 1 1,0-1-1,0 1 0,1-1 1,-1 0-1,0 1 1,0-1-1,0 0 1,0 0-1,1 1 0,-1-1 1,0 0-1,0 1 1,1-1-1,-1 0 1,0 0-1,0 1 0,1-1 1,-1 0-1,0 0 1,1 0-1,-1 0 1,0 1-1,1-1 0,-1 0 1,0 0-1,1 0 1,-1 0-1,0 0 1,1 0-1,-1 0 0,1 0 1,-1 0-1,0 0 1,1 0-1,-1 0-86,0 0 1,0 0-1,1 0 1,-1 0-1,0 0 0,0 0 1,0 0-1,0 0 0,1 0 1,-1 0-1,0 1 1,0-1-1,0 0 0,0 0 1,0 0-1,0 0 0,1 0 1,-1 0-1,0 0 1,0 0-1,0 1 0,0-1 1,0 0-1,0 0 0,0 0 1,0 0-1,0 0 0,0 1 1,0-1-1,0 0 1,1 0-1,-1 0 0,0 0 1,0 1-1,0-1 0,0 0 1,0 0-1,0 0 1,-1 0-1,1 0 0,0 1 1,0-1-1,0 0 0,0 0 1,0 0-1,0 0 1,0 1-1,0-1 0,0 0 1,0 0-1,0 0 0,0 0 1,-1 0-1,1 0 1,0 0-1,0 1 0,0-1 1,0 0-1,0 0 0,0 0 1,-1 0-1,1 0 0,-9 10-1008,8-9 840,-46 30-9015,19-8-993,17-16 5857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27.4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56,'10'7'18928,"-10"31"-15667,0 19-2598,0-39-341,6 0-169,-5-17-147,0 0 0,-1 0 1,1 0-1,-1 0 0,1 0 1,-1 0-1,0 0 0,1 0 0,-1 0 1,0 0-1,0 0 0,1 0 0,-1 0 1,0 0-1,0 0 0,0 0 1,0 0-1,-1 0 0,1 0 0,0 0 1,0 0-1,-1 0 0,0 2 0,-1 5 40,-1 0 0,2 0-1,-1 0 1,1 0-1,-1 12 1,-5 29 169,2 7-35,0-3 20,2-38-111,1-1 1,1 1 0,0-1 0,1 1 0,3 22 0,-1 12 74,-2-34-116,-1 1 1,0 0-1,-6 28 0,5-34 6,1 0-1,0 1 1,0-1-1,2 13 1,-1-14-8,1 0 1,-2 0-1,1 0 1,-1-1-1,0 1 1,-4 11-1,3-10-52,0 1 0,1 0 0,0-1 0,1 1 0,0 0 0,2 17 1,0 9-23,9 42 185,-11 187 820,11-206-961,-22 2 25,11-58-41,0 0-1,1 0 0,-1 0 1,-1 0-1,1 0 0,-1 0 1,1 0-1,-1 0 0,0 0 1,-1 0-1,-2 7 0,3-8 5,0 0-1,0 1 1,0-1-1,0 1 0,0 0 1,1-1-1,0 1 1,0-1-1,0 1 1,1 4-1,-1-5 0,0 1 0,0-1 0,0 1 0,0-1-1,0 1 1,-1-1 0,1 1 0,-1-1 0,0 1 0,-2 2-1,2-2-4,0 0-1,0-1 0,1 1 0,-1 0 1,1-1-1,0 1 0,0 0 0,0-1 1,0 1-1,1 0 0,-1 0 1,1-1-1,0 1 0,3 6 0,2 25-12,-6 243 3,-11-247 28,12-20-17,-1-9 1,0 1 1,0-1-1,1 1 0,-2 0 1,1-1-1,0 1 0,0-1 0,-1 1 1,0-1-1,1 1 0,-1-1 1,0 1-1,0-1 0,0 1 1,-3 2-1,3 0-5,0 0 0,0 0 0,0 0 0,1 0 0,-1 0 0,1 0 1,1 0-1,-1 0 0,2 7 0,-1 4 6,-1-12 2,0-1 0,0 1-1,0 0 1,0 0-1,-1 0 1,1-1-1,-1 1 1,0 0-1,0-1 1,0 1 0,-3 4-1,2-4-6,1 0 0,1 0-1,-1 0 1,0 0 0,1 0-1,0 1 1,0-1 0,0 0 0,0 0-1,1 0 1,0 0 0,-1 0-1,1 0 1,3 6 0,3 24 33,-7 52 5,3-79-24,5 12-3,-8-19-7,0 0 0,0 1-1,0-1 1,0 1 0,0-1-1,0 0 1,0 1 0,0-1-1,0 1 1,0-1 0,0 0-1,0 1 1,0-1 0,-1 0-1,1 1 1,0-1 0,0 1-1,0-1 1,-1 0 0,1 0-1,0 1 1,0-1 0,-1 0-1,1 1 1,0-1 0,0 0-1,-1 0 1,1 1 0,0-1-1,-1 0 1,1 0 0,0 0-1,-1 0 1,1 1 0,-1-1-1,1 0 1,0 0 0,-1 0-1,1 0 1,0 0 0,-1 0-1,1 0 1,-1 0 0,1 0-1,0 0 1,-1 0 0,11 37-4,-10 40 42,-2-74-58,-3 3 6,2 28-9,1-28 22,-5 0 1,5-1-7,2 62-20,0-66 4,0 10-4,0 14 62,0-13-58,0-11 39,11 22-3,-11-22 66,0 4-121,0-4 74,-10 0-5462,0-25-11370,8 17 12754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61 968,'0'-1'13304,"0"2"-11945,0 43 2356,-1-15-3375,0-18-266,1 0-1,0 0 0,0 0 0,1 0 0,1 0 0,-1 0 1,6 15-1,-2 5 11,-5-29-81,0 1 0,0 0 0,0-1-1,0 1 1,1-1 0,-1 1 0,1-1-1,0 1 1,-1-1 0,3 4 0,-2-4 15,-1 0 0,1 1 0,0-1 1,-1 1-1,0-1 0,1 0 0,-1 1 1,0-1-1,0 1 0,0-1 1,-1 1-1,0 2 0,1-4 1,-1 0 0,1 1 1,0-1-1,-1 1 0,1-1 0,0 1 0,0-1 0,0 1 0,0-1 1,0 1-1,0-1 0,1 1 0,-1-1 0,0 0 0,1 1 0,-1-1 1,1 1-1,-1-1 0,1 0 0,0 0 0,0 1 0,-1-1 0,1 0 1,0 0-1,2 2 0,0 7 305,-5-18 1427,2 7-996,-10-30 1084,9 23-1793,2-1-1,-1 1 1,1-1-1,1 1 1,-1 0 0,1 0-1,1-1 1,-1 1-1,2 0 1,-1 1 0,1-1-1,6-9 1,15-23 33,-22 34-75,0-1 0,1 1 0,0 0 0,0 0 0,0 1 0,0-1-1,11-9 1,55-39-259,-32 17-2652,-35 36 2516,1-1 0,-1 1 0,1-1-1,0 1 1,-1 0 0,1 1 0,0-1 0,-1 1 0,1-1-1,6 1 1,18-3-4787,4-14-4869,-21 11 6647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0.4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 1164,'1'0'85,"-1"0"0,1 0-1,-1 0 1,0 0 0,1 0-1,-1 0 1,1 0 0,-1 1 0,0-1-1,1 0 1,-1 0 0,1 0 0,-1 0-1,0 0 1,1 1 0,-1-1-1,0 0 1,1 0 0,-1 1 0,0-1-1,1 0 1,-1 0 0,0 1-1,1-1 1,-1 0 0,0 1 0,0-1-1,0 1 1,1-1 0,-1 0 0,0 1-1,0-1 1,0 1 0,0-1-1,0 0 1,0 1 0,0-1 0,0 1-1,0-1-22,0 1-1,0-1 0,0 0 1,0 1-1,1-1 1,-1 0-1,0 1 0,0-1 1,0 0-1,0 1 1,0-1-1,0 0 0,1 1 1,-1-1-1,0 0 1,0 1-1,0-1 0,1 0 1,-1 0-1,0 1 1,0-1-1,1 0 0,-1 0 1,0 0-1,1 1 1,-1-1-1,0 0 0,0 0 1,1 0-1,-1 0 1,0 0-1,1 0 0,-1 0 1,1 1-1,-1-1 0,0 0 1,1 0-1,13 18 6735,-6-18-5898,0-1 1,0 0 0,-1 0-1,1-1 1,10-3 0,-12 4-528,1 0-211,0 0 0,-1 0-1,1 1 1,0 0 0,-1 0 0,1 1-1,-1 0 1,1 0 0,0 1-1,-1-1 1,0 1 0,1 1-1,6 3 1,28 8 374,12-7 76,-40-7-487,0 1-1,0 1 0,-1 0 1,16 5-1,49 8 178,-59-13-272,40 5 10,67-1 0,13 7-20,-16-1 11,-59-13 10,-7-1-16,82 10 0,-123-6-15,-1 1 0,1-2 0,0 0 0,-1-1 0,1 0 0,26-5 0,-23 1-3,0 1 1,0 1 0,19-1-1,36-3 1,27-4 30,-31 5-18,-7-6-18,-43 7 0,-1 1 0,37-2 0,4 2-8,94-17 0,32-4-80,-137 19 38,59 3 0,-91 2 35,72 6-24,-57-5 16,22-1 20,-6-8-49,0 2 0,64 0 0,-71 9 166,-29-2-106,0-1-1,1 0 1,-1 0 0,15-2-1,-2-2-11,1 2 0,44 0 0,-38 2-2,55 13-6,259-13 23,-257 6 8,-60-7-14,-1 2-1,0 1 1,0 1-1,35 9 1,-53-11-4,1 1 0,-1-1 0,1-1 0,-1 0 1,0 0-1,1-1 0,12-2 0,32-2 3,-26 3-3,-16 0 0,1 1 0,-1 1 1,1 0-1,-1 1 0,14 2 1,7-2 21,-28-1-23,1-1 0,-1 1 0,1 0 0,0 1 0,-1-1 0,0 1 0,11 3 0,-9-3 7,0 0 0,1-1 0,-1 0 0,0 0 0,1 0 0,13-3 0,23-1 24,138-2-31,-130 0-18,-50 6 2,-1-1 17,0 1 0,0 0 0,1 0 0,-1 0 0,0 0 0,0 0 0,1 0 0,-1 1 0,0-1 0,0 0 0,1 1 0,-1-1 1,0 1-1,0-1 0,0 1 0,2 0 0,-2 0 15,6 0-18,-3-4 6,1-3 5,20 3-3,13-8 3,-35 9-8,-1 1 1,1 0-1,0 0 1,-1 0-1,1 0 1,0 0 0,0 0-1,0 1 1,-1-1-1,1 1 1,0 0 0,0 0-1,0 0 1,0 0-1,0 0 1,-1 1-1,1-1 1,4 2 0,0 1-3,-1-1 0,1 0 0,0-1 0,-1 1 0,1-1 0,0-1 0,0 1 0,8-2 1,-1 2 5,-8 0 8,1-1 0,-1 0 1,0 0-1,1-1 0,-1 1 1,0-1-1,11-4 1,10 4 600,-26 2-570,1-1-1,0 1 1,0-1 0,0 0 0,0 0-1,0 0 1,0 0 0,0 0-1,0 0 1,-1 0 0,1-1-1,0 1 1,0-1 0,0 0-1,0 1 1,-1-1 0,4-2-1,-5 2 316,-5 3-45,-49 11-5193,46-11 3367,1-1 1,0 0-1,-1-1 0,1 1 1,0-2-1,-1 1 0,-10-2 1,-4-8-2805,0 3 145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3.1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83 532,'10'11'6382,"-18"-9"-4347,6-2-1389,-1 4 1830,-5 9-48,8-13-2399,0 0-1,0 1 0,0-1 0,0 0 0,0 1 1,0-1-1,0 0 0,1 1 0,-1-1 0,0 0 1,0 1-1,0-1 0,0 0 0,0 0 0,1 1 1,-1-1-1,0 0 0,0 0 0,1 1 0,-1-1 1,0 0-1,0 0 0,1 1 0,-1-1 0,0 0 1,1 0-1,-1 0 0,0 0 0,0 0 0,1 0 1,-1 1-1,0-1 0,1 0 0,-1 0 0,0 0 1,1 0-1,-1 0 0,0 0 0,1 0 0,-1 0 1,0 0-1,1-1 0,-1 1 0,0 0 0,1 0 1,-1 0-1,45 12 1869,74-15-80,134-22 0,117-38-719,-289 52-1048,0 3-1,89 3 1,-4 11 140,101 0-465,-96-17 362,-133 8-76,58 3 0,-36 2-19,83 16 4,80-6 1,-70 0 24,-83-6-18,-55-4 4,1 0 0,0-1-1,-1-1 1,1 0-1,21-4 1,25 0 41,-49 4-46,1-1 1,-1 0 0,23-5 0,-29 5 0,1 0 0,-1 0 0,1 0 0,-1 1 0,10 1 0,-9 0 13,-1-1 0,1 0 0,-1 0-1,0-1 1,10-2 0,91-9 181,-95 10-213,1 0 0,0 2 0,0-1-1,22 3 1,2 0 61,1 0-33,-25-1-6,0 0-1,-1-1 0,24-3 1,-19 1-8,0 1-1,37 2 1,-15 0 9,-6 3 14,-29-3-22,-1 0 0,1 0-1,-1-1 1,1 1 0,-1-1 0,1 0-1,-1 0 1,1-1 0,6-1-1,13-3 22,0 2-1,1 0 0,-1 1 1,39 3-1,-18 0-16,50-7-100,2-6 101,-22 6 0,-55 4-11,-17 1 4,0 1 0,0-1 0,1 1 0,-1 0 0,0 0 0,1 0 0,-1 1 0,0-1 0,4 2 0,4 0-11,-1 0 0,1-1 0,0 0 0,0-1 0,0 0 1,14-2-1,38-1 33,-44 2 6,-7 1-31,-1 0 0,0 0 0,0 1 0,20 4 0,-20-2 17,32 1-1,-39-4-11,0 0 0,0 1 0,0 0 0,-1-1 0,1 1 0,0 1 0,0-1-1,6 4 1,13 2 63,33 5-100,-40-7 21,-13-4 11,0 0 0,0 0 0,0 0 0,0 0 0,0 0 0,0-1 0,0 1 0,0-1 0,6 0 0,43 11 59,-50-10-56,54 6-18,-54-5 21,1-2-1,-1 1 0,1 0 0,-1 0 0,1-1 1,-1 1-1,1-1 0,0 0 0,-1 0 0,1 0 1,5-1-1,-8 1-3,1 0-1,-1 0 1,0 0 0,1-1 0,-1 1-1,1 0 1,-1 0 0,1 0 0,-1 0-1,1 0 1,-1 0 0,1 0 0,-1 0-1,1 0 1,-1 0 0,1 0 0,-1 0 0,0 0-1,1 0 1,-1 0 0,1 1 0,-1-1-1,1 0 1,-1 0 0,0 1 0,1-1-1,-1 0 1,1 0 0,-1 1 0,0-1-1,1 0 1,-1 1 0,0-1 0,1 0-1,-1 1 1,0-1 0,1 2 0,33 5 211,-21-4-247,-9-1 45,-12-1 261,8 10-400,0-18 120,0 6 7,1 0-1,-1 1 1,0-1-1,0 0 1,0 1-1,0-1 1,1 0-1,-1 1 1,0-1-1,0 0 1,0 1 0,0-1-1,0 0 1,-1 1-1,1-1 1,0 0-1,0 1 1,0-1-1,-1 0 1,1 1-1,0-1 1,-1 0-1,1 1 1,0-1-1,-1 1 1,1-1 0,-1 1-1,1-1 1,-1 1-1,1-1 1,-1 1-1,1-1 1,-1 1-1,1 0 1,-1-1-1,0 1 1,0-1-1,-1 1-238,11-6-5554,-14 4 4084,-1 0 0,1-1 0,0 0 0,0 0 0,1-1-1,-6-3 1,9 1-1598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5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1 480,'-11'29'4030,"11"-28"-3209,-21 35 7024,21-34-7639,0-1 1,0 1 0,0-1-1,0 1 1,0-1 0,0 1-1,0 0 1,-1-1-1,1 0 1,0 1 0,-1-1-1,1 1 1,-1-1 0,0 1-1,1-1 1,-1 0-1,0 1 1,0-1 0,-1 2-1,1-3-152,0 1-1,0 0 0,1 0 0,-1 0 1,1 0-1,-1 0 0,1 0 1,-1 0-1,1 0 0,0 0 0,-1 0 1,1 0-1,0 0 0,0 0 1,0 1-1,-1-1 0,1 0 1,1 0-1,-1 0 0,0 0 0,0 0 1,0 0-1,0 0 0,1 0 1,0 2-1,2 12 337,-3-9-280,0 1-1,0-1 1,0 0 0,1 1 0,0-1 0,1 0 0,3 10-1,16 45 258,1 17 43,-18-63-275,4 8 165,-2-1 0,-1 0-1,0 1 1,1 36 0,5 68 745,-11-118-1016,0 38 317,-9 78 1,5-63 11,4-49-279,-1 1 0,0-1 0,-4 18 0,2-15-43,2 0 1,-1 0 0,2 0 0,2 28 0,0 0-9,9 5-2,-11-48-27,0 6 4,0 0 1,0 0-1,0 0 0,-1-1 1,0 1-1,-1 0 0,-3 11 1,4-15-3,0 1 0,0 0 1,1-1-1,-1 1 0,1-1 1,0 1-1,0 0 1,0-1-1,1 7 0,-2 28 56,-3-15 27,1 1-1,1 0 1,2 41-1,0-34-67,-10 37 8,10 95-12,-11-131 12,11-24-20,0-1-1,-1 1 1,0-1-1,0 1 1,-1-1-1,-2 9 1,3-11 2,0-1 0,0 1 0,1 0 0,-1 0 1,1 0-1,0 0 0,1 5 0,-2 30 60,1-40-65,-6 26 215,1 1 0,-3 54 0,-3-15-38,11 503 459,4-562-652,-4-7 16,1 0 0,-1 0-1,1 0 1,-1 1 0,1-1-1,-1 0 1,0 1 0,1-1-1,-1 1 1,1-1 0,-1 0 0,0 1-1,1-1 1,-1 1 0,0-1-1,0 1 1,1-1 0,-1 1-1,0-1 1,0 1 0,0-1 0,1 1-1,-1-1 1,0 1 0,0-1-1,0 1 1,0-1 0,0 1 0,0 0-1,0-1 1,0 1 0,-1-1-1,1 1 1,0-1 0,0 2-1,0-1 20,1 47-74,3-48 15,0 5-17,-3-4 59,-1-1-60,0 1 54,0-1 1,0 0 0,0 1-1,0-1 1,-1 1 0,1-1-1,0 0 1,0 1 0,0-1-1,0 0 1,0 1 0,0-1-1,0 0 1,0 1-1,1-1 1,-1 0 0,0 1-1,0-1 1,0 0 0,0 1-1,0-1 1,1 0 0,-1 1-1,0-1 1,0 0 0,0 1-1,1-1 1,-1 0 0,0 0-1,0 1 1,1-1-1,-1 0 1,0 0 0,1 0-1,-1 1 1,0-1 0,1 0-1,-1 0 1,0 0 0,1 0-1,-1 0 1,0 0 0,1 0-1,-1 0 1,0 0 0,1 0-1,-1 0 1,1 0-1,-1 0 1,2 24-26,-2-23 28,0-1 0,0 0 0,0 0 1,0 0-1,0 1 0,0-1 0,0 0 0,0 0 0,0 1 0,-1-1 0,1 0 0,1 0 0,-1 1 0,0-1 0,0 0 0,0 0 0,0 1 0,0-1 0,0 0 0,0 0 1,0 0-1,0 1 0,0-1 0,0 0 0,1 0 0,-1 0 0,0 1 0,0-1 0,0 0 0,0 0 0,1 0 0,-1 0 0,0 1 0,0-1 0,0 0 0,1 0 0,-1 0 1,0 0-1,0 0 0,0 0 0,1 0 0,-1 0 0,0 0 0,0 0 0,1 0 0,-1 0 0,0 0 0,0 0 0,1 0 0,-1 0 0,0 0 0,0 0 0,1 0 0,-1 0 1,0 0-1,0 0 0,0 0 0,1 0 0,-1 0 0,0 0 0,0-1 0,0 1 0,1 0 0,-1 0 0,0 0 0,1 0 0,0 0 1,0 0-1,0 0 1,0 0-1,0 0 0,0 1 1,0-1-1,0 0 0,0 1 1,0-1-1,0 1 0,0-1 1,0 1-1,-1-1 0,1 1 1,0 0-1,0 0 0,-1-1 1,1 1-1,0 0 1,-1 0-1,1 0 0,-1-1 1,1 1-1,-1 0 0,1 0 1,-1 0-1,0 0 0,1 0 1,-1 0-1,0 0 0,0 0 1,0 2-1,7-2 9,-12-1-25,3 0-24,-14-4-6879,11-5 243,-2-6 159,5 12 5350,0-3-2690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39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42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54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3.3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5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6.5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7.1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91 704,'0'-6'15639,"-1"14"-14120,1-4-1260,0 1 0,0-1 1,0 0-1,0 1 0,1-1 1,0 0-1,0 1 1,0-1-1,0 0 0,4 7 1,9 49 1014,15 25-451,-15-31-642,-1-33-110,-11-18-57,0 0 0,0 0 0,0 0 1,0 0-1,-1 0 0,1 1 0,-1-1 1,0 1-1,2 5 0,-3-7-12,0-1 0,0 1 0,1 0 1,-1-1-1,1 1 0,-1-1 0,1 1 0,0-1 0,-1 0 0,1 1 0,0-1 0,0 0 1,0 1-1,2 0 0,-2-1 2,0 0 0,0 0 0,0 1 0,-1-1 0,1 0 0,0 0 0,0 1 0,-1-1 0,1 0 0,-1 1 0,1-1-1,-1 0 1,1 4 0,-1-4 50,1 0 0,-1 1 0,1-1-1,-1 0 1,1 0 0,0 1 0,-1-1-1,1 0 1,0 0 0,0 0-1,0 0 1,0 0 0,0 0 0,0 0-1,0 0 1,0 0 0,0-1 0,0 1-1,1 0 1,-1-1 0,0 1-1,0-1 1,1 1 0,-1-1 0,0 0-1,1 1 1,-1-1 0,3 0 0,-3 0 829,0-6-784,1 1 1,-1-1-1,1 1 1,0-1-1,0 1 1,1 0-1,0 0 1,0 0-1,0 0 1,6-7-1,16-31-15,-18 30-84,1 1 1,1 0-1,0 0 0,0 1 0,1 0 0,0 1 1,13-10-1,-15 12-14,33-35-152,15-12-771,-53 52 778,0 0 0,0 0 0,0-1 1,-1 1-1,0-1 0,0 1 0,0-1 0,0 0 1,0 0-1,1-4 0,15-28-2134,8-5-1923,-21 25-166,-3-1-3926,-2 12 4856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9.9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1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2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3.4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4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5.6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57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35.4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17 648,'2'-2'9732,"7"-13"-5349,-15 21-3096,10-7-745,-2 1-264,-7 1 737,2-1-121,9 4-1025,-4-3 278,-3-1-132,1 0 4,0 0 0,-1 0 0,1 0 0,0 0 0,-1 0 0,1 0 0,0 0 0,-1 0 0,1 0 0,0 0 0,-1 0 0,1 0 0,0 0 0,-1 0 0,1 1 0,0-1 0,-1 0 0,1 0 0,0 0 0,-1 0 0,1 1 0,0-1 0,0 0 0,-1 0 0,1 1 1,0-1-1,0 0 0,0 0 0,-1 1 0,1-1 0,0 0 0,0 0 0,0 1 0,0-1 0,-1 0 0,1 1 0,0-1 0,0 0 0,0 1 0,0-1 0,0 187 1016,1-179-1021,-1-1 0,2 0 1,-1 0-1,1 0 0,3 7 1,-3-6-9,0-1 0,0 1 0,0-1 0,-1 1 0,1 8 0,8 170 573,-20-76-344,10-83-220,-1-1 19,1 1 0,2 0 0,6 30-1,-6 3 330,-2-53-320,-1 1 0,1-1 0,1 0 0,-1 0 0,1 0 0,0 0 0,1 0 0,2 9 0,7 39 23,-10-51-73,0 0 1,0 1 0,0-1-1,0 0 1,-1 0 0,0 1-1,0-1 1,0 0-1,-2 7 1,1-8 2,1 0 1,-1 0-1,1 0 1,0 0-1,0 0 0,0 0 1,0 0-1,0 0 0,1 0 1,-1 0-1,1 0 1,0 0-1,0 0 0,0 0 1,0-1-1,3 5 0,0 17 36,-2-20-33,-1 0 0,1-1-1,-1 1 1,1 0 0,-1 0-1,0 0 1,0 0 0,-1 0-1,1 1 1,-1-1 0,0 5-1,-2 65 59,1-37-64,1 41-50,0-77 50,0-1 7,1 1 1,0-1-1,0 0 1,-1 1-1,1 0 1,0-1 0,-1 1-1,1-1 1,0 1-1,-1 0 1,1-1-1,-1 1 1,1 0-1,-1 0 1,1-1-1,-1 1 1,0 0 0,1 0-1,-1 0 1,0 0-1,0 0 1,0-1-1,1 1 1,-1 0-1,0 0 1,0 0-1,0 0 1,0 0 0,-1 1-1,1 36-12,-1-28 49,1-9-44,0 37-11,1-35 17,-1-2 0,0 0 0,0 0 1,0 0-1,0 0 0,0-1 1,0 1-1,0 0 0,0 0 0,-1 0 1,1-1-1,0 1 0,0 0 1,-1 0-1,1 0 0,-1-1 0,1 1 1,-1 0-1,1-1 0,-1 1 1,1 0-1,-1-1 0,1 1 1,-1-1-1,0 1 0,-1 0 0,11 18 24,-8-6-31,-1-12 9,0-1 0,1 1 0,-1-1 0,0 1 0,0 0 0,0-1 0,1 1 0,-1 0 0,0-1 0,0 1 0,0-1 0,0 1 0,0 0 0,0-1 0,0 1 0,0 0 0,0-1 0,-1 1 0,1-1 0,0 1 0,0 0 0,0-1 0,-1 1 0,1-1 0,0 1 0,-1 0 0,1-1 0,-1 1 0,1-1 0,0 0 0,-1 1 0,1-1 0,-1 1 0,1-1 0,-1 0 0,0 1 0,1-1 0,-1 0 0,1 1 0,-1-1 0,1 0 0,-1 0 0,0 0 0,0 1 0,1 0-7,0 4 1,0-4 4,0 0 0,0 0 0,1 0 0,-1 0 0,0 1 0,0-1 0,0 0 0,0 0 0,0 0 0,0 0 1,0 0-1,-1 0 0,1 0 0,0 0 0,-1 0 0,1 0 0,0 0 0,-1 0 0,1 0 0,-1 0 0,0 0 1,1 0-1,-1 0 0,0 0 0,1-1 0,-1 1 0,-1 1 0,0 24-1115,-2-20-299,-14-6-11591,7-1 9313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40.2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91 60,'0'0'257,"-20"-1"2649,20 1-2844,-1 0 0,1-1 1,-1 1-1,1 0 0,-1-1 0,1 1 0,-1 0 1,0 0-1,1 0 0,-1 0 0,0 0 1,1-1-1,-1 1 0,0 0 0,1 0 0,-1 0 1,1 1-1,-1-1 0,0 0 0,1 0 1,-1 0-1,0 0 0,1 1 0,-1-1 0,1 0 1,-1 0-1,1 1 0,-1-1 0,1 1 1,-1-1-1,1 0 0,-1 1 0,1-1 0,-1 1 1,1-1-1,-1 1 0,1-1 0,0 1 1,0 0-1,-1-1 0,1 1 0,0-1 0,0 1 1,-1 0-1,1-1 0,0 1 0,0-1 1,0 1-1,0 0 0,0-1 0,0 1 0,0 1 1,-6 3 504,10-5-123,-2 0-65,-7 2-148,-11 9 8187,18-9-8333,0 0 0,0 0 0,0 0-1,0 0 1,1 0 0,-1-1 0,1 1-1,-1-1 1,1 1 0,-1-1 0,1 0-1,0 0 1,0 0 0,0-1 0,0 1 0,0-1-1,-1 1 1,1-1 0,4 0 0,1-2 167,0 0 1,0 1-1,0-1 1,0 2-1,0-1 1,13 2-1,-14-1-142,86 18 774,-48-16-645,-29-1-93,-1-1-1,29-2 1,45-10 665,113-1 0,-175 15-691,0 1 0,0 1 0,46 13-1,32 6 68,-63-19 3,0-2 0,69-5 0,-4-1 74,31 16-32,79 1 89,-144-12-168,-19 0 139,89-9 0,158-24 211,-257 27-478,63-1 0,-45 2-18,-48 2-4,1 1 0,0 0 0,0 1 0,0 1 0,-1 0 0,19 4 0,-21-3 2,0-1 1,0-1 0,-1 0 0,1 0-1,0-1 1,0-1 0,-1 0-1,14-4 1,18-2 24,13 1 14,-17 3-25,60-15 1,-93 17-20,-1 1 1,1 0-1,0 0 0,0 1 1,0-1-1,0 1 1,-1 1-1,1-1 0,0 1 1,10 3-1,20 1 7,122-11 46,-6-13-57,-46 13-61,58-6 103,-119 9-31,-36 2-10,1 0 0,0 0 1,0 1-1,0 1 0,0-1 1,15 4-1,-6-1 11,1 0 1,0-2-1,31-1 0,-32 0-16,122-12-25,-2 0 50,-83 8-21,-42 2-7,0 1 0,0 0 0,0 1-1,0 1 1,0 0 0,19 4 0,-15-1 13,1-2-1,-1 0 1,1-1 0,25-1 0,43 3-12,-31 2-50,67-3 0,-89-2-57,74-12-9,100 6 134,28 6 120,-207 2-126,-20-2 1,0 1-1,0-1 1,0 0 0,12-2 0,-18 1-3,3-1 0,0 1 1,0-1 0,1 1 0,-1 1 0,0-1-1,1 1 1,9 1 0,27-1 0,23 6 36,-58-6-26,1-1-12,-1 1 0,1 0-1,0 1 1,-1 0 0,15 3 0,9-2 1,22 8 59,-52-9-50,41 11-109,-38-12 128,-4 0-15,0-1-1,0 1 1,0 0 0,1 0 0,-1-1 0,0 1 0,0 0 0,0 0 0,0 0 0,0 0 0,0 1-1,0-1 1,0 0 0,0 0 0,0 1 0,0-1 0,0 0 0,0 1 0,0-1 0,0 1 0,0-1 0,0 1-1,0 0 1,-1-1 0,2 2 39,-12-13-1032,-8 7-234,15 3 538,0 1 0,0-1 0,0 0 0,0 0-1,0 0 1,0 0 0,0-1 0,1 1 0,-1-1 0,0 0 0,1 1 0,-1-1-1,1-1 1,0 1 0,-4-4 0,-26-24-8015,10 11 4358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48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22 171 592,'-16'-7'3511,"11"5"-1085,4 12-608,5-4-1098,3 11 3945,-14-14 39,7-3-4682,0 0 1,0 1-1,1-1 0,-1 0 1,0 0-1,0 0 1,0 0-1,0 0 1,0 0-1,0 0 1,0 1-1,0-1 1,0 0-1,0 0 1,0 0-1,0 0 0,0 0 1,0 0-1,0 0 1,0 0-1,-1 1 1,1-1-1,0 0 1,0 0-1,0 0 1,0 0-1,0 0 1,0 0-1,0 0 1,0 0-1,0 0 0,0 1 1,0-1-1,0 0 1,-1 0-1,1 0 1,0 0-1,0 0 1,0 0-1,0 0 1,0 0-1,0 0 1,0 0-1,0 0 0,-1 0 1,1 0-1,0 0 1,0 0-1,0 0 1,0 0-1,0 0 1,0 0-1,0 0 1,-1 0-1,1 0 1,0 0-1,0 0 1,0 0-1,0 0 0,0 0 1,0 0-1,0 0 1,0 0-1,-1-1 1,1 1-1,0 0 1,0 0-1,43-13 844,-39 12-767,0-1-1,0 0 1,0 1 0,-1-1 0,1-1 0,-1 1 0,7-5 0,-8 4-46,1 1-1,-1 0 0,1 0 1,0 1-1,-1-1 1,1 0-1,0 1 1,0 0-1,0 0 1,0 0-1,0 0 1,1 0-1,-1 1 0,0-1 1,6 1-1,149 12 242,-14-6-36,242-6 68,-312 7-245,-60-4-63,0-1 0,0-1-1,0 0 1,28-2 0,8-5 1,-21 3-16,54-13-1,-71 12-4,0 0-1,0 1 1,0 0 0,0 1 0,1 1-1,-1 0 1,0 1 0,1 0 0,-1 1-1,17 2 1,-17-1 5,0 0-1,0-1 1,0-1-1,23-2 1,-1 0 0,7 1 2,47-10-1,-47 6 0,49-2 0,-63 7-7,-15-1 6,0 1-1,0 0 0,-1 1 0,23 4 0,-22-3-1,0 0-1,0-1 0,0 0 0,0-1 0,0-1 0,0 0 1,12-2-1,40-3 1,-38 6-3,-14-1 0,0 1 0,0 0 0,1 1 0,20 4-1,-23-3-7,-1-1-1,1 0 0,-1 0 0,1-1 1,0-1-1,-1 0 0,1 0 0,14-4 1,37-3-62,88 2 113,-68 3-14,0-4 0,112-24 0,-167 27-31,47 1 0,-23 3 1,-19 2 27,0-3 1,49-5-1,-49 1-23,1 3 0,50 1-1,-42 2 31,46-8-38,33-5 86,-11 6-131,53 12 48,-131-3 2,-26-2 1,1 0 0,-1 0 0,0-1 0,1 0 1,-1 0-1,1 0 0,-1 0 0,1-1 1,-1 0-1,0 0 0,6-2 0,-1 1 2,-1 0-1,1 1 1,0-1-1,0 2 1,-1-1-1,1 1 1,0 0-1,0 1 1,10 2-1,32 1 79,-4 1-119,-37-3 26,-1-1 0,1 0 0,-1-1 0,1 0 0,16-2 0,114-10-54,-116 9 70,47 0-1,-47 3-7,47-6 0,-42 2-22,1 2-1,45 1 0,-44 1 7,171 0-235,-114 6 277,32 6 21,-79-14-57,-28 1 10,0 0-1,1 1 1,-1 0-1,1 1 1,16 3-1,-4 2 12,0-2 1,0-1-1,0 0 0,0-2 0,42-4 0,36 0 12,-68 8-21,25 3 129,-18-2-233,14-4 142,-40 0-27,1-1 0,0-1-1,32-4 1,-6 1 14,11 5-16,-34 4-20,-19-7 2,5 2 10,-5 0 5,-5 1 3,26-5 3,-23 2-4,0 1 0,0 0 0,-1 0 1,1 0-1,0 0 0,0-1 0,0 1 0,0 0 0,0 0 0,0 0 0,0 0 1,-1-1-1,1 1 0,0 0 0,0 0 0,0 0 0,0 0 0,-1 0 0,1 0 0,0 0 1,0-1-1,0 1 0,0 0 0,-1 0 0,1 0 0,0 0 0,0 0 0,0 0 0,-1 0 1,1 0-1,0 0 0,0 0 0,0 0 0,-1 0 0,1 0 0,0 0 0,0 0 1,0 1-1,-1-1 0,1 0 0,0 0 0,0 0 0,0 0 0,0 0 0,-1 0 0,1 0 1,0 1-1,0-1 0,0 0 0,0 0 0,0 0 0,0 0 0,-1 0 0,1 1 0,0-1 1,0 0-1,0 0 0,0 0 0,0 1 0,0-1 0,0 0 0,0 0 0,0 1 0,-43-2-914,0 10-5396,38-8 5075,1 1 0,-1-1 0,0 1-1,0-1 1,0-1 0,0 1-1,0-1 1,0 0 0,-5 0-1,-12-5-2552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79 129 1516,'-11'7'14033,"12"-6"-13920,-1 1 0,1-1 0,-1 0 0,1 0 0,0 0 0,0 0 0,0 0 0,-1 0 0,1 0 0,0 0 0,0 0 0,0-1 0,0 1 1,1 0-1,-1-1 0,0 1 0,0 0 0,0-1 0,1 0 0,-1 1 0,0-1 0,0 0 0,2 1 0,45 10 334,-24-6-159,-16-6-226,-1 1 0,1-1 0,-1 0 0,1-1-1,-1 0 1,1 0 0,-1-1 0,0 0 0,12-7 0,1-2 20,-18 12-76,-1-1 0,1 0 0,0 0 1,0 0-1,-1 0 0,1-1 0,0 1 1,-1 0-1,0-1 0,1 1 0,-1-1 1,0 1-1,1-1 0,-1 0 1,1-2-1,19-23 73,-19 26-69,-1-1-1,1 0 1,0 1 0,-1-1 0,1 0-1,-1 0 1,0 0 0,1 0 0,-1 0-1,0 0 1,0 0 0,-1 0-1,1 0 1,0 0 0,-1-1 0,1 1-1,-1 0 1,0-1 0,1 1-1,-2-5 1,1 6 4,0-1 0,0 0 0,0 1 0,0-1 0,-1 1 0,1-1-1,-1 1 1,1-1 0,-1 1 0,0-1 0,0 1 0,1 0 0,-1-1 0,0 1 0,0 0 0,0 0 0,-1-1-1,1 1 1,0 0 0,0 0 0,-1 0 0,1 0 0,0 1 0,-1-1 0,1 0 0,-1 1 0,1-1-1,-1 0 1,1 1 0,-1 0 0,1-1 0,-1 1 0,1 0 0,-1 0 0,0 0 0,1 0 0,-1 0-1,1 0 1,-1 0 0,-3 2 0,-11 0 122,0 1 1,0 0-1,-21 8 0,20-6 25,1 1-28,1 0 1,-1 2 0,2-1 0,-1 2 0,1 0 0,0 0-1,1 2 1,1-1 0,-1 2 0,-18 21 0,29-29-124,0 0 1,1 0 0,-1 0-1,1 0 1,-1 0 0,1 0-1,0 0 1,1 0 0,-1 0-1,1 0 1,0 1 0,0-1-1,0 0 1,1 0 0,-1 0-1,1 1 1,0-1 0,0 0-1,0 0 1,1 0 0,0 0-1,2 4 1,16 14 73,-18-18-62,1-1 1,1 1-1,-1 0 1,0-1-1,1 0 0,-1 0 1,9 5-1,-4-4 13,1 1 0,0-2 0,0 1 0,0-1 0,0-1 0,0 0 0,1 0 0,-1 0 0,1-2 0,10 1-1,7-2-284,1-2-1,32-8 0,-58 11 213,27-5-1041,30-9-2979,-18-10-4053,-23 11 4354,-5 1 15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5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43 883 420,'-21'24'3974,"16"-17"-3212,5-7-660,-6 11 9930,-5-4-5956,11-8-3932,2-29 34,61-60-18,-45 53-127,-15 31-27,-1 0-1,1 0 1,0 0 0,0 0-1,0 1 1,7-9 0,9-10 28,30-49 1,-2 2-151,7-16-16,-37 61 223,-1-1 1,14-28 0,6-12-84,-23 37 7,-11 25-13,0 0-1,0-1 1,1 1-1,0 0 0,0 0 1,0 1-1,0-1 1,6-5-1,-5 5-1,0-1-1,0 1 0,-1-1 1,1 0-1,-1 0 0,3-10 1,7-11 28,-11 24-23,0-1 1,-1 0-1,1 0 1,-1 0-1,0 0 1,0 0-1,0 0 1,1-7 0,8-7-64,-8 17 58,0-1 1,-1 1 0,1 0 0,-1 0 0,1-1 0,-1 1 0,0-1 0,1 1 0,-1-1 0,0 0 0,0 0 0,0 1 0,0-1-1,-1 0 1,1 0 0,0 0 0,0-4 0,1 5 17,-2 1-16,0-1 0,0 1 0,0 0 0,0 0-1,0 0 1,0-1 0,0 1 0,0 0 0,0 0 0,0 0 0,0-1 0,1 1 0,-1 0-1,0 0 1,0 0 0,0-1 0,0 1 0,0 0 0,0 0 0,1 0 0,-1 0-1,0 0 1,0-1 0,0 1 0,0 0 0,1 0 0,-1 0 0,0 0 0,0 0 0,0 0-1,1 0 1,-1 0 0,0 0 0,0 0 0,1 0 0,-1 0 0,0 0 0,0 0-1,0 0 1,1 0 0,-1 0 0,0 0 0,0 0 0,0 0 0,1 0 0,-1 0 0,0 0-1,0 0 1,0 0 0,1 0 0,-1 1 0,0-1 0,0 0 0,0 0 0,1 0 0,-1-23 115,0 22-82,8-12-70,-6 10 160,-2 14 343,4-6-349,-3-4-111,-1-1-1,1 0 0,-1 0 0,1 1 1,-1-1-1,0 0 0,1 0 0,-1 1 0,0-1 1,1 1-1,-1-1 0,0 0 0,1 1 0,-1-1 1,0 1-1,0-1 0,1 0 0,-1 1 0,0-1 1,0 1-1,0-1 0,0 1 0,0-1 0,0 1 1,0-1-1,0 1 0,0-1 0,0 1 0,0 0 1,0 5 41,0-1 0,0 1 0,1-1 0,0 1 0,0-1 0,0 1 0,4 9 0,-4-12-28,0 1-1,0 0 0,0 0 1,-1 0-1,0-1 0,0 1 0,0 0 1,0 0-1,0 0 0,-2 4 1,2-4-10,-1 1 0,1-1 1,-1 0-1,1 1 1,1-1-1,-1 1 1,1-1-1,1 7 0,2 4 18,0 1 0,2 27 0,-4-27-3,0 0 1,8 27-1,16 38 125,-24-73-127,0-1 10,0-1 0,0 0 1,1 0-1,0 0 1,0-1-1,0 1 0,7 9 1,-6-11-26,0 0 0,-1 0-1,0 1 1,1 0 0,-2 0 0,5 8 0,-5-8 5,1 0 1,0 0-1,0 0 0,0 0 0,0-1 1,7 7-1,-7-7 20,1 0 0,-1 0-1,0 0 1,0 0 0,-1 0 0,1 1 0,2 6 0,14 21 123,20 17-51,-27-30-67,-11-16-12,0-1-1,1 1 1,-1-1-1,1 1 1,-1-1-1,1 0 1,0 0-1,-1 0 1,1 0-1,4 3 0,6 20 349,-11-22-332,0 0 0,0 0 0,0 0 0,0 0 0,0-1 0,1 1 0,-1-1 0,1 1 0,0-1 0,0 1 0,0-1 0,0 0 0,0 0 0,0 0 0,0 0 1,4 2-1,15 30 111,-20-34-153,-1 1 1,0-1 0,1 0-1,-1 0 1,0 0 0,1 1 0,-1-1-1,0 0 1,0 1 0,0-1-1,1 0 1,-1 0 0,0 1 0,0-1-1,0 0 1,1 1 0,-1-1-1,0 1 1,0-1 0,0 0 0,0 1-1,0-1 1,0 0 0,0 1-1,0-1 1,0 0 0,0 1 0,0-1-1,0 1 1,0-1 0,0 0-1,0 1 1,-1-1 0,1 1 0,0-1-2,0 0 0,0 0 0,0 1 1,0-1-1,-1 0 0,1 0 1,0 1-1,0-1 0,0 0 0,0 0 1,0 0-1,0 1 0,0-1 1,0 0-1,0 0 0,0 1 0,0-1 1,0 0-1,0 0 0,0 1 0,1-1 1,-1 0-1,0 0 0,0 0 1,0 1-1,0-1 0,0 0 0,0 0 1,0 0-1,1 0 0,-1 1 1,0-1-1,0 0 0,0 0 0,1 0 1,-1 0-1,0 0 0,0 1 0,0-1 1,1 0-1,-1 0 0,0 0 1,0 0-1,0 0 0,1 0 0,-1 0 1,0 0-1,0 0 0,1 0 1,-1 0-1,0 0 0,0 0 0,1 0 1,-1 0-1,0 0 0,0 0 0,0 0 1,1 0-1,-1-1 0,2 1 49,-10-10-2742,7 10 2469,0-1-1,0 1 1,0-1 0,0 0-1,0 0 1,1 1 0,-1-1-1,0 0 1,0 0 0,1 0-1,-1 0 1,1 0 0,-1 0-1,1 0 1,-1 0-1,1 0 1,-1 0 0,1 0-1,0 0 1,0 0 0,-1-2-1,1-3-1272,-1-1 0,-1 1 0,1-1 0,-1 1-1,0 0 1,0 0 0,-1 0 0,-5-10 0,-3-2-2037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6.4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49 240,'-7'-2'15234,"12"5"-16509,-4-3 1413,1 1 1,-1-1-1,1 1 0,-1-1 0,1 1 0,-1-1 1,1 0-1,0 0 0,-1 1 0,1-1 0,-1 0 0,1-1 1,0 1-1,-1 0 0,1 0 0,-1-1 0,1 1 0,-1-1 1,1 1-1,-1-1 0,1 0 0,-1 1 0,0-1 0,1 0 1,-1 0-1,2-2 0,-1 2-76,0-1 0,1 1 0,-1-1 1,0 1-1,1 0 0,-1 0 0,1 0 0,-1 0 0,1 1 0,0-1 1,3 0-1,3-1 321,-9 2-355,1-1 0,-1 1-1,1 0 1,0 0 0,-1 0-1,1-1 1,-1 1 0,1 0-1,0 0 1,-1 0 0,1 0-1,0 0 1,-1 0 0,1 0-1,0 0 1,-1 0 0,1 0-1,0 1 1,-1-1 0,1 0-1,-1 0 1,1 1 0,-1-1-1,1 0 1,1 1-1,6 1 89,0 0-1,0 0 1,0-1-1,0 0 1,0-1-1,12-1 1,-13 1-54,112-6 392,-59-2-436,-51 5-151,0 1 0,0 1 0,0 0 0,0 0 0,1 0-1,-1 1 1,0 1 0,17 2 0,-19-1-613,-1-1-1,0-1 1,1 1 0,-1-1-1,1 0 1,-1-1-1,9-1 1,44-11-9170,-48 8 7320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7.9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22 123 1164,'-11'13'16674,"11"-8"-16654,0-5 137,-1 0-138,1 0 0,0 0 0,-1 0 0,1 0 0,0 0-1,-1 0 1,1 0 0,0 0 0,-1 0 0,1 0 0,0 0 0,-1 0 0,1 0 0,0 0 0,-1 0 0,1 1-1,0-1 1,-1 0 0,1 0 0,0 0 0,0 0 0,-1 1 0,1-1 0,0 0 0,0 0 0,-1 1 0,1-1 0,0 0-1,0 0 1,0 1 0,-1-1 0,1 0 0,0 1 0,0-1 0,0 0 0,0 1 0,0-1 0,0 0 0,0 1-1,0-1 1,10 36 1532,1-5-837,0 4-422,0 2 144,-11-35-413,0 1 0,1 0 0,-1-1 0,1 1 0,0-1 0,0 1 0,0-1 0,0 1 0,0-1 0,2 3 0,-1-3-7,-1 0-1,1 1 0,-1-1 1,0 1-1,0-1 0,0 1 1,-1-1-1,1 1 1,-1-1-1,1 4 0,-1-3-4,1-1-1,-1 0 1,1 0-1,-1 1 1,1-1-1,0 0 1,0 0-1,0 0 1,0 0-1,3 4 1,-3-4 3,1 0 0,-1 0 0,0 0 0,0 0 0,0 0 0,0 0 0,-1 0 0,1 1 0,0-1 0,0 5 0,10 45 379,-7-31-241,-3-20-147,-1-1 0,0 1 0,1 0 0,-1 0 0,0 0 0,0-1 0,1 1 0,-1 0 0,0 0 0,0 0 0,0 0 0,0 0 0,0 0 0,0 0 0,0-1 0,-1 1 0,1 0 0,0 0 0,0 0 0,-1 0 0,1-1 0,0 1 0,-1 0 0,1 0 0,-1-1 0,1 1 0,-2 1-1,1 5 38,-1-1 0,1 1 0,0 0 0,1 0 0,-1 0 0,2 0 0,-1 0 0,2 9 0,0 9 128,-3-22 610,1-6-340,-8-41-35,7 41-366,0-1 0,0 0 1,0 0-1,1 0 0,0 0 1,0 0-1,0 0 1,1-5-1,0-3 88,-6 7-88,4 5-38,1 0 0,0 0 0,-1 0 0,1 0 1,0 0-1,-1 0 0,1-1 0,0 1 0,-1 0 0,1 0 0,0 0 0,0-1 1,-1 1-1,1 0 0,0 0 0,0-1 0,-1 1 0,1 0 0,0-1 1,0 1-1,0 0 0,-1-1 0,1 1 0,0 0 0,0-1 0,0 1 0,0 0 1,0-1-1,0 1 0,0 0 0,0-1 0,0 1 0,0 0 0,0-1 1,0 1-1,0-1 0,0 1 0,0 0 0,0-1 0,0 1 0,0 0 0,1-1 1,-1 1-1,0 0 0,0-1 0,0 1 0,1 0 0,-1 0 0,0-1 1,1 1-1,3-8 6,-1 1-1,0 0 1,0-1 0,0 0 0,-1 0 0,0 0 0,1-13 0,2-6-30,0 7 12,-2 0 0,0 0-1,-1-37 1,9 9 44,-11 44-33,1 1 0,-1 0 0,1-1 0,0 1 1,0-1-1,1 1 0,-1 0 0,3-4 0,6-25 9,-9 30-9,0-1 0,0 1 0,0-1 0,0 1 0,1 0 0,-1-1 0,1 1 0,-1 0 0,1 0 0,0 0 1,0 0-1,0 0 0,0 0 0,0 1 0,0-1 0,4-1 0,37-21-11,30-10-9,-60 26 13,1 1 0,-1 1 0,1 0 1,1 1-1,15-3 0,-9 3 2,-19 4-1,0 0 1,1 0-1,-1 0 1,1 0 0,-1 0-1,1 1 1,-1-1 0,1 1-1,0 0 1,-1 0 0,1 0-1,-1 0 1,1 0 0,0 1-1,-1-1 1,1 1 0,-1-1-1,1 1 1,-1 0-1,1 0 1,-1 0 0,0 0-1,1 1 1,3 2 0,-6-3 3,1 1 0,-1-1 0,1 1 0,-1-1 0,1 1 0,-1 0 0,0-1 0,0 1 0,0-1 0,0 1 1,0-1-1,0 1 0,0 0 0,0-1 0,-1 1 0,1-1 0,-1 1 0,1-1 0,-1 1 0,0-1 0,1 1 0,-1-1 0,-1 2 0,-3 12 2,3-9 2,0 0-1,-1 0 1,0 0 0,1 0 0,-2-1-1,1 0 1,-1 1 0,1-1 0,-2-1-1,1 1 1,0 0 0,-1-1-1,-6 4 1,-10 13 5,-33 32 5,42-42-57,-1 0 1,0 0-1,-1-1 1,0-1-1,-16 7 1,29-15 38,-1 0-153,0 0-1,0 0 1,-1 0-1,1-1 1,-1 1 0,1-1-1,0 1 1,-1-1-1,1 0 1,-1 0-1,1 0 1,-1 0 0,1 0-1,-1 0 1,1-1-1,-1 1 1,1-1 0,0 0-1,-5-1 1,6 1-105,1 1 1,-1-1 0,0 0 0,0 0 0,1 1-1,-1-1 1,0 0 0,1 0 0,-1 1-1,1-1 1,-1 0 0,1 0 0,-1 0 0,1 0-1,0 0 1,-1 0 0,1 0 0,0 0-1,0 0 1,0 0 0,0 0 0,0 0-1,0 0 1,0 0 0,0 0 0,0 0 0,0-1-1,10-28-8877,-1 18 5500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9.7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64 616,'0'0'8990,"0"2"-7976,0 12 8497,-2-12-9736,2-2 235,-1 0-1,1 0 1,0 0 0,-1 0 0,1 0 0,0 0-1,-1 0 1,1 0 0,-1 0 0,1 0 0,0 0-1,-1 0 1,1 0 0,0 1 0,-1-1 0,1 0-1,0 0 1,0 0 0,-1 1 0,1-1 0,0 0-1,0 0 1,-1 1 0,1-1 0,0 0-1,0 0 1,-1 1 0,1-1 0,0 0 0,0 1-1,0-1 1,0 0 0,0 1 0,0-1 0,-1 0-1,1 1 1,0-1 0,0 1 0,0-1 0,0 0-1,0 1 1,0-1 0,0 0 0,0 1 0,1-1-1,-1 0 1,0 1 0,0-1 0,0 0 0,0 1-1,0-1 1,1 0 0,-1 1 0,0-1 0,1 1 2,-1-1 1,0 1 0,0-1 0,0 1-1,0-1 1,1 1 0,-1-1 0,0 1 0,0-1-1,0 1 1,0 0 0,0-1 0,0 1-1,0-1 1,0 1 0,0-1 0,-1 1 0,1-1-1,0 1 1,0-1 0,0 1 0,-1-1-1,1 1 1,0-1 0,0 1 0,-1-1 0,1 1-1,-1-1 1,0 1 0,0 0 4,1-1 0,-1 1 1,0 0-1,0 0 0,1-1 1,-1 1-1,1 0 0,-1 0 0,0 0 1,1 0-1,0 0 0,-1 0 1,1 0-1,0 0 0,-1 0 0,1 0 1,0 0-1,0 0 0,0 0 1,0 0-1,0 0 0,0 0 0,0 1 1,6 34 293,-1-3-140,6 28-95,0 18 621,-12-74-679,1 0-1,0-1 1,1 1-1,-1 0 1,1-1-1,0 1 1,0-1-1,0 1 1,4 6-1,-3-6-10,0 0 0,0 1 0,0-1 0,-1 0 0,0 1 0,0-1 0,0 1 0,-1 0 0,1-1 0,-2 9 0,1-9-3,11 25-47,-11-14 59,-1-13-5,1 0 0,-1 1 1,1-1-1,0 0 0,1 0 0,-1 0 0,0 1 0,1-1 1,0 0-1,0 0 0,0 0 0,0 0 0,0 0 1,3 5-1,-4-7-8,1-1 0,-1 1 0,1 0 0,-1 0 0,0 0 0,1 0 0,-1 0 0,0 0 0,0 0 0,0 0 0,0-1 0,0 1 0,0 0 0,0 0 0,0 0 0,0 0 0,-1 2 0,3 16 33,-1-15-34,1 1 1,-1-1 0,1 1-1,-1-1 1,0 1-1,-1 0 1,1-1 0,-1 1-1,-1 8 960,0-25-576,-2 9-369,1-1-1,-1 0 1,1 0-1,0 0 1,1 0-1,-1-1 1,1 1-1,0 0 1,0-1-1,0 1 1,0-6-1,-10-75 16,11 78-32,0-1 0,0 1 0,-1 0 0,0 0 0,-1-1 0,-3-10 0,3 8-5,0-1-1,1 0 0,0-1 1,1 1-1,0 0 0,2-16 1,0-12-8,-2 21 12,-1 11 3,1 1-1,0-1 0,0 1 0,1-1 1,-1 0-1,1 1 0,1 0 1,-1-1-1,4-8 0,4-7-9,-8 19 6,0 0 1,0-1-1,0 1 0,0 0 1,1 0-1,0 0 1,-1 0-1,4-3 1,11-17 14,11-10 30,-14 13-14,-13 18-29,1 0 0,0 0 0,0 0 0,1 0 0,-1 0 0,0 0 0,0 1 0,1-1 0,-1 0 0,1 1 0,0-1 0,-1 1 0,4-2 0,88-58-150,-89 60 144,-1 0 0,1 0 0,0 1-1,-1 0 1,1-1 0,0 1 0,-1 0 0,1 1 0,-1-1 0,1 1 0,0 0-1,-1-1 1,1 1 0,5 3 0,-2-2 5,-4-1 0,1 0-1,-1 0 0,1 1 1,-1-1-1,0 1 0,1 0 1,-1 0-1,0 0 1,0 0-1,0 1 0,-1-1 1,1 1-1,-1-1 0,5 6 1,-2-1-15,7 6-1,23 30-35,-34-42 52,0 0-1,0 1 1,-1 0 0,1-1 0,0 1-1,-1-1 1,1 1 0,-1 0-1,0-1 1,0 1 0,1 0-1,-1-1 1,0 1 0,0 0-1,-1 0 1,1-1 0,0 1 0,0 0-1,-1-1 1,1 1 0,-1-1-1,0 1 1,1 0 0,-1-1-1,0 1 1,0-1 0,0 0 0,-1 3-1,-13 31 47,6-24-48,-1 0 1,0-1-1,-1 0 0,0 0 0,-1-1 1,0-1-1,0 0 0,-1-1 0,-15 8 0,7-4 8,-119 56 65,106-53 897,20-14-3117,8-20-13909,6 7 12136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2.5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662 70 56,'0'-1'106,"0"1"0,0-1 0,0 1 0,0-1 0,1 1 0,-1 0 0,0-1 1,0 1-1,0-1 0,1 1 0,-1-1 0,0 1 0,1 0 0,-1-1 0,0 1 0,1 0 0,-1-1 0,0 1 0,1 0 0,-1-1 0,1 1 0,-1 0 1,0 0-1,1-1 0,-1 1 0,1 0 0,-1 0 0,1 0 0,0 0 0,0 0-12,-1-1-1,1 1 1,-1 0 0,1 0-1,-1 0 1,1-1 0,-1 1 0,1 0-1,-1 0 1,1-1 0,-1 1-1,1 0 1,-1-1 0,1 1-1,-1-1 1,0 1 0,1 0 0,-1-1-1,1 1 1,-1-1 0,0 1-1,0-1 1,1 1 0,-1-1-1,0 0 1,0 1 0,0-1-1,0 1 1,0-1 0,1 0 0,9-18 3779,-10 18-3027,9-10 4141,-13 9-4402,2 0-369,-1 1 0,1 0 0,0 0-1,-1 0 1,1 0 0,-1 0 0,1 0 0,-1 1-1,1-1 1,-1 1 0,0-1 0,-2 1 0,3 0-38,-43 0 1148,20-1-659,20 0-545,-1 1 0,0-1-1,1 1 1,-1 1 0,0-1 0,1 1-1,-1 0 1,0 0 0,1 1 0,-1-1-1,1 1 1,0 0 0,-6 3-1,-62 25 369,71-30-484,-4 3 9,0 0 0,0 1 0,0 0-1,1-1 1,-1 2 0,1-1 0,0 1 0,0 0 0,0 0-1,-5 7 1,4-4 11,-1 0 1,0-1-1,-1 0 0,0-1 0,0 1 0,-11 6 1,-13 10 209,-11 25 106,23-22-242,19-24-95,-1 0 1,1 1 0,-1-1-1,1 1 1,0-1-1,0 1 1,0 0 0,0-1-1,1 1 1,-1 0 0,1 0-1,-1-1 1,1 1 0,0 0-1,0 0 1,0-1 0,1 1-1,-1 0 1,1 0-1,-1 0 1,1-1 0,0 1-1,0-1 1,0 1 0,3 3-1,4 7-3,7 5 4,37 30 19,-43-38-19,59 60 48,-14-15-3,-50-52-50,-1 1 0,0-1-1,0 1 1,-1 0-1,1 0 1,3 9 0,13 17-14,-15-25 9,-1-1 0,1 1 1,-1 0-1,0 0 0,-1 0 1,1 0-1,-1 0 0,0 1 1,0-1-1,-1 1 0,0-1 1,0 1-1,1 7 0,2 9-6,-3-21 10,-1 1 0,1-1-1,-1 0 1,1 1-1,-1-1 1,0 0 0,0 1-1,0-1 1,0 0 0,0 1-1,0-1 1,0 0 0,0 1-1,0-1 1,0 0-1,-1 1 1,1-1 0,-1 0-1,1 0 1,-1 1 0,1-1-1,-1 0 1,-1 2 0,-12 55 26,14-57-25,-3 5 14,0-1 0,-1 1 1,1 0-1,-1-1 0,0 0 1,-1 0-1,1 0 0,-1-1 0,0 1 1,0-1-1,0 0 0,-8 4 1,-12-1 384,0 0 1,-1-2-1,0 0 1,-44 0-1,33-3-303,-23-3-45,30-2-149,23 3-41,0 0 0,0 0 0,-1-1-1,1 0 1,0-1 0,0 1 0,0-2-1,0 1 1,0-1 0,0 0 0,1 0-1,-1 0 1,-10-9 0,16 11-141,0 0 1,1 1-1,-1-1 0,1 0 1,-1 0-1,1 0 0,0 1 0,-1-1 1,1 0-1,0 0 0,-1 0 1,1 0-1,0 0 0,0 0 1,0 0-1,0 0 0,0 0 1,0 0-1,0 0 0,0 1 1,1-1-1,-1 0 0,0 0 0,0 0 1,1 0-1,-1 0 0,1 0 1,-1 1-1,0-1 0,2-1 1,20-22-7758,-13 15 4805,2-3-348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3.5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79 194 1352,'4'2'4648,"12"1"-3057,39-21 911,-44 15-2119,0 0 1,0 0-1,0-2 0,11-4 0,-11 2-67,0 0 0,0-1 1,-1 0-1,0 0 0,0-1 0,-1-1 0,14-17 1,-22 24-188,0-1 0,-1 1 0,1-1 0,0 1 0,-1-1 1,0 1-1,0-1 0,0 1 0,0-1 0,-2-3 0,2-6 336,-1 12-429,0 0 0,1 0 0,-1 0 0,0 0 0,0-1 0,1 1 1,-1 0-1,0 0 0,0 0 0,0 1 0,0-1 0,0 0 0,-1 0 0,1 1 0,0-1 0,0 0 0,0 1 0,-1-1 0,1 1 0,0-1 0,-1 1 0,1 0 0,0 0 0,-1 0 1,1-1-1,0 1 0,-3 1 0,-39-1 778,24 8-576,-1 0-1,1 2 0,1 0 1,0 1-1,1 0 1,0 2-1,-29 27 0,26-23 30,15-12-182,1 1 1,0 0-1,0 0 0,0 1 1,1-1-1,0 1 0,-4 11 1,0 0 27,6-14-101,0-1 1,0 0-1,0 1 0,0-1 0,1 1 1,-1-1-1,1 0 0,0 1 1,0-1-1,1 1 0,-1-1 1,1 1-1,-1-1 0,1 0 1,0 1-1,0-1 0,1 0 0,-1 0 1,1 0-1,-1 1 0,1-2 1,0 1-1,0 0 0,1 0 1,2 3-1,4 3 35,0-1 1,0 0-1,1 0 1,0-1-1,17 10 1,-16-12-121,0 0 1,0 0 0,0-2-1,0 1 1,1-1 0,-1-1-1,1 0 1,0 0 0,-1-1-1,1-1 1,21-2 0,-24 1-632,0 0 0,0-1 0,-1 0 0,1-1 1,-1 0-1,1 0 0,-1 0 0,0-1 0,0-1 0,8-5 1,27-33-8664,-30 31 6201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4.6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61 968,'0'-1'13304,"0"2"-11945,0 43 2356,-1-15-3375,0-18-266,1 0-1,0 0 0,0 0 0,1 0 0,1 0 0,-1 0 1,6 15-1,-2 5 11,-5-29-81,0 1 0,0 0 0,0-1-1,0 1 1,1-1 0,-1 1 0,1-1-1,0 1 1,-1-1 0,3 4 0,-2-4 15,-1 0 0,1 1 0,0-1 1,-1 1-1,0-1 0,1 0 0,-1 1 1,0-1-1,0 1 0,0-1 1,-1 1-1,0 2 0,1-4 1,-1 0 0,1 1 1,0-1-1,-1 1 0,1-1 0,0 1 0,0-1 0,0 1 0,0-1 1,0 1-1,0-1 0,1 1 0,-1-1 0,0 0 0,1 1 0,-1-1 1,1 1-1,-1-1 0,1 0 0,0 0 0,0 1 0,-1-1 0,1 0 1,0 0-1,2 2 0,0 7 305,-5-18 1427,2 7-996,-10-30 1084,9 23-1793,2-1-1,-1 1 1,1-1-1,1 1 1,-1 0 0,1 0-1,1-1 1,-1 1-1,2 0 1,-1 1 0,1-1-1,6-9 1,15-23 33,-22 34-75,0-1 0,1 1 0,0 0 0,0 0 0,0 1 0,0-1-1,11-9 1,55-39-259,-32 17-2652,-35 36 2516,1-1 0,-1 1 0,1-1-1,0 1 1,-1 0 0,1 1 0,0-1 0,-1 1 0,1-1-1,6 1 1,18-3-4787,4-14-4869,-21 11 6647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5.8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91 704,'0'-6'15639,"-1"14"-14120,1-4-1260,0 1 0,0-1 1,0 0-1,0 1 0,1-1 1,0 0-1,0 1 1,0-1-1,0 0 0,4 7 1,9 49 1014,15 25-451,-15-31-642,-1-33-110,-11-18-57,0 0 0,0 0 0,0 0 1,0 0-1,-1 0 0,1 1 0,-1-1 1,0 1-1,2 5 0,-3-7-12,0-1 0,0 1 0,1 0 1,-1-1-1,1 1 0,-1-1 0,1 1 0,0-1 0,-1 0 0,1 1 0,0-1 0,0 0 1,0 1-1,2 0 0,-2-1 2,0 0 0,0 0 0,0 1 0,-1-1 0,1 0 0,0 0 0,0 1 0,-1-1 0,1 0 0,-1 1 0,1-1-1,-1 0 1,1 4 0,-1-4 50,1 0 0,-1 1 0,1-1-1,-1 0 1,1 0 0,0 1 0,-1-1-1,1 0 1,0 0 0,0 0-1,0 0 1,0 0 0,0 0 0,0 0-1,0 0 1,0 0 0,0-1 0,0 1-1,1 0 1,-1-1 0,0 1-1,0-1 1,1 1 0,-1-1 0,0 0-1,1 1 1,-1-1 0,3 0 0,-3 0 829,0-6-784,1 1 1,-1-1-1,1 1 1,0-1-1,0 1 1,1 0-1,0 0 1,0 0-1,0 0 1,6-7-1,16-31-15,-18 30-84,1 1 1,1 0-1,0 0 0,0 1 0,1 0 0,0 1 1,13-10-1,-15 12-14,33-35-152,15-12-771,-53 52 778,0 0 0,0 0 0,0-1 1,-1 1-1,0-1 0,0 1 0,0-1 0,0 0 1,0 0-1,1-4 0,15-28-2134,8-5-1923,-21 25-166,-3-1-3926,-2 12 4856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7.0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79 129 1516,'-11'7'14033,"12"-6"-13920,-1 1 0,1-1 0,-1 0 0,1 0 0,0 0 0,0 0 0,0 0 0,-1 0 0,1 0 0,0 0 0,0 0 0,0-1 0,0 1 1,1 0-1,-1-1 0,0 1 0,0 0 0,0-1 0,1 0 0,-1 1 0,0-1 0,0 0 0,2 1 0,45 10 334,-24-6-159,-16-6-226,-1 1 0,1-1 0,-1 0 0,1-1-1,-1 0 1,1 0 0,-1-1 0,0 0 0,12-7 0,1-2 20,-18 12-76,-1-1 0,1 0 0,0 0 1,0 0-1,-1 0 0,1-1 0,0 1 1,-1 0-1,0-1 0,1 1 0,-1-1 1,0 1-1,1-1 0,-1 0 1,1-2-1,19-23 73,-19 26-69,-1-1-1,1 0 1,0 1 0,-1-1 0,1 0-1,-1 0 1,0 0 0,1 0 0,-1 0-1,0 0 1,0 0 0,-1 0-1,1 0 1,0 0 0,-1-1 0,1 1-1,-1 0 1,0-1 0,1 1-1,-2-5 1,1 6 4,0-1 0,0 0 0,0 1 0,0-1 0,-1 1 0,1-1-1,-1 1 1,1-1 0,-1 1 0,0-1 0,0 1 0,1 0 0,-1-1 0,0 1 0,0 0 0,0 0 0,-1-1-1,1 1 1,0 0 0,0 0 0,-1 0 0,1 0 0,0 1 0,-1-1 0,1 0 0,-1 1 0,1-1-1,-1 0 1,1 1 0,-1 0 0,1-1 0,-1 1 0,1 0 0,-1 0 0,0 0 0,1 0 0,-1 0-1,1 0 1,-1 0 0,-3 2 0,-11 0 122,0 1 1,0 0-1,-21 8 0,20-6 25,1 1-28,1 0 1,-1 2 0,2-1 0,-1 2 0,1 0 0,0 0-1,1 2 1,1-1 0,-1 2 0,-18 21 0,29-29-124,0 0 1,1 0 0,-1 0-1,1 0 1,-1 0 0,1 0-1,0 0 1,1 0 0,-1 0-1,1 0 1,0 1 0,0-1-1,0 0 1,1 0 0,-1 0-1,1 1 1,0-1 0,0 0-1,0 0 1,1 0 0,0 0-1,2 4 1,16 14 73,-18-18-62,1-1 1,1 1-1,-1 0 1,0-1-1,1 0 0,-1 0 1,9 5-1,-4-4 13,1 1 0,0-2 0,0 1 0,0-1 0,0-1 0,0 0 0,1 0 0,-1 0 0,1-2 0,10 1-1,7-2-284,1-2-1,32-8 0,-58 11 213,27-5-1041,30-9-2979,-18-10-4053,-23 11 4354,-5 1 15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7.9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1 1008,'0'0'2494,"-11"7"5382,4-1-5835,5-4-1736,0-1 0,-1 1 0,1 0 0,0 0 0,0 0 0,1 0 0,-1 0 0,0 0 1,1 0-1,-1 1 0,1-1 0,-2 5 0,3 4 58,-1-3-159,1 0 0,0-1 0,1 1 0,0-1 1,0 1-1,0-1 0,5 12 0,4 54 553,1-8-172,-10-61-522,0 0 0,0 1 1,0-1-1,-1 1 1,0 0-1,0-1 1,0 1-1,-1 6 1,0 3 275,1-13 167,11-7 502,0-74 303,-11 70-1278,1 0 0,0 0 0,0 1 0,1-1 0,1 0-1,0 1 1,0-1 0,1 1 0,0 0 0,0 0 0,1 0 0,0 1 0,1-1-1,0 1 1,0 1 0,1-1 0,0 1 0,0 0 0,0 1 0,1-1 0,0 2-1,12-8 1,2 0-495,12-6-1405,-2 15-2813,-19 1 1711,-3 1-598,-2 1-2033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1 1008,'0'0'2494,"-11"7"5382,4-1-5835,5-4-1736,0-1 0,-1 1 0,1 0 0,0 0 0,0 0 0,1 0 0,-1 0 0,0 0 1,1 0-1,-1 1 0,1-1 0,-2 5 0,3 4 58,-1-3-159,1 0 0,0-1 0,1 1 0,0-1 1,0 1-1,0-1 0,5 12 0,4 54 553,1-8-172,-10-61-522,0 0 0,0 1 1,0-1-1,-1 1 1,0 0-1,0-1 1,0 1-1,-1 6 1,0 3 275,1-13 167,11-7 502,0-74 303,-11 70-1278,1 0 0,0 0 0,0 1 0,1-1 0,1 0-1,0 1 1,0-1 0,1 1 0,0 0 0,0 0 0,1 0 0,0 1 0,1-1-1,0 1 1,0 1 0,1-1 0,0 1 0,0 0 0,0 1 0,1-1 0,0 2-1,12-8 1,2 0-495,12-6-1405,-2 15-2813,-19 1 1711,-3 1-598,-2 1-2033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52.3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248 0 560,'0'0'1616,"22"19"5928,-23-10-7188,1-8-111,0 0 0,0 0 0,0 1-1,-1-1 1,1 0 0,0 0 0,0 0-1,1 0 1,-1 0 0,0 0 0,0 0-1,0 0 1,1 1 0,-1-1-1,1 0 1,-1 0 0,0 0 0,1 0-1,0 0 1,-1-1 0,1 1 0,0 0-1,-1 0 1,1 0 0,2 1 0,-3-1-168,1 0 1,-1 0-1,1 0 1,-1 1-1,1-1 1,-1 0 0,0 0-1,0 1 1,1-1-1,-1 0 1,0 0-1,0 1 1,0-1 0,-1 0-1,1 0 1,0 1-1,0-1 1,-1 0-1,1 0 1,-1 0 0,1 1-1,-1-1 1,1 0-1,-1 0 1,0 0-1,1 0 1,-2 2 0,-3 9 770,5-10-762,-1-1-1,1 1 1,0-1-1,-1 0 1,1 1-1,-1-1 1,1 0-1,-1 1 0,0-1 1,1 0-1,-1 0 1,0 1-1,0-1 1,-1 1-1,1-1-13,0 1-1,-1-1 1,1 1 0,0 0 0,0-1-1,1 1 1,-1 0 0,0-1 0,0 1-1,1 0 1,-1 0 0,1 0 0,0 0-1,-1 3 1,-10 92 1119,11-90-1135,0 1 0,0-1 0,-1 0 0,0 1 0,-1-1-1,-3 9 1,-5 74 254,7-74-262,1 0 0,0 0-1,2 0 1,0 0 0,2 22 0,1 14-4,-3-48-42,0 14 7,0 0 0,-1 1 0,-7 32 1,6-39-6,0 0 0,1 0 0,0 0 1,2 13-1,0-14-6,-1 0 0,-1 0 0,1 1 0,-2-1 0,-2 11 1,1-7 3,1 0 1,1 0-1,0 1 0,1-1 1,3 24-1,-1 8 10,-2 324-46,3-362 32,-1-6 0,-1 0 0,0 0-1,0-1 1,0 1-1,-1 0 1,1 0-1,-1 0 1,1 0 0,-1 5-1,-1 1 2,1-6 1,-1-1 0,1 0 0,0 0 1,0 0-1,-1 0 0,2 1 0,-1-1 0,0 0 0,0 0 1,1 0-1,-1 1 0,1-1 0,0 0 0,0 0 0,-1 0 1,1 0-1,0 0 0,1 0 0,1 2 0,-1-2-1,-1 0-4,-2 25 0,7-21 3,-10-2 6,2-2 17,11-1-6,-12 1 15,3-2-30,0 0 0,0 0 0,1 0 0,-1 0 0,0 0 0,0 0 1,0 0-1,0 0 0,0 0 0,0 0 0,0 0 0,0 0 0,1 0 0,-1 0 0,0 0 0,0 1 0,0-1 0,0 0 0,0 0 0,0 0 0,0 0 1,0 0-1,0 0 0,0 0 0,0 0 0,1 0 0,-1 0 0,0 1 0,0-1 0,0 0 0,0 0 0,0 0 0,0 0 0,0 0 0,0 0 1,0 1-1,2-1-21,-2 23-12,0-22 43,0 0-6,0 0-2,0 0 0,0 0 0,0 0 1,0-1-1,0 1 0,0 0 0,0 0 1,0 0-1,-1 0 0,1 0 0,0 0 0,0 0 1,-1 0-1,1-1 0,-1 1 0,1 0 1,-1 0-1,1 0 0,-1-1 0,0 2 1,0-1-1,1-1 0,-1 1 0,1-1 0,-1 1 0,1 0 0,0-1 0,-1 1 0,1-1 0,0 1 0,-1 0 0,1-1 0,0 1 0,0 0 0,0 0 0,-1-1 0,1 1 0,0 0 0,0-1 0,0 1 0,0 0 0,0 0 0,1 0 0,5-5 45,-4 2 163,-10 2 180,7 0-321,2-3-62,-10-5 92,7 7-94,2 0-1,-2-3-3,0 2-112,-1 0 1,0 0 0,0 0-1,0 1 1,0-1-1,0 1 1,0 0-1,0 0 1,-1 0-1,1 0 1,0 1-1,0-1 1,-1 1-1,1 0 1,0 0-1,-1 0 1,1 0 0,0 1-1,-1-1 1,1 1-1,0 0 1,0 0-1,-1 0 1,1 0-1,0 1 1,0-1-1,0 1 1,-4 3-1,-47 24-5108,52-27 4470,-1-1-1,1 1 1,-1-1-1,1 0 1,-1 0-1,0 0 0,0 0 1,1-1-1,-5 2 1,-6 0-3446,2 3 721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10.3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1 188,'-13'0'2681,"-1"0"1050,25 0 4090,-12 0-7785,1 0 0,0 0 1,0 0-1,-1 0 0,1 1 1,0-1-1,0 0 0,-1 0 1,1 0-1,0 0 0,0 0 1,-1 0-1,1 0 0,0 1 1,0-1-1,-1 0 0,1 0 1,0 0-1,0 0 0,0 1 1,0-1-1,-1 0 0,1 0 1,0 1-1,0-1 0,0 0 1,0 0-1,0 1 0,0-1 1,0 0-1,0 0 0,-1 1 1,1-1-1,0 0 0,0 0 1,0 1-1,0-1 0,0 0 1,0 1-1,1-1 0,-1 0 1,0 0-1,0 1 0,0-1 1,0 0-1,0 0 0,0 1 1,0-1-1,0 0 0,1 0 1,-1 0-1,0 1 0,0-1 1,0 0-1,1 0 0,-1 0 1,0 1-1,1-1 0,-3 0 897,0 19 2261,1-17-3173,-1-1 1,1 1 0,0 0 0,0 0-1,0 0 1,0-1 0,1 1 0,-1 0-1,0 0 1,1 0 0,-1 0 0,1 0-1,0 1 1,0-1 0,0 0 0,0 3-1,1 51 404,0-35-221,-1 138 725,-11-106-718,0 8-55,7-37-109,3-22-46,1-1 1,0 0-1,-1 0 0,1 1 0,0-1 0,-1 0 0,1 0 0,0 1 0,0-1 0,0 0 0,0 1 0,0-1 1,1 0-1,-1 1 0,0-1 0,0 0 0,1 0 0,-1 1 0,1-1 0,-1 0 0,1 0 0,1 2 0,-1-2-1,-1 1 0,1 0 0,0 0 0,-1 0 0,1 1 0,-1-1 0,0 0 0,0 0 0,0 0 0,0 0 0,0 0 0,0 0 0,-1 4 0,-1 22-2,6-22 26,-3-6-23,-1 1-1,1-1 1,-1 1-1,1-1 1,-1 1-1,1-1 1,-1 1-1,1 0 0,-1-1 1,1 1-1,-1 0 1,0 0-1,1-1 1,-1 1-1,0 0 1,0 0-1,1-1 1,-1 1-1,0 0 1,0 0-1,0 0 1,0-1-1,0 1 1,0 0-1,0 0 1,-1 0-1,-10 42 41,8-33-41,2-8 0,0-1 0,0 0 0,0 1 1,1-1-1,-1 1 0,0-1 0,1 1 0,0-1 0,-1 1 1,1-1-1,0 1 0,0 0 0,-1-1 0,1 1 0,1 1 0,-12 40 20,11-8-5,0-34 52,0 0-133,0 3 66,0-2 3,-11 40 29,0-6-51,1-6 27,10 12 22,0-41-11,0 0-14,0 3 1081,0-3-1070,1-1-211,7 0 206,13-2 34,0 0 0,0-1 1,-1-1-1,26-9 0,42-7-27,93-20 17,-165 37-35,-5 1 0,1 0 0,0 1 1,0 1-1,13 1 1,-21 1-2,-4-2 1,1 1 0,-1-1 0,0 0 0,1 1 0,-1-1 0,1 0 0,-1 1 0,1-1 0,-1 0 1,1 1-1,-1-1 0,1 0 0,-1 0 0,1 1 0,-1-1 0,1 0 0,0 0 0,-1 0 0,1 0 0,-1 0 0,1 0 0,-1 0 0,1 0 1,0 0-1,-1 0 0,1 0 0,-1-1 0,1 1 0,0 0 0,-1 0-66,1 0 1,-1 0 0,1 0-1,-1 0 1,0 0-1,1 0 1,-1 0 0,0 0-1,1 0 1,-1 0-1,1 0 1,-1 0 0,0 1-1,1-1 1,-1 0-1,0 0 1,1 0 0,-1 1-1,0-1 1,0 0-1,1 0 1,-1 1 0,0-1-1,0 0 1,1 1-1,-1-1 1,0 0 0,0 0-1,0 1 1,1-1-1,-1 1 1,0-1 0,0 0-1,0 1 1,0-1-1,0 0 1,0 1-1,0-1 1,0 1 0,0-1-1,0 0 1,0 1-1,0-1 1,0 0 0,0 1-1,0-1 1,0 1-1,0-1 1,-1 0 0,1 1-1,0-1 1,0 0-1,0 1 1,-1-1 0,1 0-1,0 0 1,0 1-1,-1-1 1,1 0 0,0 0-1,-1 1 1,1-1-1,0 0 1,-1 0 0,1 0-1,0 1 1,-1-1-1,1 0 1,-23-4-11315,11 3 6400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0.4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11 84,'-9'-11'17290,"7"23"-15817,3-2-902,-6 9-386,-1 7 36,6-14-152,0-8-25,1 0 0,-1 0 0,0 0 0,-1 0 0,1 0 0,-1 0 0,0 0 0,1 0 0,-2-1 0,1 1 0,-3 6 0,4-9-40,0 1 1,-1 0-1,1-1 1,0 1-1,1 0 1,-1-1-1,0 1 1,0 0-1,1-1 1,-1 1-1,1 0 1,-1-1 0,2 3-1,3 13 23,-6 10-11,1-18 37,-1 0-1,1 0 0,1 1 1,-1-1-1,2 0 0,-1 0 1,6 16-1,-6-21-30,0 0 0,1 0 0,-2 0 0,1 0 0,0 1 0,-1-1 0,0 0 0,0 5 0,-1-5-7,1-1-1,1 1 1,-1 0 0,0 0 0,1 0-1,0-1 1,2 8 0,-2-7 8,0 1 0,0-1 0,0 0 1,0 1-1,-1-1 0,1 1 0,-2 8 0,1-9-8,0 0 0,0 0 0,0 1-1,1-1 1,-1 0 0,1 0 0,2 8-1,8 48 118,-9-55-128,-1-1 0,0 1 0,0-1 0,-1 1 0,1-1 1,-1 1-1,0 7 0,0-8-5,-1 1-1,2-1 1,-1 1-1,0-1 1,1 0-1,0 1 1,2 5 0,-3-8 0,0 0 0,1 0 0,-1 0 0,0 0 1,-1-1-1,1 1 0,0 0 0,0 0 0,-1 0 1,1 0-1,-1-1 0,-1 4 0,-3 17-58,5 153 185,-11-138-170,11 254 42,-11-254 43,11 126 38,4-156-41,-3-6-38,0-1 0,-1 1 0,1 0 0,-1 0 0,1-1 0,-1 1-1,1 0 1,-1 0 0,1 0 0,-1 0 0,0-1 0,1 1 0,-1 0 0,0 0 0,0 0 0,0 0 0,0 0 0,0 0-1,0 1 1,0 69 3,0-70-20,0 0 0,0 65 89,-4-59-74,-3 9 5,7-15 406,2 5-352,5-6-57,114-6 110,-114 6-113,0-1-1,0 0 0,0 0 0,0 0 0,0-1 0,7-2 1,29-4-25,95-11 78,-41 7-112,32 0 102,-43 6-58,-26 3-19,-41 2 50,0 0-1,0 1 1,35 4 0,6 1 25,-47-5-37,0 1 0,0 0 0,19 4 0,-20-1-2,-1-1-1,1-1 1,0 0 0,18 0 0,65 10 6,15-4 35,-103-6-43,0 0-1,0 0 1,1-1 0,-1 0 0,0 0-1,1 0 1,-1-1 0,0 0-1,15-3 1,-12 2 20,0 1-1,1 0 1,-1 0 0,0 1-1,12 2 1,10-1-1,-29-3-15,0 1-1,0 0 1,0 0 0,0 0 0,-1 0 0,1 1-1,0-1 1,0 1 0,5 2 0,-3-1 1,0-1 0,0 0 1,0 1-1,0-2 0,0 1 1,0 0-1,8-1 0,24 4 54,-21-2-56,1-1 0,-1-1 0,20-1 1,-3 0-26,64 19-4,-73-16 47,-20-1-13,0-1-1,0 1 1,0-1-1,0 0 1,0 0 0,0-1-1,0 1 1,5-2-1,5-1-5,0 1 0,1 1-1,-1 0 1,20 1-1,-16 0-5,16 1 21,-18 0-6,0-1 1,0 0-1,-1-1 0,27-5 1,65-18-38,-101 22 20,0 0-1,0 1 1,0 0-1,1 0 1,-1 0-1,11 1 1,-4 1 0,158-14 67,-55-5-66,-112 17 32,-1 0-27,1-1 1,-1 1 0,1 0-1,0 0 1,-1 0-1,1 0 1,0 1 0,0 0-1,0-1 1,-1 1-1,1 1 1,0-1-1,6 2 1,5-1-18,126 5 35,-34 6 49,-19-6-21,-72-9-43,-10 1-1,0 0 0,0 1 0,0-1 0,0 1 0,1 1 0,-1-1 0,11 1 0,41 2-2,-27 0-1,49-5 1,-69 2 0,0 1 0,0 0 1,1 1-1,21 3 1,41 3-5,-69-8 14,0 0 1,0 0-1,-1-1 1,1 0-1,-1 0 1,1 0-1,5-4 1,-4 2-7,0 1 1,0 0 0,0 0-1,0 0 1,0 1 0,0 0 0,0 0-1,11-1 1,37-2 69,-42 3-70,-1 1 0,1 0 1,0 0-1,-1 1 0,19 3 0,42 4 96,-59-4-76,-12-3-16,1 1 0,0-1-1,-1 1 1,1-1-1,0 0 1,-1 0-1,1 0 1,0 0-1,0 0 1,-1 0-1,1 0 1,0 0-1,-1-1 1,1 1 0,0-1-1,-1 1 1,3-2-1,28-10 85,-26 10-83,-1 0 0,1 0 0,-1 0 0,1 0 0,0 1-1,-1 0 1,8 0 0,44-5 170,103 0 569,-140 5-623,-13 0-100,0 1 1,0 0-1,0 0 0,0 0 1,0 1-1,0 0 0,12 4 1,66-4-74,163-13 164,-160 18-131,104-18-130,-149 6 173,-38 5-22,-1 0 0,1 0 0,-1 0 0,1 0 0,0 1 0,-1 0 1,1 0-1,0 0 0,-1 1 0,1-1 0,-1 1 0,1 0 0,-1 1 0,9 3 1,-2-2 0,0-1-1,0 0 1,0 0 0,1-1 0,-1 0 0,0-1 0,1 0 0,-1-1 0,20-4 0,29 1-7,125-2-9,-151-4 27,-27 7-17,0 1 1,0-1-1,0 1 1,0 1-1,1-1 1,10 0-1,11-1 1,-22 2 1,-1 0 1,1 0 0,-1 1 0,1 0 0,10 1 0,29-1 3,-34-1 0,0 1-1,1 0 0,-1 1 1,19 3-1,-4 1 1,2 2-13,-22-6 8,15-1-16,-21 0 23,1 0-1,5 0 2,-5 0-4,18 0-2,-22 0 0,-3 0-1,3 0 70,0 0-72,-5 0-1,5 0-15,1 2-151,-1-1 48,1 0 1,-1 1-1,1-1 1,-1 0 0,0 0-1,0 0 1,1 0-1,-1 0 1,0-1 0,0 1-1,-2 0 1,-15 4-4568,16-5 3964,0 0 0,1 0-1,-1 0 1,0 0 0,0-1 0,0 1 0,1-1 0,-1 1 0,0-1 0,0 0 0,1 0 0,-1 0 0,1-1 0,-5-2 0,-13-3-3463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19.2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260 1 356,'11'6'15187,"-15"-8"-14929,0 1 1,0 0 0,0 0 0,-1 0-1,1 1 1,0-1 0,0 1-1,-6 1 1,5-1-173,0 0 1,1 0-1,-1 0 0,1 1 1,-1 0-1,1 0 0,-1 0 1,1 1-1,-8 3 0,11-4-39,-33 10 1152,24-9-1060,-2 3 11,-12 9 105,21-13-232,1 0-1,0 0 1,-1 0-1,1 0 1,0 1-1,-1-1 0,1 1 1,0-1-1,-3 4 1,-3 1 0,7-5-23,0-1 0,0 1 0,0-1 0,0 1 0,0 0 0,0-1 0,0 1 0,0 0 0,0 0 0,1 0 0,-1 0 0,0 0 0,1 0 0,-1 0 0,1 0 0,-1 0 0,1 0 1,-1 0-1,0 2 0,-2 4 1,2-7 6,0 1 0,1 0 0,-1-1 0,0 1 1,1 0-1,-1 0 0,1 0 0,-1 0 0,1-1 0,0 1 1,-1 0-1,1 0 0,0 0 0,0 0 0,0 0 0,0 0 1,-1 0-1,2 2 0,-12 32 49,0-5 21,0 31 50,11-59-126,0 0 0,0 0 0,0 0 0,0 0-1,0 0 1,0 0 0,0 0 0,1 0 0,-1 0 0,1 0 0,-1 0 0,1 0 0,0 0 0,0 0-1,0-1 1,2 4 0,-1-2 2,-1-1-1,1 0 1,-1 1-1,0-1 1,0 0 0,0 1-1,0 0 1,0-1-1,-1 1 1,1 2-1,9 20 37,6-2-20,-15-20-15,0-1 0,1 0 0,-1 1 0,1-1 0,-1 0 0,1 0 0,-1 0 0,1 0-1,0 0 1,0 0 0,0-1 0,0 1 0,1-1 0,-1 1 0,0-1 0,1 0 0,-1 0 0,0 0 0,1 0 0,-1 0 0,1-1 0,0 1 0,-1-1 0,1 1 0,0-1 0,4 0 0,26 2 81,-28-1-76,0 0 0,1-1 0,-1 0 0,0 0 0,0 0 0,1 0 0,-1-1-1,6-1 1,18-4-1,-23 5-4,-1 1-1,0-1 0,0 0 1,0-1-1,-1 1 0,1-1 1,7-4-1,74-30 28,0-19-2,-81 52-30,-1 0 0,1-1 0,-1 0 0,0 1 0,0-2 0,-1 1 0,1 0 0,-1-1 0,0 0 0,0 0 0,0 0 0,-1 0 0,0 0 0,3-8 0,6-29 52,-22-13-20,10 52-25,1 1-1,-1-1 0,0 1 1,1-1-1,-1 1 0,-1 0 1,1 0-1,0-1 0,0 1 1,-1 0-1,1 0 0,-1 0 1,0 0-1,0 0 0,1 1 1,-1-1-1,0 1 0,-1-1 1,1 1-1,0-1 0,0 1 1,-1 0-1,-1-1 0,-62-21 496,63 22-470,-9 0 4,-1 0-1,0 1 1,1 1-1,-1 0 1,1 1-1,0 0 1,-1 0-1,1 2 1,0-1-1,-13 7 1,16-6-246,-1 1 0,1 0 0,1 1 0,-11 7 0,-14 9-659,9-3-1700,22-17 1743,0 0 0,0 0 1,0 0-1,0 0 0,0 0 1,0-1-1,-1 1 0,1-1 1,-1 0-1,1 1 0,-1-1 1,0 0-1,1-1 1,-7 2-1,-1-2-2559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1.0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120 61 336,'9'6'10943,"-60"6"-6412,37 5-3851,10-15-633,2-1-27,1-1-1,-1 1 0,1 0 1,-1 0-1,1-1 0,-1 1 1,1 0-1,0 0 0,0 0 1,-1 1-1,1-1 0,0 0 1,0 0-1,0 1 1,0-1-1,0 0 0,0 1 1,1-1-1,-1 1 0,0-1 1,1 1-1,-1 0 0,0 2 1,1-3-7,0 0 0,0-1 0,0 1 1,-1 0-1,1 0 0,0 0 0,-1 0 1,1 0-1,-1 0 0,1 0 0,-1 0 1,1 0-1,-1-1 0,1 1 0,-1 0 1,0 0-1,-1 0 0,1 0 6,0 0 0,0 0-1,0 0 1,0 0 0,0 0-1,0 1 1,1-1 0,-1 0 0,0 0-1,1 1 1,-1-1 0,1 0-1,-1 1 1,1-1 0,-1 1 0,1-1-1,0 0 1,0 3 0,-4 2 65,4-6-70,-1 1 0,0 0 0,1-1 0,-1 1 1,1 0-1,-1 0 0,1 0 0,-1-1 0,1 1 0,0 0 1,-1 0-1,1 0 0,0 0 0,-1 0 0,1 0 0,0 0 1,0 0-1,0 1 0,0 1-8,0-1-1,0 1 0,-1-1 0,1 0-1,0 1 1,1-1 0,-1 0 0,0 1 0,1-1 0,-1 0 0,1 1 0,0-1-1,0 0 1,0 0 0,0 1 0,2 2 0,11 31 6,-10-31-1,-1-1 0,1 1 0,0-1 0,0 0 0,0 0 0,1 0 0,-1-1 0,1 1 0,0-1 0,0-1 0,9 5 0,-2-1 19,2 0 0,-1-1 0,28 7 0,-32-11-22,1 0-1,0-1 0,-1 0 0,1 0 1,0-1-1,-1 0 0,1-1 0,0 0 1,-1-1-1,0 0 0,0 0 0,0-1 1,0 0-1,10-7 0,-5 3 6,0-1 1,-1-1-1,-1 0 1,1-1-1,-1-1 1,-1 0-1,16-22 1,-22 27 25,-1 0 0,0-1 1,-1 0-1,1 0 0,-1 0 1,-1-1-1,0 1 0,0 0 1,-1-1-1,1 1 0,-2-1 0,0-9 1,-1 14 31,-1-1 0,0 1 1,-1 0-1,1 0 0,-1 0 1,1 0-1,-1 0 0,-1 1 1,1-1-1,0 1 0,-1 0 1,0 0-1,-6-4 0,3 1 7,1 1-21,0 1 0,0 0 0,-1 1 0,1 0 0,-1 0 0,0 0 0,1 1 0,-1-1 0,0 2 0,-1-1 0,1 1 0,0 0 0,0 1 0,-10 0 0,-11 1 33,-1 2 0,-37 8 0,50-8-126,9 0-174,0-1 1,0 1 0,0 0 0,0 0 0,1 1 0,-1 0-1,1 0 1,0 1 0,-10 8 0,-5 8-3559,3-2-3350,16-14 3643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1.8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298 1 456,'6'3'5348,"-5"-3"-5159,-1 0 0,1 0-1,0 0 1,-1 0 0,1 0-1,0 0 1,-1 1 0,1-1-1,0 0 1,-1 0 0,1 1-1,-1-1 1,1 0 0,-1 1-1,1-1 1,-1 1 0,1-1-1,-1 1 1,1-1 0,-1 1-1,1-1 1,-1 1 0,0-1-1,1 1 1,-1-1 0,0 1-1,1 0 1,-1-1 0,0 1-1,0 0 1,0-1 0,0 1-1,1 0 1,-1-1 0,0 2-1,8 14 1137,-6-14-1223,-1-1-1,0 1 1,1-1-1,-1 1 0,0 0 1,0 0-1,0 0 0,-1 0 1,1-1-1,0 1 1,-1 0-1,1 3 0,0 2 14,1 0 0,0 0 0,0 0 0,0-1 0,1 1 0,0-1 0,5 8-1,10 27 250,-13-24-268,-1 0 1,-1 1-1,-1-1 1,-1 1-1,0-1 1,-1 1-1,-1-1 1,0 1-1,-2-1 1,-8 32 0,9-41 28,-1 0 1,0-1 0,-1 0-1,0 0 1,0 0 0,-1 0-1,1 0 1,-2-1 0,1 0-1,-1 0 1,1 0 0,-2-1-1,-6 5 1,-13 6 506,22-13-532,-1 0 0,0 0 0,0 0 0,1-1 1,-1 0-1,-1 0 0,1 0 0,-6 1 1,-15 2 211,17-2-268,-1-1 0,0-1 0,0 1 0,0-2-1,1 1 1,-1-1 0,-14-2 0,-2-2-30,21 4-70,0-1 0,0 0 0,-1 0 0,1 0 0,0-1-1,0 0 1,0 0 0,-6-3 0,-1 1-494,11 4 427,1 0-1,-1 0 0,0-1 1,0 1-1,0 0 0,0 0 0,0 0 1,0-1-1,0 1 0,1 0 1,-1-1-1,0 1 0,0-1 0,1 1 1,-1-1-1,0 1 0,0-1 1,1 0-1,-1 1 0,1-1 1,-1 0-1,1 0 0,-1 1 0,1-1 1,-1 0-1,1 0 0,-1 0 1,-6-13-4390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5.2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528 31 540,'0'0'2164,"-45"-18"9009,36 14-9758,8 3-1323,1 0-1,-1 0 1,0 1-1,0-1 0,0 1 1,0-1-1,1 1 1,-1-1-1,0 1 1,0-1-1,0 1 0,0 0 1,0-1-1,0 1 1,0 0-1,0 0 0,0 0 1,0 0-1,0 0 1,0 0-1,0 0 1,-2 0-1,-7 1 324,0 1 0,0 0 0,0 1 0,1 0 0,-16 7 0,-18 4 485,-64 25 972,101-37-1806,0 1 1,0 0 0,0 0-1,1 0 1,-1 1 0,1 0 0,-6 5-1,-12 8 110,22-15-173,0-1 0,0 1 0,0-1 0,0 1 0,0-1-1,0 1 1,0 0 0,1 0 0,-1-1 0,1 1 0,-1 0 0,1 0 0,0-1 0,-1 5-1,21 26 57,12 10 50,-26-36-98,-1 0-1,0 0 0,0 0 0,-1 1 0,7 11 0,7 12 6,-5-4 0,7 8 6,-15-27-20,0 1 0,0 0 0,0 0 0,-1 0 0,0 0 1,4 16-1,-5-15-1,1 0 1,-1 0 0,1 0 0,1-1-1,0 0 1,10 14 0,17 27-4,-6-12-13,-25-36 18,-1 0 0,1 1 0,0-1 1,-1 0-1,0 1 0,1-1 0,-1 0 0,0 1 0,0-1 1,0 0-1,0 1 0,0-1 0,0 0 0,0 1 0,0-1 1,0 0-1,-1 1 0,1-1 0,0 0 0,-1 1 0,1-1 1,-1 0-1,0 0 0,1 1 0,-2 0 0,-6 8 80,7-8-71,0-1-1,0 1 1,0-1 0,-1 1 0,1-1 0,0 0 0,-1 0 0,1 0 0,-1 1 0,1-1 0,-1 0 0,1-1 0,-1 1 0,0 0 0,1 0 0,-3 0 0,-12 4 131,1-1 1,0 0-1,-1-1 1,0 0-1,1-2 1,-1 0 0,0 0-1,-21-3 1,-116-16-1335,92 23-2177,59-5 2025,5-12-8196,9-3 5065,-5 6 2353,4-4-1149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6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132 195 956,'1'11'7432,"2"-11"-7189,0 0-1,0 0 1,0 0-1,0 0 1,0-1-1,0 1 1,0-1-1,0 1 1,0-1-1,0 0 1,0 0 0,-1-1-1,1 1 1,0 0-1,-1-1 1,5-3-1,46-34 1433,-48 34-1452,0 0 0,0 0 0,-1 0 1,0-1-1,0 0 0,-1 0 0,1 0 0,2-7 1,7-13 309,-13 24-494,1 0-1,-1 0 1,1-1 0,-1 1-1,0 0 1,0 0-1,0-1 1,0 1 0,-1 0-1,1-1 1,0 1-1,-1 0 1,0 0 0,1 0-1,-1 0 1,0-1-1,0 1 1,0 0 0,0 0-1,-1 1 1,1-1-1,0 0 1,-1 0 0,1 1-1,-1-1 1,0 0-1,0 1 1,0 0 0,1-1-1,-1 1 1,0 0-1,0 0 1,-1 0 0,1 0-1,0 1 1,0-1-1,-5 0 1,-2 1 63,0 1 0,0 0-1,-1 1 1,1 0 0,0 0 0,0 1 0,0 0-1,1 1 1,-1 0 0,-12 8 0,-5 5 165,-43 39 0,51-41-226,15-12-25,1 0 0,0 0 0,0 0 0,0 0 0,0 0 0,0 1 0,1-1 0,-1 1 0,1-1 0,0 1 0,0-1 0,0 1 0,1 0 0,-1 0 0,1-1 1,0 1-1,0 4 0,0 3 12,1 0 1,0 1 0,1-1 0,4 16 0,1-2 30,-6-19-33,0 0 1,1 0 0,0 0-1,0 0 1,0-1 0,5 8 0,-2-5 25,0 0 1,0 0 0,1-1 0,1 0 0,-1 0-1,1 0 1,0-1 0,0 0 0,1 0 0,0-1-1,0 0 1,0 0 0,1-1 0,0 0 0,-1-1 0,1 0-1,1 0 1,-1-1 0,0 0 0,0 0 0,1-1-1,-1 0 1,19-2 0,-8 1-250,1-2-1,-1 0 1,0-1-1,25-7 1,15-14-3209,-54 20 2120,1 0 0,0-1 0,-1 1-1,0-1 1,10-11 0,-2-2-2456,6 0-18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6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1012,'-4'7'2405,"4"-7"-2250,-1 0 0,1 0 0,-1 1 0,1-1 0,0 0 0,-1 0 0,1 1 0,-1-1 0,1 0 0,0 1 0,0-1 0,-1 0 0,1 1 0,0-1 0,-1 0 0,1 1 0,0-1 0,0 1 0,0-1 0,0 0 0,-1 1 0,1-1 0,0 1 0,0-1 0,0 1 0,0-1 0,0 1 0,0-1-1,0 1 1,0-1 0,0 0 0,1 2 0,0 9 291,1 0-1,1 0 1,-1-1-1,2 1 1,0 0-1,0-1 1,10 16-1,7 22 709,-14-31-687,-5-11-236,0 0 0,0-1-1,0 1 1,0 0-1,-1 0 1,0 0 0,0 10-1,5-9 325,-3-3 530,-10-3-419,5-1-288,-9-62 1516,11-89-1074,0 146-941,1 1-1,-1-1 0,1 1 1,0-1-1,0 1 0,1-1 1,-1 1-1,1 0 0,0 0 1,0-1-1,0 1 0,1 1 1,-1-1-1,1 0 0,0 1 1,0-1-1,0 1 0,1 0 1,-1 0-1,7-5 0,23-7-4734,4 10-4168,-27 5 5972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8.2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1 904,'0'0'13562,"10"30"-10614,1 6-2321,-10-28-527,1 1 0,0-1 0,0 0 0,0-1-1,1 1 1,5 11 0,3 6 142,35 88 430,-43-107-636,0 0 0,0-1 0,1 1 0,-1-1 0,1 0 1,0 0-1,1 0 0,9 7 0,5 7 318,-19-18-308,0 0 0,1-1 0,-1 1 1,0-1-1,1 1 0,-1 0 0,1-1 1,-1 1-1,1-1 0,-1 1 0,1-1 1,0 1-1,-1-1 0,1 1 0,0-1 1,-1 0-1,1 1 0,0-1 1,-1 0-1,1 0 0,0 1 0,0-1 1,-1 0-1,1 0 0,0 0 0,0 0 1,0 0-1,-1 0 0,1 0 0,0 0 1,0 0-1,-1-1 0,1 1 0,0 0 1,0 0-1,-1-1 0,1 1 0,0 0 1,-1-1-1,2 0 0,1-3 130,-1 0 0,1 1 0,-1-1 0,0-1 0,0 1 0,0 0 0,1-6 0,30-87 934,6 6-733,-29 71-368,-8 17-52,-1 0 0,1-1 0,0 1 0,-1 0 0,0-1 0,0 1 0,0-1 0,0 1 0,0-7 0,1 7-643,-1-1 0,1 1 0,-1 0 0,1-1 0,0 1 0,0 0 0,1 0 0,-1 0 0,1 1 0,-1-1 0,1 1 0,3-3 0,5-2-7895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248 0 560,'0'0'1616,"22"19"5928,-23-10-7188,1-8-111,0 0 0,0 0 0,0 1-1,-1-1 1,1 0 0,0 0 0,0 0-1,1 0 1,-1 0 0,0 0 0,0 0-1,0 0 1,1 1 0,-1-1-1,1 0 1,-1 0 0,0 0 0,1 0-1,0 0 1,-1-1 0,1 1 0,0 0-1,-1 0 1,1 0 0,2 1 0,-3-1-168,1 0 1,-1 0-1,1 0 1,-1 1-1,1-1 1,-1 0 0,0 0-1,0 1 1,1-1-1,-1 0 1,0 0-1,0 1 1,0-1 0,-1 0-1,1 0 1,0 1-1,0-1 1,-1 0-1,1 0 1,-1 0 0,1 1-1,-1-1 1,1 0-1,-1 0 1,0 0-1,1 0 1,-2 2 0,-3 9 770,5-10-762,-1-1-1,1 1 1,0-1-1,-1 0 1,1 1-1,-1-1 1,1 0-1,-1 1 0,0-1 1,1 0-1,-1 0 1,0 1-1,0-1 1,-1 1-1,1-1-13,0 1-1,-1-1 1,1 1 0,0 0 0,0-1-1,1 1 1,-1 0 0,0-1 0,0 1-1,1 0 1,-1 0 0,1 0 0,0 0-1,-1 3 1,-10 92 1119,11-90-1135,0 1 0,0-1 0,-1 0 0,0 1 0,-1-1-1,-3 9 1,-5 74 254,7-74-262,1 0 0,0 0-1,2 0 1,0 0 0,2 22 0,1 14-4,-3-48-42,0 14 7,0 0 0,-1 1 0,-7 32 1,6-39-6,0 0 0,1 0 0,0 0 1,2 13-1,0-14-6,-1 0 0,-1 0 0,1 1 0,-2-1 0,-2 11 1,1-7 3,1 0 1,1 0-1,0 1 0,1-1 1,3 24-1,-1 8 10,-2 324-46,3-362 32,-1-6 0,-1 0 0,0 0-1,0-1 1,0 1-1,-1 0 1,1 0-1,-1 0 1,1 0 0,-1 5-1,-1 1 2,1-6 1,-1-1 0,1 0 0,0 0 1,0 0-1,-1 0 0,2 1 0,-1-1 0,0 0 0,0 0 1,1 0-1,-1 1 0,1-1 0,0 0 0,0 0 0,-1 0 1,1 0-1,0 0 0,1 0 0,1 2 0,-1-2-1,-1 0-4,-2 25 0,7-21 3,-10-2 6,2-2 17,11-1-6,-12 1 15,3-2-30,0 0 0,0 0 0,1 0 0,-1 0 0,0 0 0,0 0 1,0 0-1,0 0 0,0 0 0,0 0 0,0 0 0,0 0 0,1 0 0,-1 0 0,0 0 0,0 1 0,0-1 0,0 0 0,0 0 0,0 0 0,0 0 1,0 0-1,0 0 0,0 0 0,0 0 0,1 0 0,-1 0 0,0 1 0,0-1 0,0 0 0,0 0 0,0 0 0,0 0 0,0 0 0,0 0 1,0 1-1,2-1-21,-2 23-12,0-22 43,0 0-6,0 0-2,0 0 0,0 0 0,0 0 1,0-1-1,0 1 0,0 0 0,0 0 1,0 0-1,-1 0 0,1 0 0,0 0 0,0 0 1,-1 0-1,1-1 0,-1 1 0,1 0 1,-1 0-1,1 0 0,-1-1 0,0 2 1,0-1-1,1-1 0,-1 1 0,1-1 0,-1 1 0,1 0 0,0-1 0,-1 1 0,1-1 0,0 1 0,-1 0 0,1-1 0,0 1 0,0 0 0,0 0 0,-1-1 0,1 1 0,0 0 0,0-1 0,0 1 0,0 0 0,0 0 0,1 0 0,5-5 45,-4 2 163,-10 2 180,7 0-321,2-3-62,-10-5 92,7 7-94,2 0-1,-2-3-3,0 2-112,-1 0 1,0 0 0,0 0-1,0 1 1,0-1-1,0 1 1,0 0-1,0 0 1,-1 0-1,1 0 1,0 1-1,0-1 1,-1 1-1,1 0 1,0 0-1,-1 0 1,1 0 0,0 1-1,-1-1 1,1 1-1,0 0 1,0 0-1,-1 0 1,1 0-1,0 1 1,0-1-1,0 1 1,-4 3-1,-47 24-5108,52-27 4470,-1-1-1,1 1 1,-1-1-1,1 0 1,-1 0-1,0 0 0,0 0 1,1-1-1,-5 2 1,-6 0-3446,2 3 721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9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55 125 2192,'-9'6'12572,"81"6"-11775,-62-11-666,1-1-1,0 0 1,0-1-1,0 0 1,0-1-1,-1 0 0,1 0 1,0-1-1,-1-1 1,14-6-1,-9 2-37,-13 7-87,0 0 0,0 0 0,0 0 0,0-1 0,0 1 1,0 0-1,0-1 0,0 0 0,0 1 0,-1-1 1,1 0-1,-1 0 0,1 0 0,-1 0 0,2-2 1,7-10-46,10-19 533,-20 32-474,1 0-1,-1 0 1,0 0-1,0 0 1,0 1-1,0-1 1,0 0 0,-1 0-1,1 0 1,0 0-1,0 0 1,-1 0-1,1 0 1,0 0-1,-1 0 1,1 1-1,-1-1 1,1 0-1,-1 0 1,0 0-1,1 1 1,-1-1-1,0 0 1,1 1-1,-1-1 1,0 1 0,0-1-1,1 1 1,-1-1-1,0 1 1,0-1-1,0 1 1,0 0-1,0 0 1,0-1-1,0 1 1,0 0-1,0 0 1,0 0-1,-8-3 14,0 1-1,1 0 0,-1 1 0,0 0 0,0 0 0,1 1 1,-1 0-1,0 0 0,0 1 0,0 0 0,0 1 0,1 0 1,-1 0-1,1 1 0,-14 6 0,-2 3 31,17-9-13,1 0 0,-1 0 1,1 1-1,0 0 0,0 0 0,-8 7 1,8-5-36,-1 0 0,1 1 0,0-1 0,1 1 1,-1 0-1,1 0 0,1 1 0,-1-1 0,1 1 1,1 0-1,-1 1 0,1-1 0,1 0 0,0 1 0,0 0 1,0-1-1,1 1 0,0 0 0,1 0 0,1 10 0,0-14-12,0-1-1,0 0 0,0 0 1,1 1-1,0-1 0,-1 0 1,2 0-1,-1 0 0,0-1 1,1 1-1,0-1 0,-1 1 1,1-1-1,6 5 0,-2-2 9,-1 0-1,1 0 0,0-1 0,0 0 1,1-1-1,9 5 0,-7-5-78,0-2 0,1 1 0,-1-1 0,1-1 1,-1 0-1,1 0 0,-1-1 0,1-1 0,0 1 0,-1-2 0,17-3 0,41-19-4267,-9-12-5853,-46 24 6863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9.9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55 348,'-2'-13'7221,"2"12"-7055,0 1-1,0 0 0,0 0 0,-1 0 1,1 0-1,0 0 0,0 0 1,-1 0-1,1 0 0,0 0 0,0 0 1,-1 0-1,1 0 0,0 0 0,0 0 1,-1 0-1,1 0 0,0 0 0,0 0 1,-1 0-1,1 1 0,0-1 1,-1 1 1156,0-1-1157,1 0 0,0 0 1,0 1-1,0-1 0,0 0 0,0 0 1,-1 1-1,1-1 0,0 0 0,0 0 1,0 0-1,0 1 0,0-1 0,0 0 1,0 0-1,0 1 0,0-1 1,0 1-1,0 23 1444,8 26-1809,3 28 704,-5-46-147,3 9 202,-2-22-344,-7-16-166,1-1-1,0 1 0,0-1 1,0 1-1,0-1 0,0 1 1,0-1-1,1 0 1,-1 1-1,1-1 0,0 0 1,0 0-1,3 4 0,-6-7-3,0 0-1,0 0 0,0 0 0,0 0 1,0-1-1,1 1 0,-1 0 0,0 0 1,0 0-1,1-1 0,-1 1 0,1 0 1,-1-1-1,1 1 0,0 0 0,-1-1 1,1 1-1,0 0 0,0-4 0,4-40 1777,-2 34-1448,1 0 0,0 1-1,0-1 1,1 1 0,1 0-1,7-12 1,-1 6-372,-7 9-1,0 1 0,0 0 0,0 1 0,1-1 0,0 1 0,0 0 0,1 0 0,10-8 0,9-3-33,-19 12-8,0 0 0,1 0 0,-1 0 1,1 1-1,12-4 0,66-12-2172,-42 11-1176,1-3-4077,-34 2 2703,-7 3 2098,6 4-979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3.5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0 200 504,'2'-6'6883,"3"6"-3555,8 9-2246,0 0 1024,1-1-611,-13-7-1397,1 0-1,-1 0 0,1 0 0,-1 0 0,1 0 0,-1-1 0,1 1 1,-1 0-1,1-1 0,0 1 0,-1-1 0,1 0 0,0 1 0,3-1 1,61 6 1457,-21-9-1001,0-1 1,68-16-1,17-3-237,-1-1-159,403 7 908,-416 17-785,154-18 28,-205 19-264,-29 1 1,0-2 0,65-8 1,7 2-54,-72 4 9,13-2 4,-39 2-7,1 0 1,0 1-1,0 0 0,0 1 1,0 0-1,0 1 1,10 2-1,-8-1 7,-1-1 1,1 0-1,0-1 0,24-2 1,198-31-65,-160 22 81,78 5 52,-49-6 45,81-6 40,-157 16-168,51-8-1,-51 5 31,53-2 1,-37 4-9,-30 2-11,0 0 0,-1 1 0,1 0-1,18 4 1,129 14 9,-129-15-4,1-1-1,57-4 0,-22 0 16,-19 0-31,-31 1 11,0 0 0,0 1 0,-1 1 0,1 1 1,18 4-1,61 0 3,-30 5-142,-55-10 154,0 0 1,0 1-1,0 1 0,0-1 0,0 2 0,-1 0 1,12 5-1,-13-4-25,1-1 0,0 0 0,0-1 0,0 0 1,1-1-1,-1 0 0,15 0 0,-15-2 0,1 2 0,-1-1 0,0 1 0,0 1 0,0 0 0,0 0 0,12 7 0,53 7 3,-55-13 4,0 0 1,1-2-1,-1 0 0,30-2 0,-25-1-150,-1 2-1,34 5 0,-31-2 222,0-2-1,42-1 1,-45-1-57,160 6 38,-65 0 537,-96-4-531,0 1 1,27 6-1,-31-6-30,73 5 20,-91-7-40,-2 3-9,45-3 31,-28-2 18,-6 1-32,1-1 0,-1 2 1,1-1-1,22 6 0,-31-4-14,-4-4 1,4 1-2,-1 0-1,0 0 0,0 0 1,0 1-1,0-1 1,1 0-1,-1 1 0,0 0 1,1-1-1,-1 1 1,0 0-1,1 0 1,-1 0-1,0 1 0,3 0 1,60-7 96,-13-7 58,-32 7-96,-20 6-58,1 0-1,-1-1 1,1 1 0,-1 0 0,0-1 0,1 1 0,-1 0-1,1 0 1,-1 0 0,1-1 0,0 1 0,-1 0 0,1 0-1,-1 0 1,1 0 0,-1 0 0,1 0 0,-1 0 0,1 0 0,-1 0-1,1 0 1,-1 0 0,1 1 0,0-1 0,-1 0 0,1 0-1,-1 0 1,0 1 0,2-1 0,5 1 3,48-7 21,-13 0 56,-40 6-75,28 0-1,-28-6 6,-2 11-16,0-4 216,-3 0-579,0 0 1,0 0 0,0 0-1,0 0 1,0 0-1,0 0 1,1 1-1,-1 0 1,0-1-1,1 1 1,-4 3 0,3-2-211,0-1 0,0 1 0,0-1 0,-1 0 0,1 0 0,0 0 0,-1-1 0,0 1 0,1-1 0,-1 0 0,0 0 0,-4 1 0,-3-2-3589,0 0-100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5.5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1 564,'-1'1'321,"0"0"-1,0 1 1,-1-1-1,1 0 1,0 1-1,0-1 1,1 0-1,-1 1 1,0-1-1,0 1 1,1 0-1,-1-1 1,1 1-1,0-1 1,-1 1-1,1 0 1,0-1-1,0 1 1,0 0-1,0 0 1,0-1-1,1 4 1,-1-1 191,1 1 1,-1-1 0,1 1 0,0-1 0,1 0 0,-1 1 0,3 4-1,-3-7-268,0 0 1,0 1-1,0-1 0,0 1 0,-1-1 0,1 1 0,-1-1 0,0 1 0,0 4 0,5 20 1238,6 3-199,-7-17-635,-4-12-630,0-1 1,0 1-1,0-1 1,0 1-1,0-1 1,0 0-1,0 1 1,0-1-1,0 1 1,1-1-1,-1 1 1,0-1-1,0 0 1,0 1-1,0-1 1,1 1-1,-1-1 1,0 0-1,0 1 1,1-1-1,-1 0 1,0 1-1,1-1 1,-1 0-1,0 1 1,1-1-1,-1 0 1,0 0-1,1 0 1,0 1-1,-1 0 37,1 0 0,-1 0 0,1-1 0,-1 1 0,1 0 1,-1 0-1,0 0 0,1 0 0,-1 0 0,0 0 0,0 1 0,0-1 0,0 0 0,0 0 0,0 0 1,0 0-1,0 0 0,0 0 0,0 0 0,-1 0 0,1 0 0,-1 2 0,-8 24 1229,8-26-1246,3 2 5,0 1 0,0-1-1,-1 0 1,0 0 0,0 0 0,0 1 0,0-1-1,0 1 1,-1-1 0,1 1 0,-1-1 0,0 5-1,-2 56 531,0-29-211,2 285 903,-10-241-1169,10-54-84,1-16-41,-1 1 0,0-1 0,0 1 0,-1-1 0,0 0 0,-1 0 0,-4 16 0,4-17 55,0 1 0,1-1 0,0 1 0,0 0 0,1-1 0,0 1 0,3 14 0,-1 9 22,-13 18-56,11-41 10,1-5-1,-1 0 0,0 0 0,0 0 0,-1 0 1,1 0-1,-1 0 0,0 0 0,0 0 1,0-1-1,0 1 0,-3 4 0,3-2 1,-1-1-1,1 0 1,0 0-1,1 1 0,-1-1 1,1 0-1,0 1 1,0-1-1,2 10 1,0 18 37,-12 46-61,-1-49 39,11 48-17,0-77-5,0 0 1,0 7 613,1 12-2598,-1-20 1932,0 1-1,0-1 1,0 0 0,0 0-1,0 0 1,0 0 0,0 1-1,0-1 1,0 0 0,0 0-1,1 0 1,-1 0 0,0 0-1,0 1 1,0-1 0,0 0-1,0 0 1,1 0 0,-1 0-1,0 0 1,0 0 0,0 0-1,0 0 1,0 0 0,1 0-1,-1 0 1,0 1 0,0-1-1,0 0 1,1 0 0,-1 0-1,0 0 1,0 0-1,0 0 1,0 0 0,1-1-1,-1 1 1,0 0 0,0 0-1,0 0 1,0 0 0,1 0-1,-1 0 1,0 0 0,0 0-1,0 0 1,0 0 0,0 0-1,1-1 1,-1 1 0,0 0-1,0 0 1,0 0 0,0 0-1,0 0 1,0-1 0,0 1-1,0 0 1,1 0 0,-1 0-1,0 0 1,0-1 0,0 1-1,0 0 1,0 0 0,2-38-10701,-2 30 8870,0-5-1972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04.9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09.5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12.0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14.2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1:45.1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45.3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2007 184,'-6'-1'936,"-6"2"353,9 5 3217,-9-3-632,4-1 648,15-1-3345,-7-1-1172,0 0 0,0-1 0,0 1 1,0 0-1,0 0 0,0 0 1,0 0-1,0 0 0,0 0 1,0 0-1,0-1 0,0 1 1,0 0-1,0 0 0,0 0 1,0 0-1,0 0 0,0 0 1,0 0-1,0 0 0,0-1 1,0 1-1,0 0 0,0 0 1,0 0-1,0 0 0,0 0 1,-1 0-1,1 0 0,0 0 1,0 0-1,0 0 0,0 0 1,0 0-1,0 0 0,0 0 1,0-1-1,0 1 0,-1 0 1,1 0-1,0 0 0,0 0 1,0 0-1,0 0 0,0 0 1,0 0-1,0 0 0,-1 0 1,1 0-1,0 1 0,0-1 1,0 0-1,0 0 0,0 0 1,0 0-1,0 0 0,0 0 1,-1 0-1,1 0 0,12-7 153,13-7 137,32-23 67,-30 21-251,-24 15-103,-1 0 0,1 0 0,-1 0 0,0-1 0,1 1 0,-1-1 0,0 1 0,0-1 0,0 0 0,0 0 0,0 1 0,0-1-1,0-1 1,1-1 0,1-3 7,0 1 0,0 0-1,0 0 1,1 1 0,7-7-1,13-18-4,-6 13-22,-17 16 15,1-1 1,-1 1-1,1-1 0,-1 0 1,0 0-1,0 0 0,0 0 0,0-1 1,2-1-1,1-3 7,1 1-1,-1 0 1,2 0 0,-1 1-1,1-1 1,-1 1-1,1 1 1,1-1 0,-1 1-1,10-3 1,40-27-97,-39 20 226,0 2-1,27-15 1,-40 24-122,49-33-79,-22 5 88,-7 12 54,-21 15-70,-1 0 0,1 1 0,0 0 0,1 0 0,-1 0-1,0 1 1,10-5 0,122-54 140,-102 48-131,53-28-1,-53 21-9,-6 3 17,0 2 1,31-12 0,16-15-21,-32 15 39,-21 12-44,-9 5 4,-11 9-5,-1 0 1,0 0-1,0 0 1,1 0-1,-1 0 1,1 1-1,-1-1 1,0 0-1,1 1 1,0-1-1,-1 1 1,1 0-1,2-1 1,7-3-4,0 0 0,-1 0-1,1-1 1,-1-1 0,10-6 0,2-1 2,11-3-13,-24 12 27,-1 0-1,0 0 1,0-1 0,12-9-1,-14 10-10,-1 1 0,1 0 0,0 0 0,-1 0 1,2 1-1,7-3 0,23-9 49,93-53 54,-110 55-92,-10 6-19,0 0 0,0 1 0,1 0 0,0 0-1,23-6 1,19-7 26,-41 15-19,-1 0 1,0-1-1,0 0 0,17-11 1,31-10 60,21-9-58,-22 8-15,-23 14 10,38-17-28,-7 3 15,-39 13-22,0 1 1,57-15-1,-5 1 55,169-84 46,-195 94-67,-33 10 22,-1 0 0,0-1 0,21-11 0,36-12 35,-63 23-50,2 1 1,-1 1-1,27-6 1,25-9 6,84-34-16,-105 37 4,54-12 0,14-5-2,-85 23-13,25-9 34,0 2 0,65-13 0,-80 22 39,39-14 0,-38 10-94,44-9-1,-45 12 40,-27 7-6,-1 0 0,1 1 1,23-3-1,-23 4 2,0-1 1,-1 0-1,1 0 0,17-8 0,0 2 122,33-10-113,102-25 883,-126 32-780,-31 9-89,0-1 0,0 2 0,1-1 0,-1 0 0,1 1-1,6 0 1,-4 0 32,-1 0 0,0-1 0,1 0 0,14-6 0,-14 5-6,1-1 0,1 2 0,-1-1 0,0 1 0,14 0 0,37-10 403,-56 11-381,-1 0 1,0 0-1,0 0 1,0 0-1,0 0 0,0-1 1,6-3-1,5-1 64,-13 6-137,7 0-5,-42 5 346,27-3-792,-1 0-1,0-1 1,0 0-1,0 0 1,-12-1-1,-70-8-9800,72 5 7294,-5 2-840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45.3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0 532,'35'6'4002,"-24"-2"-2386,-12-2-1505,-1 2 205,4 10 6998,48-2-4181,-45-11-3056,-1 0 0,1 0 0,-1 1 0,0-1 0,0 1 0,8 4 0,17 6 217,-5-7-140,0-1 0,33 2 1,19 3-53,100 39 2,-86-37 11,-61-9-60,-1 1 0,39 10 0,6 0-155,-71-13 74,1 2 51,1-1 0,-1 1 1,1-1-1,-1 1 0,1-1 1,-1 0-1,1-1 0,0 1 1,-1 0-1,7-1 0,-7 0 4,-2-1-20,0 1 1,1 0 0,-1 0-1,0-1 1,0 1-1,0 0 1,0 0 0,0 0-1,0 0 1,0 0-1,1 1 1,-1-1-1,0 0 1,0 0 0,0 1-1,0-1 1,0 1-1,0-1 1,0 1 0,0-1-1,0 1 1,0-1-1,0 1 1,1 1-1,-22 11 391,6-1-277,-17 11 105,26-21-212,1 1 1,0 0-1,0 0 0,-1 0 1,2 1-1,-1 0 0,-6 8 0,-26 21 28,3-13-17,2 1 1,-35 30 0,-117 80 171,131-93-162,49-35-45,1 0 0,-1-1 0,0 1 0,0-1 0,-1 1 0,1-1 0,0 0 0,-1 0 0,1-1 0,-1 1 0,0-1 0,1 1 0,-9 0 0,10-2 46,2-60-15416,0 47 11916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14:44.308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41 2007 184,'-6'-1'936,"-6"2"353,9 5 3217,-9-3-632,4-1 648,15-1-3345,-7-1-1172,0 0 0,0-1 0,0 1 1,0 0-1,0 0 0,0 0 1,0 0-1,0 0 0,0 0 1,0 0-1,0-1 0,0 1 1,0 0-1,0 0 0,0 0 1,0 0-1,0 0 0,0 0 1,0 0-1,0 0 0,0-1 1,0 1-1,0 0 0,0 0 1,0 0-1,0 0 0,0 0 1,-1 0-1,1 0 0,0 0 1,0 0-1,0 0 0,0 0 1,0 0-1,0 0 0,0 0 1,0-1-1,0 1 0,-1 0 1,1 0-1,0 0 0,0 0 1,0 0-1,0 0 0,0 0 1,0 0-1,0 0 0,-1 0 1,1 0-1,0 1 0,0-1 1,0 0-1,0 0 0,0 0 1,0 0-1,0 0 0,0 0 1,-1 0-1,1 0 0,12-7 153,13-7 137,32-23 67,-30 21-251,-24 15-103,-1 0 0,1 0 0,-1 0 0,0-1 0,1 1 0,-1-1 0,0 1 0,0-1 0,0 0 0,0 0 0,0 1 0,0-1-1,0-1 1,1-1 0,1-3 7,0 1 0,0 0-1,0 0 1,1 1 0,7-7-1,13-18-4,-6 13-22,-17 16 15,1-1 1,-1 1-1,1-1 0,-1 0 1,0 0-1,0 0 0,0 0 0,0-1 1,2-1-1,1-3 7,1 1-1,-1 0 1,2 0 0,-1 1-1,1-1 1,-1 1-1,1 1 1,1-1 0,-1 1-1,10-3 1,40-27-97,-39 20 226,0 2-1,27-15 1,-40 24-122,49-33-79,-22 5 88,-7 12 54,-21 15-70,-1 0 0,1 1 0,0 0 0,1 0 0,-1 0-1,0 1 1,10-5 0,122-54 140,-102 48-131,53-28-1,-53 21-9,-6 3 17,0 2 1,31-12 0,16-15-21,-32 15 39,-21 12-44,-9 5 4,-11 9-5,-1 0 1,0 0-1,0 0 1,1 0-1,-1 0 1,1 1-1,-1-1 1,0 0-1,1 1 1,0-1-1,-1 1 1,1 0-1,2-1 1,7-3-4,0 0 0,-1 0-1,1-1 1,-1-1 0,10-6 0,2-1 2,11-3-13,-24 12 27,-1 0-1,0 0 1,0-1 0,12-9-1,-14 10-10,-1 1 0,1 0 0,0 0 0,-1 0 1,2 1-1,7-3 0,23-9 49,93-53 54,-110 55-92,-10 6-19,0 0 0,0 1 0,1 0 0,0 0-1,23-6 1,19-7 26,-41 15-19,-1 0 1,0-1-1,0 0 0,17-11 1,31-10 60,21-9-58,-22 8-15,-23 14 10,38-17-28,-7 3 15,-39 13-22,0 1 1,57-15-1,-5 1 55,169-84 46,-195 94-67,-33 10 22,-1 0 0,0-1 0,21-11 0,36-12 35,-63 23-50,2 1 1,-1 1-1,27-6 1,25-9 6,84-34-16,-105 37 4,54-12 0,14-5-2,-85 23-13,25-9 34,0 2 0,65-13 0,-80 22 39,39-14 0,-38 10-94,44-9-1,-45 12 40,-27 7-6,-1 0 0,1 1 1,23-3-1,-23 4 2,0-1 1,-1 0-1,1 0 0,17-8 0,0 2 122,33-10-113,102-25 883,-126 32-780,-31 9-89,0-1 0,0 2 0,1-1 0,-1 0 0,1 1-1,6 0 1,-4 0 32,-1 0 0,0-1 0,1 0 0,14-6 0,-14 5-6,1-1 0,1 2 0,-1-1 0,0 1 0,14 0 0,37-10 403,-56 11-381,-1 0 1,0 0-1,0 0 1,0 0-1,0 0 0,0-1 1,6-3-1,5-1 64,-13 6-137,7 0-5,-42 5 346,27-3-792,-1 0-1,0-1 1,0 0-1,0 0 1,-12-1-1,-70-8-9800,72 5 7294,-5 2-840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0.8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15 756,'0'0'2816,"-15"-8"6147,8 10-4802,1-8-3671,6 4-114,6 4 889,-7 40 73,-1-38-1310,0-1 1,0 0-1,1 1 1,0-1-1,-1 1 1,1 0-1,1-1 1,-1 1-1,0 0 1,1-1-1,0 8 1,2 57 183,0-34-132,-3-29-41,0 0 1,1 0-1,-1 0 0,-1-1 0,1 1 1,-4 7-1,3-7-1,0 0-1,0-1 1,1 1-1,0 0 1,0 0-1,-1 9 1,-9 35 124,0-1-123,11 287 240,-10-263-9,10-70-264,0-1 0,0 1 0,0-1 0,0 1-1,0 0 1,0-1 0,-1 1 0,1-1-1,0 1 1,-1 0 0,1-1 0,-1 1 0,0-1-1,0 0 1,1 1 0,-1-1 0,0 1 0,-1 0-1,0 8 1,1 0 0,0 0-1,1 0 1,0 0 0,1 11-1,0 0 5,-1-11-8,0-9-1,1 0-1,-1 0 1,0 0 0,0 0 0,0 0-1,0 0 1,0 0 0,0-1-1,0 1 1,0 0 0,0 0-1,0 0 1,0 0 0,0 0 0,-1 0-1,1 0 1,0 0 0,-1-1-1,1 1 1,-1 0 0,1 0-1,-1 0 1,1-1 0,-1 1 0,1 0-1,-1-1 1,0 1 0,1 0-1,-1-1 1,-1 2 0,0 26-21,2-27 14,0 0 0,0 4-2,-11 50 28,11-31-4,0-24-16,0 0 0,0 0 0,0 0 0,0 1 0,0-1 0,0 0 0,0 0 1,0 0-1,0 1 0,0-1 0,0 0 0,0 0 0,0 0 0,0 0 0,0 1 1,0-1-1,0 0 0,0 0 0,0 0 0,0 1 0,1-1 0,-1 0 0,0 0 0,0 0 1,0 0-1,0 0 0,0 1 0,0-1 0,1 0 0,-1 0 0,0 0 0,0 0 0,0 0 1,0 0-1,0 0 0,1 1 0,-1-1 0,0 0 0,0 0 0,0 0 0,1 0 0,-1 0 1,0 0-1,0 0 0,0 0 0,0 0 0,1 0 0,-1 0 0,0 0 0,0 0 0,1 0 1,-5 1-28,1 35 267,-8-27 415,3-4-2514,-2-20-1041,8 10 1694,1-1 0,1 1 0,-1-1 0,0 1-1,1-1 1,0 1 0,2-10 0,-1-5-2086,-1-4-403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2.0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19 232,'0'0'1059,"-1"-13"7282,-5 18-6966,-3 2 2687,9-7-4016,-1 0 0,1 0 0,0 0 0,0 0 0,0 0 0,0 0 0,0 0 0,-1 0 0,1 0 0,0 0 0,0 0 0,0 0 1,0 0-1,0 0 0,-1 0 0,1 0 0,0 0 0,0 0 0,0 0 0,0 0 0,0 0 0,0 0 0,-1 0 0,1 0 0,0 0 1,0 0-1,0 0 0,0-1 0,0 1 0,0 0 0,-1 0 0,1 0 0,0 0 0,0 0 0,0 0 0,0 0 0,0 0 0,0-1 0,0 1 1,0 0-1,0 0 0,0 0 0,0 0 0,0 0 0,0-1 0,0-2 2564,-2 7-1481,2-3-1065,0-1-1,0 0 1,0 1-1,0-1 1,0 0-1,0 1 1,0-1-1,0 0 1,0 1 0,0-1-1,0 0 1,0 0-1,-1 1 1,1-1-1,0 0 1,0 1-1,0-1 1,0 0-1,-1 0 1,1 0-1,0 1 1,0-1-1,-1 0 1,1 0-1,0 0 1,0 1-1,-1-1 1,1 0-1,0 0 1,0 0-1,-1 0 1,1 0-1,0 0 1,-1 0-1,1 1 1,0-1-1,-1 0 1,73 12 754,-6-6-619,150-18-18,-199 10-223,9 3 24,-14 0 18,0 0-1,0 0 1,1-1 0,12-1-1,-2 0 2,-18 1-1,1 0 0,0 0 0,-1 1 0,1 0 0,0 0 1,9 3-1,9 1-16,21 1 54,18-18 167,-61 12-182,-2-1-42,0 1 1,0 0 0,0-1-1,0 1 1,0 0-1,0 0 1,0-1-1,1 1 1,-1 0-1,0-1 1,0 1-1,0 0 1,0 0-1,0-1 1,1 1 0,-1 0-1,0 0 1,0-1-1,1 1 1,-1 0-1,0 0 1,0 0-1,1-1 1,-1 1-1,0 0 1,0 0 0,1 0-1,-1 0 1,0 0-1,1 0 1,-1 0-1,0-1 1,1 1-1,1-1-1010,-9-3 368,-3-2-1650,7 4 1120,-1-1 0,1 1 0,-1 1 0,0-1-1,1 0 1,-1 1 0,0 0 0,0 0 0,0 0 0,0 0 0,0 1 0,-6-1 0,-2 1-2417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2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9 664,'-9'-6'16128,"16"3"-15008,-5 8 1000,-2-1-1842,12 8 1787,96-6-550,-75-6-1302,-8 1-152,0-1 1,39-6-1,-50 5-45,-1 0 0,1 1 0,-1 0 0,18 4-1,15-1 5,-42-3-19,6 4 2,-4-1-3,-4 1-1,-2-3-8,-25 3-1820,9-3-2284,14-2 3587,1 1 0,0-1 0,0 0 0,1 0 0,-1 0 0,0 0 0,0 0 0,0 0 0,1 0 0,-1-1 0,0 1 0,1 0 0,-1 0 0,1 0 0,0-1 0,-1 1 0,1 0 0,0 0 0,0-1 0,0 1 0,0 0 0,0-1 0,0-1 0,0-9-3252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5.5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12 412,'17'-6'3806,"-17"6"-3771,0 0 1,0 0 0,0 0-1,-1 1 1,1-1 0,0 0-1,0 0 1,0 0 0,0 0-1,-1 0 1,1 0 0,0 0-1,0 0 1,0 0 0,0 0-1,-1 0 1,1 0 0,0 0-1,0-1 1,0 1 0,0 0-1,-1 0 1,1 0 0,0 0-1,0 0 1,0 0 0,0 0-1,0 0 1,-1 0 0,1-1-1,0 1 1,0 0 0,0 0-1,0 0 1,0 0 0,0 0-1,0-1 1,-1-3 3719,3 11-1173,-2-7-2498,0 1 0,0-1 0,0 0-1,0 1 1,0-1 0,0 0 0,0 0-1,0 1 1,0-1 0,0 0 0,0 0-1,0 1 1,1-1 0,-1 0 0,0 0-1,0 1 1,0-1 0,0 0 0,1 0-1,-1 0 1,0 0 0,0 1 0,0-1 0,1 0-1,-1 0 1,0 0 0,0 0 0,1 0-1,-1 1 1,0-1 0,0 0 0,1 0-1,-1 0 1,0 0 0,1 0 0,-1 0-1,0 0 1,0 0 0,1 0 0,-1 0-1,0 0 1,0 0 0,1 0 0,-1 0-1,0-1 1,1 1 0,-1 0 0,0 0-1,0 0 1,0 0 0,1 0 0,-1-1 0,1 2 186,0 0 0,1-1 0,-1 1 1,0 0-1,0 0 0,-1 0 1,1 0-1,0 0 0,0 0 1,0 0-1,0 0 0,-1 0 1,1 0-1,-1 0 0,1 0 1,-1 0-1,1 1 0,-1-1 0,0 0 1,1 0-1,-1 1 0,0-1 1,0 0-1,0 2 0,4 41 761,7 30-447,-11 308 158,-11-310-728,12-39-9,0-22 1,-1 1 0,0-1 0,0 1 0,-1-1 0,0 0 0,-1 0-1,-5 17 1,5-19-11,0 0-1,1 0 0,0 0 0,1 0 1,0 0-1,0 0 0,2 11 0,0 12-27,-2-16 39,-1-12-2,1-1 0,-1 1-1,1 0 1,0-1 0,1 1 0,-1 0 0,1-1-1,-1 1 1,1 0 0,0-1 0,0 1 0,1-1 0,2 7-1,-3-7-5,0 0 0,0 1 0,0-1 0,-1 0 0,1 1 0,-1-1 0,0 1 0,0-1 0,0 1 0,-2 6 0,1 11-4,1-20 5,0 0-5,0 3 6,0-3 1,0 0-7,0 3-4,4 2-2,-4-5 11,1-1 0,-1 0 0,1 1 1,-1-1-1,1 1 0,-1-1 0,1 0 0,-1 1 0,1-1 0,-1 1 0,0-1 1,1 1-1,-1 0 0,0-1 0,1 1 0,-1-1 0,0 1 0,0 0 0,1-1 0,-1 1 1,0-1-1,0 1 0,0 0 0,0-1 0,0 1 0,0 0 0,0-1 0,0 1 1,0 0-1,0-1 0,-1 1 0,1 1 0,0-2 1,0 0-1,0 0 1,0 0 0,0 0-1,0 1 1,0-1-1,0 0 1,0 0 0,0 0-1,0 0 1,1 0 0,-1 0-1,0 1 1,0-1 0,0 0-1,0 0 1,0 0-1,0 0 1,1 0 0,-1 0-1,0 0 1,0 0 0,0 0-1,0 0 1,0 0 0,1 0-1,-1 1 1,0-1-1,0 0 1,0 0 0,0 0-1,1 0 1,-1 0 0,0 0-1,0-1 1,0 1 0,0 0-1,0 0 1,1 0-1,-1 0 1,0 0 0,0 0-1,0 0 1,0 0 0,0 0-1,1 0 1,-1 0 0,0 0-1,0-1 1,0 1-1,0 0 1,0 0 0,0 0-1,0 0 1,0 0 0,1 0-1,-1-1 1,0 1 0,0 0-1,16-15-11,13-20 9,-2-17-2,12-21-20,-7 12 47,-12 19-7,-11 26-35,15-18-45,30-1 88,-53 34-20,1 0 1,9-5-21,-11 5 16,1 1 0,-1-1 1,0 1-1,1-1 0,-1 1 1,1 0-1,-1-1 0,1 1 1,-1 0-1,1-1 0,-1 1 1,1 0-1,-1-1 0,1 1 1,-1 0-1,1 0 0,-1 0 1,1 0-1,-1-1 1,1 1-1,0 0 0,-1 0 1,1 0-1,-1 0 0,1 0 1,0 0-1,-1 1 0,1-1 1,-1 0-1,1 0 0,-1 0 1,1 0-1,-1 1 0,1-1 1,-1 0-1,2 1 0,7 5-1,-6 5-2,48 56 44,-43-56-46,-7-9 7,0-1 0,0 1-1,1-1 1,-1 1 0,0-1-1,1 0 1,-1 1 0,0-1-1,1 0 1,-1 0 0,1 0-1,0 0 1,-1 0 0,1-1-1,3 2 1,-2 0 0,1-1 1,-1 1-1,0 0 0,0 1 1,0-1-1,0 0 1,0 1-1,3 3 0,17 12-5,-20-15 4,1-1 1,-1 1-1,1 0 0,-1-1 1,0 2-1,0-1 0,0 0 0,0 0 1,-1 1-1,0 0 0,1-1 1,2 8-1,-3-9-6,-1 0 0,1 1 0,0-1 0,0-1 0,1 1 0,-1 0-1,0 0 1,1-1 0,-1 1 0,1-1 0,-1 0 0,1 0 0,0 0 0,-1 0 0,1 0 0,3 0 0,26 11 154,-27-8-145,-4-3-2,1 0 0,-1-1 0,0 1 0,1 0 1,-1 0-1,1-1 0,-1 1 0,1-1 0,-1 1 0,1-1 0,-1 0 1,1 1-1,-1-1 0,1 0 0,0 0 0,2-1 0,-2 5 75,-3-7-36,1 2 101,0-42 1492,11-23-1106,0 13-309,0-9-71,-1-16-66,1-26-2,-11-46 342,11 82 417,-12 41-551,1 17-213,-1 1 1,1-1 0,1 0 0,0 0 0,0 0 0,1 0-1,4-15 1,-1-6 17,-5 28-84,0 1-1,0-1 0,0 1 0,0-1 0,1 1 0,-1-1 1,1 1-1,0-1 0,-1 1 0,3-4 0,18-41 34,-20 46-31,-1 1 0,0 0-1,1-1 1,-1 1 0,0-1 0,0 1 0,1 0-1,-1-1 1,0 1 0,0-1 0,0 1-1,0-1 1,0 1 0,0-1 0,0 1 0,0-1-1,0 1 1,0-1 0,0 1 0,0-1-1,0 1 1,0-1 0,0 1 0,0-1-1,0 1 1,0-1 0,-1 1 0,1 0 0,0-1-1,0 1 1,-1-1 0,1 1 0,0 0-1,-1-1 1,1 1 0,0 0 0,-1-1 0,1 1-1,-1 0 1,1-1 0,0 1 0,-1 0-1,1 0 1,-1-1 0,-4-3 262,5 3-247,0-7-50,0 9 27,-41 18-5676,-58 28-13108,78-40 14136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15 756,'0'0'2816,"-15"-8"6147,8 10-4802,1-8-3671,6 4-114,6 4 889,-7 40 73,-1-38-1310,0-1 1,0 0-1,1 1 1,0-1-1,-1 1 1,1 0-1,1-1 1,-1 1-1,0 0 1,1-1-1,0 8 1,2 57 183,0-34-132,-3-29-41,0 0 1,1 0-1,-1 0 0,-1-1 0,1 1 1,-4 7-1,3-7-1,0 0-1,0-1 1,1 1-1,0 0 1,0 0-1,-1 9 1,-9 35 124,0-1-123,11 287 240,-10-263-9,10-70-264,0-1 0,0 1 0,0-1 0,0 1-1,0 0 1,0-1 0,-1 1 0,1-1-1,0 1 1,-1 0 0,1-1 0,-1 1 0,0-1-1,0 0 1,1 1 0,-1-1 0,0 1 0,-1 0-1,0 8 1,1 0 0,0 0-1,1 0 1,0 0 0,1 11-1,0 0 5,-1-11-8,0-9-1,1 0-1,-1 0 1,0 0 0,0 0 0,0 0-1,0 0 1,0 0 0,0-1-1,0 1 1,0 0 0,0 0-1,0 0 1,0 0 0,0 0 0,-1 0-1,1 0 1,0 0 0,-1-1-1,1 1 1,-1 0 0,1 0-1,-1 0 1,1-1 0,-1 1 0,1 0-1,-1-1 1,0 1 0,1 0-1,-1-1 1,-1 2 0,0 26-21,2-27 14,0 0 0,0 4-2,-11 50 28,11-31-4,0-24-16,0 0 0,0 0 0,0 0 0,0 1 0,0-1 0,0 0 0,0 0 1,0 0-1,0 1 0,0-1 0,0 0 0,0 0 0,0 0 0,0 0 0,0 1 1,0-1-1,0 0 0,0 0 0,0 0 0,0 1 0,1-1 0,-1 0 0,0 0 0,0 0 1,0 0-1,0 0 0,0 1 0,0-1 0,1 0 0,-1 0 0,0 0 0,0 0 0,0 0 1,0 0-1,0 0 0,1 1 0,-1-1 0,0 0 0,0 0 0,0 0 0,1 0 0,-1 0 1,0 0-1,0 0 0,0 0 0,0 0 0,1 0 0,-1 0 0,0 0 0,0 0 0,1 0 1,-5 1-28,1 35 267,-8-27 415,3-4-2514,-2-20-1041,8 10 1694,1-1 0,1 1 0,-1-1 0,0 1-1,1-1 1,0 1 0,2-10 0,-1-5-2086,-1-4-403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19 232,'0'0'1059,"-1"-13"7282,-5 18-6966,-3 2 2687,9-7-4016,-1 0 0,1 0 0,0 0 0,0 0 0,0 0 0,0 0 0,0 0 0,-1 0 0,1 0 0,0 0 0,0 0 0,0 0 1,0 0-1,0 0 0,-1 0 0,1 0 0,0 0 0,0 0 0,0 0 0,0 0 0,0 0 0,0 0 0,-1 0 0,1 0 0,0 0 1,0 0-1,0 0 0,0-1 0,0 1 0,0 0 0,-1 0 0,1 0 0,0 0 0,0 0 0,0 0 0,0 0 0,0 0 0,0-1 0,0 1 1,0 0-1,0 0 0,0 0 0,0 0 0,0 0 0,0-1 0,0-2 2564,-2 7-1481,2-3-1065,0-1-1,0 0 1,0 1-1,0-1 1,0 0-1,0 1 1,0-1-1,0 0 1,0 1 0,0-1-1,0 0 1,0 0-1,-1 1 1,1-1-1,0 0 1,0 1-1,0-1 1,0 0-1,-1 0 1,1 0-1,0 1 1,0-1-1,-1 0 1,1 0-1,0 0 1,0 1-1,-1-1 1,1 0-1,0 0 1,0 0-1,-1 0 1,1 0-1,0 0 1,-1 0-1,1 1 1,0-1-1,-1 0 1,73 12 754,-6-6-619,150-18-18,-199 10-223,9 3 24,-14 0 18,0 0-1,0 0 1,1-1 0,12-1-1,-2 0 2,-18 1-1,1 0 0,0 0 0,-1 1 0,1 0 0,0 0 1,9 3-1,9 1-16,21 1 54,18-18 167,-61 12-182,-2-1-42,0 1 1,0 0 0,0-1-1,0 1 1,0 0-1,0 0 1,0-1-1,1 1 1,-1 0-1,0-1 1,0 1-1,0 0 1,0 0-1,0-1 1,1 1 0,-1 0-1,0 0 1,0-1-1,1 1 1,-1 0-1,0 0 1,0 0-1,1-1 1,-1 1-1,0 0 1,0 0 0,1 0-1,-1 0 1,0 0-1,1 0 1,-1 0-1,0-1 1,1 1-1,1-1-1010,-9-3 368,-3-2-1650,7 4 1120,-1-1 0,1 1 0,-1 1 0,0-1-1,1 0 1,-1 1 0,0 0 0,0 0 0,0 0 0,0 0 0,0 1 0,-6-1 0,-2 1-2417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14:44.309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0 0 532,'35'6'4002,"-24"-2"-2386,-12-2-1505,-1 2 205,4 10 6998,48-2-4181,-45-11-3056,-1 0 0,1 0 0,-1 1 0,0-1 0,0 1 0,8 4 0,17 6 217,-5-7-140,0-1 0,33 2 1,19 3-53,100 39 2,-86-37 11,-61-9-60,-1 1 0,39 10 0,6 0-155,-71-13 74,1 2 51,1-1 0,-1 1 1,1-1-1,-1 1 0,1-1 1,-1 0-1,1-1 0,0 1 1,-1 0-1,7-1 0,-7 0 4,-2-1-20,0 1 1,1 0 0,-1 0-1,0-1 1,0 1-1,0 0 1,0 0 0,0 0-1,0 0 1,0 0-1,1 1 1,-1-1-1,0 0 1,0 0 0,0 1-1,0-1 1,0 1-1,0-1 1,0 1 0,0-1-1,0 1 1,0-1-1,0 1 1,1 1-1,-22 11 391,6-1-277,-17 11 105,26-21-212,1 1 1,0 0-1,0 0 0,-1 0 1,2 1-1,-1 0 0,-6 8 0,-26 21 28,3-13-17,2 1 1,-35 30 0,-117 80 171,131-93-162,49-35-45,1 0 0,-1-1 0,0 1 0,0-1 0,-1 1 0,1-1 0,0 0 0,-1 0 0,1-1 0,-1 1 0,0-1 0,1 1 0,-9 0 0,10-2 46,2-60-15416,0 47 11916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9 664,'-9'-6'16128,"16"3"-15008,-5 8 1000,-2-1-1842,12 8 1787,96-6-550,-75-6-1302,-8 1-152,0-1 1,39-6-1,-50 5-45,-1 0 0,1 1 0,-1 0 0,18 4-1,15-1 5,-42-3-19,6 4 2,-4-1-3,-4 1-1,-2-3-8,-25 3-1820,9-3-2284,14-2 3587,1 1 0,0-1 0,0 0 0,1 0 0,-1 0 0,0 0 0,0 0 0,0 0 0,1 0 0,-1-1 0,0 1 0,1 0 0,-1 0 0,1 0 0,0-1 0,-1 1 0,1 0 0,0 0 0,0-1 0,0 1 0,0 0 0,0-1 0,0-1 0,0-9-3252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12 412,'17'-6'3806,"-17"6"-3771,0 0 1,0 0 0,0 0-1,-1 1 1,1-1 0,0 0-1,0 0 1,0 0 0,0 0-1,-1 0 1,1 0 0,0 0-1,0 0 1,0 0 0,0 0-1,-1 0 1,1 0 0,0 0-1,0-1 1,0 1 0,0 0-1,-1 0 1,1 0 0,0 0-1,0 0 1,0 0 0,0 0-1,0 0 1,-1 0 0,1-1-1,0 1 1,0 0 0,0 0-1,0 0 1,0 0 0,0 0-1,0-1 1,-1-3 3719,3 11-1173,-2-7-2498,0 1 0,0-1 0,0 0-1,0 1 1,0-1 0,0 0 0,0 0-1,0 1 1,0-1 0,0 0 0,0 0-1,0 1 1,1-1 0,-1 0 0,0 0-1,0 1 1,0-1 0,0 0 0,1 0-1,-1 0 1,0 0 0,0 1 0,0-1 0,1 0-1,-1 0 1,0 0 0,0 0 0,1 0-1,-1 1 1,0-1 0,0 0 0,1 0-1,-1 0 1,0 0 0,1 0 0,-1 0-1,0 0 1,0 0 0,1 0 0,-1 0-1,0 0 1,0 0 0,1 0 0,-1 0-1,0-1 1,1 1 0,-1 0 0,0 0-1,0 0 1,0 0 0,1 0 0,-1-1 0,1 2 186,0 0 0,1-1 0,-1 1 1,0 0-1,0 0 0,-1 0 1,1 0-1,0 0 0,0 0 1,0 0-1,0 0 0,-1 0 1,1 0-1,-1 0 0,1 0 1,-1 0-1,1 1 0,-1-1 0,0 0 1,1 0-1,-1 1 0,0-1 1,0 0-1,0 2 0,4 41 761,7 30-447,-11 308 158,-11-310-728,12-39-9,0-22 1,-1 1 0,0-1 0,0 1 0,-1-1 0,0 0 0,-1 0-1,-5 17 1,5-19-11,0 0-1,1 0 0,0 0 0,1 0 1,0 0-1,0 0 0,2 11 0,0 12-27,-2-16 39,-1-12-2,1-1 0,-1 1-1,1 0 1,0-1 0,1 1 0,-1 0 0,1-1-1,-1 1 1,1 0 0,0-1 0,0 1 0,1-1 0,2 7-1,-3-7-5,0 0 0,0 1 0,0-1 0,-1 0 0,1 1 0,-1-1 0,0 1 0,0-1 0,0 1 0,-2 6 0,1 11-4,1-20 5,0 0-5,0 3 6,0-3 1,0 0-7,0 3-4,4 2-2,-4-5 11,1-1 0,-1 0 0,1 1 1,-1-1-1,1 1 0,-1-1 0,1 0 0,-1 1 0,1-1 0,-1 1 0,0-1 1,1 1-1,-1 0 0,0-1 0,1 1 0,-1-1 0,0 1 0,0 0 0,1-1 0,-1 1 1,0-1-1,0 1 0,0 0 0,0-1 0,0 1 0,0 0 0,0-1 0,0 1 1,0 0-1,0-1 0,-1 1 0,1 1 0,0-2 1,0 0-1,0 0 1,0 0 0,0 0-1,0 1 1,0-1-1,0 0 1,0 0 0,0 0-1,0 0 1,1 0 0,-1 0-1,0 1 1,0-1 0,0 0-1,0 0 1,0 0-1,0 0 1,1 0 0,-1 0-1,0 0 1,0 0 0,0 0-1,0 0 1,0 0 0,1 0-1,-1 1 1,0-1-1,0 0 1,0 0 0,0 0-1,1 0 1,-1 0 0,0 0-1,0-1 1,0 1 0,0 0-1,0 0 1,1 0-1,-1 0 1,0 0 0,0 0-1,0 0 1,0 0 0,0 0-1,1 0 1,-1 0 0,0 0-1,0-1 1,0 1-1,0 0 1,0 0 0,0 0-1,0 0 1,0 0 0,1 0-1,-1-1 1,0 1 0,0 0-1,16-15-11,13-20 9,-2-17-2,12-21-20,-7 12 47,-12 19-7,-11 26-35,15-18-45,30-1 88,-53 34-20,1 0 1,9-5-21,-11 5 16,1 1 0,-1-1 1,0 1-1,1-1 0,-1 1 1,1 0-1,-1-1 0,1 1 1,-1 0-1,1-1 0,-1 1 1,1 0-1,-1-1 0,1 1 1,-1 0-1,1 0 0,-1 0 1,1 0-1,-1-1 1,1 1-1,0 0 0,-1 0 1,1 0-1,-1 0 0,1 0 1,0 0-1,-1 1 0,1-1 1,-1 0-1,1 0 0,-1 0 1,1 0-1,-1 1 0,1-1 1,-1 0-1,2 1 0,7 5-1,-6 5-2,48 56 44,-43-56-46,-7-9 7,0-1 0,0 1-1,1-1 1,-1 1 0,0-1-1,1 0 1,-1 1 0,0-1-1,1 0 1,-1 0 0,1 0-1,0 0 1,-1 0 0,1-1-1,3 2 1,-2 0 0,1-1 1,-1 1-1,0 0 0,0 1 1,0-1-1,0 0 1,0 1-1,3 3 0,17 12-5,-20-15 4,1-1 1,-1 1-1,1 0 0,-1-1 1,0 2-1,0-1 0,0 0 0,0 0 1,-1 1-1,0 0 0,1-1 1,2 8-1,-3-9-6,-1 0 0,1 1 0,0-1 0,0-1 0,1 1 0,-1 0-1,0 0 1,1-1 0,-1 1 0,1-1 0,-1 0 0,1 0 0,0 0 0,-1 0 0,1 0 0,3 0 0,26 11 154,-27-8-145,-4-3-2,1 0 0,-1-1 0,0 1 0,1 0 1,-1 0-1,1-1 0,-1 1 0,1-1 0,-1 1 0,1-1 0,-1 0 1,1 1-1,-1-1 0,1 0 0,0 0 0,2-1 0,-2 5 75,-3-7-36,1 2 101,0-42 1492,11-23-1106,0 13-309,0-9-71,-1-16-66,1-26-2,-11-46 342,11 82 417,-12 41-551,1 17-213,-1 1 1,1-1 0,1 0 0,0 0 0,0 0 0,1 0-1,4-15 1,-1-6 17,-5 28-84,0 1-1,0-1 0,0 1 0,0-1 0,1 1 0,-1-1 1,1 1-1,0-1 0,-1 1 0,3-4 0,18-41 34,-20 46-31,-1 1 0,0 0-1,1-1 1,-1 1 0,0-1 0,0 1 0,1 0-1,-1-1 1,0 1 0,0-1 0,0 1-1,0-1 1,0 1 0,0-1 0,0 1 0,0-1-1,0 1 1,0-1 0,0 1 0,0-1-1,0 1 1,0-1 0,0 1 0,0-1-1,0 1 1,0-1 0,-1 1 0,1 0 0,0-1-1,0 1 1,-1-1 0,1 1 0,0 0-1,-1-1 1,1 1 0,0 0 0,-1-1 0,1 1-1,-1 0 1,1-1 0,0 1 0,-1 0-1,1 0 1,-1-1 0,-4-3 262,5 3-247,0-7-50,0 9 27,-41 18-5676,-58 28-13108,78-40 14136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3.5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36 100,'0'-1'186,"0"1"1,0-1-1,1 0 1,-1 1-1,0-1 1,0 1-1,0-1 0,0 1 1,0-1-1,0 0 1,0 1-1,0-1 1,0 1-1,0-1 0,0 1 1,-1-1-1,1 0 1,0 1-1,0-1 1,-1 1-1,1-1 0,0 1 1,0-1-1,-1 1 1,1-1-1,-1 1 1,1 0-1,0-1 0,-1 1 1,1-1-1,-1 1 1,1 0-1,-1-1 1,0 1-1,-1-2-114,0-9 2274,2 7-1102,0 7 230,7-1 1931,-14-3 2194,5 14-3678,0-3-875,6-10-1231,7 75 796,-11-59-563,0-7-20,1 0 0,-1-1-1,-1 1 1,0 0 0,0-1 0,-1 1 0,-3 10 0,3-11-14,0 0 0,1 1 0,0-1-1,1 0 1,0 0 0,0 1 0,2 12 0,0 9 16,-2-11-18,-1-14-11,1 0 0,-1 1 0,1-1 0,1 0 1,-1 0-1,1 0 0,0 0 0,0 0 0,1 0 0,3 9 0,-4-11 1,0 0 1,0 0-1,-1 0 1,1 0 0,-1 0-1,0 1 1,0-1-1,0 0 1,0 0 0,0 0-1,0 0 1,-1 0-1,0 0 1,0 0 0,0 0-1,-2 4 1,-3 24-18,-5 53 63,11 79-49,11-120 81,-11 89-74,0-131 8,0 16-83,-2 21 126,1-36-57,-1 0 1,1 0-1,0 0 1,0 1 0,0-1-1,0 0 1,0 0 0,1 1-1,-1-1 1,1 1 0,-1-1-1,1 1 1,0-1-1,0 0 1,0 1 0,0-1-1,1 1 1,0 3 0,-3-6-8,-5 0 2,8 1 6,-1-1 0,0 0 0,1 0 0,-1 0 0,0 0-1,1 1 1,-1-1 0,0 0 0,1 0 0,-1 1 0,0-1 0,0 0-1,1 1 1,-1-1 0,0 0 0,0 1 0,0-1 0,1 0 0,-1 1-1,0-1 1,0 0 0,0 1 0,0-1 0,0 1 0,0-1 0,0 0-1,0 1 1,0-1 0,0 0 0,0 1 0,0-1 0,0 1 0,0-1-1,0 0 1,0 1 0,0-1 0,0 1 0,0-1 0,-1 0 0,1 1-1,0-1 1,0 0 0,0 1 0,-1-1 0,1 0 0,0 0 0,0 1-1,-1-1 1,1 0 0,0 0 0,-1 1 0,1-1 0,0 0 0,-1 0-1,0 1 1,1-1 0,0 0 0,-1 1 0,1-1 0,0 1-1,-1-1 1,1 0 0,0 1 0,0-1 0,0 1 0,-1-1-1,1 1 1,0-1 0,0 1 0,0-1 0,0 0 0,0 1-1,0-1 1,0 1 0,0-1 0,0 1 0,0-1 0,0 1-1,0-1 1,0 1 0,1-1 0,-1 1 0,0 0 0,1-1-3,-1 1 1,0-1-1,0 1 1,0-1-1,0 1 1,1-1-1,-1 0 1,0 1-1,0-1 1,0 1-1,0-1 1,0 1-1,0-1 1,0 1-1,0-1 1,-1 1-1,1-1 1,0 1-1,0-1 1,0 0-1,0 1 1,0-1-1,-1 1 1,1-1-1,0 1 1,-1-1-1,1 1 1,-3 0-8,-1 2 28,2 15-31,2-17 8,0 0 1,0 3 3,0-3 23,2-3-7,0 0 0,0 0 0,0-1 0,0 1 0,-1 0 0,1-1 0,0 0 0,-1 1 0,0-1 0,0 0 0,0 0 0,1-3 0,22-43 16,51-72-20,-72 116-9,1 0 0,-1 1 1,1-1-1,0 1 1,0 0-1,0 0 1,9-6-1,9-9-2,64-72-21,-75 77 8,-9 10 11,-2 4 2,0-1 0,0 1 1,0 0-1,0-1 0,0 1 0,0-1 1,1 1-1,-1-1 0,0 1 0,0-1 0,0 1 1,1 0-1,-1-1 0,0 1 0,1 0 1,-1-1-1,0 1 0,1 0 0,-1-1 1,0 1-1,1 0 0,-1-1 0,1 1 0,-1 0 1,1 0-1,-1 0 0,0 0 0,1-1 1,-1 1-1,1 0 0,-1 0 0,1 0 1,-1 0-1,1 0 0,-1 0 0,1 0 0,-1 0 1,1 0-1,-1 0 0,1 0 0,-1 1 1,0-1-1,1 0 0,-1 0 0,1 0 0,-1 0 1,1 1-1,-1-1 0,0 0 0,1 1 1,-1-1-1,0 0 0,1 1 0,-1-1 1,0 0-1,1 1 0,-1-1 0,0 1 0,0-1 1,1 0-1,-1 1 0,0-1 0,0 1 1,0 0 25,13 17 68,50 37 9,-60-52-103,0 0 0,0-1 0,0 1 0,0 1 0,-1-1 0,1 0 0,-1 1 0,0-1 0,3 5 1,11 17-1,-10-18 2,0 1 1,0 0-1,-1 0 0,0 0 0,8 18 0,-13-25-3,0 0-1,1 0 1,-1 0 0,0 0-1,0 0 1,1 0 0,-1 0-1,1 0 1,-1-1 0,1 1-1,-1 0 1,1 0 0,0 0-1,-1-1 1,1 1-1,0 0 1,-1-1 0,1 1-1,1 0 1,-1-1 0,0 1-1,-1-1 1,1 1-1,0 0 1,-1-1 0,1 1-1,0-1 1,-1 1-1,1 0 1,-1 0-1,1-1 1,-1 1 0,1 0-1,-1 0 1,0-1-1,1 1 1,-1 0 0,0 0-1,1 1 1,8 9-6,-9-10 6,1-1 0,0 1 0,0-1 0,0 1 1,-1 0-1,1-1 0,0 1 0,0 0 0,-1-1 1,1 1-1,-1 0 0,1 0 0,-1 0 0,1 0 1,-1-1-1,1 1 0,-1 0 0,0 0 0,0 0 1,1 0-1,-1 0 0,0 1 0,1 0 1,0-1 0,0 1-1,0-1 1,0 1 0,1-1-1,-1 0 1,0 0 0,1 1-1,-1-1 1,1 0 0,-1 0-1,4 1 1,-3-2 47,-2 1-77,0 3 28,0-3 2,1 19 1,7-16-7,-7 28 1,-1-32 5,0 0 0,0 0-1,0 1 1,0-1 0,0 0 0,0 0-1,0 0 1,0 0 0,0 1 0,0-1-1,0 0 1,0 0 0,0 0 0,0 0-1,0 1 1,0-1 0,0 0 0,0 0 0,0 0-1,1 0 1,-1 1 0,0-1 0,0 0-1,0 0 1,0 0 0,0 0 0,0 0-1,0 0 1,1 1 0,-1-1 0,0 0-1,0 0 1,0 0 0,0 0 0,0 0 0,1 0-1,-1 0 1,0 0 0,0 0 0,0 0-1,0 0 1,1 0 0,-1 0 0,0 0-1,0 0 1,0 0 0,0 0 0,1 0 0,-1 0-1,0 0 1,0 0 0,0 0 0,1 0-1,4-13 728,6-18 22,-10 27-714,0 0 0,0 0-1,1 0 1,0 0 0,0 0-1,0 0 1,0 0 0,0 0-1,4-4 1,14-26 102,38-111 262,-8 24-152,-32 74-183,-13 36-61,0 0 0,-1 0 0,-1 0 0,0 0 0,0-1 0,1-13 0,-4 17-5,1 0-1,0 0 1,1 0 0,5-14 0,-5 14 1,0 0 0,0 0 0,0 0 0,0-17 1,9-51 62,0 26-92,0-4 23,-11 53 6,-1 0 1,1 0 0,0 0 0,0 0 0,0 0 0,0 0-1,0 0 1,0 1 0,0-1 0,0 0 0,1 0 0,-1 0-1,0 0 1,1 0 0,-1 0 0,0 1 0,1-1 0,-1 0-1,1 0 1,-1 1 0,1-1 0,-1 0 0,1 0 0,0 1-1,-1-1 1,1 1 0,1-2 0,-1-1-12,0-1-1,-1 0 1,1 0 0,-1 0-1,1 0 1,-1 0 0,-1 0-1,0-7 1,1 4 20,10-23 91,-10 28-100,0 0-1,0 0 1,0-1-1,0 1 1,0 0-1,0 0 0,0 0 1,1 0-1,-1 0 1,1 0-1,0 0 1,-1 1-1,1-1 1,0 0-1,0 0 0,2-3 1,0-18-14,-4 12-7,1 14 91,0-2 260,-16-3-2477,13 2 961,0-1-1,0 1 1,0 0-1,0 0 0,0 0 1,0 0-1,0 0 1,1 1-1,-1-1 0,0 1 1,0 0-1,-4 2 1,-12 12-3068,10-9 143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5.2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11 923 180,'-9'2'17292,"7"-3"-16380,4-6-778,-1-1 0,1 1 0,0 0 0,1 0 0,0 0 0,0 0 1,0 0-1,7-8 0,6-17 216,36-78 502,2-29-260,54-121-360,-80 190-233,-18 42 4,1 1 0,17-31 0,1-13 53,-25 54 79,-4 17-128,0-1-1,0 1 1,0-1 0,0 1 0,0-1-1,0 1 1,0-1 0,0 1-1,0-1 1,0 1 0,0-1-1,0 1 1,1-1 0,-1 1-1,0-1 1,0 1 0,1 0-1,-1-1 1,0 1 0,0-1-1,1 1 1,-1 0 0,1-1 0,-1 1-1,0 0 1,1-1 0,-1 1-1,1 0 1,0-1 0,1 0 1523,-9-7-1155,4 5-256,11-3-108,-6 5 1,8-6 81,-10 8-57,2 17 316,0-16-326,-1 1 1,0-1-1,0 1 0,0-1 1,0 1-1,0 0 1,0-1-1,-1 1 0,1 0 1,-1 0-1,0 4 1,8 25 113,6 15-12,28 45 63,-10-14-120,-25-65-55,-1 0-1,0 1 0,4 15 1,-7-17-10,1 0 1,1 0 0,0-1 0,0 1 0,9 10 0,23 42 4,-29-49-2,0 0 0,1 0 0,15 17 0,3 13-15,-13-18-4,8 16 14,-20-40-2,0 1 0,-1-1 0,1 1 0,-1-1 0,0 1 0,0 0 0,0 0 0,-1-1 0,1 8 0,-1-7 1,0-3-2,0 1 1,0-1-1,0 1 0,-1-1 0,1 0 1,1 1-1,-1-1 0,0 1 1,0-1-1,0 0 0,1 1 1,-1-1-1,1 0 0,-1 1 1,1-1-1,0 0 0,-1 0 0,1 1 1,0-1-1,0 0 0,1 2 1,0-2 6,0 11-9,6-13 24,-15-3-215,-5-2-2077,10 5 1244,-4-2-1230,-1 1 0,1-1-1,-1-1 1,1 1 0,0-1 0,-9-8-1,4 0-1591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5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11 96,'0'0'2722,"2"23"9338,4-20-11666,0-1 1,0 1-1,0-2 1,0 1-1,1-1 0,-1 0 1,1 0-1,-1-1 0,1 0 1,10-1-1,77-12 218,-35 3-393,85-1-202,-83 9-3221,-40-8-10204,-21 9 13628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7.1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14 416,'9'-14'7835,"-7"23"-1461,-2-9-6325,-1 1 1,1-1-1,0 0 0,0 1 0,0-1 0,0 1 0,0-1 0,0 0 1,0 1-1,0-1 0,0 0 0,0 1 0,0-1 0,0 0 0,0 1 0,0-1 1,1 0-1,-1 1 0,0-1 0,0 0 0,0 1 0,0-1 0,0 0 1,1 0-1,-1 1 0,0-1 0,0 0 0,1 0 0,-1 1 0,0-1 0,0 0 1,1 0-1,-1 0 0,0 1 0,1-1 0,-1 0 0,0 0 0,1 0 1,-1 0-1,0 0 0,1 0 0,-1 0 0,0 0 0,1 0 0,-1 0 1,0 0-1,1 0 0,0 0 0,0 43 2272,-1-34-1976,0-5-263,0 0 0,0 0 0,0 0 0,0 0 0,1 0 0,-1 0 0,1 0 0,0 0 0,1 0 0,-1 0 0,2 4 0,-2-7-78,-1 0 1,0 0 0,0 0 0,1 0 0,-1 0 0,0-1 0,0 1 0,0 0-1,0 0 1,-1 0 0,1 0 0,0 0 0,0 0 0,0 0 0,-1-1 0,1 1-1,0 0 1,-1 0 0,1 0 0,-2 1 0,2-1 3,-1 0 1,1 0-1,-1 0 1,1 0 0,-1 0-1,1 0 1,0 1-1,-1-1 1,1 0-1,0 0 1,0 0-1,0 0 1,0 1-1,0-1 1,0 0-1,0 2 1,18 96 952,-15-79-828,0 1 1,-2-1-1,-1 1 1,-3 31 0,1 7 30,2 105 462,-11-91-477,11-2 327,0-70-404,0 17 220,0-13-294,0-4 8,0 0-1,0-1-6,0 1-1,-1-1 1,1 1 0,0-1-1,0 1 1,0-1 0,0 1-1,0-1 1,0 1 0,0-1-1,0 1 1,0-1 0,0 1-1,0-1 1,0 1 0,0-1-1,0 1 1,0-1 0,0 1-1,0-1 1,1 1 0,-1-1-1,0 1 1,0-1 0,1 0-1,-1 1 1,0-1 0,1 1-1,-1-1 1,0 0 0,1 1-1,-1-1 1,0 0 0,1 0-1,-1 1 1,1-1 0,-1 0-1,1 0 1,-1 1 0,1-1-1,-1 0 1,0 0 0,1 0-1,0 0 1,1 4-213,-2-7-58,0 2-78,-20-23-8373,19 23 8141,0-1-1,0 1 1,-1-1 0,1 1-1,0-1 1,0 0 0,1 1-1,-1-1 1,0 0 0,1 0-1,-1 0 1,1 1 0,-1-1-1,1 0 1,0 0 0,0-2-1,0-13-2913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7.7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1436,'16'14'15479,"-12"-15"-15997,-2 0 1015,2 1-294,0 0 0,0 0 0,1 0 0,-1-1 0,0 0 0,0 0 0,0 0 0,0-1 0,0 1 0,5-4 0,5 0 171,11 1-221,-1 0 0,0 2 1,1 0-1,0 2 0,-1 1 0,26 4 0,46 0 130,-11-11-293,-71 5-291,-52 1-11022,20 1 7778,6-1 20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8.5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37 984,'0'0'3114,"10"7"1370,-10-6-4314,1-1 1,-1 1-1,0-1 1,0 1-1,0 0 0,1-1 1,-1 1-1,0-1 1,0 1-1,1-1 0,-1 1 1,1-1-1,-1 1 0,0-1 1,1 1-1,-1-1 1,1 1-1,-1-1 0,1 0 1,-1 1-1,1-1 0,0 0 1,-1 1-1,1-1 1,-1 0-1,1 0 0,0 0 1,-1 0-1,1 1 0,-1-1 1,1 0-1,0 0 1,-1 0-1,1 0 0,0 0 1,-1-1-1,1 1 0,-1 0 1,1 0-1,0 0 1,0-1-1,33-8 651,-24 6 124,18 5-299,-23-1-538,0 0-1,-1-1 1,1 0-1,0 0 1,0 0 0,0 0-1,8-3 1,-6 2-9,-1 0 0,0 1 0,0-1 1,1 1-1,11 2 0,-14-1-74,1-1 1,-1 1 0,0-1-1,1 0 1,-1 0 0,1-1-1,-1 1 1,0-1 0,1 0-1,-1 0 1,4-2 0,46-9 31,-41 7-252,-13 5 170,1 0 0,-1 0 0,1 0 0,-1 0 0,1 0 0,-1 0 0,0 0 0,1-1 0,-1 1-1,1 0 1,-1 0 0,1-1 0,-1 1 0,0 0 0,1 0 0,-1-1 0,1 1 0,-1 0 0,0-1 0,1 1 0,-1-1 0,0 1 0,0 0 0,1-1 0,-1 1 0,0-1 0,0 1 0,0-1 0,0 1 0,1-1 0,-1 1 0,0-1 0,0 1 0,0-1 0,0 1 0,0-1 0,0 1 0,0-1 0,-22-6-14547,11 7 11100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27.3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22 728,'0'0'119,"1"0"0,0 0 0,-1 0 0,1 0-1,-1 0 1,1 0 0,0 0 0,-1 0 0,1 0 0,0 0 0,-1-1-1,1 1 1,-1 0 0,1-1 0,0 1 0,-1 0 0,1-1 0,-1 1-1,1 0 1,-1-1 0,1 1 0,-1-1 0,1 1 0,-1-1 0,0 1-1,1-1 1,-1 1 0,0-1 0,1 0 0,-1 1 0,0-1 0,0 0 0,0 1-1,1-1 1,-1 0 0,0 0 671,0-7 4921,0 16 77,1 26-4073,0-34-1707,-1 0-1,1 0 1,-1 0-1,1 1 1,-1-1 0,0 0-1,1 1 1,-1-1-1,1 0 1,-1 1 0,0-1-1,1 1 1,-1-1-1,0 1 1,1-1 0,-1 1-1,0-1 1,0 0-1,0 1 1,1 0-1,-1-1 1,0 1 0,0-1-1,0 1 1,0-1-1,0 1 1,0-1 0,0 1-1,0-1 1,0 1-1,0 25 266,-1-18-262,1-7-7,0 33 2,1-32-4,-1 0 0,0-1 0,0 1 0,0-1 0,0 1 0,-1 0 0,1-1 0,0 1 0,-1-1 0,1 1 0,-1-1 0,1 1 0,-1-1 0,0 1 0,0-1 0,-1 3 0,1 0 2,0-1 0,0 1 0,1 0 0,-1 0 0,1 0 0,0 0 0,0 0 0,0 0 0,2 6 0,-1 3 31,-1 5-13,1-13-36,-1 1 0,0-1 1,0 0-1,0 1 1,0-1-1,-1 0 0,0 1 1,0-1-1,-4 10 0,3-11 17,1 1-1,0 0 0,1-1 0,-1 1 0,1 0 0,0-1 1,0 1-1,0 0 0,2 5 0,-1 6-23,4 2 15,-5-17 6,1-1 0,-1 1 0,0 0 0,0-1 0,1 1 0,-1 0 0,0-1-1,0 1 1,1 0 0,-1-1 0,0 1 0,0 0 0,0 0 0,0-1 0,0 1 0,0 0 0,0 0 0,-1-1 0,1 1 0,0 0 0,0-1 0,0 1 0,-1 0 0,1-1 0,0 1 0,-1 0-1,1-1 1,-1 1 0,1-1 0,-1 1 0,1-1 0,-1 2 0,-1 3 7,1 0 0,1 0 0,-1 0 0,1 0 0,0 0 0,0 0 0,0 0-1,1 5 1,0 6 6,-1-6-8,1-8-8,-1 1 0,0-1 0,0 0 1,0 1-1,0-1 0,0 0 0,-1 1 0,1-1 0,-1 0 0,1 0 0,-1 1 0,0-1 0,0 0 0,-2 4 0,2-4 2,1 1 0,-1-1-1,1 1 1,-1 0 0,1-1-1,0 1 1,0-1 0,0 1-1,0-1 1,1 5 0,0-5 1,-1 0 0,1 0 1,-1-1-1,0 1 0,0 0 0,0 0 1,0-1-1,0 1 0,0 0 0,-1 0 1,1 0-1,-1-1 0,0 3 0,0-4 1,1 1 0,-1-1 0,0 1-1,1 0 1,-1-1 0,1 1 0,-1 0-1,1-1 1,-1 1 0,1 0 0,-1 0-1,1-1 1,0 1 0,-1 0 0,1 0-1,0 0 1,0 0 0,0-1 0,0 1-1,-1 0 1,1 0 0,0 0 0,0 0-1,1 0 1,-1 0 0,0-1 0,0 3-1,1 6 1,-10 6 43,9-12-39,0-1 0,-1 1 0,1-1 0,-1 0 0,1 1 0,-1-1 0,0 0 0,0 1 0,-2 1 0,2-1-5,0-1-1,-1 1 1,1 0 0,0 0-1,1 0 1,-1-1 0,0 1-1,1 0 1,-1 4-1,-2 1 12,3-7-6,-1 0 1,0 0-1,1 0 0,-1 1 1,0-1-1,1 0 1,0 0-1,-1 1 1,1-1-1,0 0 1,0 0-1,-1 1 0,1-1 1,0 0-1,1 3 1,-1-4-31,0 0 0,-1 0 0,1 0 0,0-1 0,0 1 0,0 0 0,0 0 0,0 0 0,0 0 0,0 0 0,0 0 0,0 0 0,0 0 0,-1 0 0,1-1 0,0 1 0,0 0 0,0 0 0,0 0 0,0 0 1,0 0-1,0 0 0,-1 0 0,1 0 0,0 0 0,0 0 0,0 0 0,0 0 0,0 0 0,0 0 0,-1 0 0,1 0 0,0 0 0,0 0 0,0 0 0,0 0 0,0 0 0,0 0 0,-1 0 0,1 0 0,0 0 0,0 1 0,0-1 0,0 0 0,0 0 0,0 0 0,0 0 0,-1 0 0,1 0 1,0 0-1,0 0 0,0 0 0,0 1 0,0-1 0,0 0 0,0 0 0,0 0 0,0 0 0,0 0 0,0 0 0,0 1 0,-12-17-6088,4 5 398,-1 2 1909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28.7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63 520,'5'-1'7719,"-5"1"-7602,0 0 39,1 0 0,-1-1 0,1 1 0,-1-1-1,1 1 1,-1 0 0,1-1 0,0 1 0,-1 0 0,1-1 0,-1 1 0,1 0-1,0 0 1,-1 0 0,1 0 0,0 0 0,0 0 0,0 0 0,0 0 1,0-1 1,0 1-1,0 0 1,0-1-1,0 1 1,0 0-1,0-1 0,0 1 1,0-1-1,0 1 1,0-1-1,-1 0 1,1 1-1,0-1 1,0 0-1,-1 0 1,1 1-1,0-1 1,-1 0-1,1 0 1,0-2-1,0 2-58,-1 0-1,1 0 1,0 0-1,-1 0 1,1 0-1,0 0 1,0 0-1,0 0 1,0 1 0,0-1-1,0 0 1,0 1-1,0-1 1,0 0-1,0 1 1,2-1 0,20-9 1093,-11 5-690,31-4 537,-24 7-878,-12 1-19,-1 0-1,1 1 1,0 0-1,0 0 1,-1 0 0,10 3-1,20 9 10,0 3 0,-1 0-1,39 26 1,-68-37-132,-1 0 0,1 1 1,-1 0-1,0 0 0,0 0 0,0 0 1,-1 1-1,8 12 0,14 12 9,-19-20-8,-5-8-17,0 0 1,-1 0-1,1 1 0,0-1 1,-1 1-1,1 0 0,-1-1 1,0 1-1,2 4 1,-3-5-5,1 1 0,-1-1 1,1 0-1,0 0 0,0 0 0,0 0 1,0 1-1,0-2 0,0 1 1,3 4-1,-2-5 0,-1 2 0,1-1 0,-1 0 0,0 0 0,0 0 0,1 1 1,-2-1-1,1 0 0,0 1 0,0-1 0,0 3 0,7 30-11,-8 38 73,-8-44-1,5-20-27,1 0 0,-1 0 0,-1 0 0,0-1 0,-5 10 0,-2 5 278,9-20-256,1 1 1,-1-1 0,1 1-1,-1-1 1,0 0-1,-1 0 1,1 0 0,-1 0-1,-3 4 1,4-5-16,0 0 0,0 0 0,0 0 0,1 0 0,-1 1 0,1-1 0,-1 0 0,1 1 0,0-1 0,-1 5 0,1-4 11,0-1 0,0 0 0,0 1 0,0-1 0,0 0 0,-1 0-1,1 1 1,-1-1 0,1 0 0,-4 3 0,-23 19 371,13-10-11,-1 0 0,-1-1 1,0 0-1,-1-1 0,0-2 1,-23 11-1,-47 19 409,20-7-248,33-16-477,-25 8-5,59-24-90,-1-1 1,0 0-1,0 1 0,0-1 1,0 0-1,1 0 0,-1 0 1,0 0-1,0-1 0,0 1 1,1-1-1,-4 0 0,-10-2-596,8-11-3032,28-40-10191,-18 36 9847,4 3 73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15:05.637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26 1323 184,'-4'0'936,"-3"0"353,4 4 3217,-4-2-632,2 0 648,10-2-3345,-5 0-1172,0 0 0,0 0 0,0 0 1,0 0-1,0 0 0,0-1 1,0 1-1,0 0 0,0 0 1,0 0-1,0 0 0,0 0 1,0 0-1,0 0 0,0 0 1,0 0-1,0 0 0,0 0 1,-1 0-1,1 0 0,0-1 1,0 1-1,0 0 0,0 0 1,0 0-1,0 0 0,0 0 1,0 0-1,0 0 0,0 0 1,0 0-1,0 0 0,0 0 1,0 0-1,0 0 0,0 0 1,0 0-1,-1 0 0,1 0 1,0 0-1,0 0 0,0 0 1,0 0-1,0 0 0,0 0 1,0 0-1,0 0 0,0 0 1,0 0-1,0 0 0,0 0 1,0 0-1,-1 0 0,1 0 1,0 0-1,0 0 0,0 0 1,0 0-1,0 0 0,8-4 153,7-6 137,21-14 67,-19 13-251,-15 11-103,-1-1 0,1 0 0,-1 0 0,1 1 0,-1-1 0,1 0 0,-1 0 0,0 0 0,1-1 0,-1 1 0,0 0 0,0 0-1,0-1 1,1-1 0,1-1 7,-1 0 0,1 0-1,0 0 1,0 0 0,4-4-1,9-11-4,-4 8-22,-11 10 15,1 0 1,-1 0-1,1 0 0,-1-1 1,1 1-1,-1 0 0,0-1 0,0 1 1,2-3-1,0 0 7,1 0-1,-1 0 1,1 0 0,0 1-1,0-1 1,1 1-1,-1 0 1,1 0 0,-1 0-1,7-2 1,25-17-97,-25 13 226,0 1-1,17-10 1,-24 16-122,30-22-79,-14 4 88,-4 7 54,-14 11-70,0-1 0,1 1 0,-1 0 0,1 0 0,0 0-1,-1 1 1,7-4 0,77-35 140,-65 32-131,34-20-1,-34 15-9,-3 2 17,-1 1 1,20-8 0,11-10-21,-21 11 39,-14 7-44,-4 4 4,-8 5-5,0 0 1,-1 1-1,1-1 1,0 0-1,0 1 1,0-1-1,0 1 1,0-1-1,0 1 1,0 0-1,0-1 1,0 1-1,1 0 1,5-3-4,0 1 0,0-1-1,-1 0 1,1-1 0,5-4 0,2-1 2,7-1-13,-16 7 27,0 1-1,1-1 1,-1 0 0,7-7-1,-8 8-10,-1 0 0,1-1 0,-1 2 0,1-1 1,0 0-1,5-1 0,14-6 49,59-35 54,-70 36-92,-5 4-19,-1 0 0,1 0 0,-1 1 0,1 0-1,14-4 1,13-5 26,-27 10-19,0 0 1,0-1-1,0 0 0,11-6 1,19-8 60,14-5-58,-15 5-15,-14 9 10,24-12-28,-5 4 15,-24 7-22,1 1 1,34-10-1,-2 1 55,106-55 46,-123 61-67,-20 7 22,-1 0 0,0-1 0,13-6 0,22-9 35,-38 15-50,0 1 1,0 1-1,17-4 1,15-6 6,54-23-16,-67 25 4,34-8 0,10-4-2,-55 16-13,16-6 34,1 1 0,40-9 0,-50 16 39,24-11 0,-23 8-94,27-7-1,-28 9 40,-17 4-6,-1 0 0,1 0 1,14-1-1,-14 2 2,0 0 1,0 0-1,-1-1 0,12-4 0,0 0 122,20-5-113,65-17 883,-80 20-780,-19 7-89,0-1 0,0 1 0,0 0 0,0 0 0,0 0-1,4 0 1,-3 1 32,1-1 0,-1 0 0,0-1 0,10-3 0,-9 3-6,0 0 0,1 0 0,-1 0 0,1 1 0,8-1 0,23-6 403,-35 8-381,-1-1 1,1 1-1,0-1 1,-1 0-1,1 0 0,-1 0 1,4-2-1,4-1 64,-9 4-137,5 0-5,-27 4 346,17-3-792,0 0-1,-1 0 1,1-1-1,0 1 1,-8-1-1,-44-5-9800,45 3 7294,-3 1-840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30.7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14 328,'0'-14'9930,"0"16"-8852,1 7 2642,6-6-3402,-6 30 359,-1 51 422,9-47-550,-9-33-503,0 1 0,0-1 0,0 1 1,1-1-1,0 1 0,0-1 0,3 9 0,-3-7-17,0-1 0,0 1 0,0 0 0,-1 0 0,1 0 0,-1 0 0,-1 0 0,0 6 0,-1 11 22,2-18-45,0 0 1,0 0-1,1 0 1,-1 0-1,1 0 1,0 0-1,3 8 1,-3-9 38,0 0 1,0 0 0,0 0-1,-1 0 1,0 0 0,0 0 0,0 0-1,-1 7 1,0 4-75,-8 9-87,9-16 110,1-7 16,-1 0 0,0 0 0,0 0 0,0 0 0,0 0 0,0 1 0,0-1 0,0 0 1,0 0-1,0 0 0,-1 0 0,1 0 0,0 0 0,-1 0 0,1 0 0,0 0 0,-1 0 0,0 0 0,1 0 0,-1 0 0,0 0 0,1 0 0,-2 0 0,1 3 6,1-1-1,-1 0 1,1 0 0,-1 0 0,1 0-1,0 0 1,0 0 0,1 7-1,0-5 33,-10 19 70,5-5 110,3-18-207,1 1 0,-1 0-1,0-1 1,1 1 0,-1 0-1,1 0 1,0-1 0,-1 1-1,1 0 1,0 0 0,0 3-1,0-4-28,0-1-49,1 2 65,-1 0-1,0 0 1,0-1 0,0 1-1,0 0 1,0-1 0,0 1-1,0 0 1,0 0 0,-1-1-1,1 1 1,-1 0 0,1-1-1,-1 1 1,0-1 0,0 1-1,0-1 1,-1 2-1,1 22 79,1-18-3,0-6-79,1 0 0,-1 0 0,0 0-1,0 0 1,0 1 0,0-1-1,0 0 1,0 0 0,-1 0-1,1 0 1,0 0 0,0 1 0,-1-1-1,1 0 1,-1 0 0,1 0-1,-1 0 1,1 0 0,-1 0-1,0 0 1,1 0 0,-2 1 0,1 0-18,0 1 1,1-1-1,-1 1 1,1 0-1,0-1 1,0 1-1,0 0 1,0 0-1,1 2 1,-1 1 284,0-6-272,0 0-1,1 1 0,-1-1 1,0 0-1,0 0 1,0 1-1,0-1 0,0 0 1,0 0-1,0 1 0,0-1 1,0 0-1,0 0 1,0 0-1,-1 1 0,1-1 1,0 0-1,0 0 1,0 1-1,0-1 0,0 0 1,0 0-1,0 0 1,-1 1-1,1-1 0,0 0 1,0 0-1,0 0 1,0 0-1,-1 1 0,1-1 1,0 0-1,0 0 0,0 0 1,-1 0-1,1 0 1,-1 0-1,1 0 4,0 1-1,-1-1 1,1 0 0,0 0-1,0 0 1,-1 0 0,1 1-1,0-1 1,0 0 0,-1 0-1,1 0 1,0 1 0,0-1-1,-1 0 1,1 0 0,0 1-1,0-1 1,0 0 0,0 1-1,0-1 1,-1 0 0,1 1-1,0-1 1,0 0 0,0 1-1,0-1 1,0 0 0,0 1-1,0-1 1,0 0 0,0 1-1,0-1 1,0 0 0,0 1-1,0-1 1,1 1 0,-1 0 3,0-1-12,0 4 2,0-4-1,-7-3-192,5-3-4434,2 2 2683,-1 0 1,1 0 0,-1 0 0,0 1-1,-3-8 1,3-3-1303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32.0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44 620,'0'0'9224,"0"-2"-9128,1-5 6604,0 7-6686,-1 0 0,1 0 0,-1 0 1,0-1-1,1 1 0,-1 0 0,0 0 1,1 0-1,-1 0 0,0 0 0,0 0 1,1-1-1,-1 1 0,0 0 1,1 0-1,-1 0 0,0-1 0,0 1 1,1 0-1,-1 0 0,0-1 0,0 1 1,0 0-1,1-1 0,-1 1 0,0 0 1,0-1-1,0 1 0,0 0 1,0-1-1,0 1 0,0 0 0,1-1 1,-1 1-1,0 0 0,0-1 0,0 1 1,-1 0-1,1-1 0,0 1 0,0 0 1,0-1-1,0 1 0,0 0 1,0-1-1,0-1 30,17-9 500,-17 10-541,1 0-1,-1 1 1,1-1-1,0 1 0,-1-1 1,1 1-1,0-1 1,-1 1-1,1-1 0,0 1 1,0 0-1,0-1 1,-1 1-1,1 0 1,0 0-1,0 0 0,0-1 1,-1 1-1,1 0 1,0 0-1,1 0 0,24-1 57,-13 0 8,-1 1 0,1 1 0,0 0 0,0 1 0,-1 0 0,1 1 0,-1 0-1,24 10 1,-26-6-45,0-1 0,0 2 0,-1 0 0,0 0 0,10 13 0,-16-18-19,-1-1-1,0 1 0,0 0 1,-1 0-1,1 0 0,-1 0 1,1 0-1,-1 1 0,0-1 1,0 0-1,0 4 0,2 3 34,3 12 165,-7-17-163,0-1 0,1 0-1,-1 0 1,-1 0 0,1 0 0,-1 0 0,1-1-1,-1 1 1,-3 4 0,-4 22 67,-1-3-62,0-7 188,1-9 116,5-6-230,0 0 0,0-1 0,0 1 0,-1-1 0,1 0 0,-1 0 0,-6 3 0,-49 41 457,-59 9 893,85-38-1019,32-18-431,-16 0-476,18-1 323,-1 0 0,1-1 0,0 1 0,-1 0-1,1-1 1,0 1 0,-1 0 0,1-1 0,0 1 0,0 0-1,0-1 1,-1 1 0,1 0 0,0-1 0,0 1 0,0-1 0,0 1-1,0 0 1,0-1 0,0 1 0,0-1 0,0 1 0,0 0 0,0-1-1,0 1 1,0-1 0,0 1 0,0 0 0,0-1 0,0 1-1,0-1 1,0 1 0,1-1 0,9-18-5493,0 2-532,-9 7 2550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44.4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264 7 76,'-8'-5'11326,"7"3"-9997,-6 4 999,6-2-1867,8 0 2437,-10 0-2882,8 5-67,3-9 94,-8 7-37,25 9 66,-21-7 48,-4-4-125,1 0 1,-1-1-1,0 1 1,1 0-1,-1-1 1,0 1-1,1 0 0,-1-1 1,1 1-1,-1-1 1,1 1-1,-1 0 1,1-1-1,-1 0 1,1 1-1,0-1 1,-1 1-1,1-1 1,0 0-1,-1 1 1,1-1-1,1 0 1,1 10 49,2-7 26,-4-3-57,-1 0 0,1 0 0,-1 1 0,1-1 0,0 0 0,-1 0 0,1 1 0,-1-1 0,1 1 0,-1-1 1,0 0-1,1 1 0,-1-1 0,1 1 0,-1-1 0,0 1 0,1-1 0,-1 1 0,0-1 0,1 1 0,-1-1 0,0 1 0,0 0 0,0-1 0,0 1 0,1-1 0,-1 1 0,0 0 0,0-1 1,0 1-1,0 0 0,0-1 0,-1 1 0,8 7-12,-7-8-1,1 0-1,0 1 1,-1-1-1,1 1 1,0-1-1,-1 1 1,1-1 0,-1 1-1,1-1 1,0 1-1,-1 0 1,1-1 0,-1 1-1,0 0 1,1-1-1,-1 1 1,0 0-1,1 0 1,-1 0 0,0-1-1,0 1 1,0 0-1,0 0 1,1 1-1,-1-2 0,0 0 0,0 1 0,0-1 0,0 1 0,0-1-1,0 1 1,1-1 0,-1 0 0,0 1 0,0-1 0,1 0 0,-1 1-1,0-1 1,1 0 0,-1 1 0,0-1 0,1 0 0,-1 0-1,0 1 1,1-1 0,-1 0 0,0 0 0,1 1 0,0-1-1,0 0 1,-1 0-1,1 1 1,-1-1-1,1 0 0,-1 0 1,1 1-1,-1-1 0,1 0 1,-1 1-1,1-1 1,-1 1-1,0-1 0,1 1 1,-1-1-1,1 1 1,-1-1-1,0 1 0,0-1 1,1 1-1,-1-1 0,0 1 1,0-1-1,0 1 1,1 0-1,-1-1 0,0 2 1,5 6 143,-4-7-129,0 0-1,0 0 1,0 0 0,0 0-1,0 1 1,0-1-1,0 0 1,-1 0-1,1 1 1,-1-1 0,1 0-1,-1 0 1,1 1-1,-1-1 1,0 1-1,1-1 1,-1 0 0,0 2-1,0 0 49,0-3-56,0 0 0,-1 1 1,1-1-1,0 0 0,0 1 0,0-1 0,0 0 1,0 1-1,0-1 0,0 0 0,0 1 0,0-1 1,0 0-1,0 1 0,0-1 0,0 0 1,0 1-1,0-1 0,0 0 0,1 0 0,-1 1 1,0-1-1,0 0 0,0 1 0,0-1 1,1 0-1,-1 0 0,0 1 0,0-1 0,1 0 1,-1 0-1,0 1 0,0-1 0,1 0 1,-1 0-1,0 0 0,1 0 0,-1 1 0,0-1 1,1 0-1,-1 0 0,0 0 0,0 0 0,1 0 1,-1 0-1,1 0 0,2 23 142,-2-21-109,0-1 0,0 1-1,0-1 1,-1 1 0,1 0-1,0-1 1,-1 1 0,1 0 0,-1-1-1,1 1 1,-1 0 0,0 0-1,0 0 1,0-1 0,0 1 0,0 0-1,0 0 1,-1-1 0,1 1 0,0 0-1,-1 0 1,1-1 0,-1 1-1,0 0 1,0-1 0,0 1 0,-1 1-1,1-2-23,0 0 0,1 0 0,-1 1 0,0-1 0,1 0 0,-1 0 0,1 0 0,-1 0 0,1 0 0,0 1 0,-1-1 0,1 0 0,0 0-1,0 1 1,0-1 0,0 2 0,-3 14 110,2-15-50,-1 0 0,1 0 0,-1 0 1,1 0-1,-1 0 0,0 0 0,1-1 0,-1 1 1,0 0-1,0-1 0,-4 2 0,4-2-23,-25 23 147,21-19-186,-4 6 52,-14 6 589,-2 3 481,25-19-1020,-35 8 318,34-9-394,-1 0 0,1 0 0,0 1 0,0-1 0,0 0 0,-1 1 0,1-1 0,0 1 0,0 0 0,0 0 0,0 0 0,-4 2 0,5-2-6,-35 13 696,-13 5-546,48-18-129,-23 3 810,18-7-659,4 1-152,0 1 0,0 0 0,0 0-1,0 0 1,0 0 0,0 0 0,0 0 0,-1 1-1,1-1 1,0 1 0,-4-1 0,5 1 39,-26-5-10,17 2-548,6-5-4839,4 6 3944,1 0 0,-1 0-1,0 0 1,1 0 0,-1 1 0,1-1 0,0 0 0,-1 0 0,1 0 0,2-2-1,4-5-2721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46.2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267 21 448,'0'0'2082,"7"-5"5431,-38-5-2249,30 10-4932,-1 0-189,0-1 0,0 0 0,1 0-1,-1 1 1,0-1 0,0 1 0,0-1 0,1 1 0,-1 0 0,0 0 0,0 0 0,0 0 0,0 0 0,0 0 0,-3 1 0,-30 17 803,33-17-836,1 0 0,-1 0 0,0 0-1,1 0 1,-1 1 0,1-1-1,-1 1 1,1-1 0,-1 1-1,0 1 1,-4 5 50,5-7-141,0 0-1,0 0 1,0 0-1,0 0 1,0-1-1,1 1 1,-1 0-1,0 1 1,1-1-1,-1 0 1,1 0-1,-1 0 1,1 0-1,-1 0 1,1 0-1,-1 3 1,1-4 10,-1 0 0,1 0 1,-1 1-1,1-1 0,-1 0 0,1 0 0,0 1 1,-1-1-1,1 1 0,-1-1 0,1 0 1,0 1-1,-1-1 0,1 1 0,0-1 1,-1 1-1,1-1 0,0 1 0,0-1 0,-1 1 1,1-1-1,0 1 0,0-1 0,0 2 1,-9 21 464,5-10-275,3-12-216,1-1-1,-1 0 1,1 1-1,0-1 1,-1 1-1,1-1 1,0 1-1,0-1 1,-1 1-1,1-1 1,0 1-1,0-1 1,0 1 0,-1-1-1,1 1 1,0 0-1,0-1 1,0 1-1,0-1 1,0 1-1,0-1 1,0 1-1,0 0 1,1-1-1,-1 1 1,0-1-1,0 1 1,0-1-1,1 1 1,-1-1-1,0 1 1,0-1 0,1 1-1,-1-1 1,0 1-1,1-1 1,-1 0-1,1 1 1,-1-1-1,1 0 1,-1 1-1,0-1 1,2 1-1,9 22-42,32 16 61,6-10-44,-39-23 31,-9-5-7,0-1-1,0 0 1,0 1 0,0-1 0,0 1 0,0-1 0,0 1-1,0 0 1,-1-1 0,1 1 0,0 0 0,0-1 0,-1 1-1,1 0 1,0 0 0,-1 0 0,1 0 0,-1 0 0,1 0-1,-1 0 1,0-1 0,1 3 0,3 4-3,-2-4 6,0-1-1,-1 1 0,1 0 1,-1 0-1,0-1 0,0 1 1,0 0-1,0 0 1,0 4-1,-9 22 140,7-28-81,0 1 1,1 0 0,-1-1-1,0 1 1,0-1 0,0 1 0,0-1-1,-1 1 1,1-1 0,0 0-1,-1 1 1,1-1 0,-1 0-1,1 0 1,-1 0 0,-3 1-1,-16 16 394,16-11-261,-1 0 0,-1 0 0,1-1 1,-1 0-1,-10 6 0,-2 3 84,8-3-73,9-10-164,1-1-1,0 0 1,0 1 0,-1-1-1,1 0 1,0 1-1,-1-1 1,1 0-1,-1 0 1,0 0 0,1 0-1,-1-1 1,-2 2-1,-9 3 279,11-4-299,0 1-1,-1-1 1,1 0 0,0-1-1,0 1 1,-1 0-1,1-1 1,0 1 0,-1-1-1,1 0 1,0 1-1,-1-1 1,1 0-1,-5-1 1,-1-2-219,1 1 0,-1-2 0,1 1-1,-9-6 1,12 7-259,3 2 162,1-1 0,-1 1 0,0-1-1,1 0 1,-1 1 0,0-1 0,1 0 0,-1 1 0,1-1 0,-1 0 0,1 0-1,-1 0 1,1 1 0,0-1 0,-1 0 0,1 0 0,0-1 0,-1-28-11913,1 20 8255,0 1 301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2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19 80,'0'0'3282,"10"-18"6491,-9 18-9654,-1 0 0,1 0-1,-1 0 1,0 0 0,1 0-1,-1 0 1,1 0 0,-1 0-1,1 0 1,-1 0 0,0 0-1,1 0 1,-1 0 0,1 0-1,-1 1 1,0-1 0,1 0-1,-1 0 1,0 1 0,1-1-1,-1 0 1,0 0 0,1 1-1,-1-1 1,0 0 0,0 1 0,1-1-1,-1 1 1,0 73 1350,-11-44-1339,11 61-51,-10-60-28,10 331 858,-2-360-902,1-2 0,0 1-1,0 0 0,0 0 1,0 0-1,1-1 0,-1 1 0,0 0 1,1 0-1,-1 0 0,0 0 1,1 0-1,0 0 0,-1 0 0,1 0 1,-1 0-1,1 0 0,0 1 1,0-1-1,0 0 0,-1 0 0,1 0 1,0 0-1,0 0 0,1 1 1,-1-1-1,0 0 0,0 0 0,0 0 1,1 1-1,0 1 113,-1-2 42,-2 11 144,-7-11-135,16 1 491,17 1-189,-23-3-462,3-2 22,0 1 1,0-1-1,0 0 0,0 1 0,1 0 0,-1 0 0,0 0 0,6 0 1,36 4 261,-35-2-228,-1 0-1,0 0 0,0-1 1,0 0-1,0-1 0,13-3 1,-6 1 7,-1 1 1,1 0-1,34 2 0,-35 0-82,-6-6 77,-10 6-66,0 0 0,1-1 1,-1 1-1,0 0 0,1 0 0,-1 0 0,0 0 0,0-1 0,1 1 0,-1 0 0,0 0 0,1 0 0,-1 0 0,0 0 1,1 0-1,-1 0 0,1 0 0,-1 0 0,0 0 0,1 0 0,-1 0 0,0 0 0,1 0 0,-1 1 0,0-1 0,1 0 1,-1 0-1,0 0 0,0 0 0,1 1 0,-1-1 0,0 0 0,0 0 0,1 0 0,-1 1 0,0-1 0,0 0 0,1 1 1,-1-1-1,0 0 0,0 0 0,0 1 0,0-1 0,1 0 0,-1 1 0,0-1 0,0 0 0,0 1 0,-7 0-1236,12-1-39,-3-24-11699,-2 12 8606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3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2 768,'0'-1'7856,"0"2"-6841,10 30 4481,1 6-3801,-11-32-1627,0-1-1,0 1 0,0-1 1,1 1-1,-1-1 1,1 0-1,0 1 0,0-1 1,4 9-1,-3-8 13,-1 1-1,0 0 1,0 0-1,-1 0 0,1 0 1,-1 0-1,0 0 1,-3 11-1,2 4 70,1-7-60,0 0 0,-1 0 0,0-1 0,-6 23 0,5-27-29,1 0 1,0 0-1,0-1 0,0 1 0,2 10 1,0-11-15,-1 0 0,0-1 1,-1 1-1,0 0 0,0-1 1,-3 11-1,2-11-9,1 1-1,0 0 1,0-1-1,1 1 1,0 0-1,2 15 1,-1 11 84,7-30-114,-7 0-6,-8-6-3,5-2 0,2 3-9,0 0-115,-1 0 16,0 0 0,0 0 0,0 0 0,1 0 0,-1 0 0,0 0 0,1 0 0,-1 0 0,1 0 0,0-1 0,-1 1 0,1 0 0,-1-2 0,3 1-268,-1 0-1,0 0 1,-1 1 0,1-1-1,0 0 1,0 0 0,-1 0-1,1 0 1,-1 0 0,0 0-1,1 0 1,-1 0 0,0 0-1,0 0 1,-1-3 0,4-21-5381,6 13 2244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3.9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73 7 1260,'1'0'225,"-1"0"0,0-1 0,0 1-1,0 0 1,0-1 0,1 1 0,-1-1 0,0 1 0,0 0-1,1-1 1,-1 1 0,0 0 0,1 0 0,-1-1 0,0 1 0,1 0-1,-1 0 1,1-1 0,-1 1 0,0 0 0,1 0 0,-1 0-1,1 0 1,-1 0 0,0 0 0,1 0 0,-1 0 0,1 0-1,-1 0 1,1 0 0,-1 0 0,0 0 0,1 0 0,-1 0-1,1 0 1,-1 0 0,1 0 0,-1 1 0,27 5 2688,-24-6-2498,65 24 3064,-50-17-3233,1 2 1,-1 0-1,29 20 1,7 20-57,-48-44-178,0 0 0,0 0 0,-1 1 0,0 0 0,0 0 0,0 0 0,-1 0 0,1 1 0,-2 0 0,1 0 0,-1 0 0,0 0 0,3 15 0,1 9-4,-6-28-5,0 0 1,0 0-1,0 0 0,-1 0 0,1 0 0,-1 0 1,1 0-1,-1 0 0,0 0 0,-1 0 1,1 1-1,0-1 0,-1 0 0,-1 4 0,-2 5 35,0 2 82,-1 0-1,0 0 1,-1 0 0,0-1-1,-2 0 1,1 0 0,-1-1 0,-1 0-1,-11 12 1,-7 6 222,24-25-285,-1 0 0,0-1 0,0 1 0,-1-1-1,1 0 1,-10 6 0,0-2 30,0-1-1,-1 0 1,1-1-1,-18 5 1,24-9-95,0-1-1,1 0 1,-1 0 0,0-1 0,0 0-1,0 0 1,0 0 0,1-1 0,-1-1-1,-10-2 1,2 0-898,0-1-1,-29-15 1,38 19 210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5.3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11 569 516,'-11'-7'5833,"13"2"-5531,-1 1 0,1-1 1,0 0-1,0 1 0,1-1 1,-1 1-1,1 0 0,0 0 1,0 0-1,0 0 0,0 0 1,8-5-1,14-21 741,0-10-229,13-16 22,16-22 178,-15 19-246,-34 50-621,0-1 1,1 1 0,0 0 0,1 1 0,13-15 0,-18 22-106,0-1-1,-1 0 1,1 1 0,0-1 0,-1 0 0,0 0 0,1 0-1,-1 0 1,0 0 0,0 0 0,0-1 0,0 1 0,0 0-1,0-1 1,-1 1 0,1 0 0,-1-1 0,0-3 0,11-23 662,-11 27-130,11-15-24,-7 12-471,-4 5-68,1-1 0,-1 1 0,1-1 0,-1 1 0,1-1 0,-1 1 0,1-1 0,-1 0 0,0 1 0,1-1 0,-1 0 0,0 1 0,1-1 0,-1 0 1,0 1-1,0-1 0,0 0 0,1 1 0,-1-1 0,0 0 0,0-1 0,9-4 6,-6 4 1,0 0 0,-1-1-1,1 1 1,0-1 0,-1 1-1,0-1 1,1 0 0,-1 0 0,0 0-1,0 0 1,-1 0 0,1-1 0,-1 1-1,2-4 1,-3 6 11,0 0-20,0 1 0,0 0 0,0 0 0,0-1 0,0 1 0,0 0 0,0 0 0,0-1 0,0 1 0,0 0 0,1 0-1,-1 0 1,0-1 0,0 1 0,0 0 0,0 0 0,0 0 0,1 0 0,-1-1 0,0 1 0,0 0 0,0 0 0,1 0 0,-1 0 0,0 0 0,0 0 0,0-1 0,1 1 0,-1 0 0,0 0 0,0 0 0,1 0 0,-1 0 0,0 0 0,0 0 0,0 0 0,1 0 0,-1 0 0,0 0 0,0 0 0,1 0 0,-1 0 0,0 0 0,0 1 0,1-1 0,-1 0 0,0 0 0,0 0 0,0 0 0,1 0 0,-1 0 0,0 1 0,0-1 0,0 0 0,0 0 0,1 0 0,-1 0 0,0 1 0,0-1 0,0 0 0,0 0 0,0 0-1,0 1 1,0-1 0,1 1 0,-1 0 107,7 5 60,-7-6-174,-1 0 0,1 0 0,0 0 1,0 0-1,-1 0 0,1 0 0,0 0 1,0 0-1,0 0 0,-1 0 0,1 0 1,0 0-1,0 0 0,0 0 0,-1 1 0,1-1 1,0 0-1,0 0 0,0 0 0,0 0 1,-1 0-1,1 1 0,0-1 0,0 0 1,0 0-1,0 0 0,0 1 0,0-1 0,0 0 1,0 0-1,-1 0 0,1 1 0,0-1 1,0 0-1,0 0 0,0 1 0,0-1 0,0 0 1,0 0-1,0 1 0,11 13 101,-2 1 0,0 1 0,0 0 0,-2 0 0,0 0 0,7 25 0,-8-23-103,19 79 113,-19-83-99,-3-7-5,-1-1 1,0 1 0,0-1 0,0 1 0,1 11 0,-3-15-6,1-1 0,-1 1 0,1 0 0,-1-1 0,1 1 0,0-1 1,0 1-1,0-1 0,1 1 0,1 3 0,-1-4-1,-1 0 1,0 0-1,0 1 0,0-1 1,0 0-1,0 1 0,0-1 1,-1 1-1,1-1 1,0 5-1,1 0 15,1 1 0,0-1 0,1 1 1,-1-1-1,1 0 0,1 0 0,-1-1 0,9 9 0,0 4-108,-6-14 81,-13-12-232,-6-29-9347,12 35 9186,0-1 0,-1 1-1,1-1 1,0 1 0,-1 0 0,1-1 0,-1 1-1,1-1 1,-1 1 0,0 0 0,1 0 0,-1-1-1,0 1 1,0 0 0,0 0 0,-1-1 0,-9-10-2942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5.6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36 1108,'10'-4'1729,"0"-1"1,1 1-1,-1 1 0,12-3 1,1 1-1008,1 1 1,-1 2-1,28-1 0,-42 4-1175,0 1 0,0 0 0,0 0-1,16 6 1,0 0-3810,-14-6 1745,-1 3-123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6.5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32 736,'0'-2'251,"1"2"-51,-1-1 1,0 0-1,0 0 0,0 0 0,0 0 0,0 1 0,0-1 0,0 0 0,0 0 0,0 0 1,0 0-1,0 0 0,0 1 0,-1-1 0,1 0 0,0 0 0,0 0 0,-1 1 0,1-1 0,-1 0 1,1 0-1,-1 1 0,1-1 0,-1 0 0,1 1 0,-1-1 0,0 1 0,1-1 0,-1 1 1,-1-1-1,-1-5 4601,5 19-1366,-3-4-3171,1-1 0,1 1 0,-1 0-1,2 0 1,-1 0 0,5 11 0,-3-5-113,0-1 1,0 0 0,-1 1 0,-1-1 0,-1 27-1,0-40-147,11 66 270,-11 66 120,6-120-364,-6-13-30,0 0 1,-1 0-1,1-1 1,0 1-1,-1 0 1,1 0-1,0 1 1,0-1-1,-1 0 1,1 0-1,0 0 1,-1 0-1,1 0 1,0 0-1,0 0 1,-1 0-1,1 0 1,0 1-1,0-1 1,-1 0-1,1 0 1,0 0-1,0 0 1,0 1-1,-1-1 1,1 0-1,0 0 1,0 1-1,0-1 1,0 0-1,0 0 1,-1 1-1,1-1 1,0 0-1,0 0 1,0 1-1,0-1 0,0 0 1,0 1-1,0-1 1,0 0-1,0 0 1,0 1-1,0-1 1,0 0-1,0 0 1,0 1-1,0-1 1,0 0-1,0 1 1,1-1-1,-1 0 1,0 0-1,0 1 1,0-1-1,0 0 1,1 0-1,-1 0 1,0 1-1,0-1 1,0 0-1,1 0 1,-1 0-1,0 1 1,1-1-1,-3 0-26,4-25-7926,7 2 1958,-9 16 2856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15:05.638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0 0 532,'22'4'4002,"-15"-1"-2386,-8-2-1505,0 2 205,2 6 6998,31-1-4181,-29-8-3056,0 1 0,-1 0 0,1 0 0,0 0 0,-1 0 0,6 3 0,10 4 217,-3-5-140,0 0 0,21 1 1,12 2-53,63 26 2,-55-26 11,-38-4-60,0 0 0,24 6 0,4 1-155,-45-9 74,1 1 51,1 0 0,-1 0 1,0 0-1,0 0 0,0 0 1,1-1-1,-1 1 0,0-1 1,0 1-1,5-1 0,-5 0 4,-2 0-20,1-1 1,0 1 0,-1 0-1,1 0 1,0 0-1,0 0 1,-1 0 0,1 0-1,0 0 1,-1 0-1,1 0 1,0 0-1,-1 0 1,1 0 0,0 1-1,-1-1 1,1 0-1,0 1 1,-1-1 0,1 0-1,-1 1 1,1-1-1,0 1 1,0 0-1,-14 8 391,5-2-277,-12 8 105,17-13-212,1 0 1,-1 0-1,0 0 0,1 0 1,-1 0-1,1 1 0,-4 5 0,-17 14 28,2-9-17,2 1 1,-23 19 0,-73 54 171,82-62-162,32-23-45,-1-1 0,0 1 0,0 0 0,0 0 0,0-1 0,0 0 0,0 1 0,0-1 0,0 0 0,-1 0 0,1 0 0,0 0 0,-5 1 0,5-2 46,2-40-15416,0 32 11916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7.1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97 744,'1'-4'580,"0"0"0,0 0 0,0 0 0,1 0 0,0 0 0,0 0 0,0 0 0,0 1 0,0-1 0,1 1 0,-1-1 0,1 1 0,0 0 0,0 0 0,0 0 0,1 1 0,-1-1 0,0 1 0,1-1 0,4-1 0,-2 1-305,-1 0-1,1 0 1,0 0 0,0 0-1,1 1 1,-1 0-1,0 1 1,1-1-1,-1 1 1,1 0 0,0 1-1,-1-1 1,11 2-1,-10 0-245,1 1 0,0 0 0,-1 0-1,0 1 1,1 0 0,-1 0 0,0 0 0,0 1-1,-1 0 1,1 1 0,6 5 0,-10-6-6,1 0 0,-1 0 1,0 0-1,0 0 0,0 0 1,-1 1-1,1 0 0,-1-1 1,0 1-1,0 0 0,-1 0 1,0 0-1,0 0 0,0 0 1,0 0-1,-1 1 0,0 6 1,0-8 41,-1 1 1,0 0-1,0-1 1,0 1 0,0-1-1,-1 1 1,0-1 0,0 0-1,0 1 1,0-1-1,-1 0 1,0 0 0,0-1-1,0 1 1,0-1 0,0 1-1,-7 4 1,4-3 84,-1 0 1,0 0-1,-1 0 1,1-1 0,-1 0-1,0-1 1,0 0-1,0 0 1,-13 3 0,-106 18-698,108-20-600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29.5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19 824,'21'-12'15402,"-21"12"-15360,0 0-1,0 0 0,0-1 1,0 1-1,0 0 1,0 0-1,0 0 0,0 0 1,-1 0-1,1-1 1,0 1-1,0 0 0,0 0 1,0 0-1,0 0 1,0-1-1,0 1 0,0 0 1,0 0-1,1 0 1,-1-1-1,0 1 0,0 0 1,0 0-1,0 0 1,0 0-1,0 0 0,0-1 1,0 1-1,0 0 1,0 0-1,1 0 0,-1 0 1,0 0-1,0 0 1,0-1-1,0 1 0,0 0 1,1 0-1,-1 0 1,5 0 66,-6 0-29,1 0 0,0 0 0,-1 1 1,1-1-1,-1 0 0,1 0 1,0 1-1,-1-1 0,1 0 1,0 1-1,-1-1 0,1 0 1,0 1-1,0-1 0,-1 0 1,1 1-1,0-1 0,0 1 1,0-1-1,0 0 0,-1 1 1,1-1-1,0 1 0,0-1 1,0 1-1,0-1 0,0 1 1,0-1-1,0 1 0,0 0 365,0 0-421,0 0 0,0 0 0,0 0 0,-1 0 0,1 0 0,0 0 0,-1 0 0,1 0 1,-1 0-1,1 0 0,-1-1 0,1 1 0,-1 0 0,1 0 0,-1 0 0,0-1 0,0 1 0,1 0 1,-3 0-1,3 5-10,1-5-7,-1 0 0,0 0 1,0 0-1,0 0 0,0 0 0,0 0 0,0 0 0,0 0 0,0 0 0,0 0 0,0 0 0,0 0 0,-1 0 1,1 0-1,0 0 0,-1 0 0,1 0 0,-1-1 0,1 1 0,-1 0 0,0 0 0,1 0 0,-1 0 0,0-1 0,1 1 1,-3 1-1,0 32-100,1-32 105,1 1 0,0-1-1,0 1 1,0-1 0,0 1-1,1-1 1,-1 1 0,0 0-1,1-1 1,0 1 0,0 0-1,0 2 1,-11 33 87,11-35-93,1 0 1,-1 0-1,-1 0 1,1 0-1,0 0 1,-1 0-1,1 0 0,-1 0 1,0 0-1,0 0 1,0 0-1,-3 4 1,3-4-5,0 0 1,0 0-1,0 1 1,1-1-1,-1 0 1,1 0 0,-1 1-1,1-1 1,1 7-1,-1-7 0,1 0-1,-1 1 1,-1-1-1,1 1 1,0-1-1,-1 0 1,1 1-1,-1-1 1,0 0-1,-2 4 1,2-3-7,0-1 1,0 1-1,0 0 1,0 0-1,0 0 1,1 0-1,0 0 1,0 0-1,0 0 1,1 6-1,-1-6 3,1 0-1,-1 0 1,0 0-1,0-1 1,0 1-1,-1 0 1,0 0-1,1 0 1,-1 0-1,-2 5 1,-8 44 181,6-43-174,2 0 1,-1 1 0,1-1 0,0 0-1,1 1 1,1 0 0,-2 19 0,-7 13-1,-1-1 13,11 36-73,0-77 9,0 8 167,0-17-722,0 7 98,-1 1-31,-1-1 0,1 1 0,0-1 0,0 1 0,0-1 1,0 0-1,-1 1 0,1-1 0,0 0 0,0 0 0,1 0 0,-1 0 0,0 0 0,0 0 0,0 0 0,1 0 0,-1 0 0,0-1 0,1 1 0,-2-2 0,0-2-2329,-7-6-1065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0.3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61 1068,'0'-17'18477,"0"15"-18416,24-10 602,60 0-633,-45 14-26,-26-1-2,-1 0 0,1-1 0,-1 0 0,1-1 0,14-3 0,-10-1-14,-8 2 8,0 1-1,0 0 1,1 0-1,-1 1 1,13-1 0,-20 2-32,-35 1-10095,12 4 3671,10-5 3286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0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37 136,'0'0'1055,"5"-2"-67,14-7 11322,-13 8-11920,0 0 1,1 0-1,-1 1 0,1 0 0,-1 0 0,1 1 0,-1-1 0,0 1 1,13 4-1,32 2-340,-39-8-8,0 0 0,-1-1-1,1-1 1,-1 0 0,12-5 0,-12 4-700,0 0 0,0 1 0,0 1 0,0 0 1,13-1-1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1.8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1 392,'0'0'5119,"11"0"1446,-13 24-2286,-1-19-4142,0 0 0,1 0 0,0 0-1,0 1 1,0-1 0,1 1-1,0-1 1,-1 9 0,-9 27 259,8-30-295,0 0 0,0 0 0,1 0 1,1 0-1,0 0 0,0 1 0,2 19 0,0-7-69,-6-14-30,5-10 1,-1 1-1,0 0 0,1-1 0,-1 1 0,1 0 0,-1 0 1,1-1-1,-1 1 0,1 0 0,0 0 0,-1 0 0,1 0 1,0 0-1,0 0 0,0-1 0,-1 1 0,1 0 0,0 0 1,0 0-1,0 0 0,1 2 0,-1-3-18,-1 0 0,1 0 0,0 0 0,-1 0 0,1 0-1,0 1 1,0-1 0,-1 0 0,1 0 0,0 0 0,-1 0 0,1 0 0,0 0 0,-1 0-1,1 0 1,0 0 0,0 0 0,-1 0 0,1 0 0,0-1 0,-1 1 0,1 0 0,0 0-1,0 0 1,-1 0 0,1 0 0,0-1 0,0 1 0,-1 0 0,1 0 0,0 0 0,0-1-1,0 1 1,-1 0 0,1 0 0,0-1 0,0 1 0,0 0 0,0 0 0,-1-1 0,1 1-1,0 0 1,0-1 0,0 1 0,0 0 0,0 0 0,0-1 0,0 1 0,0-54-14544,0 42 11148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2.3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1 728,'0'0'8336,"9"6"-2253,-9-6-6000,-1-1 1,1 1-1,0 0 0,-1 0 0,1 0 0,-1 0 0,1 0 0,0 0 0,-1 0 0,1 1 0,0-1 0,-1 0 0,1 0 0,0 0 0,-1 0 1,1 0-1,0 0 0,-1 1 0,1-1 0,0 0 0,-1 0 0,1 1 0,0-1 0,-1 0 0,1 0 0,0 1 0,0-1 0,0 0 1,-1 1-1,1-1 0,0 0 0,0 1 0,0-1 0,0 0 0,0 1 0,-1-1 0,1 0 0,0 1 0,0-1 0,0 0 0,0 1 0,0-1 1,0 1-1,7 19-250,-1-1-5798,1-18 414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8.3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131 18 108,'0'0'801,"0"-17"3416,0 17-4147,0 0-1,0 1 1,0-1-1,0 0 0,0 1 1,0-1-1,0 0 0,0 1 1,0-1-1,0 0 1,0 1-1,0-1 0,0 0 1,0 1-1,0-1 0,0 0 1,0 1-1,0-1 0,0 0 1,1 1-1,-1-1 1,0 0-1,0 1 0,0-1 1,1 0-1,-1 0 0,0 1 1,0-1-1,1 0 0,-1 0 1,0 0-1,0 1 1,1-1-1,-1 0 0,0 0 1,1 0-1,-1 0 0,0 1 1,1-1-1,-1 0 1,0 0-1,1 0 0,-1 0 1,4 0 3399,-3 16-671,-1-12-2662,1 0 1,-1-1 0,0 1 0,0-1-1,0 1 1,-1-1 0,1 1 0,-1 0-1,0-1 1,0 1 0,0-1 0,0 0-1,0 1 1,-3 2 0,-8 25 520,1-2-546,0 21 72,6-40-191,-1 5-56,-15 33 383,10-11-180,0-1 61,0 19-130,1-14-32,-1 1-66,11-37 44,0-3-26,0 0-1,0 0 1,0 1 0,0-1-1,0 0 1,0 0 0,0 0-1,-1 0 1,1 0 0,-1 0-1,1 0 1,-1 0 0,0 0-1,0 0 1,0 0 0,-2 3-1,0 24 134,3 58 1,1-57-147,-1-29 22,-1 1-1,1-1 0,0 0 0,-1 0 1,1 0-1,0 0 0,0 1 0,0-1 1,0 0-1,0 0 0,0 0 0,1 0 1,-1 1-1,0-1 0,1 0 0,-1 0 1,0 0-1,2 2 0,5 2-1,-5-4-2,50-1 74,-9-19-113,-41 19-8,-2 0-26,1 0 0,-1 0-1,1 0 1,-1 0 0,1 0 0,-1 0-1,1-1 1,-1 1 0,1 0-1,-1 0 1,0-1 0,1 1-1,-1 0 1,1-1 0,-1 1 0,0 0-1,1-1 1,-1 1 0,0 0-1,1-1 1,-1 1 0,0-1-1,0 1 1,1-1 0,-1 1 0,0-1-1,0 1 1,0-1 0,0 1-1,0-1 1,0 1 0,1-1-1,-1 0 1,-11-35-10833,11 24 7566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1.2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45 134 420,'0'-6'10527,"-7"13"-7855,14-8-765,14 2-1796,8-8-18,-19 5-42,0-1 1,-1 0-1,1 0 0,-1-1 0,11-5 0,43-33 59,-62 40-43,-1-1 0,1 0 1,-1 1-1,0-1 0,1 0 1,-1 0-1,0 0 0,-1 1 0,1-1 1,0 0-1,-2-3 0,-9-2 156,9 6-192,1 1 1,-1-1 0,0 1 0,0-1 0,1 1 0,-1 0-1,0 0 1,0 0 0,0 0 0,0 0 0,0 0-1,0 1 1,0-1 0,-1 1 0,1-1 0,0 1 0,0 0-1,0 0 1,-1 0 0,1 0 0,0 0 0,0 0 0,0 1-1,-1-1 1,1 1 0,0-1 0,-4 3 0,-27 9 94,30-11-113,-1 0 0,0 0 0,1 1 0,-1-1 0,0 1 0,1-1-1,0 1 1,-1 0 0,1 0 0,0 1 0,-5 4 0,-18 9 265,24-15-252,0-1-1,0 1 1,-1 0-1,1 0 1,0 0-1,0 0 1,0 0-1,1 1 1,-1-1-1,0 0 1,0 1-1,1-1 1,-1 1-1,1 0 1,-1 0-1,1 0 1,0-1-1,0 1 0,0 0 1,-2 4-1,-8 30 84,11-24-108,0-1 1,0 1-1,1-1 0,1 1 0,0-1 1,3 12-1,-3-19 0,0 0 0,0 0 0,1 0 0,-1 0 1,1 0-1,0-1 0,0 0 0,0 1 0,0-1 0,1 0 1,-1-1-1,1 1 0,0 0 0,-1-1 0,1 0 0,0 0 0,1 0 1,6 2-1,2 0 25,1 0-1,0-1 1,0-1 0,0 0 0,1-1 0,23 0-1,86-13-2388,-117 9 876,1 0 0,-1 0-1,0-1 1,0 0 0,0 0 0,13-11 0,-8 3-2066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4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29 320,'11'-5'2820,"-11"5"-2549,0-1 0,0 1 0,1-1 0,-1 1 0,0-1 0,0 1 0,0-1 0,1 1 0,-1-1 1,0 1-1,0-1 0,0 1 0,0-1 0,0 1 0,0-1 0,0 1 0,0-1 0,-1 1 0,1-1 0,0 1 0,0-1 0,0 1 0,0-1 0,-1 1 1,1-1-1,-1-1-34,-1 1 0,1 0 1,0 1-1,0-1 1,-1 0-1,1 0 0,-1 0 1,1 1-1,0-1 1,-1 1-1,1-1 1,-1 1-1,0 0 0,1-1 1,-1 1-1,1 0 1,-1 0-1,1 0 0,-1 0 1,1 1-1,-1-1 1,0 0-1,1 0 0,-1 1 1,1-1-1,0 1 1,-3 1-1,-40 16 515,39-14-697,-1 0 0,0 0 1,1 1-1,0 0 0,-6 8 0,-15 13 149,20-20-97,0 0 1,1 0 0,0 0-1,0 0 1,1 1 0,0 0-1,-4 8 1,2-7 60,3-4-135,10 2-9,16 26 24,20 17-90,-38-44 39,0 0-1,0 1 1,-1 0-1,1 0 1,-1 0-1,-1 0 1,5 11-1,5 9 4,-11-23 9,-2 1 1,1-1-1,0 1 0,-1-1 1,1 1-1,-1-1 1,0 1-1,0 0 1,-1-1-1,1 1 0,-1-1 1,0 1-1,1-1 1,-2 1-1,1-1 0,0 0 1,-1 1-1,1-1 1,-1 0-1,0 0 1,0 0-1,0 0 0,-4 4 1,-26 24-102,27-24 173,-1-1 0,0 1 0,0-2 1,-1 1-1,1-1 0,-1 0 0,0 0 0,-1 0 1,-12 4-1,13-5-2,0-2 0,0 1 1,-1-1-1,1 0 0,-1-1 1,0 0-1,1 0 0,-1-1 0,0 1 1,1-2-1,-1 1 0,-8-2 1,-13-4-44,23 5-129,1 1 1,0-1-1,0-1 0,0 1 0,0-1 0,-8-4 0,12 6-74,1-1 1,-1 0-1,1 0 0,0 0 0,0 0 1,-1 0-1,1 0 0,0 0 0,0 0 1,0 0-1,0 0 0,0 0 0,0 0 1,1 0-1,-1 0 0,0 0 0,0 1 1,1-1-1,-1 0 0,0 0 0,1 0 0,-1 0 1,1 0-1,-1 1 0,1-1 0,0 0 1,-1 0-1,1 1 0,0-1 0,-1 0 1,3 0-1,-1-3-1504,41-43-6144,-23 28 4776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4.9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140 0 1008,'-11'1'13429,"3"36"-12160,7-34-1223,0 0-1,0 0 0,0 0 1,1 0-1,-1 0 1,1 0-1,0 0 1,0 1-1,0-1 1,0 0-1,2 5 1,-1-3 2,-1-1 1,1 0-1,-1 0 1,0 1-1,0-1 1,-1 0 0,-1 9-1,-16 67 553,17-66-500,-2 0 0,1 0 0,-2 0-1,0 0 1,-1 0 0,-10 21 0,-6 13 225,18-40-244,0 1 0,-1-1 0,0 0 0,0-1-1,-9 14 1,10-9 102,3-12-182,0 0 1,0 0 0,0 1-1,0-1 1,0 0 0,0 0 0,0 0-1,0 1 1,0-1 0,0 0 0,0 0-1,0 1 1,0-1 0,0 0-1,0 0 1,-1 0 0,1 1 0,0-1-1,0 0 1,0 0 0,0 0-1,0 1 1,0-1 0,-1 0 0,1 0-1,0 0 1,0 0 0,0 1-1,0-1 1,-1 0 0,1 0 0,0 0-1,0 0 1,0 0 0,-1 0-1,1 0 1,0 0 0,0 1 0,0-1-1,-1 0 1,1 0 0,0 0 0,0 0-1,-1 0 1,1 0 0,0 0-1,0 0 1,-1 0 0,1-1 0,0 1-1,0 0 1,0 0 0,-1 0-1,-1 0 1009,15-24-719,-6 12-290,0 1 1,0 1-1,1-1 1,1 1-1,0 1 1,0-1-1,1 2 1,0-1 0,1 1-1,0 1 1,0 0-1,16-8 1,-22 13-6,-1-1-1,1 1 1,0 0 0,0 0 0,0 0-1,0 0 1,0 1 0,0 0 0,0 0 0,1 0-1,-1 1 1,0 0 0,0 0 0,1 0-1,-1 1 1,0 0 0,0-1 0,0 2-1,7 1 1,-10 0 4,-1-1 1,0 0-1,0 0 0,0 1 0,0-1 0,0 1 0,0-1 1,0 1-1,-1-1 0,0 1 0,1-1 0,-1 5 1,-61 144-45,59-146 37,-1 1-1,2-1 1,-1 0 0,1 1 0,-1-1 0,2 1-1,-1-1 1,0 8 0,-5-7-1060,9-7-1393,-2 0 2323,14-35-9612,-8 24 6503,-5 0 129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15:19.284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41 2007 184,'-6'-1'936,"-6"2"353,9 5 3217,-9-3-632,4-1 648,15-1-3345,-7-1-1172,0 0 0,0-1 0,0 1 1,0 0-1,0 0 0,0 0 1,0 0-1,0 0 0,0 0 1,0 0-1,0-1 0,0 1 1,0 0-1,0 0 0,0 0 1,0 0-1,0 0 0,0 0 1,0 0-1,0 0 0,0-1 1,0 1-1,0 0 0,0 0 1,0 0-1,0 0 0,0 0 1,-1 0-1,1 0 0,0 0 1,0 0-1,0 0 0,0 0 1,0 0-1,0 0 0,0 0 1,0-1-1,0 1 0,-1 0 1,1 0-1,0 0 0,0 0 1,0 0-1,0 0 0,0 0 1,0 0-1,0 0 0,-1 0 1,1 0-1,0 1 0,0-1 1,0 0-1,0 0 0,0 0 1,0 0-1,0 0 0,0 0 1,-1 0-1,1 0 0,12-7 153,13-7 137,32-23 67,-30 21-251,-24 15-103,-1 0 0,1 0 0,-1 0 0,0-1 0,1 1 0,-1-1 0,0 1 0,0-1 0,0 0 0,0 0 0,0 1 0,0-1-1,0-1 1,1-1 0,1-3 7,0 1 0,0 0-1,0 0 1,1 1 0,7-7-1,13-18-4,-6 13-22,-17 16 15,1-1 1,-1 1-1,1-1 0,-1 0 1,0 0-1,0 0 0,0 0 0,0-1 1,2-1-1,1-3 7,1 1-1,-1 0 1,2 0 0,-1 1-1,1-1 1,-1 1-1,1 1 1,1-1 0,-1 1-1,10-3 1,40-27-97,-39 20 226,0 2-1,27-15 1,-40 24-122,49-33-79,-22 5 88,-7 12 54,-21 15-70,-1 0 0,1 1 0,0 0 0,1 0 0,-1 0-1,0 1 1,10-5 0,122-54 140,-102 48-131,53-28-1,-53 21-9,-6 3 17,0 2 1,31-12 0,16-15-21,-32 15 39,-21 12-44,-9 5 4,-11 9-5,-1 0 1,0 0-1,0 0 1,1 0-1,-1 0 1,1 1-1,-1-1 1,0 0-1,1 1 1,0-1-1,-1 1 1,1 0-1,2-1 1,7-3-4,0 0 0,-1 0-1,1-1 1,-1-1 0,10-6 0,2-1 2,11-3-13,-24 12 27,-1 0-1,0 0 1,0-1 0,12-9-1,-14 10-10,-1 1 0,1 0 0,0 0 0,-1 0 1,2 1-1,7-3 0,23-9 49,93-53 54,-110 55-92,-10 6-19,0 0 0,0 1 0,1 0 0,0 0-1,23-6 1,19-7 26,-41 15-19,-1 0 1,0-1-1,0 0 0,17-11 1,31-10 60,21-9-58,-22 8-15,-23 14 10,38-17-28,-7 3 15,-39 13-22,0 1 1,57-15-1,-5 1 55,169-84 46,-195 94-67,-33 10 22,-1 0 0,0-1 0,21-11 0,36-12 35,-63 23-50,2 1 1,-1 1-1,27-6 1,25-9 6,84-34-16,-105 37 4,54-12 0,14-5-2,-85 23-13,25-9 34,0 2 0,65-13 0,-80 22 39,39-14 0,-38 10-94,44-9-1,-45 12 40,-27 7-6,-1 0 0,1 1 1,23-3-1,-23 4 2,0-1 1,-1 0-1,1 0 0,17-8 0,0 2 122,33-10-113,102-25 883,-126 32-780,-31 9-89,0-1 0,0 2 0,1-1 0,-1 0 0,1 1-1,6 0 1,-4 0 32,-1 0 0,0-1 0,1 0 0,14-6 0,-14 5-6,1-1 0,1 2 0,-1-1 0,0 1 0,14 0 0,37-10 403,-56 11-381,-1 0 1,0 0-1,0 0 1,0 0-1,0 0 0,0-1 1,6-3-1,5-1 64,-13 6-137,7 0-5,-42 5 346,27-3-792,-1 0-1,0-1 1,0 0-1,0 0 1,-12-1-1,-70-8-9800,72 5 7294,-5 2-840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9.8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175 18 428,'0'0'4384,"-11"-18"6806,11 19-11123,-1 1 1,0-1-1,1 0 0,-1 0 1,0 0-1,0 0 0,1 0 0,-1 0 1,0 0-1,0 0 0,0 0 1,0 0-1,0-1 0,0 1 0,0 0 1,-1-1-1,1 1 0,0-1 1,0 1-1,0-1 0,-2 1 0,-31 11 273,32-12-307,0 0 0,-1 1 0,1 0 0,0 0 0,0-1 0,0 1 0,-1 1 0,1-1 0,0 0 0,1 0 0,-1 1 0,0-1 0,0 1 0,-3 3 0,-27 34 202,16-19-139,12-15-86,1 1 0,1-1 0,-1 0 0,1 1 0,0-1 0,0 1 0,0 0 0,1 0 0,0 0 0,-1 10 0,2 1-15,-1-13 8,1-1-1,0 1 1,0 0 0,0-1 0,0 1 0,0 0 0,1-1 0,-1 1 0,1 0 0,0-1 0,0 1 0,1-1 0,2 7 0,3-1 19,-6-8-29,-1 0 0,1 0 0,-1 0 0,1 0 0,0 0 0,0 0-1,-1 0 1,1 0 0,0-1 0,0 1 0,0 0 0,0-1 0,0 1 0,0-1 0,0 1 0,0-1 0,0 1 0,0-1 0,0 0 0,0 1 0,0-1 0,0 0 0,0 0 0,0 0 0,0 0-1,1 0 1,0 0 0,13 1 19,-1-1-1,0-1 1,1 0-1,-1-1 0,0-1 1,0 0-1,0 0 0,-1-2 1,1 0-1,-1 0 1,0-1-1,-1-1 0,1 0 1,22-18-1,-23 16-24,10-14 47,-14 11 1,-6 10-32,-1 1 1,0-1 0,0 0-1,0 0 1,0 1 0,0-1-1,0 0 1,-1 0 0,1 0-1,-1 0 1,1 0 0,-1 0-1,0 0 1,1 0 0,-1 0-1,0-2 1,0 2 4,0-1-1,-1 1 1,1 0 0,0 0-1,-1 0 1,1 0-1,-1 0 1,1 0 0,-1 1-1,0-1 1,0 0 0,0 0-1,0 0 1,0 1 0,0-1-1,-1 0 1,1 1-1,-1 0 1,1-1 0,-1 1-1,1 0 1,-3-2 0,0 1-23,-1 0 0,1 0 0,-1 0 0,1 0 0,-1 1 0,0 0 0,1 0 0,-1 0 0,-6 0 0,1 1 5,0-1 0,1 2 0,-1 0 0,0 0 0,1 0 0,-1 1 0,1 1 0,0-1 0,-14 7 0,-7 11-765,-2 2-7295,28-15 2416,-5-1 2744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0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1208,'0'0'9200,"0"38"-5543,-11 10-2497,11 90-808,4-126-248,3 8-2689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1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1204,'0'-3'12018,"0"16"-9343,0-10-2691,0 0 0,1-1 0,-1 1-1,1 0 1,-1 0 0,1-1 0,0 1-1,0 0 1,3 4 0,-3-4 46,-1-1-1,1 0 1,-1 0 0,1 1 0,-1-1 0,0 0 0,0 1-1,0-1 1,0 0 0,-1 1 0,1-1 0,0 0 0,-1 0-1,0 1 1,1-1 0,-1 0 0,-2 3 0,-2 18 218,5 110 1416,2-136-1348,7-12 186,-10 0-351,1 11-141,-1 0 0,1 0 1,0 1-1,0-1 0,0 0 0,1 0 1,-1 0-1,1 0 0,0 1 0,0-1 1,0 0-1,1 1 0,2-6 0,-4 9-10,1-1-1,-1 1 1,1-1-1,-1 0 0,0 0 1,1 1-1,-1-1 1,0 0-1,1 0 0,-1 1 1,0-1-1,0 0 1,0 0-1,1 1 0,-1-1 1,0 0-1,0 0 1,0 0-1,-1 0 0,1-1 1,0 2-1,0-1 0,0 1 0,0-1 0,0 1 0,-1-1 0,1 1 0,0-1 0,0 1 0,1-1-1,-1 1 1,0-1 0,0 1 0,0-1 0,0 1 0,0-1 0,0 1 0,1 0 0,-1-1 0,0 1 0,0-1 0,1 1 0,-1-1 0,0 1 0,1 0 0,-1-1 0,0 1 0,1 0 0,-1-1 0,1 1 0,-1 0 0,0 0 0,1-1 0,7-4-15,0-1 0,0-1 0,-1 1 1,0-1-1,0 0 0,6-9 0,-10 12-53,0 1 0,0-1 0,0 1 0,1 0-1,-1 0 1,1 1 0,0-1 0,0 1 0,0 0 0,0 0 0,0 0 0,1 1 0,3-2-1,-2 1-737,-1 0-1,0 0 1,0 0 0,0-1-1,0 0 1,0 0-1,-1 0 1,8-6-1,7-2-4440,-8 10 2284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2.4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22 104 420,'0'0'3150,"34"5"1044,51-34-1010,-22-13-1972,-63 42-1167,0 0 0,1-1 0,-1 1 0,1-1 0,-1 1 0,0 0-1,1-1 1,-1 1 0,0-1 0,0 1 0,1-1 0,-1 1 0,0-1-1,0 1 1,0-1 0,0 1 0,0-1 0,1 0 0,-1 1 0,0-1-1,0 1 1,0-1 0,0 1 0,-1-1 0,1 1 0,0-1 0,0 1-1,0-1 1,0 1 0,-1-1 0,1 1 0,0-1 0,0 1 0,-1-1 0,1 1-1,-1-1 1,-11-12 890,2 10-757,10 3-159,-1-1 1,1 1 0,-1 0 0,0-1 0,1 1 0,-1 0-1,0 0 1,0-1 0,1 1 0,-1 0 0,0 0 0,0 0-1,1 0 1,-1 0 0,0 0 0,0 0 0,1 0 0,-1 0 0,0 1-1,0-1 1,1 0 0,-1 0 0,0 1 0,1-1 0,-1 0-1,0 1 1,1-1 0,-1 0 0,1 1 0,-1-1 0,0 2-1,-2 0 49,0 0-1,-1 0 1,1 0 0,0 0-1,0-1 1,-1 1-1,1-1 1,-5 1-1,4-1-12,0 1 0,1-1 0,-1 1 0,0 0 0,0 0 0,1 0 0,-1 0 0,-4 4 0,-50 43 753,51-42-736,6-6-66,0-1-1,0 1 0,0 0 1,0 0-1,0-1 0,1 1 1,-1 0-1,0 0 0,1 0 1,-1 0-1,0 0 0,1 0 1,-1 0-1,1 0 0,0 0 1,-1 1-1,1-1 0,0 0 1,0 0-1,-1 2 0,-9 40 42,10-39-48,0-1 1,0 1-1,0-1 0,1 0 1,0 1-1,-1-1 0,1 0 1,1 0-1,-1 1 0,0-1 1,1 0-1,-1 0 0,1 0 1,0-1-1,0 1 0,0 0 1,0-1-1,1 1 1,-1-1-1,1 0 0,-1 0 1,1 0-1,5 3 0,-1-2-3,0 0 0,1 0 0,-1 0 0,1-1-1,-1 0 1,1-1 0,0 0 0,0 0 0,12-1 0,-4 0-169,1 0 0,-1-2 0,1 0 0,16-5 1,12-11-3624,-39 14 2234,0 1 1,-1-1-1,0 0 1,0 0-1,7-8 0,-1 0-1604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40.9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43 68,'0'0'1721,"11"-17"1953,-11 16-3139,1 0-468,0 1 1,0-1-1,-1 1 0,1-1 1,0 1-1,-1-1 0,1 1 1,0-1-1,-1 0 0,1 0 1,-1 1-1,1-1 0,-1 0 1,0 0-1,1 1 0,-1-1 1,0 0-1,1 0 0,-1 0 1,0 0-1,0 0 0,0 0 1,1 1-1,-1-1 0,0 0 1,-1 0-1,1 0 0,0-2 1686,-11 3 779,11 0-2459,0 0-1,0 0 0,0 0 1,-1 0-1,1 0 0,0 0 0,0 0 1,0 1-1,0-1 0,0 0 1,0 0-1,-1 0 0,1 0 0,0 1 1,0-1-1,0 0 0,0 0 1,0 0-1,0 0 0,0 1 0,0-1 1,0 0-1,0 0 0,0 0 1,0 1-1,0-1 0,0 0 0,0 0 1,0 0-1,0 1 0,0-1 1,0 0-1,0 0 0,0 0 0,0 0 1,0 1-1,1-1 0,-1 0 1,0 0-1,0 0 0,0 0 0,0 0 1,0 1-1,0-1 0,1 0 1,-1 0-1,0 0 0,0 0 0,0 0 1,0 0-1,1 0 0,-1 0 1,0 0-1,0 1 0,0-1 0,0 0 1,1 0-1,-1 0 0,0 0-63,0 0-1,0 0 1,0 1 0,1-1-1,-1 0 1,0 0-1,0 0 1,0 1 0,0-1-1,0 0 1,1 0-1,-1 0 1,0 1-1,0-1 1,0 0 0,1 0-1,-1 0 1,0 0-1,0 0 1,0 0 0,1 1-1,-1-1 1,0 0-1,0 0 1,1 0-1,-1 0 1,0 0 0,0 0-1,0 0 1,1 0-1,-1 0 1,0 0-1,0 0 1,1 0 0,-1 0-1,0 0 1,0 0-1,1-1 1,-1 1 0,0 0-1,0 0 1,0 0-1,1 0 1,0 2 32,7 3 49,-6-5 8,-3 0-84,1 0 1,-1 0-1,1 0 1,-1 0-1,1 1 0,-1-1 1,1 0-1,-1 0 1,1 1-1,-1-1 1,1 0-1,-1 1 1,1-1-1,0 0 1,-1 1-1,1-1 1,-1 1-1,1-1 1,0 1-1,0-1 1,-1 0-1,1 1 1,0-1-1,0 1 1,-1 0-1,1-1 1,0 1-1,0-1 1,0 1-1,0-1 1,0 1-1,0 0 1,0 34 120,11-3 21,-11 159 217,0-190-369,11 17-37,-11-17 77,6-1-55,-12-5 81,6 4-38,-1-4-3007,1 3 2085,-1 0 1,0 0-1,1 0 0,-1 0 0,0 0 0,0 0 0,0 0 1,-1-2-1,-2-8-2827,-5 0 209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3:23.1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11 159 260,'0'0'2232,"9"0"-1703,-9 0-497,-1 0 0,1 1 0,0-1 1,0 0-1,0 0 0,-1 0 0,1 0 0,0 0 1,-1 0-1,1 0 0,0 0 0,0 0 0,-1 0 0,1 0 1,0 0-1,0 0 0,-1 0 0,1 0 0,0 0 0,0 0 1,-1 0-1,1-1 0,0 1 0,0 0 0,0 0 0,-1 0 1,1 0-1,0 0 0,0-1 0,0 1 0,-1 0 1,1 0-1,0 0 0,0-1 0,0 1 0,0 0 0,0 0 1,-1-1-1,1 1 0,0 0 0,0 0 0,0-1 0,6-7 2678,-1 2 1172,-7 0 1161,4 6-5039,-3 1-29,0 2 19,24-1 22,19-8-25,-41 6 19,1-1 10,5-4-16,47 11 22,-52-6-38,0 0 8,16-6 24,-16 6-19,4 0 10,-11 0 23,4 0-4,22-13-82,-21-46 105,0 58-64,0 1 14,1 0 0,-1-1 0,0 1 0,0 0-1,1-1 1,-1 1 0,0 0 0,0-1 0,0 1-1,1 0 1,-1-1 0,0 1 0,0 0-1,0-1 1,0 1 0,0-1 0,0 1 0,0 0-1,0-1 1,0 1 0,0-1 0,0 1 0,0 0-1,0-1 1,0 1 0,0-1 0,0 1-1,0 0 1,-1-1 0,1 0 0,0 1 3,-1 0 0,1 0 0,0-1 1,0 1-1,0 0 0,0-1 0,-1 1 0,1 0 1,0-1-1,0 1 0,0 0 0,0-1 0,0 1 1,0 0-1,0-1 0,0 1 0,0 0 0,0 0 1,0-1-1,0 1 0,0 0 0,0-1 0,0 1 1,0 0-1,1-1 0,-1 1 0,0 0 0,0-1 1,0 1-1,0 0 0,1 0 0,-1-1 0,0 1 1,0 0-1,1 0 0,-1-1 0,0 1 0,0 0 1,1 0-1,-1 0 0,0 0 0,1-1 0,-1 1 0,0 0 1,0 0-1,1 0 0,-1 0 0,0 0 0,1 0 1,-1 0-1,0 0 0,1 0 0,-1 0 0,0 0 1,1 0-1,1 0 59,-33-18 836,30 18-783,-19-1-119,16-1 25,2 1 14,0-1 1,-1 1-1,1 0 0,0 0 1,0 0-1,0 0 0,-1 1 1,1-1-1,-1 1 0,1-1 0,0 1 1,-1 0-1,1 0 0,-1 0 1,-3 1-1,4-2-31,-1 1-1,1 0 1,0 0 0,0 1-1,-1-1 1,1 0 0,0 1-1,0-1 1,-1 1 0,1 0-1,0 0 1,-3 2 0,0-3 528,8-1-411,-1 1-132,-24 19 66,20-15-59,-5-3 5,5 0-2,-8 17 4,6-12-7,3-5 0,1-1 1,-1 1-1,0 0 0,1-1 0,-1 1 1,1 0-1,-1 0 0,1-1 0,0 1 0,-1 0 1,1 0-1,0 0 0,-1 0 0,1 0 1,0-1-1,0 1 0,0 0 0,0 0 1,0 0-1,0 1 0,-3 6 9,2-5-7,-1-1 1,1 1 0,0 0 0,0 0-1,1 0 1,-1-1 0,0 1 0,1 0-1,0 0 1,0 0 0,0 5 0,0-7-11,0 0-1,0 1 10,1 0 1,-1 0-1,0 1 0,0-1 0,0 0 0,0 0 1,0 0-1,0 1 0,-1-1 0,1 0 0,-1 0 1,1 0-1,-1 0 0,0 0 0,0 0 0,0 0 1,0 0-1,-2 2 0,1 1-8,2 0 7,0-4 5,0 0 0,0 3 3,0-3-4,0 19 30,0-16-34,11 16-89,-11-13 84,-1-6 7,1-1 0,0 1 0,0-1 1,0 1-1,-1 0 0,1 0 0,0-1 0,0 1 1,0 0-1,0-1 0,0 1 0,0 0 0,0-1 0,0 1 1,1 0-1,-1-1 0,0 1 0,0 0 0,0-1 1,1 1-1,-1 0 0,0-1 0,1 1 0,-1 0 1,1-1-1,-1 1 0,1-1 0,-1 1 0,1-1 0,-1 1 1,1-1-1,-1 0 0,1 1 0,-1-1 0,1 0 1,1 1-1,2 17-10,2-15 20,5 8 5,-6-10-19,15 20-9,-19-20 12,29 22 19,-30-22-23,2-1-2,5 0-1,6 3 37,-1-5 31,-8 1-62,-1-1 0,0 1 0,1 0 0,-1 1 0,0-1 0,1 0-1,-1 1 1,1 0 0,5 0 0,-7 0-30,18 8-1165,-11-5-2224,5-3-7468,-4-5 7750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18.0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15 152,'-7'-14'18099,"3"16"-17292,3 2-706,1 0-1,-1-1 0,1 1 1,0 0-1,0 0 0,0 0 1,0-1-1,1 5 0,0 3 184,-1 134-80,11-120-174,-11-21-26,0 0 3,0 0-1,0 0 0,0 0 1,0 0-1,-1 0 1,1 0-1,-1 0 1,0 0-1,-1 0 0,-2 7 1,-1 9-21,-1 1-25,6-20 40,-1 0 1,1-1-1,-1 1 0,1 0 0,-1-1 0,1 1 1,0 0-1,-1 0 0,1-1 0,0 1 0,0 0 1,-1 0-1,1 0 0,0 0 0,0-1 1,0 1-1,0 0 0,0 0 0,0 0 0,1 1 1,-1-2-1,0 1 1,0-1-1,0 1 1,0-1-1,0 1 1,0-1-1,0 1 1,0-1-1,0 1 1,0-1-1,0 1 1,0-1-1,0 1 1,0-1-1,-1 0 1,1 1-1,0-1 1,0 1-1,-1-1 1,1 1 0,0-1-1,0 0 1,-1 1-1,1-1 1,0 1-1,-1-1 1,1 0-1,-1 1 1,1-1-1,0 0 1,-2 1-1,-10 34 3,1 20 0,6-41 74,-1 8-80,6-11-9,1-9 7,-1-1 1,0 1 0,1 0-1,-1 0 1,0 0-1,0 0 1,0-1-1,-1 1 1,1 0-1,0 0 1,-1 0-1,1 0 1,-1-1-1,0 1 1,1 0 0,-1-1-1,0 1 1,0-1-1,0 1 1,-2 1-1,1 26 46,2-28-29,1-1-13,-1 0 1,1 0-1,-1 0 1,1 0-1,-1 0 1,1 1-1,-1-1 1,1 0-1,-1 0 1,1 1-1,-1-1 1,1 0-1,-1 0 1,0 1-1,1-1 1,-1 0-1,0 1 1,1-1-1,-1 1 0,0-1 1,1 1-1,-1-1 1,0 0-1,0 1 1,0-1-1,1 1 1,-1-1-1,0 1 1,0-1-1,0 1 1,0-1-1,0 2 1,1 20 34,-2-15-64,1-6 2,0 31 0,0-28 30,0 38 51,0-41-26,-11 3-52,11 3-1569,0-24-3554,0-31-4825,0 29 6493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19.8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115 122 548,'-1'0'61,"1"0"0,-1 0 0,1 0 0,0 0 1,-1 0-1,1 0 0,-1 0 0,1 0 0,0 0 0,-1 0 0,1 0 0,-1 0 1,1 0-1,0 0 0,-1-1 0,1 1 0,0 0 0,-1 0 0,1 0 0,0-1 0,-1 1 1,1 0-1,0 0 0,-1-1 0,1 1 0,0 0 0,0-1 0,-1 1 0,1 0 0,0-1 1,0 1-1,0 0 0,0-1 0,-1 1 0,1-1 0,0 1 0,0 0 0,0-1 0,0 1 1,0-1-1,0 1 0,0 0 0,0-1 0,0 1 0,0-1 0,0 1 0,0 0 0,0-1 1,1 0-1,-1-3 686,0 3-475,-11-6 1499,7 1-950,3 6-718,1 0 0,0 0 0,-1 0 0,1-1 0,0 1 0,-1 0 0,1 0 0,0 0 0,-1-1 0,1 1 0,0 0 0,-1 0-1,1-1 1,0 1 0,0 0 0,0-1 0,-1 1 0,1 0 0,0-1 0,0 1 0,0 0 0,0-1 0,-1 1 0,1 0 0,0-1 0,0 1 0,0-1 0,0 1 0,0 0 0,0-1 0,0 1 0,0 0 0,0-2 1504,2-18 874,38-16-1136,-32 32-1249,0 0-1,0 1 1,0 0 0,1 1-1,0-1 1,-1 2 0,1-1-1,0 1 1,0 1 0,15 0-1,-8 2-66,-1 0 0,1 2-1,22 7 1,-37-10-21,2 0-9,0 0 0,-1 0 0,1 1 0,-1-1 0,1 1-1,-1-1 1,0 1 0,0 0 0,0 0 0,0 0 0,0 0 0,0 0 0,0 1-1,-1-1 1,1 0 0,-1 1 0,1 0 0,-1-1 0,0 1 0,0-1 0,0 1-1,-1 0 1,2 4 0,21 39-7,-21-45 6,-2-1 1,1 1 1,0-1-1,-1 0 1,1 1-1,-1-1 1,1 1-1,-1-1 1,0 0-1,1 1 1,-1-1-1,1 1 1,-1-1-1,0 1 1,1-1-1,-1 1 1,0 0-1,0-1 1,1 1-1,-1-1 1,0 1-1,0 0 0,0-1 1,0 1-1,0 0 1,0-1-1,0 1 1,0-1-1,0 1 1,0 0-1,0-1 1,0 1-1,0-1 1,-1 2-1,4 4-6,-2-6 8,0 1 1,-1 0 0,1 0 0,-1-1 0,1 1 0,0 0-1,-1 0 1,0 0 0,1 0 0,-1 0 0,1 0 0,-1-1 0,0 1-1,0 0 1,0 0 0,1 0 0,-1 0 0,0 1 0,0 1 23,0-1 1,0 0 0,0 0 0,0 0 0,0 0-1,0 0 1,-1 0 0,1 0 0,-1 0 0,1 0-1,-1 0 1,0 0 0,0 0 0,0 0 0,0 0-1,-1 2 1,1 14 122,1-17-144,0-1-1,0 1 1,1 0-1,-1 0 0,0 0 1,0 0-1,0 0 1,0 0-1,0 0 0,0 0 1,0 0-1,-1 0 0,1-1 1,0 1-1,0 0 1,-1 0-1,1 0 0,0 0 1,-1 0-1,0 0 1,-38 40 392,30-35-130,-6 1-136,-39 17 131,47-23-195,0 0 0,0 0 0,0 1 0,1 0 0,-10 4 0,-29 5 283,43-11-291,-1 2-16,0 0 0,-1-1 0,1 1 0,-1-1 1,1 0-1,-1 0 0,-6 1 0,6-2-32,4 0-9,-1 0 0,1-1 0,-1 1 1,1 0-1,-1 0 0,1 0 1,0 0-1,-1 0 0,1 0 1,-1 0-1,1 0 0,-1 0 1,1 0-1,-1 0 0,1 0 1,-1 0-1,1 0 0,-1 0 1,1 0-1,-1 1 0,1-1 0,0 0 1,-1 0-1,1 1 0,-1-1 1,1 0-1,0 0 0,-1 1 1,1-1-1,0 0 0,-1 1 1,1-1-1,0 1 0,0-1 1,-1 0-1,1 1 0,0-1 1,-1 1-1,-20 11 615,26-14-599,1 0-1,0 1 1,-1 0 0,1 1 0,0-1 0,0 1-1,0 0 1,9 1 0,-10-1-1,91 13-39,-84-11 10,1 0-1,-1 1 1,1 1 0,-1 0 0,21 10 0,-32-13 11,1 0-1,-1-1 1,1 1 0,-1 0 0,1 1 0,-1-1 0,0 0 0,0 0 0,1 1 0,-1-1 0,0 0 0,0 1 0,0-1 0,0 1 0,-1 0 0,1-1 0,0 1 0,-1 0 0,1-1 0,-1 1-1,0 0 1,1-1 0,-1 1 0,0 2 0,11 27 41,-11 73-12,-3-99-43,2-4 16,0-1 0,0 1 0,1 0 1,-1 0-1,1 0 0,-1-1 0,1 1 0,-1 0 1,1 0-1,-1 0 0,1 0 0,0 0 0,0 0 0,-1 0 1,1 0-1,0 0 0,0 0 0,0 0 0,0 1 1,-3 4 13,0-1 0,0 1 0,0 0 0,-1-1 0,0 0 1,0 0-1,-6 5 0,-16 13 331,-13 9 1074,33-30-1231,-1 0 0,0 0 0,0-1 0,0 0 1,0 0-1,0-1 0,0 0 0,0 0 0,-12-2 0,-27 0-154,38 2-109,0-1 0,0 0-1,0-1 1,0 0 0,0 0 0,-10-4 0,10 2-709,-1 1 0,0 1 1,0 0-1,0 0 0,0 0 1,-14 1-1,16 2-867,-2 2-2296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0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4 548,'21'-3'9498,"-29"6"-8200,6-3-879,-19 31 3079,10 9-2802,11-25-641,-1-8-39,1 0 1,0 1 0,1-1-1,-1 0 1,2 0 0,-1 1-1,5 12 1,5 23 135,-6-22-17,-5-19-124,1 0-1,-1-1 1,0 1 0,0 0-1,1 0 1,-1-1 0,1 1-1,0 0 1,-1-1 0,1 1-1,0-1 1,0 1 0,0-1-1,0 1 1,0-1 0,0 1-1,1-1 1,-1 0 0,3 2 0,11 7 27,-13-8-28,0-1 0,-1 1 0,1-1 1,0 0-1,-1 0 0,1 0 1,0 0-1,0 0 0,0 0 1,0 0-1,0-1 0,0 1 0,0-1 1,0 1-1,0-1 0,0 0 1,0 0-1,1 0 0,-1 0 1,0 0-1,0 0 0,0-1 0,0 1 1,0-1-1,0 1 0,0-1 1,0 0-1,3-1 0,2-2 40,-1 1 1,1-1-1,-1 0 0,0 0 0,-1-1 0,1 0 1,-1 0-1,0 0 0,9-12 0,18-42 234,-18 31-13,-11 24-193,-1 1 0,0-1-1,-1 1 1,1-1 0,-1 0 0,1 0 0,-1 1 0,0-1 0,-1 0-1,1 0 1,0-7 0,-1 9-61,0 0 1,0 1-1,0-1 1,0 0-1,0 1 1,-1-1-1,1 1 0,0-1 1,-1 1-1,1-1 1,-1 0-1,1 1 0,-1 0 1,0-1-1,0 1 1,0-1-1,-1-1 0,-3-8 123,5 11-139,0-1 0,0 1 1,0-1-1,0 1 0,0-1 0,0 1 0,0-1 1,0 1-1,0-1 0,0 1 0,0-1 0,-1 1 0,1-1 1,0 1-1,0-1 0,0 1 0,-1 0 0,1-1 0,0 1 1,-1-1-1,1 1 0,0 0 0,-1-1 0,1 1 0,0 0 1,-1-1-1,1 1 0,-1 0 0,1 0 0,-1-1 0,1 1 1,-1 0-1,1 0 0,0 0 0,-1 0 0,1 0 0,-1 0 1,1 0-1,-1 0 0,1 0 0,-1 0 0,1 0 0,-1 0 1,1 0-1,-1 0 0,1 0 0,-1 0 0,1 0 0,-1 1 1,0-1-1,0 1-77,0-1 1,1 1 0,-1-1-1,0 1 1,0 0-1,1-1 1,-1 1 0,0 0-1,1 0 1,-1 0-1,0-1 1,1 1 0,-1 0-1,1 0 1,0 0-1,-1 0 1,1 0 0,0 0-1,-1 0 1,1 0-1,0 0 1,0 0 0,0 0-1,0 0 1,0 0-1,0 0 1,0 0 0,0 0-1,1 0 1,-1 0-1,0 0 1,0 0 0,1 0-1,-1 0 1,1 0-1,-1 0 1,1 0 0,-1 0-1,2 0 1,2 15-3268,7-2-8484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1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200 5 916,'-7'-4'9026,"-10"7"-6319,-15 11-414,10-3-1704,15-7-434,-1 0-1,1 0 1,-1 0 0,2 1-1,-1 0 1,-11 11 0,17-15-142,0 0 0,0 0 0,0 0 0,1 1 0,-1-1 0,0 0 0,0 0 0,1 1 0,-1-1 0,1 0 0,-1 1 0,1-1 0,-1 0 0,1 1 0,0-1 0,0 1 0,0-1 1,0 1-1,0-1 0,0 0 0,0 1 0,0-1 0,1 1 0,-1 1 0,2-1-10,-1 1 0,0-1 0,1 1 0,0-1 0,0 1 0,0-1-1,0 0 1,0 0 0,0 0 0,0 0 0,4 2 0,7 4-7,1 0 0,0-1-1,25 9 1,35 16 84,-51-18-67,-23-14-1,0 1-1,1-1 1,-1 0 0,1 1-1,-1-1 1,0 1-1,1-1 1,-1 1-1,0-1 1,0 0 0,1 1-1,-1-1 1,0 1-1,0-1 1,0 1 0,1-1-1,-1 1 1,0 0-1,0-1 1,0 1-1,0-1 1,0 1 0,0-1-1,0 1 1,0-1-1,0 1 1,0-1 0,-1 1-1,1-1 1,0 1-1,0-1 1,0 1 0,-1-1-1,1 1 1,0-1-1,-1 1 1,1-1-1,0 1 1,-1-1 0,1 0-1,0 1 1,-1-1-1,1 0 1,-1 1 0,1-1-1,-1 0 1,1 0-1,-1 1 1,-11 5 82,0-1 0,0 0 0,-1 0 0,1-2 0,-1 1 0,0-2 0,0 0-1,0 0 1,-23-1 0,-60 5-268,97-5 137,-1-1 0,0 0 0,0 0 0,0 0 1,0 0-1,0 1 0,1-1 0,-1 0 0,0 0 0,0 0 0,0 1 0,0-1 0,0 0 0,0 0 0,0 1 0,0-1 0,0 0 0,0 0 0,0 1 0,0-1 0,0 0 0,0 0 0,0 0 0,0 1 0,0-1 0,0 0 0,0 0 0,0 1 0,-1-1 0,1 0 0,0 0 0,0 0 0,0 1 0,0-1 0,0 0 0,-1 0 0,1 0 1,0 0-1,0 1 0,0-1 0,0 0 0,-1 0 0,1 0 0,0 0 0,0 0 0,-1 0 0,1 0 0,0 0 0,0 0 0,0 1 0,-1-1 0,1 0 0,0 0 0,0 0 0,-1 0 0,1 0 0,0 0 0,0-1 0,-1 1 0,1 0 0,0 0 0,0 0 0,0 0 0,-1 0 0,1 0 0,0 0 0,-1-1 0,3 2-449,-1 0-1,0-1 1,0 1-1,1-1 0,-1 1 1,0-1-1,0 1 0,1-1 1,-1 0-1,0 0 1,1 0-1,-1 0 0,0 0 1,1 0-1,-1 0 0,0 0 1,1-1-1,1 0 1,8-4-2401,0-1 25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15:19.285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0 0 532,'35'6'4002,"-24"-2"-2386,-12-2-1505,-1 2 205,4 10 6998,48-2-4181,-45-11-3056,-1 0 0,1 0 0,-1 1 0,0-1 0,0 1 0,8 4 0,17 6 217,-5-7-140,0-1 0,33 2 1,19 3-53,100 39 2,-86-37 11,-61-9-60,-1 1 0,39 10 0,6 0-155,-71-13 74,1 2 51,1-1 0,-1 1 1,1-1-1,-1 1 0,1-1 1,-1 0-1,1-1 0,0 1 1,-1 0-1,7-1 0,-7 0 4,-2-1-20,0 1 1,1 0 0,-1 0-1,0-1 1,0 1-1,0 0 1,0 0 0,0 0-1,0 0 1,0 0-1,1 1 1,-1-1-1,0 0 1,0 0 0,0 1-1,0-1 1,0 1-1,0-1 1,0 1 0,0-1-1,0 1 1,0-1-1,0 1 1,1 1-1,-22 11 391,6-1-277,-17 11 105,26-21-212,1 1 1,0 0-1,0 0 0,-1 0 1,2 1-1,-1 0 0,-6 8 0,-26 21 28,3-13-17,2 1 1,-35 30 0,-117 80 171,131-93-162,49-35-45,1 0 0,-1-1 0,0 1 0,0-1 0,-1 1 0,1-1 0,0 0 0,-1 0 0,1-1 0,-1 1 0,0-1 0,1 1 0,-9 0 0,10-2 46,2-60-15416,0 47 11916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1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7 944,'41'-6'9005,"-39"6"-8384,-2 0-376,1 0-169,-1 0 1,0 0 0,1 0 0,-1 0 0,0 0 0,1 0-1,-1 0 1,0 0 0,1 0 0,-1 0 0,0 0 0,1 0 0,-1 0-1,0 0 1,1 0 0,-1 1 0,0-1 0,1 0 0,-1 0-1,0 0 1,0 0 0,1 1 0,-1-1 0,0 0 0,0 0 0,1 1-1,-1-1 1,0 0 0,0 0 0,0 1 0,1-1 0,-1 0 0,0 1-1,0-1 1,0 0 0,0 1 0,0-1 0,0 0 0,0 1-1,1-1 1,5 15 1244,-6-14-1288,1-1-1,0 1 1,-1 0-1,1 0 1,-1 0-1,1-1 1,-1 1-1,1 0 1,-1 0-1,0 0 1,0 0-1,1 0 1,-1 0-1,0 0 1,0 0-1,0 0 1,0 0-1,0 0 1,0 0-1,0 0 1,0 0-1,0-1 1,-1 1-1,1 0 1,0 0-1,-1 0 1,1 0-1,0 0 1,-1 1-1,-1 2 21,0 1 0,0-1 0,1 1-1,0-1 1,0 1 0,0 0 0,1 9-1,-8 30 10,7-41-64,0 0 0,0 0 0,0 1 0,1-1 1,0 0-1,-1 1 0,1-1 0,0 1 0,1-1 0,-1 0 0,1 1 1,-1-1-1,1 0 0,0 0 0,1 1 0,-1-1 0,0 0 0,3 3 1,-1 13 12,5-4-787,-7 0-3267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2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1340,'0'-7'13007,"0"8"-12276,-1 3-546,1 1-1,0 0 1,0-1 0,1 1-1,0-1 1,-1 1-1,2-1 1,-1 1 0,4 7-1,8 15-4115,-1-5-3541,-3-15 4003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3.2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14 428,'2'-6'1741,"13"-2"7674,-11 10-8191,-4 151 1723,-10-82-2192,-1 7 41,11-77-635,0-6 1134,0-5-1207,2 0 0,-1 0 0,1 0-1,1 0 1,0 0 0,0 0 0,8-16 0,9-24-75,-16 41-24,1 1 0,0 0 0,1 0 0,0 0 0,0 1 0,0 0 0,1 0 0,0 1 0,1 0 0,-1 0 0,10-5 0,-11 7 0,0 1 0,0 0 0,0 1-1,0-1 1,0 1 0,1 1 0,-1-1 0,13-1-1,-16 3 19,-1 0 0,0 0 0,1 1 0,-1-1 0,0 0-1,0 1 1,1 0 0,-1-1 0,0 1 0,0 0 0,0 0 0,0 0-1,0 0 1,0 1 0,0-1 0,0 0 0,-1 1 0,1 0-1,0-1 1,-1 1 0,1 0 0,-1 0 0,0-1 0,0 1 0,1 0-1,-1 1 1,0 1 0,2 4 0,-1 1-1,0-1 1,0 1-1,-1 0 1,0-1-1,-1 1 1,-1 17-1,0-2-31,-9 30-179,-1-6-3181,11-34 1282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4.5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205 0 1904,'-67'5'7501,"55"-3"-6828,0 1 0,0 0 0,1 0 0,-1 1 0,1 1 1,-12 6-1,23-11-662,-1 1 0,1-1 1,-1 1-1,1 0 0,-1 0 1,1-1-1,0 1 0,0 0 1,-1 0-1,1-1 0,0 1 1,0 0-1,0 0 0,0 0 1,0-1-1,0 1 0,0 0 1,0 0-1,0 0 0,0-1 1,0 1-1,1 0 0,-1 0 1,0-1-1,0 1 0,1 0 1,-1-1-1,1 2 0,11 19-21,11 12 17,-18-24 0,1-1 1,0 0-1,0 0 1,11 10-1,-14-16 111,0 1 1,-1 0-1,1 0 0,-1 0 0,1 0 0,-1 0 0,0 1 0,0-1 0,0 1 1,-1-1-1,1 1 0,-1 0 0,0 0 0,0-1 0,0 1 0,-1 0 0,1 8 1,-2-11-46,1 1 0,-1-1 1,0 1-1,0-1 1,0 1-1,0-1 1,0 1-1,0-1 0,0 0 1,0 1-1,-1-1 1,1 0-1,0 0 1,-1 0-1,1 0 0,-3 1 1,-36 21 413,26-16-338,10-5-131,0 0 0,0 0 0,0 0 0,0 0 0,0-1 0,-1 0 0,1 0 0,0 0 0,0 0 1,-1-1-1,1 0 0,-1 0 0,1 0 0,0 0 0,-7-2 0,9 1-49,33-29-13169,-29 24 10060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8.7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212 25 584,'0'6'14709,"0"-6"-14686,0 1 1,1-1 0,-1 0 0,0 0-1,0 0 1,0 1 0,0-1-1,0 0 1,0 1 0,0-1-1,0 0 1,0 0 0,0 1 0,0-1-1,0 0 1,0 0 0,0 1-1,0-1 1,0 0 0,0 0-1,0 1 1,0-1 0,0 0 0,-1 0-1,1 1 1,0-1 0,0 0-1,0 0 1,0 0 0,0 1 0,-1-1-1,1 0 1,0 0 0,0 0-1,0 0 1,-1 1 0,1-1-1,0 0 1,0 0 0,-1 0 0,1 0-1,-1 0 1,-7-8 763,0 1-99,-6-11 749,-15 12 80,26 9-1414,3-2-104,0-1 0,-1 1-1,1-1 1,0 1 0,-1-1-1,1 1 1,0-1 0,-1 1-1,1-1 1,-1 1 0,1-1-1,0 0 1,-1 1 0,1-1-1,-1 0 1,0 1 0,1-1-1,-1 0 1,1 0 0,-1 0 0,1 1-1,-2-1 1,0 0 2,0 1-1,0 0 1,0 0 0,0 0 0,0 0-1,1 0 1,-1 0 0,0 0 0,0 0-1,1 1 1,-1-1 0,1 1 0,-1-1-1,1 1 1,0 0 0,0-1-1,-2 3 1,-6 8-30,8-11 31,1-1-1,-1 1 1,0-1-1,0 1 1,0-1-1,1 1 1,-1 0-1,0 0 1,1-1-1,-1 1 1,1 0-1,-1 0 1,1 0 0,-1-1-1,1 1 1,-1 0-1,1 0 1,0 0-1,0 0 1,-1 0-1,1 0 1,0 1-1,-11 17-8,11-17 3,1 0-1,-1-1 1,1 1-1,-1 0 1,1 0 0,0 0-1,0 0 1,0-1 0,0 1-1,0 0 1,0-1-1,0 1 1,3 2 0,5 9 1,-8-12 4,-1-1 0,0 1 0,0 0-1,0-1 1,1 1 0,-1-1 0,0 1 0,1 0 0,-1-1 0,0 1-1,1-1 1,-1 1 0,1-1 0,-1 1 0,0-1 0,1 0 0,0 1 0,-1-1-1,1 0 1,-1 1 0,1-1 0,-1 0 0,1 1 0,0-1 0,-1 0 0,1 0-1,-1 0 1,1 0 0,0 1 0,0-1 0,2 0 5,51 49-152,-21-20 174,-33-22-49,1-5 21,-1 0-1,1-1 0,-1 1 1,0 0-1,1 0 0,-1-1 1,0 1-1,0 0 0,0 0 0,-1-1 1,1 1-1,0 0 0,-1 0 1,0 2-1,-3-3 2,4-1-1,0 0 0,-1 0 0,1 0 0,0 0 0,-1 0 0,1 0 0,0 1 0,-1-1 0,1 0 0,0 0 0,-1 0 0,1 0 0,0 1 0,0-1 0,-1 0 0,1 0 0,0 1 0,0-1 0,0 0 0,-1 0 0,1 1 0,0-1 0,0 0 0,0 1 0,0-1 0,-1 0 0,1 1 0,0-1 0,0 0 0,0 1 0,0-1 0,0 0 0,0 1 0,0-1 0,0 0 0,0 1 0,0-1 0,0 0 0,0 1 0,0-1 0,0 0 0,1 1 0,-1-1 0,0 0 0,0 1 0,0-1 0,1 0 0,-3 3 4,0-1 1,0 0 0,0 0 0,0 0 0,-1 0-1,1 0 1,-1-1 0,1 1 0,-1-1 0,1 1-1,-1-1 1,0 0 0,1 0 0,-5 0 0,-20 12 7,20-9-12,-49 22 14,34-11 9,21-14-22,-1 1 0,1-1 0,0 0 0,0 0 0,-1 0 0,1 0 0,0 0 0,-1 0-1,1 0 1,-1-1 0,0 1 0,1-1 0,-1 1 0,1-1 0,-1 1 0,0-1 0,-3 0 0,3 0-15,-5-7-893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1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49 1004,'4'-11'3755,"2"-9"905,-6 19-4589,0 1-1,0-1 1,0 1 0,0-1 0,0 0 0,0 1-1,0-1 1,0 1 0,0-1 0,1 0-1,-1 1 1,0-1 0,0 1 0,1-1 0,-1 1-1,0-1 1,0 0 0,1 1 0,-1-1-1,1 1 1,-1 0 0,0-1 0,1 1 0,-1-1-1,1 1 1,-1 0 0,1-1 0,-1 1-1,1 0 1,0-1 0,-1 1 0,1 0 0,-1 0-1,2-1 1,6 1 4809,-6 0-4656,-13 17 852,11-16-974,1 1-73,-1 0 0,1 0 0,-1 0-1,0 0 1,1 0 0,-1 0 0,0 0-1,0 0 1,0 0 0,0 0 0,-1 0 0,1 0-1,-1 0 1,1 0 0,-1-1 0,0 1-1,1 0 1,-1 0 0,0 0 0,-2 3 0,-2 6 93,5-8-108,1 0 0,-2 0 0,1 1 1,0-1-1,-1 0 0,1 0 0,-1 0 0,0 0 0,0 0 0,0 0 0,-3 4 0,4-6-10,-1 1 0,1-1-1,-1 1 1,1-1 0,-1 1 0,1-1-1,0 1 1,0-1 0,0 1-1,0-1 1,0 1 0,0 0-1,1 2 1,-2 16 28,-17 52 51,13-42 23,-1 0-39,-5 18-135,1-20 29,10-26 21,0 1 0,-1-1 0,0 1 0,0-1 0,0 1-1,0-1 1,0 1 0,0-1 0,-3 4 0,0-1 22,1 1 1,0 0 0,1 0-1,-1 0 1,1 0 0,0 0-1,1 0 1,-1 1 0,0 12-1,-8 3 224,-1 4-219,11-5-17,3-7-3,-3-14 11,0 0 0,0 1 0,0-1 0,0 0 1,0 0-1,0 0 0,0 0 0,0 0 1,0 0-1,0 1 0,0-1 0,0 0 0,1 0 1,-1 0-1,0 0 0,0 0 0,0 0 1,0 0-1,0 1 0,0-1 0,0 0 1,0 0-1,1 0 0,-1 0 0,0 0 0,0 0 1,0 0-1,0 0 0,0 0 0,0 0 1,1 0-1,-1 0 0,0 0 0,0 0 0,0 0 1,0 0-1,0 0 0,0 0 0,1 0 1,-1 0-1,0 0 0,0 0 0,0 0 1,0 0-1,0 0 0,0 0 0,1 0 0,-1 0 1,0 0-1,0 0 0,0-1 0,0 1 1,0 0-1,0 0 0,0 0 0,0 0 0,1 0 1,-1 0-1,0 0 0,10-3 7,1 1 0,-1 1 1,1 0-1,20 1 0,-27 0-8,16 2 5,14-3-22,-24 0 2,1 0 0,-1 0 0,1 1 0,-1 0 0,1 1-1,-1 0 1,0 0 0,20 6 0,38 4 91,-3 1-273,-57-9-1174,5-24-12741,-11 8 10638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2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149 13 712,'0'0'2924,"-1"-12"1897,-46 17 106,37-1-4364,-1 0 0,1 0 0,-18 11 0,24-12-536,1 1 1,0-1-1,0 1 1,0-1-1,1 1 0,-1 0 1,1 0-1,0 0 1,0 0-1,1 0 0,-1 1 1,1-1-1,-1 5 1,-7 15-9,10-18-16,-1 0 0,1 0-1,0 0 1,1-1-1,-1 1 1,1 0-1,1-1 1,-1 1-1,1-1 1,3 6-1,-4-7-9,1 0 0,0-1 0,0 1 0,0 0 0,0-1 0,1 0 0,-1 0-1,1 0 1,0 0 0,0-1 0,0 1 0,0-1 0,0 0 0,0 0-1,1 0 1,-1-1 0,1 0 0,-1 0 0,8 1 0,-6-1 23,-1-1 0,1 1 0,-1-1 0,0-1 0,1 1 0,-1-1 1,1 0-1,-1 0 0,0 0 0,0-1 0,0 0 0,0 0 0,0 0 0,0-1 0,0 1 0,8-8 1,2-2 85,0-1 0,-1 0 0,14-19 0,-22 26-72,-5 3-3,1 0 0,0 0 0,-1 0 0,0 0 0,0-1 0,0 1 0,0 0 0,0-1 0,-1 1 0,1-1 0,-1 1 0,0-1 0,0 1 0,0-1 0,-1-3 0,0-7 120,0 11-119,0 1 1,0 1-1,-1-1 1,1 0 0,-1 0-1,1 0 1,-1 1-1,0-1 1,1 1 0,-1-1-1,0 1 1,0 0-1,0 0 1,-3-2 0,-34-14 244,32 16-277,0-1 1,-1 2 0,1-1 0,0 1-1,-1 0 1,1 0 0,0 1 0,0 0 0,-1 0-1,1 1 1,0 0 0,0 0 0,1 1-1,-1 0 1,-11 6 0,10-3-536,1-1 0,-1 1-1,2 0 1,-11 11 0,0 1-2702,0 0-3817,8-12 3819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4.6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214 12 760,'1'-1'121,"-1"1"0,0 0 0,0-1 0,0 1 0,0-1 0,0 1 0,0 0 0,0-1 1,0 1-1,0 0 0,0-1 0,0 1 0,0-1 0,0 1 0,-1 0 0,1-1 0,0 1 0,0 0 0,0-1 0,0 1 0,-1 0 0,1-1 0,0 1 0,0 0 0,-1 0 0,1-1 1,0 1-1,0 0 0,-1 0 0,1-1 0,0 1 0,-1 0 0,1 0 0,0 0 0,-1 0 0,1-1 0,0 1 0,-1 0 0,1 0 0,-1 0 0,1 0 0,0 0 0,-1 0 0,1 0 0,0 0 1,-1 0-1,1 0 0,0 0 0,-1 0 0,1 0 0,-1 1 0,1-1 0,0 0 0,-1 0 0,1 0 0,0 0 0,-1 1 0,1-1 0,0 0 0,0 0 0,-1 1 0,1-1 0,0 0 0,0 0 1,-1 1-1,1-1 0,0 0 0,0 1 0,-1 0 0,1-1-62,-1 0 0,1 1 0,-1-1 0,1 1 0,-1-1 0,1 0 0,-1 1 0,1-1 0,0 1 0,-1 0 1,1-1-1,-1 1 0,1-1 0,0 1 0,0-1 0,-1 1 0,1 0 0,0-1 0,0 1 0,0 0 0,0-1 0,0 1 0,0 0 0,0-1 0,0 1 0,0 0 1,0-1-1,0 1 0,0-1 0,0 1 0,1 0 0,-1-1 0,0 1 0,0 0 0,1-1 0,-1 1 0,0-1 0,1 1 0,0 0 0,0 0 6,0 1 0,0-1 0,0 1 0,0 0 0,0 0 0,0-1 0,0 1 0,-1 0 0,1 0 0,0 0 0,-1 0 0,0 0 0,1-1 0,-1 4 0,7 20 385,-6-20-334,0 0 0,0 0-1,0 0 1,0 1 0,-1-1 0,0 0-1,0 0 1,0 0 0,-2 8-1,0 9 459,-8 37 365,-1-17-26,11-40-872,-1 0 0,1-1 1,0 1-1,-1 0 0,1-1 1,-1 1-1,0-1 0,1 1 1,-1-1-1,0 1 0,0-1 1,0 1-1,0-1 0,0 0 1,-1 0-1,1 1 0,0-1 1,0 0-1,-2 1 0,-31 17 169,23-13-132,7-5-66,0 0 0,0 0 0,0-1 1,0 1-1,0-1 0,0 0 0,0 0 0,-1 0 1,1 0-1,0-1 0,0 0 0,0 1 1,-4-3-1,-19-1 27,1-2 1058,10 1-4742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7.6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24 676,'1'-11'4807,"9"-2"2845,-11 32-4534,1 151-854,11-127-2216,-14-29-2544,-3-27-5200,3 5 5438,-6-5-1317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8.0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1 620,'-18'5'13687,"23"-4"-13188,10 29-2346,-13-27 1915,5 11-9449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15:30.906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23 1123 184,'-3'0'936,"-4"0"353,5 4 3217,-5-2-632,3-1 648,8-1-3345,-4 0-1172,0 0 0,0 0 0,0 0 1,0 0-1,0 0 0,0 0 1,0-1-1,0 1 0,0 0 1,0 0-1,0 0 0,0 0 1,0 0-1,0 0 0,0 0 1,0 0-1,0 0 0,0 0 1,0 0-1,0 0 0,0 0 1,0 0-1,0 0 0,0 0 1,0 0-1,0-1 0,0 1 1,0 0-1,0 0 0,0 0 1,-1 0-1,1 0 0,0 0 1,0 0-1,0 0 0,0 0 1,0 0-1,0 0 0,0 0 1,0 0-1,0 0 0,0 0 1,0 0-1,0 0 0,0 0 1,0 0-1,0 0 0,-1 0 1,1 0-1,0 0 0,0 0 1,0 0-1,0 0 0,0 0 1,0 0-1,0 0 0,0 0 1,0 0-1,0 0 0,7-3 153,6-6 137,19-11 67,-17 11-251,-13 8-103,-1 1 0,1-1 0,-1 0 0,0 1 0,1-1 0,-1 0 0,0 0 0,0 0 0,1 0 0,-1 0 0,0 0 0,0 0-1,0 0 1,1-2 0,0 0 7,0-1 0,0 1-1,1 0 1,-1 0 0,5-4-1,7-10-4,-4 8-22,-8 8 15,-1 0 1,1 0-1,-1 0 0,0 0 1,0 0-1,1 0 0,-1 0 0,0-1 1,1 0-1,1-2 7,0 0-1,0 1 1,1 0 0,-1 0-1,1 0 1,0 0-1,0 1 1,0-1 0,0 1-1,6-2 1,21-15-97,-21 11 226,0 1-1,15-8 1,-22 13-122,28-18-79,-13 3 88,-4 6 54,-12 9-70,0 0 0,0 0 0,0 0 0,0 1 0,1-1-1,-1 1 1,6-3 0,68-30 140,-57 27-131,30-17-1,-30 13-9,-4 2 17,1 0 1,17-6 0,9-8-21,-17 8 39,-14 6-44,-3 4 4,-7 4-5,-1 1 1,1-1-1,0 1 1,0-1-1,-1 1 1,1-1-1,0 1 1,0 0-1,0-1 1,0 1-1,-1 0 1,1-1-1,2 1 1,3-2-4,0 0 0,0-1-1,0 1 1,0-1 0,5-4 0,1 0 2,6-3-13,-13 8 27,0 0-1,-1 0 1,1-1 0,6-5-1,-8 6-10,0 0 0,0 0 0,1 1 0,-1-1 1,0 1-1,6-2 0,11-5 49,53-29 54,-62 30-92,-5 4-19,-1-1 0,1 1 0,0 1 0,0-1-1,13-3 1,11-4 26,-23 8-19,-1 0 1,0 0-1,0 0 0,10-6 1,17-7 60,12-4-58,-13 5-15,-12 7 10,20-9-28,-2 2 15,-23 6-22,0 2 1,32-10-1,-3 2 55,95-48 46,-109 53-67,-19 6 22,-1 0 0,1-1 0,11-7 0,21-5 35,-36 12-50,1 1 1,0 0-1,15-3 1,14-6 6,47-18-16,-59 21 4,31-8 0,7-2-2,-47 13-13,13-5 34,1 1 0,36-7 0,-45 12 39,22-9 0,-21 7-94,25-5-1,-26 7 40,-15 3-6,0 0 0,0 1 1,13-2-1,-13 3 2,0-1 1,0 0-1,0-1 0,10-3 0,-1 0 122,19-5-113,58-14 883,-72 18-780,-16 5-89,-1-1 0,1 1 0,-1 0 0,1 1 0,0-1-1,3 0 1,-2 1 32,0-1 0,-1 0 0,1 0 0,8-3 0,-8 1-6,1 2 0,0-1 0,-1 1 0,1 0 0,8-1 0,20-5 403,-32 7-381,0 0 1,1-1-1,-1 1 1,0-1-1,1 0 0,-1 0 1,3-1-1,4-2 64,-8 4-137,4 0-5,-23 3 346,14-2-792,0 0-1,0 0 1,0-1-1,0 1 1,-6-1-1,-40-5-9800,40 4 7294,-2 0-840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8.6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303 38 1052,'10'-7'5115,"-10"5"-4705,1 1-171,-1 0 0,0 0 0,0 0 0,0 1 0,0-1 0,0 0 1,0 0-1,0 0 0,0 0 0,0 1 0,0-1 0,-1 0 0,1 0 0,0 0 0,0 1 0,-1-1 0,1 0 0,0 1 0,-1-1 0,1 0 0,-1 1 0,1-1 0,-1 0 0,0 1 0,1-1 0,-1 1 0,1-1 1,-1 1-1,-1-1 0,1 0-93,0 0 1,-1 0 0,1 1-1,0-1 1,-1 0 0,1 1 0,0-1-1,-1 1 1,1 0 0,-1-1-1,1 1 1,-1 0 0,1 0 0,-1 0-1,1 0 1,-1 0 0,1 1 0,-1-1-1,1 0 1,-1 1 0,1-1-1,-1 1 1,-1 0 0,-6 2 266,-7 2-24,1 1 1,-1 1-1,1 1 1,1 0-1,-1 1 1,1 0-1,-21 19 1,-6 14 308,11-7-454,4-4-182,24-30-62,0 1 0,1 0 0,-1 0 0,0 0 1,1 0-1,-1 0 0,1 0 0,-1 1 0,1-1 0,0 0 0,0 1 0,0-1 0,0 1 0,1-1 0,-1 1 0,1-1 0,-1 1 0,1 0 0,0-1 0,0 1 0,0-1 0,0 1 0,1 0 0,-1-1 0,1 1 0,0-1 0,1 5 0,0-3-1,0 1 0,0-1 0,0 0 0,1 1-1,0-1 1,0-1 0,0 1 0,0 0-1,1-1 1,-1 1 0,1-1 0,0 0 0,6 4-1,2-1-70,0-1-1,0 0 1,0 0-1,1-1 1,0-1-1,0 0 1,0-1 0,0 0-1,0-1 1,0-1-1,1 0 1,-1 0-1,25-6 1,30-12-3131,-4-11-3603,-45 17 3143,-6-1-110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3:58.2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0 476,'0'0'7309,"-39"6"-243,40-7-6263,-6 1-11,5 0-779,-1 0 0,1 1 0,-1-1 0,0 0 0,1 0 0,0 0-1,-1 0 1,1 1 0,-1-1 0,1 0 0,-1 1 0,1-1-1,-1 0 1,1 1 0,0-1 0,-1 0 0,1 1 0,0-1 0,-1 1-1,1-1 1,0 0 0,0 1 0,-1-1 0,1 1 0,0-1-1,0 1 1,0-1 0,-1 1 0,1-1 0,0 1 0,0 0 0,0 0-16,-1 0 2,0 0 1,0 0-1,0 0 1,1 0-1,-1 0 0,0 0 1,0 0-1,1 0 1,-1 0-1,0 0 1,1 0-1,-1 0 0,1 1 1,0-1-1,-1 0 1,1 0-1,0 1 1,0-1-1,0 0 0,0 2 1,0 35-19,0-21 15,22 13-9,-21-28 9,1 1 1,0-1-1,0-1 0,-1 1 1,1 0-1,0 0 0,0-1 1,1 1-1,-1-1 0,0 0 1,0 1-1,1-1 0,-1 0 1,1 0-1,2 0 1,15 9-10,1-4 24,-20-6-9,0 1 1,1-1 0,-1 1-1,0-1 1,0 0-1,0 1 1,1-1 0,-1 0-1,0 0 1,0 0-1,1 0 1,-1 0-1,0 0 1,0 0 0,1 0-1,-1-1 1,0 1-1,0 0 1,3-2 0,30-3-21,-30 4 28,71-42 141,-73 42-153,0 0 0,-1 0-1,1 0 1,0-1-1,-1 1 1,0-1 0,1 1-1,-1-1 1,0 1 0,0-1-1,0 0 1,2-3 0,-3 5 3,1-1-1,-1 0 1,0 0 0,0 1 0,0-1 0,1 0 0,-1 0 0,0 0-1,0 1 1,0-1 0,0 0 0,0 0 0,0 0 0,-1 1 0,1-1-1,0 0 1,0 0 0,-1 1 0,1-1 0,0 0 0,-1 0-1,1 1 1,0-1 0,-1 0 0,1 1 0,-1-1 0,1 1 0,-1-1-1,0 1 1,1-1 0,-1 1 0,1-1 0,-1 1 0,-1-1 0,-2-11-13,-15-8 6,17 19 6,1-1 1,0 1-1,-1-1 0,1 1 0,-1-1 1,1 1-1,-1 0 0,0 0 0,0 0 0,0 0 1,1 0-1,-1 0 0,0 0 0,0 0 1,0 1-1,0-1 0,0 1 0,-1 0 0,1 0 1,-3-1-1,1 0-2,-1 1 0,0-1 0,1 1-1,-1-1 1,1 1 0,-1 1 0,1-1 0,-1 1 0,0 0 0,-5 1 0,-7 9-361,-10 5-2724,8-12-4279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25.2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137 49 4,'0'0'134,"0"-1"-1,0 1 1,0-1-1,0 1 1,-1-1-1,1 1 1,0-1-1,0 0 1,0 1 0,0-1-1,0 1 1,0-1-1,0 0 1,1 1-1,-1-1 1,0 1 0,0-1-1,0 1 1,0-1-1,1 1 1,-1-1-1,0 1 1,1-1-1,-1 1 1,0-1 0,1 1-1,-1-1 1,1 1-1,-1 0 1,0-1-1,1 1 1,-1 0-1,1-1 1,0 1 0,1-2-143,-1 2 38,-1 0 0,1-1 0,-1 1 0,0 0 0,1-1 0,-1 1 0,0 0 0,1-1 0,-1 1 0,0-1 0,1 1 0,-1-1 0,0 1 0,0 0 0,0-1 0,1 1 0,-1-1 0,0 1 0,0-1 0,0 1 0,0-1 0,0 1 0,0-1 0,0 1 0,0-1 0,0 1 0,0-1 0,0 1 0,0-1 0,-1 1 1,1-1-1,0 1 0,0-1 0,0 1 0,-1-1 0,1 1 0,0-1 0,0 1 0,-1 0 0,1-1 0,-1 1 0,1 0 0,0-1 0,-1 1 0,1 0 0,-1-1 0,1 1 0,0 0 0,-1 0 0,1-1-4,0 1 0,0 0 0,0 0 1,1 0-1,-1 0 0,0 0 0,0 0 0,0 0 0,1 0 1,-1 0-1,0 0 0,0 0 0,0 0 0,0-1 0,0 1 0,1 0 1,-1 0-1,0 0 0,0 0 0,0-1 0,0 1 0,0 0 1,0 0-1,0 0 0,1 0 0,-1-1 0,0 1 0,0 0 1,0 0-1,0 0 0,0-1 0,0 1 0,0 0 0,0 0 0,0 0 1,0-1-1,0 1 0,0 0 0,0 0 0,0 0 0,0 0 1,0-1-1,-1-1 2018,1 4-2289,0-2 361,0 0-1,1 1 0,-1-1 0,0 0 0,0 1 0,0-1 0,0 1 1,0-1-1,0 0 0,0 1 0,0-1 0,0 0 0,0 1 0,0-1 1,-1 0-1,1 1 0,0-1 0,0 0 0,0 1 0,0-1 0,0 0 1,-1 0-1,1 1 0,0-1 0,0 0 0,-1 1 0,1-1 0,0 0 1,0 0-1,-1 0 0,1 1 0,0-1 0,0 0 0,-1 0 0,1 0 1,0 0-1,-1 0 0,1 1 0,0-1 0,-1 0 0,1 0 0,0 0 1,-1 0-1,1 0 0,-1 0 0,1 0 0,-3 0 2147,3-1-1820,-1 37 1103,-1-32-1486,0-1 0,0 1 0,1-1 0,0 1-1,-1 0 1,1 0 0,1-1 0,-1 1 0,0 0 0,1 0 0,0 7-1,2 59 384,0-34-215,-2-30-185,-1 1 19,1 0 0,0 0-1,1 0 1,0 0 0,0-1 0,0 1-1,5 12 1,-4-11-35,-1 0-1,0 0 1,0 0-1,0 1 1,-1-1-1,0 0 1,-3 14-1,1 8 87,-8 50 263,10-69-295,-1 0 0,1 0 1,-2 1-1,-4 20 0,4-27-54,1 0 0,0 1-1,0 0 1,0-1 0,1 1 0,1 11 0,-1-13-10,0 1 0,0-1 0,0 1 1,0-1-1,-1 1 0,0-1 0,1 1 0,-4 6 1,-7 61 214,9-62-206,0 0-1,1 0 1,0 0-1,1 0 0,0 0 1,2 17-1,0 8-7,-1-11 28,0-17-38,-1 0 0,0 0 0,0 0 0,0 0 0,-1 0 0,0 0 0,0-1 0,-1 1 0,-4 12 0,5-15-3,0 0 0,0 0 0,0 0 0,0 1 0,0-1 0,1 1 0,0-1 0,0 8 0,1-7 1,-1 0-1,0 0 1,-1 0-1,1 1 1,-1-1-1,-2 7 1,1-6-3,0-1 0,1 1 0,0-1 1,0 1-1,1 0 0,0-1 0,0 1 1,1 11-1,0-12 20,-1 1 1,1-1 0,-1 1-1,-1-1 1,1 1-1,-1-1 1,0 1 0,-3 10-1,-1 17 99,5-30-113,0-1-1,0 1 1,0 0 0,0 0-1,-1-1 1,1 1 0,-1 0-1,0 0 1,-2 4 0,2-2-9,0 0 0,0 0 1,0 0-1,0-1 0,1 1 1,0 0-1,0 0 0,0 0 1,2 7-1,-1 6-7,-1 267 1205,-11-231-1129,12-39-60,-1-10-7,1 1 1,-1-1 0,-1 0-1,1 1 1,-1-1-1,0 0 1,0 0 0,0 1-1,0-1 1,-3 5 0,2-7-2,1 0 1,0 0 0,1 1-1,-1-1 1,1 0 0,-1 0-1,1 0 1,0 1 0,0-1 0,0 0-1,1 0 1,-1 1 0,1-1-1,-1 0 1,1 0 0,0 0-1,3 5 1,2 22-15,5 115 399,-11 85 16,11-187-389,-11-38-10,0-1 0,0 1-1,0-1 1,0 1 0,1-1 0,0 1-1,0-1 1,0 0 0,0 1 0,3 4-1,-3-7 1,0 0 0,-1 1 0,1-1 0,-1 0 0,1 1 0,-1-1 0,0 0 1,0 1-1,0-1 0,0 0 0,0 1 0,0-1 0,-1 0 0,1 1 0,-1-1 0,0 0 0,0 0 0,-1 4 0,-5 22 147,7 202 701,11-188-810,-11 1-9,1-12-52,-1 1 1,-2 0 0,-6 36 0,6-52 19,0 1 1,1-1-1,3 32 0,-1-7 4,-12 16 18,0 7-63,12-19 47,0-14-16,-1 0 0,-2 1 0,-6 36 0,6-57 30,0 0 0,1-1-1,1 1 1,0 0 0,1 0 0,0-1 0,0 1-1,1 0 1,5 15 0,-7-23-15,1 1 0,-1-1 0,0 1 1,0-1-1,0 1 0,0-1 0,0 1 0,-1-1 0,0 1 0,-2 5 1,-2 24-5,6-17 2,0 1 0,7 27 0,-4-28 12,-1 1-1,1 30 0,2 1 18,-5-42-24,0 0 0,0 0 0,0 0 0,0 0 0,-1 1 0,0-1 0,-1 0 0,1 0 0,-1 0 0,0 0 0,-1 0-1,-2 7 1,2-6-4,1-1 1,0 0-1,0 1 0,1-1 0,0 1 0,0-1 0,0 1 0,1-1 0,0 1 0,0-1 0,3 9 0,3 33 8,-7 171 64,11-99-47,-11-100-20,1-14-1,-1 0 0,1-1 0,-2 1 0,1 0 0,0-1 0,-1 1 0,0 0 0,-1-1 0,1 1 0,-4 7-1,3-7-5,1-1 0,0 1 0,0 0-1,0 0 1,1 0 0,0-1-1,0 1 1,1 0 0,1 7-1,-1 9-12,0 7-9,-1-15 21,1 0-1,-2 0 1,1 0-1,-2 0 1,-6 26-1,6-34 3,1 1 0,0-1-1,0 0 1,1 1 0,0 9 0,0-9-1,0-1-1,0 1 1,-1-1 0,0 1 0,-3 9-1,3-10 0,1-1 0,-1 0 0,1 1-1,0-1 1,0 0 0,0 1 0,1-1-1,0 0 1,2 10 0,3 24 13,-6-18-2,-1-9-13,1 0 1,1-1-1,0 1 0,0 0 0,1-1 0,3 12 0,-3-15 4,-1-1 0,0 0 0,0 1 0,-1-1 0,0 0 1,-2 15-1,1 4-45,-10 35 18,12-53 30,-2 0-1,1 0 0,-1 0 0,0-1 0,0 1 0,-5 13 0,5-15-3,-1 0 0,1 1 0,1-1 0,-1 1 0,1-1 0,1 10 0,-1-10 2,1 0 1,-1 0 0,0 0-1,-1 0 1,0 0 0,0-1-1,0 1 1,-2 7 0,1-9-1,1 0 1,0 1-1,1-1 1,-1 1-1,1-1 1,0 1 0,0-1-1,0 1 1,2 6-1,-2-6-1,1 0-1,-1 1 1,1-1-1,-2 0 0,1 1 1,-2 8-1,-2-2 4,0 0 3,1 0 0,0 0 0,-3 25 0,17 23-25,-11 214 62,-11-239-75,11 73 32,0-107-1,0-1 0,0 1 0,0-1 0,0 0 0,0 1 0,0-1 1,0 0-1,0 1 0,0-1 0,-1 0 0,1 0 0,0 1 0,0-1 0,0 0 0,0 1 1,-1-1-1,1 0 0,0 0 0,0 1 0,-1-1 0,1 0 0,0 0 0,0 1 0,-1-1 1,1 0-1,0 0 0,-1 0 0,1 0 0,0 0 0,-1 1 0,1-1 0,0 0 0,-1 0 1,6 6-15,-3-5 13,-1 0 0,0 1 0,0 0 0,0-1 0,1 1 0,-2 0 0,1-1 0,0 1-1,0 0 1,-1 0 0,1 0 0,-1 0 0,1-1 0,-1 1 0,0 0 0,1 3 0,7 22-23,-7-22 24,0-1 1,0 1-1,0-1 1,0 1-1,-1 0 1,0-1-1,0 1 0,0 0 1,-2 8-1,1 16 2,1 129 6,0-157-10,-22-32-26114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30.2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36 180,'0'-9'1564,"1"8"-1448,-1 0-1,0 0 1,1 1 0,-1-1-1,0 0 1,0 0 0,0 0-1,0 1 1,1-1 0,-1 0-1,0 0 1,0 0 0,-1 0-1,1 1 1,0-1 0,0 0-1,-13-12 11285,13 14-11359,0-1-1,0 1 0,1-1 1,-1 1-1,0 0 1,0-1-1,1 1 1,-1-1-1,0 1 1,1-1-1,-1 1 1,0-1-1,1 1 1,-1-1-1,1 0 1,-1 1-1,1-1 1,-1 1-1,1-1 1,-1 0-1,1 0 1,-1 1-1,1-1 1,-1 0-1,1 0 1,0 1-1,-1-1 0,1 0 1,-1 0-1,1 0 1,0 0-1,-1 0 1,2 0-1,33 4 606,-11-1-441,203 51 1796,-193-46-1848,1-1-1,1-2 0,-1-2 0,1 0 0,43-4 0,178-27 198,-241 26-342,33-2 2,0 2 0,51 4 0,-9 1 12,61 3-22,-111-7-11,-25-1 14,0 2 0,0 0 0,0 1 0,30 6 0,-31-4-5,-1-1 1,1 0-1,16-1 0,24 3-9,50 9 169,124-1-1,-57 6-74,-160-17-66,0 0 1,-1 1 0,23 6 0,-23-4-32,1-1 0,0-1 0,24 2 0,147 8 73,-39 0-100,3 0-130,-123-12 203,52 0-1,94 11 0,-115-7-30,0-2 0,0-3 0,0-2 0,86-16 0,-104 14 1,191-25 153,-181 31-150,-7 3-30,130 2 4,-116-7 48,0-3-1,77-15 1,-96 15-44,-1 2 0,44 1 0,-43 1 8,29-6 9,-10 0 68,77 0-88,-120 6 6,-8 1 13,1-1 1,-1 0-1,0 0 1,0 0-1,0 0 1,1-1-1,-1 1 1,0-1-1,0 0 0,4-2 1,0 2-11,-1-1 1,0 1-1,1 1 1,-1-1-1,1 1 1,-1 0-1,1 1 1,7 1-1,10-1 34,235-7-36,-185 12 19,218-24 83,-188 12-141,-79 9 31,-21-2 24,-1 0-1,1 0 1,0-1-1,-1 1 0,1-1 1,-1 0-1,1 0 1,-1 0-1,1-1 1,4 0-1,22-9 5,-28 9-5,0 1 1,0-1-1,-1 1 1,1 0 0,0 0-1,0 0 1,0 0-1,0 0 1,-1 0 0,1 0-1,0 1 1,0-1 0,0 0-1,-1 1 1,1 0-1,0-1 1,0 1 0,-1 0-1,3 1 1,12 4 31,661-18-679,-638 20 609,-31-6 37,-1 0 0,1 0 1,-1-1-1,1 1 0,14-1 1,-2-4 56,-17 2-58,1 0 0,0 0 0,-1 1 0,1-1 0,0 1 0,0 0 0,-1 0 0,1 1 0,0-1 0,0 1-1,-1 0 1,1-1 0,3 3 0,4-2-1,162 0 18,199-4-14,-197 5-35,-161-2 28,0-1-8,0 1 0,1 0 0,-1 1 0,1 1 0,-1 0 0,0 1 0,23 7 1,-33-9 7,24 2 4,-27-3 1,1 1 0,-1-1 0,0 0 0,0 0 0,0 0-1,1 0 1,-1 0 0,0 0 0,0 0 0,0 0 0,1 0 0,-1 0-1,0-1 1,0 1 0,0 0 0,2-2 0,1-1 10,-3 2-11,1 1 1,-1-1 0,1 0-1,-1 1 1,1-1 0,0 1 0,-1-1-1,1 1 1,0 0 0,-1 0-1,1 0 1,-1 0 0,1 0-1,0 0 1,-1 0 0,4 1 0,1-2-11,-2 0 11,0 0 0,1 0-1,-1 1 1,0-1 0,1 1-1,-1 0 1,0 1 0,1-1-1,-1 1 1,0 0 0,1 0-1,-1 0 1,0 0 0,6 3-1,-9-3 1,0-1-1,1 0 0,-1 0 1,0 1-1,1-1 1,-1 0-1,0 0 0,1 0 1,-1 0-1,0-1 1,1 1-1,-1 0 1,0-1-1,1 1 0,-1-1 1,0 1-1,0-1 1,1 1-1,-1-1 0,0 0 1,0 0-1,0 1 1,0-1-1,2-2 0,-2 2-13,15-2 33,1 1-1,0 1 1,19 0 0,113-11-153,-94 13 118,-41 0 24,1 0-1,0-2 1,-1 1-1,1-2 0,15-3 1,-28 4-6,-1 1 1,1-1-1,-1 0 0,1 1 1,0 0-1,-1-1 0,1 1 1,0 0-1,-1 0 0,1 0 1,0 0-1,-1 0 0,1 1 1,-1-1-1,1 0 0,2 2 1,1-1 4,0 1 1,0-1-1,0 0 1,0-1 0,1 1-1,-1-1 1,6 0-1,-1-1-14,0 0 0,-1 0 0,1-1 0,11-4 0,-14 4 24,8-1 48,0 1 0,0 0 0,0 2 0,27 1 0,-4 0 2,-29 2-60,-9-3-7,0 1-1,0-1 0,1 0 1,-1 0-1,0 1 1,0-1-1,0 0 0,0 0 1,1 0-1,-1 0 0,0 1 1,0-1-1,1 0 0,-1 0 1,0 0-1,0 0 0,1 0 1,-1 1-1,0-1 1,0 0-1,1 0 0,-1 0 1,0 0-1,1 0 0,-1 0 1,0 0-1,0 0 0,1 0 1,-1 0-1,0 0 1,1 0-1,-1 0 0,0-1 1,0 1-1,1 0 0,-1 0 1,0 0-1,0 0 0,1 0 1,-1 0-1,0-1 0,0 1 1,0 0-1,1 0 1,-1 0-1,0-1 0,0 1 1,0 0-1,0 0 0,1-1 1,-1 1-1,0 0 0,0 0 1,0-1-1,0 1 0,0 0 1,0 0-1,0-1 1,3 0-3,-2 1 1,1 0 0,-1-1 0,0 1 0,0 0 0,0-1 0,0 1 0,0 0 0,1 0 0,-1 0 0,0 0 0,0 0 0,0 0 1,0 1-1,0-1 0,1 0 0,-1 1 0,0-1 0,0 0 0,0 1 0,0-1 0,0 1 0,0 0 0,0-1 0,0 1 0,1 1 1,-3 1-3,11-7 10,-7 0 30,17 3 78,-7 7 523,26-12 593,-37 6-1215,0 0-11,5 0-5,-5 0-3,39 6 49,-39-6-37,28 0 20,-28 0-22,-2 1-3,0 3-4,0-3-6,0-2 5,0-3 5,0 3 7,-2 2-366,0 0 0,0 0 0,0 0 0,0-1 0,0 1 0,0 0 0,0-1 0,0 1 0,-1-1-1,1 0 1,0 0 0,0 0 0,0 0 0,-3 0 0,-47-2-11540,30-3 7495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34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79 40,'11'-30'937,"-11"29"-898,0 0 0,0 1 0,0-1-1,0 1 1,0-1 0,0 0-1,0 1 1,0-1 0,0 1-1,0-1 1,1 1 0,-1-1-1,0 0 1,0 1 0,1-1 0,-1 1-1,0-1 1,1 1 0,-1 0-1,1-1 1,-1 1 0,1-1-1,-1 1 1,1-1 0,0-1 388,-6-2-226,1 2 85,3 2-24,-1 0-1,1-1 1,0 1-1,0-1 1,0 0-1,0 1 1,0-1-1,0 0 1,0 0-1,0 1 0,0-1 1,0 0-1,1 0 1,-1 0-1,0 0 1,0 0-1,1 0 1,-1 0-1,1 0 1,-1-1-1,0-2 1763,35-2 735,-21 7-2485,0 1 0,0 0 1,0 1-1,14 4 0,-14-3-105,0-1-1,0 0 1,0 0-1,16-1 1,208 17 1048,-12-1-895,23-6 42,-163-8-327,0 4-1,115 25 0,-179-29-155,2 0 233,1 0 0,-1-2-1,1-2 1,-1 0 0,31-4-1,127-20 405,-139 17-476,1 1 0,55 0 0,33 12-245,126-18 498,-238 13-368,0 1 0,29 6 1,-35-5 83,1 0 0,0-2 1,0 1-1,0-1 0,27-3 1,207-16 88,-205 15-101,0 2 1,0 2-1,0 2 0,0 1 1,56 14-1,-72-15-6,0-1-1,0-2 1,49-5-1,13 0-36,-15-2 64,-59 4-15,-1 1 1,1 1-1,0 0 1,25 2 0,1 3-2,47-1 0,9 3 86,-62-3-109,16-1 15,167-22 20,-91 10 107,-113 9-108,241-15-120,-30 4 99,-137 9 24,-44 1 13,75 6 0,-86-2-60,44-3-1,-50-1 25,0 2 0,-1 1 0,28 5 0,40 5 44,-63-8-50,-1 1 0,33 8 1,-45-8 8,0-1 0,32 2 0,13 1-1,48 0 18,-26 1 24,-66-7-22,1 1 0,-1 1-1,30 6 1,50 5-29,-53-12 6,-38-1-19,1 0-1,-1 0 1,1 0 0,0 1 0,8 3-1,91 8-427,-94-10 470,-1-1-1,1 0 1,0 0-1,23-4 1,0 2-58,35-2 18,-39 1 39,1 2 0,43 4 0,-26 0-25,103-5 0,-58-1 35,-18-4-26,-17 9 2,3-1-10,-29-7 2,0 3 1,70 2 0,-43 2 17,16 4-58,-24 0 84,-1 0-21,77 6 32,-112-9-37,-16-3-11,-1 0 0,0 1-1,1-1 1,-1 0 0,1 0 0,-1 1 0,1-1-1,-1 0 1,0-1 0,1 1 0,-1 0 0,1 0-1,-1-1 1,0 1 0,1 0 0,2-2 0,71 13 20,33-17-57,140 6 677,-216 6-764,-23-5 124,16 7 23,4-5-31,-20-3 7,-6 1 13,6 3-9,0-3-11,78 17 291,33 1-805,-79-13 692,-39-6-124,2 1 1,0 0 0,0 0 0,0 0 0,0 0 0,0 0 0,0-1 0,0 0 0,5 0 0,-7 0-23,1 0-52,-1-1-1,1 1 1,0 0-1,-1 1 1,1-1-1,-1 0 1,1 1 0,-1 0-1,1-1 1,-1 1-1,4 2 1,5-6-10,15-4 274,-25 7-242,-1 0 0,1 0-1,-1 0 1,1-1 0,-1 1 0,1 0 0,-1 0 0,1 0 0,-1 0 0,1 0 0,-1 0 0,1 0-1,-1 0 1,1 0 0,-1 0 0,1 0 0,-1 0 0,1 0 0,-1 0 0,1 1 0,-1-1 0,1 0 0,-1 0-1,1 0 1,-1 1 0,0-1 0,1 0 0,-1 1 0,1-1 0,-1 1 0,34-17 21,-31 14-19,-3 2 2,0 0 1,0-1-1,0 1 1,1-1-1,-1 1 1,0 0 0,0-1-1,1 1 1,-1 0-1,0 0 1,1-1-1,-1 1 1,0 0-1,1 0 1,-1-1-1,1 1 1,-1 0-1,0 0 1,1 0-1,-1 0 1,1 0-1,-1 0 1,0-1-1,1 1 1,-1 0-1,1 0 1,-1 0 0,1 0-1,-1 1 1,0-1-1,1 0 1,-1 0-1,1 0 1,-1 0-1,0 0 1,1 0-1,-1 1 1,1-1-1,-1 0 1,0 0-1,1 1 1,-1-1-1,0 0 1,1 0-1,-1 1 1,0-1-1,0 0 1,1 1 0,-1 0-1,2 0-3,5-1-3,-5 0-1,28 6 72,-28-4-81,6 5-31,-5-15 38,-3 7 23,9-5 151,-20 5-49,10 0-145,-1 1-1,0 0 0,1 0 1,-1 0-1,0 0 0,0 0 1,1 0-1,-1 1 0,1-1 0,-1 1 1,0-1-1,1 1 0,-1-1 1,1 1-1,-1 0 0,1 0 1,-2 1-1,-45 21-3969,-3-3-3788,20-9 3949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42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279 92 60,'0'0'330,"-10"-18"708,10 17-675,-9 1-50,7-3-221,2 0 0,-1-1 0,0 1 0,1-1 0,-1 1 0,1 0 0,0-1 0,0 1 0,1-1 0,0-4 0,0-3 711,-1 10-622,11-17 4186,-13 31-2584,0-12-1710,1 1 1,0 0-1,0 0 1,0-1-1,0 1 1,0 0 0,0 0-1,1 0 1,-1 0-1,0 0 1,1 0-1,0 0 1,-1 0-1,1 0 1,0 1 0,1 3-1,0 49 1276,0-33-601,10 20 24,-1 68 387,-10-97-1062,0 3 25,0-1 0,1 1 0,0 0 0,6 23 0,-5-29-35,0 0-1,-1 0 1,-1 1 0,0-1 0,0 1-1,-3 17 1,1-18-16,1 1-1,1-1 1,-1 1-1,2-1 1,-1 1-1,5 17 1,-3-19-32,3 4 40,-1 1 0,-1-1 0,-1 1 0,2 14 0,6 45 52,1 7-92,0-8 273,0-24 132,-1-6-287,1 0-81,0 15 181,0 82 438,-11 162 1191,11-233-1830,-11-62-51,1 0 0,0 1 0,1-1 0,-1 0 0,1 0 0,0 1 0,4 5 0,-3-6 6,0 1 0,-1 0-1,0 0 1,0 0 0,0 0-1,-1 0 1,1 10 0,-2-12-20,0 0 0,0 1 0,0-1 1,-1 0-1,0 0 0,0 0 0,0 0 1,-4 8-1,3-6 9,1-1 0,0 0 0,0 0-1,1 1 1,0-1 0,0 0 0,2 12 0,-1 6 94,-1 19 287,-9 65-1,5-34-42,-3 8-165,4-59-158,1 0 0,1 42 0,2-41-3,-1 0 1,-5 31-1,1-27 7,3 1 0,2 53 1,1-21 14,9-6-28,-11 4 27,1-11-5,-1 0 0,-10 63 1,-1-15 100,6-42-65,6-47-59,-1 0 1,-1 0-1,1 0 0,-1-1 1,-1 1-1,-1 7 1,1-7-8,1 1 0,0-1 0,1 1 1,-1 0-1,1-1 0,1 1 1,-1-1-1,1 1 0,4 14 0,2 27 36,-7-26-21,-1-11 11,1 0 0,0-1 0,1 1 0,1 0 0,0 0 0,3 12 1,-4-19-39,0 1 0,0 0 0,0-1 0,-1 1 0,0 0 0,0 0 0,0 0 0,-1 0 0,0-1 0,-3 12 0,-3 29 31,-4 38 8,12-47-18,-1-8 12,0 0-1,-2 0 1,-6 35 0,5-43-18,1-1 1,1 1-1,4 39 0,-2-6-27,-11 8 14,10 282 136,-11-266-81,0-9-12,0 26-33,1-34 84,-1 127-67,11-18 70,4-157-93,-4-12 8,0-1 0,0 0 0,0 1 0,0-1 0,1 0 0,-1 1 0,0-1 0,0 0 0,0 1 0,0-1 0,0 0 0,0 1 0,0-1 0,0 1 0,0-1 0,0 0 0,0 1 0,0-1 0,0 0 0,0 1 0,0-1 0,0 1 0,-1-1-1,1 0 1,0 1 0,0-1 0,0 0 0,-1 0 0,1 1 0,0-1 0,0 0 0,-1 1 0,1-1 0,-3 6 19,1 0 0,0-1 1,0 1-1,1 0 0,0 0 0,0 0 0,0 0 0,0 9 0,-7 38-16,6-44-16,0-1 0,1 1 0,0-1-1,0 1 1,1-1 0,0 1 0,3 14 0,-1 33-14,-2-55 28,1 3 0,-1-1 0,0 1-1,0-1 1,-1 1-1,1 0 1,-1-1 0,1 1-1,-1-1 1,0 1-1,-1-1 1,-2 6 0,3-6-5,0 0 0,1 1 0,-1-1 1,1 0-1,-1 0 0,1 0 1,0 0-1,0 1 0,0-1 1,1 4-1,-1 25 11,-3-20-7,0 0 1,1 0-1,0 0 0,1 0 0,0 0 0,1 0 0,2 12 0,-1 21 8,-5-38-6,3-6-1,1-1 0,-1 1 0,0 0-1,1-1 1,-1 1 0,1 0 0,-1 0-1,1 0 1,0-1 0,-1 1 0,1 0-1,0 0 1,-1 0 0,1 0 0,0 0-1,0 0 1,0 0 0,0 1 0,0-1-1,0 0 0,-1 0 0,1-1 0,0 1 0,0 0 0,0 0 0,0 0 0,0 0 0,0 0 0,1 0 0,-1 0 0,0 0 0,0-1 1,1 1-1,-1 0 0,0 0 0,1 0 0,-1 0 0,1-1 0,-1 1 0,1 0 0,0-1 0,-1 1 0,1 0 0,0-1 0,-1 1 1,2 0-1,-2 0-1,1-1 0,-1 0 1,1 1-1,-1-1 1,0 1-1,1-1 0,-1 1 1,0-1-1,1 1 1,-1-1-1,0 1 0,0-1 1,1 1-1,-1 0 1,0-1-1,0 1 0,0-1 1,0 1-1,0 0 1,0-1-1,0 1 0,0-1 1,0 1-1,0 0 1,0-1-1,0 1 1,-1-1-1,1 1 0,0 0 1,-1 0-1,-8 19 34,6-14-35,3-5-1,0 1 0,-1-1 1,1 1-1,0-1 0,1 1 0,-1-1 0,0 1 0,0-1 0,1 1 1,-1 0-1,1-1 0,-1 0 0,1 1 0,0-1 0,-1 1 0,1-1 0,0 0 1,0 0-1,1 2 0,-2-2 1,0 0 1,0 0 0,1 0-1,-1 1 1,0-1 0,-1 0-1,1 0 1,0 0-1,0 0 1,0 1 0,-1-1-1,1 0 1,0 0-1,-1 0 1,1 0 0,-1 0-1,0 1 1,-4 12 11,5 423-43,0-436 68,0 10-236,0-10 208,0 4 1,0-4-18,0-2 5,0-8-2,0 12 4,0-2 4,-2-7 39,-5 5-44,5-3-2,2 3 4,-1 1 1,1-1-1,-1 1 0,1 0 0,0-1 0,-1 1 0,0 0 0,1 0 1,-1-1-1,1 1 0,-1 0 0,1 0 0,-1 0 0,1-1 0,-1 1 1,0 0-1,1 0 0,-1 0 0,1 0 0,-1 0 0,1 0 1,-1 0-1,0 0 0,1 1 0,-1-1 0,1 0 0,-1 0 0,1 0 1,-1 1-1,1-1 0,-1 0 0,1 1 0,-1-1 0,-1 1 3,1-1-3,-41 18 96,41-18-98,-2-1-2,3 0 7,-1 1-1,1 0 1,-1 0 0,0-1-1,1 1 1,-1 0 0,1 0 0,-1 0-1,0 0 1,1 0 0,-1 0 0,1 0-1,-1 0 1,0 0 0,1 0-1,-1 0 1,1 0 0,-1 0 0,0 0-1,1 1 1,-1-1 0,1 0 0,-1 0-1,1 1 1,-1-1 0,1 0-1,-1 1 1,0 0 0,-1 3 1,-32 2 74,33-6-75,0 1 1,0-1-1,0 1 0,0-1 1,1 0-1,-1 1 1,0-1-1,0 0 0,0 0 1,0 0-1,0 0 0,0 0 1,0 0-1,0 0 1,0 0-1,0 0 0,0 0 1,0 0-1,0-1 0,0 1 1,0 0-1,0-1 1,0 0-1,-26-4 37,26 4-42,-34-16-40,20 23-5631,8-1 1396,0-4-1332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6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160 52 644,'0'-9'16692,"-2"6"-16420,-3 5-113,-1 1-1,1-1 1,0 1-1,0 0 0,0 0 1,0 0-1,1 1 1,-1-1-1,1 1 1,-8 9-1,7-8-56,4-3-99,-1-1 1,1 1 0,-1-1 0,1 1-1,-1 0 1,1 0 0,0 0 0,0-1 0,0 1-1,0 0 1,0 0 0,0 1 0,1-1-1,-1 0 1,1 0 0,-1 0 0,1 3-1,-4 2 67,4-6-49,-1 0 0,0-1 0,1 1 0,-1 0 0,1 0 0,-1-1 0,1 1 0,-1 0 0,1 0-1,-1 0 1,1 0 0,0 0 0,0-1 0,-1 1 0,1 0 0,0 0 0,0 0 0,0 0 0,0 1 0,-9 19 81,8-19-89,-1 0-1,1 1 1,-1-1 0,1 1 0,0-1 0,0 1 0,0-1 0,1 1 0,-1 0-1,0-1 1,1 4 0,-11 37 392,11-33-374,0-7-22,1 0 1,-1-1 0,0 1-1,0 0 1,0-1 0,-1 1-1,1 0 1,-1-1 0,1 1-1,-1-1 1,0 1 0,0-1-1,0 1 1,0-1 0,-2 3-1,1 0 3,1 1 0,0-1 0,1 0-1,-1 1 1,1-1 0,0 1 0,0-1 0,2 10-1,-1 0 25,5 11-10,-1-4 9,-4-17-29,1-1 0,0 0 0,0 0 1,0 0-1,1 0 0,-1 0 0,1-1 0,0 1 0,0-1 1,0 1-1,5 3 0,46 35 470,-46-38-467,0 0 0,0-1 0,0 0 0,0 0-1,1-1 1,-1 0 0,1-1 0,-1 0 0,1 0 0,0-1 0,-1 0 0,1 0 0,0-1 0,-1 0-1,1 0 1,0-1 0,-1-1 0,0 1 0,13-7 0,3-2 5,-18 8-9,0 1-1,0-1 1,-1 0 0,1-1 0,-1 1-1,0-1 1,6-5 0,7-4 6,-15 12-9,-1-1 1,1 1-1,-1-1 1,0 1-1,1-1 1,-1 0-1,0 0 1,0 0-1,0 0 1,-1 0-1,4-4 1,17-15-7,-20 19 3,1 1 1,-1-1-1,0 1 0,0-1 0,0 0 1,0 0-1,0 0 0,0 0 0,-1 0 1,1-1-1,-1 1 0,1 0 1,-1-1-1,0 1 0,2-5 0,-3 3 1,1 1 0,0-1 0,0 1 0,0 0 0,0 0-1,1-1 1,-1 1 0,1 0 0,0 0 0,0 0 0,0 0 0,4-3-1,-4 4 1,0-1 0,0 0 0,0 1 0,0-1-1,0 0 1,-1 0 0,1 0 0,-1 0 0,0 0-1,0 0 1,0 0 0,1-4 0,-2-3-6,1 0 0,1-1 0,0 1 1,3-11-1,-2 11 4,0-1-1,-1 0 1,-1 1 0,1-14 0,-23-29 298,19 49-251,-1 0-1,1 1 1,-1-1-1,0 1 0,0-1 1,0 1-1,0 0 1,0 0-1,-1 0 1,-4-2-1,2 0 118,-6-5 81,0 0 1,-1 1-1,0 1 0,-18-9 0,25 14-176,0 1 0,0 0-1,-1 0 1,1 0-1,-1 0 1,0 1 0,0 1-1,1-1 1,-1 1-1,0 0 1,0 0 0,-8 2-1,-2-1 8,14-1-63,0-1 0,1 1 0,-1 1 0,0-1 0,1 0 0,-1 1 1,0-1-1,1 1 0,-1 0 0,1 0 0,-5 2 0,-22 13 35,9-6-98,0 1 1,1 1-1,-33 28 0,42-31-83,-44 45-1856,24-14-2347,26-26-17,4-14 4194,0 1-1,0-1 1,0 1-1,0-1 1,0 1-1,0-1 1,0 0-1,-1 1 1,1-1-1,0 1 1,0-1-1,0 0 1,0 1-1,-1-1 1,1 1-1,0-1 1,-1 0-1,1 1 1,0-1-1,0 0 1,-1 1-1,1-1 1,0 0 0,-1 0-1,1 1 1,-1-1-1,0 0 1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7.8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11 444,'-2'4'7430,"-7"11"-4941,-12 40 2219,11-23-3658,8-29-978,0 1 0,1 0 0,-1 0 0,1-1 0,0 1 0,0 0 0,0 0 0,0 7 1,1 9 112,-1-8-136,1-1-1,1 0 1,-1 0 0,2 0-1,3 15 1,-4-23-42,0 1 0,1-1 0,-1 0 0,1 0-1,-1 0 1,1 0 0,0-1 0,0 1 0,1 0-1,-1-1 1,0 0 0,1 1 0,0-1 0,-1 0 0,1 0-1,0 0 1,0-1 0,0 1 0,0-1 0,0 0 0,1 0-1,3 1 1,0-2 51,0-1-1,0-1 0,1 1 1,-1-1-1,-1-1 0,1 1 1,0-1-1,10-7 0,-6 4-10,0 0-1,-1-1 0,0 0 1,0-1-1,-1 0 0,0-1 0,-1 0 1,0 0-1,0-1 0,8-13 1,-1 2-12,-12 18-32,-1 0 0,0 0 0,0 0 1,0 0-1,0 0 0,0-1 0,-1 1 0,2-5 1,11-22 3,-11 26-9,-1 1 1,0 0-1,-1-1 1,1 1-1,-1-1 0,0 0 1,1 1-1,-1-1 1,-1 0-1,1 0 0,0-6 1,-1 0-2,0 9 1,1 0-1,-1-1 1,0 1-1,0-1 1,0 1 0,0-1-1,0 1 1,0-1-1,0 1 1,-1 0 0,1-1-1,0 1 1,-1-1-1,1 1 1,-1 0-1,1-1 1,-1 1 0,0 0-1,0 0 1,0 0-1,1-1 1,-3-1 0,-15-4-675,7 4-3279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8.5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1184,'2'-12'12013,"2"13"-10302,-4-1-1656,-1 0 0,1 0 1,0 1-1,0-1 0,0 0 1,0 1-1,-1-1 0,1 0 1,0 0-1,0 1 0,0-1 1,0 0-1,0 1 0,0-1 1,0 0-1,0 1 0,0-1 1,0 0-1,0 1 0,0-1 1,0 0-1,0 1 0,1-1 1,-1 0-1,0 1 0,0-1 1,0 0-1,0 0 0,0 1 1,1-1-1,-1 0 0,0 0 1,0 1-1,1-1 0,-1 0 1,0 0-1,0 0 0,1 1 1,-1-1-1,0 0 0,1 0 1,0 2-18,-1-1 0,1 0 0,-1 1 0,1-1 1,-1 1-1,1-1 0,-1 0 0,0 1 0,0-1 1,0 1-1,0-1 0,0 1 0,0-1 0,0 1 1,0-1-1,-1 3 0,2 18 287,1-14-229,0 0 0,0 0 0,0 0 0,-1 0 0,0 0 0,-1 9 0,8 39 303,-6-45-310,0-1 0,-1 1 0,0 0-1,-1 14 1,4 33 209,7 4-123,0 4-116,-10-62-54,0-1 0,-1 1 0,1 0 0,-1 0 0,1 1 0,-1-1 0,-1 6 0,0-7-3,1-1 1,0 0 0,-1 0 0,1 1 0,0-1 0,1 0-1,-1 0 1,0 1 0,1-1 0,-1 0 0,1 0-1,-1 0 1,1 0 0,0 0 0,0 0 0,0 0-1,2 2 1,-4-4-72,1 0 0,0 0 0,0 0 0,-1 0 0,1 0 0,0 0 0,0 0 0,-1 0 0,1 0 0,0 0 0,-1 0 1,1 0-1,0 0 0,0 0 0,-1 0 0,1 0 0,0 0 0,0 0 0,-1 0 0,1 1 0,0-1 0,0 0 0,-1 0 0,1 0 0,0 0 0,0 0 0,-1 1 0,1-1 0,0 0 0,0 0 0,0 0 0,0 1 0,-1-1 0,1 0 0,0 0 0,0 1 0,0-1 0,0 0 0,0 0 0,0 1 0,0-1 0,-20-4-14685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8.9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43 228,'0'0'6034,"12"-13"-484,71-5 81,-41 19-5914,1 2 0,48 10 0,-69-14-1385,28-20-8678,-38 14 6986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15:30.907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0 0 532,'20'3'4002,"-14"0"-2386,-7-2-1505,0 1 205,2 6 6998,27-1-4181,-25-7-3056,-1 1 0,1-1 0,-1 1 0,1 0 0,-1 0 0,5 2 0,8 4 217,-1-4-140,-1-1 0,19 1 1,11 2-53,56 23 2,-49-23 11,-34-3-60,0-1 0,21 6 0,4 1-155,-40-8 74,1 1 51,0 0 0,0 0 1,0-1-1,0 1 0,0 0 1,0-1-1,0 1 0,0-1 1,0 0-1,4 1 0,-5-2 4,0 1-20,0 0 1,-1 0 0,1 0-1,-1 0 1,1 0-1,0 0 1,-1 0 0,1 0-1,-1 0 1,1 0-1,0 0 1,-1 0-1,1 0 1,0 0 0,-1 0-1,1 1 1,-1-1-1,1 0 1,-1 0 0,1 1-1,-1-1 1,1 1-1,-1-1 1,2 1-1,-13 6 391,3 0-277,-10 6 105,16-12-212,-1 1 1,1-1-1,0 1 0,-1 0 1,1 0-1,0 0 0,-4 5 0,-14 11 28,2-7-17,0 1 1,-18 17 0,-67 44 171,74-52-162,28-19-45,-1 0 0,0-1 0,1 1 0,-1-1 0,0 0 0,0 0 0,1 0 0,-1 1 0,0-2 0,0 1 0,-1 0 0,1 0 0,-4 0 0,5-1 46,1-34-15416,0 28 11916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0.0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1 140 1008,'0'-6'8307,"3"13"-5843,-2-6-2389,0-1 0,-1 1 0,1 0-1,-1-1 1,1 1 0,-1 0 0,1 0 0,-1-1-1,1 1 1,-1 0 0,0 0 0,1 0 0,-1 0-1,0-1 1,0 1 0,0 0 0,0 0 0,0 0-1,0 0 1,0 1 0,11 56 1954,0-7-1481,-1-12-283,-8-34-233,0 0 0,0 0-1,-1 0 1,1 0 0,-1 1 0,0 9 0,10 57 338,0-13 165,-12-46-372,1-12-156,0-1 0,-1 1 0,1 0 0,0 0 0,-1 0 1,1 0-1,0 0 0,0 0 0,0 0 0,0 0 0,0 0 0,0 1 0,0-1 1,0 0-1,1 0 0,-1 0 0,0-1 0,0 1 0,1 0 0,-1 0 0,1 0 0,-1 0 1,1 0-1,-1 0 0,1 0 0,0-1 0,-1 1 0,1 0 0,0 0 0,0-1 1,-1 1-1,1-1 0,1 2 0,0-1 506,-2-8-265,-11-43 190,11 35-401,0 0-1,-2-1 1,1 1 0,-5-15 0,3 12-27,1-1 0,1 0 1,1 0-1,2-25 0,0-5 38,-1 39-32,1 1 0,0-1-1,0 0 1,1 0 0,0 1-1,1 0 1,0-1 0,7-11-1,-5 13-10,0-1-1,0 1 0,0 0 0,1 0 0,0 1 0,1 0 0,-1 0 0,1 1 0,1 0 0,-1 0 0,1 1 0,0 0 0,0 1 0,1 0 0,-1 0 1,1 1-1,0 0 0,0 1 0,20-3 0,-29 5-11,0 1 0,1-1 0,-1 0 0,1 0 0,-1 1 0,0-1 0,0 1 1,1 0-1,-1-1 0,0 1 0,0 0 0,0-1 0,1 1 0,-1 0 0,0 0 0,0 0 1,0 0-1,-1 0 0,1 0 0,0 0 0,0 1 0,0-1 0,-1 0 0,1 0 0,-1 1 0,1-1 1,-1 0-1,1 1 0,-1-1 0,0 0 0,0 2 0,1 0 2,-1 0 1,1 0-1,-1 0 0,0-1 1,0 1-1,0 0 0,-1 0 1,1 0-1,-1 0 0,0-1 1,1 1-1,-1 0 0,0-1 1,-1 1-1,-1 3 0,-5 5-136,0-1 0,-1 0 0,-1 0-1,0-1 1,0-1 0,-1 1 0,-21 12 0,25-17-455,1-1 0,-1 0 0,0 0 1,0 0-1,0-1 0,0 0 1,0 0-1,-1-1 0,1 0 1,0 0-1,-1-1 0,1 0 1,-1 0-1,1 0 0,-14-4 0,8-7-3375,4 5 1673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0.9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97 5 168,'0'0'1223,"-23"-5"5041,19 7-5906,1 1 0,-1 0 1,1-1-1,-1 1 0,1 0 0,0 1 1,1-1-1,-1 0 0,0 1 0,1 0 1,0 0-1,0-1 0,-2 6 1,-16 59 1798,10-29-1548,9-34-572,1-1-1,-1 1 0,1 0 1,1 0-1,-1 0 1,0 0-1,1 0 0,0 0 1,0 0-1,1 0 0,0-1 1,-1 1-1,1-1 0,1 1 1,-1-1-1,1 1 1,-1-1-1,1 0 0,1-1 1,-1 1-1,0 0 0,1-1 1,0 0-1,0 1 0,0-2 1,0 1-1,0 0 0,0-1 1,10 4-1,-8-5 8,1 0 0,-1 0 0,1-1-1,-1 0 1,1 0 0,-1-1 0,1 0 0,-1 0 0,1 0-1,-1-1 1,1 0 0,-1 0 0,0 0 0,0-1-1,0 0 1,-1-1 0,1 1 0,-1-1 0,1 0 0,-1 0-1,6-7 1,-1 2 19,-1 0 1,0-1-1,-1-1 0,0 1 0,-1-1 0,0-1 0,-1 1 0,0-1 1,8-23-1,-3-7 351,-11 39-400,1 1 0,-1 0-1,0-1 1,0 1 0,0 0-1,0-1 1,-1 1 0,1-1-1,0 1 1,-1 0 0,0 0-1,1-1 1,-1 1 0,0 0-1,0 0 1,-1 0 0,1 0-1,0 0 1,-1 0-1,1 0 1,-1 0 0,1 1-1,-1-1 1,0 1 0,0-1-1,0 1 1,0-1 0,-2 0-1,2 1-19,-15 15-2297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1.6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1316,'0'0'249,"0"0"0,1 0-1,-1 0 1,1 0 0,-1 0-1,0 0 1,1-1 0,-1 1-1,1 0 1,-1 0 0,0 0-1,1 0 1,-1 1 0,0-1 0,1 0-1,-1 0 1,1 0 0,-1 0-1,0 0 1,1 0 0,-1 1-1,0-1 1,1 0 0,-1 0-1,0 0 1,1 1 0,-1-1 0,0 0-1,1 0 1,-1 1 0,0-1-1,0 0 1,1 1 0,-1-1-1,0 0 1,0 1 0,0-1 0,0 1-1,1-1 1,-1 0 0,0 1-1,0-1 1,0 0 0,0 1-1,0-1 1,0 1 0,0-1-1,0 0 1,0 1 0,0-1 0,0 1-1,0-1 1,0 0 0,-1 1-1,1-1 1,0 1 0,0-1-1,-1 1 1,0 17 215,12 42 1097,-11-17-918,-2-16-314,2-1 0,2 1 0,7 48 0,-6-61-230,-2 0 1,0 0 0,0 1 0,-3 27 0,0 0 56,13 13-79,-11-45-79,-1-7 0,1-1-1,0 1 1,0 0-1,0-1 1,0 1-1,0 0 1,1-1-1,-1 1 0,1 0 1,0-1-1,0 1 1,0-1-1,0 1 1,0-1-1,2 3 1,0 9-431,-15-52-14886,12 26 12404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2.0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53 512,'-9'0'7921,"72"-30"418,-56 26-8168,0 1 1,1 0 0,-1 0 0,0 1 0,1 0 0,0 0 0,0 0 0,-1 1 0,1 1 0,10-1 0,5 3-578,-1 0 0,27 7 1,-33-6-197,30-1-5470,-25-3-204,-11 1 2916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4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368 16 568,'-8'-3'17957,"2"2"-16304,-2-1-3593,-5-4 2457,12 6-481,1-1 0,-1 1 1,0-1-1,1 1 0,-1 0 0,0-1 1,0 1-1,1 0 0,-1 0 1,0-1-1,0 1 0,1 0 0,-1 0 1,0 0-1,0 0 0,0 0 1,1 0-1,-1 0 0,0 0 0,0 0 1,1 1-1,-1-1 0,0 0 1,0 0-1,1 1 0,-2 0 0,-1 0 78,1-1-1,-1 1 1,1-1-1,-1 1 1,1-1-1,-1 0 1,1 0-1,-1 0 0,1 0 1,-5-1-1,4 1-51,0 0 0,-1-1 0,1 1 0,0 0 0,-1 1 0,1-1 0,0 1 0,-1-1 0,1 1-1,0 0 1,-5 2 0,-14 8 224,17-10-239,0 2 0,0-1 1,0 0-1,1 1 0,-1 0 0,1 0 1,-1 0-1,1 1 0,0 0 0,0-1 0,1 1 1,-1 1-1,-3 4 0,-32 40 74,37-46-122,1 0 0,-1-1 0,1 1 0,0 0 0,0 0 0,0 1 0,0-1 0,1 0 0,-1 0 0,1 0 0,0 1 0,0-1 0,0 0 1,0 0-1,0 0 0,1 1 0,0-1 0,-1 0 0,1 0 0,0 0 0,1 0 0,-1 0 0,1 0 0,-1 0 0,1-1 0,0 1 0,0 0 0,0-1 0,0 0 0,0 1 0,0-1 0,6 4 0,9 7-10,0-1 0,1 0 0,0-2 0,23 10 0,-4-1-89,-4-3-18,26 17-19,-57-31 135,0-1 0,0 1 0,0 0 0,0-1 0,0 1 0,0 0 0,-1 1 0,1-1 0,-1 0 0,1 0 0,-1 1 0,0-1 0,0 1 0,0-1 0,0 1 0,0-1 0,0 1 0,-1-1 0,1 6 0,-3-4 4,-1 0 0,1 0 1,-1 0-1,0 0 0,0 0 1,0-1-1,0 1 1,-1-1-1,0 0 0,1 0 1,-1 0-1,-8 4 0,-4 4 28,0-1 32,0-2 0,-1 0 0,0-1 0,0-1 0,0 0 0,-1-2 0,-36 6 0,36-8-197,1-1-1,-1-1 0,0-1 0,1 0 0,-1-1 0,-27-7 1,44 9-5,1-1 0,-1 1 1,0 0-1,1 0 1,-1-1-1,1 1 1,-1 0-1,1-1 0,-1 1 1,1-1-1,-1 1 1,1 0-1,-1-1 0,1 1 1,-1-1-1,1 0 1,0 1-1,-1-1 0,1 1 1,0-1-1,0 0 1,-1 1-1,1-1 0,0 1 1,0-1-1,0 0 1,0 1-1,0-1 1,0 0-1,0 1 0,0-1 1,0 0-1,0 1 1,0-1-1,0 0 0,0 1 1,1-1-1,-1 1 1,0-1-1,0 0 0,1 1 1,-1-1-1,0 1 1,1-1-1,-1 1 0,1-1 1,-1 1-1,1-1 1,0 0-1,28-33-7804,-23 27 6615,7-11-2063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5.4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7 1252,'-33'30'6413,"24"-9"-5185,8-19-1137,-1-1 1,1 1-1,0 0 1,0-1-1,0 1 1,0 0-1,0 0 0,0 0 1,1 0-1,-1 0 1,1 0-1,-1 0 1,1 2-1,0 5-21,0 1 0,0-1 0,1 0 0,0 0 0,0 0 0,1 0 0,1-1 0,3 11 0,-4-15-45,1-1 0,-1 1-1,1 0 1,0-1 0,0 1-1,0-1 1,0 0 0,1 0-1,-1 0 1,1-1-1,0 1 1,0-1 0,0 0-1,0 0 1,0 0 0,0 0-1,0-1 1,7 2 0,-5-2-24,0 1 0,0-1-1,0 0 1,0-1 0,0 0 0,0 0 0,0 0 0,0 0 0,0-1 0,0 0 0,-1 0 0,1-1 0,0 0 0,0 0 0,-1 0-1,1-1 1,-1 1 0,0-1 0,0-1 0,9-6 0,5-4 74,-17 13-53,0 0 0,0 0 0,0 0-1,-1 0 1,1-1 0,0 1 0,-1-1 0,1 1 0,-1-1-1,0 0 1,1 1 0,-1-1 0,0 0 0,0 0 0,0 0-1,0 0 1,0-3 0,12-25 489,-10 24-191,0 0-1,-1 0 1,0 0 0,0 0-1,0-1 1,-1 1-1,0-1 1,0 0 0,0-8-1,-1 13-243,-1 0 0,1 0 0,-1-1 0,0 1 0,1 0-1,-1 0 1,0 0 0,0 0 0,0 0 0,-1 1 0,1-1 0,0 0 0,-1 0 0,1 1-1,-1-1 1,1 1 0,-1-1 0,0 1 0,0 0 0,0 0 0,0-1 0,0 1 0,0 1-1,0-1 1,0 0 0,-4-1 0,-3 0 146,0-1 0,0 1 0,0 1 1,0 0-1,-13 0 0,13 2-143,0 0 0,0 2 0,0-1 1,0 1-1,0 0 0,1 1 0,-1 0 1,1 0-1,-8 6 0,14-9-79,-2 3-8,-1-1 0,1 2-1,0-1 1,0 0 0,1 1 0,-1 0 0,1-1 0,0 1 0,-2 6 0,-1-1-43,-11 25-460,17-33 335,-1 0 0,1-1 0,0 1 0,-1 0 0,1-1-1,0 1 1,0 0 0,0-1 0,0 1 0,0 0 0,0-1 0,1 1-1,-1 0 1,1-1 0,-1 1 0,1-1 0,-1 1 0,1-1-1,0 1 1,0-1 0,1 3 0,2 4-2405,-4-7 2412,0-1 0,0 1 0,0-1 0,0 1 0,0-1 0,0 0 0,0 1 0,0-1 0,0 1 0,0-1 0,1 0-1,-1 1 1,0-1 0,0 0 0,1 1 0,-1-1 0,0 0 0,0 1 0,1-1 0,-1 0 0,0 1 0,1-1 0,-1 0 0,0 0 0,1 0 0,-1 1 0,0-1 0,1 0-1,-1 0 1,1 0 0,-1 0 0,1 0 0,-1 0 0,0 1 0,1-1 0,-1 0 0,1 0 0,0-1 0,8 1-2895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6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1 764,'17'3'11733,"-16"-2"-11537,-1-1 1,1 1 0,-1-1-1,0 1 1,1 0 0,-1-1-1,0 1 1,0 0 0,1-1-1,-1 1 1,0 0 0,0 0-1,0-1 1,0 1 0,0 0-1,0-1 1,0 1 0,0 0-1,0 0 1,0-1 0,0 1-1,-1 1 1,1 0-151,0 0 0,-1 0 0,1 0 0,0 1 0,0-1 1,1 0-1,-1 0 0,0 0 0,1 1 0,-1-1 0,2 2 0,0 3 42,1 1 0,-2 0 1,1-1-1,-1 1 0,0 0 0,-1 0 0,0 9 1,0-9-71,0 0 1,1 0 0,-1 0 0,2 1 0,-1-1-1,1 0 1,3 10 0,-2-12-11,1 0-1,-1 0 1,1 0 0,0 0 0,0-1-1,1 0 1,0 1 0,8 6-1,-11-11-175,0 1-1,0-1 1,0 0 0,0 0-1,0 0 1,0 0-1,0 0 1,1 0-1,-1-1 1,0 1 0,1-1-1,2 1 1,-3-1-216,0 0 1,0 0-1,0-1 1,-1 1-1,1-1 0,0 1 1,-1-1-1,1 1 1,0-1-1,-1 0 1,1 0-1,-1 0 1,1 0-1,-1 0 1,1 0-1,-1 0 1,0-1-1,2-1 0,6-4-2673,2-4-111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6.9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8 616,'7'6'10463,"7"7"-7000,-3 15-1632,0 2-971,-10 0-351,0-22-379,-1 0 0,1 0 0,-2 0 0,1 0 0,-1-1 0,0 1 0,0 0 0,-1 0 0,-4 13 0,5-20-100,0 1-1,0 0 1,1-1-1,-1 1 0,1 0 1,-1 0-1,1 0 1,0 0-1,0-1 1,0 1-1,0 0 0,0 2 1,0-2-10,0-1-1,0 0 1,0 0 0,0 1 0,0-1-1,0 0 1,0 1 0,0-1 0,-1 0-1,1 1 1,-1-1 0,1 0 0,-1 0-1,1 0 1,-1 1 0,1-1 0,-2 1-1,-2 12 1052,6-29-255,-1 6-765,0 0 1,0 0 0,1 1-1,0-1 1,1 0 0,0 1-1,0 0 1,6-11-1,42-63-46,-46 75-7,0 0 0,1 0-1,0 0 1,0 1 0,1-1 0,0 2 0,0-1-1,0 1 1,1 0 0,0 0 0,10-4 0,-13 7-2,1 1 0,-1-1 0,1 1 1,-1 0-1,1 0 0,0 1 0,-1 0 0,1 0 1,0 0-1,-1 0 0,1 1 0,-1 0 1,1 0-1,-1 1 0,1 0 0,-1 0 1,0 0-1,10 6 0,-13-7-8,0-1 0,0 2 0,0-1 0,0 0 0,-1 0 0,1 0 1,0 1-1,-1-1 0,1 1 0,-1 0 0,1-1 0,-1 1 0,0 0 0,0 0 0,0 0 0,0 0 0,0-1 0,0 2 0,0-1 0,-1 0 0,1 0 1,-1 0-1,0 0 0,1 0 0,-1 0 0,0 0 0,0 1 0,0-1 0,-1 0 0,1 0 0,0 0 0,-1 0 0,1 0 0,-1 0 0,0 0 0,0 0 1,-1 3-1,-9 38-1669,10-42 1435,0 0 0,0 0-1,0 0 1,0 0-1,1 1 1,-1-1 0,0 0-1,1 1 1,-1-1-1,1 0 1,-1 1 0,1-1-1,0 0 1,-1 1-1,1-1 1,0 1 0,0-1-1,0 1 1,0-1-1,0 0 1,1 1-1,-1-1 1,0 1 0,1-1-1,-1 0 1,1 1-1,-1-1 1,1 0 0,0 1-1,0 0 1,3 10-8680,5-11 5874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7.4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1824,'0'1'365,"0"0"-1,0 0 1,-1 0-1,1 0 0,0 0 1,0 1-1,-1-1 1,1 0-1,-1 0 1,1 0-1,-1 0 1,0 0-1,1 0 1,-1 0-1,0-1 1,0 1-1,1 0 0,-3 1 1,3-1 157,-1-1 0,0 1 1,0 0-1,0 0 0,0 0 0,1 0 1,-1 0-1,0 0 0,1 0 0,-1 0 1,1 0-1,-1 0 0,1 0 0,0 1 1,-1-1-1,1 5 4792,20-12-3879,1 1-9326,2-8-6992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54.1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68 56,'0'-1'16,"0"1"1,0 0-1,0 0 0,0 0 1,0 0-1,0 0 0,0 0 1,0-1-1,0 1 0,0 0 1,0 0-1,0 0 0,0 0 1,0 0-1,0 0 0,0 0 0,0-1 1,0 1-1,0 0 0,0 0 1,0 0-1,0 0 0,0 0 1,0 0-1,0 0 0,0-1 1,0 1-1,0 0 0,0 0 1,1 0-1,-1 0 0,0 0 1,0 0-1,0 0 0,0 0 1,0 0-1,0 0 0,0 0 1,0 0-1,1 0 0,-1 0 0,0-1 1,0 1-1,0 0 0,0 0 1,0 0-1,0 0 0,0 0 1,1 0-1,-1 0 0,0 0 1,0 1-1,0-1 0,0 0 1,0 0-1,0 0 0,1 0 1,-1 0-1,0 0 0,0 0 1,0 0-1,0 0 0,0 0 12,1 0 0,-1 0 0,0 0 0,0 0 0,1 1 0,-1-1 0,0 0 0,0 0 0,1 0 0,-1 0 0,0 0 0,0-1 0,1 1 0,-1 0 0,0 0 0,0 0 0,1 0 0,-1 0 0,0 0 0,0 0 0,1 0 0,-1-1 0,0 1 0,0 0 0,0 0 0,1 0 0,-1 0 0,0-1 0,0 1 0,0 0 0,0 0 0,1 0 0,-1-1 0,0 1 0,0 0 0,0 0 0,0-1 0,0 1 0,0 0 0,0 0 0,0-1 0,0 1 0,0 0 0,0 0 0,0-1 0,0 1 0,0 0 0,0 0 0,0-1 0,0 1 0,0 0 0,0 0 0,0-1 0,0 1 0,0 0 0,0 0 0,-1-1 0,1 1 0,0 0 0,0-1 0,1-2 78,1 0 0,-1 0 0,1-1-1,0 1 1,0 1 0,0-1 0,1 0-1,-1 0 1,1 1 0,-1-1 0,1 1-1,6-4 1,30-6 437,-37 11-241,-1 1-224,0 0 0,0 0 0,0 0-1,0 1 1,0-1 0,0 0-1,0 1 1,-1-1 0,1 0-1,0 1 1,0-1 0,0 1 0,-1 0-1,1-1 1,0 1 0,0 0-1,-1-1 1,1 2 0,0-2-35,-1 1 0,1 0 0,-1-1 1,1 1-1,-1-1 0,1 1 0,-1-1 1,1 1-1,0-1 0,-1 0 0,1 1 0,0-1 1,-1 0-1,1 1 0,0-1 0,-1 0 1,1 0-1,0 0 0,-1 1 0,1-1 0,0 0 1,0 0-1,-1 0 0,1 0 0,0 0 1,0-1-1,-1 1 0,1 0 0,0 0 0,0 0 1,-1-1-1,1 1 0,0 0 0,-1-1 1,1 1-1,0-1 0,6 0 221,-1 0-1,1 0 1,-1 1-1,0-1 1,1 2 0,-1-1-1,1 1 1,-1 0-1,0 0 1,9 3 0,-5-1-188,0 0 1,0 0 0,-1-1 0,21 2-1,-5-1 64,255 52 1493,-211-46-1556,1-2 0,98-4 0,-139-3-93,143 13-14,-127-4 3,-37-6 45,-1-1-1,1-1 0,-1 1 0,1-2 0,0 1 1,0-1-1,0 0 0,13-2 0,35-6-22,0 3 0,69 1-1,-81 0 17,-37 2-6,-1 1 0,1 0 0,0 1 1,0 0-1,12 1 0,-10 0-2,1 0 1,0-1-1,-1 0 0,1 0 1,0-1-1,18-4 0,28-2-20,62-5 61,-32 6-35,11-6 23,-72 10-38,-15 1 3,0 0 0,0 0 0,0 1 0,0 1-1,12 2 1,-16-2 5,-1 0-1,0 0 0,0-1 1,1 1-1,-1-1 0,0 0 1,0-1-1,7 0 0,1 0 3,39-5 0,-34 4-8,-10 1 3,0 0-1,-1 1 1,1 0 0,0 0 0,10 2 0,12 6 365,-4 3-623,-24-11 253,1 1 1,-1-1 0,1 1 0,-1-1 0,1 0 0,-1 0 0,1 0 0,-1 0 0,1 0-1,-1-1 1,0 1 0,1-1 0,-1 1 0,4-2 0,-3 1 3,0 0 0,0 0 0,0 0-1,0 1 1,0-1 0,0 1 0,0 0 0,0 0 0,4 1 0,122 19-54,-61-4 86,1-2 0,0-4 1,1-2-1,94-3 1,-131-5-67,-20-1 24,-1 1 0,0 0 0,1 1 0,-1 0 0,13 3 0,-15-2 12,-1 0-1,1-1 1,-1-1 0,1 1-1,10-2 1,40 2-2,-49 1 2,0-2 1,0 0-1,22-2 0,-27 1 0,1 0 0,0 0 0,0 1 0,0 0-1,-1 0 1,1 1 0,0 0 0,0 0 0,0 0 0,10 5 0,-10-4-2,1-1 1,0 1 0,0-1-1,0 0 1,-1-1 0,10 0-1,-14 0 12,191 0 35,-179 0-43,-12 1 1,-1-1 0,1 0 0,-1 0 0,1 0 0,0 0 0,-1-1 0,1 1 0,-1 0 0,1-1 0,0 0 0,-1 0 0,4-1 0,20 7-2,-7 1-18,58 0 31,-70-6-23,21-1-2,0 2 0,35 6 0,-45-5 114,0-1 0,0-1 0,-1-1-1,26-3 1,28-1-351,-48 5 171,26 0 43,1-1 0,53-9 0,-51 7 11,-43 4 19,-1-1-1,1 0 1,-1-1 0,15-2-1,-12 0 4,0 1-1,1 1 0,-1 0 1,15 1-1,-15 1 1,0-1 1,0-1-1,1 0 1,12-4 0,-14 4-8,0-1 0,1 1 0,-1 1 0,0 0 0,17 2 0,35-2 17,-22-3 31,55 1 0,-55 3-30,55-7 1,-78 5-15,0 0 0,0 2 0,23 2 1,20 0 4,175-3 65,-29 12 638,-10-5-590,-135-8-117,104 13-394,-142-10 283,-1 0-1,44-3 1,-40 0 223,51 5 0,-44-1-68,0-2 0,34-3 0,-6 1 10,-18-2 128,-1-1 0,57-13 0,-69 11-108,50-4-16,1 2 0,139 6 0,-104 3 7,-81 1-64,-26-1 9,1 0 0,0-1 1,-1 0-1,17-3 0,0 1-7,-1 0 1,1 1-1,0 2 0,41 6 0,41 1 83,-87-7-72,-16 0 12,1-1 1,0 1 0,-1-1 0,1-1-1,0 1 1,0-1 0,-1 0-1,1 0 1,9-4 0,-13 4-8,0 0 0,1 0 0,-1 0 0,1 0 0,-1 0 0,1 1 0,-1-1 0,1 1 0,-1 0 0,1-1 0,0 1 0,-1 0 0,1 1 0,-1-1 0,1 0 0,0 1 0,4 1 0,-2-1 4,0 0 0,0 0 0,1 0-1,-1-1 1,0 0 0,0 0 0,1 0 0,-1 0 0,0-1 0,0 0 0,6-2 0,13-1-15,-1 0-1,1 1 1,0 2-1,0 1 1,33 3-1,24-1 6,30-8 629,-95 8-661,-15-1 15,1-1 1,-1 0-1,1 0 1,-1 1-1,0-1 1,1 0 0,-1 0-1,1 0 1,-1 0-1,1-1 1,-1 1-1,1 0 1,-1-1-1,3 0 1,1 0 12,0 0 0,0 0 0,0 0 0,0 1 0,1-1 0,-1 1 0,0 1 0,0-1 0,6 2 0,11-1-51,71-7 63,-37 0 2,-2 0 22,-48 5 27,1 0 0,-1-1 1,1 0-1,-1 0 1,0-1-1,8-3 1,-12 5-4,32-5 124,-20 5-155,-8 1-48,1-1-1,-1 1 1,1 0 0,-1 1 0,0 0 0,1 0 0,9 3 0,-11-3 28,-1 0 1,1 0-1,0-1 1,-1 1 0,1-1-1,0 0 1,0-1-1,-1 1 1,1-1 0,8-2-1,24-1 67,3-2 591,-39 6-659,1 0-9,5 0-5,-3 0-4,3 0-3,-5 0 2,-2 1-6,2 3 9,10-3 8,-6-1-2,-4 0 0,28 0 40,-28 0 1,0 1-42,0 1 0,0-1-1,0 0 1,0 0 0,1 0 0,-1 0-1,0 0 1,1 0 0,-1-1 0,1 1 0,2 0-1,-3-1 331,-36-6-122,26 5-868,1 1 1,-1-2 0,1 1 0,-1-1-1,-11-4 1,-39-18-7084,44 17 5416,-17-5-1730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00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0 236,'0'0'6105,"-9"0"-4966,9 0-1065,1 1 0,-1-1 0,0 0 0,0 0-1,1 0 1,-1 0 0,0 0 0,0 0 0,1 0 0,-1 0 0,0 0 0,0 1 0,1-1-1,-1 0 1,0 0 0,0 0 0,0 0 0,1 1 0,-1-1 0,0 0 0,0 0 0,0 0 0,0 1-1,0-1 1,0 0 0,1 0 0,-1 1 0,0-1 0,0 0 0,0 0 0,0 1 0,0-1-1,0 0 1,0 0 0,0 1 0,0-1 0,0 0 0,0 1 0,0-1 0,-3 19 583,-2 10 480,11-7-153,-6-20-939,1-1 0,-1 0 0,1 1 1,-1-1-1,1 0 0,-1 1 0,0-1 1,0 1-1,0-1 0,0 1 0,0-1 1,0 0-1,0 1 0,0-1 0,0 1 1,-1-1-1,1 1 0,0-1 0,-1 0 0,0 1 1,1-1-1,-1 0 0,0 0 0,-1 3 1,2-3-17,-1 1 0,1-1 0,-1 0 0,1 1 0,0-1 0,0 1 0,0-1 0,0 1 1,0 0-1,0-1 0,0 1 0,0-1 0,1 1 0,-1-1 0,0 0 0,1 1 0,-1-1 1,1 1-1,1 1 0,4 20 63,5 28 578,0 25-301,-1-43-308,-10-15-22,-1-12-4,1 0 0,0 0 0,0 0 0,0 0 0,1 0 0,0 0 0,0 0 0,1 0 0,3 11 0,-4-15-24,0 1 0,0 0 0,0 0 0,-1 0 0,1 0 0,-1-1 0,0 1 0,0 0 0,0 0 0,0 0 0,-1 0 0,1 0 0,-2 3 0,2-3-9,-1 0 1,1-1-1,-1 1 1,1 0-1,0 0 1,0 0-1,0-1 1,0 1-1,0 0 1,1 0-1,-1-1 1,1 1-1,1 3 1,0-2 0,-1 0 0,0 0 0,0 0 0,0 1 0,0-1 0,0 0 0,-1 8 0,0-8-2,0-1-1,0 1 1,0-1 0,1 1-1,-1-1 1,1 0-1,0 1 1,0-1-1,0 0 1,0 0 0,3 4-1,-3-2 3,0-1-1,0 1 1,0-1-1,-1 1 1,1 0-1,-1-1 1,0 1-1,-1 0 0,0 6 1,0 4 59,1 179 1425,11-123-1139,-11-67-343,0 0 0,0-1 0,0 1 0,-1 0 0,1 0 0,-1 0 0,0 0-1,0-1 1,0 1 0,-3 6 0,2-4-2,1-1 0,0 1 0,0-1-1,0 1 1,1-1 0,0 1-1,0 0 1,0-1 0,2 9 0,0 9 12,-2-22-15,-1 34 198,3 1 1,6 42-1,-5-50 137,0 0-1,-2 1 1,-4 41-1,1 0-276,12-28-76,-4-22-34,-5-19 55,0 1 1,0-1-1,-1 1 1,1-1 0,-1 1-1,1-1 1,-1 1 0,1-1-1,-1 1 1,0 0 0,0-1-1,0 1 1,0-1-1,0 1 1,0 0 0,0-1-1,0 1 1,-1-1 0,1 1-1,-2 2 1,-1 7 32,0 1 0,0-1 0,1 1 0,1 0-1,0 0 1,1-1 0,0 15 0,1-10 112,-2 1 0,-4 31 0,2-24-113,1 1 0,0-1 0,2 1 0,3 24 0,0 16 196,-3 99-151,-11-111-71,11 38-44,-11-59 30,11-15 28,1 5-29,-2 0 0,0-1 0,-7 35 0,-3 0 88,10-50-74,-1-1 1,1 0 0,0 0 0,1 1-1,-1-1 1,1 0 0,0 1 0,2 9-1,0 49-13,-2 324 91,-10-342-240,10-44 159,0-1-1,0 1 1,0-1-1,0 1 1,0-1-1,0 1 1,0-1 0,0 1-1,-1-1 1,1 1-1,-1-1 1,1 1-1,-1-1 1,1 1 0,-1-1-1,0 0 1,0 1-1,0-1 1,-1 2-1,0 2 2,1-1-1,0 1 0,1-1 0,-1 1 1,1-1-1,0 1 0,0 0 0,0-1 1,2 8-1,-1 2-2,-12 89 13,5-83-8,5-19-9,1 0 0,-1-1 0,1 1 0,-1 0 0,1-1 0,0 1 1,-1 0-1,1-1 0,0 1 0,-1 0 0,1 0 0,0-1 0,0 1 1,0 0-1,0 0 0,0 0 0,0-1 0,0 1 0,0 0 0,0 0 1,0 0-1,0-1 0,0 1 0,1 0 0,-1 0 0,0 0 0,0-1 1,1 1-1,-1 0 0,1-1 0,-1 1 0,1 0 0,-1-1 0,1 1 1,-1-1-1,1 1 0,-1 0 0,1-1 0,0 0 0,0 2 0,1 27 11,-2 80 20,-4-100-37,3-8 6,1 0 0,-1-1 1,0 1-1,1 0 0,-1 0 1,1 0-1,-1-1 0,1 1 1,0 0-1,-1 0 1,1 0-1,0 0 0,-1 0 1,1 0-1,0 0 0,0 0 1,0 0-1,0 0 0,0 0 1,0 0-1,0 1 0,4 5-9,-3-6 9,0 0 0,-1-1 0,1 1 0,-1 0 0,1 0 0,-1-1 0,1 1 0,-1 0 1,1 0-1,-1 0 0,0 0 0,0 0 0,1-1 0,-1 1 0,0 0 0,0 0 0,0 0 0,0 2 0,0 87-9,11-66 70,-22 49 76,11-62-155,0-9 7,-1 0 0,1 0 0,0 1 0,0-1 0,0 0 0,0 0 0,1 0 0,-1 0 0,1 0 0,-1 0 0,1 0 0,0-1 0,-1 1 0,1 0 1,0 0-1,0 0 0,2 2 0,5 1 33,-11 1-7,-9 7-1,10-6-12,1 1-1,0-1 1,1 0-1,0 1 1,0-1 0,1 12-1,0-2-30,-1-6 121,-1-9-96,1-1 0,0 1 0,-1-1 0,1 1 0,0-1 0,0 1-1,0-1 1,0 1 0,1-1 0,-1 1 0,0-1 0,0 1 0,1-1 0,-1 0 0,1 1 0,0-1 0,-1 1 0,1-1 0,0 0 0,0 0 0,0 1 0,0-1 0,1 1 0,-1 3-2,0-1-1,0 1 0,-1 0 1,1-1-1,-1 1 0,0-1 1,-2 9-1,2-7-231,-11 5 411,11-2-129,-1-8-45,1-1 1,0 1 0,-1 0 0,1 0 0,0 0-1,0 0 1,0 0 0,0 0 0,0 0-1,0-1 1,0 1 0,0 0 0,0 0 0,0 0-1,0 0 1,1 0 0,-1 0 0,0 0-1,1-1 1,-1 1 0,0 0 0,1 0-1,-1 0 1,1-1 0,-1 1 0,1 0 0,0-1-1,-1 1 1,1 0 0,0-1 0,-1 1-1,1-1 1,1 1 0,0 0-7,-2 3 2,0-3 9,0 17 15,-7-7 4,12-9-15,-3-2-12,-2 1-111,0 0 9,0 0 1,-1 0-1,1 0 1,0 0-1,0 0 0,-1 0 1,1 0-1,-1 0 1,1 0-1,-1 0 1,1 0-1,-1 0 0,0 0 1,1-1-1,-1 1 1,-1 1-1,0 8-1104,1-5-2348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21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77 116 212,'-2'12'1268,"-27"0"1629,27-12-2442,-41 1 1053,43-1-1421,0 1 0,0-1 0,0 0 0,0 1 0,0-1 0,0 0 0,0 1 0,0-1 0,0 0 0,0 1 0,0-1 0,0 0 0,0 1 0,0-1 0,0 0-1,0 1 1,0-1 0,0 0 0,0 1 0,1-1 0,-1 0 0,0 1 0,0-1 0,0 0 0,1 0 0,-1 1 0,0-1 0,0 0 0,1 0 0,-1 1 0,0-1 0,0 0 0,1 0 0,-1 0 0,0 1 0,1-1 0,-1 0 0,0 0 0,1 0 0,-1 0 0,0 0 0,1 0 0,-1 0 0,0 0 0,1 0 0,-1 0 0,0 0 0,1 0 0,1 0 626,32 12 1796,40-6-617,-23 2-1444,-44-6-403,-1-1 1,0 1-1,1-1 0,-1 0 1,1-1-1,-1 0 0,1 0 0,0 0 1,-1 0-1,1-1 0,-1 0 1,0-1-1,8-2 0,-11 3-27,-1 0 1,1 0-1,0 0 0,0 1 0,0-1 0,0 1 1,0-1-1,0 1 0,4 0 0,16-2 12,-1-2 23,1 1 1,0 1-1,0 1 1,0 1 0,23 3-1,22-1 368,-16-2-326,32 0 339,-82 0-441,0 0 3,52 6-4,-39-7 50,-9 1-33,0-1 1,0 1-1,0 1 1,0-1-1,0 1 1,0 0-1,10 3 1,9-5 96,-24 1-110,1-1 0,-1 1 1,1-1-1,-1 1 1,1 0-1,-1 0 0,1 0 1,-1 0-1,1 0 1,-1 0-1,1 0 0,-1 0 1,0 1-1,1-1 1,-1 1-1,3 0 0,2 1-25,-1-1 0,1 0-1,0 0 1,-1-1 0,1 1-1,0-1 1,-1 0-1,1-1 1,7-1 0,13 0 312,50-4-252,-14 0-1,-36 7-47,-14-1 38,1 0 0,-1 0 0,1-1 0,19-4-1,-15 0 9,0 1 0,0 0 0,0 1 0,0 1 0,1 1 0,19 1 0,80-18 4,-42 12 281,-57 9-289,-16-2-22,-1-1 1,1 1-1,0-1 1,0 1 0,0-1-1,0 0 1,0 0 0,0 0-1,0 0 1,0 0-1,0 0 1,2-1 0,24-4 10,-1 2 1,46 0 0,-7-3 49,42-1-133,-34 1 30,-29 0 179,-29 6-143,1-2 0,-1 0 0,1 0 0,24-9 0,67-7 98,-86 15-108,0 0 0,42 2-1,65-11 0,-43 6 93,-77 4-75,-4-1-4,24 2-3,58-5 35,236-6-32,-301 15-13,-19-2 13,1 0 0,-1-1 0,1 1 0,-1-1 0,1 0 0,-1 0 0,1 0 0,0 0 0,-1-1 0,1 1 0,-1-1 0,0 0-1,5-1 1,3 1 0,259 1 37,-227 6-126,181 12 114,-113-12-30,-48 0 27,121 0-87,-34 0 128,-53 0-21,13 0-67,-95-6 34,0 0 0,-1 1 1,17 3-1,-20-1 3,0-2 0,0 1 0,0-1 0,17-1 0,145 6-48,-172-6 8,3 1 14,-1-1 14,0 0 1,0-1 0,0 1-1,1 0 1,-1-1 0,0 0-1,6-2 1,0 5-16,-9-2 15,0 0 0,1 0-1,-1 0 1,0 0 0,0 1 0,1-1 0,-1 0 0,0 0-1,0 0 1,1 0 0,-1 0 0,0 0 0,0 0-1,1 0 1,-1 1 0,0-1 0,0 0 0,1 0 0,-1 0-1,0 0 1,1 0 0,-1-1 0,0 1 0,0 0 0,1 0-1,-1 0 1,0 0 0,0 0 0,1 0 0,-1 0-1,0 0 1,0-1 0,1 1 0,-1 0 0,0 0 0,0 0-1,0-1 1,1 1 0,-1 0 0,0 0 0,0 0-1,0-1 1,0 1 0,0 0 0,1 0 0,-1-1 0,0 1-1,0 0 1,0 0 0,0-1 0,0 1 0,0 0 0,0-1-1,0 1 1,0 0 0,0 0 0,0-1 0,0 1-1,0 0 1,0 0 0,0-1 0,0 1 0,0 0 0,-1-1-1,1 0 7,13-4 12,-12 4-17,0 1 0,0-1 0,0 0 0,1 1-1,-1-1 1,0 1 0,0-1 0,1 1 0,-1 0 0,0-1 0,1 1 0,-1 0 0,0 0 0,1 0 0,-1 0 0,2 0 0,3 0-3,29-6 11,-4 0-19,25-1 671,-44 6-678,-8 1 19,0-1-1,-1 1 1,1 0 0,0 0 0,-1 0-1,1 0 1,0 1 0,4 1 0,-6 2-9,-2-3 21,-5-1-67,0 1 1,0 0 0,1 0-1,-1 0 1,0 0 0,1 1-1,-8 3 1,9-3-276,-1 0 1,0-1-1,0 1 1,0-1-1,0 0 1,0 0-1,0-1 1,0 1-1,0-1 1,0 0-1,-5 0 1,-47-11-9821,36 5 6283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7.8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50 798 1048,'0'1'197,"0"0"0,0 0 0,0 0 0,1 0-1,-1-1 1,0 1 0,-1 0 0,1 0 0,0 0 0,0 0-1,0 0 1,0 0 0,-1 0 0,1-1 0,0 1 0,-1 0 0,1 0-1,-9 7 7593,4-8-6001,4 0-1673,1 0 1,-1 0-1,1 0 0,-1-1 1,1 1-1,-1 0 1,1 0-1,-1 0 1,1 0-1,-1 0 0,1 0 1,-1 0-1,1 0 1,-1 0-1,1 0 1,-1 0-1,1 1 0,-1-1 1,1 0-1,-1 0 1,1 0-1,-1 1 1,1-1-1,-1 0 0,1 0 1,-1 1-1,1-1 1,0 1-1,-1-1 1,1 0-1,0 1 0,-1-1 1,0 1-1,1 0 454,-10 4 497,4-10 337,10 5-1185,-2 0 207,-1-11-129,4 7-282,-1 0 0,0-1 0,-1 0 0,1 0 0,5-11 0,15-18-10,19-33-11,0-12-15,0 0 12,-13 25-9,-19 22-26,-4 17 27,-6 13 16,-1 0 1,1 0 0,0-1 0,0 1 0,0 0 0,0 0-1,1 0 1,-1 0 0,1 0 0,2-2 0,14-22-7,-15 20 4,-2 5 3,-1 1 1,1 0 0,-1-1-1,0 1 1,1 0 0,-1-1-1,0 1 1,1-1 0,-1 1-1,0 0 1,0-1 0,1 1-1,-1-1 1,0 1 0,0-1-1,0 1 1,1-1 0,-1 1-1,0-1 1,0 1-1,0-1 1,0 1 0,0-1-1,0 1 1,0-1 0,0 1-1,0-1 1,-1 1 0,1-1-1,0 1 1,0-1 0,0 1-1,-1-1 1,1 1 0,0-1-1,-1 0 1,2-5-3,5 1 1,-5 4 3,0 0-1,0 0 0,0 0 1,0 0-1,0 0 0,0 0 1,0 0-1,-1 0 0,1 0 1,0-1-1,-1 1 0,1 0 1,0-1-1,-1 1 0,0 0 1,1-1-1,-1 1 0,0 0 1,1-3-1,2-1-16,-2 4 15,-1 0 0,1 1-1,0-1 1,-1 0 0,1 0 0,-1 0 0,1 1 0,-1-1 0,1 0 0,-1 0-1,0 0 1,1 0 0,-1 0 0,0 0 0,0 0 0,0 0 0,0 0 0,0 0-1,0-1 1,9-19 6,-7 19-6,-1 0-1,1-1 1,-1 1-1,0 0 1,0-1-1,0 0 1,0 1-1,0-1 0,0 0 1,0-5-1,29-34-1,-8 7-4,-15 27 7,-7 6-1,1 1 0,-1-1 0,1 0 0,0 1 0,0-1 0,-1 0 0,1 1 0,0-1 1,0 1-1,0-1 0,1 1 0,-1 0 0,3-3 0,-4-2 1,0 6 0,0 0 0,0-1 0,-1 1 0,1-1-1,0 1 1,0 0 0,0-1 0,0 1 0,0-1 0,0 1-1,0 0 1,0-1 0,0 1 0,0-1 0,0 1-1,0 0 1,0-1 0,1 1 0,-1-1 0,0 1 0,0 0-1,0-1 1,0 1 0,1 0 0,-1-1 0,0 1 0,0 0-1,1-1 1,-1 1 0,0 0 0,1-1 0,1-2-1,1 1 1,-1-1-1,-1 0 1,1 0 0,0-1-1,-1 1 1,1 0-1,-1 0 1,0-1 0,0 1-1,0-1 1,0-5-1,11-16 35,2 5-39,-10 12-3,-2 17 49,1-6-41,5 12 22,-8-13-20,-1 0-1,1 0 0,0 0 1,0 0-1,1 1 0,-1-1 1,0 0-1,0 0 0,1 0 1,0-1-1,-1 1 0,1 0 1,0 0-1,0 0 0,0 0 1,2 3-1,-2-4 1,0 0-1,-1 1 1,1-1 0,0 1-1,-1-1 1,0 1 0,1-1-1,-1 1 1,0 0 0,1-1 0,-1 1-1,0-1 1,-1 4 0,1-3-3,0-1 1,0 1 0,0-1 0,0 1 0,0 0 0,1-1-1,-1 1 1,0-1 0,1 1 0,-1-1 0,1 1 0,0-1 0,1 3-1,9 32 25,26 46-77,-21-42 112,-6-20-25,-3-7-21,-1 0-1,-1 0 1,0 0-1,-1 0 1,4 21-1,3 5 12,0 4-15,0-2 22,-1-17-65,-9-22 31,0 0 0,1 1 0,-1-1-1,0 0 1,0 0 0,0 1 0,0-1-1,0 1 1,-1-1 0,1 5 0,-1-6 6,1 1 0,-1-1 0,0 1 0,1 0 0,-1-1 0,1 1 0,-1-1 0,1 0 0,0 1 0,0-1 0,0 1 0,0-1 0,0 0 0,1 2 0,-1-2-2,0 0 1,0 0-1,0 0 0,0 1 0,0-1 0,0 0 0,-1 0 0,1 1 0,0-1 0,-1 1 0,1-1 0,-1 0 1,0 1-1,1 1 0,11 26 35,6 1 9,-14-17-76,-4-13 32,0 0-1,0 0 0,1 0 1,-1-1-1,0 1 0,0 0 0,0 0 1,0 0-1,1 0 0,-1 0 1,0 0-1,0 0 0,0 0 1,1 0-1,-1 0 0,0 0 0,0 0 1,0 0-1,1 0 0,-1 0 1,0 0-1,0 0 0,0 0 1,1 1-1,-1-1 0,0 0 0,0 0 1,0 0-1,0 0 0,1 0 1,-1 0-1,0 1 0,0-1 1,0 0-1,0 0 0,0 0 1,0 0-1,1 0 0,-1 1 0,0-1 1,0 0-1,0 0 0,0 0 1,0 1-1,0-1 0,0 0 1,0 0-1,0 0 0,0 1 0,0-1 1,0 0-1,0 0 0,0 1 2,0 0-1,0-1 1,0 1-1,0 0 0,0-1 1,0 1-1,1-1 1,-1 1-1,0 0 0,0-1 1,1 1-1,-1-1 1,0 1-1,1-1 0,-1 1 1,0-1-1,1 1 1,-1-1-1,1 1 0,-1-1 1,1 1-1,-1-1 1,1 0-1,-1 1 0,1-1 1,-1 0-1,1 0 1,-1 1-1,2-1 0,9 18 250,-28-3-3542,16-14 2425,0 1 0,-1 0 0,1-1 1,-1 1-1,1-1 0,-1 1 0,0-1 1,0 0-1,0 0 0,0 0 1,0 0-1,0 0 0,0 0 0,0 0 1,0-1-1,-4 2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8.5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35 208,'0'0'2070,"-21"-19"10371,21 18-12369,0 1 1,-1 0 0,1-1 0,0 1 0,0 0-1,0-1 1,0 1 0,0 0 0,0-1 0,0 1-1,0 0 1,0-1 0,0 1 0,0 0-1,0-1 1,1 1 0,-1 0 0,0-1 0,0 1-1,0 0 1,0-1 0,0 1 0,1 0-1,-1 0 1,0-1 0,0 1 0,1 0 0,-1 0-1,0-1 1,0 1 0,1 0 0,-1 0-1,0 0 1,1-1 0,-1 1 0,0 0 0,0 0-1,1 0 1,-1 0 0,0 0 0,1 0 0,-1 0-1,1 0 1,-1 0 0,0-1 0,1 2-1,-1-1 1,1 0 0,9-2 44,-9 1-112,0 1 1,0 0-1,0-1 1,0 1-1,0 0 1,0 0-1,1 0 0,-1 0 1,0 0-1,0 0 1,0 0-1,0 0 1,0 0-1,0 0 0,0 1 1,0-1-1,0 0 1,2 2-1,42 10 238,-29-8-130,0-1 1,0 0 0,1-1-1,-1-1 1,1-1 0,-1 0-1,1-1 1,-1 0 0,31-8-1,-46 8-110,1 1-1,-1-1 1,1 1-1,-1 0 0,1-1 1,-1 1-1,1 0 0,-1 0 1,1 0-1,-1 0 1,1 0-1,-1 0 0,1 1 1,-1-1-1,0 0 0,1 1 1,-1-1-1,1 1 1,-1-1-1,0 1 0,3 2 1,-3-3-55,-1 1 0,1 0-1,-1 0 1,1-1 0,-1 1 0,0 0 0,1 0 0,-1 0 0,0 0 0,0 0 0,1 0 0,-1 0 0,0-1 0,0 1 0,0 0 0,0 0 0,0 0 0,0 0 0,-1 0 0,1 0-1,0 0 1,0 0 0,-1 0 0,1-1 0,0 1 0,-1 0 0,1 0 0,-2 1 0,-3 15-2632,1-1-1455,-1-7-1780,-4-3 2262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9.6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28,'-8'0'11951,"5"1"-11014,-27 53 2835,23-40-3609,2 1 1,-1 0-1,2 0 1,0 0 0,1 1-1,1 0 1,-1 28-1,4-35-110,1 1 0,0-1 0,0 0 0,1 0-1,0 0 1,1-1 0,0 1 0,9 12 0,-12-18-33,1-1 0,-1 0 0,1 0 1,0 1-1,-1-1 0,1 0 0,0 0 1,1-1-1,-1 1 0,0 0 0,0-1 1,1 1-1,-1-1 0,1 0 0,-1 0 1,1 0-1,-1 0 0,1 0 0,5 0 1,-3 0 60,1-1 0,-1 0 0,1-1 0,-1 0 0,1 1-1,-1-2 1,1 1 0,-1-1 0,8-3 0,9-6 187,0-1-1,-1 0 0,31-26 0,-46 34-292,48-52 166,-48 50-95,-1 1 1,0-2 0,0 1 0,-1 0 0,1-1 0,-1 0 0,-1 0 0,1 0-1,-1-1 1,-1 1 0,1-1 0,-1 1 0,-1-1 0,1 0 0,-1 0-1,0-13 1,-1 20-47,0 1 0,0-1 0,0 1 0,-1-1-1,1 1 1,0-1 0,0 1 0,0-1 0,-1 1 0,1 0-1,0-1 1,0 1 0,-1-1 0,1 1 0,0 0 0,-1-1-1,1 1 1,0-1 0,-1 1 0,1 0 0,0 0-1,-1-1 1,1 1 0,-1 0 0,1 0 0,-1 0 0,1-1-1,-1 1 1,1 0 0,-1 0 0,1 0 0,-1 0 0,1 0-1,-1 0 1,-25 4-100,24-4-156,0 1-1,0 0 1,0-1-1,0 1 0,0 0 1,0 0-1,0 0 1,0 1-1,1-1 1,-1 0-1,0 1 0,1-1 1,-1 1-1,1-1 1,-1 1-1,1 0 0,0 0 1,0 0-1,0 0 1,0 0-1,0-1 0,0 2 1,0-1-1,0 2 1,1 4-3690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0.6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6 852,'0'0'4265,"21"-5"6740,-27 13-10016,3-5-459,11 4-204,-5 28 691,0-27-875,-1-1 0,0 1 0,-1 0 0,1 0-1,-1 10 1,6 28 254,-4-32-285,-1 0 1,-1 0-1,-1 0 1,0 0-1,-2 19 1,0 9 107,2-32-172,0 1 0,-1-1 0,0 1 0,-1-1 0,-3 12 0,2-8-17,1 1 0,1 0 0,0 0 0,1 0 0,3 22 0,-1 10 75,-13 38 142,1-13 217,-1-19-152,11-52-307,-2 16-8,-5-16 5,14-1-2,-5 0-5,0-13-3463,-1 12 2810,1 0 0,-1 0 0,1-1 0,-1 1 1,1-1-1,-1 1 0,0-1 0,0 0 0,0 1 0,0-1 1,0 0-1,0 0 0,0 1 0,-1-1 0,1 0 1,0 0-1,-1 0 0,0 0 0,0 0 0,1 0 0,-1 0 1,-1-3-1,1-12-2640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1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1220,'2'12'16700,"125"-6"-13929,-43 6-2655,-73-8-1658,-10-4 1209,-1 1-1,1-1 1,-1 0-1,1 1 0,-1-1 1,1 0-1,-1 1 1,1-1-1,0 0 0,-1 0 1,1 0-1,-1 0 1,1 0-1,-1 1 0,1-1 1,0 0-1,-1 0 1,1 0-1,-1-1 0,1 1 1,0 0-1,-1 0 1,1 0-1,-1 0 0,1 0 1,-1-1-1,1 1 1,-1 0-1,1-1 0,-1 1 1,1 0-1,-1-1 1,1 1-1,-1 0 0,1-1 1,-1 1-1,0-1 1,1 1-1,-1-1 0,1 0 1,1-5-3231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2.4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1 780,'0'34'12764,"0"5"-6532,0 8-4472,0 66-4210,0-75 4335,-11 29-1595,1 32 264,-12 8-295,22-103-254,-1 0 0,1 0 1,-1 0-1,0-1 0,0 1 0,0 0 0,-1-1 1,-2 6-1,2-6-2,1 0 0,-1 1 0,1-1 1,0 1-1,0-1 0,0 1 1,0 0-1,1 4 0,-22 70 43,11-35-29,0-15 631,11-41-471,0 10-147,-1-1 0,1 1 0,0 0 0,0-1 0,0 1 1,1-1-1,-1 1 0,1 0 0,0-1 0,0 1 1,0 0-1,0 0 0,3-6 0,-1-10 13,-2 2-33,2 12-9,0 0-1,0-1 0,-1 1 0,1-1 0,-1 0 1,2-9-1,-3 12 6,0 0 1,0 0 0,0 0-1,0 0 1,1 0-1,-1 1 1,1-1-1,0 0 1,0 1 0,0 0-1,4-5 1,13-18-2,-11 13-22,0 1 1,0 0-1,1 0 1,0 1-1,1 0 1,1 1-1,-1 0 0,1 0 1,1 1-1,12-7 1,-21 13 18,0 1 0,0 0 0,0-1 0,0 1 0,0 0 1,0 0-1,0 1 0,0-1 0,0 1 0,0-1 0,0 1 0,0 0 0,1 0 1,-1 1-1,0-1 0,0 1 0,0-1 0,0 1 0,0 0 0,0 0 0,0 0 1,0 0-1,0 1 0,-1-1 0,1 1 0,4 3 0,7 26-69,-11-23 71,-1-1 0,0 1 0,0-1 0,-1 1 0,0-1 0,-1 1 0,1 0 0,-1 0 0,-2 11 1,1 7 21,-10 29 7,12-35-43,0-14 17,-1 0 0,0-1 0,0 1 0,0 0-1,-1-1 1,0 1 0,0 0 0,0-1 0,-1 1-1,-3 7 1,5-11 9,-1 0 1,0 0-1,1 0 1,-1 1-1,1-1 0,-1 0 1,1 0-1,0 1 0,0-1 1,0 0-1,0 0 0,1 4 1,9-13-8184,-8 2 6545,1-1-1,-1 1 0,0-1 1,0 1-1,2-11 1,5-7-2301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3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34 412,'0'0'1675,"10"-6"3023,-10 6-4573,0-1 1,0 1 0,0-1 0,-1 0 0,1 1 0,0-1 0,0 1 0,0-1-1,0 1 1,0-1 0,0 0 0,0 1 0,0-1 0,0 1 0,1-1-1,-1 1 1,0-1 0,0 0 0,0 1 0,1-1 0,-1 1 0,0-1 0,0 1-1,1-1 1,-1 1 0,1-1 0,-1 1 0,0 0 0,1-1 0,-1 1-1,1 0 1,-1-1 0,1 1 0,0-1 0,1 0-165,1-7 5303,-4 16-4581,1-7-647,0-1-33,1 0 0,-1 0 1,0 0-1,0-1 1,0 1-1,1 0 0,-1 0 1,0 0-1,0 0 1,0 0-1,1 0 1,-1 0-1,0 0 0,0 0 1,1 0-1,-1 0 1,0 0-1,0 0 0,1 0 1,-1 0-1,0 0 1,0 1-1,0-1 1,1 0-1,-1 0 0,0 0 1,0 0-1,0 0 1,1 0-1,-1 1 0,0-1 1,0 0-1,0 0 1,0 0-1,1 0 0,-1 1 1,0-1-1,0 0 1,0 0-1,0 0 1,0 1-1,0-1 0,0 0 1,0 0-1,0 1 1,0-1-1,0 0 0,0 0 1,0 0-1,0 1 1,0-1-1,0 0 1,0 0-1,0 1 0,0-1 1,0 0-1,0 0 1,0 1-1,0-1 0,2 27 89,1-6-15,-2-18-63,1 0 0,0 0 0,-1 0 0,0 0 0,0 1 1,0-1-1,0 0 0,0 1 0,-1-1 0,1 1 0,-1-1 0,0 4 0,-2 57 266,1-28-202,1 156 22,5-180-98,-4-11-2,-1-1 0,1 1 0,-1-1 0,1 1 0,-1-1 0,0 1 0,1-1 1,-1 1-1,0-1 0,1 1 0,-1 0 0,0-1 0,0 1 0,0 0 0,0-1 0,1 1 0,-1-1 1,0 1-1,0 0 0,0-1 0,0 1 0,0 0 0,-1-1 0,1 1 0,0 0 0,0-1 1,0 1-1,0 0 0,-1-1 0,1 1 0,-2 2 4,1 0 1,0 0-1,0-1 0,0 1 1,0 0-1,0 0 0,1 0 1,-1 0-1,1 0 0,0 0 1,0 0-1,0 0 0,0 0 1,1 0-1,-1 0 0,1 0 1,-1 0-1,1 0 0,0 0 1,1 0-1,1 3 0,-2 0 2,1 0-1,-1 1 0,0-1 1,-1 1-1,1-1 0,-1 1 1,-1-1-1,-1 12 0,0 9 61,-8 41 400,10-15-423,0-51-42,0-1-2,-9 3 0,7 0 5,3 9-128,-1 8 424,0-20-339,-1-1 0,1 1 0,0-1 1,0 1-1,0-1 0,0 0 0,0 1 0,-1-1 0,1 1 0,0-1 0,0 0 1,-1 1-1,1-1 0,0 1 0,-1-1 0,1 0 0,0 0 0,-1 1 0,1-1 1,-1 0-1,1 0 0,0 1 0,-1-1 0,1 0 0,-1 0 0,1 0 0,-1 0 1,1 1-1,0-1 0,-1 0 0,1 0 0,-1 0 0,0 0 0,-20-31-11444,10 19 7986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5.3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96,'1'-1'153,"0"1"1,0 0-1,-1 0 1,1-1-1,0 1 1,-1 0-1,1-1 0,0 1 1,-1-1-1,1 1 1,0-1-1,-1 0 1,1 1-1,-1-1 0,1 1 1,-1-1-1,0 0 1,1 1-1,-1-1 1,1 0-1,-1 0 0,0 1 1,0-1-1,1 0 1,-1 0-1,0 1 1,0-1-1,0 0 0,0 0 1,0 0-1,0 1 1,0-1-1,0 0 1,0 0-1,-1 0 0,1 1 1,0-1-1,0 0 1,-1 0-1,1 0 0,-1-9 1020,3-8 622,-2 18-1763,1 0-1,-1 0 1,0 0 0,1 0-1,-1 0 1,1 0-1,-1-1 1,0 1 0,1 0-1,-1 0 1,0 0 0,1-1-1,-1 1 1,0 0-1,1 0 1,-1-1 0,0 1-1,0 0 1,1-1-1,-1 1 1,0 0 0,0-1-1,1 1 1,-1 0-1,0-1 1,0 1 0,1-7 5812,-1 8-5814,0 0-7,0 0 0,1 0 0,-1 0 0,0 0 0,1 0 0,-1 1 1,1-1-1,-1-1 0,1 1 0,0 0 0,-1 0 0,1 0 0,0 0 0,0 0 0,-1-1 0,1 1 0,0 0 0,1 0 0,2 1 14,-1 0 1,0 0-1,1 0 0,-1 0 1,0 1-1,-1-1 0,1 1 0,0 0 1,-1 0-1,1 0 0,-1 0 0,2 4 1,33 48 150,-25-33-147,-6-10-4,1 0-1,0-1 1,1 1 0,15 16 0,-19-23-21,1 1 0,-1 0-1,0 0 1,0 0 0,0 0 0,2 8 0,8 10-6,3 1 1,7 15 20,-16-25-31,-6-13 1,-1-1 0,0 1 0,1 0 0,-1 0 1,0 0-1,0 0 0,0 0 0,0 0 0,-1 0 0,1 0 0,-1 0 0,1 3 1,3 3 6,-1-1 0,1 1 0,1-1 1,-1 0-1,11 10 0,24 44-9,-33-40 42,-6-20-42,0-1 0,-1 1 0,1 0 1,0 0-1,1 0 0,-1 0 0,0 0 0,0 0 1,0 0-1,0 0 0,1 0 0,-1-1 0,0 1 1,1 0-1,-1 0 0,1 0 0,-1-1 0,1 1 1,-1 0-1,1 0 0,0-1 0,-1 1 0,2 1 1,-1-2-2,0 0 2,-1 0-1,1 1 1,-1-1-1,1 0 1,-1 1 0,1-1-1,-1 0 1,1 1-1,-1-1 1,1 0 0,-1 1-1,0-1 1,1 1-1,-1-1 1,0 1-1,1-1 1,-1 1 0,0-1-1,0 1 1,1 0-1,-1-1 1,0 1 0,0-1-1,0 1 1,0 0-1,0-1 1,0 1 0,0-1-1,0 1 1,0 0-1,0-1 1,0 1-1,0-1 1,-1 2 0,4 0 19,-3 0-17,1-1-1,0 0 1,-1 0-1,1 0 1,0 0 0,0 0-1,0 0 1,-1 0 0,1 0-1,0-1 1,0 1 0,0 0-1,1 0 1,-1-1 0,0 1-1,0-1 1,0 1 0,2 0-1,-3 0 9,-6 8 9,6-9-20,0 0 1,0 0 0,0 0 0,0 0-1,0-1 1,0 1 0,0 0-1,0 0 1,0 0 0,0 0 0,0 0-1,0 0 1,0-1 0,0 1-1,0 0 1,0 0 0,-1 0 0,1 0-1,0 0 1,0 0 0,0 0 0,0-1-1,0 1 1,0 0 0,0 0-1,0 0 1,0 0 0,0 0 0,-1 0-1,1 0 1,0 0 0,0 0-1,0 0 1,0 0 0,0 0 0,0 0-1,0-1 1,-1 1 0,1 0-1,0 0 1,0 0 0,0 0 0,0 0-1,0 0 1,0 0 0,-1 0-1,1 0 1,0 0 0,0 1 0,0-1-1,0 0 1,0 0 0,0 0 0,-1 0-1,1 0 1,0-1-15,17 10-28,-17-9 42,0 0 1,-1 0 0,1 0 0,0 0-1,0 0 1,0 0 0,-1-1-1,1 1 1,0 0 0,0 0 0,-1 0-1,1 0 1,0 1 0,0-1-1,-1 0 1,1 0 0,0 0 0,0 0-1,-1 0 1,1 0 0,0 0-1,0 0 1,0 0 0,-1 0 0,1 1-1,0-1 1,0 0 0,0 0-1,-1 0 1,1 0 0,0 1 0,0-1-1,0 0 1,0 0 0,0 0-1,0 1 1,-1-1 0,1 0 0,0 0-1,0 1 1,0-1 0,0 0-1,0 0 1,0 1 0,0-1 0,0 0-1,0 0 1,0 1 0,0-1-1,0 0 1,0 0 0,0 0 0,0 1-1,0-1 1,1 0 0,-1 0 0,0 1-1,0-1 1,0 0 0,0 0-1,0 0 1,0 1 0,1-1 0,-1 0-1,-5 3-1483,5-3 1324,-1 0-1,1 1 0,0-1 0,-1 0 0,1 0 1,-1 1-1,1-1 0,-1 0 0,1 0 0,-1 0 1,1 1-1,-1-1 0,1 0 0,-1 0 0,1 0 1,-1 0-1,1 0 0,-1 0 0,1 0 0,-1 0 1,1 0-1,-1 0 0,1 0 0,-1 0 0,1-1 1,-1 1-1,1 0 0,0 0 0,-1 0 0,1-1 1,-1 1-1,1 0 0,-1-1 0,1 1 0,0 0 1,-1-1-1,1 1 0,0 0 0,-1-1 0,1 0 1,-20-11-5736,9 6 2936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6.6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50 196,'10'-30'5236,"-9"30"-5227,-1 0 0,0 0-1,0 0 1,1 1 0,-1-1-1,0 0 1,0 0 0,1 0-1,-1 0 1,0 0-1,0 0 1,1 0 0,-1 0-1,0 0 1,0 0 0,1 0-1,-1 0 1,0 0-1,0 0 1,1 0 0,-1 0-1,0 0 1,0 0 0,1 0-1,-1-1 1,0 1-1,0 0 1,1 0 0,-1 0-1,0 0 1,0 0 0,0-1-1,1 1 1,-1 0-1,0 0 1,0 0 0,0-1-1,0 1 1,0 0 0,1 0-1,-1 0 1,0-1-1,0 1 1,0 0 0,0 0-1,0-1 1,0 1 0,0 0-1,0-1 1,0 1 0,0 0-1,0 0 1,0-1-1,0 1 1,0 0 0,0-1-1,1-10 2310,6 10-572,-12 2-916,3-1-518,2 3 27,-1-1 1,0 1 0,1 0-1,0 0 1,0 0-1,0 0 1,0 0 0,0 0-1,1 0 1,-1 0 0,1 0-1,0 0 1,0 0 0,1 2-1,5 28 137,-7 82 232,-11-62-466,0 15-209,11 193 1361,-10-219-1364,10 5 71,0-46-92,10 17-63,-10-17 107,0 28-1435,-12-45-10973,3 9 8844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43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0 913 84,'0'-1'9720,"0"2"-9138,2-32 1738,0 29-2200,0 0 0,0 0-1,-1 0 1,1 0-1,0 0 1,-1 0-1,0 0 1,1-1-1,-1 1 1,0-1-1,0 1 1,0-1-1,-1 1 1,2-4-1,9-24 207,-6 22-258,-1 3-40,-1 0-1,0 0 1,0-1 0,0 1 0,-1-1 0,0 0 0,0 1 0,2-10-1,-3 10-18,1-1 0,0 0-1,0 0 1,0 1 0,0-1-1,1 1 1,0 0 0,5-6 0,8-18 29,-2 6-13,-12 19-20,1 0 0,-1 1 0,0-1-1,0 0 1,0 0 0,0 0 0,-1 0 0,0 0-1,0-1 1,1-4 0,-1 6-4,-1 0 0,1 1-1,-1-1 1,1 1 0,0-1-1,0 0 1,0 1 0,1-1 0,-1 1-1,2-3 1,7-19-3,-9 17 15,1 0-1,0-1 1,1 1 0,0 0-1,0 0 1,6-10 0,-2 6 17,-5 9-24,-1 0 0,0 0 1,1 0-1,-1-1 0,0 1 0,0 0 0,0-1 0,0 1 0,-1-1 0,1 1 0,-1-1 0,1 1 0,-1-1 0,0-4 0,10-23 17,-8 27-21,-1 0 0,1 0 0,-1 0 0,0 0 0,0 0 0,0-1 0,0 1 0,0-6 0,10-17 33,-10 24-31,0 0 0,1 0 0,-1 0 0,0 0 0,0-1 0,0 1 0,0 0 0,-1-1 0,1 1 0,-1-1 0,1-2-1,-1 4-2,0 0-1,0 0 0,0 0 1,0 0-1,0 0 0,0 0 1,0-1-1,0 1 0,0 0 1,1 0-1,-1 0 1,1 0-1,-1 0 0,0 0 1,1 0-1,0 0 0,-1 1 1,2-2-1,3-16 11,-5 17-10,0 0 0,-1 0-1,1 0 1,0 0-1,0 0 1,1 0-1,-1 0 1,0 1-1,0-1 1,0 0-1,1 0 1,-1 0-1,0 0 1,1 0-1,-1 1 1,1-1-1,-1 0 1,1 0 0,-1 1-1,1-1 1,-1 0-1,1 1 1,0-1-1,1-1 1,-2 2 1,1-1 0,-1 0 0,0 1 0,1-1 0,-1 0 0,0 1 1,1-1-1,-1 0 0,0 0 0,0 1 0,0-1 0,0 0 0,0 0 0,0 1 0,0-1 0,0 0 1,0 0-1,0 0 0,0 1 0,-1-2 0,2-13-2,2 11 3,0 1 1,-1-1 0,0 0-1,0-1 1,0 1-1,-1 0 1,1 0 0,-1-1-1,1-6 1,2 3 1,-3 8-5,-1-1 1,1 0 0,0 1 0,-1-1-1,1 0 1,-1 0 0,1 1 0,-1-1-1,0 0 1,1 0 0,-1 0 0,0 0 0,0 1-1,1-1 1,-1 0 0,0 0 0,0 0-1,0-2 1,5-3-9,-5 5 8,0 1-1,1 0 0,-1 0 1,0 0-1,1-1 0,-1 1 1,0 0-1,1 0 0,-1-1 0,0 1 1,1 0-1,-1-1 0,0 1 1,0 0-1,1-1 0,-1 1 1,0-1-1,0 1 0,0 0 0,0-1 1,1 1-1,-1-1 0,0 1 1,0-1-1,0 1 0,0 0 1,0-1-1,0 0 0,0 0 10,1-10 151,3 9-117,-3 2-36,-1 0 0,0 0 0,1 0 1,-1 0-1,0-1 0,1 1 1,-1 0-1,0 0 0,0-1 0,1 1 1,-1 0-1,0 0 0,0-1 0,1 1 1,-1 0-1,0-1 0,0 1 1,0 0-1,1-1 0,-1 1 0,0 0 1,0-1-1,0 1 0,0 0 1,0-1-1,0 1 0,0 0 0,0-1 1,0 1-1,0-1 0,0 1 0,0 0 1,0-1-1,0 1 0,0 0 1,-1-1-1,7-5 86,-5 5-87,0 1 1,1-1 0,-1 0-1,0 0 1,0 0 0,0 0-1,0 0 1,-1 0 0,1 0-1,0 0 1,0 0 0,-1 0-1,1-1 1,0 1 0,-1 0-1,1-1 1,-1 1 0,0 0-1,1-1 1,-1 0 0,11-18 9,-6 13 18,-5 7-38,0-1 0,1 1-1,-1 0 1,0 0 0,1 0 0,-1 0 0,0 0 0,1-1 0,-1 1 0,0 0 0,0 0-1,1-1 1,-1 1 0,0 0 0,0 0 0,1-1 0,-1 1 0,0 0 0,0 0-1,0-1 1,0 1 0,1 0 0,-1-1 0,0 1 0,0 0 0,0-1 0,0 1 0,0 0-1,0-1 1,0 1 0,0-1 0,0 1 0,0 0 0,0-1 0,0 1 0,0-1-1,10-16 144,-9 16-139,-1 1 0,0-1 0,0 0 0,1 1 0,-1-1-1,1 0 1,-1 1 0,0-1 0,1 0 0,-1 1 0,1-1 0,0 1 0,-1-1 0,1 1-1,-1-1 1,1 1 0,0 0 0,-1-1 0,1 1 0,0 0 0,-1-1 0,1 1-1,0 0 1,0 0 0,-1 0 0,1-1 0,0 1 0,0 0 0,-1 0 0,1 0 0,0 0-1,0 1 1,1-1 0,-2-4 62,0 7-48,0-2-31,0 0 18,-1-1 0,1 1 0,0-1 0,-1 1 0,1 0 1,0-1-1,0 1 0,0 0 0,0-1 0,0 1 0,0 0 0,0-1 0,0 1 0,0 0 1,0-1-1,0 1 0,0 0 0,0-1 0,0 1 0,1 0 0,-1-1 0,0 1 1,0-1-1,1 1 0,-1 0 0,0-1 0,1 1 0,0 0 0,8 16 171,10 26 147,14 40-67,31 82 50,-54-130-208,-9-29-51,1 0 0,-1 0 0,1 0 0,0-1 0,6 11 0,8 24 199,-14-33-214,0-1-1,0 1 1,1-1-1,0 0 0,1 0 1,3 6-1,-5-8-21,0 0 0,0 0 0,-1 0 0,1 0 0,-1 0 0,0 0 0,-1 0 0,2 5 0,8 53 256,-10-49-205,0-10-51,-1 0-1,1 0 0,0 0 0,0 0 1,0 0-1,1-1 0,-1 1 0,0 0 0,1 0 1,0 0-1,0-1 0,0 1 0,0 0 1,0-1-1,2 4 0,10 25 60,-2-13-48,-11-5-45,2-7-52,5-8 28,-16-27-9776,7 21 6518,-7-3-35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44.1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17 376,'5'-16'16248,"65"20"-14572,-48-2-1584,0 0-1,0 1 1,31 10-1,-12 5-123,-39-16 5,0-1 0,0 0 0,0 0 0,1 0 0,-1 0 0,0 0 0,0 0 0,0-1 0,1 1 0,-1-1 0,0 0 0,4 1 0,11 1-1200,-8-1-2690,10-10-8142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4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70 18 884,'11'-18'14639,"-11"24"-13985,-7-6-16,12 0-429,-3 0-78,-22 6 95,18-6-217,-11 20 241,11-18-238,0 0 0,0 1-1,0-1 1,1 0 0,-1 1 0,1-1-1,-1 1 1,1 0 0,0-1 0,0 1-1,-1 4 1,-9 23 115,12-26-119,-8 10 1,4-8-7,1-1 38,1 0 0,0 1-1,0-1 1,1 1 0,-1-1 0,1 1 0,0-1 0,0 1-1,3 9 1,-2 8 71,23 18-89,47 44-24,-67-82 3,-1 0 1,0-1-1,1 0 1,0 1-1,-1-1 1,1 0-1,0-1 1,0 1-1,0-1 0,0 0 1,1 0-1,-1 0 1,0 0-1,6 0 1,-7-1-1,0 0-1,0 0 1,1 0 0,-1 0-1,0-1 1,0 1 0,0-1 0,0 1-1,0-1 1,0 0 0,0-1-1,0 1 1,0 0 0,-1-1 0,1 1-1,0-1 1,-1 0 0,0 0-1,1 0 1,-1 0 0,0-1 0,0 1-1,3-5 1,46-96 437,-49 99-412,0 0 1,-1 0-1,1 0 1,-1 0-1,0 0 0,0-1 1,0 1-1,0 0 1,-1-1-1,0 1 0,0-5 1,-20-14 20,19 23-54,-3 8-53,3-8 33,0 1-1,1-1 1,-1 1 0,1 0 0,-1 0-1,1-1 1,-1 1 0,1 0-1,-1 0 1,1 0 0,0-1 0,0 1-1,-1 0 1,1 0 0,0 0-1,0 0 1,0 0 0,0-1 0,0 1-1,0 1 1,8 18-2596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5.9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32 940,'1'0'68,"-1"1"-1,0-1 1,1 0-1,-1 0 0,1 0 1,-1 0-1,0 0 1,1 0-1,-1 0 1,1-1-1,-1 1 1,0 0-1,1 0 1,-1 0-1,1 0 1,-1 0-1,0-1 1,1 1-1,-1 0 1,0 0-1,1-1 1,-1 1-1,0 0 0,0 0 1,1-1-1,-1 1 1,0 0-1,0-1 1,1 1-1,-1 0 1,0-1-1,0 1 1,0 0-1,0-1 1,1 1-1,-1-1 1,0 1-1,0 0 1,0-1-1,0 1 1,0-1-1,0 1 1,0 0-1,0-1 0,0 1 1,0-1-1,0 1 1,-1 0-1,1-2 1,0-3 1748,3-6 1609,2 8-2000,-2 12 3936,-3-4-5199,0 0 1,0 0-1,1 0 1,0 0-1,0-1 1,0 1-1,4 9 1,-4-10-120,0 1 0,0 0 1,0-1-1,-1 1 0,1 0 0,-1 0 1,0-1-1,0 1 0,-2 8 0,1-7 4,0 0-1,1 0 0,0 1 1,0-1-1,2 12 1,16 125 493,-13-92-316,-6-44-190,1 0 1,1 0 0,-1-1-1,1 1 1,1 0 0,1 6-1,3 36 147,-1-3 54,-4-39-187,1-1 0,-1 1-1,0 0 1,-1-1-1,1 1 1,-1 0-1,-2 7 1,2-9-27,-1 1 1,1 0-1,0 0 0,1 0 1,-1-1-1,1 1 0,0 0 1,4 9-1,-2 40 248,-4-34-187,0-29-207,1 7 26,-1 1-655,1-1 634,-1 1-1,0 0 0,1 0 1,-1-1-1,1 1 0,-1 0 1,1-1-1,-1 1 0,1-1 0,-1 1 1,1 0-1,-1-1 0,1 1 1,0-1-1,-1 0 0,1 1 1,0-1-1,0 1 0,-1-1 1,1 1-1,0-1 0,0 0 0,0 1 1,-1-1-1,1 1 0,0-1 1,0 0-1,0 1 0,0-2 1,0-28-4657,-1 10 539,-6 6 893,5-3 165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6.3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1168,'0'0'3080,"41"0"5284,-22 1-7378,1 1 0,29 6 0,-36-4-1059,0-2-1,1 0 1,-1 0 0,0-1 0,1-1-1,-1 0 1,14-3 0,44-13-3075,-5-12-4718,-53 17 5224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7.8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0 288,'0'0'14193,"0"9"-11564,0 25-2124,0-25-475,0-2 10,0 0 0,0 1 0,0-1 0,-1 0 0,-1 1 0,1-1 1,-4 11-1,3-12 1,1 0 1,1-1 0,-1 1 0,1 0 0,0-1-1,0 1 1,0 0 0,1 0 0,0-1 0,0 1-1,2 5 1,4 32 181,-7-38-207,0 1 0,0 0 0,1-1 0,0 1 0,0 0 0,0-1 0,4 9 0,-3-6-14,-1-1-1,0 1 0,0 0 0,0 0 0,-1 0 0,0-1 0,-1 1 0,-1 8 0,0 16 16,2 81 68,-10-93-65,-1 34 14,11-2 246,0-48-68,0-6-23,0-28-44,0 26-152,-1-1 0,1 1-1,1-1 1,-1 1 0,1-1 0,0 1 0,0-1 0,0 1-1,0 0 1,3-5 0,17-46-30,-13 36 56,-8 18-17,0 0-1,0-1 0,1 1 1,-1-1-1,1 1 0,-1 0 0,1-1 1,0 1-1,-1 0 0,1 0 1,0 0-1,0-1 0,0 1 0,0 0 1,0 0-1,0 0 0,0 0 1,3-1-1,-2 0-1,0 1 0,-1-1 0,1 1 0,0-1 0,-1 0 0,1 0 1,-1 0-1,1 0 0,-1 0 0,0 0 0,2-4 0,-2 4-2,0-1 1,0 1-1,1 0 0,-1-1 0,1 1 1,-1 0-1,1 0 0,0 0 1,0 0-1,0 0 0,4-3 0,9-10-7,-13 14 9,-1-1 0,0 0 1,0 1-1,1-1 0,-1 1 1,1-1-1,0 1 0,-1 0 0,1 0 1,0 0-1,-1 0 0,1 0 1,0 0-1,4-1 0,4-1 2,34-1-11,-39 5 13,1 0 0,-1 1-1,0 0 1,1 0 0,-1 0-1,0 0 1,0 1 0,-1 0-1,1 0 1,7 6-1,-10-4 0,0-1-1,0 1 0,0-1 0,0 1 0,-1 0 0,0-1 0,0 1 0,0 0 0,-1 0 0,1 0 0,-1 0 0,0 0 1,-1 0-1,0 5 0,0 9 13,-10 43 48,12-57-60,-1 0 0,0 0 0,-1 1-1,0-1 1,1 0 0,-2 0 0,1 0-1,-3 8 1,0 17-20,4-28 16,0-1 0,1 1-1,-1 0 1,0-1 0,0 1-1,-1 0 1,1 0 0,0-1-1,-1 1 1,1 0 0,-1-1-1,1 1 1,-1-1 0,0 1-1,1 0 1,-1-1 0,-1 2-1,-2 22-2602,5-19 448,0-18 407,-12-13-8180,11 13 6539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06.5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5 144,'0'0'1698,"-11"5"-1103,11-6-596,-1-4 614,-7 13-170,5-11 1327,4 4-1040,2 0-677,-3-1 151,1 0-1,-1 0 1,0 0-1,0 0 1,1 0-1,-1 0 1,0 0 0,1 0-1,-1 0 1,0 0-1,0 0 1,1 0-1,-1 0 1,2 2 1832,-1-2-1833,-1 1 1,0-1-1,0 0 1,0 0 0,0 1-1,0-1 1,1 0-1,-1 1 1,0-1 0,0 0-1,0 0 1,0 1-1,0-1 1,0 0-1,0 1 1,0 0 153,0 0-317,0-1 0,0 0 1,0 1-1,0-1 0,0 0 0,0 1 1,0-1-1,0 0 0,0 1 0,0-1 1,0 0-1,0 1 0,0-1 0,0 0 1,0 1-1,0-1 0,1 0 0,-1 0 1,0 1-1,0-1 0,0 0 1,0 1-1,1-1 0,-1 0 0,0 0 1,0 1-1,1-1 0,-1 0 0,0 0 1,1 0-1,-1 0 0,0 1 0,0-1 1,1 0-1,-1 0 0,0 0 0,1 0 1,-1 0-1,0 0 0,1 0 1,-1 0-1,0 0 0,1 0 0,-1 0 1,1 0-1,1 0 65,39 11 865,-33-9-936,-1 0 0,1-1 0,0 0 0,-1 0 0,9-1 0,14-1 95,-1-2 0,0-1 1,0-2-1,45-14 1,-69 19-113,-1-1-16,0 0 1,1 1-1,-1-1 1,1 1-1,0 0 1,-1 0-1,1 0 1,0 1-1,0 0 1,-1 0-1,1 0 1,0 0 0,8 3-1,-4-1 15,-1 0 0,1-1 1,0 1-1,0-2 0,-1 1 0,11-2 0,-12 1-15,59 6 78,-64-6-78,0 1 0,0 0 0,0-1 0,0 1 0,-1 0 0,1 0-1,0 0 1,0 0 0,-1 0 0,1 1 0,-1-1 0,1 0 0,1 3-1,-2-3 1,1 0 0,-1 1 0,0-1 0,1 0 0,-1 0 0,1 0-1,0 0 1,-1 0 0,1 0 0,0 0 0,0 0 0,3 0 0,28 19 11,-42-4 442,9-15-410,-2 0-35,0 0-1,1 0 1,0 1 0,-1-1-1,1 0 1,-1 1-1,1-1 1,0 1-1,0 0 1,0-1-1,0 1 1,0 0-1,1 0 1,-1 0-1,0-1 1,1 1 0,-1 0-1,1 0 1,-1 2-1,-12 28 38,-4-3-31,16-25-12,-1 1 0,-1-1-1,1 0 1,0 0 0,-1 0-1,0 0 1,-6 6 0,2-3-10,0 1 0,1-1 0,-1 2 0,2-1 0,-6 9 0,-21 29 19,-1 3 62,-20 29-133,24-46 80,2 1 1,-27 43-1,11-24-18,34-45-7,8-7 4,1 1-1,-1-1 1,1 0-1,-1 0 1,0 1 0,1-1-1,-1 0 1,1 1-1,-1-1 1,1 0 0,-1 1-1,1-1 1,0 1-1,-1-1 1,1 1 0,-1-1-1,1 1 1,0-1-1,0 1 1,-1 0 0,1-1-1,0 1 1,0-1-1,0 1 1,-1 0 0,1 1-1,-5 8-2,0 0-1,0 0 1,-1 0 0,-1 0-1,-10 11 1,-22 28 10,15-18 3,15-25 3,8-2-8,1-3 766,0-2-765,0-3-1,0 3-7,32-6-20,128-29-6,-74 11 19,67-11 151,-150 35-157,15-3-170,-18 3 181,0 1 1,1 0-1,-1 0 0,0 0 0,1 0 0,-1 0 0,0 0 0,1 0 0,-1 0 1,0 0-1,1 0 0,-1 0 0,0 0 0,1 0 0,-1 0 0,0 0 0,1 0 1,-1 0-1,0 0 0,1 0 0,-1 1 0,0-1 0,1 0 0,-1 0 0,0 0 1,0 1-1,1-1 0,-1 0 0,0 0 0,0 1 0,1-1 0,-1 0 0,0 0 1,0 1-1,0-1 0,0 0 0,1 1 0,-1-1 0,0 0 0,0 1 1,0-1-54,1 0 39,0 1 1,-1-1 0,1 0-1,-1 1 1,1-1 0,0 0 0,-1 1-1,1-1 1,-1 1 0,1-1 0,-1 0-1,0 1 1,1-1 0,-1 1 0,1 0-1,-1-1 1,0 1 0,0-1-1,1 1 1,-1-1 0,0 1 0,0 0-1,1-1 1,-1 2 0,0 6-472,-1-7 271,1 0 0,0-1 0,0 1 0,-1-1 0,1 1 0,0 0 0,0-1 0,0 1 0,0 0 0,0 0 0,0-1 0,0 1 0,0 0 0,0-1 0,0 1 0,0 0 0,1-1 0,-1 1 0,0 0-1,0-1 1,1 1 0,-1-1 0,0 1 0,1 0 0,-1-1 0,0 1 0,1-1 0,-1 1 0,1-1 0,-1 1 0,1-1 0,0 0 0,-1 1 0,1-1 0,-1 0 0,1 1 0,1-1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07.2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25 996,'0'0'15817,"24"11"-15468,-21-11-296,1 0 1,0 0 0,0 0 0,0-1 0,0 0 0,0 1 0,-1-1 0,5-2 0,15-2 204,14 3 208,52-8-1,-53 4-358,53 0 0,-45 12-42,-44-6-91,1 1 1,0-1-1,-1 0 0,1 0 0,-1 1 0,1-1 1,-1 0-1,1 1 0,-1-1 0,1 1 1,-1-1-1,1 1 0,-1-1 0,1 0 1,-1 1-1,0 0 0,1-1 0,-1 1 0,0-1 1,0 1-1,1-1 0,-1 1 0,0 1 1,0-1-86,0 0 1,-1 0 0,1 0 0,0 0 0,-1 1 0,1-1 0,-1 0 0,1 0-1,-1 0 1,0 0 0,1 0 0,-1 0 0,0 0 0,0-1 0,0 1-1,0 0 1,-2 1 0,-2 2-417,0 1-1152,0-1 0,0 0 0,-1 0 0,1 0 0,-1-1 0,-9 4 0,3-1-1975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2.0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18 168,'0'-18'16417,"0"71"-14556,-10-34-1490,10-4-232,0-10-92,1 1 0,-1-1-1,0 0 1,-1 0-1,1 0 1,-1 0 0,0 1-1,0-1 1,-1 0 0,-2 6-1,3-9-46,0 0-1,0 1 1,1-1 0,0 1-1,-1-1 1,1 0 0,0 1-1,0-1 1,0 1-1,0-1 1,0 1 0,1-1-1,1 5 1,-2-6 14,1 1-1,-1 0 1,1 0 0,-1 0 0,0-1-1,0 1 1,0 0 0,0 0-1,0 0 1,0 0 0,0 0-1,0-1 1,-1 1 0,1 0-1,-1 0 1,0 0 0,-1 3-1,1-3 0,-1 1-1,1 0 1,0-1-1,-1 1 1,2 0-1,-1 0 1,0 0-1,0 0 1,1 0-1,0 0 1,-1 5-1,-6 26 74,6-30-72,-1 0 0,1 0 0,0 0-1,1 0 1,-1-1 0,1 1-1,0 0 1,-1 0 0,2 0-1,0 7 1,-1-7-3,1 0 0,-1 0 0,0 1-1,0-1 1,0 0 0,-1 0 0,1 0 0,-1 0 0,0-1 0,-3 8 0,3-4-13,-1 0 1,1 0-1,0 0 1,0 0-1,1 1 1,0-1-1,1 0 1,1 11 0,0 5 36,-2 80 65,-1-102-99,0 2 2,-1-1 1,1 1 0,0 0 0,0-1 0,0 1 0,0 0-1,0 0 1,1 0 0,-1 3 0,1 119 105,0-124-98,0 16-11,0-15 3,0 2-1,0-3 16,-11-8-932,0-5-4770,-1-12-4354,3 13 6589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3.2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50 744,'0'-2'8935,"0"3"-9404,0 0 1089,2 18 1386,-1-18-1933,-1 0 1,1 0-1,0-1 1,0 1-1,0 0 1,-1 0-1,1 0 1,-1 0-1,1 1 1,-1-1-1,1 0 1,-1 0-1,1 0 1,-1 0-1,0 0 1,0 1-1,1-1 1,-1 0-1,0 0 1,0 0-1,0 1 1,-1-1 0,1 0-1,0 0 1,0 0-1,-1 0 1,1 1-1,0-1 1,-1 0-1,1 0 1,-1 0-1,0 0 1,1 0-1,-1 0 1,0 0-1,0 0 1,1 0-1,-2 1 1,0 4 160,1 0 1,1 0-1,-1 1 1,1-1-1,0 0 1,1 12-1,0-7-62,-1 4 1,1-11-130,-1 1 0,0 0-1,0-1 1,0 1-1,-1-1 1,0 1-1,0-1 1,0 0 0,0 1-1,0-1 1,-3 5-1,0 17 487,5-24 237,0-20-390,-12-24-82,11 40-298,0-1 8,0 1-1,0 0 1,0-1 0,0 1-1,0-1 1,0 1-1,1-1 1,-1 1 0,1 0-1,0-1 1,0 1 0,0 0-1,0 0 1,0-1-1,1-1 1,13-31 4,-10 26-11,0 0-1,0 1 1,1-1-1,1 1 1,-1 1-1,1-1 1,1 1-1,-1 0 1,1 1 0,12-8-1,4-2-6,-21 13 9,1 0 1,0 1 0,0-1-1,0 1 1,0 0 0,0-1-1,1 2 1,-1-1 0,1 1-1,-1-1 1,1 1 0,7-1-1,-2-1 8,-9 3-7,0-1 0,1 1 0,-1-1 0,0 1 0,0 0 0,0-1 0,1 1 0,-1 0 0,0 0 0,0 0 0,1 0 1,-1 0-1,0 0 0,1 0 0,-1 0 0,0 0 0,0 1 0,1-1 0,-1 0 0,0 1 0,0-1 0,0 1 0,0 0 0,0-1 0,2 2 0,1 0 5,-1 0-1,0 0 0,0 0 0,1 0 1,-1 1-1,-1-1 0,1 1 0,0-1 1,-1 1-1,1 0 0,-1 0 0,0 0 1,0 1-1,0-1 0,2 7 0,0-2 44,-1-1-1,0 1 0,-1 0 0,0 0 0,0 0 0,0 0 0,-1 0 0,-1 1 1,1-1-1,-1 0 0,-1 1 0,1-1 0,-2 0 0,1 0 0,-4 11 0,-16 95 488,10-71-399,8-38-134,1 0 1,0 0 0,1 0 0,-1 0-1,1 1 1,-1 5 0,0-5-2,-5 0 3,5-5-12,4-39-10938,5 21 7296,-5-1-65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4.6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13 140 556,'0'-7'13571,"1"23"-12643,-1-11-847,1 1 0,-1-1 1,-1 0-1,1 0 0,-1 0 0,1 1 0,-1-1 1,-1 0-1,1 0 0,-4 6 0,4-7-35,0 1 1,0-1-1,1 1 1,-1-1-1,1 1 0,0-1 1,0 0-1,2 10 0,-1-2 87,9 80 343,-10-20-163,0-42 47,0-25 191,0-8 369,0 2-896,0-41-11,0 34 21,0 0 0,1 0 0,0 0 0,0 0 0,0 0 0,4-10 0,17-62-1,-15 53-18,-4 15 0,0 0-1,1 1 1,0-1 0,1 1-1,0 0 1,9-13 0,10-15 0,17-20 6,-37 53-23,2 0-1,-1 1 0,1 0 0,0 0 0,0 1 0,0-1 0,1 1 1,-1 0-1,1 1 0,0 0 0,0 0 0,0 1 0,10-3 0,-16 5 3,0-1 0,0 1 0,1 0-1,-1 0 1,0 0 0,0-1 0,1 1-1,-1 0 1,0 1 0,1-1 0,-1 0-1,0 0 1,0 1 0,1-1-1,-1 0 1,0 1 0,0-1 0,0 1-1,0 0 1,0-1 0,1 1 0,-1 0-1,0 0 1,0-1 0,-1 1 0,1 0-1,1 2 1,-1-3-7,13 13-21,-13-12 27,0-1-1,0 1 1,0-1-1,-1 1 1,1 0-1,0 0 1,0-1-1,0 1 0,-1 0 1,1 0-1,0 0 1,-1 0-1,1-1 1,-1 1-1,1 0 1,-1 0-1,1 0 0,-1 0 1,0 0-1,1 1 1,-1-1-1,0 0 1,0 0-1,0 0 1,0 0-1,0 0 0,0 0 1,0 0-1,0 0 1,0 0-1,0 0 1,-1 1-1,1-1 1,0 0-1,-1 0 0,1 0 1,-1 0-1,1-1 1,-1 1-1,0 0 1,-1 2-1,-10 28 10,-9 1 50,19-27-55,-1 0 0,1 0 1,-1-1-1,-1 1 0,1-1 0,0 1 1,-1-1-1,-7 6 0,-18 12-21,14-9-3,0-1 1,-1-1-1,0 0 0,-1-1 0,0-1 0,-29 11 0,42-19-133,0 0 1,0 0-1,0-1 1,0 1-1,0-1 0,0 0 1,0 0-1,-5-1 1,-8-7-3999,11-10-5873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5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 12 292,'-2'-12'7097,"0"12"-6906,1 1 1,0-1-1,0 0 0,-1 1 0,1-1 0,0 1 0,0-1 0,0 1 1,-1 0-1,1-1 0,0 1 0,0 0 0,0 0 0,0 0 0,0 0 1,0 0-1,1 0 0,-1 0 0,0 0 0,-1 2 0,-14 31 828,5-13-222,10-15-653,0 0 1,0 0-1,0 0 1,0 0-1,1 0 1,0 0 0,0 0-1,2 12 1,0 1 164,-2-10-165,-1 4-25,1 0 1,1 0-1,0 0 1,4 16-1,-4-26-110,0 1-1,1 0 1,0-1 0,-1 1 0,1-1-1,0 0 1,0 0 0,1 1-1,-1-1 1,1-1 0,0 1 0,-1 0-1,1-1 1,0 1 0,1-1-1,-1 0 1,4 2 0,-5-3 41,0 0 0,1-1 0,-1 1 0,1-1 0,-1 1 1,0-1-1,1 0 0,-1 0 0,1 0 0,-1 0 0,0-1 0,1 1 1,-1-1-1,1 1 0,-1-1 0,0 0 0,0 0 0,1 0 0,-1 0 0,0 0 1,0 0-1,0-1 0,0 1 0,0-1 0,0 1 0,-1-1 0,3-2 1,5-5 43,1-1 0,-1-1 0,8-12 0,-17 22-91,17-21-61,-12 16 52,1 0 1,-2 0-1,1 0 1,-1-1-1,0 1 0,0-1 1,-1 0-1,0-1 1,0 1-1,-1 0 0,3-13 1,0 2 142,-4 18-135,-1-1-1,0 1 1,1-1-1,-1 1 1,0-1 0,0 1-1,0-1 1,1 1 0,-1-1-1,0 1 1,0-1-1,0 1 1,0-1 0,0 0-1,0 1 1,0-1 0,0 1-1,0-1 1,0 1-1,0-1 1,0 0 0,-1 1-1,1-1 1,0 1 0,0-1-1,0 1 1,-1-1-1,1 1 1,0-1 0,-1 1-1,1-1 1,0 1 0,-1 0-1,1-1 1,-1 1-1,1 0 1,-1-1 0,-3-11-1,5 12-1,-1-1 0,0 1 0,0 0 0,0 0 0,0 0 0,0-1 0,0 1 0,0 0 0,0 0 0,0-1 0,0 1 0,0 0 0,0 0 0,0 0 0,-1-1 0,1 1 0,0 0 0,0 0 0,0 0 0,0-1 0,0 1 0,0 0 0,0 0 0,-1 0 0,1-1 0,0 1 0,0 0 0,0 0 0,0 0 0,-1 0 0,1 0 0,0 0 0,0-1 0,0 1 0,-1 0 0,1 0 0,0 0 0,0 0 0,-1 0 0,1 0 0,0 0 0,0 0 0,0 0 0,-1 0 0,1 0 0,0 0 0,0 0 0,-1 0 0,1 0 0,0 0 1,0 0-1,0 0 0,-1 1 0,-1-1-17,2 11-1023,0-6-2670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6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25 220,'0'0'1432,"1"-12"2693,2 10-4432,8-7 6443,-11 9-6078,0 0 1,0 0-1,0 0 0,0-1 0,0 1 0,1 0 0,-1 0 0,0 0 0,0 0 0,0 0 0,0 0 0,0 0 0,1 0 0,-1 0 0,0 0 0,0 0 0,0 0 0,0 0 0,1 0 0,-1 0 0,0 0 0,0 0 0,0 0 0,0 0 0,0 0 0,1 0 0,-1 0 0,0 0 0,0 0 1,0 0-1,0 0 0,0 0 0,1 0 0,-1 0 0,0 0 0,0 0 0,0 0 0,0 1 0,0-1 0,0 0 0,1 0 0,-1 0 0,0 0 0,0 0 0,0 0 0,0 1 0,0-1 0,0 0 0,0 0 0,0 0 0,0 0 0,0 0 0,0 1 0,0-1 0,0 0 0,0 0 1,0 0-1,0 0 0,0 1 0,0-1 0,0 0 0,0 0 0,0 0 0,0 1 385,-1 12 1845,2-9-2411,-1-8 466,0 3-300,11 20 212,-11-16-222,0 0 0,0 0 1,0 0-1,0 0 0,1 0 0,-1 0 1,1 0-1,0 0 0,0 0 1,0 0-1,0 0 0,2 2 0,-2 0-14,1 1 0,-1-1-1,0 0 1,-1 1-1,1-1 1,-1 1-1,0-1 1,0 1 0,-3 9-1,2 8 66,1 333 981,0-355-1073,-1 0-11,1 1 14,0 0-1,-1-1 1,1 1 0,-1-1 0,0 1-1,0 0 1,1-1 0,-1 0 0,0 1-1,0-1 1,-1 1 0,-1 1-1,3-3-4,-1 1 0,0 0 0,0 0-1,1 0 1,-1 0 0,0 0-1,1 0 1,-1 0 0,1 0 0,-1 0-1,1 0 1,-1 0 0,1 0-1,0 0 1,-1 0 0,1 2 0,0-2-70,-11-25-17187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6.8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25 992,'-7'-23'13149,"25"22"-11078,-1 1-1983,-1 2 0,1 0 1,-1 0-1,26 9 0,36 7-719,-72-17-36,-1 0 0,1-1 0,-1 0-1,0 0 1,1 0 0,9-2 0,10-4-7543,-15 1 5324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8.8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1156,'0'-7'15133,"0"8"-15083,1-1-1,-1 0 0,1 0 0,-1 0 0,1 0 0,-1 1 0,1-1 0,-1 0 0,1 0 0,-1 1 0,1-1 0,-1 0 0,0 1 0,1-1 0,-1 0 0,0 1 0,1-1 0,-1 1 0,0-1 0,1 1 0,-1-1 0,0 1 0,0-1 0,1 1 0,-1-1 0,0 1 0,0-1 0,0 1 1,0-1-1,0 1 0,0-1 0,0 2 0,11 68 691,0-19-462,0 51 144,-11 140 118,10-192-434,-20 34-21,10-25 279,0-58 130,0-2-472,-2 2-12,-5-1-16,5 31 10,23-51 70,-20 18-70,0-1 1,0 0 0,0 0 0,0 0-1,1 1 1,-1-1 0,1 1-1,0-1 1,-1 1 0,1 0 0,0 0-1,3-3 1,-3 3-1,0 0-1,0 0 1,0 0-1,0-1 1,0 1-1,-1-1 1,1 1-1,-1-1 1,0 0-1,1 1 1,-1-1-1,1-3 1,-2 1-3,1 1 0,0 0 0,1 0 0,-1 0 0,1 0 0,0 1 0,0-1 0,0 0 0,0 1 0,1-1 0,2-3 0,16-29 34,-17 27-33,0 0-1,1 0 0,0 0 0,0 1 0,1 0 1,0 0-1,0 0 0,8-7 0,27-36-42,-36 42 37,0-1 0,1 1 0,1 0 0,0 0 0,0 1 0,0 0 0,1 0 0,1 1 0,16-13 0,20-11-166,-26 22-754,-40-5-15121,10 8 12699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30.3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43 168,'7'-9'3438,"-4"6"-1364,-11-4-1069,-11 2 2201,19 5-3164,-1-1-1,1 1 0,0 0 0,-1 0 0,1 0 0,-1 0 1,1 0-1,-1 0 0,1-1 0,-1 1 0,1 0 1,-1 0-1,1 0 0,-1 1 0,1-1 0,0 0 0,-1 0 1,1 0-1,-1 0 0,1 0 0,-1 1 0,1-1 1,-1 0-1,1 0 0,0 0 0,-1 1 0,1-1 0,0 0 1,-1 1-1,1-1 0,0 0 0,-1 1 0,1-1 0,0 1 1,0-1-1,-1 1 0,1 0 272,-23 17 818,20-15-1070,1 0 0,0 0 0,0 0 0,0 0 0,1 0 0,-1 1 0,1-1 0,0 1 0,0-1 0,0 0 0,0 1 0,0 0 0,1-1 0,0 1 0,0-1 0,0 1 0,0 0 0,0-1 0,1 1 0,-1-1 0,1 1 0,0-1 0,0 1 0,0-1 0,3 4 0,5 17-46,-8-22-14,-1 0 0,1 0 0,0 1 0,-1-1 0,1 0-1,0 0 1,1 0 0,-1 0 0,0 0 0,0 0 0,1 0 0,-1-1 0,1 1 0,0 0 0,-1-1 0,1 1 0,3 1 0,-2-1 73,0 0 1,0-1-1,0 1 1,0-1-1,1 0 1,-1 0 0,0 0-1,1 0 1,-1 0-1,1-1 1,-1 1-1,4-1 1,-1-1 25,0-1-1,-1 1 1,0-1-1,1 0 1,-1 0 0,0-1-1,8-4 1,3-5 23,0 0 1,-1-1 0,0 0-1,18-22 1,-32 33-80,-1 0 0,1 0 1,0 1-1,-1-1 0,0 0 0,1 0 1,-1 0-1,0 0 0,0 0 0,0 0 1,0 0-1,-1 0 0,1 0 0,-1 0 1,1 0-1,-1 0 0,1 0 0,-1 1 1,0-1-1,0 0 0,0 0 0,0 1 1,-2-3-1,-1-11 296,2 14-303,1 0 0,-1 0 0,0 0 0,1 0 0,-1 0 0,0-1 0,1 1 0,0-1 0,-1 1-1,1-1 1,-1-2 0,-1 2 13,0-1 0,0 1-1,0 0 1,0 0-1,0 0 1,-1 0-1,1 1 1,-1-1-1,1 1 1,-1 0 0,1 0-1,-1 0 1,0 1-1,-3-1 1,4 1-77,1 0 1,-1 0-1,0 1 0,1-1 1,-1 1-1,1-1 1,0 1-1,-1 0 0,1 0 1,0 0-1,-1 0 1,1 0-1,0 1 0,0-1 1,0 1-1,0 0 0,0-1 1,0 1-1,-2 4 1,-26 17-2988,10-10-1124,10-6-2726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54.2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1 472,'0'0'937,"11"0"4273,-11-1-4469,0 2-576,-21 31 1696,21-31-1854,0 0 9,0 0 0,0 0 1,0 0-1,1 0 1,-1 1-1,0-1 0,-1 0 1,1 0-1,0 0 1,0 0-1,0 0 0,-1 0 1,1 1-1,-1-1 0,1 0 1,-1 0-1,1 0 1,-1 0-1,1 0 0,-1 0 1,0-1-1,1 1 0,-1 0 1,-1 1-1,0 0 0,2 2-12,0 2 8,0-5-6,0 0 0,1 0 0,-1 0 0,0 0 0,0 0 0,0 0 0,0 0 0,0 0 0,0 0 0,0 0 0,0 0 0,-1 0 0,1 0-1,0 0 1,-1 0 0,1 0 0,-1 0 0,1 0 0,-1-1 0,1 1 0,-1 0 0,1 0 0,-1 0 0,0-1 0,1 1 0,-1 0 0,-1 0 0,1 3 48,0 0 0,1-1 1,-1 1-1,1 0 0,0-1 0,0 1 1,0 0-1,1 4 0,-1 1 183,0-8-120,0 42 532,0-34-648,1-9 3,-1 1 1,0 0 0,1 0 0,-1 0 0,0 0 0,0 0-1,0 0 1,0-1 0,0 1 0,0 0 0,0 0 0,0 0-1,0 0 1,0 0 0,0 0 0,-1-1 0,1 1 0,0 0-1,-1 0 1,1 0 0,0 0 0,-1-1 0,1 1 0,-1 0 0,0-1-1,1 1 1,-1 0 0,1-1 0,-1 1 0,0 0 0,0-1-1,1 1 1,-2 0 0,0 42 1873,2-1-1765,8-34-119,-6-5-20,-10-3 21,6 0 9,5 4-8,-2-4 4,0 0 0,-1 1 1,1-1-1,-1 0 0,1 1 1,-1-1-1,1 1 1,-1-1-1,0 1 0,1-1 1,-1 1-1,0-1 1,1 1-1,-1 0 0,0-1 1,1 1-1,-1-1 0,0 1 1,0 0-1,0-1 1,0 1-1,0 0 0,0-1 1,0 1-1,0-1 0,0 1 1,0 1-1,0 68 51,-8-64-27,8-6-23,0 0-1,-1 0 0,1 0 1,0 0-1,-1 0 1,1 0-1,0 0 0,-1 0 1,1 0-1,0 0 1,-1 0-1,1 0 0,0 0 1,-1 1-1,1-1 1,0 0-1,0 0 0,-1 0 1,1 0-1,0 1 1,-1-1-1,1 0 0,0 0 1,0 0-1,0 1 1,-1-1-1,1 0 0,0 0 1,0 1-1,0-1 1,-1 0-1,1 1 0,0-1 1,0 0-1,0 1 1,0-1-1,0 0 0,0 1 1,0-1-1,0 0 1,0 1-1,0-1 0,0 0 1,0 0-1,0 1 1,0-1-1,0 0 0,0 1 1,0-1-1,0 0 1,0 1-1,1-1 0,-1 0 1,0 1-1,0-1 0,0 0 1,0 0-1,1 1 1,-1-1-1,0 0 0,0 0 1,1 1-1,-1-1 1,0 0-1,0 0 0,1 0 1,0 1-1,1 12 333,-3 8 337,1-20-668,0 16-23,0-16 41,0 0-4,0 3-13,0-3 1,0 0 2,0 28 34,0-28-43,0 22 1,0-22-26,0-1 27,0 1-1,1-1 0,-1 1 1,0 0-1,0-1 0,0 1 0,0-1 1,0 1-1,1-1 0,-1 1 1,0-1-1,1 1 0,-1-1 0,0 1 1,1-1-1,-1 0 0,0 1 1,1-1-1,-1 1 0,1-1 1,-1 0-1,1 1 0,-1-1 0,1 0 1,-1 0-1,1 1 0,1-1 30,-2 7 44,0-3-79,0-2 4,0 2 9,0-3 2,0 0-4,0 3-4,0-3-4,0 0 5,1 1 0,-1-1 0,0 0 0,1 1 0,-1-1 0,1 0 0,0 0 0,-1 1-1,1-1 1,0 0 0,0 0 0,0 0 0,-1 0 0,1 0 0,0 0 0,0 0 0,1-1 0,-1 1-1,0 0 1,0 0 0,0-1 0,2 1 0,-1-1 6,-2 1 2,0 3 2,0-3-2,0 0-2,0 3-12,0-3 5,2-1-9,5 0 8,-6 0 370,0 1-346,0-1 0,-1 1 0,1-1 0,0 0 0,-1 1 0,1-1 1,0 0-1,-1 0 0,1 1 0,0-1 0,0 0 0,-1 0 0,1 0 1,0 0-1,0 0 0,-1 0 0,1 0 0,0 0 0,0 0 0,-1 0 0,1-1 1,0 1-1,1-1 0,21-1 46,-21 1-61,-2-3 2,41 3 12,-39 1-32,28-1-557,-21 3-425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55.2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19 1756,'-1'0'-90,"-19"-6"12157,20 5-11729,0 1 1,0-1-1,0 1 1,0-1-1,-1-7-260,1 7 128,26 18-358,-10-10-2862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25.3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11 158 88,'0'0'8,"1"1"1,-1-1-1,0 0 1,0 0-1,0 0 0,0 1 1,0-1-1,0 0 1,0 0-1,0 0 0,0 1 1,0-1-1,0 0 1,0 0-1,0 0 0,0 0 1,0 1-1,0-1 1,0 0-1,0 0 0,-1 0 1,1 1-1,0-1 1,0 0-1,0 0 0,0 0 1,0 0-1,0 1 1,-1-1-1,1 0 0,0 0 1,0 0-1,0 0 1,0 0-1,0 0 0,-1 0 1,1 1-1,0-1 1,0 0-1,0 0 0,-1 0 1,1 0-1,0 0 1,0 0-1,0 0 0,-1 0 1,1 0-1,0 0 1,0 0-1,0 0 0,-1 0 1,1 0-1,0 0 1,0 0-1,0-1 0,4 2 474,-13 29 11589,21-36-9988,297 6 708,-269 2-2791,-29-1 19,1-1 0,-1 1 1,1-2-1,13-1 0,-6-1 33,-1 2 0,29 1-1,29-3 116,-36 0-122,0 1 0,51 4 0,-1 0 15,-36 2-68,-40-2 16,0-1 1,1 0 0,-1-1 0,0-1 0,0 0-1,17-4 1,3-2 12,50-5 0,-10 1-4,-25 5 116,0 1 0,58 3 0,-38-7-107,-53 6-39,-1 0 0,29 0 0,51-9 0,-7 0-57,-67 11 84,-1 0 0,23-4 0,-22 1-6,0 0 0,1 2 0,-1 1 1,0 1-1,30 3 0,30-1 40,46-14-22,-19 6 8,-64 8-30,-29-1 22,1-1-1,-1 0 1,1-1 0,-1 0 0,16-5-1,-16 4-19,0 0-1,-1 1 1,1 0-1,0 1 1,18 3-1,11-1 1,183-2 93,-129-6-133,-59 6 66,-13-1-45,1 1 0,43 6 0,-52-4-13,0 0 0,0-2 0,35-3 0,-35 2 64,0 0 1,-1 0-1,35 5 0,-32 0-24,-10-1-17,0-1 1,1-1 0,-1 0-1,0 0 1,1-1-1,16-2 1,79-9-49,4 5-29,-2 0 70,-78 7 65,-17 0-47,0-1-1,0 0 1,0-1-1,23-5 0,61 0 75,-54 2-153,-34 4 69,0 0 0,0-1 0,0 0 1,0 0-1,11-4 0,77-1-16,-69 4 65,-23 3-35,0-1 0,0 0 0,0 0-1,0-1 1,0 1 0,0-1 0,7-2 0,75-3-24,-71 4 32,0 1 0,32 2-1,-12 0-8,-34-1-22,22-6-4,-17 6 14,-2 1-2,4-1-3,56-1 38,32 1-264,-58 6 272,-37-6 15,32 6-186,-18-6 306,-32 0-155,14 0-23,-30 0-87,-4 4-1010,30-2 92,1-1-1,0 0 0,-1-1 1,1 1-1,0-1 0,-1 0 0,1 0 1,0-1-1,-8-1 0,-9-3-2944,1 4 65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08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22 892 268,'-11'13'10218,"11"-13"-10104,0-1 0,0 1 1,0 0-1,0 0 0,1-1 1,-1 1-1,0 0 0,0 0 1,0-1-1,0 1 0,0 0 1,0-1-1,0 1 0,0 0 1,0 0-1,0-1 0,-1 1 1,1 0-1,0 0 0,0-1 1,0 1-1,0 0 0,0 0 1,0-1-1,-1 1 1,1 0-1,0 0 0,0 0 1,0-1-1,0 1 0,-1 0 1,1 0-1,0 0 0,0 0 1,-1-1-1,1 1 0,0 0 1,0 0-1,-1 0 0,1 0 1,0 0-1,0 0 0,-1 0 1,1 0-1,0 0 0,0 0 1,-1 0-1,1 0 0,0 0 1,0 0-1,-1 0 0,1 0 1,0 0-1,0 0 1,-1 0-1,1 0 0,0 0 1,0 1-1,-1-1 0,1 0 1,0 0-1,0 0 0,-1 0 1,1 0-1,0 1 0,0-1 1,0 0-1,0 0 0,-1 1 1,1-2-64,0 0-44,0 0 1,0 0-1,0 0 0,0 0 0,0 0 1,0 0-1,1 1 0,-1-1 1,0 0-1,0 0 0,1 0 1,-1 0-1,1 0 0,-1 1 0,1-1 1,-1 0-1,1 0 0,-1 1 1,1-1-1,-1 0 0,2 0 0,1-3-11,-3 3 9,31-31 333,-16 7-137,1 1 0,30-35 1,-14 4-146,-19 29-23,6-8 0,24-38-309,-15 23 174,-23 38 143,1 0-1,0 1 0,14-19 1,-15 23-42,0-1 0,-1 1 1,0-1-1,-1 0 0,4-8 1,17-28 9,-9 13 18,4 0-22,1-6-4,-13 27 2,-1-7 6,-6 15-8,0 0-1,0 0 0,1 0 1,-1 0-1,0 1 0,1-1 1,-1 0-1,1 0 0,-1 0 1,1 1-1,-1-1 0,1 0 1,0 0-1,-1 1 0,1-1 1,0 1-1,0-1 0,0 0 1,0 0-1,0 1 0,0-1 0,0 1 1,-1-1-1,1 0 0,0 1 0,-1-1 1,1 0-1,-1 1 0,1-1 0,-1 0 1,1 0-1,-1 0 0,1 1 0,-1-1 0,0 0 1,1 0-1,-1-1 0,10-18-12,-9 19 12,1 0 0,-1 0 0,0 0 0,-1-1 0,1 1 0,0 0 0,0-1-1,0 1 1,-1-1 0,1 1 0,-1-1 0,1 1 0,-1-1 0,1-2 0,0 3 5,0 0 0,0 1 1,0-1-1,-1 0 0,1-1 1,0 1-1,0 0 0,-1 0 1,1 0-1,0 0 0,-1 0 1,0-1-1,1 1 0,0-2 1,0 3-6,1-1 0,-1 0 0,1 1 0,-1-1 0,0 0 0,1 0 0,-1 0 0,0 0 0,1 0 0,-1 0 0,0 0 0,0-1 0,0 1 0,0 0 0,1-3 0,-1 0 4,-1 1 0,1 0 0,0-1 0,0 1 0,0 0 1,1-1-1,-1 1 0,1 0 0,0 0 0,0 0 0,0 0 0,0 1 0,0-1 0,1 1 1,-1-1-1,4-2 0,-6 5-3,0 0-1,1 0 1,-1 0 0,0-1 0,0 1-1,1 0 1,-1 0 0,0-1 0,0 1-1,1 0 1,-1-1 0,0 1 0,0 0 0,0-1-1,1 1 1,-1 0 0,0-1 0,0 1-1,0 0 1,0-1 0,0 1 0,0 0-1,0-1 1,0 1 0,0-1 0,0 1-1,0 0 1,0-1 0,0 1 0,0 0 0,0-1-1,0 1 1,0 0 0,-1-1 0,1 1-1,0-1 0,0 1 0,0 0 1,0 0-1,0-1 0,0 1 1,0 0-1,0 0 0,-1 0 0,1-1 1,0 1-1,0 0 0,0 0 0,0-1 1,0 1-1,1 0 0,-1 0 1,0-1-1,0 1 0,0 0 0,0 0 1,0 0-1,0-1 0,0 1 0,0 0 1,0 0-1,0 0 0,1-1 1,-1 1-1,0 0 0,0 0 0,0 0 1,0 0-1,1-1 0,-1 1 0,0 0 1,0 0-1,0 0 0,1 0 1,-1 0-1,0 0 0,0 0 0,1 0 1,-1 0-1,0 0 0,0-1 1,0 1-1,1 0 0,-1 0 0,0 0 1,0 0-1,1 1 0,-1-1 0,0 0 1,0 0-1,1 0 0,-1 0 1,0 0-1,0 0 0,4-17 30,0 15-23,0-2 29,-3-14-13,-1 18-23,0-1 34,11 6-93,-6-1 48,1 11 2,4 10 158,0 4 16,-8-26-156,-1 0 0,1 0 0,-1 0 0,0 0 0,1 0 0,-2 1 0,1-1 0,0 0 0,0 6 0,0-3-4,0 1 1,0-1-1,1 0 1,0 0 0,0 1-1,0-1 1,6 9-1,3 12 7,68 161 72,-61-154-54,-15-29 7,0 0-1,0 0 1,0 0-1,-1 1 0,0 0 1,0-1-1,0 1 1,2 12-1,-2-8-21,0 1 1,1 0 0,1-1-1,-1 0 1,2 0-1,0 0 1,0 0-1,0-1 1,13 16-1,3 11-13,12 13 15,-12-19 11,-10-18-42,-9-7 13,-2-4 4,0 0 2,0-1-5,0 0 0,0 1 0,0-1 0,0 0 0,0 0 0,0 0 0,0 1 1,0-1-1,0 0 0,0 0 0,0 1 0,0-1 0,0 0 0,0 0 0,0 1 0,0-1 0,0 0 0,0 0 0,0 0 1,0 1-1,0-1 0,1 0 0,-1 0 0,0 0 0,0 0 0,0 1 0,0-1 0,1 0 0,-1 0 0,0 0 0,0 0 0,0 0 1,0 1-1,1-1 0,-1 0 0,0 0 0,0 0 0,1 0 0,-1 0 0,0 0 0,0 0 0,0 0 0,1 0 0,-1 0 0,0 0 1,0 0-1,1 0 0,-1 0 0,0 0 0,0 0 0,0 0 0,1 0 0,-1 0 0,0 0 0,0-1 0,1 1 0,-1 0 0,0 0 1,0 0-1,0 0 0,0 0 0,1-1 0,1 3-12,-2 1 9,10-2 45,-24-8-1910,-1-22-7555,10 17 5372,-4 0 314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09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1 464,'-8'8'5417,"7"-8"-5067,0 0-1,1 1 0,-1-1 0,0 0 1,1 0-1,-1 1 0,1-1 0,-1 0 0,0 1 1,1-1-1,-1 1 0,1-1 0,-1 1 1,1-1-1,-1 1 0,1-1 0,0 1 0,-1-1 1,1 1-1,0 0 0,-1-1 0,1 1 1,0-1-1,0 1 0,-1 0 0,1-1 0,0 1 1,0 0-1,0 0 0,32 11 1354,-11-8-1427,0-1-1,-1-1 1,1-1-1,35-3 1,-13 1-222,97-11 71,-110 9-145,-27 2 13,0 0 0,0 1 0,0-1 1,0 1-1,0 0 0,0 0 0,1 0 0,-1 0 0,0 0 0,0 1 0,0 0 1,0-1-1,6 3 0,-5-1 93,-4-2-179,0 0-1,1 1 1,-1-1-1,0 0 1,1 0-1,-1 0 0,0 0 1,0 1-1,1-1 1,-1 0-1,0 0 1,0 1-1,1-1 1,-1 0-1,0 0 1,0 1-1,0-1 1,0 0-1,1 1 1,-1-1-1,0 0 1,0 1-1,0-1 1,0 0-1,0 1 1,0-1-1,0 0 1,0 1-1,0-1 1,0 0-1,0 1 1,0-1-1,0 0 0,0 1 1,0-1-1,-22-6-12405,11 1 8893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0.4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14 145 1356,'0'0'147,"-1"0"0,0 0 0,0 1 0,1-1 0,-1 0 0,0 1-1,1-1 1,-1 0 0,1 1 0,-1-1 0,0 1 0,1-1 0,-1 1 0,1-1 0,-1 1 0,1 0 0,-1-1-1,1 1 1,0 0 0,-1-1 0,1 1 0,0 0 0,0-1 0,-1 1 0,1 0 0,0 0 0,0-1 0,0 1-1,0 0 1,0 0 0,0-1 0,0 1 0,0 0 0,0 0 0,0-1 0,0 1 0,1 0 0,-1 1 0,11 28 2225,-8 0-1168,8-15-457,-9-13-599,0 1 1,0 0-1,0 0 0,0 0 1,-1 0-1,1 0 1,-1 0-1,0 1 0,1-1 1,-2 0-1,1 1 0,1 5 1,8 33 965,-9-34-937,0 0 0,0-1 0,1 1 1,4 15-1,-3-15-73,-1 0 1,0 0-1,-1 0 1,2 17-1,7 25 182,-7-42-204,-1 1-1,0-1 1,0 0-1,-1 1 1,1 8 0,8 48 487,-10-64-555,0 0 1,0 0-1,0 0 0,0 0 0,0 0 1,0 0-1,0 0 0,0-1 1,0 1-1,-1 0 0,1 0 1,0 0-1,-1 0 0,1-1 0,-1 1 1,1 0-1,-1 0 0,1-1 1,-2 2-1,-2 11 1479,2-14-1462,1 1-1,0-1 1,0 0 0,0 1 0,0-1-1,1 0 1,-1 0 0,0 1 0,0-1 0,0 0-1,1 0 1,-1 0 0,0 0 0,1 0 0,-1 0-1,1 0 1,-1 0 0,1-1 0,-1 1-1,1 0 1,0 0 0,-1-2 0,-4-29 153,-6-41-12,0 7-148,12 37-9,1-1 0,2 1-1,9-40 1,-5 29-12,-6 30-2,-1 1 0,1 0 0,1-1 1,0 1-1,0 0 0,1 1 0,4-10 0,3 0 19,0 1-1,0 0 1,2 1-1,0 1 0,1 0 1,27-24-1,-35 35-21,0 0-1,0 0 1,0 0 0,0 1-1,1-1 1,-1 2-1,1-1 1,0 1-1,0 0 1,0 0-1,0 1 1,0 0 0,0 0-1,0 0 1,1 1-1,-1 1 1,0-1-1,0 1 1,0 0 0,0 1-1,0-1 1,9 4-1,-11-2-2,0-1 0,-1 1 0,1 0 0,-1 0 0,1 0 0,-1 1 0,0 0 0,0-1 0,0 1 0,-1 1 0,1-1 0,-1 0-1,0 1 1,-1 0 0,1 0 0,-1 0 0,0 0 0,0 0 0,0 0 0,-1 0 0,1 1 0,-1-1 0,-1 1 0,1-1 0,-1 1 0,0-1 0,0 0 0,-1 1 0,1-1 0,-1 1 0,0-1-1,-1 0 1,1 1 0,-1-1 0,0 0 0,-1 0 0,-4 7 0,7-11 4,-5 6-7,0 0 0,0 0-1,0-1 1,0 0 0,-1 0 0,0 0-1,-1-1 1,-11 9 0,8-10-260,1 0 0,0 0 0,-1-1-1,1 0 1,-1 0 0,0-1 0,0-1 0,-15 1 0,18-1-496,0-2 0,-1 1-1,1-1 1,0 0 0,-10-3 0,13 3 48,1 0 1,-1-1-1,0 0 0,1 1 1,0-1-1,-1 0 0,1-1 1,0 1-1,0 0 0,-4-5 1,-4-5-2159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1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3 149 760,'-2'13'4775,"2"-9"-4478,-1-1 0,1 1 0,0-1 0,0 1 0,1 0 0,-1-1 0,1 1 0,0-1 0,2 7-1,5 32 772,2 73 1370,1-53-1383,-11-52-791,0 1 0,1 0 0,0 0 0,1 0 0,3 11 0,-3-12-114,0-1-1,-1 1 0,0-1 0,-1 1 0,1-1 1,-2 1-1,-1 10 0,0 15 621,-9-16 503,9-44-157,0 22-1093,1 0-1,-1 0 1,1-1 0,0 1 0,0-1-1,0 1 1,0-1 0,0 1 0,1-1-1,-1-4 1,-5-23 47,6 27-62,-1 0 0,0 0 0,1 1-1,0-1 1,0 0 0,0 0 0,0 0 0,1 1 0,-1-1 0,1 0 0,2-6 0,-1 5 6,-1 0-1,0 1 1,0-1 0,0 0-1,-1 0 1,0 0 0,0 0-1,0 0 1,-1-8 0,-1 6 1,0 0 0,1 0 0,0 0 0,0 0 0,1 0 0,0 0 1,0 0-1,1 0 0,0 0 0,0 0 0,3-7 0,3-37 4,-6 41-18,0-1 0,0 1 1,2 0-1,-1 0 0,6-15 1,-3 12 10,1-1-1,0 1 1,1 0 0,1 0-1,0 0 1,0 1 0,1 1 0,1 0-1,0 0 1,1 0 0,0 1 0,0 1-1,1 0 1,17-9 0,-19 12-20,0 1 1,0 1 0,1 0-1,-1 1 1,1 0 0,0 0-1,0 1 1,0 0-1,0 1 1,1 1 0,-1-1-1,0 2 1,19 2-1,-27-2 5,0-1 0,0 1 0,-1 0 0,1 0 0,-1 0 0,1 0 0,-1 0 0,1 0 0,-1 1 0,1-1 0,-1 1 0,0-1 0,0 1 0,0 0 0,0 0 0,0 0 0,0 0 0,-1 1 0,1-1 0,-1 0 0,1 1 0,-1-1 0,0 1 0,0-1 0,0 1 0,0 0 0,-1-1 0,1 1 0,-1 0 0,1-1 0,-1 1 0,0 5 0,-1-2 8,1 0-1,-1 1 1,0-1-1,0 0 1,-1 0-1,0 0 1,0-1-1,0 1 1,-1 0-1,0-1 1,0 1-1,0-1 1,-7 8-1,-2 1-13,-1-1-1,0 0 0,0-1 0,-2 0 1,1-1-1,-1-1 0,-1 0 0,0-1 0,0-1 1,-1 0-1,0-1 0,-1-1 0,1-1 1,-19 3-1,-3-5-777,37-3 505,0 0 0,0 0-1,0 0 1,0 0 0,0 0-1,0 0 1,0-1-1,0 1 1,0-1 0,0 1-1,0-1 1,0 0 0,0 0-1,1 0 1,-1 0-1,0 0 1,-1-2 0,-19-32-8912,13 23 5837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3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0 380,'11'13'11694,"-11"-8"-9303,0-4-1559,-11 6 379,-12 40-308,15-36-785,1 0-1,0 1 1,1-1 0,0 1 0,1 1-1,1-1 1,-4 14 0,-3 7 4,-10 61 288,17-82-312,2 0 1,-1 0-1,-1 19 0,-5 25 122,5-37-149,1 1 0,0 0-1,1 0 1,2 32 0,0-51-69,11 67 120,-11-66-122,0-1 1,0 1-1,0 0 1,0 0 0,1 0-1,-1 0 1,0 0-1,1-1 1,0 1-1,0 0 1,-1-1-1,1 1 1,0 0-1,0-1 1,0 1-1,1-1 1,-1 1-1,0-1 1,0 0 0,1 1-1,2 1 1,-1-1 5,1-1 1,-1 1 0,1-1-1,0 1 1,0-1 0,-1 0 0,1 0-1,0-1 1,0 1 0,5-1-1,-1 0-14,1 0 0,0 0 0,0-1 0,0-1-1,-1 0 1,1 0 0,-1 0 0,1-1-1,9-5 1,-9 3-451,0 0-1,-1 0 1,0-1-1,10-9 1,-16 13-201,0-1-1,1 1 1,-1-1 0,-1 1 0,1-1-1,0 0 1,0 0 0,-1 0 0,0 0 0,0 0-1,0-1 1,0 1 0,0 0 0,0 0-1,-1-1 1,1-5 0,-1-8-3154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4.0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1 284,'0'0'1592,"-1"11"4117,3 14-4016,0-22-1517,0-1-1,-1 1 1,1 0-1,-1 0 1,0 0-1,0 0 1,0 0-1,-1 0 1,1 1 0,0 4-1,8 26 795,-6-28-846,0 0 0,0 0-1,0 0 1,-1 0 0,0 1-1,2 11 1,6 10 44,-9-26-158,1 1-1,-1-1 1,1 1-1,-1 0 0,0 0 1,0-1-1,-1 1 0,1 0 1,0 0-1,-1 3 1,1-4-212,0 0 1,-1 1-1,1-1 1,0 0-1,0 0 1,0 0-1,0 0 1,1 0-1,-1-1 1,1 1-1,-1 0 1,1 0-1,-1-1 1,3 2-1,-9-12-5823,3 7 5194,0-5-1935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4.4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1 864,'-5'11'9268,"-1"8"-2208,17 14-6724,-1-3-1286,0-15-2686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5.3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281 23 644,'2'-5'5771,"-2"5"-5660,-16-9 3335,10 6-2158,3 2-1043,0 0 0,0 0 1,0 0-1,0 1 0,0-1 1,-1 1-1,1 0 0,0 0 0,0 0 1,0 0-1,0 0 0,0 1 1,0-1-1,-1 1 0,1 0 1,1 0-1,-1 0 0,0 1 0,0-1 1,0 1-1,0-1 0,1 1 1,-1 0-1,-2 3 0,-9 6 268,0 1-1,-21 25 1,33-34-405,-17 17 354,11-12-315,0 0-1,1 1 1,0-1-1,0 1 1,1 1-1,0-1 1,1 1-1,0 0 1,-5 16-1,-3 10 156,10-29-207,0 0 0,0 0 0,1 1 0,0-1 0,0 1 0,1-1 0,-1 15 0,3-18-71,-1 0 0,1 1-1,0-1 1,0 0 0,0 0 0,0 0-1,1 0 1,0 0 0,0-1-1,0 1 1,0 0 0,0-1-1,1 1 1,0-1 0,-1 0 0,1 0-1,0 0 1,1 0 0,-1-1-1,0 1 1,1-1 0,0 0 0,-1 0-1,1 0 1,5 1 0,-2 0-17,0 0 0,1 0 0,0-1 0,0 0 0,-1-1 0,1 0 0,0 0-1,0-1 1,0 0 0,0 0 0,0-1 0,0 0 0,9-2 0,3-3-884,1-1 0,-2 0 0,39-22 0,-48 24-993,0-1 0,-1 0 0,0 0 1,0-1-1,-1-1 0,14-14 0,-2 4-2146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6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75 112,'0'4'540,"-1"0"0,0-1-1,0 1 1,0-1 0,0 1 0,-1-1-1,1 1 1,-1-1 0,0 0 0,0 0 0,0 0-1,-1 0 1,-3 4 0,3-4-378,0 0 0,1 0 0,-1 1 0,1-1 0,-1 1 0,1-1 0,0 1 0,1 0 0,-1 0-1,1 0 1,0-1 0,0 2 0,-1 6 0,1-6-98,1 0 0,0-1 0,0 1 0,0 0-1,1-1 1,-1 1 0,1-1 0,1 1 0,-1-1 0,0 1-1,1-1 1,0 0 0,0 0 0,0 1 0,6 6 0,-6-9-55,4 5 61,-1-1-1,1 0 1,0 0-1,1 0 1,0-1 0,-1 0-1,14 7 1,-13-9 21,1 1 0,0-1 0,0-1 0,0 1 0,1-1 1,-1-1-1,1 1 0,-1-2 0,1 1 0,-1-1 0,1 0 1,-1-1-1,14-2 0,-16 1 17,0 1 1,1-1-1,-1 0 1,-1-1-1,1 1 0,0-1 1,-1-1-1,1 1 1,-1-1-1,0 0 0,0 0 1,4-5-1,0 0 96,-8 9-185,-1-1 1,1 0 0,0 0-1,0 1 1,0-1 0,-1 0-1,1 0 1,0 0 0,-1 0-1,1 0 1,-1 0 0,1 0-1,-1 0 1,1 0 0,-1 0-1,0 0 1,1 0 0,-1-1-1,0 0 1,11-40 793,-11 23-469,1 14-264,0 1 0,-1-1 0,0 1 0,0-1 0,0 0 0,-1 1 0,0-1 0,1 1 0,-2-1 0,1 1 0,0-1 0,-4-6 0,-27-32 572,25 35-435,-10-8 282,-24-19 343,33 30-658,3 2-131,0 0-1,0 0 1,-1 0 0,1 1-1,-1 0 1,-8-2-1,9 2 45,-13-4 74,17 6-170,1 0 0,0 0-1,-1 0 1,1 0 0,0 0-1,-1 0 1,1 0 0,0 0-1,-1 0 1,1 0 0,0 0-1,-1 0 1,1 0 0,0 0-1,0 0 1,-1 0 0,1 0-1,0 0 1,-1 0 0,1 0-1,0 1 1,-1-1 0,1 0-1,0 0 1,0 0 0,-1 0-1,1 1 1,0-1 0,0 0-1,0 0 1,-1 1 0,1-1-1,0 0 1,0 0 0,0 1-1,0-1 1,-1 0 0,1 1-1,0-1 1,0 0 0,0 1-1,0 0 1,-34 13 69,29-11-75,0 1 0,0 0 1,0 0-1,1 1 0,0-1 0,0 1 1,0 0-1,1 0 0,-1 0 0,1 1 0,1-1 1,-1 1-1,1 0 0,-1 0 0,-1 12 1,-1 2-29,2 0 0,0 0 0,0 39 0,3-57-1,1 1-1,-1-1 0,0 0 0,1 1 0,0-1 0,0 0 0,-1 1 1,1-1-1,0 0 0,1 0 0,-1 0 0,0 0 0,3 3 0,13 9-4078,-6-18-4065,-10 3 7234,10-5-2653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7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1 520,'0'0'10488,"0"7"-6519,0 23-2200,-1-9-1497,1 0 0,2 0 0,0-1 0,1 1 0,10 37 0,-9-42-232,-4-15-39,0 0 0,0 0 0,0 1 0,0-1 0,0 0 0,1 0 1,-1 0-1,0 0 0,1 0 0,-1 0 0,1 0 0,-1 0 0,1 0 0,0 0 0,-1-1 0,1 1 0,0 0 0,1 1 0,12 17-1,-13-18-19,0 1 0,0 0 0,0-1 0,0 1 0,0-1 0,0 1 0,0-1 0,0 0 0,1 1 0,-1-1 0,0 0 0,1 0 0,-1 0 0,1 0 0,-1 0 0,1 0 0,0 0 0,-1-1 0,4 2 0,2-2-500,-5 0 74,0 1 0,0-1-1,0 0 1,0 0 0,-1 0 0,1 0-1,0 0 1,0-1 0,0 1-1,0-1 1,0 1 0,0-1 0,-1 1-1,1-1 1,0 0 0,0 0-1,-1 0 1,1 0 0,-1 0 0,1 0-1,-1-1 1,1 1 0,-1 0 0,2-3-1,-1-4-3153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8.2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1400,'0'3'15599,"0"-1"-16227,-4 6 1554,3-7-892,1 0 0,-1-1 0,0 1 0,1 0-1,-1 0 1,1-1 0,0 1 0,-1 0 0,1 0-1,-1 0 1,1 0 0,0 0 0,0-1 0,-1 1 0,1 0-1,0 0 1,0 0 0,0 0 0,0 1 0,0 276 2365,11-187-1995,-11-91-403,0 11 40,0 0 1,0 0 0,1 0-1,1 0 1,4 18 0,-5-25-31,0 1 0,0 0 0,0 0 0,-1 0 0,1 0 0,-1 0 0,-1 5 0,1-6-4,-1-1 1,1 1-1,0-1 0,0 1 1,1-1-1,-1 1 1,1-1-1,-1 1 1,1-1-1,0 0 1,3 6-1,1 14 97,-5-22-105,0 0-1,0 0 1,0 1-1,0-1 0,0 0 1,0 0-1,1 0 1,-1 1-1,0-1 1,1 0-1,-1 0 1,1 0-1,-1 0 1,1 0-1,1 2 1,-2-2-9,1 0 0,-1 1-1,1-1 1,-1 0 0,1 0 0,-1 0 0,0 1 0,1-1 0,-1 0 0,0 1 0,0-1 0,0 0 0,0 1 0,0-1 0,0 0 0,-1 0 0,1 1 0,0-1 0,-1 0 0,1 0 0,0 1 0,-1-1 0,0 0 0,1 0 0,-1 0 0,0 0-1,0 0 1,0 2 0,-4 8-426,5-10 222,0-32-17465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8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27 584,'4'-1'10196,"12"-3"-7195,-13 3-2761,0 0 0,0 0 1,0 0-1,0 0 1,1 1-1,-1 0 0,0-1 1,0 1-1,4 1 1,15-2 362,-8-2-315,5-1-13,-1 1 0,26 0 1,-12 1-169,21 3-81,-13 0-94,-35-1-62,0 0 0,0 0 0,0 0-1,0 0 1,0 1 0,0 0 0,10 3 0,-13-3-274,1-1 1,0 1 0,0 0-1,-1-1 1,1 0 0,0 0-1,0 0 1,0 0 0,-1 0 0,1 0-1,0-1 1,0 1 0,0-1-1,3-1 1,13-2-4243,1 3 1336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9.3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1244,'0'0'1605,"-11"19"3655,11-8-4554,0 0-382,0-1 0,0 1 0,1 0 1,1 0-1,4 19 0,5 25 406,0-6-230,0-13-354,-7-23-122,2-6-20,-2 4-12,7-9 211,-4-2-2176,-5-19-4397,-2 12 3702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9.8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1 452,'-10'0'15830,"20"-1"-16213,-3 2-350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20.7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 1 396,'-23'11'6023,"21"-10"-5846,-1 0 0,1 0-1,0 0 1,0 1 0,0-1-1,0 1 1,0-1 0,0 1-1,0 0 1,0 0 0,0 0-1,1 0 1,-1 0 0,1 0-1,0 0 1,-1 0 0,1 0-1,0 1 1,0-1 0,1 1-1,-1-1 1,0 0 0,1 1-1,0-1 1,-1 1 0,1 0-1,0-1 1,0 1 0,0-1-1,1 1 1,-1-1 0,1 1-1,-1-1 1,1 1 0,0-1-1,1 3 1,5 22 461,-6-24-567,-1 1-1,1-1 0,0 0 1,0 0-1,0 0 1,0 0-1,0 0 1,1 0-1,-1 0 0,1 0 1,2 3-1,1-1 40,4 6 109,1-1 0,0 0 1,16 12-1,-23-20-190,0 0 0,0 0 0,0 0 0,0 0 0,0-1 0,0 0 0,1 1 0,-1-1 0,0-1 0,1 1 0,-1 0 0,1-1 0,-1 1 0,1-1 1,-1 0-1,1 0 0,-1-1 0,0 1 0,4-2 0,9-2 160,-9 3-117,-1-1 1,1 0-1,0 0 0,-1-1 1,1 0-1,-1 0 0,0 0 0,0-1 1,7-5-1,8-7 230,-17 13-226,0 1 0,-1-1 1,0 1-1,0-1 0,0 0 0,0 0 0,0-1 0,0 1 0,2-6 0,-4 9-31,0-1 0,-1 0-1,1 0 1,0 0 0,-1 0 0,1 0-1,-1 0 1,1 0 0,-1 0-1,0 0 1,1 0 0,-1 0 0,0 0-1,0 0 1,1 0 0,-1 0-1,0 0 1,0 0 0,-1-1 0,1 1-1,0 0 1,0 0 0,0 0-1,-1 0 1,1 0 0,0 0-1,-1 0 1,1 0 0,-1 0 0,1 0-1,-1 0 1,0 0 0,-1-1-1,-6-5 195,0 0-1,0 0 1,-1 1-1,0 0 1,-1 1-1,1 0 1,-1 0-1,0 1 0,0 0 1,0 1-1,-21-4 1,11 1-233,17 5-29,0 1 0,-1-1-1,1 0 1,0 1 0,0 0 0,0-1 0,0 1-1,-1 1 1,1-1 0,0 0 0,0 1 0,0 0-1,0-1 1,0 1 0,0 0 0,0 1 0,0-1-1,0 0 1,-5 4 0,6-3-55,-27 17-2342,19-3-2453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32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54 284,'0'0'751,"-2"-12"2016,-4 9-2609,14 0 1337,-17 3-345,13-1-775,-4 1-304,0 0-1,1 0 1,-1-1 0,1 1 0,-1 0 0,1 0-1,-1 0 1,1 0 0,-1 0 0,0 0-1,1 0 1,-1 0 0,1 0 0,-1 0 0,1 0-1,-1 0 1,1 0 0,-1 0 0,1 0 0,-1 1-1,0-1 1,1 0 0,-1 0 0,1 0-1,-1 1 1,0-1 0,1 0 0,-1 1 0,0-1-1,1 0 1,-1 1 0,0-1 0,1 0 0,-1 1-1,0-1 1,0 1 0,1-1 0,-1 0-1,0 1 1,0-1 0,0 1 0,0 0 0,1-3 992,7 2 639,-6 1-1573,0 10 459,0-9-489,0 1 0,0 0 0,0 0 1,0 0-1,0 0 0,-1 0 0,0 1 0,1-1 0,-1 0 0,-1 0 1,1 1-1,0-1 0,0 7 0,9 27 58,1 17-32,-10-51-104,-1-1 0,0 1 0,0 0 0,0-1 0,-1 1 0,1 0 0,0-1 0,-1 1 0,0-1 0,0 1 0,1-1 0,-2 1 0,1-1 0,-2 4 0,2 13 422,1-19-439,0 1 0,0 0 0,0 0 0,1-1 0,-1 1 0,0 0 0,0 0 1,0-1-1,0 1 0,0 0 0,0 0 0,-1-1 0,1 1 0,0 0 0,0 0 0,0-1 0,-1 1 0,1 0 0,0-1 0,-1 2 0,0-2-1,0 1 0,1-1 1,-1 1-1,0-1 0,1 1 1,-1-1-1,1 1 0,-1 0 1,1-1-1,-1 1 0,1 0 1,-1-1-1,1 1 0,0 0 1,-1 0-1,1-1 0,0 1 0,-1 0 1,1 0-1,0 0 0,0-1 1,0 1-1,0 0 0,0 0 1,0 0-1,0-1 0,0 1 1,0 0-1,1 1 0,-1 0-3,-1-2 32,1 1-1,0-1 0,0 0 1,-1 0-1,1 0 1,0 0-1,-1 0 1,1 0-1,0 0 0,0 0 1,-1 0-1,1 0 1,0 0-1,-1 0 1,1 0-1,0 0 0,-1 0 1,1 0-1,0 0 1,0 0-1,-1 0 1,1 0-1,0 0 0,-1-1 1,1 1-1,0 0 1,0 0-1,-1 0 1,1 0-1,0-1 1,0 1-1,0 0 0,-1 0 1,1-1-1,0 1 1,0 0-1,0 0 1,0-1-1,-1 1 0,1 0 1,0 0-1,0-1 1,0 1-1,0 0 1,0-1-1,0 1 0,0 0 1,0-1-1,0-3-4,0 2-22,-1 0 1,1 0 0,0 0 0,0 0-1,0-1 1,1 1 0,-1 0-1,1 0 1,-1 0 0,1 0-1,-1 0 1,1 0 0,0 0 0,0 0-1,0 0 1,2-2 0,9-27-16,-8 26 3,0 0 1,-1 0-1,0-1 1,0 0-1,-1 1 1,3-8-1,-3 8 8,-1 0 0,1 0 0,1 0-1,-1 0 1,1 0 0,-1 1-1,1 0 1,1-1 0,4-5 0,14-18 30,-20 25-32,0 1 1,-1-1-1,1 0 0,0 0 0,0 1 1,0-1-1,1 1 0,-1 0 0,1 0 1,-1 0-1,1 0 0,0 0 0,-1 0 0,1 1 1,6-3-1,23-14-117,1-1-205,-18 14 242,-12 3 78,0 0-1,1 1 0,-1 0 1,1 0-1,-1 0 0,1 0 0,0 0 1,-1 1-1,6-1 0,-6 3 7,0 0 0,0 0 0,0 0 0,0 0 0,-1 0 0,1 1 0,-1-1 0,0 1 0,0 0 0,0-1 0,0 1 0,0 0 0,0 0 0,-1 0 0,1 1-1,-1-1 1,0 0 0,0 0 0,0 1 0,-1-1 0,1 1 0,-1-1 0,0 7 0,9 30 36,-7-32-52,-1 0 0,0 0 0,0 0 0,0 0 0,-1 0 0,0 0 0,-3 15 0,1 8 8,2-19-16,0-9-29,-1 0-1,1 0 0,0 0 1,0 0-1,0 0 0,1 0 1,-1 0-1,1 0 1,0 0-1,-1 0 0,1 0 1,0-1-1,1 1 0,1 4 1,0-2-1342,-15-22-12959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17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31 152,'-1'-9'-146,"4"-10"11437,6 16-9117,-11 40 811,0-34-2919,0 1 0,1 0-1,0 0 1,0-1 0,0 1 0,0 0-1,0 0 1,1 0 0,0 0 0,0 0-1,0 0 1,0 0 0,1 0 0,-1 0-1,1 0 1,0 0 0,2 5-1,3 32 248,-6 123 1016,-11-118-1146,11-31-210,-1-10 53,1-1-1,0 1 1,0-1-1,0 1 0,1-1 1,-1 1-1,1-1 1,0 0-1,1 1 1,-1-1-1,3 5 0,-3-4 30,1 1 0,-1 0 0,0 0-1,-1-1 1,0 1 0,0 0-1,0 0 1,0 0 0,-2 6-1,1 10 24,11 8 54,-10 110 306,11-92-404,-11 44 332,11-52-310,-11 52 57,4-83-126,3 12 1,-7 548 581,10-531-533,-10 113 455,11-126-469,-11 156 80,11-120 26,-11 138 385,0-198-508,0 47-49,0 81 138,11-100-112,-11 317 78,-11-309-42,11 59-10,-2-91-7,1-4-2,0 1 0,0-1 0,0 1 1,0 0-1,0 0 0,0-1 0,1 1 0,-1 0 0,1 0 0,-1 0 0,1-1 0,-1 1 1,1 0-1,0 0 0,0 0 0,0 0 0,0 0 0,1 3 0,-1-5 2,0 54 593,-3-49-510,2-5-83,0 1 1,1-1 0,-1 1 0,1-1 0,-1 1-1,1-1 1,-1 1 0,1 0 0,0-1 0,-1 1-1,1 0 1,0-1 0,-1 1 0,1 0-1,0-1 1,0 1 0,0 0 0,0-1 0,-1 1-1,1 0 1,0 1 0,1 3 37,-1 1 0,0-1 0,-1 1 0,1-1 0,-1 1 0,0-1 0,0 0 0,-5 10 0,5-12-25,1 0-1,-1-1 1,0 1-1,1-1 1,-1 1 0,1 0-1,0-1 1,0 1-1,0 0 1,0-1-1,0 1 1,1 0-1,0 3 1,1 13-91,-2-18 38,0-1 0,0 0-1,-1 1 1,1-1 0,0 0 0,0 1-1,0-1 1,0 1 0,0-1 0,-1 0 0,1 1-1,0-1 1,0 0 0,-1 0 0,1 1-1,0-1 1,0 0 0,-1 0 0,1 1-1,0-1 1,-1 0 0,1 0 0,0 0 0,-1 1-1,1-1 1,0 0 0,-1 0 0,1 0-1,-1 0 1,1 0 0,0 0 0,-1 0 0,1 0-1,0 0 1,-1 0 0,-1 0-965,-9-18-10864,9 6 7588,-7 0 57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0.6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1 196,'0'0'14615,"2"12"-10424,8-12-4169,-3-1 37,0 1 1,0 0-1,0 0 0,0 1 1,0 0-1,-1 0 0,1 1 1,0 0-1,7 3 0,38 2 232,-12-8-165,-14 1-27,1 0-1,40 6 1,-9 3 144,-29-5-148,48 13 0,-65-14-68,1-1 0,0 0 0,0-1 0,0 0-1,19-2 1,12 0 10,-34 0-32,-7 0-5,0 1 0,-1-1 0,1 1 0,0 0 1,0 0-1,0 0 0,0 0 0,0 1 0,6 0 0,30 10-44,-34-10 48,0 0 0,1 0 0,-1 1 0,0-1 0,0 1 0,7 4 0,-8-5-8,61 5 48,28-12-13,-65 1-240,-22 3 186,0 0 0,0 1 0,0 0 0,1 0 0,-1 0 0,0 1 0,13 0 0,31 6 103,-48-6-87,0 0-13,17 3 28,16 1 21,26 2-137,-60-6 98,19 0-11,-18 0 18,0 0-7,5 0 8,-5 0-2,-2 1-10,-1 2 12,21-1 4,-18-2 9,18 0 5,-18 0-13,50 0-33,-50 0 37,17 0 34,-17 0-42,0 0-22,5 0 20,-4 0-3,0 0 0,-1 0 0,1 0 0,0-1 0,-1 1 0,1-1 0,0 1 0,-1-1 0,1 0 0,-1 0 0,1 0 0,-1 0 0,3-2 0,-3 2 13,0 0 1,-1 0-1,1 0 1,0 0-1,0 0 1,0 0-1,0 1 1,0-1-1,0 1 1,0 0-1,0 0 1,0-1-1,2 1 1,18-6 52,39 6-147,-59 0 117,0 0-29,5 0-1,-5 0-4,-1 0 8,7 0 0,-7 0 39,-8 0-60,10 0 21,10 0-12,-11 0-6,11-6 20,-6 6-6,-6 0 3,0-1 0,0 1-1,0 0 1,-1 0-1,1 0 1,0 0 0,0 0-1,0 0 1,0 0-1,0 0 1,0 0-1,0 0 1,0 0 0,-1 0-1,1 1 1,0-1-1,0 0 1,0 1 0,0-1-1,-1 0 1,1 1-1,0-1 1,0 1-1,-1-1 1,1 1 0,0 0-1,-1 0 13,3 1-204,-13 2-3409,-26 3-9501,25-7 9333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8.6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87 940 428,'0'0'359,"9"-6"627,-17 6 601,15 1-2135,-12-1 2512,4 0-1769,1 0 0,-1 0 1,1 0-1,-1 0 0,0 0 0,1 0 0,-1 0 1,1 0-1,-1 0 0,1 0 0,-1-1 1,1 1-1,-1 0 0,1 0 0,-1 0 1,1-1-1,-1 1 0,1 0 0,-1-1 0,1 1 1,-1 0-1,1-1 0,0 1 0,-1-1 1,1 1-1,0-1 0,-1 0 0,-15 0 383,10-2-100,15 1-364,-7 2 570,-13-6-310,12 4-370,-1 0 1,0 0-1,0 0 0,0 0 1,0 0-1,0 0 1,-1 0-1,1 0 0,-1 0 1,1 0-1,-1 0 1,0 0-1,1 0 0,-1 0 1,0 0-1,-3-2 0,3-1-2,0 0 0,0 0 0,0 0 0,1 0-1,-1 0 1,1 0 0,0 0 0,1 0 0,1-7-1,-1-4-33,-1-268 787,3 278-361,4-8-11,-7-106-179,-10 88-68,5 13-82,-1-10-69,6-79 59,-4 97-42,-3-10 24,7-62 1101,-1 83-1125,1 0-1,-1 0 0,1-1 1,-1 1-1,0 0 1,1-1-1,-1 1 1,1 0-1,-1-1 1,1 1-1,-1-1 0,1 1 1,-1-1-1,1 1 1,0-1-1,-1 1 1,1-1-1,0 0 0,-1 1 1,1-1-1,0 0 1,0 1-1,0-1 1,-1-1-1,1-1 14,1 2 4,-1 1 1,0-1 0,0 0 0,0 1 0,1-1 0,-1 1 0,0-1 0,0 0-1,0 1 1,0-1 0,0 1 0,0-1 0,0 0 0,0 1 0,0-1 0,0 1-1,0-1 1,-1 0 0,1 1 0,0-1 0,0 1 0,-1-1 0,1 1 0,0-1-1,-1 1 1,1-1 0,0 1 0,-1-1 0,1 1 0,-1-1 0,1 1 0,-1-1-1,1 1 1,-1 0 0,1-1 0,-1 1 0,1 0 0,-1 0 0,1-1 0,-2 1 0,0 0 20,2-41 22,0 40-48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9.5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1 1 16618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32.2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55 373 104,'0'-12'180,"0"-13"767,0 25-909,0-1-1,0 1 1,0 0 0,0-1-1,0 1 1,0-1-1,0 1 1,0-1-1,0 1 1,0-1 0,0 1-1,-1-1 1,1 1-1,0 0 1,0-1-1,-1 1 1,1-1 0,0 1-1,-1 0 1,1-1-1,0 1 1,-1 0 0,1-1-1,-1 1 1,1 0-1,0 0 1,-1-1-1,1 1 1,-1 0 0,1 0-1,-1 0 1,1 0-1,-1-1 1,-1 1 209,2 0 64,0 0-291,0-1 1,0 1 0,0-1 0,0 1-1,0 0 1,0-1 0,0 1-1,0 0 1,0-1 0,0 1 0,0-1-1,0 1 1,0 0 0,0-1 0,0 1-1,0-1 1,-1 1 0,1 0-1,0-1 1,0 1 0,0 0 0,-1-1-1,1 1 1,0 0 0,0 0-1,-1-1 1,1 1 0,0 0 0,-1 0-1,1-1 1,0 1 0,-1 0 0,1 0-1,-1 0 1,1 0 0,0 0-1,-1 0 1,1-1 0,0 1 0,-1 0-1,0 0 1,-13-31 1280,10 29-1251,3 2 1,1 0 1,-1-1-1,0 1 1,0-1-1,0 1 1,0-1-1,0 1 1,0-1-1,1 0 1,-1 1-1,0-1 1,1 0 0,-1 0-1,0 1 1,1-1-1,-1 0 1,1 0-1,-1 0 1,1 0-1,-1 0 1,1 0-1,0 0 1,-1 0-1,1 0 1,0-1-1,0 1 613,0 1-561,0-1-1,0 1 0,0 0 1,0 0-1,0-1 0,0 1 1,0 0-1,0 0 0,0-1 1,1 1-1,-1 0 0,0 0 1,0 0-1,0-1 0,0 1 1,0 0-1,1 0 0,-1 0 1,0 0-1,0-1 0,0 1 1,0 0-1,1 0 0,-1 0 1,0 0-1,0 0 0,0 0 1,1 0-1,-1-1 0,0 1 1,0 0-1,1 0 0,-1 0 1,0 0-1,0 0 0,1 0 1,-1 0-1,0 0 0,0 0 1,1 0-1,-1 0 0,0 1 1,0-1-1,0 0 0,1 0 1,-1 0-1,0 0 0,0 0 1,0 0-1,1 0 0,-1 1 1,0-1-1,0 0 0,0 0 1,1 0-1,-1 0 0,0 1 1,1 2 2609,33-21-1051,-28 17-1552,0 0 0,1 0 0,-1-1-1,0 0 1,0 0 0,0 0 0,0-1 0,0 1-1,8-7 1,-6 5-16,-1-1-1,2 2 1,-1-1 0,0 1-1,12-3 1,26-7 157,-36 10-172,1-1 0,0 2 0,0-1-1,0 1 1,17 0 0,187-4 410,-156 3-421,78-14 1,-96 11-22,35-12 51,76-22-16,6 20-44,26-9-29,-133 24-2,7-2 10,-48 5-41,1 0 0,-1 0 0,0 1 0,1 1 0,11 0 0,-8 0 61,60 6-56,89-6 103,-98-6 12,21 12-121,-12 0-1,-57-5 37,-14 0-5,1-1 0,-1 0-1,1 0 1,-1 0 0,1 0 0,-1-1 0,1 1-1,-1-1 1,0 0 0,1 0 0,-1 0 0,0 0-1,0-1 1,6-3 0,69 10 33,-12-5-43,-51 2-6,-11-2 15,1 1 0,0 0 1,0-1-1,0 0 1,0 0-1,0 0 1,0-1-1,0 0 0,0 0 1,0 0-1,9-4 1,-14 5-6,11-3-30,22 5 18,32 4-8,-52-6 55,-5-1-18,0 1 0,0-1 0,0 2 1,-1-1-1,1 1 0,0 0 0,10 3 0,16-3-103,6-1 4,-38 0 86,0 0-5,5 0 3,47-6 36,-51 7-39,-1 0 2,-1 0 0,1-1 1,-1 1-1,1 0 0,-1-1 1,1 0-1,0 1 1,-1-1-1,1 0 0,0 0 1,-1 0-1,1 0 0,0 0 1,-1 0-1,1 0 0,-1-1 1,1 1-1,0-1 1,-1 1-1,1-1 0,-1 1 1,3-3-1,18-3 30,21 6-92,-41 0 96,22 0-82,-17 0 43,-5 0 34,-1 1-12,-1 0-17,1-1 1,-1 1-1,0-1 1,1 1-1,-1-1 1,1 1-1,-1-1 1,1 0-1,-1 1 1,1-1-1,0 0 1,-1 1-1,1-1 1,-1 0-1,1 0 1,-1 0-1,1 0 1,0 1-1,-1-1 1,1 0-1,0 0 1,-1 0-1,1 0 1,-1 0-1,1 0 1,0-1-1,-1 1 1,1 0-1,0 0 1,0-1-1,1 2-14,0 3 0,5-3 9,16 6 7,-23-5 0,2 1 6,10-3 11,-6 0-9,-4 0-16,-2 1-6,0 3 12,0-3 48,-23 6-2687,18-4 749,1 0-1,-1 0 0,1 0 1,-1 0-1,0-1 0,-9 4 1,4-5-2088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36.0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0 32,'0'0'2599,"-4"2"-2412,-11 2 8812,25-4-5767,1 2-3248,-10-2 18,1 1 1,-1-1 0,0 0 0,0 0 0,1 1 0,-1-1-1,0 0 1,0 0 0,1 0 0,-1-1 0,0 1 0,0 0 0,1 0-1,-1-1 1,2 0 0,36-1 13,-35-1-10,14 1-1,-16 2-12,28 0 58,-45 17-1171,3-1-2516,-2-5-3555,3-6 4073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40.9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51 312,'0'0'16065,"0"-1"-15510,0 2-301,11 0 1760,-11-2-1850,23-11 1025,6 6 1,-27 6-851,39 0 297,-10-1-534,-18 1 57,1-1 1,-1 2-1,1 0 1,21 4-1,-21-3-149,-1-1 0,1 0 0,-1-1 0,17-2-1,-6 1 19,25 3-38,-41-1 15,0 0 1,-1 0-1,1-1 0,-1 0 0,1-1 0,0 1 0,-1-1 0,0-1 0,15-4 0,-20 5-2,0 0-1,0 1 0,0-1 0,1 1 0,-1-1 0,0 1 0,0 0 0,1 0 0,-1 0 0,0 0 0,3 0 1,19-2-6,-21 1 4,-1 1-1,1-1 1,-1 1 0,0 0-1,1 0 1,-1 0-1,1 0 1,-1 0-1,0 1 1,1-1 0,-1 1-1,0-1 1,3 2-1,13 1 16,156 3 749,-64 6-668,18-24-78,-111 13-10,-11 0-6,0-1 1,0 0 0,0 0-1,0-1 1,-1 1 0,1-1-1,11-4 1,24 5-95,-37 1 87,-1-1-1,0 1 1,1-1 0,-1 0-1,1 0 1,-1 0 0,1 0-1,-1-1 1,1 0 0,4-1-1,59-14 1,73 4-6,-134 11-12,0 0 0,0 0 1,0 0-1,0 1 0,0 0 0,7 1 0,22 1 97,-33-2-75,0 0 4,30 0-5,-14 6 16,-16-6-20,0 0 0,52 6-45,32 6-223,-82-12 277,0 0-1,0 0 1,0 1 0,0-1-1,0 1 1,0 0 0,7 3 0,13 1-198,-1 2 425,-16-3-234,-3-2-12,-2-1 7,17-3-10,25 8 24,29 0 16,1-6-33,-72 0 2,19 0-46,-16 2 48,-2-1 4,0 0 0,0 0-1,0 0 1,0-1 0,0 1 0,0-1 0,0 0 0,1 0 0,-1 0 0,6-1 0,-2 3-15,18 3-25,47-5 39,-70 0 1,30 7 9,-33-5 25,11 1 2,-8-3-31,-2 0-7,0-1-1,0 1 0,0 0 0,0 0 1,0 0-1,0 0 0,0 0 1,0 0-1,0 0 0,0 0 1,0-1-1,0 1 0,0 0 1,0 0-1,0 0 0,0 0 1,0 0-1,0 0 0,0 0 0,0 0 1,0 0-1,-1 0 0,1-1 1,0 1-1,0 0 0,0 0 1,0 0-1,0 0 0,0 0 1,0 0-1,0 0 0,0 0 1,0 0-1,-1 0 0,1 0 1,0 0-1,0 0 0,0 0 0,0 0 1,0 0-1,0 0 0,0 0 1,0 0-1,-1 0 0,1 0 1,0 0-1,0 0 0,0 0 1,0 0-1,0 0 0,0 0 1,0 0-1,0 0 0,0 0 1,-1 0-1,1 0 0,0 1 0,0-1 1,0 0-1,0 0 0,0 0 1,0 0-1,0 0 0,0 0 1,0 0-1,0 0 0,-9 10-2325,-1 5-2643,-6-18-5576,14 1 10354,0-4-3190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45.0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14 108,'0'0'4104,"-9"12"6009,16-12-8211,-5 0-1361,-2 1-466,0 0 0,0 0-1,0-1 1,0 1 0,1 0-1,-1-1 1,0 1 0,1 0 0,-1-1-1,0 1 1,1 0 0,-1-1-1,1 1 1,-1-1 0,1 1 0,-1-1-1,1 1 1,-1-1 0,1 1-1,0-1 1,-1 1 0,1-1 0,0 0-1,-1 1 1,1-1 0,0 0-1,-1 0 1,1 0 0,0 1 0,1-1-1,32 3 722,0 2-413,-30-4-314,1 1 0,-1-1 0,1 0 0,0 0 0,-1 0 0,1 0 0,0-1 0,7 0 0,27 4 151,-18 0-157,0 0 1,1-1-1,-1-1 1,34-2-1,-35 3-57,-18-3-4,0 1-1,-1-1 1,1 0-1,0 1 1,0-1-1,0 0 1,0 0-1,-1 0 0,1 0 1,0 0-1,0-1 1,0 1-1,-1-1 1,1 1-1,3-2 1,3 0 7,-1 0 1,0 1 0,1 0 0,0 0 0,-1 1-1,10 0 1,-14 0-4,151 0 130,-129-5-112,44-13 0,-63 14-26,0 2 0,0-1 0,0 1 0,1 0 0,-1 0 1,1 0-1,-1 1 0,12-1 0,-11 2 5,-3 0-8,3 0-3,-3 0 1,82-12 173,-65 9-231,-1 0 30,1 0 1,24 0-1,-34 3 35,-9-1 1,1 1 1,-1 0 0,1-1 0,0 1-1,-1 0 1,1 0 0,0 1 0,-1-1-1,1 1 1,-1-1 0,1 1 0,0 0-1,-1 0 1,4 1 0,-5-1 1,50-1-75,-50 1 70,0 0 1,-1-1 0,1 1 1,-1-1-1,1 1 0,-1-1 0,1 1 1,-1-1-1,1 1 0,0-1 1,-1 0-1,1 1 0,0-1 1,-1 0-1,1 0 0,0 1 0,-1-1 1,1 0-1,0 0 0,-1 0 1,1 0-1,0 0 0,-1 0 1,1 0-1,0 0 0,0 0 0,-1 0 1,1 0-1,0 0 0,-1-1 1,2 1-1,8-1 7,-8 1 5,19 1 22,-21-2-31,5 1-20,-1 0 11,0 0 1,0 0 0,0 0-1,-1 1 1,1-1 0,0 1-1,-1 0 1,1 0 0,0 0-1,-1 1 1,7 2 0,30 3 6,-39-7 19,12 0-42,-6 0 28,-5 0 7,0 0-7,5 0-8,-5 0-3,10 0-85,-5 0 89,-5 0 20,11 0-22,-13 0 3,6-5 6,-3 17 54,27-12-82,-28 0 102,-3 1-251,1 0 19,-1-1-1,0 1 1,0 0-1,1 0 0,-1 0 1,0 0-1,0-1 1,0 1-1,0 0 1,0-1-1,0 1 0,0-1 1,0 1-1,0-1 1,-2 1-1,-23 4-8037,15-9 4172,0 3-86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53.6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13 420,'2'-12'4432,"-2"12"-4424,0 0 1,1 0 0,-1 0-1,0 0 1,1 0 0,-1 0-1,0 0 1,1 0 0,-1 0-1,0 0 1,1 0-1,-1 0 1,1 1 0,-1-1-1,0 0 1,0 0 0,1 0-1,-1 1 1,0-1 0,1 0-1,-1 0 1,0 0 0,0 1-1,1-1 1,-1 0-1,0 1 1,0-1 0,0 0-1,1 1 1,-1-1 0,0 7 6268,-11 10-1948,11-16-4164,3 3 170,-3-4-299,1 1 0,-1-1 0,1 1 0,0-1 1,-1 1-1,1 0 0,-1-1 0,1 1 0,-1-1 1,0 1-1,1 0 0,-1-1 0,0 1 1,1 0-1,-1 0 0,0-1 0,0 1 0,0 0 1,0 0-1,0-1 0,1 3 0,-1 8 75,0-8-78,1 0 0,-1 0 0,0 0 0,0 0 0,-1 0 0,1 0-1,0 0 1,-1 0 0,0 0 0,0 0 0,0 0 0,0 0 0,0-1-1,-2 5 1,1-1-23,1-1 1,0 0-1,0 1 0,1-1 0,0 1 0,0-1 1,0 1-1,2 9 0,-1-1-18,-1 46 98,0-59-97,0 0-4,0 69 75,0-69-57,0 16-48,0 43 96,0-36-23,0-19 92,0-8 112,-3 0-681,2 3 148,1-1 0,-1 0 0,1 1 0,-1-1 0,0 0 0,1 1 0,-1-1 0,1 0 0,-1 0 0,1 0 0,0 0 0,-1 1 1,1-1-1,0 0 0,-1 0 0,1 0 0,0 0 0,0-1 0,0-21-6183,0 11 3028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56.0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43 436,'0'0'363,"11"-17"2962,-11 16-3115,-2-24 2530,-5 25-1671,4 6 1579,1-6-2601,1 1 0,0 0 0,-1 0 0,1 0 0,0 0 0,0 0 0,0 0 0,0 1 0,0-1 0,0 0 0,0 0 0,0 1 0,0-1 0,0 1 0,1-1 0,-1 1 0,1-1 0,-1 1 0,1-1 0,-1 1 0,1-1 0,0 3 0,-10 20 573,-2 5-11,2 22 535,-1-9-1021,11 71 1618,-3-108-1641,2-4-98,0-1 0,1 1 0,-1-1 0,0 1 0,1 0 0,-1-1 0,1 1 0,-1 0 1,1 0-1,-1-1 0,1 1 0,-1 0 0,1 0 0,0 0 0,-1 0 0,1 0 1,0-1-1,0 1 0,0 0 0,-1 0 0,1 0 0,0 0 0,0 0 0,1 0 1,-1 0-1,0 0 0,0-1 0,0 1 0,1 2 0,-1-2-2,0 28 96,1-29-96,-1 1 0,1-1 0,0 0 0,-1 0 1,1 1-1,-1-1 0,1 1 0,-1-1 0,1 0 0,-1 1 0,1-1 0,-1 1 0,1-1 0,-1 1 0,1 0 0,-1-1 1,0 1-1,1-1 0,-1 1 0,0 0 0,0-1 0,1 1 0,-1 0 0,0 0 481,0-2-395,7 2-80,-12-1 21,3 0 57,2-7-347,0 8-234,-2 2-429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6:58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30 176,'7'-1'-300,"-7"1"461,0 0 1,1-1 0,-1 1 0,0 0 0,1 0 0,-1-1 0,0 1 0,0 0 0,1-1 0,-1 1 0,0 0 0,0-1 0,0 1 0,1 0 0,-1-1 0,0 1 0,0 0 0,0-1 0,0 1 0,0 0 0,0-1 0,0 1 0,0-1 0,0 1 0,0 0 0,0-1 0,0 1 0,0 0 0,0-1 0,0 1 0,-1-1 0,1-1-97,0 1 127,0 5-40,0-11 2104,0 6-2031,-19-10 4894,28 29-3424,-9-16-1654,0-6 328,0 11 142,10 12-417,-10-10 4,0-7-72,0 0 0,0 1-1,0-1 1,0 0 0,0 0 0,0 1 0,0-1-1,1 0 1,-1 0 0,1 0 0,0 1-1,0-1 1,0 0 0,0 0 0,0 0-1,1 2 1,-1-3-21,0 1 0,-1-1 0,1 0 0,-1 1 0,0-1 0,1 1 0,-1-1 0,0 0 0,0 1-1,0-1 1,0 1 0,0-1 0,0 0 0,0 1 0,0-1 0,-1 1 0,0 1 0,1-2 10,-1 1 0,1-1 0,0 1 0,-1-1 0,1 1 1,0-1-1,0 0 0,0 1 0,0-1 0,0 1 0,0-1 0,1 1 0,-1-1 0,0 0 1,1 1-1,-1-1 0,2 3 0,1 0 17,0 1 0,-1 0 1,0 0-1,1 0 0,-2 1 1,1-1-1,-1 0 0,2 10 1,-3-13-29,0 0 0,0-1 0,0 1 0,0-1 0,0 1 0,0 0 0,0-1 0,1 1 0,-1-1 0,1 1 0,-1-1 0,1 1 1,0-1-1,0 1 0,-1-1 0,1 1 0,2 1 0,-2 2 36,0 0 0,0 0 0,0 0 0,0 0 1,-1 1-1,0-1 0,0 0 0,-1 0 0,0 6 0,0 3-6,1 127 637,10-112-595,-10 282 38,0-310-117,1 2 3,-1-1 1,0 1-1,0-1 1,0 1-1,0-1 1,-1 0-1,1 1 1,-1-1-1,1 1 1,-1-1-1,0 0 1,0 1-1,0-1 1,0 0-1,-2 3 1,3-2 1,-1-1 1,1 1 0,-1 0 0,1 0-1,0 0 1,0 0 0,0 0-1,1 0 1,-1 0 0,1 0 0,0 0-1,-1 0 1,3 4 0,2 20 38,-5 65-150,4-86 120,-4-5-9,1-1 0,0 1 0,-1 0 0,1-1 0,0 1 0,-1 0 0,0 0 0,1 0 0,-1-1 0,1 1 0,-1 0 0,0 0 0,1 0 0,-1 0 0,0 0 0,0 0 0,0 0 0,0 2 0,0 28-22,0-3 30,0-27 10,0 36-45,0-37 25,0 0 1,0 0-1,0 1 1,0-1 0,0 0-1,0 0 1,0 1-1,0-1 1,0 0-1,1 0 1,-1 1 0,0-1-1,0 0 1,0 0-1,0 1 1,0-1-1,1 0 1,-1 0 0,0 1-1,0-1 1,0 0-1,1 0 1,-1 0 0,0 0-1,0 1 1,0-1-1,1 0 1,-1 0-1,0 0 1,0 0 0,1 0-1,-1 0 1,0 0-1,1 0 1,-1 0-1,1 1 1,-6 3 12,3-3-27,2-2-55,0 2 83,2 5 39,2-7-75,1 7 51,-5-5-19,-9-1-26,7 0-5,13 1 9,-11-2 17,-2 19 1,2-18-6,1 0 0,-1 0 0,0 0-1,0 0 1,1 1 0,-1-1 0,0 0 0,0 0 0,1 0-1,-1 1 1,0-1 0,0 0 0,0 0 0,0 0 0,1 1 0,-1-1-1,0 0 1,0 0 0,0 1 0,0-1 0,0 0 0,0 0-1,0 1 1,0-1 0,1 0 0,-1 0 0,0 1 0,0-1 0,0 0-1,0 1 1,-1-1 0,1 0 0,0 0 0,0 1 0,0-1-1,0 0 1,0 0 0,0 1 0,0-1 0,0 0 0,0 0 0,-1 1-1,1-1 1,0 0 0,0 0 0,0 1 0,-1-1 0,1 0-1,0 0 1,0 0 0,0 0 0,-1 1 0,1-1 0,0 0 0,-1 0-1,3 0 23,-2 49-97,-5-27 129,4-18-53,0 0 0,0-1 0,0 1 0,0 0 0,1 0-1,-1 0 1,1 7 0,0 20 13,-2-25-6,1-5-7,-1 1 1,1 0 0,0 0-1,0 0 1,-1 0-1,1 1 1,1-1 0,-1 0-1,0 0 1,0 1 0,1-1-1,-1 0 1,1 1-1,0-1 1,0 1 0,0-1-1,0 0 1,0 1 0,1 2-1,0-3 2,-1-1 0,0 1 0,0 0 0,0-1 0,0 1 0,0-1 0,0 1 0,0 0 0,0-1 0,-1 1 0,1-1 1,0 1-1,-1 0 0,0-1 0,1 1 0,-1-1 0,0 0 0,-1 2 0,0 1-7,1-1 0,-1 1 0,1-1 0,-1 1 0,1-1 0,0 1 1,0 0-1,1 0 0,-1 6 0,1 1-8,0-9 10,1 1 0,-1-1-1,0 1 1,0 0 0,0-1-1,-1 1 1,1 0 0,-1-1-1,1 1 1,-1-1 0,0 1 0,0-1-1,0 1 1,0-1 0,-2 3-1,3-4 3,-1-1 1,1 1-1,0-1 0,0 1 0,0-1 0,0 1 0,0-1 0,0 1 0,0-1 0,0 1 0,0 0 0,0-1 1,0 1-1,0-1 0,0 1 0,0-1 0,1 1 0,-1-1 0,0 1 0,0-1 0,0 1 0,1-1 0,-1 0 1,0 1-1,1-1 0,0 1 0,5 16-2,-6 81 1021,11-69-937,-11 68 249,-1-96-328,1 0 0,0 0-1,0 0 1,0 1 0,-1-1-1,1 0 1,-1 0 0,1 0 0,-1 0-1,1 0 1,-1 0 0,0 0 0,1 0-1,-1 0 1,0 0 0,-1 1-1,2-2-1,-1 0 0,1 0 1,-1 1-1,1-1 0,0 0 0,-1 1 0,1-1 0,0 0 0,-1 1 0,1-1 0,0 0 0,-1 1 0,1-1 0,0 1 0,0-1 0,0 1 0,-1-1 0,1 0 0,0 1 0,0-1 0,0 1 0,0-1 0,0 1 0,0-1 0,0 1 0,0-1 0,0 1 1,0-1-1,0 1 0,0-1 0,0 1 0,0-1 0,1 0 0,-1 1 0,0-1 0,0 1 0,0-1 0,1 1 0,-1-1 0,0 0 0,1 1 0,12 30 49,-13 58 198,0-89-248,0 0 1,0 0-1,0 0 0,0 0 1,0 0-1,0 0 0,0 0 0,1 0 1,-1 0-1,0 0 0,0 0 1,0 0-1,0 0 0,0 1 0,0-1 1,0 0-1,1 0 0,-1 0 1,0 0-1,0 0 0,0 0 0,0 0 1,0 0-1,0 0 0,0 0 0,0 0 1,0 0-1,0 0 0,0 1 1,1-1-1,-1 0 0,0 0 0,0 0 1,0 0-1,0 0 0,0 0 1,0 0-1,0 0 0,0 1 0,0-1 1,0 0-1,0 0 0,0 0 1,0 0-1,0 0 0,0 0 0,0 0 1,0 1-1,0-1 0,0 0 1,0 0-1,0 0 0,0 0 0,0-1 0,0 1 0,0 0 0,0 0 0,0 0-1,0 0 1,0 0 0,0 0 0,0 0 0,0 0 0,0 0 0,0-1 0,1 1 0,-1 0 0,0 0 0,0 0 0,0 0 0,0 0 0,0 0 0,0 0 0,0 0 0,0 0 0,1 0 0,-1 0 0,0 0 0,0 0 0,0 0 0,0 0 0,0 0 0,0 0 0,0 0 0,1 0 0,-1 0 0,0 0 0,0 0 0,0 0 0,0 0 0,0 0 0,0 0 0,0 0 0,0 0 0,1 0 0,-1 0 0,0 0 0,0 0 0,0 0 0,0 1 0,0-1 0,0 0 0,0 0 0,0 0 0,0 0 0,0 0 0,0 0 0,1 0 0,-1 0 0,0 1 0,0-1 0,2 35 30,-2 54 19,0-88-44,1 0 8,-2 2-10,10-1-1,-7 51 27,-3-45-37,1-7 5,0-1 0,0 1 1,-1 0-1,1 0 0,0 0 0,0 0 0,0 0 1,0 0-1,0-1 0,0 1 0,0 0 0,1 0 0,-1 0 1,0 0-1,0 0 0,1-1 0,-1 1 0,0 0 0,1 0 1,-1 0-1,1-1 0,-1 1 0,1 0 0,-1-1 1,1 1-1,0 0 0,-1-1 0,1 1 0,0-1 0,-1 1 1,2 0-1,-1-1 6,-1 1 1,0 0-1,1 0 1,-1 0-1,0 0 1,1 0-1,-1-1 1,0 1-1,0 0 1,0 0-1,0 0 0,0 0 1,0 0-1,0 0 1,0 0-1,0 0 1,0-1-1,0 1 1,-1 0-1,1 0 1,0 0-1,-1 0 1,1 0-1,0-1 1,-1 1-1,1 0 0,-1 0 1,0-1-1,1 1 1,-1 0-1,1-1 1,-1 1-1,0-1 1,-1 2-1,1-1-3,1 1-1,-1-1 0,1 1 1,-1-1-1,1 0 0,-1 1 1,1-1-1,0 1 0,0-1 1,0 1-1,0 0 0,0-1 1,0 1-1,0-1 0,1 1 1,0 2-1,-1-3 0,0 0-2,0 0 0,0 3 6,0-2 2,0 9-16,1 18 0,7-16 21,-6-11-7,-2 2 1,0-4-3,-1 3 0,1-1 0,0 1 0,0-1 0,0 1 0,0 0 0,0-1 0,1 1 0,-1-1 0,1 1 0,-1-1 0,1 0 0,0 1 0,0-1 0,0 1 0,0-1 0,2 2 1,-4-3-4,1-1 1,-1 0 0,1 1 0,-1-1 0,0 1 0,1-1 0,-1 1 0,1-1 0,0 1 0,-1-1 0,1 1 0,-1-1-1,1 1 1,0-1 0,-1 1 0,1 0 0,0-1 0,0 1 0,-1-1 0,1 1 0,0 0 0,0-1 0,0 1-1,0 0 1,0 0 0,0-1 0,0 1 0,0 0 0,0-1 0,0 1 0,1 1 0,-2 29 74,1-29-52,0-1-18,-2 29-92,-4-30 225,12 0-71,-4 0-27,-2 23 670,0-26-951,0 13 202,0-9 37,0 4 119,0-9-118,0 3 35,0 8 563,0 6 1039,0-21-1362,7 8-269,-12 0-13,3 4 89,2-8 617,7 4-875,-12 0-62,3 0-159,1 0 310,1 0 1,-1-1-1,1 1 0,0 0 0,-1 0 0,1 0 0,-1 0 1,1 1-1,-1-1 0,1 0 0,-1 0 0,1 0 1,-1 0-1,1 0 0,-1 1 0,1-1 0,0 0 1,-1 0-1,1 1 0,-1-1 0,1 0 0,0 1 1,-1-1-1,1 0 0,0 1 0,-1-1 0,1 0 0,0 1 1,-1 0-1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7.6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0 128,'9'0'10452,"-9"0"-10449,0 0 0,0 0-1,0 1 1,1-1 0,-1 0 0,0 0-1,0 0 1,0 0 0,0 0 0,0 0-1,0 0 1,0 1 0,0-1 0,0 0-1,0 0 1,0 0 0,0 0-1,0 0 1,0 0 0,0 1 0,-1-1-1,1 0 1,0 0 0,0 0 0,0 0-1,0 0 1,0 0 0,0 0 0,0 0-1,0 1 1,0-1 0,0 0-1,0 0 1,0 0 0,-1 0 0,1 0-1,0 0 1,0 0 0,0 0 0,0 0-1,0 0 1,0 0 0,0 0-1,-1 0 1,1 0 0,0 0 0,0 0-1,0 0 1,0 0 0,0 0 0,0 0-1,-1 0 1,1 0 0,0 0 0,0 0-1,0 0 1,5 13 95,-5-12-44,0 42 1286,11 0-1178,-11-39-121,0 0-1,0 0 0,0 0 0,1 0 0,-1 0 0,1 0 0,0 0 0,0 0 0,1-1 0,1 5 0,3 26 539,-1-8-431,-5-24-143,1-1 1,-1 0-1,0 1 1,1-1-1,-1 0 1,0 1-1,0-1 0,0 0 1,0 1-1,0-1 1,0 1-1,0-1 1,0 0-1,-1 2 1,1-2-1,-1 0 1,1 1 0,0-1 0,0 0 0,0 0 0,-1 0 0,1 0 0,0 0 0,1 0 0,-1 0 0,0 0 0,0 0-1,0 0 1,1 0 0,-1 0 0,0 0 0,1 0 0,0 2 0,1-1 10,-1 0 0,0 1 0,0-1 0,0 1 0,0 0 0,0-1 0,0 1 0,-1 0 0,1-1 0,0 6-1,-1-6-1,0-1 0,0 1-1,0-1 1,0 1-1,0-1 1,0 1-1,0-1 1,0 1 0,-1-1-1,1 1 1,-1-1-1,1 0 1,-1 1-1,1-1 1,-1 1 0,0-1-1,1 0 1,-1 0-1,0 0 1,0 1-1,-2 0 1,2 5 13,0 1 0,0-1 0,1 0 0,0 0 0,1 13 0,9-13-693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8.61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1 376,'11'19'2756,"-11"-10"-2403,0-5-182,0 0-1,0 0 1,0 0 0,0 0-1,1 0 1,-1 0-1,1 0 1,0 0 0,0 0-1,4 8 1,-3-6-50,-1 1-1,0 0 1,0-1 0,0 1-1,-1 0 1,0 0 0,0-1-1,-2 11 1,0 10 265,6 16 300,-3-36-613,0-1 0,0 0 0,-1 1 0,0-1 1,0 0-1,0 1 0,-1-1 0,0 1 0,-2 6 0,-1 14 53,4-24-117,0 0 0,0 0 0,-1 0 0,1 0 0,-1 0 0,1-1-1,-1 1 1,0 0 0,-2 3 0,12 32 26,-9 89-1045,-10-102-2358,7-21 2334,-6 3-1215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9.3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13 336,'0'0'513,"1"-12"1905,0 12-2361,0 0 10,-1 0 0,0 0-1,0 0 1,1 0-1,-1-1 1,0 1-1,0 0 1,1 0 0,-1 0-1,0 0 1,1 0-1,-1 0 1,0 0 0,0 0-1,1 0 1,-1 0-1,0 0 1,0 0-1,1 0 1,-1 0 0,0 1-1,1-1 1,-1 0-1,0 0 1,0 0 0,0 0-1,1 0 1,-1 1-1,0-1 1,0 0 0,1 0-1,-1 0 1,0 0-1,0 1 1,0-1-1,0 0 1,1 0 0,-1 1-1,0-1 1,0 0-1,0 0 1,0 1 0,0-1-1,0 0 1,0 1-1,0-1 1,0 0-1,0 0 1,0 1 0,0-1-1,0 0 1,0 0-1,0 1 1,0-1 0,0 0-1,0 1 1,0-1-1,0 0 1,0 0-1,0 1 1,-1-1 0,0 16-171,2 2 246,-2 0-1,0 0 1,-7 32-1,5-32-125,1 1 0,1 0 0,1 0 0,2 31-1,1 4 29,-3-45-38,0-3-2,0 1-1,0-1 1,0 1 0,-1-1 0,0 0-1,0 1 1,-1-1 0,-2 8-1,2-8-20,1-1 0,0 1 0,0 0 0,1-1 0,0 1 0,0 0 0,2 11 0,-1 4-1811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0.4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1 280,'0'0'651,"11"0"1301,0 30 644,-11-15-2010,0-4-345,1 0 0,-2 0 0,0 0 0,0 0 0,-6 21 0,5-24-125,0 0-1,1 0 1,0 0 0,0-1 0,1 1 0,0 10-1,1-9-18,-1-1 0,0 0 0,-1 0 0,-3 16-1,1-9-31,2 0 0,-1-1-1,1 1 1,1 0-1,3 21 1,-1 13-14,-2 64-651,0-112-39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1.5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1 400,'22'12'3903,"-11"31"-2365,-11 133 10,5-140-1268,-3-31-238,-1 0 1,0 0 0,0 1-1,-1-1 1,1 0 0,-1 1-1,0-1 1,0 1 0,-2 7-1,-2 7-18,1 1-1,1 0 0,2 32 1,0-49-24,-11 58-48,11-50 369,0-4-1368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2.5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1 608,'10'18'2976,"-9"8"-2164,0-13-514,-1-1 0,-1 1 0,1-1 0,-2 0 0,0 0 0,-4 14 0,5-22-237,1-1 1,-1 1-1,1-1 1,-1 1-1,1-1 0,0 1 1,0 0-1,1 4 1,-2 24 312,-5-5-129,1-1 0,1 1 0,-1 49 0,-6-3-150,1 23-142,10-84-655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3.48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1 996,'0'2'188,"-1"0"0,1 0 0,0 0 0,0 0-1,0 0 1,1 0 0,-1 0 0,0 0 0,1 0 0,-1 0 0,1 0-1,0 0 1,0 0 0,0-1 0,0 1 0,2 3 0,-2-1-78,0 1 1,0-1 0,0 1 0,-1-1-1,1 0 1,-1 1 0,0-1-1,-1 1 1,0 7 0,0 4 132,1-10-150,0 9 180,0-1 1,-1 1-1,0-1 1,-6 24-1,-4 53 704,7-76-872,1 1 0,0-1-1,1 1 1,0 22-1,3 7-5124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6.14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1 428,'0'0'995,"-2"12"2915,1-11-3887,0 0 0,0 0 0,0 0 0,0 1 0,0-1 0,1 0 0,-1 0 0,0 0-1,1 1 1,-1-1 0,1 0 0,-1 1 0,1-1 0,0 1 0,0-1 0,-1 1 0,1-1 0,0 0 0,0 1 0,1-1-1,-1 3 1,0 51 353,1-37-270,10 24 234,-11-29-285,-1-6-2,1 1 1,0-1-1,1 0 1,-1 1-1,1-1 0,1 1 1,4 11-1,-4-10-35,-1 0 0,1 0 0,-1 1 0,-1-1 0,0 0-1,0 0 1,-3 14 0,1 12 15,3-17 23,-1-1-249,-1-4-3377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6.9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25 0 656,'-2'1'131,"1"0"-1,-1 1 1,1-1 0,0 0 0,-1 0-1,1 1 1,0-1 0,0 1-1,0-1 1,0 1 0,0 0 0,0-1-1,1 1 1,-1 0 0,0 0-1,1-1 1,-1 1 0,1 3-1,-3 39 906,3-34-797,0 213 2002,7-207-2204,-7-16-36,1 1 1,-1 0-1,1 0 1,0 0-1,-1 0 1,1-1-1,-1 1 0,0 0 1,1 0-1,-1 0 1,0 0-1,0 0 1,1 0-1,-1 0 0,0 0 1,0 0-1,0 0 1,0 0-1,0 0 1,0 0-1,-1 0 0,1 0 1,0 0-1,0 0 1,-1 0-1,1 0 1,-2 2-1,-7 31 95,8-33-109,1-1-1,0 1 1,-1 0 0,1 0-1,0-1 1,0 1 0,0 0-1,0 0 1,0 0 0,0-1 0,0 1-1,0 0 1,0 0 0,0 0-1,0-1 1,0 1 0,1 0-1,-1 0 1,0 0 0,1-1-1,-1 1 1,0 0 0,1-1-1,-1 1 1,1 0 0,-1-1-1,1 1 1,-1-1 0,1 1-1,0 0 1,-1-1 0,1 1 0,0-1-1,-1 0 1,2 1 0,0-1-563,-13-6-4085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7.6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33 1 360,'0'3'581,"0"-3"-473,0 1 0,0 0 0,0 0 0,-1 0 1,1-1-1,0 1 0,0 0 0,0 0 0,0 0 0,1-1 0,-1 1 0,0 0 0,0 0 1,0 0-1,1-1 0,-1 1 0,0 0 0,1 0 0,-1-1 0,1 1 0,-1 0 0,1-1 1,-1 1-1,1-1 0,-1 1 0,1 0 0,-1-1 0,1 1 0,0-1 0,0 1 0,0 3 28,0 0 1,0 0-1,0 1 0,-1-1 0,0 0 0,0 0 0,0 1 0,-1 5 0,0 1 165,1 10 170,1-12-305,-1 0 1,0 1-1,0-1 0,-1 0 1,0 0-1,-1 1 1,-4 12-1,-5 45 222,10-60-377,-1 0 1,1-1-1,0 1 1,1 0-1,0 14 1,0-15-6,0 1 1,0 0 0,-1 0-1,1-1 1,-4 13 0,-7 43-138,9-37-611,2-20-3589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8.47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0 608,'0'5'4148,"-11"87"-2585,12-87-1494,-1 1-1,-1-1 1,1 0 0,-1 0-1,1 0 1,-2 0-1,1 0 1,-4 9 0,4-8-42,-1 0-1,1-1 1,0 1 0,1 0 0,-1 0 0,1 0 0,0 1 0,1-1 0,1 10 0,-1-9-25,0 0 1,0 1-1,-1-1 1,0 0-1,0 0 1,-3 13-1,0-5-1,0-1-1,1 1 0,1 0 0,1 22 1,-11 25-667,11-60 443,0 0 0,0 0 0,-1 0 0,1 1 0,0-1-1,-1 0 1,0 0 0,1 0 0,-1 0 0,0 0 0,0 0-1,-2 2 1,1 3-1555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9.05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11 712,'2'-10'2248,"2"9"-1159,1 19-124,6 24 42,-11-22-571,1-11-275,-1-1 1,0 1 0,0 0-1,-1-1 1,0 1 0,-1 0-1,-4 13 1,4-17-136,1 1 1,0-1-1,0 1 0,0 0 0,0-1 1,1 1-1,1 6 0,-6 33 35,3-36-59,0 1 0,1 0 0,0 0 0,1 0 0,0 0 0,2 17 0,0 9-331,-2-20-367,0-8-3015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9.71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1 616,'0'0'2751,"0"30"-1277,-11 55-691,8-61-729,2-22-49,1 0 1,0 0-1,-1 0 0,1 0 1,0-1-1,0 1 1,0 0-1,0 0 0,0 0 1,0 0-1,1 0 0,-1 0 1,2 3-1,0 4 3,0 0 1,-1-1-1,0 1 0,-1 0 0,1-1 1,-2 1-1,-1 14 0,0 9-724,0-25-1001,-7-2 179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1.1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2 352,'11'-1'4689,"-11"2"-4596,10 17 392,-10-14-448,0 0 1,0-1-1,0 1 0,1 0 1,-1 0-1,1-1 0,0 1 0,0 0 1,0-1-1,3 7 0,-2-4 0,-1-1 1,0 0-1,0 0 0,0 1 0,-1-1 1,0 0-1,0 1 0,-1-1 0,0 7 0,-1 8 81,2 65 23,8-75-395,-16-14-5040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3.1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0 72,'5'7'3884,"-5"-7"-3817,1 1-1,-1-1 1,0 0 0,1 0-1,-1 0 1,0 0 0,1 1-1,-1-1 1,0 0 0,1 0-1,-1 1 1,0-1 0,1 0-1,-1 1 1,0-1 0,0 0-1,0 1 1,1-1 0,-1 0-1,0 1 1,0-1 0,0 0-1,0 1 1,0-1 0,0 0-1,1 1 1,-1-1 0,0 1-1,0-1 1,0 0 0,0 1-1,0-1 1,-1 1 0,1-1-1,0 1 1,0 3-11,0 0 0,0-1 0,0 1 0,0 0 1,-1 0-1,0 0 0,0 0 0,0 0 0,0-1 0,-3 6 0,3-6-31,0-1-1,1 0 1,-1 1 0,0-1-1,1 1 1,0-1-1,0 1 1,-1 0 0,1-1-1,1 1 1,-1-1-1,0 1 1,2 3-1,-2-3-16,1 0 0,-1-1 0,0 1 0,0 0 0,0 0 0,0-1 0,0 1-1,0 0 1,-1 0 0,0 4 0,-4 10-81,2 1 0,0 0 0,1 0 0,0-1 1,2 1-1,0 0 0,4 24 0,-2-2-3123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3.74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0 748,'0'0'1634,"-9"1"1909,6 17-2622,2 1-474,0-16-431,-1 1-1,1-1 0,0 0 1,0 1-1,0 0 0,1-1 1,-1 1-1,1-1 1,0 1-1,0 0 0,0-1 1,1 1-1,-1 0 0,1-1 1,2 8-1,2 27 27,6 16-11,-11-49-30,1 0 0,0 0 0,0 0-1,0-1 1,1 1 0,3 7 0,5 26-202,1 18-3923,-11-51 2515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9:48.1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33 134 700,'0'0'541,"-26"5"13323,21-4-13480,4-1 245,7 0 178,-11 0-522,3 8 416,2-5-392,1-8 1051,20 4-1294,-20-1-55,-1 1 0,1 0 0,-1 0-1,1 0 1,0 0 0,0 0 0,-1 0-1,1 0 1,0 0 0,0 0 0,0 1-1,0-1 1,0 0 0,0 0 0,0 1-1,1-1 1,-1 1 0,0-1 0,0 1-1,0-1 1,1 1 0,-1 0 0,0-1-1,0 1 1,2 0 0,37-5 124,55 11 47,34 7-59,99-13 46,-225-1-167,-1 1 0,1 0-1,-1 0 1,1 1 0,-1-1 0,0 0 0,1 1 0,-1 0 0,1-1 0,-1 1 0,4 2 0,-4-2-1,0 0 0,0 0 1,1-1-1,-1 1 0,0 0 0,1-1 0,-1 1 0,1-1 0,-1 0 0,1 0 0,3 0 0,80 6 37,-66-2-12,-16-2-24,0-1-1,0 1 0,0-1 0,1-1 0,-1 1 0,0 0 1,1-1-1,4 0 0,25 5 46,31 2-5,-37-8-8,0 0 0,0-3 0,-1 0 0,32-9 0,-46 10-10,0 1 0,0 1 0,0 0 0,19 1 0,-17 0-208,-2 2 177,-11-2 8,0 1 0,0-1 0,0 0 1,0 0-1,0 0 0,0 0 0,0 0 1,0 0-1,0 0 0,0 0 0,0-1 1,2 0-1,38-11 2,-37 10 5,0 1-1,0 0 0,0 1 1,0-1-1,0 1 0,1 0 1,-1 0-1,0 0 0,6 2 1,11 0-78,50-15 186,16 7-94,-22 0 48,92 6 0,-154-1-90,-1 0 20,1 0 1,-1 0 0,1 0-1,-1 0 1,1 0 0,0 1-1,-1 0 1,1-1 0,0 2-1,0-1 1,6 1 0,-9 0-2,-1-1-1,1 0 1,0 1 0,-1-1 0,1 0 0,0 0 0,0 0 0,-1 1 0,1-1 0,0 0 0,0 0 0,-1 0 0,1 0 0,0 0 0,-1 0 0,1 0 0,0-1 0,0 1-1,-1 0 1,1 0 0,0-1 0,-1 1 0,1 0 0,0-1 0,-1 1 0,1 0 0,0-1 0,-1 1 0,1-1 0,-1 1 0,1-1 0,-1 1 0,1-2 0,41-11 27,-21 13-61,-19 0 26,0 0-2,5 0 2,27-6 35,40 0-49,-73 6-2,52 0 73,-28 6-50,100 0-10,-123-6 14,20 1 54,-22-2-50,2 1-2,5 0-6,-5 0-11,28 0-24,-28 0 34,43 6-13,-6-6-31,-37 0 59,0 0-5,5 0-4,-5 0-8,41 0 696,-37-2-442,13-4-312,-19 6 106,0 0-1,0 0 1,-1 0-1,1 0 0,0-1 1,0 1-1,0 0 0,0 0 1,0 0-1,0 0 0,0 0 1,0 0-1,0 0 0,-1 0 1,1-1-1,0 1 0,0 0 1,0 0-1,0 0 1,0 0-1,0 0 0,0 0 1,0-1-1,0 1 0,0 0 1,0 0-1,0 0 0,0 0 1,0 0-1,0 0 0,0-1 1,0 1-1,0 0 0,-1 0 27,-44-23-3598,42 21 2789,1 1-1,0-1 1,0 1-1,0-1 1,0 0-1,1 0 1,-1 0-1,0 0 1,1 0-1,-1-1 1,1 1-1,0 0 1,0-1-1,0 1 1,-1-5-1,-4-6-3439,-3 1 395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9:55.6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3 36,'10'-2'577,"-9"4"285,-1 3-592,0-4-93,0-5 581,0 8 982,0 15 2587,-22 18-528,22-32-3558,0-4-183,1 0-1,-1 0 0,0 0 1,0 0-1,0 0 1,0 0-1,0 0 1,0 0-1,0 0 0,0 0 1,-1 0-1,1 0 1,0 0-1,0 0 0,-1 0 1,1-1-1,-1 1 1,1 0-1,-1 0 0,1 0 1,-1 0-1,0-1 1,1 1-1,-1 0 0,0 0 1,-1 0-1,1 4 96,0 0 0,0 0 1,1 0-1,-1 0 0,1 0 0,0 0 0,2 9 0,-2-2 536,0 228 370,11-208-963,0 16 200,-11-46-276,-1 0 0,1 0 0,0 0 0,0 0 0,0 0 0,1 0-1,-1 0 1,0 0 0,1 0 0,0 0 0,-1 0 0,1 0 0,0 0 0,0 0 0,0-1-1,2 4 1,-1 3 3,-1 0 0,0 1 0,0-1 0,-1 0 0,0 0 0,0 0 0,-2 12 0,1-6 127,1 108 489,-11-92-602,0 43-38,11 10 44,0-82-37,0 24 33,1-23-40,-1 1-1,0 0 1,0-1 0,0 1-1,0 0 1,-1-1 0,1 1-1,-1 0 1,0-1 0,1 1-1,-1-1 1,0 1 0,0-1-1,-3 4 1,3-3 8,1 0-1,-1 0 1,0 0 0,1 1-1,0-1 1,0 0 0,0 0-1,0 0 1,1 4 0,-1 0 21,0-5-24,0 63-14,-4-57 21,-2 7-18,6-14 2,0 17 24,-1-4-51,1-11 42,-1 0 0,1 0 0,0 0 0,0 0 0,0-1 0,0 1 0,0 0 0,0 0 0,1 0 0,0 0 0,-1 0 0,1-1 0,0 1 0,0 0 0,1-1 0,2 5 0,-3-6 38,-1 6 62,0-6-80,0 1 1,-1-1-1,1 1 1,0-1-1,0 1 1,0 0-1,0-1 1,0 1-1,0-1 1,1 1-1,-1-1 1,1 1-1,-1-1 1,1 1-1,-1-1 1,1 1-1,0-1 1,0 1-1,-1-1 1,1 0-1,2 3 1,-1-3 80,0 23 66,-2-24-190,-1 0 1,1 0 0,-1 0-1,1 0 1,0 0 0,-1 0-1,1 0 1,-1 0-1,1 1 1,0-1 0,-1 0-1,1 0 1,0 0 0,-1 0-1,1 1 1,0-1 0,-1 0-1,1 0 1,0 1 0,-1-1-1,1 0 1,0 1 0,0-1-1,-1 0 1,1 1 0,0-1-1,0 0 1,0 1 0,-1-1-1,1 1 1,0-1 0,0 0-1,0 1 1,0-1 0,0 1-1,0-1 1,0 0 0,0 1-1,0-1 1,0 1 0,0-1-1,0 0 1,0 1 0,0-1-1,1 1 1,-1-1 0,0 0-1,0 1 1,0-1 0,0 0-1,1 1 1,-1-1 0,0 0-1,0 1 1,1-1 0,-1 0-1,0 1 1,1-1 0,-1 0-1,0 0 1,1 0-1,-1 1 1,0-1 0,1 0-1,-6 0-1453,2 0 323,0 1-1,0-1 1,0-1 0,0 1 0,0 0 0,0-1-1,0 1 1,0-1 0,-4-2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02.0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33 12,'0'0'7477,"-9"12"-5307,61-6 2,25 0-985,27-6 409,-74 3-1547,-25-3-32,0 1 1,0-1 0,0 1-1,0-1 1,0-1-1,0 1 1,8-3-1,1 1 5,1 0-1,0 1 1,0 1-1,0 0 1,15 2-1,15 0 676,1-8-516,59-6-24,-19 6-117,-18 0-40,25 6-46,-24 6 24,35-6 98,-75-5-55,-24 3-16,1 1 0,-1-1 0,1 1 0,0 1 0,0-1 0,0 1-1,0 0 1,-1 0 0,1 0 0,0 1 0,0 0 0,5 2 0,-5-1-2,0-1-1,0 0 1,0-1-1,0 1 1,0-1-1,0 0 1,0 0-1,0-1 1,0 0-1,8-2 1,20-2 34,76-1 505,-4 12-479,3-6-1,-87 6-88,-9-7 43,0 0 0,0 0 0,19-6 0,-15 2-20,1 2 0,-1 0 0,32 0 0,3 9 63,196-12 18,-222 5-21,-19 0-54,0 0 1,0 1-1,0 0 1,0 1 0,0-1-1,0 1 1,0 0-1,10 4 1,-10-4-12,0 1-1,-1-1 1,1-1 0,0 1-1,0-1 1,0-1-1,9 0 1,26-1-38,64 8-59,-104-6 40,0 1 74,0 0 1,0-1-1,0 1 1,0 0-1,0-1 1,1 0 0,-1 1-1,0-1 1,0 0-1,1 0 1,-1 0-1,0-1 1,0 1 0,0 0-1,1-1 1,3-1-1,3 0 22,-1 1-1,1 0 1,0 0 0,-1 1-1,1 0 1,0 0 0,13 3-1,-6-2 174,124 5 184,-31 0-309,-60-9 21,-38 1-56,0 1-1,0 0 1,0 1 0,1 0-1,-1 1 1,0 0-1,11 3 1,-14-2-35,0-1 1,0 0-1,0-1 0,0 0 1,15-1-1,-14 0-4,-1 1 0,1-1-1,-1 2 1,0-1 0,17 4 0,20 2-25,-44-5 22,0-1 0,0 1 0,0-1 0,0 1 1,0-1-1,0 0 0,0 1 0,1-1 0,-1 0 0,0 0 1,0 0-1,0 0 0,1 0 0,-1 0 0,0 0 0,0 0 1,0-1-1,0 1 0,0 0 0,1-1 0,-1 1 0,1-1 1,23-5 25,39 12-72,44-12 72,54 12-6,1-6-58,-145 0-47,-8 1 119,0-1-1,-1 0 1,1-1-1,18-4 1,-21 3-34,0 0-1,0 1 1,0 0 0,0 0 0,1 1-1,11 0 1,-13 2-7,-4 1 4,35-2 6,-31-3-10,-3 0 0,21 0 2,28 8 24,-50-6-26,39 0-137,-39 0 163,39 0 34,-39 0-41,50 12-34,-48-10 26,-4-1-7,1-1 1,0 0-1,-1 1 1,1-1 0,-1 1-1,1-1 1,0 0-1,-1 1 1,1-1 0,0 0-1,0 0 1,-1 1-1,1-1 1,0 0 0,-1 0-1,1 0 1,0 0-1,0 0 1,-1 0 0,1 0-1,0 0 1,0 0-1,-1-1 1,1 1-1,0 0 1,0-1 0,0 1 2,0-1-1,1 0 1,-1 1 0,0-1 0,0 1 0,0-1 0,1 1-1,-1 0 1,0-1 0,1 1 0,-1 0 0,0 0-1,0 0 1,1 0 0,-1 0 0,2 0 0,-2 0 1,38 0 67,-37 0-74,1 1 5,-2 0-3,0-1-1,0 1 1,0-1-1,0 0 1,0 1-1,0-1 1,0 0-1,0 1 1,0-1-1,1 0 1,-1 0-1,0 0 1,0 0-1,0 0 1,0 0-1,0 0 1,1-1-1,-1 1 1,0 0-1,0-1 1,0 1-1,0 0 1,1-2-1,0 1 80,1 1-67,-3 0-10,0 0 0,0 1 1,1-1-1,-1 0 0,0 0 1,0 0-1,0 0 0,1 0 0,-1 0 1,0 0-1,0 0 0,1 0 1,-1 0-1,0 0 0,0 0 0,1 0 1,-1 0-1,0 0 0,0 0 1,0 0-1,1 0 0,-1 0 0,0 0 1,0 0-1,1-1 0,-1 1 1,0 0-1,0 0 0,0 0 0,0 0 1,1 0-1,-1-1 0,0 1 1,0 0-1,0 0 0,0 0 1,0-1-1,1 1 0,-1 0 0,0 0 1,0 0-1,0-1 0,0 1 1,0 0-1,0 0 0,0-1 0,0 1 1,0 0-1,0 0 0,0 0 1,0-1-1,0 1 0,0 0 0,0-1 1,-1-3 8,2 6 2,0-1-12,-1 0-1,1-1 1,0 1-1,-1 0 1,1-1-1,0 1 1,-1-1-1,1 1 1,0-1-1,0 0 1,0 1-1,-1-1 1,1 0-1,0 1 1,0-1-1,0 0 1,0 0-1,-1 0 1,1 0-1,0 1 1,0-1-1,2-1 1,-2 1 4,30-11 8,-27 10-8,5 1-2,0 0 1,-8 0-8,1 0-2,5 0 8,-5 0 4,0 0-1,27 0 7,-28 0-5,23-6 43,-17 6-54,-5 0-9,7 0-9,-8-1 26,0 1 0,-1 0 0,1 0-1,0 0 1,0-1 0,0 1 0,0 0 0,0 0 0,0 0 0,-1 0-1,1 0 1,0 0 0,0 1 0,0-1 0,0 0 0,-1 0 0,1 1-1,0-1 1,0 0 0,0 1 0,-1-1 0,1 1 0,0-1 0,0 1-1,-1-1 1,1 1 0,0 0 0,1 0-15,5-1 7,-5 0 20,6-2 5,-8 1-13,1 1 0,-1 0-1,1-1 1,-1 1 0,1-1 0,-1 1-1,1 0 1,0-1 0,-1 1 0,1 0-1,-1 0 1,1-1 0,0 1-1,-1 0 1,1 0 0,0 0 0,0 0-1,-1 0 1,1 0 0,0 0 0,-1 0-1,1 0 1,0 0 0,-1 1-1,1-1 1,0 0 0,-1 0 0,1 1-1,-1-1 1,1 0 0,0 1 0,-1-1-1,1 0 1,-1 1 0,1-1-1,-1 1 1,1-1 0,-1 1 0,1 0 349,-1-2-349,0-3-3,0 3-17,-34 8-205,30-5-70,1-1-1,-1 1 0,0-1 0,0 0 0,0 0 1,1-1-1,-1 1 0,0-1 0,-8 0 0,5 0-1217,0-1 0,0 0 0,0 0 0,0-1 0,-9-3 0,-4-1-2337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12.6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17 115 12,'0'0'2983,"-2"-12"217,-1 12-2339,-3 6 3169,3-8-2230,0 1-204,9 4-743,4 0-686,0 0 1,0-1-1,0 0 0,0 0 1,0-2-1,0 1 1,16-2-1,-8 3-105,8-3 17,-14 0-18,0-1 0,1 1 1,-1 1-1,17 2 0,25-1 10,-41-1-46,-8-1 4,0 1 1,-1 0-1,1 0 0,0 0 1,0 1-1,-1 0 0,1 0 1,8 2-1,-4-2-22,15-1 19,-19 0-24,0-1 1,1 1-1,-1 0 0,0 0 0,0 0 0,1 1 1,-1-1-1,0 2 0,0-1 0,0 0 1,0 1-1,8 3 0,39 8 629,-18-12-518,-30-1-110,-1 0 0,0 0 0,1 0 1,-1 0-1,1 0 0,-1 1 0,1-1 0,-1 1 0,6 2 0,-5-2-1,1 0 0,0 0 0,0 0-1,0-1 1,0 1 0,0-1 0,0 0-1,0-1 1,7-1 0,11 1 26,81-11 33,-16 6-90,117 6 141,-2 0-130,-169 11 37,-30-13-19,0 1-1,0 1 1,1-1 0,-1 1-1,1-1 1,-1 1 0,0 0-1,1 1 1,4 0-1,40 3-14,48 2 35,-43-6-24,87 0 35,-105-4-27,-32 3-4,-1 0 1,1 1-1,-1-1 0,0 1 1,1 0-1,-1 0 0,1 1 0,-1-1 1,1 1-1,-1-1 0,1 1 1,3 2-1,-3-2 3,1 0 0,-1 0-1,1 0 1,0-1 0,-1 1-1,1-1 1,0 0 0,0-1 0,-1 1-1,1-1 1,8-2 0,22-2 104,245 5-94,-196-6-23,67-13 107,11 13-232,-110 6 124,-50 0 21,71-17 35,3-7-13,-75 23-31,1 0-1,0 1 1,0-1-1,-1 0 1,1 1-1,0-1 1,0 1-1,0 0 0,0 0 1,-1 0-1,1 0 1,0 0-1,0 0 1,0 0-1,2 1 1,42 2-30,17-3-16,-62 0 43,0 0 6,0 1 0,0-1 0,0 0 0,0 0 0,0 0 0,0 1 0,0-1 0,0 0 0,1 0-1,-1 0 1,0-1 0,0 1 0,0 0 0,0 0 0,0 0 0,0-1 0,-1 1 0,1-1 0,2 0-1,19-3 11,44-2-34,135 6 720,-199 0-689,39-6 267,-39 6-228,-1 0-37,1 0-1,-1 0 0,0 0 1,0 0-1,1 0 1,-1 0-1,0 0 0,1 0 1,-1-1-1,0 1 1,0 0-1,0-1 1,1 1-1,-1-1 0,0 1 1,2-2-1,-3 2-4,8-1-5,49-11 71,-53 12-68,-3 0-5,1 1 0,-1-1 0,0 0 0,0 0 0,0 0 0,1 0 0,-1 0 0,0 0 0,0-1 0,1 1 0,-1 0 0,0-1 0,0 1 0,0 0 0,0-1 0,0 0 0,1 1 0,-1-1 0,1-1 0,34-4 265,-30 5-195,0 0 0,0 0 0,0 0 0,0 1 0,1-1 0,-1 2 1,0-1-1,8 2 0,9-1 81,-13 0-129,-7-1 9,1 0 0,-1 0-1,1 0 1,-1 0-1,1 0 1,-1-1-1,0 0 1,1 1-1,5-4 1,-7 3 96,32-5 335,-26 9-421,-7-3-39,-1 0 0,1 0 0,-1 1 0,0-1 0,1 0 0,-1 0 0,1 0 0,-1 0 0,1 0 0,-1 0 0,1 0 0,-1 0 0,1 0 0,-1 0 0,0 0 0,1 0 0,-1 0 0,1 0 0,-1 0 0,1 0-1,-1 0 1,1-1 0,-1 1 0,0 0 0,1 0 0,-1 0 0,1-1 0,-1 1 0,1-1 0,2 0 1,1 1 0,-1-1 1,1 1-1,0-1 0,-1 1 0,1 0 0,0 0 1,4 2-1,5-2-7,-11 0 24,0 1-15,1-1 0,-1 1 0,1-1 0,-1 0 0,1 0 0,-1 0 0,1 0 0,-1 0 0,1-1 0,-1 1 0,3-2 0,-8 0-6,29-1 23,-21 3-17,-5 1-5,0-1 0,1 0 0,-1 0 0,1 0 0,-1 0 0,1 1 0,-1-1 0,1 0 0,-1 0 0,1 0 1,-1 0-1,1 0 0,-1 0 0,1 0 0,-1-1 0,1 1 0,-1 0 0,1 0 0,-1 0 0,1 0 0,-1-1 1,1 1-1,-1 0 0,1 0 0,-1-1 0,0 1 0,1 0 0,-1-1 0,0 1 0,1-1 0,-1 1 0,0 0 1,1-1-1,-1 0 0,0 0 251,42 1-152,-28-6 16,4 6 557,-16 0-536,-35 1-132,-31 12-3492,-33-9-9401,64-4 8579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6.3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18 444,'0'0'595,"2"-18"5538,-1 18-6093,-1 1 0,1-1 0,0 0 0,-1 0 0,1 1 0,-1-1 0,1 1 0,0-1 0,-1 1 0,1-1 0,-1 1 0,0-1 0,1 1 0,-1-1 0,1 1 0,-1-1 0,0 1 0,1 0 0,-1-1 0,0 1 0,0 0 0,1-1 0,-1 1 0,0 0 0,0-1 0,0 1 0,0 0 0,0-1 0,0 1 0,0 0 0,0-1 0,0 1 0,0 0 0,-1-1 0,1 1 0,0 0 0,-1 0 0,1 6-213,1-6 200,-1-1 1,1 0 0,0 1-1,-1-1 1,1 0 0,0 1-1,-1-1 1,1 1 0,-1-1-1,1 1 1,-1-1 0,1 1-1,-1 0 1,1-1 0,-1 1-1,0 0 1,1-1 0,-1 1-1,0 0 1,0-1 0,1 2 0,-1 6 121,-1-5-127,1-1 1,0 1-1,0-1 0,0 0 1,0 1-1,1-1 1,-1 1-1,1-1 0,-1 0 1,1 1-1,0-1 0,-1 0 1,1 0-1,1 1 1,1 2-1,0 25 485,0-24-415,-1 1 1,0-1-1,0 1 1,-1-1 0,0 1-1,0 0 1,0-1-1,-1 1 1,0 0-1,0 0 1,-3 9 0,2 9-84,5-19 56,3 9 136,-7-13-181,0-2-17,0 1 0,0 0 0,-1 0 0,1 0 0,0-1 0,0 1 0,0 0 1,0 0-1,0 0 0,1-1 0,-1 1 0,0 0 0,0 0 0,0 0 0,1-1 0,-1 1 0,0 0 0,1 0 0,-1-1 0,1 1 0,-1 0 0,1-1 0,-1 1 0,1 0 0,-1-1 0,1 1 0,0-1 0,-1 1 0,2 0 0,-1 0-3,-1 0 0,1 0 0,-1 0 0,1 0 0,-1 0 0,0 0 0,1 0 0,-1 1 0,0-1 0,0 0 0,0 0 0,0 0 0,0 0 1,0 1-1,0-1 0,0 0 0,-1 0 0,1 0 0,0 0 0,-1 0 0,1 0 0,-1 0 0,1 0 0,-1 0 0,1 0 0,-1 0 0,0 0 0,0 0 0,-1 2 0,-2 4 146,4-2-364,0-1-1,-1 0 0,1 0 0,-1 0 0,0 1 0,0-1 1,-1 0-1,1 0 0,-4 6 0,-13 15-5838,16-19 3672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7.07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 0 100,'0'15'2055,"0"-12"-1883,-1 0 0,1 1 0,0-1 1,0 0-1,0 1 0,1-1 0,-1 0 0,1 1 1,-1-1-1,1 0 0,0 0 0,1 0 0,-1 0 1,2 4-1,-1-2-30,-1 0 0,0 0 0,0 1-1,-1-1 1,0 0 0,0 0 0,0 1 0,0-1 0,-2 6 0,1 3 61,-10 52 61,11 8-1730,-6-64-172,3-8 1020,2 4-1072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7.83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1 8,'0'42'3772,"0"-41"-3741,0 3 98,1-1 0,-1 1 1,0 0-1,-1-1 0,1 1 0,-1 0 0,0-1 0,1 1 1,-2-1-1,1 1 0,-3 5 0,3-3 26,-1 0 0,1 0-1,0 0 1,1 0 0,-1 1-1,1-1 1,1 0 0,1 11-1,-1 7 420,-1 115 998,11-109-1905,-11-29 276,0 0 0,0-1 0,1 1-1,-1 0 1,0-1 0,0 1 0,0-1-1,1 1 1,-1 0 0,0-1 0,1 1 0,-1-1-1,0 1 1,1-1 0,-1 1 0,1-1 0,-1 1-1,1-1 1,-1 0 0,1 1 0,1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8.5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0 192,'0'8'1243,"0"-3"-904,-1 0 0,1 0 0,1 0 0,-1 0 0,1-1 0,0 1 0,0 0 0,0 0 0,0 0 0,3 4 0,-3-6-219,0-1 0,0 1 0,0 0-1,0 0 1,-1 0 0,1-1 0,-1 1 0,0 0 0,0 5 0,5 20 637,-4-23-626,1 1 0,-1-1 0,0 1 0,-1 0 1,1 0-1,-1-1 0,-1 1 0,1 0 0,-2 7 0,1 8 200,1-15-248,0 1-24,0 0-1,0 0 1,-1 0-1,1 0 0,-1 0 1,-1 0-1,-3 11 0,0 12-22,-1 0-325,-8 1-4074,5-25 2063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0.3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76,'0'42'3192,"0"-5"-4603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1.17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12 508,'0'0'1426,"-2"-12"4164,2 12-5528,0 0 0,-1 0-1,1 0 1,0 0 0,0 0 0,-1 0-1,1 0 1,0 0 0,0 0 0,-1 1-1,1-1 1,0 0 0,0 0 0,-1 0-1,1 0 1,0 0 0,0 0 0,0 1-1,-1-1 1,1 0 0,0 0 0,0 0-1,0 1 1,0-1 0,-1 0 0,1 0-1,0 1 1,0-1 0,0 0 0,0 0-1,0 1 1,0-1 0,0 0 0,0 0-1,0 1 1,0-1 0,0 0 0,0 0 0,0 1-1,0-1 1,0 1 0,3 16 37,2 7 138,-5-18-119,0 0 0,0 0 0,1 1 0,-1-1 1,1 0-1,1 0 0,3 11 0,0 16 233,-6-30-341,1 0 1,0 0 0,0-1-1,1 1 1,-1 0 0,1-1-1,-1 1 1,1 0 0,0-1-1,2 6 1,-1-1 4,-1 0 1,0 0-1,0 0 0,-1 0 1,1 0-1,-1 0 0,-1 0 1,-1 9-1,1 7 44,1-20-34,0 0-68,0-1-1,0 0 0,0 1 1,0-1-1,0 0 1,0 1-1,0-1 0,-1 0 1,1 1-1,-1-1 0,0 0 1,0 0-1,0 0 0,0 0 1,-2 4-1,-19 20-5610,19-21 3433,-6 1-171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2.08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27 0 828,'0'0'2714,"0"43"553,0-39-3138,0 1-1,-1 0 1,1 0-1,-1 0 1,0-1-1,0 1 0,0 0 1,-3 5-1,2-5-60,1-1 0,0 1-1,0-1 1,0 1 0,1-1 0,0 1-1,0 8 1,0-9-54,0 0 0,0 0 0,0 1 0,-1-1-1,1 0 1,-1 0 0,-2 7 0,1-3-1,0 0 0,1 0 0,0 0 0,1 1 0,0-1 0,0 0 0,2 14 0,0 8 12,-2 29 46,0-33-5471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2.9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0 512,'4'8'4930,"-4"-8"-4875,1 1 1,-1 0-1,1-1 1,0 1-1,-1 0 1,0-1-1,1 1 1,-1 0-1,1 0 1,-1-1-1,0 1 1,1 0-1,-1 0 0,0 0 1,0 0-1,0-1 1,0 1-1,0 0 1,0 1-1,0 10 356,0 0 0,1 0 0,0 0 0,1 0 0,3 12 0,-3-17-329,-1 0-1,0 0 1,-1 0 0,0 0-1,0 0 1,0 0 0,-1 0 0,0 0-1,-3 12 1,-3 28 12,-3 19-86,-1-36-92,11-19-175,0 1-868,0-4-4594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3.70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64 12 284,'0'0'1054,"-9"-12"4085,10 13-5042,0 1 0,0-1-1,0 0 1,0 0 0,0 0 0,-1 1 0,1-1 0,0 1 0,-1-1 0,1 0 0,-1 1 0,1-1 0,-1 1 0,0-1 0,0 1 0,0-1 0,0 1 0,0-1 0,0 1 0,0-1 0,0 3 0,-1 51 784,1-40-710,-11 112 853,0-60-1026,1-19 61,9-45-49,1 1 0,-1-1 0,0 0 0,0 0-1,0 1 1,0-1 0,0 0 0,-3 4 0,2-4-56,1 0 0,-1 0 0,1 0 0,0 0-1,0 1 1,0-1 0,0 0 0,0 6 0,-4-4-383,1 0-1265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4.54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0 856,'11'31'2528,"-1"29"-714,-9-31-894,0-19-615,-1 1 0,0-1 1,0 1-1,-1-1 0,0 0 0,-1 1 1,-5 14-1,6-22-271,1 0 0,-1 0 0,0 0 1,1 0-1,-1 0 0,1 0 0,0 0 0,0 0 0,0 0 0,1 0 0,-1 0 0,1 0 1,-1-1-1,3 6 0,-2-6-31,-1 0 0,1 0 0,0 0 0,-1 0 0,0 0 0,1 1 0,-1-1 1,0 0-1,0 0 0,0 1 0,0-1 0,-1 0 0,1 0 0,-1 0 0,1 1 0,-1-1 0,-1 2 0,1-2 14,1 1-1,-1-1 0,0 0 0,1 0 0,-1 1 0,1-1 0,-1 1 0,1-1 0,0 0 1,0 1-1,0-1 0,1 0 0,-1 1 0,1-1 0,-1 1 0,1-1 0,0 0 0,0 0 0,1 4 1,5 24-5736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5.32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0 300,'0'3'7326,"0"0"-7603,11 58 1862,-11-49-1442,0 0 0,1 1 0,1-1 0,4 18 0,-4-15-120,0 0 1,0 0-1,-2 0 1,0 1-1,-2 19 1,0 11 2,2-35-104,0-8-14,0-1 0,1 1 0,-1 0 0,0-1 0,-1 1 0,1 0 0,0-1 1,-1 1-1,1-1 0,-1 1 0,0-1 0,0 1 0,0-1 0,0 1 0,-2 2 0,-8 2-4467,9-2 2315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8.4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2 196,'1'0'79,"-1"-1"0,1 1 1,-1 0-1,0 0 0,1 0 0,-1 0 1,1 0-1,-1 0 0,0 0 0,1 0 0,-1 0 1,1 0-1,-1 0 0,0 0 0,1 0 1,-1 1-1,1-1 0,-1 0 0,0 0 1,1 0-1,-1 0 0,1 1 0,-1-1 0,0 0 1,0 0-1,1 1 0,-1-1 0,0 0 1,1 1-1,-1-1 0,0 0 0,0 1 0,1-1 1,-1 1-1,0-1 0,0 0 0,0 1 1,0-1-1,0 0 0,0 1 0,1-1 0,-1 1 1,0-1-1,0 1 0,0-1 0,0 0 1,0 1-1,-1-1 0,1 1 0,0-1 0,0 0 1,0 1-1,0-1 0,0 1 0,0-1 1,-1 1-1,0 16 483,-2-11-314,2-6-226,0 1-1,1 0 1,-1-1 0,0 1 0,1 0 0,-1 0 0,1 0-1,0-1 1,-1 1 0,1 0 0,-1 0 0,1 0 0,0 0-1,0 0 1,0 0 0,-1 0 0,1 0 0,0 1 0,0 199 1204,0-201-1226,0 1 1,0-1-1,1 0 0,-1 0 0,0 0 0,0 0 0,0 1 0,0-1 0,0 0 0,0 0 1,-1 0-1,1 1 0,0-1 0,0 0 0,0 0 0,0 0 0,0 0 0,0 1 1,0-1-1,0 0 0,0 0 0,0 0 0,0 0 0,-1 0 0,1 1 0,0-1 0,0 0 1,0 0-1,0 0 0,0 0 0,-1 0 0,1 0 0,0 0 0,0 1 0,0-1 1,0 0-1,-1 0 0,1 0 0,0 0 0,0 0 0,0 0 0,0 0 0,-1 0 0,1 0 1,0 0-1,0 0 0,-1 0 0,5 5 0,-4-4-1,1 0 1,-1 0-1,1 0 1,-1 0-1,1 0 1,-1 0-1,0 0 1,1 0-1,-1 0 1,0 0-1,0 0 0,1 0 1,-1 0-1,0 0 1,0 0-1,0 0 1,-1 0-1,1 0 1,0 2-1,-1-2-7,1-1 0,0 1-1,0 0 1,0-1-1,0 1 1,0 0-1,-1-1 1,1 1 0,1 0-1,-1 0 1,0-1-1,0 1 1,0 0-1,0-1 1,0 1 0,1 0-1,-1-1 1,0 1-1,0 0 1,1-1 0,-1 1-1,0-1 1,1 1-1,-1-1 1,1 1-1,-1-1 1,1 1 0,-1-1-1,1 1 1,0 0-1,1 13-1049,-2-9-2461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9.1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0 728,'0'0'2234,"-2"24"-352,0-21-1717,-1 1 0,1 0-1,0 0 1,0 0 0,0 0 0,1 0 0,-1 0 0,1 1 0,0-1-1,-1 5 1,2 22 217,-1-18-280,1 1 0,0-1 1,1 0-1,0 1 1,1-1-1,4 15 0,-4-22-94,-1 0-1,0 1 1,-1-1-1,1 1 1,-1-1-1,0 0 1,-1 1-1,0-1 1,0 1-1,-3 8 1,-3 34-113,7-40-85,0-1-1282,0 0-2599,0-3 2255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9.92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0 332,'0'0'812,"0"43"3773,0-38-4405,0-1 1,0 1-1,0-1 1,0 1 0,1 0-1,0-1 1,0 1-1,0-1 1,4 8 0,-3-6-66,-1 0 1,0 0-1,0 0 1,-1 0-1,1 0 1,-1 0-1,-1-1 1,1 1-1,-2 7 1,1 6 49,-10 50 338,11 22-677,-11-50-1877,2-29-1562,7-5 1777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0.68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1 292,'0'0'4087,"11"7"-1767,0 21-846,-11-19-1370,0-1 1,-1 0-1,0 1 1,0-1 0,-1 0-1,-2 9 1,2-9-105,0 1 0,1 0 0,0 0 0,1 0 0,0-1 0,2 18 0,0 7 0,9 21 8,-12-51-12,1 0 1,0 0-1,0 0 1,1 0-1,-1 0 1,1 0-1,-1 0 1,1 0-1,0 0 0,0 0 1,0 0-1,3 4 1,-1 16-485,-6-10-5343,-6-8 3771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1.4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0 648,'0'0'1564,"11"7"2059,-11 162-1284,0 0-4831,-11-162-1350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2.1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1 340,'-9'0'4695,"10"1"-4588,1 1 0,-1 0 0,0 0-1,1 0 1,-1 0 0,0 0 0,0 0 0,-1 0 0,1 0-1,0 1 1,-1-1 0,1 0 0,-1 0 0,1 5-1,5 42 558,-2-22-581,-4-25-81,1 0 1,-1 0 0,1 0-1,-1 1 1,0-1 0,1 0-1,-1 0 1,0 1 0,-1-1 0,1 0-1,0 0 1,-1 1 0,1-1-1,-1 0 1,0 0 0,-1 3-1,-8 50-5,8-47-44,0 1 0,1-1 1,0 1-1,0 0 0,1-1 0,0 1 0,3 14 1,-1 9-2242,-13-13-326,11-8 1444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2.80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3 72,'2'-3'5284,"1"5"-2465,1-1-3905,-2 46 2104,-2-36-873,0-7-115,-1 1-1,1-1 1,0 1-1,1-1 1,-1 1-1,1-1 0,0 1 1,0-1-1,0 0 1,4 8-1,-4-4-30,0 0 0,0 0-1,-1 1 1,-1 15 0,1-8-102,0-15-59,8-1-1076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5.87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 0 172,'0'0'624,"0"44"6431,-5-37-6780,5-6-265,0-1 0,-1 0 1,1 0-1,0 1 1,0-1-1,-1 0 1,1 1-1,0-1 0,0 0 1,0 0-1,-1 1 1,1-1-1,0 0 0,0 1 1,0-1-1,0 1 1,0-1-1,0 0 0,0 1 1,0-1-1,0 0 1,0 1-1,0-1 0,0 0 1,0 1-1,0-1 1,0 1-1,0-1 0,0 0 1,0 1-1,0-1 1,0 0-1,1 1 0,-1-1 1,0 0-1,0 1 1,0-1-1,1 0 0,-1 0 1,0 1-1,0-1 1,1 0-1,-1 0 1,0 1-1,1-1 0,-1 0 1,0 0-1,1 0 1,-1 0-1,0 1 0,1-1 1,2 3 129,-1 0 0,-1 1 1,1-1-1,0 1 0,-1 0 0,0-1 1,0 1-1,0 0 0,0 0 1,0 0-1,-1 0 0,0 5 0,-1 60 966,-1-34-986,-9 21-76,11-41-420,0-7-6860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6.40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0 168,'11'19'2825,"-12"6"-1369,1-16-1190,-1 1-1,1-1 1,1 0 0,0 1-1,0-1 1,0 0 0,6 16 0,-6-21-225,0-1 0,0 1 0,0 0 0,0 0 0,-1 0 1,0 0-1,0 0 0,0 7 0,-1-8-28,1 0 0,0 0 0,0 0 0,0 1 0,0-1 0,1 0 1,-1 0-1,1 1 0,0-1 0,0 0 0,2 4 0,-2-6-19,-1 1-1,1 0 1,0 0-1,-1 0 1,1 0 0,-1 0-1,1 0 1,-1 0-1,0 0 1,0 0-1,0 0 1,-1 3 0,1-3-41,0-1 0,0 1 1,0-1-1,0 1 1,0-1-1,0 1 0,0-1 1,0 0-1,1 1 1,-1-1-1,1 1 0,-1-1 1,1 0-1,-1 1 1,1-1-1,0 0 0,0 2 1,0-2-131,-1 0 1,1 0-1,-1 1 1,1-1-1,-1 0 0,0 0 1,0 0-1,0 0 1,1 1-1,-1-1 0,0 0 1,-1 0-1,1 0 1,0 1-1,0-1 1,0 0-1,-1 0 0,1 0 1,-2 2-1,-6 9-1791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06.0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76 1 336,'0'0'6054,"-2"7"-1758,2-7-4287,-1 0 1,1-1-1,0 1 1,0 0 0,0 0-1,-1 0 1,1 0 0,0 0-1,0 0 1,-1 0-1,1 0 1,0 0 0,0 0-1,-1 0 1,1 0-1,0 0 1,0 0 0,0 0-1,-1 0 1,1 0 0,0 0-1,0 0 1,-1 0-1,1 0 1,0 0 0,0 0-1,0 1 1,-1-1-1,1 0 1,0 0 0,0 0-1,0 0 1,-1 1 0,1-1-1,0 0 1,0 0-1,0 0 1,0 0 0,0 1-1,0-1 1,-1 0-1,1 0 1,0 1 0,0-1-1,0 0 1,0 0 0,0 1-1,0-1 1,0 0-1,0 0 1,0 0 0,0 1-1,0 17 954,0-13-735,0-4-56,2 30 2257,-1-30-2391,-1 0 1,1 0-1,0 0 0,0-1 1,-1 1-1,1 0 1,0 0-1,-1 0 1,1 0-1,-1 0 0,1 0 1,-1 0-1,1 0 1,-1 1-1,0-1 0,0 0 1,0 0-1,1 0 1,-1 0-1,0 0 1,0 1-1,-1 1 0,1-2-21,0 0-1,0 0 1,0 0-1,0 0 1,0 0-1,0 0 1,0 0-1,0 0 1,1 0-1,-1 0 1,0 0-1,1 0 1,-1 0-1,1 0 1,-1 0-1,1 0 1,-1 0-1,1 0 1,-1 0-1,1-1 1,0 1-1,1 1 0,-1 3 32,0 0 0,0 1 0,-1-1 0,0 1 0,0-1-1,0 0 1,-1 8 0,0-4 12,1 138 560,-10-100-583,-1 12 132,8-49-142,1 0-1,0 1 0,0-1 1,0 12-1,2-7 3,1-10-18,-1 0 0,0 0 0,0 0 0,0 0 0,-1 0 1,0 0-1,0 0 0,0 0 0,0 0 0,-4 7 0,3-5-19,1 0 1,0 0-1,0 0 1,0 0-1,1 1 1,0-1-1,0 0 1,3 11-1,-2 5 34,-1 55 88,-10-60-93,10-17-17,0 17-250,-11-27-1973,10 9 1690,-1 0 0,1-1-1,0 0 1,0 1-1,-1-1 1,1 0-1,0 1 1,0-1-1,0 0 1,0 0 0,0 0-1,0 0 1,0 0-1,0 0 1,0 0-1,1-1 1,-1 1-1,0 0 1,1 0 0,-1 0-1,0-3 1,1-7-2621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4.52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13 44,'0'0'2952,"-2"30"3706,1-29-6461,0 0 1,0 0 0,0 0 0,1 0 0,-1 0-1,0 0 1,0 0 0,1 1 0,-1-1 0,1 0-1,-1 0 1,1 0 0,0 1 0,-1-1 0,1 0 0,0 1-1,0-1 1,0 0 0,0 1 0,0-1 0,0 0-1,0 3 1,1 48 971,-1-36-839,11 13-198,-11-23-107,0-5-20,-1 0 0,1 0-1,0 0 1,0 0 0,0 0-1,0 0 1,0 0 0,0 0 0,0 0-1,0 0 1,0 0 0,1 0 0,-1 0-1,0 0 1,1 0 0,-1 0 0,1 0-1,-1 0 1,1-1 0,-1 1-1,1 0 1,0 0 0,-1 0 0,1-1-1,0 1 1,1 1 0,-1 3 26,0-1 1,0 1 0,-1 0-1,1 0 1,-1 0-1,0 0 1,-2 9-1,2-2 83,0 108 219,0-119-325,0 10-38,0-10 100,-11-19 554,11 1-557,-1 11-61,0 1 0,1 0-1,0 0 1,0-1 0,1 1 0,0 0-1,-1 0 1,2 0 0,-1 0 0,1 0 0,2-6-1,-4 10-4,1-1-1,0 1 1,-1 0-1,0 0 1,1 0-1,-1-1 1,0 1-1,0 0 1,1-1-1,-1 1 1,0 0-1,0 0 1,0-1-1,-1 1 1,1 0-1,0-1 1,-1-1-1,1 2-2,-1-1 0,1 0 0,0 1 0,0-1 0,0 0 0,0 1 0,0-1 0,0 0 0,0 1 0,0-1 0,1 0 0,-1 1 0,1-3 0,3-2-3,-1 0 0,-1 0 0,1-1 0,-1 1 0,0-1 0,-1 0 0,0 1 0,1-15 0,9-9 16,0 0-50,-7 21 44,-4 8-5,1 0 1,0 1-1,-1-1 1,1 0-1,0 0 0,-1 0 1,1 0-1,-1 0 1,1 0-1,-1 0 1,1 0-1,-1 0 0,0 0 1,0 0-1,1 0 1,-1 0-1,0 0 1,0-1-1,0 1 0,0 0 1,0 0-1,-1 0 1,1 0-1,-1-2 1,3 2 4,-1 1-3,0 0 1,0-1 0,0 1-1,0-1 1,0 1-1,0-1 1,0 1-1,0-1 1,0 0-1,0 0 1,-1 1-1,1-1 1,0 0 0,-1 0-1,1 0 1,0 0-1,-1 0 1,1 0-1,-1 0 1,1-1-1,4-5-18,34-19 20,-14 8-6,8 13-28,-31 5 44,23 1 7,-24-1-21,-1 0-1,1 0 0,-1 0 1,1 0-1,0 0 0,-1 1 1,1-1-1,-1 0 0,1 0 1,-1 0-1,1 1 0,-1-1 0,1 0 1,-1 1-1,1-1 0,-1 0 1,1 1-1,-1-1 0,1 0 1,-1 1-1,1-1 0,-1 1 1,0-1-1,1 1 0,-1-1 1,0 1-1,0-1 0,1 1 1,-1 0-1,0 0 0,22 24-39,-10-9 50,-11-15-10,-1-1 0,1 0 0,0 0 1,-1 1-1,1-1 0,-1 0 0,1 1 0,-1-1 0,1 0 0,-1 1 1,0-1-1,1 1 0,-1-1 0,1 1 0,-1-1 0,0 1 1,0-1-1,1 1 0,-1-1 0,0 1 0,0-1 0,1 1 1,-1-1-1,0 1 0,0 0 0,0-1 0,0 1 0,0-1 0,0 1 1,0 0-1,0-1 0,0 1 0,0-1 0,0 1 0,-1 0 1,5 5-21,3 8 36,4 23-35,-7-25-11,-3-11 31,0-1-1,-1 1 0,1 0 1,-1 0-1,1-1 1,-1 1-1,1 0 0,-1 0 1,0 0-1,1 0 0,-1-1 1,0 1-1,0 0 1,1 0-1,-1 0 0,0 0 1,0 0-1,0 0 1,0 1-1,10 28 5,1 1-1,-11-27-6,0-3 1,0 0 1,-1 1 0,1-1-1,0 0 1,1 0 0,-1 0-1,0 0 1,0 1 0,0-1-1,1 0 1,-1 0 0,1 0-1,-1 0 1,1 0 0,-1 0-1,1 0 1,0 0 0,-1 0-1,1 0 1,0 0 0,1 1-1,-1 3 11,0 0-1,0 0 0,0-1 1,-1 1-1,1 0 0,-1 0 1,0 0-1,-2 9 0,1 0 29,1-13-35,0 0 0,0 0 1,0 1-1,0-1 0,0 0 0,0 0 0,0 0 0,-1 0 0,1 0 0,0 1 0,-1-1 0,1 0 0,-1 0 0,1 0 1,-1 0-1,1 0 0,-1 0 0,0 0 0,1-1 0,-3 3 0,3-3-4,-1 1 4,1 0 0,-1 0-1,1 0 1,-1 0 0,1 1-1,0-1 1,0 0 0,-1 0-1,1 0 1,0 0 0,0 0-1,0 1 1,0-1 0,0 0-1,0 0 1,1 0 0,-1 0-1,1 2 1,-1-1 14,5 4-121,-5-6 95,0 0 1,1 1-1,-1-1 1,0 0-1,1 0 1,-1 0-1,0 0 1,1 1-1,-1-1 0,0 0 1,1 0-1,-1 1 1,0-1-1,0 0 1,0 1-1,1-1 1,-1 0-1,0 0 1,0 1-1,0-1 1,1 1-1,-1-1 0,0 0 1,0 1-1,0-1 1,0 0-1,0 1 1,0-1-1,0 0 1,0 1-1,0-1 1,0 1-1,0 0 1,0 0-30,-2 17-1870,-4-21 811,3-17-7709,3 11 7492,0-8-1495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5.6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13 636,'0'0'805,"13"-8"5271,-3 4 2071,-9 5-8087,0 0 1,0 0-1,0 0 0,0 0 0,0 0 1,0 0-1,-1 1 0,1-1 0,0 0 1,-1 0-1,1 1 0,-1-1 0,1 1 1,-1-1-1,0 0 0,0 1 0,0-1 1,0 1-1,0-1 0,0 1 0,0-1 1,0 0-1,0 1 0,0-1 1,-1 3-1,0-2-44,1 0 1,0 1-1,-1-1 1,1 0-1,1 1 1,-1-1-1,0 0 1,0 1-1,1-1 1,0 0-1,-1 1 1,1-1-1,0 0 1,0 0-1,0 0 0,2 3 1,-2-4-13,-1-1 0,0 1 0,0-1 0,1 0-1,-1 1 1,0-1 0,0 1 0,1-1 0,-1 0 0,0 1 0,0-1 0,0 1 0,0-1 0,1 1 0,-1-1-1,0 1 1,0-1 0,0 1 0,0-1 0,0 1 0,0-1 0,0 1 0,-1-1 0,1 1 0,0-1 0,0 0 0,0 1-1,1 12 85,0-11-64,1 0 0,-1 1 0,0-1 0,0 1 0,0-1 1,0 1-1,0-1 0,-1 1 0,1 0 0,-1-1 0,1 1 0,-1 0 0,0-1 0,-1 5 0,-5 50 150,0-11-48,6-27-75,-1-13-38,0 0 1,1 0-1,0 0 0,1 0 1,0 0-1,-1 0 1,2 0-1,-1 0 0,1-1 1,2 7-1,-3-6 1,1-1 0,-1 0 1,-1 1-1,1 0 0,-1-1 0,0 1 1,0-1-1,-2 12 0,1 2 21,1 222 241,0-240-228,-1-1-120,1 0 31,-1 0 0,1 0-1,-1 0 1,1 0 0,-1 0-1,1 0 1,-1 0-1,1-1 1,-1 1 0,1 0-1,0 0 1,-1 0 0,1-1-1,-1 1 1,1 0 0,0-1-1,-1 1 1,1 0 0,0-1-1,-1 1 1,1-1-1,0 1 1,0 0 0,-1-1-1,1 1 1,0-1 0,0 1-1,0-1 1,-1 1 0,1-1-1,0 1 1,0-1-1,0 1 1,0-1 0,0 0-1,0 0-255,0 0 0,0 0 0,-1 0 0,1 0 0,0 0 0,-1 0 0,1 0 0,-1 0 0,1 0 0,-1 0 0,1 0 0,-1 0 0,1 0 0,-1 1 0,0-1 0,0 0 0,1 0-1,-1 1 1,-2-2 0,3 2 204,0 0-1,-1 0 0,1-1 0,-1 1 0,1 0 0,0 0 1,-1-1-1,1 1 0,0 0 0,-1-1 0,1 1 0,0 0 1,0-1-1,-1 1 0,1 0 0,0-1 0,0 1 0,0-1 1,-1 1-1,1-1 0,0 1 0,0 0 0,0-1 0,0 1 1,0-1-1,0 1 0,0-1 0,-4-13-3897,-5 3 1417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6.3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 2 64,'0'6'2377,"0"-6"-2206,0 1 1,-1-1 0,1 1-1,0-1 1,0 1-1,0-1 1,0 1 0,0 0-1,0-1 1,0 1 0,0-1-1,0 1 1,0-1-1,0 1 1,0-1 0,0 1-1,0 0 1,0-1 0,1 1-1,-1-1 1,0 1 0,0-1-1,1 1 1,-1-1-1,0 0 1,1 1 0,-1-1-1,0 1 1,1-1 0,-1 1-1,1-1 1,-1 0-1,1 0 1,-1 1 0,1-1-1,-1 0 1,1 1 0,-1-1-1,1 0 1,2 0 2378,-2 0-2325,0 0 0,0-1 0,0 1 0,1 0 0,-1 0 0,0 0 0,0 0 0,0 0 0,0 0 0,1 0-1,-1 0 1,0 1 0,0-1 0,0 0 0,0 1 0,0-1 0,0 1 0,2 0 0,8 2 924,84-15 19,13 0-1123,-85 5-1397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7.7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0 153 588,'8'4'8745,"-3"-3"-8441,-4-2-187,1-1 110,1 1 1,-1 0 0,0-1 0,1 1 0,-1 0-1,1 1 1,0-1 0,-1 0 0,1 1 0,-1-1-1,1 1 1,0 0 0,-1 0 0,5 0 0,47-12 1459,-39 9-1585,-11 1-83,1 0-1,0 1 0,0 0 0,0 0 1,0 0-1,0 0 0,8 1 1,-11 0-6,0 0 0,1 0 1,-2-1-1,1 1 0,0-1 1,0 1-1,0-1 0,0 0 0,0 1 1,0-1-1,0 0 0,-1 0 1,1-1-1,0 1 0,-1 0 1,1 0-1,-1-1 0,0 1 1,1-1-1,-1 1 0,0-1 0,2-2 1,-1 0 16,0 0 0,0-1 1,-1 1-1,1 0 1,-1-1-1,0 1 0,0-1 1,0 1-1,-1-1 0,0-6 1,-21-24 851,17 35-774,1 0 0,0 0 0,-1-1 0,1 1 1,0-1-1,-1 0 0,1 0 0,-4-2 0,3 4-56,0-1-1,1 1 0,-1 0 0,1 1 1,-1-1-1,1 1 0,-1-1 0,1 1 1,-5 4-1,-3 0 19,10-5-41,-2 6-15,-1-1 1,1 0-1,-1 0 0,0 0 1,-1-1-1,1 1 1,-1-1-1,-6 5 1,-13 17-1,8-3 94,13-21-89,1 1 0,-1 0 0,1 0-1,-1 0 1,1 0 0,0 1 0,0-1 0,1 0-1,0 1 1,-1-1 0,2 1 0,-1 0 0,0-1 0,1 10-1,0-2 17,-1-9-30,1-1-1,0 1 1,0-1 0,0 1 0,0 0 0,0-1 0,0 1 0,1-1-1,0 1 1,-1-1 0,1 0 0,0 1 0,0-1 0,0 0 0,3 5-1,10 24 24,-8-25-53,0 1 1,0-1-1,0 0 0,1-1 0,-1 0 0,1 0 0,1 0 0,-1-1 0,1 0 0,0-1 0,-1 1 0,2-2 0,-1 1 0,0-1 0,0 0 0,1-1 0,-1 0 0,1 0 0,-1 0 1,1-2-1,13 0 0,52-20-3474,-6-12-4999,-47 21 5454,1 0 77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8.85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25 284,'2'4'9006,"7"10"-6530,-9-13-2186,10 23 1000,-10-20-1142,0 0 0,0 0 0,0 0 0,1-1 1,-1 1-1,1 0 0,0 0 0,0 0 0,0-1 0,3 6 0,7 46 572,-10-53-708,0-1 1,-1 1 0,1 0 0,0 0-1,-1 0 1,0 0 0,1 0-1,-1 0 1,0 0 0,0 0-1,0 0 1,0 3 0,-1-3-5,1-1 0,0 0 1,0 1-1,0-1 0,0 1 0,0-1 1,0 1-1,0-1 0,1 1 0,-1-1 0,1 0 1,-1 1-1,1-1 0,-1 1 0,1-1 1,0 0-1,1 2 0,-1 2 15,0-1 0,0 1 0,0-1 0,-1 1 0,0 0 0,1-1 0,-2 1 0,1 0 0,-1 5 0,0 6 422,-8-17-184,7 1 203,9 0 69,-12 0-316,3 0-67,1-13 555,1 12-691,0 0 0,0 1 0,1-1 0,-1 0 0,0 1 0,0-1 0,-1 0 0,1 1 0,0-1 0,0 0 0,0 0 1,0 1-1,-1-1 0,1 0 0,0 1 0,0-1 0,-1 1 0,1-1 0,-1 0 0,1 1 0,-1-1 0,1 1 0,-1-1 0,1 1 0,-1-1 0,1 1 0,-1 0 0,0-1 0,0-4 26,0 0 0,0 0 0,0 0 0,1 0 0,0 0 0,0 0 0,2-10 0,-2 4-133,11-25 198,-10 32-88,-1-1 0,1 1 0,1 0-1,-1 0 1,1 0 0,0 0 0,-1 0-1,2 0 1,-1 0 0,4-4-1,7-15-30,-11 19 11,1 0 1,0 0-1,0 1 1,0-1 0,1 1-1,-1-1 1,1 1-1,-1 0 1,7-3-1,17-17-66,-24 20-61,1 0 0,0 0 0,0 0 0,0 1-1,0-1 1,0 1 0,1 0 0,-1 0 0,1 1-1,-1-1 1,1 1 0,0 0 0,0 0-1,5 0 1,32 0-4304,-5 7-3659,-27-5 5349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0.34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46 772,'0'0'5653,"-9"6"-3393,10-6-2038,0 1-1,0-1 1,1 1 0,-1-1 0,0 1 0,0-1-1,0 1 1,0 0 0,0 0 0,-1-1 0,1 1-1,0 0 1,0 0 0,0 0 0,-1 0 0,1 0-1,0 0 1,-1 0 0,1 0 0,-1 0 0,0 0 0,1 0-1,-1 0 1,0 0 0,1 1 0,-1-1 0,0 0-1,0 0 1,0 0 0,0 2 0,0-2 26,0 41 669,0 98-549,11-86-269,-22 7 1500,9-78-821,1 16-753,0 0 0,0-1 1,0 1-1,0 0 0,0-1 1,0 1-1,1-1 0,-1 1 0,0-1 1,1 0-1,-1 1 0,1-1 1,0 1-1,0-1 0,-1 0 0,1 1 1,0-1-1,0 0 0,1 0 1,-1 1-1,1-4 0,-1-7 31,-5 1 10,4 11-64,1-1 1,-1 1-1,1-1 0,-1 1 0,1-1 0,0 1 0,-1 0 0,1-1 0,0 0 0,-1 1 0,1-1 0,0 1 0,0-1 0,-1 1 0,1-1 0,0 0 0,0 1 0,0-1 0,0 1 0,0-1 0,0 0 0,0 1 0,0-1 0,0 1 1,0-1-1,0 0 0,1 1 0,-1-1 0,0 1 0,0-1 0,0 1 0,1-2 0,6-9 26,-4 7-22,0 0 1,0 0-1,-1 0 0,0 0 1,0-1-1,0 1 0,0-1 1,-1 1-1,0-1 0,2-8 1,-2 5-2,1 0 0,0 0 0,1 0 0,0 1 0,0-1 0,1 1 0,5-10 0,5-9-9,-8 15 2,1 1 1,1 0 0,0 1-1,0 0 1,0 0 0,1 1-1,1 0 1,-1 0-1,1 1 1,1 0 0,-1 1-1,15-6 1,-22 11 0,1 0 0,-1 0 0,0 1 0,1-1 0,-1 1 0,0 0 0,1 0 0,-1 0 0,0 0 0,1 1-1,-1-1 1,0 1 0,0 0 0,1 0 0,-1 0 0,0 1 0,4 1 0,8 3 25,-12-5-19,0 1 0,-1 0 0,1 0 0,0 0 0,0 0 0,-1 0 0,1 1 0,-1-1 0,0 1 0,0 0 0,0 0 0,0-1 0,0 1 0,0 1 0,-1-1 0,0 0 0,2 6 0,8 12 3,10 22 30,-19-36-33,-1 0 0,0 0 0,0 0 0,0 0 0,-1 0 0,0 0 1,-1 0-1,-1 9 0,1 7 9,-10 20 20,0 7-177,11-50 66,0 1-1,0-1 1,0 0 0,-1 1 0,1-1 0,0 1 0,-1-1-1,1 0 1,0 1 0,-1-1 0,1 0 0,0 0-1,-1 1 1,1-1 0,-1 0 0,1 0 0,0 1-1,-1-1 1,1 0 0,-1 0 0,1 0 0,-1 0-1,1 0 1,-1 0 0,1 0 0,-1 0 0,1 0-1,-1 0 1,1 0 0,-1 0 0,1 0 0,0 0 0,-1 0-1,1 0 1,-1 0 0,1-1 0,-1 1 0,1 0-1,0 0 1,-1-1 0,1 1 0,-1 0 0,1-1-1,0 1 1,-1 0 0,1-1 0,-1 0 0,-21-13-8476,20 7 5183,2-5 38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1.3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44 157 1444,'0'0'4595,"34"-11"-80,1-1-2760,-29 11-1512,-1 0 1,1 0 0,0-1 0,-1 0-1,0 0 1,1 0 0,-1-1-1,0 0 1,0 0 0,0 0 0,5-5-1,11-11 708,-18 18-898,-1-1-1,0 0 1,1 1 0,-1-1 0,0 0 0,0 0-1,0 0 1,0 0 0,0 0 0,-1-1 0,1 1 0,-1 0-1,1-1 1,-1 0 0,0 1 0,0-1 0,0 1-1,0-1 1,-1 0 0,1 0 0,0-4 0,-2 5-12,0 0 0,0 1 0,0-1 1,0 0-1,0 1 0,0-1 1,0 1-1,0-1 0,-1 1 0,1-1 1,0 1-1,-1 0 0,1 0 1,-1 0-1,0 0 0,1 0 0,-1 0 1,0 0-1,1 0 0,-1 1 1,0-1-1,0 1 0,0-1 0,0 1 1,0 0-1,-2 0 0,-12 7 132,-14 9 12,-1 6 30,26-20-185,1 1 0,0-1 0,0 1 0,0 0 0,1 0 0,-1 0 0,1 0 0,0 1 0,-1-1 0,-3 7 0,-25 32 73,17-26-66,14-15-34,0-1 0,0 1-1,0 0 1,0 0-1,0 0 1,0 0 0,0 0-1,0 0 1,0 0-1,0 0 1,1 0 0,-1 1-1,0-1 1,1 0-1,-1 0 1,1 1 0,-1-1-1,1 0 1,0 1-1,0-1 1,-1 2-1,-10 40 40,11-35-50,0 1 0,1-1 0,0 1 0,0-1 0,1 1-1,0-1 1,0 0 0,1 0 0,5 12 0,-5-15 11,0-1 1,0 0-1,0 0 0,0 0 1,1 0-1,0 0 1,0-1-1,0 0 1,0 1-1,0-2 1,1 1-1,0 0 0,-1-1 1,1 0-1,0 0 1,9 2-1,-5-1-201,-1-1-1,0-1 1,0 0 0,1 0-1,-1 0 1,1-1 0,-1 0-1,1-1 1,-1 0 0,0 0-1,1-1 1,-1 0 0,0 0-1,0-1 1,0 0 0,8-4-1,-7 1-1187,-1 1-1,1-1 0,-1 0 0,-1-1 0,1 0 0,-1 0 0,0-1 1,8-12-1,-4 7-1727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2.5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1 356,'0'12'9285,"-1"2"-3472,0 15-1476,1-24-4378,0 0 1,0 1-1,1-1 0,-1 0 1,1 0-1,0 1 0,1-1 1,-1 0-1,4 7 0,-4-9 69,0 0-1,0 1 1,0-1-1,-1 0 0,1 1 1,-1-1-1,0 0 0,0 1 1,0-1-1,0 0 0,-1 1 1,1-1-1,-1 0 0,0 1 1,0-1-1,-2 5 1,-4 23 119,7-14-100,1-6 3,-1 0 1,-1-1-1,0 1 1,0 0 0,-1 0-1,-3 11 1,3-12-33,0 0 0,1 0-1,0 1 1,1-1 0,0 0 0,2 17 0,0 11 40,-2-34-48,1 3 16,-1 1 0,-1-1 0,1 1 0,-1-1 0,0 1 1,-1-1-1,-3 10 0,4-11-25,-1-1-1,1 1 1,0 0 0,1 0-1,0 0 1,-1 0 0,2-1-1,1 11 1,-1 18-18,-6-29-65,0-15-928,5 8 698,0 1-1,0-1 0,0 1 1,0-1-1,0 1 1,0-1-1,-1 0 0,1 1 1,0-1-1,-1 1 1,1-1-1,-1 1 0,1-1 1,-1 1-1,0 0 1,0-1-1,0 1 1,-1-2-1,-9-39-10129,9 35 7554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3.17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0 728,'2'1'10175,"4"2"-6220,29 12-1387,84-3-788,21-6-1909,-129-9 651,-7 1-2819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2.29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0 652,'-11'0'15231,"2"0"-14462,10 1-721,-1-1 0,1 0-1,0 0 1,-1 1 0,1-1-1,-1 0 1,1 1 0,-1-1-1,1 0 1,-1 1 0,0-1-1,1 1 1,-1-1 0,1 0-1,-1 1 1,0-1 0,1 1-1,-1 0 1,0-1 0,0 1-1,1-1 1,-1 1 0,0-1-1,0 1 1,0-1 0,0 1-1,0 0 1,0-1 0,0 1-1,0-1 1,0 1 0,0 1-1,-1 34 437,0-31-470,0 0 0,1 0 1,0 0-1,0 0 0,0 0 1,1 0-1,0 0 0,1 7 1,1-4-7,-1 0 0,1 1 0,-2 0 0,1 0 1,-1 0-1,-1-1 0,0 1 0,0 0 0,-2 13 1,1 10 33,-10 21 87,11 93 240,-11-102-320,11 130 606,0-173-461,0-2-171,0-3-15,0 3-42,0 1-83,-1 0 66,1 0-1,-1 0 1,1-1-1,-1 1 1,1 0-1,-1 0 1,1 0-1,0-1 1,-1 1-1,1 0 1,-1-1-1,1 1 1,-1 0-1,1-1 1,0 1-1,-1 0 1,1-1-1,0 1 1,-1-1-1,1 1 1,0-1-1,0 1 1,0-1-1,-1 1 1,1-1-1,0 1 1,0-1-1,0 1 1,0-1-1,0 0 1,0-7-1759,-1 1 0,0-1 1,0 1-1,0-1 0,-1 1 1,-5-14-1,-2 8-1896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3.2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141 15 672,'0'0'871,"-9"-12"5026,12 12-5627,-3-1-153,1 1 0,-1 0 0,0 0 1,1-1-1,-1 1 0,1 0 0,-1 0 0,1 0 1,-1 0-1,1 0 0,-1 0 0,1 0 0,-1 0 1,1 0-1,-1 0 0,0 0 0,1 0 0,-1 0 0,1 0 1,-1 0-1,1 0 0,-1 0 0,1 1 0,-1-1 1,1 0-1,-1 0 0,0 0 0,1 1 0,-1-1 1,0 0-1,1 1 0,-1-1 0,0 0 0,1 1 0,-1-1 1,0 1-1,1-1 0,-1 0 0,0 1 0,0-1 1,0 1-1,0 0 656,74 17 2268,-46-18-2809,-13-1-175,-1 0-1,1 1 1,0 1-1,-1 0 0,1 1 1,-1 1-1,0 0 1,0 1-1,0 1 1,21 9-1,40 16 94,-44-18-136,-27-12-6,-1 1 0,1 0 0,0 1 0,-1-1 0,0 0 0,1 1-1,-1 0 1,0 0 0,0 0 0,0 0 0,0 1 0,3 2 0,-1 0 6,-1 0 0,0-1 0,0 2 1,-1-1-1,0 0 0,0 1 0,0-1 0,0 1 1,-1 0-1,0 0 0,0 0 0,-1 0 1,1 0-1,-1 0 0,-1 1 0,1-1 1,-1 0-1,0 0 0,-1 8 0,1-4 6,-1 0-1,1 0 1,-2 0-1,1 0 1,-4 11-1,-6 35 97,-1-29-97,10-18 2,-1-1-1,-1 0 0,0 0 0,0 0 1,0 0-1,-1-1 0,0 0 0,-1 0 0,0 0 1,0-1-1,-12 11 0,-34 24 263,19-14 87,-64 38 0,43-30-15,38-24-249,0-1 0,0 0 1,-1-2-1,0 0 1,-19 6-1,18-4-91,17-9-14,-1 0 0,1 0 0,-1 0 0,1 0 0,-1 0 0,1-1-1,-1 1 1,0 0 0,0-1 0,1 1 0,-1-1 0,0 0 0,-2 1 0,-8 0-14,-8-1-144,-15-13-1512,12 0-2851,13 9 2981,-18-10-5957,27 8 4181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5.34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1 686 548,'0'0'2612,"0"-11"2705,4 8-4103,-3 3-1029,0-1 0,0 1 0,0-1 1,0 1-1,0-1 0,0 0 0,0 1 1,0-1-1,0 0 0,0 0 0,0 0 0,0 0 1,-1 0-1,1 0 0,0 0 0,-1 0 1,1 0-1,-1 0 0,1-1 0,-1-9 1123,0 9-1164,-1-1 0,1 1 0,0-1 1,0 0-1,1 1 0,-1-1 0,0 0 1,1 1-1,-1-1 0,1 1 0,0-1 0,0 1 1,0-1-1,0 1 0,2-3 0,-2 3-96,0 1 0,0-1-1,-1 1 1,1-1 0,-1 1 0,1-1-1,-1 0 1,1 1 0,-1-1 0,0 0-1,0 1 1,0-1 0,0 0 0,0-2-1,-1 2-23,1 0 0,0 1-1,0-1 1,0 0-1,0 0 1,0 1 0,1-1-1,-1 0 1,1 1-1,-1-1 1,1 0 0,-1 1-1,1-1 1,1-2-1,-1 3-2,0-1 0,-1 0 0,1 0 0,0 0 0,-1 0-1,0 0 1,1 0 0,-1-1 0,0 1 0,0 0 0,0 0-1,0 0 1,0 0 0,-1 0 0,0-3 0,2-26 221,1 25-204,-1 0 1,1 0-1,-1 0 1,0 0-1,0-12 1,0 11-18,-1 1 0,1 0 0,0-1 1,0 1-1,5-11 0,-5 12-8,0 0-1,0 0 1,0 0-1,-1 0 1,0 0-1,0-1 1,0 1-1,0 0 1,-3-9-1,2 9 1,0-1 0,1 1-1,-1 0 1,1 0 0,0 0 0,1 0-1,-1-1 1,1 1 0,2-9-1,15-63 324,-13 46-163,1 4-82,-5 23-66,0 0 0,0 0 1,0-1-1,-1 1 0,0 0 1,0-1-1,0 1 0,0 0 1,-1-6-1,0-8 271,-5 12-237,10 6 1,-2 0-7,-2-53 417,0 52-182,0 44 165,0-30-431,-1-8-19,1 0 0,0 0 0,0 0 1,0 0-1,1 0 0,0 0 0,0-1 0,0 1 0,0 0 0,4 6 0,5 25 40,-6-29-43,-1-1 0,1 0 0,0-1-1,1 1 1,-1-1 0,1 0 0,0 0-1,0 0 1,1 0 0,-1-1 0,1 0-1,0 0 1,0-1 0,0 0 0,8 3-1,8 5-19,-5-8 5,-15-2 12,1-1-1,-1 1 0,0-1 0,0 0 0,1 1 1,-1-1-1,0 0 0,0 0 0,1 0 0,-1-1 0,0 1 1,1-1-1,-1 1 0,0-1 0,3-1 0,47-24-30,-46 22 28,0 0 1,0-1-1,0 0 0,0 0 1,5-7-1,-9 10 6,-1-1 1,1 1-1,-1 0 0,0-1 0,0 1 0,0-1 0,0 0 1,0 1-1,-1-1 0,1 1 0,-1-1 0,1-5 0,3 3 9,-4 5-9,1 0 0,-1 0 1,0 0-1,1 0 0,-1 0 1,0 0-1,1 0 1,-1-1-1,0 1 0,0 0 1,1 0-1,-1 0 0,0 0 1,0-1-1,1 1 1,-1 0-1,0 0 0,0 0 1,1-1-1,-1 1 0,0 0 1,0 0-1,0-1 0,1 1 1,-1 0-1,0-1 1,0 1-1,0 0 0,0 0 1,0-1-1,0 1 0,0 0 1,0-1-1,0 1 1,0 0-1,0-1 0,0 1 1,0 0-1,0-1 0,0 1 1,0 0-1,0 0 1,0-1-1,0 1 0,-1-1 1,1 0 23,0 0-20,0-3-7,0 3 82,1 1-78,-1 0 0,1 0 0,-1 0 1,0 0-1,1 1 0,-1-1 1,0 0-1,1 0 0,-1 0 0,0 0 1,1 1-1,-1-1 0,0 0 0,1 0 1,-1 1-1,0-1 0,1 0 0,-1 0 1,0 1-1,0-1 0,1 0 1,-1 1-1,0-1 0,0 0 0,0 1 1,0-1-1,0 0 0,1 1 0,-1-1 1,0 1-1,0-1 0,0 0 0,0 1 1,0-1-1,0 1 0,0-1 1,0 0-1,0 1 0,0-1 0,0 0 1,-1 1-1,1-1 0,0 1 0,0-1 1,0 0-1,0 1 0,-1-1 1,1 0-1,0 1 0,0-1 0,-1 0 1,1 0-1,0 1 0,0-1 0,-1 0 1,1 1-1,-5 13 75,2-8-61,-4 11 14,-4 44 49,0 7-62,11 52 46,11-53-64,0-18 36,-1-7-44,-5-28 18,-4-13-8,0 0 0,-1 0 0,1 0 0,-1 0 0,1 0 1,-1 0-1,1 0 0,-1 0 0,1 0 0,-1 1 0,0-1 1,0 0-1,0 0 0,0 1 0,0-1 0,0 2 0,0-2-6,-23 28-3289,16-26 2288,-3 3-1463,7 4-2953,-8-9-2565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53.4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20 476,'0'0'1249,"-1"-11"2310,0 11-3487,1-1 0,0 1 0,-1 0-1,1 0 1,0 0 0,-1 0 0,1 0-1,0 0 1,-1 0 0,1 0 0,0 0-1,-1 0 1,1 0 0,0 0-1,0 0 1,-1 0 0,1 1 0,0-1-1,-1 0 1,1 0 0,0 0 0,-1 0-1,1 0 1,0 1 0,0-1-1,-1 0 1,1 0 0,0 1 0,0-1-1,0 0 1,-1 0 0,1 1 0,0-1-1,0 0 1,0 0 0,1 8 6172,9-7-4296,-10-2-1762,22-18 971,30 39-624,-44-17-470,1 0-1,0 0 1,-1-1-1,1 0 1,0 0 0,0-1-1,18 0 1,70 11 19,-84-12-41,-10-1-36,0 1 0,0 0 0,0 0 0,1 0 0,-1 0 0,0 1 0,0-1 0,0 1 0,0 0 0,5 2 0,-6-2 9,-1-1-7,0 0-1,0 0 1,0 0 0,0 0 0,0 1 0,0-1 0,0 0-1,0 1 1,0-1 0,0 0 0,0 1 0,0-1-1,0 1 1,0 0 0,0-1 0,0 1 0,-1 0 0,2 0-1,-1 0-8,0 0 0,0 0 0,0 0 0,1 0-1,-1 0 1,0-1 0,0 1 0,1 0-1,-1-1 1,0 1 0,1-1 0,-1 0-1,0 1 1,1-1 0,1 0 0,-2 0 3,0 0 0,-1 0 1,1 1-1,0-1 0,0 0 0,-1 0 1,1 0-1,0 1 0,0-1 0,-1 0 1,1 1-1,0-1 0,-1 0 1,1 1-1,-1-1 0,1 1 0,0-1 1,-1 1-1,1 0 0,-1-1 0,1 1 1,-1-1-1,0 1 0,1 0 1,-1-1-1,0 1 0,1 1 0,7 9 31,-4-11-31,-4 0-2,0 0 0,1 0 0,-1 0 0,0 0 1,1 0-1,-1 0 0,0 1 0,0-1 0,1 0 0,-1 0 1,0 0-1,1 0 0,-1 0 0,0 1 0,0-1 0,1 0 1,-1 0-1,0 1 0,0-1 0,0 0 0,1 0 1,-1 1-1,0-1 0,0 0 0,0 0 0,0 1 0,0-1 1,0 0-1,1 1 0,-1-1 0,0 0 0,0 1 0,0-1 1,0 0-1,0 1 0,0-1 0,0 0 0,0 0 0,0 1 1,0-1-1,-1 0 0,1 1 0,0-1 0,0 0 0,0 1 1,0-1-1,0 0 0,-1 1 0,1 0 20,1-1-10,-1 1 0,0-1 0,0 1 0,0-1 0,0 1 0,0-1 0,0 1 0,0-1 0,0 1-1,0 0 1,0-1 0,0 1 0,0-1 0,0 1 0,0-1 0,0 1 0,-1-1 0,1 1 0,0-1 0,0 1 0,0-1 0,-1 1 0,1-1 0,0 1 0,-1-1 0,1 0 0,-1 1 0,1-1 0,0 0 0,-1 1 0,1-1 0,-1 0 0,1 1 0,-1-1 0,-12 14 67,4-1-37,-6 4-14,13-15-25,0 0 1,0-1-1,0 1 0,0 0 1,0 0-1,0 0 1,1 0-1,-1 0 1,1 1-1,-1-1 0,-1 5 1,2-5 1,0 1 1,0-1 0,0 0-1,0 0 1,-1 0-1,1 0 1,-1 0-1,0 0 1,1-1 0,-1 1-1,-3 2 1,-1 1 3,-1 1 0,1-1 1,1 1-1,-1 0 0,1 1 1,0 0-1,-6 10 0,-12 15 0,-74 83-15,89-102 16,-5 3 31,-12 17 0,-15 9-40,39-40 2,-9 6-2,-2 11 44,11-18-41,0 0 0,0 0 0,0 0-1,1 0 1,-1 0 0,0 0 0,0 0-1,1 0 1,-1 0 0,1 0-1,-1 0 1,1 0 0,-1 0 0,1 1-1,0-1 1,-1 0 0,1 0 0,0 0-1,0 1 1,0 1 0,-2-2-5,-5 3 4,5-3 2,1 16-28,-4-17 21,11 1 103,28-7 186,139-12-234,-140 14-26,-26 3-22,1-1 0,-1 2 0,1-1 1,0 1-1,-1 0 0,1 1 0,-1 0 0,1 0 0,8 3 0,46 8 44,-60-11-52,7 0 36,-8 2-92,-9-1-354,18-5-355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54.37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7 212,'0'0'75,"0"0"-1,-1 0 1,1 0-1,0 0 1,0 1-1,-1-1 1,1 0 0,0 0-1,0 0 1,-1 0-1,1 0 1,-9-6 8215,4 11-7729,15-5 2007,-3 0-147,34-6 419,57 7-2160,119 17 0,-202-14-987,1 0 0,-1 1 0,1 1 0,-2 0 0,1 1 0,19 12-1,-32-18 69,0 9-2829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0.22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7 520,'-11'-7'9096,"11"8"-8377,0 0-539,0 0-1,0 0 1,0 0-1,0 0 1,0 0-1,0 0 1,0 0-1,0 0 1,0 0 0,0 0-1,1 0 1,-1 0-1,1 0 1,-1 0-1,0 0 1,1 0 0,-1 0-1,1 0 1,0 0-1,-1 0 1,1-1-1,0 2 1,3 4 935,18 21 395,-12 7-849,-6-28-535,3 8 65,-7 137 503,-11-102-612,11 137 30,-10-148-96,10 51 22,0-88-42,0 0 5,1-1 1,0 1-1,0-1 1,-1 1-1,1-1 1,0 1-1,0 0 1,-1-1-1,1 1 1,-1 0-1,1-1 0,-1 1 1,1 0-1,-1 0 1,1 0-1,-1-1 1,0 1-1,1 0 1,-1 0-1,0 0 1,0 0-1,0 0 1,1 0-1,-1-1 1,0 1-1,0 0 1,0 0-1,-1 0 1,1 0-1,0 0 1,0 0-1,-1 1 0,1 1-15,0-2-11,0 16-343,-18-58-12476,26 34 9533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1.5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56 840,'0'-2'11577,"0"4"-11433,2 11 1620,-1-12-1655,0 1 0,1 0 0,-1 0 0,0 0 0,0 0-1,0 0 1,-1 0 0,1 0 0,0 0 0,-1 0 0,0 0 0,1 0 0,-1 0-1,0 0 1,0 0 0,0 4 0,-1 49 197,0-34-240,1 112 474,0-132-482,0 0-35,0 0 1,0 0-1,0 0 1,0-1-1,-1 1 1,1 0-1,0 0 1,0 0 0,-1 0-1,1-1 1,0 1-1,-1 0 1,1 0-1,-1-1 1,1 1-1,-1 0 1,1-1-1,-1 1 1,1-1 0,-1 1-1,0-1 1,1 1-1,-1-1 1,-1 1 1346,4-14-837,-1 11-505,1 0-1,-1 0 0,0 0 1,0 0-1,0-1 0,0 1 0,0-1 1,0 1-1,-1 0 0,1-1 0,-1 1 1,0-1-1,1 1 0,-1-1 1,-1-4-1,8-29 57,4-5 5,14-28-38,-19 58-31,-6 9-19,1-1-1,0 1 0,0 0 1,0 0-1,0 0 1,1 0-1,-1 0 1,0 1-1,1-1 0,-1 0 1,1 0-1,0 1 1,0-1-1,-1 1 0,4-2 1,-3 2-3,0 0 1,0 0 0,0 0-1,0 0 1,0-1 0,0 1-1,-1-1 1,1 1-1,0-1 1,-1 0 0,2-2-1,-1 2 5,-1 0-1,1 0 0,0 0 0,0 0 1,1 0-1,-1 0 0,0 0 0,1 1 1,-1-1-1,0 1 0,6-2 1,89-40-23,-94 42 14,0 0 0,0 0 0,0 1 0,0-1 0,0 1 0,0-1 0,0 1 0,0 0 0,0 0 0,0 0 0,0 1 0,0-1 0,0 1 0,0-1 0,0 1 0,0 0 0,0 0 0,0 1 0,0-1 0,-1 1 0,1-1 0,-1 1 0,1 0 0,-1 0 0,0 0 0,1 0 0,-1 0 0,0 0 0,2 3 0,-1 1 8,0 0 1,0 0 0,0 1-1,0-1 1,-1 1 0,0-1-1,0 1 1,-1-1 0,0 1-1,0 0 1,-1 0 0,0 0-1,0 0 1,-1 7 0,1-5-6,-11 52-9,0 8-7,1-24-635,0-45-875,10 0 1457,-1 0 1,1 0 0,0 0-1,0 0 1,0 0-1,0 0 1,0-1-1,0 1 1,0 0-1,0 0 1,-1 0-1,1 0 1,0 0-1,0 0 1,0 0 0,0-1-1,0 1 1,0 0-1,0 0 1,0 0-1,0 0 1,0 0-1,0 0 1,0-1-1,0 1 1,0 0 0,0 0-1,0 0 1,0 0-1,0 0 1,0 0-1,0-1 1,0 1-1,0 0 1,0 0-1,0 0 1,0 0 0,0 0-1,0 0 1,0-1-1,1 1 1,-1 0-1,0 0 1,0 0-1,0 0 1,0 0-1,0 0 1,0 0-1,0 0 1,0 0 0,1 0-1,-1 0 1,0-1-1,0 1 1,0 0-1,0 0 1,0 0-1,1 0 1,-1 0-121,1 0 0,-1-1 0,1 1 1,-1-1-1,1 1 0,-1 0 0,1-1 0,-1 1 0,0-1 0,1 1 1,-1-1-1,0 0 0,1 1 0,-1-1 0,0 1 0,1-1 1,-1 1-1,0-1 0,0 0 0,0 1 0,0-1 0,0 0 0,0 1 1,0-1-1,0 0 0,3-14-3996,6 3 820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2.8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8 828,'0'0'2237,"0"-7"3004,0 8-4697,-1 16 3265,-7 2-2250,7-17-1474,1-1-1,-1 0 1,1 1-1,-1-1 1,1 0 0,0 1-1,-1-1 1,1 1 0,0-1-1,0 0 1,0 1-1,0-1 1,0 1 0,1 1-1,-2 17 376,-3-4-201,1 0-1,0 1 0,1-1 0,0 1 1,2-1-1,0 1 0,3 24 0,-1 15 345,-2 133-44,11-149-497,-11-30-61,1-5 16,-1-1 1,0 1-1,0 0 0,-1-1 1,1 1-1,-1 0 0,0-1 1,0 1-1,-1-1 0,-2 7 0,-7 27 247,1 2-122,8-30-199,2-18-240,0 4-224,1 0 0,-1 0 0,1 1-1,0-1 1,0 0 0,1 1 0,2-7-1,-2 6-267,0 1 1,-1-1-1,1 0 0,-1 1 0,0-1 0,0 0 0,0-7 0,1-7-2424,7-1-65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3.3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1 280,'-1'0'125,"1"1"0,0-1-1,0 0 1,0 1 0,0-1 0,0 0 0,0 1-1,-1-1 1,1 1 0,0-1 0,0 0 0,0 0-1,-1 1 1,1-1 0,0 0 0,0 1 0,-1-1-1,1 0 1,0 0 0,-1 0 0,1 1 0,0-1-1,-1 0 1,1 0 0,0 0 0,-1 0 0,1 0-1,-1 0 1,1 1 0,0-1 0,-1 0 0,1 0-1,-13 10 11121,36-15-10203,-15 3-957,-1 1 0,1 0 0,0 1 1,-1-1-1,1 1 0,0 1 0,8 1 0,10-1 36,21 4 9,-39-4-177,0 0 0,0 0 0,1-1 0,-1 0 0,10-1 0,37 1-6914,-51 0 5958,0 0-400,10-7-5717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4.5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 73 996,'6'-7'3528,"-2"3"-559,-14 3 1306,12 13 515,-2-11-4758,1-1 0,0 1-1,0-1 1,0 1 0,-1 0-1,1-1 1,0 1 0,-1 0-1,1-1 1,0 1 0,-1 0-1,1 0 1,-1 0 0,1 0 0,-1-1-1,0 1 1,1 0 0,-1 0-1,0 0 1,0 0 0,0 0-1,1 0 1,-1 0 0,0 0-1,0 0 1,0 0 0,-1 0 0,1 0-1,0 0 1,0 0 0,0 0-1,-1 0 1,0 1 0,-8 36 488,7-35-502,1 1 0,1-1 0,-1 1 0,0-1 0,1 1 0,0-1 0,0 1 0,0 0 0,0-1 0,1 1 0,-1-1 0,1 1 0,0-1 0,0 1-1,2 3 1,4 30 97,-7 41 1696,0-128-445,10 4-1177,1 3-36,-10 41-148,-1-1 0,1 0 0,0 0 0,0 1 0,0-1 0,0 1 0,0-1 0,1 1 0,-1 0 0,1-1 0,0 1 0,-1 0 0,1 0-1,0 0 1,0 0 0,1 0 0,2-1 0,41-27-55,-46 30 49,66-41-1414,-2 3-7173,-43 20 85,-10 11 5454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5.91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162 21 812,'0'-4'456,"0"4"-297,1 0 0,-1-1 1,0 1-1,0-1 0,0 1 1,0 0-1,0-1 0,0 1 1,1-1-1,-1 1 1,0-1-1,0 1 0,0 0 1,0-1-1,-1 1 0,1-1 1,0 1-1,0-1 0,0 1 1,0 0-1,0-1 0,0 1 1,-1 0-1,1-1 1,0 1-1,0-1 0,-1 1 1,1 0-1,0-1 0,0 1 1,-1 0-1,1 0 0,0-1 1,-1 1-1,1 0 1,-1 0-1,1-1 0,0 1 1,-1 0-1,1 0 0,-1 0 1,1 0-1,0 0 0,-1 0 1,1 0-1,-1 0 0,0 0 1,-1 0 914,2-1-1013,0 1-1,0 0 1,-1 0 0,1-1-1,0 1 1,-1 0 0,1 0-1,0 0 1,-1 0 0,1-1-1,0 1 1,-1 0 0,1 0 0,0 0-1,-1 0 1,1 0 0,0 0-1,-1 0 1,1 0 0,-1 0-1,1 0 1,0 0 0,-1 0-1,1 0 1,0 0 0,-1 1-1,1-1 1,0 0 0,-1 0 0,1 0-1,0 0 1,-1 1 0,1-1-1,0 0 1,0 0 0,-1 1-1,1-1 1,-19 11 2227,16-9-2050,-4 2-45,0 0-1,0 0 1,1 1-1,-1 0 1,1 1-1,0-1 1,0 1-1,1 0 1,0 1-1,-8 11 1,-1 4-81,11-18-100,0 0 0,0 1 0,0-1 0,1 1 0,-1-1 0,1 1 0,0 0 0,1 0 0,-1 0 0,1 0-1,0 0 1,0 0 0,1 0 0,0 6 0,0-7 0,0 0-1,1 0 1,0-1 0,0 1-1,0 0 1,0-1-1,1 1 1,-1-1-1,1 1 1,0-1 0,0 0-1,0 0 1,0 0-1,1 0 1,-1 0 0,1 0-1,0-1 1,0 1-1,0-1 1,0 0-1,0 0 1,0 0 0,0 0-1,1-1 1,-1 1-1,1-1 1,0 0-1,6 2 1,0-1 17,0 1-1,0-2 1,0 1 0,0-1 0,0-1-1,1 0 1,-1 0 0,0-1-1,0-1 1,11-2 0,2-2-29,-7 2 2,-1 0 1,0-1 0,21-10-1,-34 14 0,0 0 0,-1 0 0,0 0 0,1 0 0,-1 0 0,0-1 0,1 1 0,-1 0 0,0-1 0,0 1 0,0-1 0,0 1 0,0-1 0,-1 0 0,1 1 0,0-1-1,-1 0 1,1-1 0,2-39 55,-3 32-22,-11-21 298,1 9 91,9 20-377,-1 1 0,1-1 0,0 0 0,0 1 0,0-1 0,0 0 0,0 0 0,1 0 0,-1 0 0,1 0 0,-1-4 0,0 5-23,0 0 0,1 0-1,-1 0 1,0-1 0,0 1-1,0 0 1,0 0-1,0 0 1,0 1 0,0-1-1,0 0 1,0 0 0,0 1-1,-1-1 1,1 0-1,0 1 1,0-1 0,-1 1-1,1-1 1,0 1 0,-3 0-1,-33-7 135,3 4-79,29 2-78,0 1 1,-1-1-1,1 1 0,0 0 1,-1 0-1,1 1 0,-1 0 1,-5 1-1,-17 5-152,17-5-630,1 1 0,-1 0 0,1 1 0,-16 7 0,16 5-4090,8 0-3959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6.55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12 224,'0'0'2329,"22"-11"12190,-32 38-13372,9-24-1115,-1 0 1,0 1-1,1-1 0,0 0 0,0 0 0,0 0 0,0 1 1,0-1-1,1 1 0,-1 2 0,-10 61 324,6-35-186,4-29-161,0 0-1,1 0 1,-1 0 0,0 0 0,1 0-1,0 0 1,-1 0 0,1 0 0,1 0-1,-1 0 1,0 0 0,1 0 0,-1 0-1,1 0 1,0 0 0,0 0 0,3 5-1,0 12 27,2 1-8,-5-20-30,0 0 0,-1 0 0,1 0 0,-1 0 0,1 0 0,-1 0 0,0 0 0,1 0 0,-1 0 0,0 0-1,0 1 1,0-1 0,0 0 0,0 0 0,0 0 0,0 0 0,0 0 0,-1 2 0,3 8-606,16-12-1429,-17 0 1650,0 1 0,-1 0 0,1-1 0,0 1 1,0-1-1,-1 1 0,1-1 0,0 1 0,-1-1 0,1 0 0,0 1 1,-1-1-1,1 0 0,-1 1 0,1-1 0,-1 0 0,1 0 0,-1 0 0,0 1 1,1-2-1,6-9-3744,-6 4 920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7.5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43 752,'15'-6'4161,"-15"6"-4035,1 0 0,-1 0 0,1 0 1,-1 1-1,0-1 0,0 0 0,1 0 0,-1 0 0,0 0 1,1 1-1,-1-1 0,0 0 0,1 0 0,-1 1 0,0-1 0,0 0 1,0 1-1,1-1 0,-1 0 0,0 0 0,0 1 0,0-1 1,0 0-1,1 1 0,-1-1 0,0 0 0,0 1 0,0-1 0,0 1 1,0-1-1,0 0 0,0 1 0,0-1 0,0 0 0,0 1 1,0-1-1,-1 2 1293,3 0-1115,0 0 1,-1 1-1,1-1 1,-1 1-1,0 0 0,1-1 1,-1 1-1,-1 0 1,1 0-1,0-1 1,-1 1-1,1 0 1,-1 0-1,0 0 1,0 6-1,5 22 543,-3-26-799,-1 1 0,0 0 0,0 0 1,-1 0-1,0 0 0,0 0 1,0 0-1,-2 8 0,1 7 22,-10 30 172,11-49-234,0-1 2,1 0-1,-1 0 1,0 0-1,0 0 1,0 1-1,0-1 1,0 0-1,0 0 1,-1 0-1,1 0 1,0 0-1,-1 1 1,1-1-1,0 0 1,-1 0-1,1 0 1,-1 0-1,0 0 1,1 0-1,-1 0 1,0 0-1,0-1 1,-1 2-1,-1 6 1195,4-22-429,0 10-759,0 0 1,0 0-1,0 0 0,1 0 1,0 0-1,-1 1 0,6-8 1,-5 7 9,0 0 1,1 0 0,-1-1 0,-1 1 0,1 0 0,-1-1 0,1 1 0,0-8 0,0 6-11,0-1 0,0 1 0,1-1 0,0 1 1,1 0-1,-1 0 0,1 0 0,0 0 0,1 1 0,-1 0 0,1 0 0,0 0 1,0 0-1,8-5 0,41-33 67,-46 36-37,1 0 1,0 0-1,0 1 0,0 0 0,0 1 0,1 0 1,0 0-1,0 1 0,1 1 0,-1 0 1,1 0-1,14-2 0,-23 6-32,0-1 0,-1 0 0,1 1 1,0 0-1,-1-1 0,1 1 0,0 0 0,-1 0 0,0-1 1,1 1-1,-1 1 0,1-1 0,-1 0 0,0 0 0,0 0 1,0 1-1,1-1 0,-1 0 0,-1 1 0,1-1 0,1 3 1,0 0-7,0 0 1,0 0 0,-1-1 0,0 1 0,1 0 0,-2 0 0,1 0 0,1 8 0,4 7 3,-6-18-11,1 0 0,0 1 0,-1-1 0,1 0 0,-1 0 0,1 1 0,-1-1 0,1 0 0,-1 1 0,0-1-1,0 1 1,0-1 0,0 0 0,0 1 0,0-1 0,0 0 0,0 1 0,0-1 0,-1 1 0,1-1 0,-2 3 0,0 3-5,0 1 0,0 0 1,1 0-1,0 0 1,0 0-1,2 16 0,-2-20-109,0 0 0,1-1-1,-1 1 1,0 0 0,-1-1 0,1 1-1,-1-1 1,1 1 0,-3 2-1,-17 16-4529,10-10 1139,3-1-3767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8.5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112 135 1020,'0'0'67,"0"0"1,0 0-1,0 0 0,1 0 0,-1 0 1,0 0-1,0 0 0,0 0 1,0 0-1,0-1 337,1 1-337,-1 0 0,0 0 0,0 0 1,0 0-1,0 0 0,0 0 0,0 0 1,0 0-1,0-1 0,0 1 1,0 0-1,0 0 0,0 0 0,0 0 1,0 0-1,0 0 0,0 0 1,0 0-1,0-1 0,0 1 0,0 0 1,0 0-1,0 0 0,0 0 1,0 0-1,0 0 0,0 0 0,0 0 1,0-1-1,-1 1 337,1 0-337,0 0 0,0 0 0,0 0 1,0 0-1,0 0 0,0 0 1,0 0-1,-1 0 0,1 0 0,0-1 1,0 1-1,0 0 0,0 0 0,0 0 1,0 0-1,-1 0 0,15-11 2745,27-15-526,-38 24-2083,0 1 0,0-1-1,0 0 1,0 0 0,0 0 0,-1-1-1,1 1 1,-1-1 0,1 1 0,-1-1-1,0 0 1,0 0 0,0 0-1,0 0 1,-1 0 0,3-7 0,2 1 589,-2 6-321,-12-4-154,7 7-290,1 0 0,0-1 0,0 1 0,-1 0-1,1-1 1,0 1 0,0 0 0,-1 0-1,1-1 1,0 1 0,0-1 0,0 1 0,-1 0-1,1-1 1,0 1 0,0 0 0,0-1-1,0 1 1,0-1 0,0 1 0,0 0 0,0-1-1,0 1 1,0-1 0,0 1 0,0 0-1,0-1 1,0 1 0,0 0 0,0-1 0,1 0-1,-1 1-6,0 0 0,0-1 0,0 1 0,1 0-1,-1-1 1,0 1 0,0 0 0,0-1 0,0 1-1,0-1 1,0 1 0,0 0 0,0-1 0,0 1-1,0 0 1,0-1 0,0 1 0,-1 0 0,1-1-1,0 1 1,0 0 0,0-1 0,0 1 0,-1 0-1,1-1 1,0 1 0,0 0 0,-1-1 0,1 1-1,0 0 1,0 0 0,-1-1 0,1 1 0,0 0-1,-1 0 1,1 0 0,0 0 0,-1-1 0,1 1-1,0 0 1,-1 0 0,1 0 0,0 0 0,-1 0-1,1 0 1,0 0 0,-1 0 0,1 0 0,-1 0-1,1 0 1,0 0 0,-1 0 0,1 0 0,0 0-1,-1 0 1,0 1 0,-4 0 25,-1 0 0,0 0 0,0 0 0,1 1 0,-1 0 0,1 0 0,-1 1 0,1-1 0,0 1 0,0 0-1,0 1 1,1-1 0,-1 1 0,-4 5 0,-35 23 19,36-25 14,1 1 1,0 0-1,0 1 0,1 0 1,0 0-1,1 0 0,0 0 0,-7 20 1,11-26-61,0 0 0,0 1 0,0-1 0,0 1 0,1 0 0,-1-1 0,1 1 1,0-1-1,0 1 0,0 0 0,1-1 0,-1 1 0,1-1 0,0 1 0,0-1 0,2 5 0,28 49 497,-20-40-368,-4-12-122,0 0 0,0 0 1,1-1-1,0 0 0,0 0 1,0 0-1,0-1 0,0-1 1,0 1-1,12 0 0,-13-1-296,1-1-1,-1-1 1,1 1-1,-1-1 0,1-1 1,-1 1-1,1-1 1,12-4-1,17-11-4789,-5-12-3521,-21 16 5414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9.42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95 12 1164,'0'0'101,"0"0"-1,1 0 0,-1-1 1,0 1-1,0 0 1,0 0-1,0-1 1,0 1-1,0 0 1,0 0-1,0-1 0,0 1 1,0 0-1,0 0 1,0-1-1,0 1 1,0 0-1,0 0 0,0-1 1,0 1-1,0 0 1,0 0-1,0 0 1,0-1-1,0 1 1,0 0-1,0 0 0,-1-1 1,1 1-1,0 0 1,0 0-1,0 0 1,0 0-1,-1-1 1,1 1-1,0 0 0,0 0 1,0 0-1,-1 0 1,1 0-1,0-1 1,0 1-1,-1 0 1,1 0-1,0 0 0,-1 0 1,-6-3 2675,10 20 3981,-5 9-4422,1-14-1866,-9 24 462,10-28-810,0 0-1,-1 0 1,1 0-1,-1-1 1,-1 1-1,-3 13 1,2-13-23,1 0 0,1 1 1,0-1-1,-1 15 0,-4 30 215,2-26-219,0 1-1,2-1 0,1 1 0,2 30 1,0-4 27,10-11-64,-11-28 35,-1 10-499,0-25 324,1 1-1,0 0 0,-1-1 1,1 1-1,-1-1 0,1 1 1,-1-1-1,1 1 1,-1-1-1,1 1 0,-1-1 1,0 1-1,1-1 0,-1 0 1,0 1-1,1-1 0,-1 0 1,0 1-1,1-1 0,-1 0 1,0 0-1,0 0 0,1 0 1,-1 0-1,0 0 0,0 0 1,-1 0-1,-6 2-1941,7-1 1781,1-1 0,-1 0 0,1 0 0,-1 1 0,0-1 0,1 0-1,-1 0 1,1 0 0,-1 0 0,0 0 0,1 0 0,-1 0 0,0 0 0,1 0 0,-1 0 0,0 0 0,1 0 0,-1 0 0,1-1 0,-1 1 0,0 0 0,1 0 0,-1-1 0,1 1 0,-2-1 0,-5 0-943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9.9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12 1152,'2'-11'5309,"17"13"3264,14 1-6057,-25-2-2380,-1 0 0,0 0 1,1 0-1,-1 1 1,0 1-1,0-1 1,7 4-1,-7-3-501,-1 0 0,1 0-1,0-1 1,0 0 0,0-1-1,0 1 1,8-1 0,-7-3-1860,7-6-8661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0.5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33 194 152,'0'0'453,"-11"19"2596,11-10 342,1-14-1648,-1-5-1640,1 1 1,0-1-1,0 0 0,4-11 1,-3 14-101,0 0 0,-1 0 0,-1 0 0,1 1 0,-1-1 0,0 0 0,0 0 0,-2-9 0,0-9-11,2-30-2657,-21 50-1842,10 4 2395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1.2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0 273 892,'11'-18'3831,"0"-13"-2701,-11 23-982,1 1-1,-1-1 0,2 1 1,-1-1-1,1 1 0,0 0 1,1 0-1,5-13 0,3-40 109,-9 54-624,-1 0 0,0 0 0,-1 0 0,0 0 1,0-1-1,-1-11 0,0 2-1488,1 3-180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1.8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0 213 240,'11'-43'4044,"0"6"-3135,-1-11-343,1 12-513,-6 22-473,-5 13 376,0 1 0,1 0 0,-1-1 0,0 1-1,0-1 1,1 1 0,-1 0 0,0-1 0,0 1-1,0-1 1,0 1 0,0-1 0,0 1 0,0 0 0,0-1-1,0 1 1,0-1 0,0 1 0,0-1 0,0 1-1,0 0 1,0-1 0,0 1 0,0-1 0,0 1 0,-1 0-1,1-1 1,0 1 0,0-1 0,-1 1 0,1 0-1,0-1 1,0 1 0,-1 0 0,1-1 0,0 1 0,-1 0-1,1 0 1,-1-1 0,-1-6-1527,2-4-283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2.2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1 128 980,'11'-12'792,"-11"6"-228,0-6-184,10 5-124,-10-5-88,0 0-60,11 6-36,-11-6-40,0 6-68,11-6-120,-11 6-184,0-6-288,0 0-444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2.9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1 194 1316,'0'-8'4750,"0"-27"-3287,10-31-567,1 23-1201,-11 12-4166,0 20 2330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3.5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0 158 792,'11'-12'840,"-11"-6"-124,0 6-136,11-1-108,-11 1-64,0 0-116,11 0-100,-11 6-80,0-6-56,0 6-64,0 0-132,0-6-244,0 6-380,0-7-632,-11 7-336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3.9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0 195 908,'2'-7'533,"0"0"-1,0 0 1,0 1 0,1-1-1,0 1 1,6-10 0,2-7-362,1 2-135,-10 18-57,1 0-1,-1 0 1,0-1-1,-1 1 0,1-1 1,0 0-1,-1 1 1,0-1-1,0 0 1,1-7-1,3-5-579,-4 15 506,-1 1 1,1-1 0,-1 0 0,1 0 0,-1 0 0,1 0-1,-1 0 1,0 1 0,0-1 0,1 0 0,-1 0 0,0 0 0,0 0-1,0 0 1,0 0 0,0 0 0,0 0 0,0 0 0,0 0-1,-1-1 1,-8-10-1630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4.6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0 206 200,'0'0'2739,"0"-8"669,0-26-1268,11 3-1427,-11 28-702,1 0 1,0 0 0,0 1 0,0-1-1,0 1 1,0-1 0,0 1 0,0-1-1,1 1 1,0 0 0,2-4 0,-2 4-68,0 0 1,-1 0-1,1-1 1,-1 1-1,1 0 1,-1-1-1,0 1 1,0-1-1,0 0 1,0 1-1,0-5 1,10-42-4927,-11 32 2721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5.1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0 237 368,'8'-14'3624,"-6"12"-3414,-1 0 0,1 0 0,-1-1 0,1 1 0,-1 0 0,0-1 0,0 1 0,0-1 0,1-4 0,9-55 1591,-1 12-1597,-7 41-459,-1 1-1,0-1 0,0 0 0,0-14 1,-2 5-2406,0 11 643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5.6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1 285 740,'0'-7'3264,"0"-23"-1619,1 23-1507,0 1 0,0-1 0,1 1 0,0-1 0,0 1 0,1 0 0,6-11 0,-5 11-98,-1 0 0,0 0-1,-1-1 1,0 1-1,1 0 1,-2-1-1,3-12 1,6-29-12,-7 42-344,-1-1 0,0 1 0,-1-1 0,1 0 0,-1-9 0,-1-3-2623,0 12 956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6.2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1 200 776,'0'-1'163,"0"0"0,0 0 0,0 0 0,0 0 0,1 0 0,-1 0 0,0 0 0,1 0 0,-1 0 0,1 0 0,-1 0 0,1 0 0,0 0 0,-1 0 0,1 0 0,0 1 0,-1-1 0,2-1 0,-1 2-85,0-1-1,0 0 1,0 0 0,0 0 0,0 0-1,0 0 1,-1 0 0,1-1 0,0 1-1,-1 0 1,1 0 0,-1 0-1,1-1 1,-1 1 0,0 0 0,1 0-1,-1-1 1,0-1 0,0 1-43,1 0 1,-1 0 0,1 1-1,-1-1 1,1 0 0,0 1-1,0-1 1,-1 0 0,1 1-1,0-1 1,0 1 0,2-2-1,8-18 309,-1-21 115,1 1-358,-10 35-181,-4-18-3831,-6 23 2161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6.8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1 207 1020,'4'-7'1916,"-3"7"-1830,-1 0 1,0 0-1,1 0 1,-1-1-1,1 1 1,-1 0-1,0 0 1,1-1-1,-1 1 1,0 0-1,1-1 1,-1 1 0,0 0-1,0-1 1,1 1-1,-1 0 1,0-1-1,0 1 1,0-1-1,0 1 1,1 0-1,-1-1 1,0 1-1,0-1 1,0 1-1,0-1 1,0 1-1,0 0 1,0-1-1,0 1 1,0-1 0,0-2 53,0 0 0,1 0 0,-1 0 0,1 0 1,0 0-1,0 0 0,0 0 0,0 0 0,0 1 1,3-5-1,-3 5-68,1 0 1,-1-1 0,0 1 0,0 0-1,0-1 1,0 0 0,0 1 0,-1-1-1,1 1 1,-1-4 0,11-26 770,0 4-483,-10 24-356,0 0 0,1 0 0,0 0 0,0 0 0,0 1 1,0-1-1,5-6 0,-4 5-29,-6-9-7051,-6 8 4946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7.4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0 109 168,'0'0'997,"11"-18"1740,0-35-398,11 27-2667,-22 25 104,0-5-2664,0 1 1515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7.9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1 164 676,'0'0'1631,"0"-9"1722,2-12-2544,8-5-520,-10 24-287,1-1 1,-1 1 0,1-1-1,0 1 1,0-1 0,0 1-1,0 0 1,0-1-1,0 1 1,2-3 0,17-22 3,-17 20-336,1 2 1,0-1-1,0 0 1,0 1-1,1 0 1,0 0 0,8-7-1,-12 11-1144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9.6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 0 692,'0'16'3676,"0"-12"-3535,1-1 1,-1 0-1,0 0 0,0 0 1,0 0-1,0 0 0,-1 0 0,1 0 1,-1 0-1,0 0 0,0 0 1,0 0-1,0-1 0,0 1 0,-2 3 1,2-5-138,1 1 1,-1-1 0,1 0-1,0 1 1,0-1-1,0 1 1,0-1 0,0 1-1,0-1 1,0 0 0,1 1-1,-1-1 1,0 1-1,1-1 1,-1 0 0,1 1-1,1 1 1,4 19 6,4 57-675,1-36-2118,-11-26 1065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0.4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8 20,'0'-7'6549,"-10"43"-5979,9-31-563,1 0-1,0-1 1,0 1-1,1-1 0,-1 1 1,1 0-1,0-1 1,1 0-1,-1 1 1,3 4-1,-3-4-2,0 0 1,0 0-1,0 0 1,0 1-1,-1-1 0,0 0 1,0 0-1,0 0 1,-2 8-1,0 9-7,2 28-587,0-17-2551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0.9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0 120,'0'7'3492,"0"24"-2311,-1-14-837,1-9-281,-1 1 0,2-1 0,-1 0 0,1 1 0,0-1 0,1 0 0,3 13 0,-3-12-60,0 0 0,-1 0 0,0 0 0,0 0 0,-1 0 0,-1 0 0,-1 11 0,0 12-209,-8 17-2311,10-37 1003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1.5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1 132,'0'247'3279,"-6"-236"-3999,3-9 392,1 5-723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2.1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34 0 140,'-11'13'2664,"11"-5"-2432,0 0 0,-1 0 0,0-1 0,-1 1 0,-3 12 0,3-10-144,0 1 1,1 0-1,0-1 0,1 1 0,0 0 0,2 16 0,0 9 153,-13 55 143,11-77-368,0-11-33,-1 0-1,1 0 0,0 0 1,0 0-1,0-1 0,1 1 1,-1 0-1,1 0 1,-1 0-1,1 0 0,0 0 1,0-1-1,0 1 0,3 5 1,-2 4-2713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2.80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1004,'0'-1'5809,"0"2"-5582,0 37 1104,0 142 352,10-120-1986,-5-36-302,-1-13-726,-2 5-3646,-2-11 2731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6.1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1 372,'0'72'3636,"11"-40"-2272,-11-22-1079,-1-9-246,1 1 1,0 0-1,0-1 1,0 1-1,-1 0 1,2-1-1,-1 1 1,0 0-1,0-1 1,0 1-1,1 0 1,-1-1-1,1 1 0,-1-1 1,1 1-1,0-1 1,0 1-1,-1-1 1,1 1-1,0-1 1,2 2-1,-3-2-30,1-1 1,-1 0-1,0 1 0,1-1 0,-1 1 0,0-1 0,0 1 0,0-1 0,1 1 1,-1-1-1,0 1 0,0-1 0,0 1 0,0-1 0,0 1 0,0-1 1,0 1-1,0-1 0,0 1 0,0-1 0,0 1 0,0-1 0,0 1 1,-1-1-1,1 1 0,0 0-7,-1-1 1,1 1-1,0-1 1,0 1-1,0-1 1,0 1-1,0-1 0,0 1 1,0-1-1,0 1 1,0-1-1,0 1 1,0-1-1,0 1 1,0-1-1,0 1 1,0-1-1,0 1 0,1-1 1,-1 1-1,0-1 1,0 1-1,1-1 1,-1 0-1,1 2 1,2 2-1,-1 1 1,1-1-1,-1 1 0,0 0 1,0 0-1,-1 0 1,1 0-1,0 10 1,-2 14-3058,0-22 1233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6.7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0 548,'0'43'3949,"0"-30"-3791,0-4-79,0-1-1,0 1 1,0-1-1,1 1 1,1-1-1,-1 0 1,4 10-1,-3-9 10,0-1-1,-1 1 1,0 0 0,0-1-1,-1 1 1,0 0 0,-3 14-1,1 8-116,8-17-143,-5-13 43,-1-1-1,1 1 1,-1 0-1,1-1 1,-1 1-1,1 0 1,-1 0 0,0-1-1,1 1 1,-1 0-1,0 0 1,0 0-1,1-1 1,-1 1-1,0 0 1,0 0-1,0 0 1,0 0-1,0 0 1,0-1 0,0 1-1,-1 0 1,1 0-1,0 0 1,0-1-1,-1 1 1,1 0-1,-1 1 1,-8 9-1696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7.3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28,'0'87'5176,"0"44"-4107,5-122-1202,2 1-466,-10-2-2743,-6 2 1467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7.8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1 812,'0'13'3808,"0"17"-3104,0-13-542,-1-8-127,1-1-1,0 0 0,1 0 1,-1 1-1,2-1 1,-1 0-1,5 13 1,-1 12-30,-5-30-4,0 0-1,0-1 1,0 1 0,0 0 0,1 0 0,-1 0 0,1-1 0,0 1-1,2 5 1,-2-5-215,0 0-1,-1 1 1,1-1-1,-1 1 1,1 0 0,-1-1-1,0 1 1,-1-1-1,1 1 1,0-1-1,-1 1 1,-1 4 0,-7 3-1394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8.3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1 644,'2'0'306,"-1"1"1,0 0-1,1 0 0,-1 0 0,0 1 1,0-1-1,0 0 0,0 0 1,0 1-1,0-1 0,0 0 1,0 1-1,0-1 0,-1 1 0,1 1 1,4 41 711,-5-38-633,11 38 475,-1 34-401,-9-76-427,-1 1 0,1 0 0,-1 0 0,1 0 0,0 0-1,0-1 1,0 1 0,0 0 0,3 3 0,5 15-1688,-7-5-3282,-2-5 2974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1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1 408,'0'0'2924,"10"7"-1769,-8 2-761,-2-8-389,0-1 0,0 0-1,1 0 1,-1 0 0,0 1 0,0-1 0,0 0-1,0 0 1,0 0 0,0 0 0,0 1 0,0-1-1,0 0 1,1 0 0,-1 0 0,0 0 0,0 0-1,0 1 1,0-1 0,1 0 0,-1 0 0,0 0-1,0 0 1,0 0 0,0 0 0,1 0 0,-1 0-1,0 0 1,0 1 0,0-1 0,1 0 0,-1 0-1,0 0 1,0 0 0,1 0 0,-1 0 0,0 0-1,0-1 1,0 1 0,1 0 0,-1 0 0,0 0-1,0 0 1,0 0 0,0 0 0,1 0 0,-1 0-1,0 0 1,0-1 0,0 1 0,0 0-1,1 0 1,-1 0 0,0 0 0,0 0 0,0-1-1,1 3 64,0-1-1,0 1 0,-1-1 0,1 1 1,1-1-1,-1 1 0,0-1 0,0 1 0,0-1 1,1 0-1,-1 0 0,3 2 0,1 1 154,38 44 978,-40-45-1160,0 0 0,0 1 0,-1-1 0,1 1 0,-1-1 0,0 1 0,3 6 0,15 23 38,3-5-82,-16-19-161,0 0-1,0-1 1,1 0-1,0-1 1,0 1 0,1-2-1,11 8 1,-7-1-2992,-4-7 1043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6.9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1 308,'4'0'6464,"1"1"-6247,-2 3-181,0 1-1,0-1 0,0 1 0,-1-1 1,0 1-1,0 0 0,2 7 1,6 11-51,4 20 41,3-12-24,-12-23-188,0 1 1,-1-1 0,0 1 0,0 0 0,-1 0 0,0 0 0,0 0 0,1 16 0,7 6-2578,-11-20 1399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7.5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1032,'2'1'223,"0"0"1,-1 1-1,1-1 0,0 1 1,-1 0-1,1-1 0,-1 1 0,1 0 1,-1 0-1,0 0 0,0 0 0,0 0 1,0 0-1,0 1 0,-1-1 1,1 0-1,0 0 0,0 5 0,9 20 310,-2-14-408,-5-10-110,0 1-1,-1 0 1,1 1 0,-1-1 0,0 0 0,0 1 0,0-1-1,1 9 1,-2-12-16,-1 0 0,0 0 0,0 0 0,1 1 0,-1-1 0,1 0 0,-1 0 0,1 0 0,-1 0 0,1 0 0,0 0 0,0 0 0,-1 0 0,1 0 0,0-1 0,1 2 0,-1-1-2,0 0 1,0-1-1,0 1 0,-1 0 1,1 0-1,0 0 0,0 0 1,-1 0-1,1 0 1,-1 1-1,1-1 0,-1 0 1,1 0-1,-1 0 0,0 0 1,1 2-1,-1 0 23,1-1 1,-1 1-1,1 0 0,0-1 0,0 1 1,0-1-1,0 0 0,0 1 0,1-1 1,-1 0-1,4 4 0,-3-3-349,0-1 0,0 1 1,-1-1-1,1 1 0,-1 0 0,1 0 0,-1 0 0,0 0 0,0 0 0,0 0 1,-1 0-1,1 4 0,-1 4-1430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1.4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0 672,'0'0'6042,"11"8"-4263,-10-4-1771,0 1 0,0 0 0,0-1 0,1 1 0,0-1 0,0 1 0,0-1 0,0 0 0,5 6 0,-4-6-7,0 1 1,-1-1 0,1 1 0,-1 0-1,0-1 1,0 1 0,-1 0 0,1 0-1,0 10 1,-2-13-1,1 1 0,-1-1 1,1 0-1,-1 1 0,1-1 0,0 1 0,0-1 1,0 0-1,0 0 0,3 4 0,-3-3-2,1-1-1,-1 0 1,0 1-1,0-1 0,0 0 1,0 1-1,0-1 1,-1 1-1,1 0 1,0 4-1,1 2-99,1 0-1,0 0 1,0 0 0,1 0-1,0-1 1,0 0 0,1 0-1,1 0 1,-1-1 0,1 1-1,12 10 1,-16-14-508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2.3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0 516,'9'8'397,"-1"-1"0,0 1-1,0 0 1,-1 1 0,0 0-1,0 0 1,-1 1 0,0 0 0,8 18-1,5 7 171,-16-29-501,1 1-1,-1 0 0,0 1 0,-1-1 0,2 10 0,-3-15-64,0 1-1,0-1 1,-1 0 0,1 0-1,1 0 1,-1 0-1,0 0 1,0-1 0,1 1-1,-1 0 1,1-1-1,-1 1 1,1 0 0,2 1-1,-2-2-54,0 1 0,0-1 0,0 1 0,-1 0 1,1-1-1,-1 1 0,1 0 0,-1 0 0,0 0 0,1 0 0,-1 0 0,0 0 0,0 1 0,1 3 0,-2-6-16,0 1-1,0-1 1,0 1 0,0-1 0,0 1-1,0-1 1,0 1 0,1-1-1,-1 1 1,0-1 0,0 1-1,1-1 1,-1 0 0,0 1-1,1-1 1,-1 1 0,0-1 0,1 0-1,-1 1 1,1-1 0,-1 0-1,0 0 1,1 1 0,-1-1-1,1 0 1,1 1-174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3.0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1 708,'10'22'2639,"2"4"-1583,-11-20-949,0 0 0,1 0 0,0-1 0,0 1 0,0 0-1,1-1 1,4 8 0,3 7 86,11 36-78,-15-39-77,1 1 0,0-1 0,10 15 0,2 10-3770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3.6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0 264,'0'0'2854,"2"11"-1733,-1-10-1066,0 0 1,1 0-1,-1 0 0,0 0 0,1 0 1,-1 1-1,0-1 0,0 0 0,0 0 0,0 1 1,0-1-1,0 1 0,0-1 0,-1 1 1,1-1-1,-1 1 0,1 0 0,-1-1 1,1 1-1,-1 3 0,24 43 1152,-9-22-841,-12-21-339,1 1 0,-1-1 0,0 1 0,0-1 1,-1 1-1,0 0 0,0 0 0,2 8 0,-4-12-24,1 0-1,-1 0 1,1 0 0,0 0 0,0 0-1,0 0 1,0 0 0,0-1 0,0 1-1,0 0 1,0 0 0,1-1 0,1 2-1,-1-1-5,-1 0-1,1 0 1,-1 0-1,1 0 1,-1 0 0,0 0-1,1 0 1,-1 0-1,0 1 1,0-1-1,-1 0 1,1 1-1,0 4 1,0-4-200,0 1 1,0 0-1,0 0 0,0 0 0,0 0 1,1-1-1,0 1 0,0 0 0,0-1 1,4 6-1,-4-8-1091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4.2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1 480,'1'3'2996,"7"12"-2195,-6-12-682,0 0 1,-1 0-1,1 0 1,0 1-1,-1-1 0,0 0 1,0 1-1,1 3 1,9 22 257,50 86 238,-52-91-567,-9-21-65,1 0-1,-1-1 0,1 1 0,0 0 1,0-1-1,0 1 0,1-1 1,-1 0-1,3 5 0,9 17-3789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4.7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1 344,'4'6'1750,"-3"-6"-1670,-1 0-1,0 0 1,1 1 0,-1-1 0,1 0 0,-1 0 0,0 1-1,1-1 1,-1 0 0,0 1 0,1-1 0,-1 0 0,0 1 0,0-1-1,1 0 1,-1 1 0,0-1 0,0 1 0,0-1 0,1 1-1,-1-1 1,0 0 0,0 1 0,0-1 0,0 1 0,0-1-1,0 1 1,0-1 0,0 1 0,0-1 0,0 1 0,0 0-1,4 8 318,2 6 132,16 33 450,-12-17-417,-8-27-534,-1 0 0,1 0 0,0 0 0,-1 0 0,0 0 1,0 0-1,0 0 0,0 5 0,0-3-31,0 0 0,1 0 0,-1-1 0,2 1 0,-1 0 1,0-1-1,1 0 0,0 1 0,1-1 0,4 6 0,14 30-1112,-10-8-2564,-12-22 2013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5.2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0 352,'0'0'2826,"2"30"-434,9 0-2085,-4-6-203,4 24-69,8-1-412,-15-15-2704,-4-25 1399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5.9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0 196,'0'0'4156,"11"19"-1821,19 24-757,-19-27-1381,-8-13-180,-1 0 0,0 0 0,1 0 0,-1 1 1,0-1-1,-1 1 0,1-1 0,-1 1 0,1 0 0,-1-1 0,0 1 1,0 5-1,12 19 48,-2-9-65,7 17 12,-15-31-31,0 0 0,0 0 1,-1 0-1,1 0 0,-1 1 0,0-1 0,-1 1 0,1-1 0,0 10 0,-2-12-70,1-1-1,-1 0 0,1 0 0,-1 1 0,1-1 0,0 0 0,0 0 0,0 0 0,0 0 0,0 0 0,2 2 0,-2-2-96,1-1-1,-1 0 0,-1 1 1,1-1-1,0 0 0,0 1 0,0-1 1,-1 1-1,1 0 0,-1-1 0,1 1 1,-1-1-1,0 1 0,1 0 0,-1-1 1,0 1-1,0 0 0,0-1 1,0 1-1,-1 0 0,1-1 0,-1 4 1,-8 7-1866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6.3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1 168,'11'6'2107,"10"43"-418,-19-43-1538,1 1 1,-1-1 0,1 1 0,0-1 0,8 10-1,-7-10-124,-1 0-1,1 1 0,-1-1 0,0 1 0,3 9 0,14 28-23,-9-18-86,6 8-1976,-15-29 846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7.2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0 532,'0'0'2220,"9"0"-1501,-15 0-518,12 0-101,-4 0-6,-1 17 818,3-15-871,-3-1-24,-1-1 0,0 0-1,1 0 1,-1 0-1,0 0 1,1 1 0,-1-1-1,0 0 1,1 0-1,-1 1 1,0-1-1,0 0 1,0 0 0,1 1-1,-1-1 1,0 0-1,0 1 1,0-1 0,0 0-1,1 1 1,-1-1-1,0 0 1,0 1 0,0-1-1,0 0 1,0 1-1,0-1 1,0 0-1,0 1 1,0-1 0,0 0-1,0 1 1,0-1-1,0 1 1,0-1 0,-1 1-1,21 25 108,2 8-16,-12 1-44,-9-35-63,-1 0-1,0 1 1,1-1-1,-1 1 0,0-1 1,1 1-1,-1-1 1,0 1-1,0-1 1,0 1-1,1-1 1,-1 1-1,0-1 1,0 1-1,0-1 0,0 1 1,0-1-1,0 1 1,0-1-1,0 1 1,0-1-1,0 1 1,0-1-1,-1 1 0,1 0 1,0 0-1,1 11-2,2-6-289,0 0 1,0 1-1,-1-1 1,0 1-1,0 0 1,0-1-1,-1 1 1,0 0-1,0 12 1,-1-12-1392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7.8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0 436,'0'2'80,"0"-1"0,1 1 0,-1-1 0,1 1 0,-1-1 0,1 1 0,0-1 0,-1 0 0,1 1 1,0-1-1,0 0 0,0 1 0,0-1 0,0 0 0,0 0 0,1 0 0,1 2 0,-1-3-38,-1 1 0,0 0 0,0 0 0,0 0 0,0 0 0,0 0 0,0 0 0,0 0 0,0 1 0,0-1 0,-1 0 0,1 0 0,0 1 0,-1-1 0,1 1 1,-1-1-1,1 3 0,-1-3-6,1 1 1,0 0 0,0 0 0,-1 0 0,1 0 0,0-1 0,0 1 0,1 0 0,-1-1 0,0 1 0,0-1 0,1 1 0,-1-1-1,1 0 1,-1 0 0,1 1 0,0-1 0,-1 0 0,5 1 0,-5-1-24,1 0 0,0-1 0,-1 1 0,1 0 1,0 0-1,-1 1 0,0-1 0,1 0 0,-1 0 0,1 1 0,-1-1 0,0 1 1,0-1-1,0 1 0,0 0 0,0-1 0,0 1 0,-1 0 0,2 2 0,-2-2-10,1-1 0,-1 1-1,1-1 1,-1 1 0,1-1-1,0 0 1,0 1 0,0-1-1,0 0 1,0 0 0,0 1 0,0-1-1,0 0 1,3 2 0,-3-2-13,1 0 0,-1 0 0,0 0 0,1 1 0,-1-1 0,0 0 0,0 1 0,0-1 0,0 1 0,0-1 0,0 1 0,0 0 0,-1-1 1,1 1-1,0 3 0,10 8-1504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8.5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1 304,'1'0'161,"0"1"-1,0 0 1,0 0-1,0 0 1,-1 0-1,1 0 1,0 0-1,0 0 1,-1 0-1,1 0 1,0 0-1,-1 0 1,1 0 0,-1 0-1,1 0 1,-1 1-1,0-1 1,1 0-1,-1 0 1,0 1-1,0-1 1,0 0-1,0 0 1,0 1-1,0 0 1,6 23 241,16 24 16,-12-29-544,-10-18 121,1 0-1,0 0 1,-1-1-1,1 1 1,0 0-1,0-1 1,0 1-1,0 0 1,0-1 0,0 0-1,0 1 1,2 1-1,19 26-2810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9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0 516,'0'0'2822,"23"43"-1297,-1-6-1220,-20-31-301,0-1 1,1 0-1,0 1 1,0-1-1,0 0 1,1-1-1,7 8 1,-10-10-4,1 0-1,-1 0 1,0 0 0,1 0 0,-1 0-1,0 0 1,0 1 0,0-1 0,0 0 0,-1 1-1,1 2 1,9 21-161,-8-23-25,-1-1 11,0-1 1,0 1 0,-1-1 0,1 1 0,0 0 0,-1 0-1,1-1 1,-1 1 0,1 0 0,-1 0 0,0 0 0,0 0 0,0 0-1,0 1 1,0 7-1449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9.59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1048,'1'13'3122,"3"-9"-2980,0 0 1,-1 1-1,1 0 1,-1 0 0,0 0-1,-1 0 1,1 0-1,-1 1 1,0-1-1,2 10 1,5 11-61,-3-15-65,-4-7-25,0 0 0,0 1 0,0-1 0,-1 1 0,1-1 0,-1 1 0,0 0 0,0 7 0,21 45 72,-16-32-176,-2-15-2551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0.0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20,'2'1'287,"0"1"0,-1-1 0,1 1 0,-1-1 1,1 1-1,-1 0 0,0-1 0,0 1 0,0 0 0,0 0 0,0 0 0,0 0 1,0 0-1,0 0 0,0 4 0,10 16 191,3 16-150,16 21-166,-24-44-174,1-1 0,1 1 0,0-1-1,16 19 1,-18-28-101,0 2-2621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0.6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1 320,'33'32'4626,"-32"-29"-4597,-1 0 0,2-1 0,-1 1 0,0 0 0,0-1 0,1 1 0,0-1 0,-1 1 0,1-1 0,0 0 0,4 4 0,-4-4-20,0 0 0,0 0 0,0 1 0,0-1 0,0 1 0,0-1 0,-1 1 0,1 0 0,-1-1 0,0 1 0,2 6 0,-2-5-7,1-1-1,-1 1 1,1 0-1,0-1 0,0 1 1,1-1-1,-1 1 0,1-1 1,3 3-1,2 5-2,2 0-765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0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0 220,'22'31'3444,"-9"-10"-2925,-11-19-495,0 0 0,0 0 0,-1 0 0,1 0 0,-1 0 1,1 0-1,-1 0 0,0 0 0,0 1 0,0-1 1,0 0-1,0 1 0,0 3 0,2 4-11,0-1 0,0 1 0,1-1 0,1 0 0,-1-1 0,1 1 0,9 10 0,-3-1-24,-5-8-12,-1-2-470,0 0 0,0 0-1,-1 1 1,5 14 0,-9-21-944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0 580,'23'37'3364,"96"114"-3458,-101-140-1391,-16-10 184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9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1 224,'5'3'442,"-1"0"0,1 1-1,-1 0 1,0 0 0,0 0 0,-1 0 0,6 8-1,-6-8-430,0 0 0,1 1 0,-1-1-1,1-1 1,0 1 0,0 0 0,7 4-1,-11-8-10,1 1 0,0-1 0,-1 1 0,1-1 0,-1 1 0,1 0-1,-1-1 1,1 1 0,-1 0 0,0 0 0,1-1 0,-1 1 0,0 0-1,1 0 1,-1 0 0,0 0 0,0-1 0,0 1 0,0 1 0,5 12-2215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1637 184,'-4'-1'936,"-6"2"353,7 4 3217,-6-3-632,2 0 648,13-1-3345,-6-1-1172,0 0 0,0-1 0,0 1 1,0 0-1,0 0 0,0 0 1,0 0-1,0 0 0,0 0 1,0 0-1,0-1 0,0 1 1,0 0-1,0 0 0,0 0 1,0 0-1,0 0 0,0 0 1,0 0-1,0 0 0,0-1 1,0 1-1,0 0 0,0 0 1,0 0-1,0 0 0,0 0 1,-1 0-1,1 0 0,0 0 1,0 0-1,0 0 0,0 0 1,0 0-1,0 0 0,0 0 1,0-1-1,0 1 0,-1 0 1,1 0-1,0 0 0,0 0 1,0 0-1,0 0 0,0 0 1,0 0-1,0 0 0,-1 0 1,1 0-1,0 1 0,0-1 1,0 0-1,0 0 0,0 0 1,0 0-1,0 0 0,0 0 1,-1 0-1,1 0 0,10-6 153,11-5 137,25-19 67,-24 17-251,-19 12-103,-2 0 0,2 0 0,-2 1 0,1-2 0,0 1 0,0-1 0,0 2 0,-1-2 0,1 0 0,0 1 0,-1 0 0,1-1-1,-1 0 1,2-1 0,0-3 7,0 1 0,1 0-1,-1 0 1,1 1 0,6-6-1,10-14-4,-4 10-22,-15 13 15,2 0 1,-2 0-1,2-1 0,-2 0 1,1 1-1,0-1 0,-1 1 0,1-2 1,1 0-1,1-3 7,1 1-1,-1 0 1,2 0 0,-1 1-1,1-1 1,-2 1-1,2 1 1,1-1 0,-2 1-1,9-3 1,33-22-97,-33 17 226,1 1-1,22-12 1,-33 20-122,40-28-79,-18 5 88,-6 10 54,-16 11-70,-2 1 0,1 1 0,1-1 0,0 1 0,-1-1-1,0 2 1,9-5 0,99-44 140,-84 40-131,44-24-1,-43 18-9,-5 2 17,0 2 1,25-10 0,13-13-21,-26 13 39,-17 10-44,-7 4 4,-10 7-5,0 0 1,0 1-1,0-1 1,0 0-1,0 0 1,1 1-1,-1-1 1,-1 1-1,2 0 1,0-1-1,-2 1 1,2 0-1,1-1 1,6-2-4,0-1 0,-1 1-1,1-1 1,0-1 0,7-5 0,2 0 2,9-3-13,-20 9 27,0 1-1,-1 0 1,1-1 0,9-8-1,-11 9-10,-1 1 0,1-1 0,0 1 0,-1-1 1,1 2-1,7-3 0,18-8 49,76-42 54,-90 44-92,-7 5-19,-1 0 0,0 1 0,1 0 0,0 0-1,19-5 1,15-6 26,-33 13-19,-1-1 1,-1 0-1,1 0 0,14-10 1,25-7 60,18-8-58,-19 7-15,-19 11 10,32-13-28,-6 2 15,-32 10-22,0 1 1,46-12-1,-3 1 55,137-69 46,-159 77-67,-26 8 22,-2 0 0,1 0 0,16-10 0,30-9 35,-51 18-50,1 1 1,-1 1-1,23-5 1,20-7 6,68-28-16,-85 30 4,43-10 0,13-4-2,-71 19-13,22-7 34,-1 1 0,53-10 0,-65 18 39,32-12 0,-31 8-94,35-7-1,-36 10 40,-22 6-6,0-1 0,0 2 1,18-3-1,-18 3 2,0-1 1,-1 1-1,1-1 0,14-6 0,0 1 122,27-7-113,83-21 883,-103 26-780,-25 7-89,0-1 0,0 3 0,0-2 0,0 0 0,1 2-1,4-1 1,-2 0 32,-2 0 0,1-1 0,0 1 0,12-6 0,-12 5-6,1-1 0,1 1 0,0 0 0,-1 0 0,11 0 0,31-8 403,-46 10-381,-1-1 1,1 0-1,-1 0 1,0 0-1,0 1 0,1-2 1,4-2-1,4-1 64,-10 5-137,5 0-5,-34 4 346,22-2-792,0-1-1,-1 0 1,0 0-1,0 0 1,-9-1-1,-58-7-9800,59 5 7294,-3 1-840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2.3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1 776,'1'-1'173,"1"1"0,0 0 0,-1 0 0,1 0 0,0 0 0,0 0 1,-1 1-1,1-1 0,0 1 0,0-1 0,-1 1 0,1-1 0,-1 1 0,1 0 0,0 0 0,-1 0 0,3 1 0,8 7 194,17 4 82,-24-11-487,-1 0-1,1 0 1,-1 0-1,0 1 0,1-1 1,-1 1-1,0 0 1,-1 0-1,6 5 1,0-2-2455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5.0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6 744,'0'0'1620,"13"-5"1101,-1 13-2598,0 1-1,0 0 1,-1 1-1,-1 0 1,19 22 0,45 41-487,-53-37-2373,-10-24 953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5.8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1 476,'0'0'1776,"12"25"292,-8-21-2012,0 0 0,-1 0 1,0 1-1,0-1 0,0 1 1,0 0-1,-1 0 0,3 6 1,5 9 90,4 33-55,-9-42-123,19 33-382,-20-32-311,2-1-478,-4-10-230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6.9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0 292,'9'4'1017,"-9"-4"-930,1 0 1,-1 0-1,1 0 0,0 0 1,-1 0-1,1 0 1,-1 1-1,1-1 1,-1 0-1,1 0 1,-1 1-1,1-1 1,-1 0-1,1 1 1,-1-1-1,1 0 1,-1 1-1,0-1 0,1 0 1,-1 1-1,0-1 1,1 1-1,-1-1 1,0 1-1,1-1 1,-1 1-1,0 1 1,34 21 1186,17 43-700,-43-52-568,7 3-7,-12-15-182,0 1 0,0 0 0,0 0 0,0 0-1,-1 0 1,1 0 0,-1 0 0,0 1 0,0-1 0,0 1 0,-1 0-1,2 5 1,-3-2-1351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7.4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1 816,'10'6'321,"0"1"0,-1 1 1,0-1-1,-1 1 0,1 1 0,8 12 1,-1-3-111,45 37-2085,-59-49 612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7.9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7 384,'34'-6'3666,"-26"8"-3592,-1 0 1,1 1-1,-1-1 1,0 2-1,0-1 0,0 1 1,0 0-1,-1 0 1,0 1-1,0 0 1,0 0-1,6 7 1,41 29 163,-4-8 279,1 1-3712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8.4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0 224,'13'7'2252,"-11"-5"-2115,28 14 1089,-1 2 1,37 29-1,-39-12-1164,-9-8-33,7-12-107,-19-12-4204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8.8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1008,'33'24'2198,"64"43"-462,-43-25-1963,-44-36-1986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9.5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1112,'108'78'2322,"-54"-47"-3776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3.6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0 164 132,'2'-18'2536,"27"-5"-2117,-11 10-474,0-1 0,-1 0 0,0-2 0,22-25 0,-30 29-810,-7-1-394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0 532,'29'5'4002,"-20"-2"-2386,-10-1-1505,-1 1 205,4 8 6998,38-1-4181,-35-9-3056,-2 0 0,1 0 0,-1 0 0,0 0 0,1 1 0,5 3 0,15 4 217,-4-4-140,-1-2 0,28 2 1,15 2-53,81 32 2,-69-30 11,-51-7-60,0 0 0,32 9 0,4-1-155,-57-10 74,0 2 51,2-1 0,-2 1 1,1-2-1,0 2 0,0-1 1,0 0-1,0-1 0,0 0 1,-1 1-1,7-1 0,-7 0 4,-1-1-20,0 1 1,0 0 0,0 0-1,0 0 1,0 0-1,0 0 1,-1 0 0,1 0-1,0 0 1,0 0-1,1 0 1,-2 0-1,1 0 1,0 0 0,0 1-1,0-1 1,-1 1-1,1-1 1,0 1 0,0-1-1,0 1 1,-1-1-1,1 0 1,1 2-1,-18 9 391,4-2-277,-13 10 105,21-17-212,1 0 1,-1 1-1,1-1 0,-1 1 1,2 0-1,-2 0 0,-4 7 0,-21 17 28,2-11-17,2 1 1,-29 25 0,-96 65 171,108-76-162,40-29-45,0 1 0,0-2 0,-1 2 0,1-2 0,-2 2 0,2-2 0,0 1 0,-2 0 0,2-1 0,-1 0 0,-1 0 0,2 1 0,-8-1 0,8-1 46,2-49-15416,0 39 11916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4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0 189 24,'5'-2'301,"-1"0"1,0-1-1,1 1 0,-1-1 0,0 0 0,-1 0 1,1 0-1,0-1 0,-1 1 0,0-1 1,5-7-1,16-14 52,8-10-185,-27 29-170,0 0 1,0 0-1,1 1 1,-1-1-1,13-8 0,14-22-2270,-32 30 882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4.6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1 121 660,'0'0'2732,"1"-11"-1480,29-16-601,-27 23-661,1 0 0,-1 1 0,1-1 0,0 1 0,0 0 0,0 0 0,0 0 0,0 0 0,1 1 0,-1-1 0,8-1 0,-10 3-129,-1 1 1,1-1-1,0 0 0,-1 1 0,1-1 0,0 0 0,-1 0 1,1 0-1,-1 0 0,1 0 0,-1 0 0,1-1 1,-1 1-1,0 0 0,0-1 0,0 1 0,0-1 0,0 1 1,0-1-1,0 0 0,0 1 0,0-1 0,0-3 1,-1-7-1590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5.1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0 146 760,'11'-6'1016,"0"0"-180,-11-6-176,10 5-168,1-5-112,0 6-80,0 0-84,-1-6-72,-10 6-60,11 0-36,0-6-16,0 6-28,0 0-80,-1 0-144,-10-6-240,11 5-424,-11 1-600,0-6-332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5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6.3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7.2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8.8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0.7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6.9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7.5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2007 184,'-6'-1'936,"-6"2"353,9 5 3217,-9-3-632,4-1 648,15-1-3345,-7-1-1172,0 0 0,0-1 0,0 1 1,0 0-1,0 0 0,0 0 1,0 0-1,0 0 0,0 0 1,0 0-1,0-1 0,0 1 1,0 0-1,0 0 0,0 0 1,0 0-1,0 0 0,0 0 1,0 0-1,0 0 0,0-1 1,0 1-1,0 0 0,0 0 1,0 0-1,0 0 0,0 0 1,-1 0-1,1 0 0,0 0 1,0 0-1,0 0 0,0 0 1,0 0-1,0 0 0,0 0 1,0-1-1,0 1 0,-1 0 1,1 0-1,0 0 0,0 0 1,0 0-1,0 0 0,0 0 1,0 0-1,0 0 0,-1 0 1,1 0-1,0 1 0,0-1 1,0 0-1,0 0 0,0 0 1,0 0-1,0 0 0,0 0 1,-1 0-1,1 0 0,12-7 153,13-7 137,32-23 67,-30 21-251,-24 15-103,-1 0 0,1 0 0,-1 0 0,0-1 0,1 1 0,-1-1 0,0 1 0,0-1 0,0 0 0,0 0 0,0 1 0,0-1-1,0-1 1,1-1 0,1-3 7,0 1 0,0 0-1,0 0 1,1 1 0,7-7-1,13-18-4,-6 13-22,-17 16 15,1-1 1,-1 1-1,1-1 0,-1 0 1,0 0-1,0 0 0,0 0 0,0-1 1,2-1-1,1-3 7,1 1-1,-1 0 1,2 0 0,-1 1-1,1-1 1,-1 1-1,1 1 1,1-1 0,-1 1-1,10-3 1,40-27-97,-39 20 226,0 2-1,27-15 1,-40 24-122,49-33-79,-22 5 88,-7 12 54,-21 15-70,-1 0 0,1 1 0,0 0 0,1 0 0,-1 0-1,0 1 1,10-5 0,122-54 140,-102 48-131,53-28-1,-53 21-9,-6 3 17,0 2 1,31-12 0,16-15-21,-32 15 39,-21 12-44,-9 5 4,-11 9-5,-1 0 1,0 0-1,0 0 1,1 0-1,-1 0 1,1 1-1,-1-1 1,0 0-1,1 1 1,0-1-1,-1 1 1,1 0-1,2-1 1,7-3-4,0 0 0,-1 0-1,1-1 1,-1-1 0,10-6 0,2-1 2,11-3-13,-24 12 27,-1 0-1,0 0 1,0-1 0,12-9-1,-14 10-10,-1 1 0,1 0 0,0 0 0,-1 0 1,2 1-1,7-3 0,23-9 49,93-53 54,-110 55-92,-10 6-19,0 0 0,0 1 0,1 0 0,0 0-1,23-6 1,19-7 26,-41 15-19,-1 0 1,0-1-1,0 0 0,17-11 1,31-10 60,21-9-58,-22 8-15,-23 14 10,38-17-28,-7 3 15,-39 13-22,0 1 1,57-15-1,-5 1 55,169-84 46,-195 94-67,-33 10 22,-1 0 0,0-1 0,21-11 0,36-12 35,-63 23-50,2 1 1,-1 1-1,27-6 1,25-9 6,84-34-16,-105 37 4,54-12 0,14-5-2,-85 23-13,25-9 34,0 2 0,65-13 0,-80 22 39,39-14 0,-38 10-94,44-9-1,-45 12 40,-27 7-6,-1 0 0,1 1 1,23-3-1,-23 4 2,0-1 1,-1 0-1,1 0 0,17-8 0,0 2 122,33-10-113,102-25 883,-126 32-780,-31 9-89,0-1 0,0 2 0,1-1 0,-1 0 0,1 1-1,6 0 1,-4 0 32,-1 0 0,0-1 0,1 0 0,14-6 0,-14 5-6,1-1 0,1 2 0,-1-1 0,0 1 0,14 0 0,37-10 403,-56 11-381,-1 0 1,0 0-1,0 0 1,0 0-1,0 0 0,0-1 1,6-3-1,5-1 64,-13 6-137,7 0-5,-42 5 346,27-3-792,-1 0-1,0-1 1,0 0-1,0 0 1,-12-1-1,-70-8-9800,72 5 7294,-5 2-840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8.1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8.6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9.1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04.5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07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16.3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18.7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20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9:29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9:31.9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0 532,'35'6'4002,"-24"-2"-2386,-12-2-1505,-1 2 205,4 10 6998,48-2-4181,-45-11-3056,-1 0 0,1 0 0,-1 1 0,0-1 0,0 1 0,8 4 0,17 6 217,-5-7-140,0-1 0,33 2 1,19 3-53,100 39 2,-86-37 11,-61-9-60,-1 1 0,39 10 0,6 0-155,-71-13 74,1 2 51,1-1 0,-1 1 1,1-1-1,-1 1 0,1-1 1,-1 0-1,1-1 0,0 1 1,-1 0-1,7-1 0,-7 0 4,-2-1-20,0 1 1,1 0 0,-1 0-1,0-1 1,0 1-1,0 0 1,0 0 0,0 0-1,0 0 1,0 0-1,1 1 1,-1-1-1,0 0 1,0 0 0,0 1-1,0-1 1,0 1-1,0-1 1,0 1 0,0-1-1,0 1 1,0-1-1,0 1 1,1 1-1,-22 11 391,6-1-277,-17 11 105,26-21-212,1 1 1,0 0-1,0 0 0,-1 0 1,2 1-1,-1 0 0,-6 8 0,-26 21 28,3-13-17,2 1 1,-35 30 0,-117 80 171,131-93-162,49-35-45,1 0 0,-1-1 0,0 1 0,0-1 0,-1 1 0,1-1 0,0 0 0,-1 0 0,1-1 0,-1 1 0,0-1 0,1 1 0,-9 0 0,10-2 46,2-60-15416,0 47 11916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28.9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2:54.6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40.7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42.1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3:01.3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05.1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08.8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0.5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5.2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17 648,'2'-2'9732,"7"-13"-5349,-15 21-3096,10-7-745,-2 1-264,-7 1 737,2-1-121,9 4-1025,-4-3 278,-3-1-132,1 0 4,0 0 0,-1 0 0,1 0 0,0 0 0,-1 0 0,1 0 0,0 0 0,-1 0 0,1 0 0,0 0 0,-1 0 0,1 0 0,0 0 0,-1 0 0,1 1 0,0-1 0,-1 0 0,1 0 0,0 0 0,-1 0 0,1 1 0,0-1 0,0 0 0,-1 0 0,1 1 1,0-1-1,0 0 0,0 0 0,-1 1 0,1-1 0,0 0 0,0 0 0,0 1 0,0-1 0,-1 0 0,1 1 0,0-1 0,0 0 0,0 1 0,0-1 0,0 187 1016,1-179-1021,-1-1 0,2 0 1,-1 0-1,1 0 0,3 7 1,-3-6-9,0-1 0,0 1 0,0-1 0,-1 1 0,1 8 0,8 170 573,-20-76-344,10-83-220,-1-1 19,1 1 0,2 0 0,6 30-1,-6 3 330,-2-53-320,-1 1 0,1-1 0,1 0 0,-1 0 0,1 0 0,0 0 0,1 0 0,2 9 0,7 39 23,-10-51-73,0 0 1,0 1 0,0-1-1,0 0 1,-1 0 0,0 1-1,0-1 1,0 0-1,-2 7 1,1-8 2,1 0 1,-1 0-1,1 0 1,0 0-1,0 0 0,0 0 1,0 0-1,0 0 0,1 0 1,-1 0-1,1 0 1,0 0-1,0 0 0,0 0 1,0-1-1,3 5 0,0 17 36,-2-20-33,-1 0 0,1-1-1,-1 1 1,1 0 0,-1 0-1,0 0 1,0 0 0,-1 0-1,1 1 1,-1-1 0,0 5-1,-2 65 59,1-37-64,1 41-50,0-77 50,0-1 7,1 1 1,0-1-1,0 0 1,-1 1-1,1 0 1,0-1 0,-1 1-1,1-1 1,0 1-1,-1 0 1,1-1-1,-1 1 1,1 0-1,-1 0 1,1-1-1,-1 1 1,0 0 0,1 0-1,-1 0 1,0 0-1,0 0 1,0-1-1,1 1 1,-1 0-1,0 0 1,0 0-1,0 0 1,0 0 0,-1 1-1,1 36-12,-1-28 49,1-9-44,0 37-11,1-35 17,-1-2 0,0 0 0,0 0 1,0 0-1,0 0 0,0-1 1,0 1-1,0 0 0,0 0 0,-1 0 1,1-1-1,0 1 0,0 0 1,-1 0-1,1 0 0,-1-1 0,1 1 1,-1 0-1,1-1 0,-1 1 1,1 0-1,-1-1 0,1 1 1,-1-1-1,0 1 0,-1 0 0,11 18 24,-8-6-31,-1-12 9,0-1 0,1 1 0,-1-1 0,0 1 0,0 0 0,0-1 0,1 1 0,-1 0 0,0-1 0,0 1 0,0-1 0,0 1 0,0 0 0,0-1 0,0 1 0,0 0 0,0-1 0,-1 1 0,1-1 0,0 1 0,0 0 0,0-1 0,-1 1 0,1-1 0,0 1 0,-1 0 0,1-1 0,-1 1 0,1-1 0,0 0 0,-1 1 0,1-1 0,-1 1 0,1-1 0,-1 0 0,0 1 0,1-1 0,-1 0 0,1 1 0,-1-1 0,1 0 0,-1 0 0,0 0 0,0 1 0,1 0-7,0 4 1,0-4 4,0 0 0,0 0 0,1 0 0,-1 0 0,0 1 0,0-1 0,0 0 0,0 0 0,0 0 0,0 0 1,0 0-1,-1 0 0,1 0 0,0 0 0,-1 0 0,1 0 0,0 0 0,-1 0 0,1 0 0,-1 0 0,0 0 1,1 0-1,-1 0 0,0 0 0,1-1 0,-1 1 0,-1 1 0,0 24-1115,-2-20-299,-14-6-11591,7-1 9313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7.7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9.6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1.7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3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5.4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6.9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8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0.6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3.9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5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91 60,'0'0'257,"-20"-1"2649,20 1-2844,-1 0 0,1-1 1,-1 1-1,1 0 0,-1-1 0,1 1 0,-1 0 1,0 0-1,1 0 0,-1 0 0,0 0 1,1-1-1,-1 1 0,0 0 0,1 0 0,-1 0 1,1 1-1,-1-1 0,0 0 0,1 0 1,-1 0-1,0 0 0,1 1 0,-1-1 0,1 0 1,-1 0-1,1 1 0,-1-1 0,1 1 1,-1-1-1,1 0 0,-1 1 0,1-1 0,-1 1 1,1-1-1,-1 1 0,1-1 0,0 1 1,0 0-1,-1-1 0,1 1 0,0-1 0,0 1 1,-1 0-1,1-1 0,0 1 0,0-1 1,0 1-1,0 0 0,0-1 0,0 1 0,0 1 1,-6 3 504,10-5-123,-2 0-65,-7 2-148,-11 9 8187,18-9-8333,0 0 0,0 0 0,0 0-1,0 0 1,1 0 0,-1-1 0,1 1-1,-1-1 1,1 1 0,-1-1 0,1 0-1,0 0 1,0 0 0,0-1 0,0 1 0,0-1-1,-1 1 1,1-1 0,4 0 0,1-2 167,0 0 1,0 1-1,0-1 1,0 2-1,0-1 1,13 2-1,-14-1-142,86 18 774,-48-16-645,-29-1-93,-1-1-1,29-2 1,45-10 665,113-1 0,-175 15-691,0 1 0,0 1 0,46 13-1,32 6 68,-63-19 3,0-2 0,69-5 0,-4-1 74,31 16-32,79 1 89,-144-12-168,-19 0 139,89-9 0,158-24 211,-257 27-478,63-1 0,-45 2-18,-48 2-4,1 1 0,0 0 0,0 1 0,0 1 0,-1 0 0,19 4 0,-21-3 2,0-1 1,0-1 0,-1 0 0,1 0-1,0-1 1,0-1 0,-1 0-1,14-4 1,18-2 24,13 1 14,-17 3-25,60-15 1,-93 17-20,-1 1 1,1 0-1,0 0 0,0 1 1,0-1-1,0 1 1,-1 1-1,1-1 0,0 1 1,10 3-1,20 1 7,122-11 46,-6-13-57,-46 13-61,58-6 103,-119 9-31,-36 2-10,1 0 0,0 0 1,0 1-1,0 1 0,0-1 1,15 4-1,-6-1 11,1 0 1,0-2-1,31-1 0,-32 0-16,122-12-25,-2 0 50,-83 8-21,-42 2-7,0 1 0,0 0 0,0 1-1,0 1 1,0 0 0,19 4 0,-15-1 13,1-2-1,-1 0 1,1-1 0,25-1 0,43 3-12,-31 2-50,67-3 0,-89-2-57,74-12-9,100 6 134,28 6 120,-207 2-126,-20-2 1,0 1-1,0-1 1,0 0 0,12-2 0,-18 1-3,3-1 0,0 1 1,0-1 0,1 1 0,-1 1 0,0-1-1,1 1 1,9 1 0,27-1 0,23 6 36,-58-6-26,1-1-12,-1 1 0,1 0-1,0 1 1,-1 0 0,15 3 0,9-2 1,22 8 59,-52-9-50,41 11-109,-38-12 128,-4 0-15,0-1-1,0 1 1,0 0 0,1 0 0,-1-1 0,0 1 0,0 0 0,0 0 0,0 0 0,0 0 0,0 1-1,0-1 1,0 0 0,0 0 0,0 1 0,0-1 0,0 0 0,0 1 0,0-1 0,0 1 0,0-1 0,0 1-1,0 0 1,-1-1 0,2 2 39,-12-13-1032,-8 7-234,15 3 538,0 1 0,0-1 0,0 0 0,0 0-1,0 0 1,0 0 0,0-1 0,1 1 0,-1-1 0,0 0 0,1 1 0,-1-1-1,1-1 1,0 1 0,-4-4 0,-26-24-8015,10 11 4358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7.3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22 171 592,'-16'-7'3511,"11"5"-1085,4 12-608,5-4-1098,3 11 3945,-14-14 39,7-3-4682,0 0 1,0 1-1,1-1 0,-1 0 1,0 0-1,0 0 1,0 0-1,0 0 1,0 0-1,0 0 1,0 1-1,0-1 1,0 0-1,0 0 1,0 0-1,0 0 0,0 0 1,0 0-1,0 0 1,0 0-1,-1 1 1,1-1-1,0 0 1,0 0-1,0 0 1,0 0-1,0 0 1,0 0-1,0 0 1,0 0-1,0 0 0,0 1 1,0-1-1,0 0 1,-1 0-1,1 0 1,0 0-1,0 0 1,0 0-1,0 0 1,0 0-1,0 0 1,0 0-1,0 0 0,-1 0 1,1 0-1,0 0 1,0 0-1,0 0 1,0 0-1,0 0 1,0 0-1,0 0 1,-1 0-1,1 0 1,0 0-1,0 0 1,0 0-1,0 0 0,0 0 1,0 0-1,0 0 1,0 0-1,-1-1 1,1 1-1,0 0 1,0 0-1,43-13 844,-39 12-767,0-1-1,0 0 1,0 1 0,-1-1 0,1-1 0,-1 1 0,7-5 0,-8 4-46,1 1-1,-1 0 0,1 0 1,0 1-1,-1-1 1,1 0-1,0 1 1,0 0-1,0 0 1,0 0-1,0 0 1,1 0-1,-1 1 0,0-1 1,6 1-1,149 12 242,-14-6-36,242-6 68,-312 7-245,-60-4-63,0-1 0,0-1-1,0 0 1,28-2 0,8-5 1,-21 3-16,54-13-1,-71 12-4,0 0-1,0 1 1,0 0 0,0 1 0,1 1-1,-1 0 1,0 1 0,1 0 0,-1 1-1,17 2 1,-17-1 5,0 0-1,0-1 1,0-1-1,23-2 1,-1 0 0,7 1 2,47-10-1,-47 6 0,49-2 0,-63 7-7,-15-1 6,0 1-1,0 0 0,-1 1 0,23 4 0,-22-3-1,0 0-1,0-1 0,0 0 0,0-1 0,0-1 0,0 0 1,12-2-1,40-3 1,-38 6-3,-14-1 0,0 1 0,0 0 0,1 1 0,20 4-1,-23-3-7,-1-1-1,1 0 0,-1 0 0,1-1 1,0-1-1,-1 0 0,1 0 0,14-4 1,37-3-62,88 2 113,-68 3-14,0-4 0,112-24 0,-167 27-31,47 1 0,-23 3 1,-19 2 27,0-3 1,49-5-1,-49 1-23,1 3 0,50 1-1,-42 2 31,46-8-38,33-5 86,-11 6-131,53 12 48,-131-3 2,-26-2 1,1 0 0,-1 0 0,0-1 0,1 0 1,-1 0-1,1 0 0,-1 0 0,1-1 1,-1 0-1,0 0 0,6-2 0,-1 1 2,-1 0-1,1 1 1,0-1-1,0 2 1,-1-1-1,1 1 1,0 0-1,0 1 1,10 2-1,32 1 79,-4 1-119,-37-3 26,-1-1 0,1 0 0,-1-1 0,1 0 0,16-2 0,114-10-54,-116 9 70,47 0-1,-47 3-7,47-6 0,-42 2-22,1 2-1,45 1 0,-44 1 7,171 0-235,-114 6 277,32 6 21,-79-14-57,-28 1 10,0 0-1,1 1 1,-1 0-1,1 1 1,16 3-1,-4 2 12,0-2 1,0-1-1,0 0 0,0-2 0,42-4 0,36 0 12,-68 8-21,25 3 129,-18-2-233,14-4 142,-40 0-27,1-1 0,0-1-1,32-4 1,-6 1 14,11 5-16,-34 4-20,-19-7 2,5 2 10,-5 0 5,-5 1 3,26-5 3,-23 2-4,0 1 0,0 0 0,-1 0 1,1 0-1,0 0 0,0-1 0,0 1 0,0 0 0,0 0 0,0 0 0,0 0 1,-1-1-1,1 1 0,0 0 0,0 0 0,0 0 0,0 0 0,-1 0 0,1 0 0,0 0 1,0-1-1,0 1 0,0 0 0,-1 0 0,1 0 0,0 0 0,0 0 0,0 0 0,-1 0 1,1 0-1,0 0 0,0 0 0,0 0 0,-1 0 0,1 0 0,0 0 0,0 0 1,0 1-1,-1-1 0,1 0 0,0 0 0,0 0 0,0 0 0,0 0 0,-1 0 0,1 0 1,0 1-1,0-1 0,0 0 0,0 0 0,0 0 0,0 0 0,-1 0 0,1 1 0,0-1 1,0 0-1,0 0 0,0 0 0,0 1 0,0-1 0,0 0 0,0 0 0,0 1 0,-43-2-914,0 10-5396,38-8 5075,1 1 0,-1-1 0,0 1-1,0-1 1,0-1 0,0 1-1,0-1 1,0 0 0,-5 0-1,-12-5-2552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43 883 420,'-21'24'3974,"16"-17"-3212,5-7-660,-6 11 9930,-5-4-5956,11-8-3932,2-29 34,61-60-18,-45 53-127,-15 31-27,-1 0-1,1 0 1,0 0 0,0 0-1,0 1 1,7-9 0,9-10 28,30-49 1,-2 2-151,7-16-16,-37 61 223,-1-1 1,14-28 0,6-12-84,-23 37 7,-11 25-13,0 0-1,0-1 1,1 1-1,0 0 0,0 0 1,0 1-1,0-1 1,6-5-1,-5 5-1,0-1-1,0 1 0,-1-1 1,1 0-1,-1 0 0,3-10 1,7-11 28,-11 24-23,0-1 1,-1 0-1,1 0 1,-1 0-1,0 0 1,0 0-1,0 0 1,1-7 0,8-7-64,-8 17 58,0-1 1,-1 1 0,1 0 0,-1 0 0,1-1 0,-1 1 0,0-1 0,1 1 0,-1-1 0,0 0 0,0 0 0,0 1 0,0-1-1,-1 0 1,1 0 0,0 0 0,0-4 0,1 5 17,-2 1-16,0-1 0,0 1 0,0 0 0,0 0-1,0 0 1,0-1 0,0 1 0,0 0 0,0 0 0,0 0 0,0-1 0,1 1 0,-1 0-1,0 0 1,0 0 0,0-1 0,0 1 0,0 0 0,0 0 0,1 0 0,-1 0-1,0 0 1,0-1 0,0 1 0,0 0 0,1 0 0,-1 0 0,0 0 0,0 0 0,0 0-1,1 0 1,-1 0 0,0 0 0,0 0 0,1 0 0,-1 0 0,0 0 0,0 0-1,0 0 1,1 0 0,-1 0 0,0 0 0,0 0 0,0 0 0,1 0 0,-1 0 0,0 0-1,0 0 1,0 0 0,1 0 0,-1 1 0,0-1 0,0 0 0,0 0 0,1 0 0,-1-23 115,0 22-82,8-12-70,-6 10 160,-2 14 343,4-6-349,-3-4-111,-1-1-1,1 0 0,-1 0 0,1 1 1,-1-1-1,0 0 0,1 0 0,-1 1 0,0-1 1,1 1-1,-1-1 0,0 0 0,1 1 0,-1-1 1,0 1-1,0-1 0,1 0 0,-1 1 0,0-1 1,0 1-1,0-1 0,0 1 0,0-1 0,0 1 1,0-1-1,0 1 0,0-1 0,0 1 0,0 0 1,0 5 41,0-1 0,0 1 0,1-1 0,0 1 0,0-1 0,0 1 0,4 9 0,-4-12-28,0 1-1,0 0 0,0 0 1,-1 0-1,0-1 0,0 1 0,0 0 1,0 0-1,0 0 0,-2 4 1,2-4-10,-1 1 0,1-1 1,-1 0-1,1 1 1,1-1-1,-1 1 1,1-1-1,1 7 0,2 4 18,0 1 0,2 27 0,-4-27-3,0 0 1,8 27-1,16 38 125,-24-73-127,0-1 10,0-1 0,0 0 1,1 0-1,0 0 1,0-1-1,0 1 0,7 9 1,-6-11-26,0 0 0,-1 0-1,0 1 1,1 0 0,-2 0 0,5 8 0,-5-8 5,1 0 1,0 0-1,0 0 0,0 0 0,0-1 1,7 7-1,-7-7 20,1 0 0,-1 0-1,0 0 1,0 0 0,-1 0 0,1 1 0,2 6 0,14 21 123,20 17-51,-27-30-67,-11-16-12,0-1-1,1 1 1,-1-1-1,1 1 1,-1-1-1,1 0 1,0 0-1,-1 0 1,1 0-1,4 3 0,6 20 349,-11-22-332,0 0 0,0 0 0,0 0 0,0 0 0,0-1 0,1 1 0,-1-1 0,1 1 0,0-1 0,0 1 0,0-1 0,0 0 0,0 0 0,0 0 0,0 0 1,4 2-1,15 30 111,-20-34-153,-1 1 1,0-1 0,1 0-1,-1 0 1,0 0 0,1 1 0,-1-1-1,0 0 1,0 1 0,0-1-1,1 0 1,-1 0 0,0 1 0,0-1-1,0 0 1,1 1 0,-1-1-1,0 1 1,0-1 0,0 0 0,0 1-1,0-1 1,0 0 0,0 1-1,0-1 1,0 0 0,0 1 0,0-1-1,0 1 1,0-1 0,0 0-1,0 1 1,-1-1 0,1 1 0,0-1-2,0 0 0,0 0 0,0 1 1,0-1-1,-1 0 0,1 0 1,0 1-1,0-1 0,0 0 0,0 0 1,0 0-1,0 1 0,0-1 1,0 0-1,0 0 0,0 1 0,0-1 1,0 0-1,0 0 0,0 1 0,1-1 1,-1 0-1,0 0 0,0 0 1,0 1-1,0-1 0,0 0 0,0 0 1,0 0-1,1 0 0,-1 1 1,0-1-1,0 0 0,0 0 0,1 0 1,-1 0-1,0 0 0,0 1 0,0-1 1,1 0-1,-1 0 0,0 0 1,0 0-1,0 0 0,1 0 0,-1 0 1,0 0-1,0 0 0,1 0 1,-1 0-1,0 0 0,0 0 0,1 0 1,-1 0-1,0 0 0,0 0 0,0 0 1,1 0-1,-1-1 0,2 1 49,-10-10-2742,7 10 2469,0-1-1,0 1 1,0-1 0,0 0-1,0 0 1,1 1 0,-1-1-1,0 0 1,0 0 0,1 0-1,-1 0 1,1 0 0,-1 0-1,1 0 1,-1 0-1,1 0 1,-1 0 0,1 0-1,0 0 1,0 0 0,-1-2-1,1-3-1272,-1-1 0,-1 1 0,1-1 0,-1 1-1,0 0 1,0 0 0,-1 0 0,-5-10 0,-3-2-2037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49 240,'-7'-2'15234,"12"5"-16509,-4-3 1413,1 1 1,-1-1-1,1 1 0,-1-1 0,1 1 0,-1-1 1,1 0-1,0 0 0,-1 1 0,1-1 0,-1 0 0,1-1 1,0 1-1,-1 0 0,1 0 0,-1-1 0,1 1 0,-1-1 1,1 1-1,-1-1 0,1 0 0,-1 1 0,0-1 0,1 0 1,-1 0-1,2-2 0,-1 2-76,0-1 0,1 1 0,-1-1 1,0 1-1,1 0 0,-1 0 0,1 0 0,-1 0 0,1 1 0,0-1 1,3 0-1,3-1 321,-9 2-355,1-1 0,-1 1-1,1 0 1,0 0 0,-1 0-1,1-1 1,-1 1 0,1 0-1,0 0 1,-1 0 0,1 0-1,0 0 1,-1 0 0,1 0-1,0 0 1,-1 0 0,1 0-1,0 1 1,-1-1 0,1 0-1,-1 0 1,1 1 0,-1-1-1,1 0 1,1 1-1,6 1 89,0 0-1,0 0 1,0-1-1,0 0 1,0-1-1,12-1 1,-13 1-54,112-6 392,-59-2-436,-51 5-151,0 1 0,0 1 0,0 0 0,0 0 0,1 0-1,-1 1 1,0 1 0,17 2 0,-19-1-613,-1-1-1,0-1 1,1 1 0,-1-1-1,1 0 1,-1-1-1,9-1 1,44-11-9170,-48 8 7320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51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 68,'-2'13'2148,"-11"4"-915,8-10 1345,3-15 2813,6 3-4997,-3 5-297,-1 0 0,1 0 0,-1-1 0,0 1 0,1 0 0,-1 0 0,1-1 0,-1 1-1,0 0 1,1-1 0,-1 1 0,0 0 0,1-1 0,-1 1 0,0 0 0,0-1 0,0 1 0,1-1 0,-1 1 0,0-1 0,0 1 0,0 0-1,0-1 1,0 1 0,1-1 0,-1 1 0,0-1 0,0 1 0,0-1 0,-1 1 0,1-1 0,0 0 0,6 5 2000,-1 18-1207,6 8-295,-1-5-312,-10 94 378,11-82-374,-10-26-204,0 0 1,0-1-1,1 1 1,0-1-1,1 0 0,7 18 1,1 33 93,-9-52-139,-1 0-1,1 0 0,-2 1 0,1-1 1,-1 0-1,-1 0 0,-1 11 1,1 12 21,1 132 515,-11-111-514,11 81 228,11-93-268,-11 50 22,-11-47-43,11-44 1,0 2 3,0 0 0,0 0 0,1 0 0,-2 0 0,1 0-1,0 0 1,0 0 0,-1 0 0,1-1 0,-1 1 0,1 0 0,-1 0 0,0 0-1,0 0 1,1-1 0,-1 1 0,-2 2 0,2-3 0,1 0 1,-1 0-1,1 1 1,-1-1-1,1 0 1,0 0-1,0 1 1,-1-1-1,1 0 1,0 1-1,0-1 1,0 0-1,0 1 0,1-1 1,-1 0-1,0 0 1,1 2-1,-1-2 0,1 1-1,-1-1 0,0 0 1,1 0-1,-1 1 0,0-1 1,0 0-1,0 1 0,0-1 1,0 0-1,-1 1 1,1-1-1,0 0 0,-1 0 1,1 1-1,-1-1 0,0 1 1,-1 2 1,1-1 0,-1 0 0,1 1 1,-1-1-1,1 1 0,0-1 0,0 1 1,1 0-1,-1-1 0,1 1 0,0 7 1,2 56 39,-1-32-16,-1-34-26,1 1-1,-1 0 1,0-1-1,0 1 0,0 0 0,0 0 1,0 0-1,-1 0 0,1 0 0,-1 0 1,1 0-1,-1 0 0,1-1 0,-1 1 1,0 0-1,0 0 0,0-1 0,-2 3 1,2 0 7,0 0-1,0 0 1,1 0 0,-1 1 0,1-1 0,0 0-1,0 0 1,0 0 0,2 6 0,-2 4 23,4-5-40,-3-8 4,0-1-1,0 1 0,-1 0 1,1 0-1,-1 0 1,1 0-1,-1 0 1,1-1-1,-1 1 0,1 0 1,-1 0-1,0 0 1,0 0-1,1 0 1,-1 0-1,0 0 1,0 0-1,0 0 0,0 0 1,0 1-1,-1 0 1,1 0 8,0 0 0,0-1 1,0 1-1,0 0 1,0-1-1,0 1 0,-1 0 1,1-1-1,-1 1 1,1-1-1,-1 1 0,1-1 1,-1 1-1,0-1 1,0 1-1,-2 2 0,2 0-3,0 1 0,0 0 0,0 0-1,1 0 1,-1 0 0,1 0 0,0 0-1,1 0 1,0 7 0,0 4 9,-1 118-58,-10-104 125,10 55-66,-11-43-2,11 55-31,-11-65 24,12-17 1,-1-12 2,1 1 0,-1 0-1,0 0 1,0-1-1,0 1 1,-1 0-1,1-1 1,-1 1-1,0 0 1,0-1-1,0 1 1,-1-1-1,-2 6 1,3-4-6,0-1-1,0 0 1,0 1 0,1-1 0,-1 1 0,1-1 0,0 1-1,1-1 1,0 8 0,0 4 10,-1 56 73,11-36-111,-11-33 28,0 0 0,0 1 0,0-1 0,1 0 0,-1 0 0,1 1 0,-1-1 0,1 0 0,0 0 0,1 0 0,1 4 0,-2-3 2,0 0 1,0 0 0,0 1-1,-1-1 1,0 0 0,1 0-1,-2 0 1,1 0 0,-1 7-1,0 1-40,4-7 44,-2-5-5,-1 1-1,1-1 1,0 1 0,-1 0 0,1-1 0,-1 1 0,1-1 0,-1 1 0,1 0-1,-1-1 1,0 1 0,1 0 0,-1 0 0,0-1 0,1 1 0,-1 0 0,0 0-1,0-1 1,0 1 0,0 0 0,0 0 0,0 0 0,0-1 0,0 1 0,0 1-1,0-1 7,-11 25-15,11-7 7,1-16-1,0-1 0,-1 0-1,0 0 1,0 0 0,1 1 0,-1-1-1,-1 0 1,1 0 0,0 1-1,0-1 1,-1 0 0,0 0 0,1 0-1,-1 0 1,0 0 0,0 1-1,0-1 1,0-1 0,0 1 0,-2 2-1,3-3 12,-1-1-8,1 0 0,0 1 0,0-1 0,-1 0 0,1 1 0,0-1 0,0 1 0,0-1 0,-1 0 0,1 1 0,0-1 0,0 1 0,0-1 0,0 0 0,0 1 0,0-1 0,0 1 0,0-1 0,0 0 0,0 1 0,0-1 0,0 1 0,0-1 0,0 1 0,0-1 0,1 0 0,-1 1 0,0-1 0,0 1 0,0-1 0,1 0 0,-1 1 0,0-1 0,0 0 0,1 1 0,-1-1 0,0 0 0,1 0 0,-1 1 0,0-1 0,1 0 0,-1 0 0,0 0 0,1 1 0,-1-1 0,1 0 0,-1 0 0,0 0 0,1 0 0,-1 0 0,1 0 0,-1 0 0,1 0 0,1 0-7,-2 1-6,0 3 9,0-3 55,11 13-66,-11-10 17,0-3 5,0 0-4,0 4-5,0 24 4,0-28 10,1 11-54,1-11 44,-1 0 1,0 0 0,0 0 0,0 0-1,0 0 1,1 0 0,-1 0 0,0 0-1,1-1 1,-1 1 0,0-1 0,1 1-1,-1-1 1,1 1 0,-1-1-1,1 0 1,-1 0 0,1 0 0,1 0-1,-1 0 15,32-5 312,6 4 317,-39 1-544,41-1 503,-35-2-510,-1 1 0,1 0 0,0 0 0,1 0 1,-1 1-1,12-1 0,29-6 189,-41 7-255,0 0 0,0 1 0,0-1 1,0 1-1,0 1 0,0 0 0,0 0 0,0 0 1,0 1-1,7 2 0,42 6 197,29 8 89,-38-12 318,-24-6-334,-10-1-241,0 1 1,-1 1 0,1 0 0,18 3 0,-21-1-40,-1-2-1,0 1 1,1-1 0,15-1 0,-16 0 1,-1 0 0,1 1-1,-1-1 1,14 5 0,7 0 20,1-1 0,0-2-1,-1-1 1,53-4 0,-2 1 317,28-4-245,19 6-80,-60 6 27,127-12-72,-173 8 1,-19-2 13,1 1 0,0-1 0,0 0 0,0 0 0,0 0 0,-1 0 0,1 0 0,0-1 0,5 0 0,8-1 7,-11 4-7,0-1 0,1 1 0,-1-1 0,0 0 0,0-1 0,1 1 0,-1-1 0,0 0 0,7-1 0,-1 1 5,0 0-9,21 2-2,-30-1 8,1-1 0,0 1 1,-1-1-1,1 0 0,-1 0 0,1 0 0,-1-1 0,1 1 1,-1 0-1,5-2 0,-7 2-3,3-1 1,-1 0 0,1 1 0,0 0 0,-1-1 1,1 1-1,-1 0 0,1 0 0,0 1 0,-1-1 0,1 1 0,-1-1 0,1 1 1,-1 0-1,1-1 0,1 3 0,2-2 1,-1 0 0,1-1 0,-1 1-1,1-1 1,-1 0 0,1-1 0,-1 1 0,11-3 0,23-1-5,80-15 194,-94 15-232,25-4 198,35 2-63,21 0-86,-29-12-18,-23 12-1,23 0 64,27 0-82,-102 6 34,10 0-13,-4 0 10,13 0 9,35 12-99,28-12 95,-82 0-3,22 2 4,-7 2-14,-15-4-5,11 0-13,-6 0 19,68 0-9,-74 0 13,11 2-6,0 0 0,1-1 0,14-1 0,5-11-38,-24 7-121,-8 4 165,0 0 0,0 0-1,0 0 1,0 1 0,0-1 0,0 0 0,0 0-1,0 0 1,0 0 0,0 1 0,0-1 0,0 0-1,0 0 1,0 0 0,0 0 0,0 0 0,0 1-1,0-1 1,0 0 0,0 0 0,1 0 0,-1 0-1,0 0 1,0 0 0,0 0 0,0 1 0,0-1-1,0 0 1,1 0 0,-1 0 0,0 0 0,0 0-1,0 0 1,0 0 0,0 0 0,0 0 0,1 0-1,-1 0 1,0 0 0,0 0 0,0 0 0,0 0-1,1 0 1,-1 0 0,0 0 0,0 0 0,0 0-1,0 0 1,0 0 0,1 0 0,-1 0 0,20 0 14,-19 0-24,1 0-5,5 0 14,-5 0 41,29 0-64,-29 0 29,-2 0-5,2-2 2,1 1 1,-1 0-1,1 0 1,-1 1-1,1-1 1,-1 0-1,1 1 1,-1 0-1,1-1 1,0 1-1,-1 0 1,1 0-1,-1 1 0,6 0 1,22-1 45,-28 0-39,20-6-7,-21 6 3,7 0 4,-7 0-7,11 2 1,-11-2-1,0 0-1,0 1 1,0-1-1,0 0 0,0 0 1,0 0-1,0 0 1,0 0-1,0 0 0,0 0 1,0 0-1,0 0 1,-1 0-1,1 0 0,0-1 1,0 1-1,2-1 1,53-1 201,-58-1-96,16 7 111,49-4 601,-70-2-3057,1 0 1,-1 0-1,1-1 0,0 0 1,-12-7-1,14 8-180,-17-17-5644,10 7 4071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27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85 0 1236,'0'0'8412,"-1"12"-4697,0-12-3669,1 1 0,0-1 0,-1 0 0,1 0 1,0 0-1,0 0 0,-1 0 0,1 0 0,0 0 0,0 1 0,0-1 0,-1 0 0,1 0 0,0 0 0,0 0 0,0 1 0,-1-1 0,1 0 0,0 0 0,0 1 1,0-1-1,0 0 0,0 0 0,-1 1 0,1-1 0,0 0 0,0 0 0,0 1 0,0-1 0,0 0 0,0 0 0,0 1 0,0-1 0,0 0 0,0 0 0,0 1 1,0-1-1,0 0 0,0 1 0,0-1 0,1 0 0,-1 0 0,0 1 0,0-1 0,0 0 0,0 0 0,0 0 0,1 1 0,-1-1 0,0 0 0,0 0 0,0 0 1,1 1-1,3 24 2036,-8-18-1647,4-6-391,-1-1 0,1 1 0,-1 0 0,0-1 0,1 1 0,-1 0 0,1 0 0,0 0 0,-1-1 0,1 1 0,0 0 0,-1 0 0,1 0 0,0 0 0,0 0 0,0 0 0,0-1 0,0 3 0,0 11 391,0-11-355,1 1 0,-1-1 0,0 1 0,0-1 0,0 1-1,-1-1 1,1 1 0,-1-1 0,0 0 0,0 1 0,0-1 0,0 0-1,-3 6 1,3-8-56,0 1 1,1-1-1,-1 0 0,1 1 0,-1-1 0,1 1 0,0 0 1,0-1-1,0 1 0,-1-1 0,2 1 0,-1-1 0,0 1 0,0-1 1,1 3-1,-2 17 177,-3-9-143,1 0 0,1-1 0,0 1 0,0 0 1,1 0-1,1 1 0,0-1 0,0 0 0,3 13 0,-1 19-7,-2-42-49,0 5 0,1-1 0,-2 1-1,1-1 1,-1 0 0,0 1 0,0-1 0,-1 0 0,-2 8-1,3-11 4,0 1-1,0-1 1,0 1-1,1-1 1,-1 1-1,1 0 1,0 7-1,0-9-1,1 1 0,-1 0 0,-1 0 0,1 0 0,0 0 0,-1 0 0,1 0 0,-1 0 0,0-1 0,-2 5 0,2-4-3,0-1 1,1 0-1,-1 1 0,0-1 0,1 0 1,-1 1-1,1-1 0,0 1 0,0-1 1,0 1-1,0-1 0,1 4 1,-1-4-2,0 0 1,1-1 0,-1 1 0,0 0 0,0 0 0,0 0 0,-1-1 0,1 1 0,0 0 0,0 0 0,-1 0 0,0-1-1,1 1 1,-1 0 0,0-1 0,1 1 0,-3 1 0,3-1 1,-1 1 0,0-1 0,0 0 0,1 0 0,-1 1 0,1-1 0,0 1 0,0-1 0,-1 0 0,2 1-1,-1-1 1,0 1 0,0-1 0,2 4 0,-2-4 1,1 1-1,-1-1 0,0 1 1,1 0-1,-1 0 0,0-1 0,-1 1 1,1 0-1,0-1 0,-2 5 1,0-2-3,0 1 1,0-1-1,1 1 1,0 0 0,0-1-1,0 1 1,1 0-1,-1 0 1,1 0-1,2 7 1,-2 14-8,0-26 7,-9 5 7,9-6-5,1 0-1,-1 0 1,0 0-1,1 0 1,-1 0-1,0 0 1,1 0-1,-1 0 1,0 0 0,1 0-1,-1 0 1,0 0-1,1 0 1,-1 0-1,0 1 1,1-1-1,-1 0 1,0 0-1,1 0 1,-1 1-1,0-1 1,0 0-1,1 0 1,-1 1-1,0-1 1,0 0-1,0 0 1,1 1-1,-1-1 1,0 0-1,0 1 1,0-1-1,0 0 1,0 1-1,0-1 1,1 0 0,-1 1-1,0-1 1,0 0-1,0 1 1,0-1-1,0 0 1,0 1-1,0-1 1,-1 0-1,1 1 1,0-1-1,0 1 1,0 0 3,41-12 172,-39 10-156,29 1 18,-30 0-47,41 0-144,-26-1 238,1-1-1,-1-1 0,22-5 0,17-3 66,32-1-52,104 0-1,-155 18-75,-18 0-17,-16-6 0,8 8 1873,0-4-1878,-1 1 1,1-2-1,-1 1 1,16 3-1,-23-7 11,0 0-7,5 0-1,-5 0-6,-5 1-508,0 0 4,1 0 1,-1 0-1,0-1 0,0 1 0,0-1 0,0 1 0,0-1 0,-4 0 0,3-3-853,-1-1 0,1 1 0,0-1 0,0 0 0,0 0 0,1 0 0,-1-1 0,1 1 0,-5-10 0,-2-4-2657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28.7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1 596,'0'0'5521,"-11"7"-2270,11 22 2779,0 1-3806,-3-25-1977,2-5-220,0 1 0,1-1 0,-1 1 0,1-1 0,-1 1 1,1-1-1,-1 1 0,1-1 0,0 1 0,-1 0 0,1-1 0,0 1 0,-1 0 0,1-1 0,0 1 0,0 0 1,0 0-1,-1-1 0,1 1 0,0 0 0,0 1 0,11 51 1186,-11 154 624,-11-128-1675,22 17-41,-11 62 459,-4-151-431,4-7-136,-1 1-1,0 0 1,1 0 0,-1-1-1,1 1 1,-1 0 0,1 0 0,-1 0-1,1 0 1,0 0 0,-1-1 0,1 1-1,0 0 1,0 0 0,-1 0 0,1 0-1,0 0 1,0 2 0,0-1-10,1-1 0,-1 1 1,0-1-1,0 1 0,-1-1 1,1 1-1,0 0 0,0-1 0,-1 1 1,1-1-1,-1 1 0,0-1 1,1 0-1,-1 1 0,0-1 1,0 0-1,0 1 0,-1 0 0,0 14 124,2-10 94,1-9 144,-1 2-370,0-17-3027,0-73-11718,0 67 10937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0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74 1036,'1'-1'415,"0"-1"0,0 0 0,0 1 0,0 0-1,0-1 1,1 1 0,-1 0 0,0 0 0,1-1 0,-1 1 0,1 0-1,3-1 1,7 2 10313,33-31-8169,-33 26-2501,0 1 0,0 0 0,0 1 0,1 0 0,-1 1 0,1 0 0,0 1 0,-1 1 0,15 0 1,-21 1-52,0 0 1,0 1-1,-1 0 1,1-1 0,0 2-1,7 3 1,26 10 47,-29-11-53,22 10-7,-30-15 5,-1 0 1,0 1-1,0-1 1,1 0-1,-1 1 1,0-1 0,0 1-1,0-1 1,0 1-1,0 0 1,0-1 0,0 1-1,0 0 1,0 0-1,0 0 1,0 0 0,-1 0-1,1 0 1,0 0-1,0 1 1,8 7 2,-8-8-2,0-1 0,0 0 0,-1 1 0,1-1 0,0 1 0,-1-1 0,1 0 0,0 1 0,-1 0 0,1-1 0,-1 1 0,1-1 0,-1 1 0,1 0-1,-1-1 1,1 1 0,-1 0 0,0 0 0,1-1 0,-1 1 0,0 0 0,0 0 0,1 0 0,-1 1-1,1 0 1,0-1-1,-1 1 0,1 0 1,0-1-1,0 1 0,0-1 1,0 1-1,0-1 0,1 1 1,-1-1-1,0 0 1,1 0-1,-1 1 0,1-1 1,2 1-1,-2-1-1,-1 0 0,1 0 1,-1 0-1,1 0 0,-1 1 0,1-1 1,-1 0-1,0 1 0,0-1 0,0 0 1,1 1-1,-1 0 0,-1-1 1,1 1-1,0 0 0,0-1 0,0 3 1,12 12-37,4 0 52,-14-12-20,-2-1-1,1 1 1,0-1-1,-1 1 1,1 0-1,-1 0 1,0 0 0,-1 0-1,1 0 1,-1 0-1,1 0 1,-1 0-1,0 0 1,-1 0-1,0 4 1,1 11 53,-11 5-58,9-18-4,-15 15 65,14-16-46,0-1 0,0 0 0,0-1 0,-1 1 0,0-1 0,0 0 1,0 1-1,0-2 0,-9 6 0,-74 46 64,23-11-29,43-33-12,17-9-21,0 1-1,0-1 1,1 1-1,-1 0 0,1 0 1,-1 0-1,1 1 1,-3 2-1,3-2-7,1-1-1,-1 0 0,0 0 1,0 0-1,0 0 1,0 0-1,0-1 1,0 1-1,-1-1 0,-5 2 1,-24 11 54,32-14-38,0 1 0,0-1-1,1 1 1,-1-1 0,0 1 0,0-1-1,0 0 1,0 1 0,-1-1 0,1 0-1,0 0 1,0 0 0,0 1 0,0-1-1,0-1 1,0 1 0,0 0 0,0 0-1,0 0 1,0 0 0,0-1 0,0 1-1,0 0 1,0-1 0,0 1 0,0-1-1,-1 0 1,-14-4 260,16 3-243,1-1-27,-11 1 12,8 1-1,-3-2 8,9 1-36,-2 2 38,28 5 12,-21-9-1434,-14 7-1823,-19 6-2866,24-28-3530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2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199 20 164,'18'-7'2113,"-17"4"-208,-9 6 1809,19-3-2492,-11 1-1141,0-1-1,0 0 1,1 0-1,-1 0 1,0 0-1,0 0 1,1 0-1,-1 1 1,0-1 0,1 0-1,-1 0 1,0 0-1,0 0 1,1 0-1,-1 0 1,0 0 0,1 0-1,-1 0 1,0 0-1,0 0 1,1-1-1,-1 1 1,0 0-1,0 0 1,1 0 0,-1 0-1,0 0 1,0 0-1,1-1 1,-1 1-1,0 0 1,0 0 0,1 0-1,-1-1 1,0 1-1,0 0 1,0 0-1,0-1 1,1 1-1,-1 0 1,0 0 0,0-1-1,0 1 1,0 0-1,0 0 1,0-1-1,0 1 1,0 0 0,0-1-1,0 1 1,0-1-1,34 0 3080,-31 0-3081,0 0-1,1 0 1,-1 0 0,0 1-1,0-1 1,0 1 0,1-1-1,-1 1 1,0 0 0,5 1-1,3-1 98,32 12 277,-35-10-384,-1 0-1,1 0 1,0 1 0,-1 0-1,0 0 1,12 8 0,25 11-45,-23-15 5,-10-5-25,1 2 0,-1 0 1,20 9-1,12 12 42,-43-25-44,1 1 0,0 0 1,-1 0-1,1 0 0,-1 0 0,0 0 1,1 0-1,-1 0 0,0 0 1,1 0-1,-1 0 0,0 0 0,0 0 1,0 0-1,0 0 0,0 0 1,0 0-1,0 0 0,0 0 0,-1 0 1,1 0-1,0 0 0,-1 0 1,0 2-1,-8 19-51,5-8-11,2-12 61,-1 0 1,1 0 0,0 0-1,0 1 1,0-1-1,0 1 1,0-1 0,0 1-1,-1 3 1,-14 16 16,2 0 4,6-17-12,0 0 0,1 0 0,0 1 0,0 0 1,0 1-1,0 0 0,-6 7 0,-7 10 87,-33 14 510,-22 15-166,75-52-398,-33 12 717,19-4-657,10-6-65,0 1 0,-1-1 0,1 0 0,-1 0 0,1-1 0,-1 1 0,0-1 0,-7 1 0,6 1 175,-11 4-39,-22 4 183,38-12-255,-32-12 585,32 12-631,0 0 0,1-1 0,-1 1 0,0-1-1,0 0 1,1 1 0,-1-1 0,0 0-1,1 0 1,-1 0 0,1 0 0,-1 0 0,1-1-1,-1 1 1,1 0 0,0-1 0,-2-2-1,1 3-51,1-1 0,0 1 0,-1 0-1,1-1 1,-1 1 0,1 0 0,-1 0-1,1 0 1,-1 0 0,0 0 0,1 1-1,-1-1 1,0 0 0,0 1 0,-2-1-1,-22-12 270,24 8-1460,-6 4 3552,3 1-2567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6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15 36,'5'-13'4614,"-1"12"-1822,-2 10 390,-2-8-2830,0 2-64,0-1-1,0 1 1,0-1-1,0 1 1,0-1 0,0 0-1,-1 1 1,1-1-1,-1 1 1,0-1 0,0 0-1,1 0 1,-2 1-1,1-1 1,-1 2-1,0 0-162,1 1-1,0-1 0,1 1 0,-1-1 0,1 0 0,0 1 1,0-1-1,0 1 0,2 7 0,-1 3 151,10 26 253,-12-25-444,1-10-48,0-1 1,0 1 0,0-1-1,0 1 1,1-1 0,0 0-1,0 1 1,0-1 0,1 0-1,2 6 1,-3-5-9,1 1-1,-1-1 1,-1 0 0,1 1-1,-1-1 1,0 1 0,0-1-1,-2 9 1,0 9 52,3-7-38,-1-8-24,0-1 1,0 1 0,0-1 0,-1 1 0,0-1 0,-1 0 0,-4 13 0,5-18-12,0 1 0,0-1-1,1 1 1,-1-1 0,1 1-1,0-1 1,-1 1 0,2 3 0,-1-4-5,0 0-1,0 0 1,0 0 0,0 0 0,-1 0 0,1 0-1,-1-1 1,1 1 0,-1 0 0,-2 5 0,1-5 21,1 1 1,1-1 0,-1 1-1,0 0 1,1-1-1,-1 1 1,1 0 0,0-1-1,1 1 1,-1 0-1,1 3 1,1 20 106,-6-22-119,3-4-10,1-1 1,0 0-1,-1 0 0,1 0 0,-1 1 0,1-1 0,0 0 1,-1 1-1,1-1 0,0 0 0,-1 0 0,1 1 0,0-1 1,0 1-1,-1-1 0,1 0 0,0 1 0,0-1 0,0 1 1,-1-1-1,1 0 0,0 1 0,0-1 0,0 1 1,0-1-1,0 1 0,0-1 0,0 1 0,0-1 0,0 0 1,0 2-1,0 10 27,1-7-20,-1 0 0,0 0 0,0 0 0,-1-1 0,1 1 0,-1 0 0,0 0-1,0 0 1,-1 0 0,-2 5 0,3-8-6,1-1 0,-1 0 0,1 0 0,-1 1 0,1-1 0,0 0 0,-1 1 0,1-1 0,0 1 0,0-1 0,0 0 0,0 1 0,0-1 0,0 1 0,1 1 0,0 22 29,-1-24 285,3-6-787,0 0 0,0 0 1,-1 0-1,1 0 0,-2-1 1,1 1-1,0 0 0,-1-1 0,1-7 1,-13-55-10127,11 50 7453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7.0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70 96,'0'0'227,"0"1"0,0-1 1,0 0-1,0 1 0,0-1 0,0 0 0,0 1 0,0-1 1,-3 3 2952,3-2-2953,0-1 0,-1 0 1,1 0-1,0 0 0,-1 0 0,1 1 0,0-1 0,0 0 1,-1 0-1,1 0 0,-1 0 0,6 5 1781,-5-5-1988,0 0-1,0 0 1,0 1 0,1-1 0,-1 0 0,0 0-1,0 0 1,0 0 0,0 0 0,0 1-1,0-1 1,0 0 0,0 0 0,0 0 0,0 0-1,0 0 1,0 1 0,0-1 0,0 0-1,0 0 1,-1 0 0,1 0 0,0 0 0,0 0-1,0 1 1,0-1 0,0 0 0,0 0-1,0 0 1,0 0 0,0 0 0,0 0 0,-1 0-1,1 0 1,0 1 0,0-1 0,0 0-1,0 0 1,0 0 0,0 0 0,-1 0 0,1 0-1,0 0 1,0 0 0,0 0 0,0 0-1,0 0 1,0 0 0,-1 0 0,1 0 0,0 0-1,0 0 1,0 0 0,0 0 0,0 0-1,-1 0 1,1 0 0,0 0 0,0 0 0,0 0-1,0 0 1,0-1 0,4 2 651,28-20 2600,-8 2-2775,1-1-169,-22 15-277,1 0 0,0 0 0,-1 0 0,1 0 0,0 1 0,1-1 0,-1 1 0,0 0 0,1 1 0,-1-1 0,1 1 0,7-2 0,10 2-15,-17 0-38,-1 1-1,1 0 1,-1 0 0,1 0-1,-1 0 1,0 1 0,8 1-1,83 40 178,-89-38-141,1 0-1,-1 0 0,0 1 1,0 0-1,-1 0 0,1 1 1,-1-1-1,0 1 1,-1 1-1,0-1 0,0 0 1,4 10-1,-5-11-17,-1 0 1,-1 0 1,0 0 0,-1 1 0,1-1 0,-1 1 0,0-1 0,0 1 0,-1-1 0,0 0-1,0 1 1,0-1 0,-1 0 0,1 0 0,-4 6 0,1 0 23,-1 0 0,0 0 0,0-1 0,-1 0 0,-1 0 0,1-1 0,-2 0 0,1 0 1,-1-1-1,-17 15 0,-29 14 731,27-24-338,22-10-364,1-1 1,-1 1-1,0-1 1,0 0 0,0-1-1,-7 2 1,5-1-37,2-1-11,1 0 0,-1 0 0,0 0 1,0-1-1,0 1 0,0-1 0,1 0 0,-1-1 0,0 1 0,0-1 0,-7-2 0,-2 2-330,13 1 271,1 1 0,0-1-1,0 0 1,0 0 0,-1 0 0,1 0-1,0 0 1,0 0 0,-1 0-1,1 0 1,0 0 0,0 0 0,-1 0-1,1 0 1,0 0 0,0 0 0,0 0-1,-1 0 1,1 0 0,0 0 0,0 0-1,-1 0 1,1 0 0,0 0 0,0 0-1,-1 0 1,1 0 0,0 0 0,0-1-1,0 1 1,-1 0 0,1 0-1,0 0 1,0 0 0,0-1 0,0 1-1,0 0 1,-1 0 0,1 0 0,0-1-1,0 1 1,0 0 0,0 0 0,0-1-1,0 1 1,0 0 0,0 0 0,0 0-1,0-1 1,0 1 0,0 0 0,0-1-1,-3-1-2187,2 2 2016,1 0 0,-1 0 0,1-1 0,0 1 0,-1 0 0,1 0 0,-1-1 0,1 1 0,0 0 0,-1 0 0,1-1 0,0 1 0,-1-1 0,1 1 0,0 0 0,-1-1 0,1 1-1,0-1 1,0 1 0,-1 0 0,1-1 0,0 1 0,0-1 0,0 1 0,0-1 0,0 1 0,0-1 0,0 1 0,0-1 0,0 1 0,0-1 0,0 1 0,0-1 0,0 1 0,0 0 0,0-1 0,0 1-1,1-1 1,-1 1 0,0-1 0,1 0 0,6-11-2942,-5 0 105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7.9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45 160,'9'-12'7697,"-9"37"-1898,0-17-5423,1-1 0,0 1 0,0 0 1,0-1-1,1 1 0,3 7 0,-4-12-341,0-1 0,0 1 1,-1 0-1,1-1 0,-1 1 1,0 0-1,0-1 0,0 1 0,0 0 1,0 0-1,0-1 0,-2 5 1,2-4-8,-1 0 1,1 1-1,0-1 0,-1 0 1,2 0-1,-1 1 1,0-1-1,0 0 1,3 7-1,0 0 68,-1 0-1,0 0 1,0 0-1,-1 0 1,0 1-1,-1-1 1,-2 17-1,2 2 599,0-29-669,0 0 0,1 0-1,-1 0 1,1 0 0,-1 0 0,0 0 0,1 0 0,-1 0 0,1 0 0,-1 0 0,0 0 0,1 0 0,-1 0 0,0 0 0,1 0-1,-1-1 1,0 1 0,1 0 0,-1 0 0,0 0 0,1-1 0,-1 1 0,0 0 0,0 0 0,1-1 0,-1 1 0,0 0 0,0-1-1,1 1 1,-1 0 0,0-1 0,0 1 0,0-1 0,11-47 1255,0 6-680,-10 33-519,1 0-1,0 0 0,1 0 0,0 0 0,0 0 1,0 0-1,1 1 0,9-14 0,-5 9-60,1 0 0,0 1 1,0 0-1,2 0 0,-1 1 0,1 1 0,1 0 0,15-11 0,-17 11-75,2 1-71,-9 8-246,1 1 0,0 0-1,-1 0 1,1 0-1,-1 0 1,1 0 0,0 1-1,-1 0 1,1 0-1,-1 0 1,5 1 0,31 6-8458,-28-7 5524,-1 4 35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8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67 304,'-10'28'3619,"8"-26"-3478,1-1 0,0 1 0,0 0 0,0 0 0,0 0-1,0 0 1,0 0 0,1 0 0,-1 0 0,1 0 0,-1 0 0,1 0 0,0 0 0,-1 0 0,1 0-1,1 0 1,-1 0 0,0 1 0,0-1 0,2 3 0,10 27 1079,-11-25-971,1-1-1,0 1 1,1-1 0,-1 1-1,1-1 1,1 0 0,-1 0-1,1 0 1,0 0 0,1-1-1,-1 0 1,1 0-1,0 0 1,11 8 0,-12-11-145,2 3 128,1 0-1,0-1 1,0-1-1,0 1 1,1-1 0,-1 0-1,1-1 1,-1 1 0,1-2-1,0 1 1,0-1 0,0 0-1,0-1 1,0 0 0,0 0-1,0-1 1,11-1-1,-1-3-79,0-1-1,0-1 0,0 0 0,-1-1 0,-1-1 1,1-1-1,-1 0 0,-1-1 0,0-1 0,0 0 1,-1-1-1,13-17 0,-25 28-128,0 0 0,0 0 0,0-1 0,0 1-1,-1 0 1,1-1 0,-1 0 0,1 1 0,-1-1 0,0 0 0,0 1 0,-1-1 0,1 0-1,0 0 1,-1 0 0,0 0 0,0 0 0,0 0 0,0 0 0,0 0 0,0 0 0,-1 1 0,1-1-1,-1 0 1,0 0 0,0 0 0,0 1 0,0-1 0,-3-4 0,-14-14 266,15 17-258,1-1 0,-1 1 0,0 0 0,-1 1 0,1-1 0,-1 1 0,0-1 0,0 1 0,0 0 0,0 0 0,0 1 0,-1-1 0,1 1 0,-1 0 0,1 0 0,-1 1 0,0-1 0,0 1 0,0 0 0,0 1 0,0-1 0,-5 1 0,-14 0-111,1 2-1,0 1 0,0 0 1,1 2-1,-1 1 0,1 1 0,-42 18 1,-25 21-6898,87-45 6251,-5 4-855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22 123 1164,'-11'13'16674,"11"-8"-16654,0-5 137,-1 0-138,1 0 0,0 0 0,-1 0 0,1 0 0,0 0-1,-1 0 1,1 0 0,0 0 0,-1 0 0,1 0 0,0 0 0,-1 0 0,1 0 0,0 0 0,-1 0 0,1 1-1,0-1 1,-1 0 0,1 0 0,0 0 0,0 0 0,-1 1 0,1-1 0,0 0 0,0 0 0,-1 1 0,1-1 0,0 0-1,0 0 1,0 1 0,-1-1 0,1 0 0,0 1 0,0-1 0,0 0 0,0 1 0,0-1 0,0 0 0,0 1-1,0-1 1,10 36 1532,1-5-837,0 4-422,0 2 144,-11-35-413,0 1 0,1 0 0,-1-1 0,1 1 0,0-1 0,0 1 0,0-1 0,0 1 0,0-1 0,2 3 0,-1-3-7,-1 0-1,1 1 0,-1-1 1,0 1-1,0-1 0,0 1 1,-1-1-1,1 1 1,-1-1-1,1 4 0,-1-3-4,1-1-1,-1 0 1,1 0-1,-1 1 1,1-1-1,0 0 1,0 0-1,0 0 1,0 0-1,3 4 1,-3-4 3,1 0 0,-1 0 0,0 0 0,0 0 0,0 0 0,0 0 0,-1 0 0,1 1 0,0-1 0,0 5 0,10 45 379,-7-31-241,-3-20-147,-1-1 0,0 1 0,1 0 0,-1 0 0,0 0 0,0-1 0,1 1 0,-1 0 0,0 0 0,0 0 0,0 0 0,0 0 0,0 0 0,0 0 0,0-1 0,-1 1 0,1 0 0,0 0 0,0 0 0,-1 0 0,1-1 0,0 1 0,-1 0 0,1 0 0,-1-1 0,1 1 0,-2 1-1,1 5 38,-1-1 0,1 1 0,0 0 0,1 0 0,-1 0 0,2 0 0,-1 0 0,2 9 0,0 9 128,-3-22 610,1-6-340,-8-41-35,7 41-366,0-1 0,0 0 1,0 0-1,1 0 0,0 0 1,0 0-1,0 0 1,1-5-1,0-3 88,-6 7-88,4 5-38,1 0 0,0 0 0,-1 0 0,1 0 1,0 0-1,-1 0 0,1-1 0,0 1 0,-1 0 0,1 0 0,0 0 0,0-1 1,-1 1-1,1 0 0,0 0 0,0-1 0,-1 1 0,1 0 0,0-1 1,0 1-1,0 0 0,-1-1 0,1 1 0,0 0 0,0-1 0,0 1 0,0 0 1,0-1-1,0 1 0,0 0 0,0-1 0,0 1 0,0 0 0,0-1 1,0 1-1,0-1 0,0 1 0,0 0 0,0-1 0,0 1 0,0 0 0,1-1 1,-1 1-1,0 0 0,0-1 0,0 1 0,1 0 0,-1 0 0,0-1 1,1 1-1,3-8 6,-1 1-1,0 0 1,0-1 0,0 0 0,-1 0 0,0 0 0,1-13 0,2-6-30,0 7 12,-2 0 0,0 0-1,-1-37 1,9 9 44,-11 44-33,1 1 0,-1 0 0,1-1 0,0 1 1,0-1-1,1 1 0,-1 0 0,3-4 0,6-25 9,-9 30-9,0-1 0,0 1 0,0-1 0,0 1 0,1 0 0,-1-1 0,1 1 0,-1 0 0,1 0 0,0 0 1,0 0-1,0 0 0,0 0 0,0 1 0,0-1 0,4-1 0,37-21-11,30-10-9,-60 26 13,1 1 0,-1 1 0,1 0 1,1 1-1,15-3 0,-9 3 2,-19 4-1,0 0 1,1 0-1,-1 0 1,1 0 0,-1 0-1,1 1 1,-1-1 0,1 1-1,0 0 1,-1 0 0,1 0-1,-1 0 1,1 0 0,0 1-1,-1-1 1,1 1 0,-1-1-1,1 1 1,-1 0-1,1 0 1,-1 0 0,0 0-1,1 1 1,3 2 0,-6-3 3,1 1 0,-1-1 0,1 1 0,-1-1 0,1 1 0,-1 0 0,0-1 0,0 1 0,0-1 0,0 1 1,0-1-1,0 1 0,0 0 0,0-1 0,-1 1 0,1-1 0,-1 1 0,1-1 0,-1 1 0,0-1 0,1 1 0,-1-1 0,-1 2 0,-3 12 2,3-9 2,0 0-1,-1 0 1,0 0 0,1 0 0,-2-1-1,1 0 1,-1 1 0,1-1 0,-2-1-1,1 1 1,0 0 0,-1-1-1,-6 4 1,-10 13 5,-33 32 5,42-42-57,-1 0 1,0 0-1,-1-1 1,0-1-1,-16 7 1,29-15 38,-1 0-153,0 0-1,0 0 1,-1 0-1,1-1 1,-1 1 0,1-1-1,0 1 1,-1-1-1,1 0 1,-1 0-1,1 0 1,-1 0 0,1 0-1,-1 0 1,1-1-1,-1 1 1,1-1 0,0 0-1,-5-1 1,6 1-105,1 1 1,-1-1 0,0 0 0,0 0 0,1 1-1,-1-1 1,0 0 0,1 0 0,-1 1-1,1-1 1,-1 0 0,1 0 0,-1 0 0,1 0-1,0 0 1,-1 0 0,1 0 0,0 0-1,0 0 1,0 0 0,0 0 0,0 0-1,0 0 1,0 0 0,0 0 0,0 0 0,0-1-1,10-28-8877,-1 18 5500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9.8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343 0 288,'0'3'11559,"0"-1"-11512,-2 2 598,0 0 0,0-1 0,0 0-1,0 1 1,0-1 0,-1 0 0,1 0-1,-5 3 1,-27 28 123,5-4-444,-21 20 648,38-36-713,0-2-1,-1 0 1,0 0 0,-25 16 0,25-20-73,1 1-1,0 0 1,-17 17 0,-13 9 374,33-26-1057,26-14-2384,-3-24-6549,-5 11 3539,-9 11 2992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0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24 612,'2'-24'7092,"-1"24"-6826,0 1-1,0-1 1,1 0-1,-1 1 1,0-1-1,0 0 1,0 1 0,0-1-1,0 1 1,0 0-1,0-1 1,0 1 0,0 0-1,0 0 1,0-1-1,-1 1 1,1 0-1,0 0 1,-1 0 0,1 0-1,1 2 1,13 31 2300,2 1-1157,35 44 927,-31-52-1784,-16-20-424,1 1 0,0-1 1,1 0-1,11 10 1,36 31 394,-43-40-439,1 1 1,-1 0-1,-1 1 1,0 0 0,0 0-1,12 18 1,-11-13 15,-9-14-108,-1 0 1,0 0-1,0 0 1,0 1-1,-1-1 1,1 0-1,0 0 1,0 1-1,-1-1 0,1 0 1,-1 1-1,1-1 1,-1 1-1,1-1 1,-1 2-1,0-1-114,-1-1 0,1 0 0,-1 1-1,1-1 1,-1 0 0,0 1 0,1-1 0,-1 0 0,0 0-1,0 0 1,0 0 0,0 0 0,0 0 0,0 0 0,0 0-1,0 0 1,-2 0 0,3 0 2,0-1 0,-1 0 0,1 1 0,0-1 0,0 0 0,0 0 0,-1 1 0,1-1 0,0 0 0,-1 0 0,1 1 0,0-1 0,-1 0 0,1 0 0,0 0 0,-1 1-1,1-1 1,0 0 0,-1 0 0,1 0 0,0 0 0,-1 0 0,1 0 0,-1 0 0,1 0 0,0 0 0,-1 0 0,1 0 0,0 0 0,-1 0 0,1 0 0,0 0 0,-1 0 0,1-1 0,-1 1 0,1 0 0,0 0 0,0 0 0,-1 0 0,1-1 0,0 1 0,-1 0 0,1 0 0,0-1 0,0 1 0,-1 0-1,1-1 1,0 1 0,0 0 0,0-1 0,-1 1 0,1 0 0,0-1 0,0 1 0,0-20-11221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1.2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13 336,'0'0'168,"0"0"0,0-1-1,0 1 1,0 0 0,0-1 0,0 1 0,-1-1-1,1 1 1,0 0 0,0-1 0,0 1 0,0 0 0,0-1-1,1 1 1,-1 0 0,0-1 0,0 1 0,0 0-1,0-1 1,0 1 0,0 0 0,0-1 0,1 1-1,-1 0 1,0-1 0,0 1 0,0 0 0,1-1-1,-1 1 1,0 0 0,1 0 0,-1 0 0,0-1-1,0 1 1,1 0 0,-1 0 0,0 0 0,1-1-1,-1 1 1,0 0 0,1 0 0,-1 0 0,0 0 0,1 0-1,-1 0 1,1 0 0,-1 0 0,0 0 0,1 0-1,-1 0 1,2 0 752,25 23 4167,-2-3-3669,-11-4-674,-2 2-1,0 0 1,9 20-1,-11-19-302,2 0 0,-1-1 0,16 17 0,-14-16-273,-13-17-145,1 0-1,0 0 1,1 0-1,-1 0 1,0 0-1,1 0 1,-1-1 0,1 1-1,-1 0 1,1-1-1,0 1 1,-1-1-1,1 0 1,0 1 0,0-1-1,0 0 1,3 1-1,-3-2 1,10 6-351,-5-5 1532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1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421 1 480,'9'1'1306,"-13"1"556,3-2-1559,0 1 0,0-1 0,0 0-1,1 1 1,-1-1 0,0 1-1,0-1 1,0 1 0,0-1-1,1 1 1,-1-1 0,0 1-1,1 0 1,-1-1 0,1 1-1,-1 0 1,0 0 0,1 0 0,0-1-1,-1 1 1,0 1 0,-2 3 689,-4 9 1357,6-11-2158,1-1 1,-1 1-1,1-1 0,-1 0 1,0 0-1,0 1 1,0-1-1,0 0 1,0 0-1,0 0 1,-1 0-1,1 0 1,-1 0-1,1 0 1,-4 2-1,-10 15 553,-26 47 729,-2 1-578,-108 158 718,134-204-1483,13-17-85,0 1 0,1-1-1,-1 1 1,1 0 0,0 0 0,-4 10 0,4-7 25,-1-1 0,0 0 0,-1 0 0,1 0 0,-10 9 0,-6 11 154,13-17-164,6-8-44,0 0 1,-1 0 0,1 0 0,0 0-1,0 0 1,0 0 0,0 0 0,0 0 0,1 0-1,-1 1 1,1-1 0,-1 0 0,1 3-1,0-4 268,1-8-1182,-1 7 799,0 0-1,0-1 1,0 1-1,0 0 1,0 0-1,0-1 1,0 1-1,0 0 1,0 0-1,0-1 1,1 1-1,-1 0 1,0 0-1,0 0 1,0-1-1,0 1 1,0 0-1,1 0 1,-1 0-1,0-1 1,0 1-1,0 0 1,1 0-1,-1 0 1,0 0-1,0 0 1,1 0-1,-1-1 1,0 1-1,0 0 1,0 0-1,1 0 1,-1 0-1,0 0 1,0 0-1,1 0 1,-1 0-1,0 0 1,0 0-1,1 0 1,-1 0-1,0 0 1,0 0-1,1 0 1,-1 0-1,0 1 1,0-1-1,1 0 1,-1 0-1,0 0 1,0 1 62,0-1 0,0 0 0,0 0 0,0 0 1,0 1-1,0-1 0,0 0 0,0 0 0,0 1 0,0-1 0,0 0 1,-1 0-1,1 0 0,0 1 0,0-1 0,0 0 0,0 0 0,0 0 0,-1 0 1,1 1-1,0-1 0,0 0 0,0 0 0,-1 0 0,1 0 0,0 0 1,0 0-1,-1 0 0,1 0 0,0 1 0,0-1 0,0 0 0,-1 0 1,1 0-1,0 0 0,0 0 0,-1 0 0,1 0 0,0 0 0,0-1 0,-1 1 1,1 0-1,0 0 0,0 0 0,0 0 0,-1 0 0,1 0 0,0 0 1,0 0-1,0-1 0,-1 1 0,1 0 0,0 0 0,0 0 0,0 0 0,0-1 1,-1 1-1,1 0 0,0 0 0,0 0 0,0-1 0,0 1 0,0 0 1,0-1-1,-1-8-7007,0-1 4621,-8-2-257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55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91 224,'0'0'3842,"23"-12"574,-16 10-3676,-6 1-540,1 1 0,-1 0 0,1-1 0,-1 1 0,0-1 0,1 0 0,-1 1-1,0-1 1,1 0 0,-1 0 0,0 0 0,0 0 0,0 0 0,0 0-1,0 0 1,0 0 0,0 0 0,1-3 0,-1 4-50,0-1 0,-1 0 0,1 0 0,0 1 1,0-1-1,0 1 0,0-1 0,0 1 0,0-1 0,0 1 0,1 0 1,-1-1-1,0 1 0,0 0 0,0 0 0,0 0 0,0 0 1,0 0-1,1 0 0,-1 0 0,0 0 0,0 0 0,0 1 0,0-1 1,1 1-1,15-1 503,-1-1-250,9 1 167,23 14 85,0-3 1,0-2 0,1-2 0,71 2 0,-75-11-418,0-3 0,49-10 0,-9 1-23,-59 12-96,52 2 0,-33 1-32,-29 0-2,0 1 1,0 0-1,19 5 0,-25-4 25,0-1 1,0 0-1,1-1 0,-1 0 0,1 0 1,-1-1-1,18-2 0,4-2 179,0 1 0,45 2 0,-44 1-222,-8 0-32,-1-2 0,0-1 0,0-2 0,30-8 0,-31 9 18,-1 0 1,1 2-1,-1 0 1,1 2-1,31 3 1,27-1 28,5-14-21,22 0 18,-11 0-13,-11 6 189,-71 3-181,-14 2-68,0 1 0,0-1-1,0 1 1,1 0 0,-1 0-1,0-1 1,0 1 0,0 0-1,0 0 1,1 0 0,-1 0 0,0 0-1,0 1 1,0-1 0,0 0-1,1 0 1,-1 1 0,0-1-1,0 1 1,0-1 0,2 2-1,-1-1 7,0-1-1,0 1 1,0 0-1,0-1 1,0 1-1,1-1 1,-1 0-1,0 0 1,0 0-1,1 0 1,3 0-1,18 2 60,-22-1-64,1 0 0,0 0 1,0 0-1,0-1 0,0 1 0,0-1 0,0 0 0,0 0 0,0 0 1,4 0-1,21 3 21,-16 0 44,1 0 0,-1-1 0,1 0 0,-1-1 0,23-1 0,30 12-68,-19-5 9,-2 5 4,18 4-21,35 3 18,-92-18-9,-1 0 0,1 0-1,-1 0 1,1 0 0,-1-1 0,1 0 0,-1 0 0,1 0 0,7-2-1,22 0 21,-4 0-41,-22 1 15,1 1 0,0-1 0,-1 2-1,14 1 1,-11 1-1,-7-3-2,24-2-1,26 8-3,41 0 4,-93-6 0,0 0 1,1 0 3,0 0 0,0 0-1,0 0 1,0 1 0,0-1-1,0 1 1,-1 0 0,1 0-1,4 1 1,21 4-18,-14 0 4,72-6-266,-82 2 272,-1 1 1,21-2-14,-15-1 0,-7-1 21,-1 1 1,1 0-1,0-1 0,0 1 1,-1 0-1,1 0 0,0 0 0,0 0 1,-1 1-1,1-1 0,0 0 1,0 1-1,-1-1 0,1 1 0,0 0 1,-1-1-1,1 1 0,1 1 0,31 6-53,-27-5 50,1-1-1,0 0 1,0 0 0,-1-1-1,1 0 1,0 0 0,0-1-1,15-1 1,-11 1-15,-5-2 18,15-2-12,-20 4 15,0 0-3,0 0-1,0 0 0,1-1 1,-1 1-1,0-1 0,0 0 1,0 0-1,1 0 0,-1 0 1,0 0-1,0 0 0,2-2 1,-2 1-3,-2-2 4,0 4-1,0-1 0,0 1 0,0 0 1,1-1-1,-1 1 0,0 0 0,0 0 0,0-1 1,1 1-1,-1 0 0,0-1 0,1 1 1,-1 0-1,0 0 0,0 0 0,1-1 0,-1 1 1,0 0-1,1 0 0,-1 0 0,0 0 0,1 0 1,-1 0-1,0 0 0,1 0 0,-1 0 1,1-1-1,-1 1 0,0 1 0,1-1 0,-1 0 1,1 0-2,-1 0 1,1 0 0,-1 0-1,1 0 1,-1 0 0,1 0-1,-1 0 1,0 0 0,1 0-1,-1-1 1,1 1 0,-1 0-1,1 0 1,-1 0 0,0 0-1,1-1 1,-1 1 0,0 0-1,1 0 1,-1-1 0,0 1-1,1 0 1,-1-1-1,0 1 1,1 0 0,-1-1-1,0 1 1,0 0 0,1-1-1,-1 1 1,0-1 0,0 1-1,0-1 1,2-2-2,10-15 2,-7 17-1,-2 16-5,-3-14 26,0 0-20,-1 0 0,1 1 1,0-1-1,-1 0 0,0 0 0,1 1 1,-1-1-1,0 0 0,1 0 0,-1 0 1,0 0-1,0 0 0,0 0 1,-1 1-1,2 0 1,1-1 0,-1 1 1,0-1-1,0 1 0,0-1 0,-1 1 1,1-1-1,0 1 0,0-1 0,-1 1 1,1-1-1,-1 1 0,0-1 1,1 1-1,-1-1 0,0 0 0,0 0 1,0 1-1,-1 0 0,2 0-1,-1 0 1,1-1-1,-1 1 0,1 0 0,0-1 1,0 1-1,0 0 0,0-1 0,0 1 1,0 0-1,0-1 0,1 1 1,-1 0-1,1-1 0,-1 1 0,1 0 1,0-1-1,1 3 0,3 18 2,-5-16-4,1 1 4,-1-1-1,-1 1 0,1 0 0,-1-1 0,0 1 0,0 0 0,-5 12 0,4-12 4,1 1-1,0 0 1,0-1-1,1 1 1,-1 0-1,2 0 1,1 12-1,-1 9 4,-1 237 17,11-193-65,-10-43 54,0-18 1,-1 1 0,0-1-1,-1 0 1,0 1-1,-1-1 1,-5 16-1,6-22-13,-1-1 0,1 1 0,1-1 0,-1 1 0,1-1 0,0 9 0,0-9 0,1-1 0,-1 1 1,-1-1-1,1 1 0,-1-1 1,0 0-1,0 1 0,-2 4 0,-7 34 21,-1 16-9,0 4-13,10-60 2,1 1-1,-1-1 1,1 1-1,0-1 1,0 0-1,0 1 1,1-1-1,-1 1 1,1-1 0,0 0-1,2 7 1,-2-8-2,-1 1 1,1 0 0,0-1 0,-1 1 0,1 0-1,-1 0 1,0 0 0,0-1 0,0 1 0,0 0-1,-1 3 1,-2 8 5,0-1 0,1 1 0,1 0 0,0 0 0,0 0 0,3 16 0,-2 4 9,11 32-1,-11 36-14,11-58 16,-11 39-5,11-32-35,-12-47 28,1 0 0,1 0-1,-1 0 1,1 0 0,-1 1 0,1-1-1,0 0 1,1 0 0,2 5-1,6 42 22,-3-37-17,0 0 1,-2 1-1,5 15 0,6 18 236,3-8 46,-13-30-186,-1 0-1,0 1 1,-1 0 0,0 0-1,0 0 1,-1 0 0,1 13-1,7 36-39,-11-56-70,0-2 11,1 1 0,-1-1 1,0 1-1,0 0 0,0-1 0,0 1 0,0 0 1,-1-1-1,1 1 0,-1-1 0,0 1 0,0-1 1,0 1-1,0-1 0,0 0 0,-2 4 0,2 16-35,1-20 31,1 0 0,-1 0 1,0 0-1,0 0 0,0-1 0,0 1 0,0 0 0,0 0 0,0 0 0,0 0 1,-1-1-1,1 1 0,-1 0 0,-1 2 0,1-2-3,0-1 1,0 1-1,0-1 0,0 1 0,0 0 1,0 0-1,1 0 0,-1-1 0,1 1 1,-1 0-1,1 0 0,-1 0 0,1 0 1,0 0-1,0 0 0,0 2 0,1 45-45,-1-34 27,0-14 12,-1 35 24,-1-33-22,0 0 0,1 1 0,0-1 1,0 0-1,0 0 0,0 0 0,0 1 0,1-1 1,-1 0-1,1 1 0,0-1 0,0 0 0,0 1 1,1 3-1,0 6-111,-5-7 77,3-5 45,1-1-1,-1 0 0,1 1 1,-1-1-1,1 1 1,-1-1-1,1 1 1,-1 0-1,1-1 1,0 1-1,-1-1 1,1 1-1,0 0 1,0-1-1,-1 1 0,1 0 1,0-1-1,0 1 1,0 0-1,0-1 1,0 2-1,0 10-28,1-8 19,-1 0-1,0 1 1,0-1-1,0 0 0,0 0 1,0 1-1,-1-1 1,0 0-1,0 0 0,0 0 1,-1 0-1,-2 7 1,0 11-19,3-21 24,0-1 1,1 1 0,-1-1-1,1 0 1,-1 1 0,1-1 0,-1 0 0,1 1-1,-1-1 1,1 0 0,-1 1 0,1-1 0,0 1-1,-1-1 1,1 1 0,0-1 0,0 1-1,-1-1 1,1 1 0,0-1 0,0 1 0,0-1-1,-1 1 1,1-1 0,0 1 0,0 0 0,0-1-1,0 1 1,0-1 0,0 1 0,0-1-1,1 1 1,-1 0 0,0-1 0,0 1 0,0 1-8,9 4-65,-9-6 72,-1 0 0,1 0 0,0 0 0,-1 0 0,1 0 1,-1 0-1,1 1 0,0-1 0,-1 0 0,1 0 0,-1 0 0,1 1 0,0-1 0,-1 0 0,1 1 0,0-1 1,-1 0-1,1 1 0,0-1 0,0 0 0,-1 1 0,1-1 0,0 0 0,0 1 0,0-1 0,0 1 1,0-1-1,-1 0 0,1 1 0,0-1 0,0 1 0,0-1 0,0 1 0,0 0 0,0 0-3,11 5-52,-11 11 31,0-16 20,0 0-79,0-1 49,0 1 0,0-1 0,0 1-1,0-1 1,-1 1 0,1-1 0,0 1-1,0-1 1,-1 1 0,1-1 0,0 1-1,0-1 1,-1 1 0,1-1 0,0 1-1,-1-1 1,1 0 0,-1 1 0,1-1-1,-1 0 1,1 1 0,-1-1 0,1 0-1,-1 1 1,0-1 0,-1 0-288,-32-12-7334,6-32-5255,26 38 12006,-9-17-2927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4.8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62 800,'11'-25'3653,"-2"11"-1939,-8 13-1329,0 0 0,0 0 1,0 0-1,0-1 0,0 1 0,0-1 0,0 1 1,0-1-1,0 1 0,-1-1 0,1 1 0,-1-1 1,1-1-1,4 3 1836,-4-1-2060,-1 1-1,1 0 0,-1 0 1,1 0-1,-1 0 1,0-1-1,1 1 1,-1 0-1,1 0 0,-1 0 1,1 0-1,-1 0 1,1 0-1,-1 0 1,1 0-1,-1 0 1,1 0-1,-1 0 0,1 1 1,-1-1-1,0 0 1,1 0-1,-1 0 1,1 1-1,-1-1 0,0 0 1,1 0-1,-1 1 1,1-1-1,-1 0 1,0 1-1,1-1 1,-1 0-1,0 1 0,0-1 1,1 1-1,-1-1 1,0 0-1,0 1 1,0-1-1,1 1 0,-1 0 1,5 17 805,1 6-403,4 6-142,1 54 258,-11-50-438,-1-20-176,0-1-1,1 1 1,1-1-1,1 1 1,0 0-1,4 15 1,0 16 27,-1-3 8,-3-36-79,-1 0 0,0 1 0,0-1 0,-1 1 0,0 12 1,0-13-6,0 1 1,0 0-1,1-1 1,0 1-1,3 12 1,-2-7 31,0 0 1,-1 1 0,0-1 0,-1 1 0,-3 23 0,1 4 109,-8 21 97,10-58-233,0 0 1,0 0 0,0 1 0,-1-1 0,1 0 0,-1 0-1,0 0 1,0 1 0,0-1 0,0 0 0,-2 3 0,-2 14 131,-1-3-64,5-11-82,-1-1 0,2 0 0,-1 1 0,0-1 0,1 1 0,0-1 0,0 0 0,2 10 1,-1 0-7,-1-4 62,1-9-50,-1 1 0,0 0 1,0-1-1,0 1 0,0 0 0,0-1 1,-1 1-1,1 0 0,-1-1 1,0 1-1,0-1 0,0 1 0,0-1 1,0 1-1,-2 2 0,0 30 205,4-20-208,-1-22-633,-23-23-6491,7 14 2455,15 15 4279,0 0 0,0 0 1,-1 0-1,1 0 1,0 0-1,0 0 1,0 0-1,0 0 1,0 0-1,0-1 0,1 1 1,-1 0-1,0-1 1,0 1-1,1 0 1,-1-4-1,-8-12-3777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5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68 560,'-10'18'12051,"40"-36"-7448,-19 13-3587,10-2-268,-19 7-415,8-2-83,-1 1 0,1 0 0,0 1-1,0 0 1,10 2 0,-11-1-180,0-1 0,1 1 0,-1-2 0,0 1 1,16-4-1,-8 1 117,0 1 0,0 0 0,33 2 0,-30 0-58,-5 0-58,1 0-1,0 0 1,0-2-1,-1 0 1,1-1-1,-1 0 1,1-2-1,-1 1 1,26-14-1,-17 11-446,-24 11-354,-13 6-342,-2-3-2391,1 1 0,-1-2 0,-27 9 0,20-9-420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6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63 336,'0'0'3016,"10"7"5306,-4-5-7736,-1 0-1,1 0 0,-1 0 0,1-1 0,0 0 0,0 0 0,0-1 0,-1 1 0,7-2 1,4 0-206,-1 0 1,1-2 0,-1 0 0,24-8-1,34-7-48,66-18-311,-132 34-189,17-2 154,-24 4-56,1 0 1,-1-1 0,1 1 0,-1 0 0,0 0-1,1 0 1,-1 0 0,1 0 0,-1 0-1,1 0 1,-1 0 0,1 0 0,-1 0 0,0 0-1,1 0 1,-1 0 0,1 1 0,-1-1-1,1 0 1,-1 0 0,0 0 0,1 1 0,-1-1-1,0 0 1,1 0 0,-1 1 0,0-1-1,1 0 1,-1 1 0,0-1 0,1 0-1,-1 1 1,0-1 0,0 1 0,1 0 0,-35 19-10536,14-9 6990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6.8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0 170 84,'11'-29'6297,"20"4"-1602,-26 18-3840,1 0 1,0 1 0,1 0 0,0 0-1,0 0 1,0 1 0,12-7 0,72 24 1050,-85-11-1860,10 2-115,-1-2 1,1 0 0,-1-1-1,1 0 1,0-1 0,-1-1-1,0-1 1,24-6 0,25-12-4410,-62 20 3875,1 0 1,-1-1-1,0 1 1,1-1-1,-1 1 1,0-1-1,0 0 1,0 0-1,0 0 1,0 0-1,2-3 1,2-2-1540,5-5-1363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7.6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19 336,'0'-4'1083,"0"4"-952,-1 0-1,1-1 1,0 1-1,0 0 1,0-1-1,0 1 1,0-1-1,0 1 1,-1-1-1,1 1 1,0 0-1,0-1 1,0 1 0,1-1-1,-1 1 1,0-1-1,0 1 1,0 0-1,0-1 1,0 1-1,0-1 1,0 1-1,1 0 1,-1-1-1,0 1 1,0 0-1,1-1 1,-1 1-1,0 0 1,1-1-1,-1 1 1,0 0-1,1 0 1,-1-1-1,0 1 1,7-1 5741,-7 1-5754,-1 0-1,1-1 1,0 1 0,-1 0 0,1 0 0,0 0-1,-1 0 1,1 0 0,0 0 0,-1 0 0,1 0 0,0 1-1,-1-1 1,1 0 0,0 0 0,-1 0 0,1 0-1,0 0 1,-1 0 0,1 1 0,0-1 0,0 0-1,-1 0 1,1 1 0,0-1 0,0 0 0,-1 0 0,1 1-1,0-1 1,0 0 0,0 0 0,0 1 0,-1-1-1,1 0 1,0 1 0,0-1 0,0 0 0,0 1 0,0-1-1,0 1 1,-41 35 2613,-4 27-1745,30-43-544,-24 41 0,31-49-304,0 0 0,0-1-1,-1 1 1,-13 12 0,12-14-17,1 0-1,0 1 0,1 0 0,-9 15 0,12-18-39,0 0 0,0-1 0,-1 0 0,-9 10 0,-14 17 182,-26 31 40,47-59-292,7-5-24,1-9-980,-1 2-255,1-1-1,0 0 1,1 1-1,0-1 1,0 1-1,0-1 0,1 1 1,2-7-1,-3-17-5044,-1 11 3120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64 616,'0'0'8990,"0"2"-7976,0 12 8497,-2-12-9736,2-2 235,-1 0-1,1 0 1,0 0 0,-1 0 0,1 0 0,0 0-1,-1 0 1,1 0 0,-1 0 0,1 0 0,0 0-1,-1 0 1,1 0 0,0 1 0,-1-1 0,1 0-1,0 0 1,0 0 0,-1 1 0,1-1 0,0 0-1,0 0 1,-1 1 0,1-1 0,0 0-1,0 0 1,-1 1 0,1-1 0,0 0 0,0 1-1,0-1 1,0 0 0,0 1 0,0-1 0,-1 0-1,1 1 1,0-1 0,0 1 0,0-1 0,0 0-1,0 1 1,0-1 0,0 0 0,0 1 0,1-1-1,-1 0 1,0 1 0,0-1 0,0 0 0,0 1-1,0-1 1,1 0 0,-1 1 0,0-1 0,1 1 2,-1-1 1,0 1 0,0-1 0,0 1-1,0-1 1,1 1 0,-1-1 0,0 1 0,0-1-1,0 1 1,0 0 0,0-1 0,0 1-1,0-1 1,0 1 0,0-1 0,-1 1 0,1-1-1,0 1 1,0-1 0,0 1 0,-1-1-1,1 1 1,0-1 0,0 1 0,-1-1 0,1 1-1,-1-1 1,0 1 0,0 0 4,1-1 0,-1 1 1,0 0-1,0 0 0,1-1 1,-1 1-1,1 0 0,-1 0 0,0 0 1,1 0-1,0 0 0,-1 0 1,1 0-1,0 0 0,-1 0 0,1 0 1,0 0-1,0 0 0,0 0 1,0 0-1,0 0 0,0 0 0,0 1 1,6 34 293,-1-3-140,6 28-95,0 18 621,-12-74-679,1 0-1,0-1 1,1 1-1,-1 0 1,1-1-1,0 1 1,0-1-1,0 1 1,4 6-1,-3-6-10,0 0 0,0 1 0,0-1 0,-1 0 0,0 1 0,0-1 0,0 1 0,-1 0 0,1-1 0,-2 9 0,1-9-3,11 25-47,-11-14 59,-1-13-5,1 0 0,-1 1 1,1-1-1,0 0 0,1 0 0,-1 0 0,0 1 0,1-1 1,0 0-1,0 0 0,0 0 0,0 0 0,0 0 1,3 5-1,-4-7-8,1-1 0,-1 1 0,1 0 0,-1 0 0,0 0 0,1 0 0,-1 0 0,0 0 0,0 0 0,0 0 0,0-1 0,0 1 0,0 0 0,0 0 0,0 0 0,0 0 0,-1 2 0,3 16 33,-1-15-34,1 1 1,-1-1 0,1 1-1,-1-1 1,0 1-1,-1 0 1,1-1 0,-1 1-1,-1 8 960,0-25-576,-2 9-369,1-1-1,-1 0 1,1 0-1,0 0 1,1 0-1,-1-1 1,1 1-1,0 0 1,0-1-1,0 1 1,0-6-1,-10-75 16,11 78-32,0-1 0,0 1 0,-1 0 0,0 0 0,-1-1 0,-3-10 0,3 8-5,0-1-1,1 0 0,0-1 1,1 1-1,0 0 0,2-16 1,0-12-8,-2 21 12,-1 11 3,1 1-1,0-1 0,0 1 0,1-1 1,-1 0-1,1 1 0,1 0 1,-1-1-1,4-8 0,4-7-9,-8 19 6,0 0 1,0-1-1,0 1 0,0 0 1,1 0-1,0 0 1,-1 0-1,4-3 1,11-17 14,11-10 30,-14 13-14,-13 18-29,1 0 0,0 0 0,0 0 0,1 0 0,-1 0 0,0 0 0,0 1 0,1-1 0,-1 0 0,1 1 0,0-1 0,-1 1 0,4-2 0,88-58-150,-89 60 144,-1 0 0,1 0 0,0 1-1,-1 0 1,1-1 0,0 1 0,-1 0 0,1 1 0,-1-1 0,1 1 0,0 0-1,-1-1 1,1 1 0,5 3 0,-2-2 5,-4-1 0,1 0-1,-1 0 0,1 1 1,-1-1-1,0 1 0,1 0 1,-1 0-1,0 0 1,0 0-1,0 1 0,-1-1 1,1 1-1,-1-1 0,5 6 1,-2-1-15,7 6-1,23 30-35,-34-42 52,0 0-1,0 1 1,-1 0 0,1-1 0,0 1-1,-1-1 1,1 1 0,-1 0-1,0-1 1,0 1 0,1 0-1,-1-1 1,0 1 0,0 0-1,-1 0 1,1-1 0,0 1 0,0 0-1,-1-1 1,1 1 0,-1-1-1,0 1 1,1 0 0,-1-1-1,0 1 1,0-1 0,0 0 0,-1 3-1,-13 31 47,6-24-48,-1 0 1,0-1-1,-1 0 0,0 0 0,-1-1 1,0-1-1,0 0 0,-1-1 0,-15 8 0,7-4 8,-119 56 65,106-53 897,20-14-3117,8-20-13909,6 7 12136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8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 1672,'0'-1'215,"0"1"0,-1-1 0,1 1 0,0 0 1,0-1-1,-1 1 0,1-1 0,0 1 0,-1 0 0,1-1 0,-1 1 0,1 0 0,0 0 0,-1-1 0,1 1 0,-1 0 0,1 0 0,-1-1 0,1 1 1,-1 0-1,1 0 0,-1 0 0,1 0 0,-1 0 0,1 0 0,-1 0 0,1 0 0,-1 0 0,1 0 0,-1 0 0,1 0 0,-1 0 0,1 0 1,0 1-1,-1-1 0,1 0 0,-1 0 0,1 0 0,-1 1 0,1-1 0,0 0 0,-1 1 0,1-1 0,-1 0 0,1 1 0,0-1 0,-1 0 1,1 1-1,0-1 0,0 1 0,-1-1 0,1 0 0,0 1 0,0-1 0,0 1 0,0-1 0,-1 1 0,1-1 0,0 1 0,0-1 0,0 1 1,0-1-1,0 1 0,0-1 0,0 2 0,20 24 2232,2 1-1579,-18-19-681,0-1 0,1-1-1,0 1 1,1-1-1,-1 1 1,10 7 0,18 21 353,-20-19-211,0 0 0,20 16 1,7 8 170,109 118 716,-76-91-814,-62-58-429,-10-9-6,-1 0 0,0 0 0,1 0 0,-1 1 0,0-1 0,0 0 0,1 0 0,-1 0 0,0 0 0,1 1 0,-1-1 0,0 0 0,0 0 0,1 1 0,-1-1 0,0 0 0,0 0 0,0 1 0,1-1 0,-1 0 0,0 1 0,0-1 0,0 0 0,0 1 0,0-1 0,0 0 0,0 1 0,1-1 0,-1 0 0,0 1 0,0-1 0,0 0 0,0 1 0,-1-1 0,1 0 0,0 1 0,0-1 0,0 0 0,0 1 0,0-1 0,0 0 0,0 0 0,-1 1 0,1-1 0,0 0 0,0 1 0,0-1 0,-1 0 0,1 0 0,0 1 0,0-1 0,-1 0 0,1 0 0,0 0 0,-1 1 0,-42-19-12275,32 12 8355,0-1 18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9.4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13 448,'0'0'1670,"-2"-12"5748,2 12-7177,-1 1 0,0-1 0,0 0 0,1 1 0,-1-1 1,0 1-1,1-1 0,-1 1 0,1-1 0,-1 1 0,1 0 0,-1-1 1,1 1-1,-1 0 0,1-1 0,0 1 0,-1 0 0,1-1 1,0 1-1,-1 0 0,1 0 0,0 0 0,0-1 0,0 1 1,0 0-1,0 0 0,0 0 0,0-1 0,0 1 0,0 0 1,0 0-1,0-1 0,1 1 0,-1 1 0,8 45 711,-4-21-306,7 29-30,-11-36-482,-1 7 136,2 1 0,1-1-1,5 27 1,-5-38-100,0 1 0,-1 0 1,-1 20-1,0-21-53,0 1 1,1-1 0,4 20 0,-4-25-56,0 1 0,0 0 1,-1 0-1,-2 17 0,1-18-14,0 0 0,1 1 0,0-1 0,1 0 0,2 12-1,-1-4 42,0 0-1,-1 0 0,-1 0 0,-4 23 1,1 17 224,3-41-200,0-5-14,0-1-1,0 1 1,1 0 0,0-1-1,6 22 1,-5-27-43,-1 0 0,0 0 0,-1 0 0,0 0 0,0 0 0,-1 11 0,0 3 133,1-19-119,-3 3-2220,3-4 2049,0 0 0,0-1 0,0 1 1,0 0-1,1 0 0,-1 0 1,0 0-1,0-1 0,0 1 0,0 0 1,0 0-1,0 0 0,0-1 0,0 1 1,0 0-1,0 0 0,0-1 1,0 1-1,-1 0 0,1 0 0,0 0 1,0 0-1,0-1 0,0 1 1,0 0-1,0 0 0,0 0 0,0 0 1,-1-1-1,1 1 0,0 0 1,0 0-1,0 0 0,0 0 0,0 0 1,-1-1-1,1 1 0,0 0 1,0 0-1,0 0 0,-1 0 0,1 0 1,0 0-1,0 0 0,0 0 1,-1 0-1,1 0 0,0 0 0,0 0 1,0 0-1,-1 0 0,1 0 1,0 0-1,0 0 0,0 0 0,-1 0 1,1 0-1,0 0 0,0 0 1,0 1-1,-1-1 0,1 0 0,0 0 1,0 0-1,0 0 0,0 0 1,-1 1-1,-18-42-11516,17 28 8233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0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1084,'5'7'3449,"-5"-7"-3317,1 0-1,-1 0 1,0 1 0,1-1-1,-1 0 1,0 0 0,1 0-1,-1 1 1,0-1 0,1 0-1,-1 0 1,0 1 0,1-1 0,-1 0-1,0 1 1,0-1 0,1 0-1,-1 1 1,0-1 0,0 1-1,0-1 1,0 0 0,0 1-1,1-1 1,-1 1 0,0-1-1,0 0 1,0 1 0,0-1-1,0 1 1,0-1 0,0 0-1,0 1 1,-1-1 0,1 1 0,0 0 76,0 0 0,0-1 0,-1 1 1,1-1-1,0 1 0,0 0 0,0-1 1,0 1-1,0-1 0,0 1 0,0-1 1,1 1-1,-1 0 0,0-1 1,0 1-1,0-1 0,0 1 0,1-1 1,-1 1-1,0-1 0,1 1 0,-1-1 1,0 1-1,1-1 0,-1 1 0,1-1 1,-1 1-1,0-1 0,1 0 1,-1 1-1,1-1 0,-1 0 0,1 1 1,0-1-1,0 1-365,3 0 583,1 0-1,-1 0 1,1 0 0,-1-1-1,1 0 1,-1 0 0,1 0-1,0 0 1,-1 0 0,8-3-1,19 1 674,-2 2-593,21 0 187,65-7 1,-89 1-713,-21 4-47,0 0 0,1 1 0,0 0 0,-1 0 0,1 0 0,0 0 0,-1 1 0,1 0-1,0 0 1,-1 1 0,1 0 0,7 1 0,-12 0-252,-1-1 1,0 0-1,1 0 0,-1 0 0,0 0 1,1 1-1,-1-1 0,0 0 1,0 0-1,0 1 0,0-1 0,0 0 1,0 0-1,-1 0 0,1 1 0,0-1 1,-1 0-1,1 0 0,-1 0 1,1 0-1,-1 1 0,1-1 0,-1 0 1,0 0-1,1 0 0,-1 0 0,0-1 1,0 1-1,0 0 0,-1 1 1,-19 5-7026,10-2 3573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0.6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2576,'13'-9'11622,"-5"-17"-5459,-2 18-5167,-6 8-1040,-1 0 0,1 0-1,0 0 1,0 0-1,-1-1 1,1 1 0,0 0-1,0 0 1,-1 0-1,1 0 1,0 0 0,0 0-1,-1 0 1,1 0 0,0 0-1,0-1 1,0 1-1,-1 0 1,1 0 0,0 0-1,0-1 1,0 1 0,0 0-1,-1 0 1,1 0-1,0-1 1,0 1 0,0 0-1,0 0 1,0-1 0,0 1-1,0 0 1,0 0-1,0-1 1,0 1 0,0 0-1,0 0 1,0-1 0,0 1-1,0 0 1,0 0-1,0-1 1,0 1 0,0 0-1,0 0 1,0-1 0,0 1-1,0 0 1,0 0-1,0-1 1,1 1 0,-1 0-1,0 0 1,0 0 0,0-1-1,0 1 1,1 0-1,-1 0 1,-21-7-11535,19 7 9818,-9-5-2290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3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496 6 784,'0'0'4403,"-21"-5"1384,19 6-5408,1-1-1,-1 1 0,0 0 0,1 0 1,-1-1-1,0 1 0,0-1 1,1 1-1,-1-1 0,0 0 0,0 0 1,1 0-1,-1 0 0,0 0 1,0 0-1,0 0 0,-2-1 0,-4 1-141,-35 23 1681,41-22-1821,-28 12 263,-26 17 276,52-28-518,0 0 0,1 0 0,-1 0 0,0 1 0,1-1 0,0 1 0,-6 5 0,-21 16 268,27-22-369,0 1 0,0-1-1,0 1 1,1 0 0,-1 0-1,1 0 1,0 0 0,0 0-1,0 0 1,0 1 0,1-1-1,-3 8 1,3-7-5,-1 0-1,0 0 1,1 0 0,-2-1-1,1 1 1,0 0-1,-1-1 1,-3 5 0,-19 26 127,8-9-52,16-23-63,2 17 40,5-8-70,1-2 0,-1 1 0,2-1 0,-1 0 0,1-1 0,0 0 0,1 0 0,0 0 0,17 9 0,53 43-102,-69-52 174,16 11-7,-1 1 0,41 42-1,-51-48-47,-13-12-6,0 0 0,1 0-1,-1 0 1,0 0-1,0 0 1,0 0-1,-1 0 1,1 1-1,0-1 1,-1 1-1,0-1 1,1 1-1,-1 0 1,0-1 0,-1 1-1,1 0 1,0 3-1,6 10 56,-7-15-59,1-1 1,-1 1-1,1 0 0,0 0 0,-1 0 1,1 0-1,-1 0 0,0 0 0,1 0 1,-1 0-1,0 0 0,0 0 0,1 0 0,-1 0 1,0 0-1,0 0 0,0 0 0,0 0 1,-1 0-1,1 0 0,0 0 0,0 0 1,-1 1-1,1-2 0,0 1 0,-2 2 0,-1 3-26,-1 2 25,-1-1 1,0 0-1,0 0 0,0 0 0,-1 0 1,0-1-1,-7 6 0,-1 1 82,8-8-22,0 0 0,0 0 0,-1 0 0,1-1 0,-1 0 0,0 0 0,-11 4 0,-6 2 72,8-4-74,0 0-1,0-1 0,-29 6 1,5-4-1,30-5-61,1 0 0,-1 0-1,1-1 1,-1 0-1,0 0 1,1-1 0,-1-1-1,0 0 1,1 0 0,-1-1-1,-14-4 1,18 4-243,0 0 0,1 0 0,-1 0 0,1-1 0,0 0-1,0 0 1,0 0 0,0 0 0,1-1 0,-6-5 0,-2-18-5282,8-14-3567,4 24 5396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5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56 207 60,'0'0'5605,"-21"7"5058,21-6-10551,0 0-1,0 1 1,0-1-1,0 0 1,0 0-1,1 0 1,-1 0 0,1 0-1,-1 0 1,0 0-1,1 0 1,0-1-1,-1 1 1,1 0-1,0 0 1,-1 0-1,1 0 1,0-1 0,0 1-1,-1 0 1,1-1-1,0 1 1,0-1-1,0 1 1,1 0-1,35 7 561,-25-8-628,0-1-1,0 1 0,0-2 1,17-3-1,-11 0-4,-11 3-34,0 0 0,0 0 0,0 0 0,0-1 0,0 0 0,-1 0 0,1-1 0,-1 0 0,0 0 0,6-5 0,29-35 34,-38 41-35,0-1 0,-1 1-1,0-1 1,0 0 0,0 1-1,0-1 1,0 0 0,-1 0 0,0 0-1,1-1 1,-1-5 0,5-14 4,-5 23-7,-1 0 1,1-1-1,-1 1 0,1 0 1,-1 0-1,1-1 1,-1 1-1,0 0 0,0 0 1,0-1-1,1 1 0,-1 0 1,-1-1-1,1 1 1,0 0-1,0 0 0,0-1 1,-1 1-1,1 0 1,0 0-1,-1-1 0,1 1 1,-1 0-1,0 0 1,1 0-1,-1 0 0,0 0 1,-1-1-1,-6-8 33,7 8 1,-1 0 1,1 0-1,-1 0 0,0 0 0,0 0 0,0 1 0,0-1 0,0 0 1,0 1-1,0 0 0,0-1 0,0 1 0,-1 0 0,1 0 1,0 0-1,-1 1 0,1-1 0,-1 0 0,1 1 0,-1 0 0,0 0 1,1 0-1,-1 0 0,-3 0 0,-3 1 8,1 1 0,0-1 1,0 1-1,0 1 0,0 0 1,0 0-1,0 0 0,1 1 0,-1 0 1,-8 7-1,-5 2 1,15-9-21,0 1 0,0 0 0,0 0 0,0 1 0,1 0-1,-6 8 1,-20 19 97,25-27-79,1-1 1,0 1-1,1 0 1,-1 0-1,1 0 0,0 1 1,1-1-1,0 1 0,0 0 1,0 0-1,-2 9 1,-8 20 173,12-33-206,0 0 0,1 0 1,-1 0-1,1 0 0,-1 0 0,1 0 0,0 0 0,0 0 1,0 0-1,1 1 0,-1-1 0,1 0 0,0 0 0,0 0 1,1 4-1,5 25 65,-6-28-60,0 0-1,0 1 0,1-1 0,-1 0 0,1 1 1,0-1-1,0 0 0,1 0 0,-1 0 1,1-1-1,0 1 0,0-1 0,0 1 0,0-1 1,1 0-1,-1 0 0,8 4 0,-2 0-7,1-1-1,0 0 0,1 0 1,-1-1-1,19 7 0,-21-10-125,0-1 0,0 0 0,1 0-1,-1-1 1,0 0 0,0 0-1,0-1 1,1 0 0,-1 0-1,0-1 1,0 0 0,-1 0-1,1-1 1,14-7 0,5-5-3195,-1-1 0,41-33 0,-20 14-4611,-25 22 4554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5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0 110 112,'3'-3'12896,"3"9"-8651,10 21-5893,-10-16 2949,-4-6-1230,1 0 0,-1 1 0,-1-1 0,1 0 0,-1 1 0,1 5 0,7 20 264,1 11 6,1 1-70,0 17 212,-7-36-195,-4-23-267,-1 1 0,1-1 0,0 1 0,1-1 0,-1 1 0,0-1 0,0 1 0,1-1 0,-1 1 0,1-1 0,-1 0 0,1 1 0,-1-1 0,1 0 0,2 3 0,0 10 462,-5-24 992,2-27-1314,-1 16-18,0 1-1,2 0 1,0 0-1,8-36 1,-5 34-155,-4 20 8,0-1 0,0 1 0,1-1 1,-1 1-1,1-1 0,-1 1 1,1 0-1,0-1 0,0 1 0,0 0 1,2-3-1,40-63-704,12-1-5037,-26 24-4064,-25 38 6775,5 1 146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6.8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19 636,'0'-3'1190,"1"2"-1039,-1 1 0,0-1 0,0 1 0,0 0 0,0-1 0,0 1 0,1-1 0,-1 1 0,0 0 0,0-1 0,0 1 0,0-1 0,0 1 0,0-1 1,0 1-1,0 0 0,-1-1 0,1 1 0,0-1 0,0 1 0,0 0 0,0-1 0,0 1 0,-1-1 0,1 1 0,0 0 0,0-1 0,-1 1 0,1 0 0,0-1 0,-9-1 7723,8 3-7771,1 0 0,0-1 0,0 1 0,0 0 1,0 0-1,0 0 0,0 0 0,0 0 0,0 0 0,0 0 0,0-1 0,1 1 0,-1 0 1,0 0-1,0 0 0,1 0 0,-1-1 0,1 1 0,-1 0 0,1 0 0,-1-1 0,1 1 1,-1 0-1,1-1 0,0 1 0,-1-1 0,1 1 0,1 0 0,1 18 670,28 42 1044,-28-56-1746,1 1 1,-1 0 0,0-1-1,0 1 1,0 1 0,-1-1-1,2 10 1,14 30 154,14 32 94,-18-48-197,15 25 35,-18-35-122,-10-18-31,0 1-1,0-1 1,0 0 0,1 1 0,-1-1-1,0 0 1,1 0 0,0 0-1,-1 0 1,1 0 0,0-1 0,3 3-1,4 2-3,9 1 423,-16-8-399,-1 1 1,0-1 0,0 0 0,0 1 0,0-1 0,1 0 0,-1 0 0,0 0 0,-1 0 0,1 0 0,0 0 0,0 0 0,0-1 0,0 1 0,-1 0 0,1-2 0,13-16 203,5-10 39,31-76 895,-7 10-598,-33 70-1028,2 0-2045,9-13-6807,-10 14 1793,-9 13 4420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7.5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21 476,'10'-20'7215,"-2"19"-2148,-5 17-1171,-3-14-3700,0 3 55,0 0 0,0 0 0,0 0 0,0-1 0,1 1 0,0 0 0,0 0 0,1 0 0,2 7 0,-2-5-162,-1 0-1,1 1 1,-2-1 0,1 0 0,-1 0-1,0 1 1,0-1 0,-3 10 0,2 5 38,1-14-90,-1-2-8,1 1-1,0 0 0,1-1 1,0 1-1,0-1 0,0 1 1,1-1-1,2 8 1,-3-10-1,0 0 1,0 0 0,0 0-1,0 0 1,-1 0 0,0 0-1,0 0 1,0 7 0,-1-8-3,1 0 1,0 1 0,0-1-1,0 0 1,0 0-1,1 1 1,-1-1 0,1 0-1,0 0 1,0 1-1,2 3 1,18 33 129,-9-25-647,-12-26-4059,-11-31-5838,10 39 9831,-8-15-2933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7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36 584,'-2'-5'5128,"-7"-15"-410,4 11-1633,5 9-3034,0 0 0,0 0 0,-1 1 0,1-1 0,0 0 1,0 0-1,0 0 0,0 0 0,0 0 0,0 0 0,0 0 0,0 0 0,0 0 0,-1 0 1,1 0-1,0 1 0,0-1 0,0 0 0,0 0 0,0 0 0,0 0 0,-1 0 0,1 0 0,0 0 1,0 0-1,0 0 0,0 0 0,0 0 0,0 0 0,-1 0 0,1 0 0,0 0 0,0-1 1,0 1-1,0 0 0,0 0 0,0 0 0,0 0 0,-1 0 0,1 0 0,0 0 0,0 0 0,0 0 1,0 0-1,0 0 0,0-1 0,0 1 0,0 0 0,0 0 0,0 0 0,0 0 0,0 0 1,0 0-1,-1 0 0,1-1 0,0 1 0,0 0 0,0 0 0,8 22-1427,8-6-3869,-6-7-1137,-1-3 3427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662 70 56,'0'-1'106,"0"1"0,0-1 0,0 1 0,0-1 0,1 1 0,-1 0 0,0-1 1,0 1-1,0-1 0,1 1 0,-1-1 0,0 1 0,1 0 0,-1-1 0,0 1 0,1 0 0,-1-1 0,0 1 0,1 0 0,-1-1 0,1 1 0,-1 0 1,0 0-1,1-1 0,-1 1 0,1 0 0,-1 0 0,1 0 0,0 0 0,0 0-12,-1-1-1,1 1 1,-1 0 0,1 0-1,-1 0 1,1-1 0,-1 1 0,1 0-1,-1 0 1,1-1 0,-1 1-1,1 0 1,-1-1 0,1 1-1,-1-1 1,0 1 0,1 0 0,-1-1-1,1 1 1,-1-1 0,0 1-1,0-1 1,1 1 0,-1-1-1,0 0 1,0 1 0,0-1-1,0 1 1,0-1 0,1 0 0,9-18 3779,-10 18-3027,9-10 4141,-13 9-4402,2 0-369,-1 1 0,1 0 0,0 0-1,-1 0 1,1 0 0,-1 0 0,1 0 0,-1 1-1,1-1 1,-1 1 0,0-1 0,-2 1 0,3 0-38,-43 0 1148,20-1-659,20 0-545,-1 1 0,0-1-1,1 1 1,-1 1 0,0-1 0,1 1-1,-1 0 1,0 0 0,1 1 0,-1-1-1,1 1 1,0 0 0,-6 3-1,-62 25 369,71-30-484,-4 3 9,0 0 0,0 1 0,0 0-1,1-1 1,-1 2 0,1-1 0,0 1 0,0 0 0,0 0-1,-5 7 1,4-4 11,-1 0 1,0-1-1,-1 0 0,0-1 0,0 1 0,-11 6 1,-13 10 209,-11 25 106,23-22-242,19-24-95,-1 0 1,1 1 0,-1-1-1,1 1 1,0-1-1,0 1 1,0 0 0,0-1-1,1 1 1,-1 0 0,1 0-1,-1-1 1,1 1 0,0 0-1,0 0 1,0-1 0,1 1-1,-1 0 1,1 0-1,-1 0 1,1-1 0,0 1-1,0-1 1,0 1 0,3 3-1,4 7-3,7 5 4,37 30 19,-43-38-19,59 60 48,-14-15-3,-50-52-50,-1 1 0,0-1-1,0 1 1,-1 0-1,1 0 1,3 9 0,13 17-14,-15-25 9,-1-1 0,1 1 1,-1 0-1,0 0 0,-1 0 1,1 0-1,-1 0 0,0 1 1,0-1-1,-1 1 0,0-1 1,0 1-1,1 7 0,2 9-6,-3-21 10,-1 1 0,1-1-1,-1 0 1,1 1-1,-1-1 1,0 0 0,0 1-1,0-1 1,0 0 0,0 1-1,0-1 1,0 0 0,0 1-1,0-1 1,0 0-1,-1 1 1,1-1 0,-1 0-1,1 0 1,-1 1 0,1-1-1,-1 0 1,-1 2 0,-12 55 26,14-57-25,-3 5 14,0-1 0,-1 1 1,1 0-1,-1-1 0,0 0 1,-1 0-1,1 0 0,-1-1 0,0 1 1,0-1-1,0 0 0,-8 4 1,-12-1 384,0 0 1,-1-2-1,0 0 1,-44 0-1,33-3-303,-23-3-45,30-2-149,23 3-41,0 0 0,0 0 0,-1-1-1,1 0 1,0-1 0,0 1 0,0-2-1,0 1 1,0-1 0,0 0 0,1 0-1,-1 0 1,-10-9 0,16 11-141,0 0 1,1 1-1,-1-1 0,1 0 1,-1 0-1,1 0 0,0 1 0,-1-1 1,1 0-1,0 0 0,-1 0 1,1 0-1,0 0 0,0 0 1,0 0-1,0 0 0,0 0 1,0 0-1,0 0 0,0 1 1,1-1-1,-1 0 0,0 0 0,0 0 1,1 0-1,-1 0 0,1 0 1,-1 1-1,0-1 0,2-1 1,20-22-7758,-13 15 4805,2-3-348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8.8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19 444,'0'-19'18074,"-2"19"-17840,-1 0 0,0 0 0,0 1 0,1-1 0,-1 0 0,0 1 1,0 0-1,1-1 0,-1 1 0,-4 2 0,-4 5 77,1 1-1,0 0 1,0 0 0,-17 21 0,-9 8 45,26-26-284,0-1 0,1 2 0,0-1-1,1 1 1,-12 24 0,-2 4 87,18-33-95,1 0 0,-1 0 0,2 1-1,-1 0 1,1-1 0,0 1 0,1 0 0,0 0 0,1 0 0,-1 0 0,2 0 0,-1 0-1,1-1 1,1 1 0,2 11 0,-3-16-39,0 0 1,0 0-1,1 0 0,-1 0 0,1 0 0,-1-1 1,1 1-1,1-1 0,-1 1 0,0-1 0,1 0 1,0 0-1,-1 0 0,1 0 0,0 0 1,1-1-1,-1 1 0,0-1 0,1 0 0,0 0 1,-1 0-1,1 0 0,0-1 0,0 0 1,0 0-1,0 0 0,0 0 0,0 0 0,0-1 1,0 1-1,0-1 0,0-1 0,0 1 1,0 0-1,5-2 0,18-4-369,-1-2 1,32-12-1,-40 13-636,33-18-5038,-47 22 4793,-1 1 1,0-1 0,1 0 0,-1 0 0,0 0 0,-1-1-1,1 1 1,-1-1 0,1 1 0,2-8 0,4 3-2272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9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88 131 696,'-7'10'4363,"5"-9"-3892,1 0 0,0 1 0,0-1 0,0 0-1,0 0 1,0 0 0,0 1 0,0-1 0,0 0 0,1 1 0,-1-1-1,1 1 1,-1-1 0,1 1 0,-1-1 0,1 1 0,-1 1 0,2-1-362,-1-1 1,1 0 0,-1 0 0,1 0 0,0 1 0,-1-1 0,1 0 0,0 0 0,0 0-1,0 0 1,0 0 0,0-1 0,0 1 0,0 0 0,0 0 0,0-1 0,0 1 0,0 0-1,0-1 1,1 1 0,-1-1 0,0 0 0,0 1 0,1-1 0,-1 0 0,0 0 0,1 0-1,-1 0 1,0 0 0,2 0 0,40-1 417,-23-4-322,-15 4-171,0 0 1,-1 0 0,1 0 0,0-1 0,-1 0-1,1 0 1,-1 0 0,0 0 0,1 0 0,-1-1-1,0 0 1,-1 0 0,6-5 0,43-51 155,-51 58-188,0-1 0,-1 1 1,1 0-1,0 0 0,-1 0 0,1-1 1,-1 1-1,1 0 0,-1 0 1,0-1-1,1 1 0,-1 0 0,0-1 1,0 1-1,0-1 0,0 1 1,0 0-1,0-1 0,-1 1 0,1 0 1,-1-3-1,-2-15 158,2 17-131,1 0 0,-1 0-1,0 0 1,1 1 0,-1-1 0,0 0 0,0 0 0,-1 1 0,1-1 0,0 1 0,0-1 0,-1 1 0,1-1 0,-1 1 0,1 0 0,-1-1-1,0 1 1,1 0 0,-1 0 0,0 0 0,0 1 0,0-1 0,0 0 0,0 1 0,0-1 0,0 1 0,0 0 0,-2-1 0,-3 0 25,1 0 0,-1 0 0,1 0 0,-1 1 0,1 0 0,-1 0 0,-11 3 0,9-1 20,0 0 0,0 1 0,0 0 0,1 1-1,-1 0 1,1 0 0,0 1 0,0 0 0,0 1 0,1-1-1,0 1 1,0 1 0,0-1 0,1 1 0,0 1 0,0-1-1,1 1 1,0 0 0,-6 13 0,1-1 32,9-18-91,-1 1 1,1-1-1,0 0 0,0 1 0,0 0 0,0-1 1,0 1-1,1 0 0,-1-1 0,1 1 1,0 0-1,0 3 0,0 15 82,-1-10-46,1 0 0,0 1 1,1-1-1,0 1 0,1-1 0,4 13 0,1 3 50,-6-24-88,-1 0 0,1 1 0,-1-1-1,1 0 1,0 0 0,1 0 0,-1 0-1,0 0 1,1 0 0,0 0 0,-1-1 0,1 1-1,0 0 1,1-1 0,-1 0 0,0 1 0,1-1-1,-1 0 1,1 0 0,3 2 0,-1-2 2,1 1 1,0-1-1,0 0 1,0 0-1,0 0 1,1-1-1,-1 0 1,0 0-1,1-1 1,-1 0-1,13-1 1,4-2-197,45-13 0,2 0-1278,-26 2-1831,-3-8-3720,-30 16 4168,1-5-1150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1.1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0 716,'-21'7'4246,"19"-8"-3944,0 1-1,0 0 0,0 0 0,1 0 0,-1 1 0,0-1 1,0 0-1,0 1 0,1-1 0,-1 1 0,0 9 8338,-2-4-7892,3-6-714,1 1 0,0-1 0,-1 0-1,1 0 1,-1 0 0,1 1 0,0-1-1,-1 0 1,1 0 0,0 1 0,-1-1 0,1 0-1,0 1 1,0-1 0,-1 0 0,1 1-1,0-1 1,0 0 0,0 1 0,-1-1-1,1 0 1,0 1 0,0-1 0,0 1 0,0-1-1,0 0 1,0 1 0,0-1 0,0 1-1,0-1 1,0 0 0,0 1 0,0-1 0,0 1-1,0 0 1,0 156 3350,11-108-3112,-11-40-217,1 0-1,-1 0 0,2 0 0,-1-1 1,4 13-1,-3-14-12,0 0 0,-1 0 0,0 0-1,-1 1 1,1 9 0,3 28 123,-2-36-133,0 1-1,-1-1 0,0 1 1,-2 19-1,1-19-9,0-1-1,0 1 0,1-1 1,4 19-1,5 28 63,1 4 82,-9-53-128,-1 1 0,1-1 1,-2 0-1,1 1 1,-1-1-1,0 0 1,-1 1-1,0-1 0,0 1 1,-4 13-1,3-13-15,0 0 0,1 0 0,-1 0 0,2 0-1,-1 1 1,1-1 0,0 0 0,3 14 0,0-4 2,0 0 0,0 27 0,-2-27-10,0 0-1,6 27 1,-5-33-13,0 1 0,-1 0-1,0 0 1,-1 1 0,-2 12 0,1-15 0,0 0 0,1-1 0,0 1 0,1-1 0,0 1 0,1 0 0,3 10 0,-4-14 8,0-1 1,0 1 0,0-1 0,-1 1 0,0 0-1,0-1 1,0 1 0,-3 10 0,2-12-5,0 1 1,0 0 0,0 0-1,1 0 1,0 0 0,1-1-1,-1 1 1,1 0 0,0 0 0,2 7-1,1-1 28,-1 1 0,-1-1 0,0 1 0,-1 0 0,0-1 0,-1 1-1,-3 18 1,2 6 157,-9 31 65,10-57-240,0 4 3,0 0 1,-1 0 0,0-1 0,-6 25-1,5-29-11,0 0 0,2 0 0,-1 0-1,1 0 1,2 14 0,-1 6 31,10 36-49,-11 122 51,10-127-47,-10 320-18,11-350-111,-11 78 197,11-79-85,-11 159 23,3-184 1,2-2 6,-2 19 20,-3-21-27,0 0 0,0 0 1,0 0-1,0 0 0,0-1 0,0 1 0,0 0 0,0 0 0,0 0 0,0 0 0,0 0 0,-1-1 0,1 1 0,0 0 0,-1 0 0,1 0 1,0-1-1,-1 1 0,1 0 0,-1 0 0,1-1 0,-1 1 0,1 0 0,-1-1 0,0 1 0,1-1 0,-2 2 0,1-2 2,1 1 0,0-1 0,-1 1 0,1-1 0,0 1-1,-1-1 1,1 1 0,0 0 0,0-1 0,0 1 0,-1 0-1,1-1 1,0 1 0,0-1 0,0 1 0,0 0 0,0-1-1,0 1 1,0 0 0,0-1 0,1 1 0,-1 0 0,0-1-1,1 2 1,-3 12 1,1-12 4,-1 0 0,1 0 0,0 0 0,0 1 0,0-1 0,0 0 0,0 0 0,1 1 0,-1-1 0,1 1-1,-1-1 1,1 1 0,0-1 0,0 1 0,0-1 0,0 1 0,1-1 0,0 4 0,-1 6 26,0-11 616,-3 2-1289,1-1-573,-5-9-1152,4 3 1376,0-1 0,1 1 1,0-1-1,0 0 0,1 0 1,-1 0-1,1 0 0,0 0 1,0-1-1,1 1 0,0-6 1,-4-17-3627,-5 2 505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4.0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7 285 140,'-7'-7'11487,"14"14"-7482,36-8-1663,79-24-648,-70 15-1303,-7 4-39,48-1 0,6 0-66,9-3-112,-28 3-23,84-17 0,-99 11-94,0 3 0,1 2 0,83 2 0,-9-6 4,11 0-41,-123 11 9,0-2-1,52-11 1,-53 8-19,1 1 1,54-2 0,45 13 238,-21-18 407,49 6-360,-8 6-291,-97-3 78,1-2-1,73-18 1,-69 12-72,-4 5 11,-1 2-1,1 2 0,52 5 0,-1-1-1,-17 4-45,69 0 552,-137-5-501,0-2 0,0 0 0,0-1 0,21-6 0,16 1-29,88-5 31,-118 6-40,-21 5 20,1 0 0,-1 0 1,0 0-1,0 1 0,0-1 1,1 1-1,-1-1 0,0 1 1,0 0-1,6 1 0,24 6 195,-7-2-60,0 0-1,38 1 1,-60-6-143,1 1 0,-1 0 0,1 0 0,-1 0 1,0 0-1,0 0 0,1 1 0,-1 0 0,0 0 0,5 3 0,27-3-58,-33 0 65,0-1 0,1-1 0,-1 1 0,1 0 0,-1-1 0,1 1 0,-1-1 0,5-1 0,-4 1-5,0 0 0,-1 0 0,1 0 0,-1 1 0,1-1 0,-1 1 0,0 0 0,6 1 0,36 8-7,-20-6-1,68 21 4,-18 3-11,-65-28 17,-8 0-2,0 0-1,0 1 0,-1-1 1,1 0-1,0 0 0,0 1 1,-1-1-1,1 1 0,0-1 1,0 1-1,-1 0 1,1 0-1,-1 0 0,1 0 1,-1 0-1,1 0 0,1 1 1,6 1-4,0 0 1,0-1-1,1 0 0,-1 0 1,11-1-1,97 12-29,-42-1-93,-73-12 71,11 0-46,-6 0 88,70 0 53,-75 0-42,0 0 0,0 1 0,1-1 0,-1 0 0,0 0 0,0 0 0,0-1-1,0 1 1,0-1 0,0 1 0,1-1 0,-1 1 0,0-1 0,2-1 0,10-3-2,46 3 1,-51 2 1,-6 0-3,69 0 23,-70 0-13,0-1-6,0 0-1,0 1 1,0 0-1,0-1 1,-1 1-1,1 0 1,0 0-1,0 0 1,0 0-1,0 0 1,0 1-1,3 0 1,1 0-12,25-1 35,-25-2-19,-4 2-4,0-1 1,0 1-1,0 0 1,0 0 0,0 0-1,0 0 1,0 0-1,0 0 1,0 0-1,0 1 1,0-1-1,0 0 1,0 1 0,0 0-1,-1 0 1,1-1-1,0 1 1,2 2-1,-4-3-1,1 0 0,-1 1 0,1-1 0,-1 0 1,1 1-1,0-1 0,-1 0 0,1 1 0,0-1 0,-1 0 0,1 0 0,0 0 0,-1 0 0,1 0 0,0 0 0,-1 0 0,1 0 0,0 0 0,-1 0 0,1 0 0,0 0 0,-1 0 1,1-1-1,0 1 0,-1 0 0,2-1 0,-1 6 3,-1-4-9,2-1 1,5 0 1,-5 0 13,39-6 619,-39 6-585,32 0 291,-34 1-446,-1 1 0,1-1 1,-1 1-1,1-1 0,-1 1 0,0-1 1,0 1-1,0-1 0,0 0 0,0 0 1,0 1-1,0-1 0,-1 0 0,1 0 1,0 0-1,0 0 0,-2 1 1,-2 2-1166,0 0 1,1 0-1,-1-1 1,0 0-1,-1 1 1,1-2-1,-8 4 1,-30 6-7409,21-6 4453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8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6 56,'0'0'699,"-1"12"2483,-7-10-2542,7-1-563,1-1 0,-1 0-1,1 0 1,-1 0 0,1 0 0,-1 0-1,1 1 1,-1-1 0,0 0 0,1 0-1,0 1 1,-1-1 0,1 0-1,-1 1 1,1-1 0,-1 1 0,1-1-1,0 0 1,-1 1 0,1-1-1,0 1 1,-1-1 0,1 1 0,0-1-1,0 1 1,-1-1 0,1 1 0,0 0-1,0-1 1,0 1 0,0-1-1,0 1 1,0-1 0,0 1 0,0 1-1,-20 12 4731,20-14-4716,0 0-1,-1 0 1,1 0-1,0 0 1,0 1-1,-1-1 0,1 0 1,0 0-1,0 0 1,-1 0-1,1 1 0,0-1 1,0 0-1,0 0 1,0 1-1,-1-1 1,1 0-1,0 0 0,0 1 1,0-1-1,0 0 1,0 0-1,0 1 0,0-1 1,0 0-1,0 1 1,0-1-1,0 0 1,0 0-1,0 1 0,0-1 1,0 0-1,0 1 1,0-1-1,0 0 0,0 0 1,0 1-1,0-1 1,0 0-1,0 1 1,1-1-1,-1 0 0,0 0 1,0 0-1,0 1 1,0-1-1,1 0 0,-1 0 1,0 0-1,0 1 1,1-1-1,-1 0 0,0 0 1,0 0-1,1 0 1,-1 0-1,0 1 1,0-1-1,1 0 0,18 8 53,-17-7 319,7 3-123,1 0 1,0-1-1,0 0 0,18 3 0,20 5 280,-7 2-234,1-2 0,0-2 0,84 7-1,-83-11-233,17-1 245,109-8 1,-31-1-246,234-10-122,10 0-237,-179 33 327,25-12-248,-25 6 128,-175-14 40,-1-1-1,54-12 1,-2 0-53,1 13-18,-61 2 51,0 0 0,0 0 0,19-4 0,-20 1 7,0 2 0,30 0 0,-32 2-16,0-1 0,0-1 0,0 0 0,28-7 0,204-51-52,-238 57 32,0 0-1,1 1 0,-1 1 0,1 0 0,-1 0 1,11 2-1,46-1 57,-32-6-45,-1-1 28,48 0-1,-45 3-66,-29 2 30,0 0 1,0 0 0,0 1 0,0 0 0,0 1 0,15 3-1,-8-2 8,-1 1 0,1-2-1,0 0 1,17-1-1,-15 0 1,7-2-4,-20 1 4,0 0-1,0 1 1,0 0-1,0 0 1,0 0-1,0 0 1,0 1-1,4 1 1,20 4-28,1-1 0,-1-1-1,0-2 1,32 0 0,80-20-1,-22 12 40,-42 6-63,23-6 69,-76 5 24,-11 0-106,1 1 1,0 0-1,-1 0 0,1 2 1,16 3-1,-28-4 67,8-2 8,-7 1-8,0 0 0,-1-1 1,1 1-1,0 0 0,0 0 0,0 0 0,0 0 0,0 0 0,-1 0 0,1 1 0,0-1 0,0 1 1,-1-1-1,1 1 0,0 0 0,0-1 0,2 3 0,40-2 78,28-7-74,-68 5-14,0-1 11,0 1-1,0-1 1,1 1 0,-1 0-1,0 1 1,0-1-1,1 1 1,-1 0 0,1 0-1,-1 0 1,6 2-1,7-1 5,28-9 19,-35 5-19,0 1 0,0 0-1,1 0 1,19 0-1,-28 2-13,43 0 34,-13 0-39,-14 0-10,-16 0 570,8 8 213,2 1 372,-12-9-1145,0 1-1,0-1 1,-1 0 0,1 1-1,0-1 1,0 0 0,0 1-1,0-1 1,0 1 0,0-1-1,0 0 1,-1 1 0,1-1-1,0 0 1,0 0 0,-1 1-1,1-1 1,0 0 0,0 1-1,-1-1 1,1 0 0,0 0 0,-1 1-1,1-1 1,0 0 0,-1 0-1,1 0 1,0 0 0,-1 0-1,1 1 1,0-1 0,-1 0-1,1 0 1,0 0 0,-1 0-1,1 0 1,-1 0 0,1 0-1,0 0 1,-1 0 0,-20 11-2167,20-9 1799,-1-1-1,1 0 1,-1 0 0,1 0 0,-1 0-1,0 0 1,1 0 0,-1 0 0,0-1-1,0 1 1,1-1 0,-1 1-1,0-1 1,0 1 0,0-1 0,0 0-1,0 0 1,0 0 0,0 0 0,1 0-1,-1-1 1,0 1 0,-2-1 0,-28-16-8159,10 5 4351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40.7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0 224,'9'1'600,"-12"2"1401,0-1-564,9-2-1623,-4 0 420,-2 16 778,0-15-867,-1 0 0,1 0 0,0 0 1,0 0-1,0 0 0,0 0 1,0 0-1,0 0 0,0 0 0,0 1 1,0-1-1,0 0 0,0 0 1,1 0-1,-1 0 0,1 2 0,1-1 96,-1 0 0,1 0-1,-1 0 1,0 0-1,0 1 1,0-1 0,-1 0-1,1 1 1,0-1-1,-1 1 1,0-1-1,1 0 1,-1 1 0,0-1-1,-1 5 1,0 55 2173,0-38-1959,1 165 1553,11-116-1663,-12-19-109,0-19-79,1 0 1,2-1-1,7 44 1,2 62 40,-10-133-190,0 0-1,-1 1 1,0-1-1,0 0 1,-1 1-1,0-1 1,-2 10-1,-3 30 138,-5 19 283,11-57-347,-1-1-1,-1 0 1,1 0-1,-6 14 1,5-14 11,0 0 0,0 0 0,0 0 1,0 14-1,-1 6 68,3-24-138,-1 0 0,1 0-1,-1 0 1,1 0 0,0 0 0,1 0-1,-1 0 1,2 4 0,-1 1-5,0 0 1,0 0-1,-1 0 0,0 0 1,-1 0-1,0 0 1,-3 14-1,-2 29 38,-5 40 74,0-3-85,22 69 1508,-8-122-1189,-2-30-325,0 0 1,-1 0-1,0 0 1,0 0-1,0 0 1,-1 0-1,-1 7 0,1-6-26,0 1-1,0-1 0,1 0 0,0 1 1,1-1-1,-1 1 0,1-1 1,3 9-1,2 31-12,-6-13-11,-1-13 68,1 1 0,1 0 0,1 0 1,5 22-1,4 23 106,-1-21-117,-8-43-42,-2 0 1,1-1-1,0 1 0,0 0 1,-1 0-1,0 0 1,0 0-1,1 0 0,-2 0 1,1 0-1,0 0 0,-1 0 1,1 0-1,-1 0 0,0-1 1,0 1-1,-2 4 0,-4 24 4,2-1-11,4-28 10,1 1 0,-1-1 0,0 1 0,1-1 0,-1 1 0,1 0-1,0-1 1,0 1 0,0-1 0,0 1 0,0 0 0,1-1 0,-1 1-1,1-1 1,-1 1 0,1-1 0,0 1 0,3 4 0,-3-4-11,0 0 1,0 0-1,0 1 1,-1-1-1,1 0 1,-1 1-1,0-1 1,1 1-1,-2-1 1,1 1-1,0-1 1,-2 5-1,2 30-6,6-18 96,-1 0 0,-1 0-1,1 28 1,6 14-5,-7-47-64,3 12 6,3 3-339,-14-7 535,3-22-212,1 1-1,-1-1 1,1 1-1,-1-1 0,1 1 1,0 0-1,-1-1 1,1 1-1,0-1 1,0 1-1,0 0 1,0-1-1,1 1 1,-1-1-1,0 1 1,1 0-1,-1-1 1,1 1-1,-1-1 1,1 1-1,2 2 0,-2-2-3,0 1-1,-1 0 0,1 0 0,0-1 0,-1 1 1,1 0-1,-1 0 0,0 0 0,0 0 0,0-1 1,-1 1-1,0 4 0,-1 25-21,13 6 50,-11 151 272,4-184-320,-4-5 12,1 0 0,-1 0 0,1 0-1,-1 1 1,1-1 0,-1 0 0,0 0 0,1 1 0,-1-1 0,0 0-1,1 1 1,-1-1 0,0 1 0,1-1 0,-1 0 0,0 1 0,0-1-1,0 1 1,1-1 0,-1 0 0,0 1 0,0-1 0,0 1-1,0-1 1,0 1 0,0-1 0,0 1 0,0-1 0,0 1 0,0-1-1,0 1 1,0 0 0,0 11-33,1-10 44,-1 0 0,0 0 1,1 0-1,-1 0 1,0 0-1,0 0 1,0 1-1,-1-1 0,1 0 1,-1 0-1,1 0 1,-1 0-1,1 0 0,-1 0 1,0 0-1,0 0 1,0-1-1,0 1 0,-2 2 1,0 9-58,4 15 62,-2-28-1,1 0 0,-1 1 0,1-1 0,-1 0 0,0 1 0,1-1 0,-1 1 0,1-1 0,-1 1 1,1-1-1,-1 1 0,1-1 0,-1 1 0,1-1 0,0 1 0,-1 0 0,1-1 0,0 1 0,-1-1 0,1 1 0,0 0 0,0 0 0,0-1 0,-1 2 1,1 26 1139,0-26-6,0-3-1179,2 12-379,-1-11-59,0 0-1,0 0 1,0-1-1,-1 1 0,1 0 1,0-1-1,0 1 1,0-1-1,-1 1 1,1-1-1,0 0 1,-1 1-1,1-1 1,0 1-1,-1-1 1,1 0-1,-1 0 1,1 1-1,-1-1 1,1 0-1,-1 0 1,0 0-1,1 0 1,-1 1-1,0-1 1,0-1-1,13-29-7240,-13 31 7657,2-17-3716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496 6 784,'0'0'4403,"-21"-5"1384,19 6-5408,1-1-1,-1 1 0,0 0 0,1 0 1,-1-1-1,0 1 0,0-1 1,1 1-1,-1-1 0,0 0 0,0 0 1,1 0-1,-1 0 0,0 0 1,0 0-1,0 0 0,-2-1 0,-4 1-141,-35 23 1681,41-22-1821,-28 12 263,-26 17 276,52-28-518,0 0 0,1 0 0,-1 0 0,0 1 0,1-1 0,0 1 0,-6 5 0,-21 16 268,27-22-369,0 1 0,0-1-1,0 1 1,1 0 0,-1 0-1,1 0 1,0 0 0,0 0-1,0 0 1,0 1 0,1-1-1,-3 8 1,3-7-5,-1 0-1,0 0 1,1 0 0,-2-1-1,1 1 1,0 0-1,-1-1 1,-3 5 0,-19 26 127,8-9-52,16-23-63,2 17 40,5-8-70,1-2 0,-1 1 0,2-1 0,-1 0 0,1-1 0,0 0 0,1 0 0,0 0 0,17 9 0,53 43-102,-69-52 174,16 11-7,-1 1 0,41 42-1,-51-48-47,-13-12-6,0 0 0,1 0-1,-1 0 1,0 0-1,0 0 1,0 0-1,-1 0 1,1 1-1,0-1 1,-1 1-1,0-1 1,1 1-1,-1 0 1,0-1 0,-1 1-1,1 0 1,0 3-1,6 10 56,-7-15-59,1-1 1,-1 1-1,1 0 0,0 0 0,-1 0 1,1 0-1,-1 0 0,0 0 0,1 0 1,-1 0-1,0 0 0,0 0 0,1 0 0,-1 0 1,0 0-1,0 0 0,0 0 0,0 0 1,-1 0-1,1 0 0,0 0 0,0 0 1,-1 1-1,1-2 0,0 1 0,-2 2 0,-1 3-26,-1 2 25,-1-1 1,0 0-1,0 0 0,0 0 0,-1 0 1,0-1-1,-7 6 0,-1 1 82,8-8-22,0 0 0,0 0 0,-1 0 0,1-1 0,-1 0 0,0 0 0,-11 4 0,-6 2 72,8-4-74,0 0-1,0-1 0,-29 6 1,5-4-1,30-5-61,1 0 0,-1 0-1,1-1 1,-1 0-1,0 0 1,1-1 0,-1-1-1,0 0 1,1 0 0,-1-1-1,-14-4 1,18 4-243,0 0 0,1 0 0,-1 0 0,1-1 0,0 0-1,0 0 1,0 0 0,0 0 0,1-1 0,-6-5 0,-2-18-5282,8-14-3567,4 24 5396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56 207 60,'0'0'5605,"-21"7"5058,21-6-10551,0 0-1,0 1 1,0-1-1,0 0 1,0 0-1,1 0 1,-1 0 0,1 0-1,-1 0 1,0 0-1,1 0 1,0-1-1,-1 1 1,1 0-1,0 0 1,-1 0-1,1 0 1,0-1 0,0 1-1,-1 0 1,1-1-1,0 1 1,0-1-1,0 1 1,1 0-1,35 7 561,-25-8-628,0-1-1,0 1 0,0-2 1,17-3-1,-11 0-4,-11 3-34,0 0 0,0 0 0,0 0 0,0-1 0,0 0 0,-1 0 0,1-1 0,-1 0 0,0 0 0,6-5 0,29-35 34,-38 41-35,0-1 0,-1 1-1,0-1 1,0 0 0,0 1-1,0-1 1,0 0 0,-1 0 0,0 0-1,1-1 1,-1-5 0,5-14 4,-5 23-7,-1 0 1,1-1-1,-1 1 0,1 0 1,-1 0-1,1-1 1,-1 1-1,0 0 0,0 0 1,0-1-1,1 1 0,-1 0 1,-1-1-1,1 1 1,0 0-1,0 0 0,0-1 1,-1 1-1,1 0 1,0 0-1,-1-1 0,1 1 1,-1 0-1,0 0 1,1 0-1,-1 0 0,0 0 1,-1-1-1,-6-8 33,7 8 1,-1 0 1,1 0-1,-1 0 0,0 0 0,0 0 0,0 1 0,0-1 0,0 0 1,0 1-1,0 0 0,0-1 0,0 1 0,-1 0 0,1 0 1,0 0-1,-1 1 0,1-1 0,-1 0 0,1 1 0,-1 0 0,0 0 1,1 0-1,-1 0 0,-3 0 0,-3 1 8,1 1 0,0-1 1,0 1-1,0 1 0,0 0 1,0 0-1,0 0 0,1 1 0,-1 0 1,-8 7-1,-5 2 1,15-9-21,0 1 0,0 0 0,0 0 0,0 1 0,1 0-1,-6 8 1,-20 19 97,25-27-79,1-1 1,0 1-1,1 0 1,-1 0-1,1 0 0,0 1 1,1-1-1,0 1 0,0 0 1,0 0-1,-2 9 1,-8 20 173,12-33-206,0 0 0,1 0 1,-1 0-1,1 0 0,-1 0 0,1 0 0,0 0 0,0 0 1,0 0-1,1 1 0,-1-1 0,1 0 0,0 0 0,0 0 1,1 4-1,5 25 65,-6-28-60,0 0-1,0 1 0,1-1 0,-1 0 0,1 1 1,0-1-1,0 0 0,1 0 0,-1 0 1,1-1-1,0 1 0,0-1 0,0 1 0,0-1 1,1 0-1,-1 0 0,8 4 0,-2 0-7,1-1-1,0 0 0,1 0 1,-1-1-1,19 7 0,-21-10-125,0-1 0,0 0 0,1 0-1,-1-1 1,0 0 0,0 0-1,0-1 1,1 0 0,-1 0-1,0-1 1,0 0 0,-1 0-1,1-1 1,14-7 0,5-5-3195,-1-1 0,41-33 0,-20 14-4611,-25 22 4554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0 110 112,'3'-3'12896,"3"9"-8651,10 21-5893,-10-16 2949,-4-6-1230,1 0 0,-1 1 0,-1-1 0,1 0 0,-1 1 0,1 5 0,7 20 264,1 11 6,1 1-70,0 17 212,-7-36-195,-4-23-267,-1 1 0,1-1 0,0 1 0,1-1 0,-1 1 0,0-1 0,0 1 0,1-1 0,-1 1 0,1-1 0,-1 0 0,1 1 0,-1-1 0,1 0 0,2 3 0,0 10 462,-5-24 992,2-27-1314,-1 16-18,0 1-1,2 0 1,0 0-1,8-36 1,-5 34-155,-4 20 8,0-1 0,0 1 0,1-1 1,-1 1-1,1-1 0,-1 1 1,1 0-1,0-1 0,0 1 0,0 0 1,2-3-1,40-63-704,12-1-5037,-26 24-4064,-25 38 6775,5 1 146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19 636,'0'-3'1190,"1"2"-1039,-1 1 0,0-1 0,0 1 0,0 0 0,0-1 0,0 1 0,1-1 0,-1 1 0,0 0 0,0-1 0,0 1 0,0-1 0,0 1 0,0-1 1,0 1-1,0 0 0,-1-1 0,1 1 0,0-1 0,0 1 0,0 0 0,0-1 0,0 1 0,-1-1 0,1 1 0,0 0 0,0-1 0,-1 1 0,1 0 0,0-1 0,-9-1 7723,8 3-7771,1 0 0,0-1 0,0 1 0,0 0 1,0 0-1,0 0 0,0 0 0,0 0 0,0 0 0,0 0 0,0-1 0,1 1 0,-1 0 1,0 0-1,0 0 0,1 0 0,-1-1 0,1 1 0,-1 0 0,1 0 0,-1-1 0,1 1 1,-1 0-1,1-1 0,0 1 0,-1-1 0,1 1 0,1 0 0,1 18 670,28 42 1044,-28-56-1746,1 1 1,-1 0 0,0-1-1,0 1 1,0 1 0,-1-1-1,2 10 1,14 30 154,14 32 94,-18-48-197,15 25 35,-18-35-122,-10-18-31,0 1-1,0-1 1,0 0 0,1 1 0,-1-1-1,0 0 1,1 0 0,0 0-1,-1 0 1,1 0 0,0-1 0,3 3-1,4 2-3,9 1 423,-16-8-399,-1 1 1,0-1 0,0 0 0,0 1 0,0-1 0,1 0 0,-1 0 0,0 0 0,-1 0 0,1 0 0,0 0 0,0 0 0,0-1 0,0 1 0,-1 0 0,1-2 0,13-16 203,5-10 39,31-76 895,-7 10-598,-33 70-1028,2 0-2045,9-13-6807,-10 14 1793,-9 13 4420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79 194 1352,'4'2'4648,"12"1"-3057,39-21 911,-44 15-2119,0 0 1,0 0-1,0-2 0,11-4 0,-11 2-67,0 0 0,0-1 1,-1 0-1,0 0 0,0-1 0,-1-1 0,14-17 1,-22 24-188,0-1 0,-1 1 0,1-1 0,0 1 0,-1-1 1,0 1-1,0-1 0,0 1 0,0-1 0,-2-3 0,2-6 336,-1 12-429,0 0 0,1 0 0,-1 0 0,0 0 0,0-1 0,1 1 1,-1 0-1,0 0 0,0 0 0,0 1 0,0-1 0,0 0 0,-1 0 0,1 1 0,0-1 0,0 0 0,0 1 0,-1-1 0,1 1 0,0-1 0,-1 1 0,1 0 0,0 0 0,-1 0 1,1-1-1,0 1 0,-3 1 0,-39-1 778,24 8-576,-1 0-1,1 2 0,1 0 1,0 1-1,1 0 1,0 2-1,-29 27 0,26-23 30,15-12-182,1 1 1,0 0-1,0 0 0,0 1 1,1-1-1,0 1 0,-4 11 1,0 0 27,6-14-101,0-1 1,0 0-1,0 1 0,0-1 0,1 1 1,-1-1-1,1 0 0,0 1 1,0-1-1,1 1 0,-1-1 1,1 1-1,-1-1 0,1 0 1,0 1-1,0-1 0,1 0 0,-1 0 1,1 0-1,-1 1 0,1-2 1,0 1-1,0 0 0,1 0 1,2 3-1,4 3 35,0-1 1,0 0-1,1 0 1,0-1-1,17 10 1,-16-12-121,0 0 1,0 0 0,0-2-1,0 1 1,1-1 0,-1-1-1,1 0 1,0 0 0,-1-1-1,1-1 1,21-2 0,-24 1-632,0 0 0,0-1 0,-1 0 0,1-1 1,-1 0-1,1 0 0,-1 0 0,0-1 0,0-1 0,8-5 1,27-33-8664,-30 31 6201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21 476,'10'-20'7215,"-2"19"-2148,-5 17-1171,-3-14-3700,0 3 55,0 0 0,0 0 0,0 0 0,0-1 0,1 1 0,0 0 0,0 0 0,1 0 0,2 7 0,-2-5-162,-1 0-1,1 1 1,-2-1 0,1 0 0,-1 0-1,0 1 1,0-1 0,-3 10 0,2 5 38,1-14-90,-1-2-8,1 1-1,0 0 0,1-1 1,0 1-1,0-1 0,0 1 1,1-1-1,2 8 1,-3-10-1,0 0 1,0 0 0,0 0-1,0 0 1,-1 0 0,0 0-1,0 0 1,0 7 0,-1-8-3,1 0 1,0 1 0,0-1-1,0 0 1,0 0-1,1 1 1,-1-1 0,1 0-1,0 0 1,0 1-1,2 3 1,18 33 129,-9-25-647,-12-26-4059,-11-31-5838,10 39 9831,-8-15-2933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36 584,'-2'-5'5128,"-7"-15"-410,4 11-1633,5 9-3034,0 0 0,0 0 0,-1 1 0,1-1 0,0 0 1,0 0-1,0 0 0,0 0 0,0 0 0,0 0 0,0 0 0,0 0 0,0 0 0,-1 0 1,1 0-1,0 1 0,0-1 0,0 0 0,0 0 0,0 0 0,0 0 0,-1 0 0,1 0 0,0 0 1,0 0-1,0 0 0,0 0 0,0 0 0,0 0 0,-1 0 0,1 0 0,0 0 0,0-1 1,0 1-1,0 0 0,0 0 0,0 0 0,0 0 0,-1 0 0,1 0 0,0 0 0,0 0 0,0 0 1,0 0-1,0 0 0,0-1 0,0 1 0,0 0 0,0 0 0,0 0 0,0 0 0,0 0 1,0 0-1,-1 0 0,1-1 0,0 1 0,0 0 0,0 0 0,8 22-1427,8-6-3869,-6-7-1137,-1-3 3427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19 444,'0'-19'18074,"-2"19"-17840,-1 0 0,0 0 0,0 1 0,1-1 0,-1 0 0,0 1 1,0 0-1,1-1 0,-1 1 0,-4 2 0,-4 5 77,1 1-1,0 0 1,0 0 0,-17 21 0,-9 8 45,26-26-284,0-1 0,1 2 0,0-1-1,1 1 1,-12 24 0,-2 4 87,18-33-95,1 0 0,-1 0 0,2 1-1,-1 0 1,1-1 0,0 1 0,1 0 0,0 0 0,1 0 0,-1 0 0,2 0 0,-1 0-1,1-1 1,1 1 0,2 11 0,-3-16-39,0 0 1,0 0-1,1 0 0,-1 0 0,1 0 0,-1-1 1,1 1-1,1-1 0,-1 1 0,0-1 0,1 0 1,0 0-1,-1 0 0,1 0 0,0 0 1,1-1-1,-1 1 0,0-1 0,1 0 0,0 0 1,-1 0-1,1 0 0,0-1 0,0 0 1,0 0-1,0 0 0,0 0 0,0 0 0,0-1 1,0 1-1,0-1 0,0-1 0,0 1 1,0 0-1,5-2 0,18-4-369,-1-2 1,32-12-1,-40 13-636,33-18-5038,-47 22 4793,-1 1 1,0-1 0,1 0 0,-1 0 0,0 0 0,-1-1-1,1 1 1,-1-1 0,1 1 0,2-8 0,4 3-2272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88 131 696,'-7'10'4363,"5"-9"-3892,1 0 0,0 1 0,0-1 0,0 0-1,0 0 1,0 0 0,0 1 0,0-1 0,0 0 0,1 1 0,-1-1-1,1 1 1,-1-1 0,1 1 0,-1-1 0,1 1 0,-1 1 0,2-1-362,-1-1 1,1 0 0,-1 0 0,1 0 0,0 1 0,-1-1 0,1 0 0,0 0 0,0 0-1,0 0 1,0 0 0,0-1 0,0 1 0,0 0 0,0 0 0,0-1 0,0 1 0,0 0-1,0-1 1,1 1 0,-1-1 0,0 0 0,0 1 0,1-1 0,-1 0 0,0 0 0,1 0-1,-1 0 1,0 0 0,2 0 0,40-1 417,-23-4-322,-15 4-171,0 0 1,-1 0 0,1 0 0,0-1 0,-1 0-1,1 0 1,-1 0 0,0 0 0,1 0 0,-1-1-1,0 0 1,-1 0 0,6-5 0,43-51 155,-51 58-188,0-1 0,-1 1 1,1 0-1,0 0 0,-1 0 0,1-1 1,-1 1-1,1 0 0,-1 0 1,0-1-1,1 1 0,-1 0 0,0-1 1,0 1-1,0-1 0,0 1 1,0 0-1,0-1 0,-1 1 0,1 0 1,-1-3-1,-2-15 158,2 17-131,1 0 0,-1 0-1,0 0 1,1 1 0,-1-1 0,0 0 0,0 0 0,-1 1 0,1-1 0,0 1 0,0-1 0,-1 1 0,1-1 0,-1 1 0,1 0 0,-1-1-1,0 1 1,1 0 0,-1 0 0,0 0 0,0 1 0,0-1 0,0 0 0,0 1 0,0-1 0,0 1 0,0 0 0,-2-1 0,-3 0 25,1 0 0,-1 0 0,1 0 0,-1 1 0,1 0 0,-1 0 0,-11 3 0,9-1 20,0 0 0,0 1 0,0 0 0,1 1-1,-1 0 1,1 0 0,0 1 0,0 0 0,0 1 0,1-1-1,0 1 1,0 1 0,0-1 0,1 1 0,0 1 0,0-1-1,1 1 1,0 0 0,-6 13 0,1-1 32,9-18-91,-1 1 1,1-1-1,0 0 0,0 1 0,0 0 0,0-1 1,0 1-1,1 0 0,-1-1 0,1 1 1,0 0-1,0 3 0,0 15 82,-1-10-46,1 0 0,0 1 1,1-1-1,0 1 0,1-1 0,4 13 0,1 3 50,-6-24-88,-1 0 0,1 1 0,-1-1-1,1 0 1,0 0 0,1 0 0,-1 0-1,0 0 1,1 0 0,0 0 0,-1-1 0,1 1-1,0 0 1,1-1 0,-1 0 0,0 1 0,1-1-1,-1 0 1,1 0 0,3 2 0,-1-2 2,1 1 1,0-1-1,0 0 1,0 0-1,0 0 1,1-1-1,-1 0 1,0 0-1,1-1 1,-1 0-1,13-1 1,4-2-197,45-13 0,2 0-1278,-26 2-1831,-3-8-3720,-30 16 4168,1-5-1150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4.2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5 516,'0'0'4466,"-20"-5"-2794,20 6-1516,-1-1 1,1 1-1,0-1 1,-1 1-1,1-1 1,0 1-1,0 0 1,-1-1-1,1 1 1,0 0-1,0-1 1,0 1-1,0-1 0,0 1 1,0 0-1,0-1 1,0 1-1,0 0 1,0-1-1,0 1 1,0 0-1,1-1 1,-1 1-1,0-1 1,0 1-1,1 0 0,-1-1 1,0 1-1,1-1 1,-1 1-1,1-1 1,-1 1-1,1-1 1,-1 1-1,1-1 1,-1 0-1,1 1 1,-1-1-1,1 0 1,-1 1-1,1-1 0,0 0 1,-1 0-90,-1 1 0,1-1 1,-1 0-1,0 0 0,1 0 0,-1 1 1,1-1-1,0 0 0,-1 1 0,1-1 1,-1 0-1,1 1 0,-1-1 0,1 0 0,0 1 1,-1-1-1,1 1 0,0-1 0,-1 1 1,1-1-1,0 1 0,0-1 0,-1 1 1,1-1-1,0 1 0,0-1 0,0 1 1,0-1-1,0 1 0,0 0 0,0-1 1,0 1-1,0-1 0,0 1 0,0-1 1,0 1-1,0-1 0,0 1 0,1-1 0,-1 2 1,0 3-87,0-4 523,2 48 2574,8-10-2663,-2-6-240,-6-25-166,-1 0 1,1 1-1,-2-1 0,1 0 1,-1 1-1,0-1 0,-3 13 1,2 8-17,1-13 12,-1-5 28,1 0-1,0 0 1,1-1 0,1 1 0,-1 0-1,5 11 1,-4-12 6,0 0 0,-1 0 1,0 1-1,-1-1 0,0 0 1,-2 20-1,-1 8 57,4-32-85,-1 1 0,-1-1 0,1 0 0,-1 0 0,0 0 0,0 0 0,-4 11 0,4-14-7,0 0 1,0 0-1,0 1 0,1-1 0,0 0 0,0 0 0,0 1 1,0-1-1,0 0 0,1 5 0,0-4 8,-1-1 0,1 1 0,-1 0 0,0 0 0,0 0 0,-1-1 0,1 1 0,-2 6 0,-2 5 111,2 1 0,-1-1 0,2 1 0,0 0 1,2 24-1,0-9 9,-1-30-124,0 3 21,0-7-24,-13 1-335,4-3 22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5.0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1 0 20166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8.2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24 100,'11'-7'2123,"-11"-10"8010,0 47-7016,10 0-2321,1 8-399,0-3-260,0 26 316,-1-1-61,-20 32-52,-1-45-367,11-44 40,-1 0 0,1-1 1,-1 1-1,0 0 0,0 0 0,0 0 0,0 0 1,0-1-1,-3 5 0,3-4 11,-1 0 0,1-1 0,0 1 0,-1 0 1,1 0-1,1 1 0,-1-1 0,0 0 0,0 5 0,1 76 190,0-83 502,0-1-715,-1 0-1,0 1 1,1-1-1,-1 0 1,1 0-1,-1 0 1,1 1-1,-1-1 1,0 0-1,1 1 0,-1-1 1,1 0-1,0 1 1,-1-1-1,1 1 1,-1-1-1,1 1 1,-1-1-1,1 1 1,0-1-1,0 1 1,-1-1-1,1 1 0,0 0 1,0-1-1,-1 1 1,1-1-1,0 1 1,0 0-1,0-1 1,0 1-1,0 0 1,0-1-1,0 1 0,0-1 1,0 1-1,0 0 1,1-1-1,-1 1 1,0-1-1,1 2 1,-1 0-7,0-1 70,0-49 118,0 46-182,-1-8-6,1 1-1,1-1 1,-1 1-1,2-1 1,-1 1 0,5-12-1,8-56-32,-3 50 16,-7 20 15,-1 1 0,-1-1-1,1 0 1,-1 0 0,0 0 0,-1-1-1,1-7 1,0 8 6,0 0-1,0-1 1,1 1-1,0 0 0,0 0 1,1 0-1,-1 1 1,1-1-1,5-5 1,1-4 18,26-14 23,-20 18-34,-8 6-12,0 0 0,0 1-1,1 0 1,0 0 0,14-5 0,-9 7 1,-14 3 7,1-1 0,0 1 0,0 0-1,0 0 1,0-1 0,0 1 0,0 0-1,0 0 1,-1 0 0,1 0 0,0 0 0,0 0-1,0 0 1,0 1 0,0-1 0,0 0 0,0 0-1,0 1 1,-1-1 0,1 0 0,1 2-1,50 11-44,-7 4-222,-43-16 275,0 0-1,0 0 1,0 0-1,-1 0 0,1 0 1,0 0-1,-1 0 0,1 1 1,-1-1-1,1 1 0,-1-1 1,0 1-1,1 0 1,-1-1-1,0 1 0,0 0 1,0 0-1,0 0 0,-1 0 1,1 0-1,-1 0 1,1 0-1,-1 0 0,1 0 1,-1 0-1,0 0 0,0 0 1,0 2-1,2 16 22,-1-19-28,-1 0 1,0 0-1,1 1 1,-1-1-1,0 1 1,0-1-1,0 0 1,0 1-1,0-1 0,0 0 1,-1 1-1,1-1 1,0 0-1,-2 3 1,0 6 7,1 0 0,-1 1 0,1-1 1,1 1-1,0-1 0,3 19 0,-1 8-39,-2-31 27,0-1-1,0 0 1,0 1 0,-1-1-1,1 0 1,-1 0 0,-1 1 0,1-1-1,-3 7 1,-7 26 8,7-25-10,4-12 2,0-1 0,0 1 1,0-1-1,0 1 0,0-1 1,0 1-1,0-1 0,0 1 1,0-1-1,-1 0 0,1 1 1,0-1-1,0 1 0,-1-1 1,1 1-1,0-1 0,0 0 0,-1 1 1,1-1-1,0 0 0,-1 1 1,1-1-1,-1 0 0,1 0 1,0 1-1,-1-1 0,0 0 1,-4 18-968,0-13-1678,3-17-656,-7-29-5853,7 28 6047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9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1 720,'12'-1'6505,"-4"14"-4747,-8-12-1705,1-1-1,-1 1 0,0 0 0,1 0 0,-1-1 1,0 1-1,0 0 0,1 0 0,-1 0 1,0 0-1,0 0 0,0-1 0,0 1 0,0 0 1,0 0-1,0 0 0,0 0 0,0-1 0,-1 3 1,2 16 769,2-13-561,-1 0 0,0 0 0,-1 0 0,1 0 0,-1 0 0,-1 0 0,1 8 0,5 26 1048,5 62 747,-4-61-1720,-1 1 0,-3-1 0,-1 1 1,-5 57-1,1-5 606,12-45-866,-11-6-130,-2-40 52,1 1 1,0-1-1,0 1 1,0 0-1,0 0 1,0 0-1,1 0 1,0 0-1,0 0 1,0 0-1,0 7 1,-5-1 70,6-10-84,0 0-1,0 0 1,0 0 0,0 0-1,0 0 1,0-1 0,0 1-1,0 0 1,0 0 0,0 0-1,0 0 1,0 0-1,0-1 1,0 1 0,0 0-1,0 0 1,0 0 0,0 0-1,0 0 1,-1 0 0,1 0-1,0-1 1,0 1 0,0 0-1,0 0 1,0 0 0,0 0-1,-1 0 1,1 0 0,0 0-1,0 0 1,0 0 0,0 0-1,0 0 1,-1 0 0,1 0-1,0 0 1,0 0-1,0 0 1,0 0 0,0 0-1,-1 0 1,1 0 0,0 0-1,0 0 1,0 0 0,0 0-1,0 0 1,-1 0 0,1 0-1,0 0 1,0-1-526,-11-31-7012,2 4 1517,8 16 2989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9.7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1288,'10'7'5510,"13"4"-3191,-5-10-1301,1 1-1,0 1 1,19 5-1,19 4 565,21 7-485,-11-2-1575,-19-12-2684,-28-12-4754,-18 2 4866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10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1 392,'4'11'12988,"1"-10"-11253,-5-1-1625,0 0 1,-1 0-1,1 0 0,0 0 1,0 0-1,0 1 1,-1-1-1,1 0 1,0 0-1,0 0 1,0 0-1,-1 1 0,1-1 1,0 0-1,0 0 1,0 0-1,0 1 1,0-1-1,0 0 1,-1 0-1,1 1 0,0-1 1,0 0-1,0 0 1,0 0-1,0 1 1,0-1-1,0 0 1,0 0-1,0 1 0,0-1 1,0 0-1,0 1 1,0-1-1,0 0 1,0 0-1,1 0 1,-1 1-1,0-1 0,0 0 1,0 0-1,0 1 1,0-1-1,0 0 1,1 0-1,-1 0 1,0 1-1,0-1 0,0 0 1,1 0-1,-1 0 1,0 0-1,0 0 1,0 1-1,1-1 1,-1 0-1,2 1 841,-2-1-870,0 1-1,0-1 1,-1 0-1,1 1 1,0-1-1,0 0 0,0 1 1,0-1-1,0 0 1,0 1-1,0-1 0,0 0 1,0 1-1,0-1 1,0 0-1,0 1 1,0-1-1,0 1 0,1-1 1,-1 0-1,0 1 1,0-1-1,0 0 1,0 0-1,1 1 0,-1-1 1,0 0-1,0 1 1,1-1-1,-1 0 1,0 0-1,0 1 0,1-1 1,-1 0-1,0 0 1,1 0-1,-1 0 1,0 1-1,1-1 0,-1 0 1,0 0-1,1 0 1,-1 0-1,0 0 1,1 0-1,-1 0 0,1 0 1,-1 0-1,0 0 1,1 0-1,-1 0-86,0 0 1,0 0-1,1 0 1,-1 0-1,0 0 0,0 0 1,0 0-1,0 0 0,1 0 1,-1 0-1,0 1 1,0-1-1,0 0 0,0 0 1,0 0-1,0 0 0,1 0 1,-1 0-1,0 0 1,0 0-1,0 1 0,0-1 1,0 0-1,0 0 0,0 0 1,0 0-1,0 0 0,0 1 1,0-1-1,0 0 1,1 0-1,-1 0 0,0 0 1,0 1-1,0-1 0,0 0 1,0 0-1,0 0 1,-1 0-1,1 0 0,0 1 1,0-1-1,0 0 0,0 0 1,0 0-1,0 0 1,0 1-1,0-1 0,0 0 1,0 0-1,0 0 0,0 0 1,-1 0-1,1 0 1,0 0-1,0 1 0,0-1 1,0 0-1,0 0 0,0 0 1,-1 0-1,1 0 0,-9 10-1008,8-9 840,-46 30-9015,19-8-993,17-16 5857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61 968,'0'-1'13304,"0"2"-11945,0 43 2356,-1-15-3375,0-18-266,1 0-1,0 0 0,0 0 0,1 0 0,1 0 0,-1 0 1,6 15-1,-2 5 11,-5-29-81,0 1 0,0 0 0,0-1-1,0 1 1,1-1 0,-1 1 0,1-1-1,0 1 1,-1-1 0,3 4 0,-2-4 15,-1 0 0,1 1 0,0-1 1,-1 1-1,0-1 0,1 0 0,-1 1 1,0-1-1,0 1 0,0-1 1,-1 1-1,0 2 0,1-4 1,-1 0 0,1 1 1,0-1-1,-1 1 0,1-1 0,0 1 0,0-1 0,0 1 0,0-1 1,0 1-1,0-1 0,1 1 0,-1-1 0,0 0 0,1 1 0,-1-1 1,1 1-1,-1-1 0,1 0 0,0 0 0,0 1 0,-1-1 0,1 0 1,0 0-1,2 2 0,0 7 305,-5-18 1427,2 7-996,-10-30 1084,9 23-1793,2-1-1,-1 1 1,1-1-1,1 1 1,-1 0 0,1 0-1,1-1 1,-1 1-1,2 0 1,-1 1 0,1-1-1,6-9 1,15-23 33,-22 34-75,0-1 0,1 1 0,0 0 0,0 0 0,0 1 0,0-1-1,11-9 1,55-39-259,-32 17-2652,-35 36 2516,1-1 0,-1 1 0,1-1-1,0 1 1,-1 0 0,1 1 0,0-1 0,-1 1 0,1-1-1,6 1 1,18-3-4787,4-14-4869,-21 11 6647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27.4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56,'10'7'18928,"-10"31"-15667,0 19-2598,0-39-341,6 0-169,-5-17-147,0 0 0,-1 0 1,1 0-1,-1 0 0,1 0 1,-1 0-1,0 0 0,1 0 0,-1 0 1,0 0-1,0 0 0,1 0 0,-1 0 1,0 0-1,0 0 0,0 0 1,0 0-1,-1 0 0,1 0 0,0 0 1,0 0-1,-1 0 0,0 2 0,-1 5 40,-1 0 0,2 0-1,-1 0 1,1 0-1,-1 12 1,-5 29 169,2 7-35,0-3 20,2-38-111,1-1 1,1 1 0,0-1 0,1 1 0,3 22 0,-1 12 74,-2-34-116,-1 1 1,0 0-1,-6 28 0,5-34 6,1 0-1,0 1 1,0-1-1,2 13 1,-1-14-8,1 0 1,-2 0-1,1 0 1,-1-1-1,0 1 1,-4 11-1,3-10-52,0 1 0,1 0 0,0-1 0,1 1 0,0 0 0,2 17 1,0 9-23,9 42 185,-11 187 820,11-206-961,-22 2 25,11-58-41,0 0-1,1 0 0,-1 0 1,-1 0-1,1 0 0,-1 0 1,1 0-1,-1 0 0,0 0 1,-1 0-1,-2 7 0,3-8 5,0 0-1,0 1 1,0-1-1,0 1 0,0 0 1,1-1-1,0 1 1,0-1-1,0 1 1,1 4-1,-1-5 0,0 1 0,0-1 0,0 1 0,0-1-1,0 1 1,-1-1 0,1 1 0,-1-1 0,0 1 0,-2 2-1,2-2-4,0 0-1,0-1 0,1 1 0,-1 0 1,1-1-1,0 1 0,0 0 0,0-1 1,0 1-1,1 0 0,-1 0 1,1-1-1,0 1 0,3 6 0,2 25-12,-6 243 3,-11-247 28,12-20-17,-1-9 1,0 1 1,0-1-1,1 1 0,-2 0 1,1-1-1,0 1 0,0-1 0,-1 1 1,0-1-1,1 1 0,-1-1 1,0 1-1,0-1 0,0 1 1,-3 2-1,3 0-5,0 0 0,0 0 0,0 0 0,1 0 0,-1 0 0,1 0 1,1 0-1,-1 0 0,2 7 0,-1 4 6,-1-12 2,0-1 0,0 1-1,0 0 1,0 0-1,-1 0 1,1-1-1,-1 1 1,0 0-1,0-1 1,0 1 0,-3 4-1,2-4-6,1 0 0,1 0-1,-1 0 1,0 0 0,1 0-1,0 1 1,0-1 0,0 0 0,0 0-1,1 0 1,0 0 0,-1 0-1,1 0 1,3 6 0,3 24 33,-7 52 5,3-79-24,5 12-3,-8-19-7,0 0 0,0 1-1,0-1 1,0 1 0,0-1-1,0 0 1,0 1 0,0-1-1,0 1 1,0-1 0,0 0-1,0 1 1,0-1 0,-1 0-1,1 1 1,0-1 0,0 1-1,0-1 1,-1 0 0,1 0-1,0 1 1,0-1 0,-1 0-1,1 1 1,0-1 0,0 0-1,-1 0 1,1 1 0,0-1-1,-1 0 1,1 0 0,0 0-1,-1 0 1,1 1 0,-1-1-1,1 0 1,0 0 0,-1 0-1,1 0 1,0 0 0,-1 0-1,1 0 1,-1 0 0,1 0-1,0 0 1,-1 0 0,11 37-4,-10 40 42,-2-74-58,-3 3 6,2 28-9,1-28 22,-5 0 1,5-1-7,2 62-20,0-66 4,0 10-4,0 14 62,0-13-58,0-11 39,11 22-3,-11-22 66,0 4-121,0-4 74,-10 0-5462,0-25-11370,8 17 12754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0.4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 1164,'1'0'85,"-1"0"0,1 0-1,-1 0 1,0 0 0,1 0-1,-1 0 1,1 0 0,-1 1 0,0-1-1,1 0 1,-1 0 0,1 0 0,-1 0-1,0 0 1,1 1 0,-1-1-1,0 0 1,1 0 0,-1 1 0,0-1-1,1 0 1,-1 0 0,0 1-1,1-1 1,-1 0 0,0 1 0,0-1-1,0 1 1,1-1 0,-1 0 0,0 1-1,0-1 1,0 1 0,0-1-1,0 0 1,0 1 0,0-1 0,0 1-1,0-1-22,0 1-1,0-1 0,0 0 1,0 1-1,1-1 1,-1 0-1,0 1 0,0-1 1,0 0-1,0 1 1,0-1-1,0 0 0,1 1 1,-1-1-1,0 0 1,0 1-1,0-1 0,1 0 1,-1 0-1,0 1 1,0-1-1,1 0 0,-1 0 1,0 0-1,1 1 1,-1-1-1,0 0 0,0 0 1,1 0-1,-1 0 1,0 0-1,1 0 0,-1 0 1,1 1-1,-1-1 0,0 0 1,1 0-1,13 18 6735,-6-18-5898,0-1 1,0 0 0,-1 0-1,1-1 1,10-3 0,-12 4-528,1 0-211,0 0 0,-1 0-1,1 1 1,0 0 0,-1 0 0,1 1-1,-1 0 1,1 0 0,0 1-1,-1-1 1,0 1 0,1 1-1,6 3 1,28 8 374,12-7 76,-40-7-487,0 1-1,0 1 0,-1 0 1,16 5-1,49 8 178,-59-13-272,40 5 10,67-1 0,13 7-20,-16-1 11,-59-13 10,-7-1-16,82 10 0,-123-6-15,-1 1 0,1-2 0,0 0 0,-1-1 0,1 0 0,26-5 0,-23 1-3,0 1 1,0 1 0,19-1-1,36-3 1,27-4 30,-31 5-18,-7-6-18,-43 7 0,-1 1 0,37-2 0,4 2-8,94-17 0,32-4-80,-137 19 38,59 3 0,-91 2 35,72 6-24,-57-5 16,22-1 20,-6-8-49,0 2 0,64 0 0,-71 9 166,-29-2-106,0-1-1,1 0 1,-1 0 0,15-2-1,-2-2-11,1 2 0,44 0 0,-38 2-2,55 13-6,259-13 23,-257 6 8,-60-7-14,-1 2-1,0 1 1,0 1-1,35 9 1,-53-11-4,1 1 0,-1-1 0,1-1 0,-1 0 1,0 0-1,1-1 0,12-2 0,32-2 3,-26 3-3,-16 0 0,1 1 0,-1 1 1,1 0-1,-1 1 0,14 2 1,7-2 21,-28-1-23,1-1 0,-1 1 0,1 0 0,0 1 0,-1-1 0,0 1 0,11 3 0,-9-3 7,0 0 0,1-1 0,-1 0 0,0 0 0,1 0 0,13-3 0,23-1 24,138-2-31,-130 0-18,-50 6 2,-1-1 17,0 1 0,0 0 0,1 0 0,-1 0 0,0 0 0,0 0 0,1 0 0,-1 1 0,0-1 0,0 0 0,1 1 0,-1-1 1,0 1-1,0-1 0,0 1 0,2 0 0,-2 0 15,6 0-18,-3-4 6,1-3 5,20 3-3,13-8 3,-35 9-8,-1 1 1,1 0-1,0 0 1,-1 0-1,1 0 1,0 0 0,0 0-1,0 1 1,-1-1-1,1 1 1,0 0 0,0 0-1,0 0 1,0 0-1,0 0 1,-1 1-1,1-1 1,4 2 0,0 1-3,-1-1 0,1 0 0,0-1 0,-1 1 0,1-1 0,0-1 0,0 1 0,8-2 1,-1 2 5,-8 0 8,1-1 0,-1 0 1,0 0-1,1-1 0,-1 1 1,0-1-1,11-4 1,10 4 600,-26 2-570,1-1-1,0 1 1,0-1 0,0 0 0,0 0-1,0 0 1,0 0 0,0 0-1,0 0 1,-1 0 0,1-1-1,0 1 1,0-1 0,0 0-1,0 1 1,-1-1 0,4-2-1,-5 2 316,-5 3-45,-49 11-5193,46-11 3367,1-1 1,0 0-1,-1-1 0,1 1 1,0-2-1,-1 1 0,-10-2 1,-4-8-2805,0 3 145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3.1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83 532,'10'11'6382,"-18"-9"-4347,6-2-1389,-1 4 1830,-5 9-48,8-13-2399,0 0-1,0 1 0,0-1 0,0 0 0,0 1 1,0-1-1,0 0 0,1 1 0,-1-1 0,0 0 1,0 1-1,0-1 0,0 0 0,0 0 0,1 1 1,-1-1-1,0 0 0,0 0 0,1 1 0,-1-1 1,0 0-1,0 0 0,1 1 0,-1-1 0,0 0 1,1 0-1,-1 0 0,0 0 0,0 0 0,1 0 1,-1 1-1,0-1 0,1 0 0,-1 0 0,0 0 1,1 0-1,-1 0 0,0 0 0,1 0 0,-1 0 1,0 0-1,1-1 0,-1 1 0,0 0 0,1 0 1,-1 0-1,45 12 1869,74-15-80,134-22 0,117-38-719,-289 52-1048,0 3-1,89 3 1,-4 11 140,101 0-465,-96-17 362,-133 8-76,58 3 0,-36 2-19,83 16 4,80-6 1,-70 0 24,-83-6-18,-55-4 4,1 0 0,0-1-1,-1-1 1,1 0-1,21-4 1,25 0 41,-49 4-46,1-1 1,-1 0 0,23-5 0,-29 5 0,1 0 0,-1 0 0,1 0 0,-1 1 0,10 1 0,-9 0 13,-1-1 0,1 0 0,-1 0-1,0-1 1,10-2 0,91-9 181,-95 10-213,1 0 0,0 2 0,0-1-1,22 3 1,2 0 61,1 0-33,-25-1-6,0 0-1,-1-1 0,24-3 1,-19 1-8,0 1-1,37 2 1,-15 0 9,-6 3 14,-29-3-22,-1 0 0,1 0-1,-1-1 1,1 1 0,-1-1 0,1 0-1,-1 0 1,1-1 0,6-1-1,13-3 22,0 2-1,1 0 0,-1 1 1,39 3-1,-18 0-16,50-7-100,2-6 101,-22 6 0,-55 4-11,-17 1 4,0 1 0,0-1 0,1 1 0,-1 0 0,0 0 0,1 0 0,-1 1 0,0-1 0,4 2 0,4 0-11,-1 0 0,1-1 0,0 0 0,0-1 0,0 0 1,14-2-1,38-1 33,-44 2 6,-7 1-31,-1 0 0,0 0 0,0 1 0,20 4 0,-20-2 17,32 1-1,-39-4-11,0 0 0,0 1 0,0 0 0,-1-1 0,1 1 0,0 1 0,0-1-1,6 4 1,13 2 63,33 5-100,-40-7 21,-13-4 11,0 0 0,0 0 0,0 0 0,0 0 0,0 0 0,0-1 0,0 1 0,0-1 0,6 0 0,43 11 59,-50-10-56,54 6-18,-54-5 21,1-2-1,-1 1 0,1 0 0,-1 0 0,1-1 1,-1 1-1,1-1 0,0 0 0,-1 0 0,1 0 1,5-1-1,-8 1-3,1 0-1,-1 0 1,0 0 0,1-1 0,-1 1-1,1 0 1,-1 0 0,1 0 0,-1 0-1,1 0 1,-1 0 0,1 0 0,-1 0-1,1 0 1,-1 0 0,1 0 0,-1 0 0,0 0-1,1 0 1,-1 0 0,1 1 0,-1-1-1,1 0 1,-1 0 0,0 1 0,1-1-1,-1 0 1,1 0 0,-1 1 0,0-1-1,1 0 1,-1 1 0,0-1 0,1 0-1,-1 1 1,0-1 0,1 2 0,33 5 211,-21-4-247,-9-1 45,-12-1 261,8 10-400,0-18 120,0 6 7,1 0-1,-1 1 1,0-1-1,0 0 1,0 1-1,0-1 1,1 0-1,-1 1 1,0-1-1,0 0 1,0 1 0,0-1-1,0 0 1,-1 1-1,1-1 1,0 0-1,0 1 1,0-1-1,-1 0 1,1 1-1,0-1 1,-1 0-1,1 1 1,0-1-1,-1 1 1,1-1 0,-1 1-1,1-1 1,-1 1-1,1-1 1,-1 1-1,1-1 1,-1 1-1,1 0 1,-1-1-1,0 1 1,0-1-1,-1 1-238,11-6-5554,-14 4 4084,-1 0 0,1-1 0,0 0 0,0 0 0,1-1-1,-6-3 1,9 1-1598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5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1 480,'-11'29'4030,"11"-28"-3209,-21 35 7024,21-34-7639,0-1 1,0 1 0,0-1-1,0 1 1,0-1 0,0 1-1,0 0 1,-1-1-1,1 0 1,0 1 0,-1-1-1,1 1 1,-1-1 0,0 1-1,1-1 1,-1 0-1,0 1 1,0-1 0,-1 2-1,1-3-152,0 1-1,0 0 0,1 0 0,-1 0 1,1 0-1,-1 0 0,1 0 1,-1 0-1,1 0 0,0 0 0,-1 0 1,1 0-1,0 0 0,0 0 1,0 1-1,-1-1 0,1 0 1,1 0-1,-1 0 0,0 0 0,0 0 1,0 0-1,0 0 0,1 0 1,0 2-1,2 12 337,-3-9-280,0 1-1,0-1 1,0 0 0,1 1 0,0-1 0,1 0 0,3 10-1,16 45 258,1 17 43,-18-63-275,4 8 165,-2-1 0,-1 0-1,0 1 1,1 36 0,5 68 745,-11-118-1016,0 38 317,-9 78 1,5-63 11,4-49-279,-1 1 0,0-1 0,-4 18 0,2-15-43,2 0 1,-1 0 0,2 0 0,2 28 0,0 0-9,9 5-2,-11-48-27,0 6 4,0 0 1,0 0-1,0 0 0,-1-1 1,0 1-1,-1 0 0,-3 11 1,4-15-3,0 1 0,0 0 1,1-1-1,-1 1 0,1-1 1,0 1-1,0 0 1,0-1-1,1 7 0,-2 28 56,-3-15 27,1 1-1,1 0 1,2 41-1,0-34-67,-10 37 8,10 95-12,-11-131 12,11-24-20,0-1-1,-1 1 1,0-1-1,0 1 1,-1-1-1,-2 9 1,3-11 2,0-1 0,0 1 0,1 0 0,-1 0 1,1 0-1,0 0 0,1 5 0,-2 30 60,1-40-65,-6 26 215,1 1 0,-3 54 0,-3-15-38,11 503 459,4-562-652,-4-7 16,1 0 0,-1 0-1,1 0 1,-1 1 0,1-1-1,-1 0 1,0 1 0,1-1-1,-1 1 1,1-1 0,-1 0 0,0 1-1,1-1 1,-1 1 0,0-1-1,0 1 1,1-1 0,-1 1-1,0-1 1,0 1 0,0-1 0,1 1-1,-1-1 1,0 1 0,0-1-1,0 1 1,0-1 0,0 1 0,0 0-1,0-1 1,0 1 0,-1-1-1,1 1 1,0-1 0,0 2-1,0-1 20,1 47-74,3-48 15,0 5-17,-3-4 59,-1-1-60,0 1 54,0-1 1,0 0 0,0 1-1,0-1 1,-1 1 0,1-1-1,0 0 1,0 1 0,0-1-1,0 0 1,0 1 0,0-1-1,0 0 1,0 1-1,1-1 1,-1 0 0,0 1-1,0-1 1,0 0 0,0 1-1,0-1 1,1 0 0,-1 1-1,0-1 1,0 0 0,0 1-1,1-1 1,-1 0 0,0 0-1,0 1 1,1-1-1,-1 0 1,0 0 0,1 0-1,-1 1 1,0-1 0,1 0-1,-1 0 1,0 0 0,1 0-1,-1 0 1,0 0 0,1 0-1,-1 0 1,0 0 0,1 0-1,-1 0 1,1 0-1,-1 0 1,2 24-26,-2-23 28,0-1 0,0 0 0,0 0 1,0 0-1,0 1 0,0-1 0,0 0 0,0 0 0,0 1 0,-1-1 0,1 0 0,1 0 0,-1 1 0,0-1 0,0 0 0,0 0 0,0 1 0,0-1 0,0 0 0,0 0 1,0 0-1,0 1 0,0-1 0,0 0 0,1 0 0,-1 0 0,0 1 0,0-1 0,0 0 0,0 0 0,1 0 0,-1 0 0,0 1 0,0-1 0,0 0 0,1 0 0,-1 0 1,0 0-1,0 0 0,0 0 0,1 0 0,-1 0 0,0 0 0,0 0 0,1 0 0,-1 0 0,0 0 0,0 0 0,1 0 0,-1 0 0,0 0 0,0 0 0,1 0 0,-1 0 1,0 0-1,0 0 0,0 0 0,1 0 0,-1 0 0,0 0 0,0-1 0,0 1 0,1 0 0,-1 0 0,0 0 0,1 0 0,0 0 1,0 0-1,0 0 1,0 0-1,0 0 0,0 1 1,0-1-1,0 0 0,0 1 1,0-1-1,0 1 0,0-1 1,0 1-1,-1-1 0,1 1 1,0 0-1,0 0 0,-1-1 1,1 1-1,0 0 1,-1 0-1,1 0 0,-1-1 1,1 1-1,-1 0 0,1 0 1,-1 0-1,0 0 0,1 0 1,-1 0-1,0 0 0,0 0 1,0 2-1,7-2 9,-12-1-25,3 0-24,-14-4-6879,11-5 243,-2-6 159,5 12 5350,0-3-2690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39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42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54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3.3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5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6.5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91 704,'0'-6'15639,"-1"14"-14120,1-4-1260,0 1 0,0-1 1,0 0-1,0 1 0,1-1 1,0 0-1,0 1 1,0-1-1,0 0 0,4 7 1,9 49 1014,15 25-451,-15-31-642,-1-33-110,-11-18-57,0 0 0,0 0 0,0 0 1,0 0-1,-1 0 0,1 1 0,-1-1 1,0 1-1,2 5 0,-3-7-12,0-1 0,0 1 0,1 0 1,-1-1-1,1 1 0,-1-1 0,1 1 0,0-1 0,-1 0 0,1 1 0,0-1 0,0 0 1,0 1-1,2 0 0,-2-1 2,0 0 0,0 0 0,0 1 0,-1-1 0,1 0 0,0 0 0,0 1 0,-1-1 0,1 0 0,-1 1 0,1-1-1,-1 0 1,1 4 0,-1-4 50,1 0 0,-1 1 0,1-1-1,-1 0 1,1 0 0,0 1 0,-1-1-1,1 0 1,0 0 0,0 0-1,0 0 1,0 0 0,0 0 0,0 0-1,0 0 1,0 0 0,0-1 0,0 1-1,1 0 1,-1-1 0,0 1-1,0-1 1,1 1 0,-1-1 0,0 0-1,1 1 1,-1-1 0,3 0 0,-3 0 829,0-6-784,1 1 1,-1-1-1,1 1 1,0-1-1,0 1 1,1 0-1,0 0 1,0 0-1,0 0 1,6-7-1,16-31-15,-18 30-84,1 1 1,1 0-1,0 0 0,0 1 0,1 0 0,0 1 1,13-10-1,-15 12-14,33-35-152,15-12-771,-53 52 778,0 0 0,0 0 0,0-1 1,-1 1-1,0-1 0,0 1 0,0-1 0,0 0 1,0 0-1,1-4 0,15-28-2134,8-5-1923,-21 25-166,-3-1-3926,-2 12 4856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7.1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9.9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1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2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3.4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4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5.6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57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35.4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17 648,'2'-2'9732,"7"-13"-5349,-15 21-3096,10-7-745,-2 1-264,-7 1 737,2-1-121,9 4-1025,-4-3 278,-3-1-132,1 0 4,0 0 0,-1 0 0,1 0 0,0 0 0,-1 0 0,1 0 0,0 0 0,-1 0 0,1 0 0,0 0 0,-1 0 0,1 0 0,0 0 0,-1 0 0,1 1 0,0-1 0,-1 0 0,1 0 0,0 0 0,-1 0 0,1 1 0,0-1 0,0 0 0,-1 0 0,1 1 1,0-1-1,0 0 0,0 0 0,-1 1 0,1-1 0,0 0 0,0 0 0,0 1 0,0-1 0,-1 0 0,1 1 0,0-1 0,0 0 0,0 1 0,0-1 0,0 187 1016,1-179-1021,-1-1 0,2 0 1,-1 0-1,1 0 0,3 7 1,-3-6-9,0-1 0,0 1 0,0-1 0,-1 1 0,1 8 0,8 170 573,-20-76-344,10-83-220,-1-1 19,1 1 0,2 0 0,6 30-1,-6 3 330,-2-53-320,-1 1 0,1-1 0,1 0 0,-1 0 0,1 0 0,0 0 0,1 0 0,2 9 0,7 39 23,-10-51-73,0 0 1,0 1 0,0-1-1,0 0 1,-1 0 0,0 1-1,0-1 1,0 0-1,-2 7 1,1-8 2,1 0 1,-1 0-1,1 0 1,0 0-1,0 0 0,0 0 1,0 0-1,0 0 0,1 0 1,-1 0-1,1 0 1,0 0-1,0 0 0,0 0 1,0-1-1,3 5 0,0 17 36,-2-20-33,-1 0 0,1-1-1,-1 1 1,1 0 0,-1 0-1,0 0 1,0 0 0,-1 0-1,1 1 1,-1-1 0,0 5-1,-2 65 59,1-37-64,1 41-50,0-77 50,0-1 7,1 1 1,0-1-1,0 0 1,-1 1-1,1 0 1,0-1 0,-1 1-1,1-1 1,0 1-1,-1 0 1,1-1-1,-1 1 1,1 0-1,-1 0 1,1-1-1,-1 1 1,0 0 0,1 0-1,-1 0 1,0 0-1,0 0 1,0-1-1,1 1 1,-1 0-1,0 0 1,0 0-1,0 0 1,0 0 0,-1 1-1,1 36-12,-1-28 49,1-9-44,0 37-11,1-35 17,-1-2 0,0 0 0,0 0 1,0 0-1,0 0 0,0-1 1,0 1-1,0 0 0,0 0 0,-1 0 1,1-1-1,0 1 0,0 0 1,-1 0-1,1 0 0,-1-1 0,1 1 1,-1 0-1,1-1 0,-1 1 1,1 0-1,-1-1 0,1 1 1,-1-1-1,0 1 0,-1 0 0,11 18 24,-8-6-31,-1-12 9,0-1 0,1 1 0,-1-1 0,0 1 0,0 0 0,0-1 0,1 1 0,-1 0 0,0-1 0,0 1 0,0-1 0,0 1 0,0 0 0,0-1 0,0 1 0,0 0 0,0-1 0,-1 1 0,1-1 0,0 1 0,0 0 0,0-1 0,-1 1 0,1-1 0,0 1 0,-1 0 0,1-1 0,-1 1 0,1-1 0,0 0 0,-1 1 0,1-1 0,-1 1 0,1-1 0,-1 0 0,0 1 0,1-1 0,-1 0 0,1 1 0,-1-1 0,1 0 0,-1 0 0,0 0 0,0 1 0,1 0-7,0 4 1,0-4 4,0 0 0,0 0 0,1 0 0,-1 0 0,0 1 0,0-1 0,0 0 0,0 0 0,0 0 0,0 0 1,0 0-1,-1 0 0,1 0 0,0 0 0,-1 0 0,1 0 0,0 0 0,-1 0 0,1 0 0,-1 0 0,0 0 1,1 0-1,-1 0 0,0 0 0,1-1 0,-1 1 0,-1 1 0,0 24-1115,-2-20-299,-14-6-11591,7-1 9313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40.2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91 60,'0'0'257,"-20"-1"2649,20 1-2844,-1 0 0,1-1 1,-1 1-1,1 0 0,-1-1 0,1 1 0,-1 0 1,0 0-1,1 0 0,-1 0 0,0 0 1,1-1-1,-1 1 0,0 0 0,1 0 0,-1 0 1,1 1-1,-1-1 0,0 0 0,1 0 1,-1 0-1,0 0 0,1 1 0,-1-1 0,1 0 1,-1 0-1,1 1 0,-1-1 0,1 1 1,-1-1-1,1 0 0,-1 1 0,1-1 0,-1 1 1,1-1-1,-1 1 0,1-1 0,0 1 1,0 0-1,-1-1 0,1 1 0,0-1 0,0 1 1,-1 0-1,1-1 0,0 1 0,0-1 1,0 1-1,0 0 0,0-1 0,0 1 0,0 1 1,-6 3 504,10-5-123,-2 0-65,-7 2-148,-11 9 8187,18-9-8333,0 0 0,0 0 0,0 0-1,0 0 1,1 0 0,-1-1 0,1 1-1,-1-1 1,1 1 0,-1-1 0,1 0-1,0 0 1,0 0 0,0-1 0,0 1 0,0-1-1,-1 1 1,1-1 0,4 0 0,1-2 167,0 0 1,0 1-1,0-1 1,0 2-1,0-1 1,13 2-1,-14-1-142,86 18 774,-48-16-645,-29-1-93,-1-1-1,29-2 1,45-10 665,113-1 0,-175 15-691,0 1 0,0 1 0,46 13-1,32 6 68,-63-19 3,0-2 0,69-5 0,-4-1 74,31 16-32,79 1 89,-144-12-168,-19 0 139,89-9 0,158-24 211,-257 27-478,63-1 0,-45 2-18,-48 2-4,1 1 0,0 0 0,0 1 0,0 1 0,-1 0 0,19 4 0,-21-3 2,0-1 1,0-1 0,-1 0 0,1 0-1,0-1 1,0-1 0,-1 0-1,14-4 1,18-2 24,13 1 14,-17 3-25,60-15 1,-93 17-20,-1 1 1,1 0-1,0 0 0,0 1 1,0-1-1,0 1 1,-1 1-1,1-1 0,0 1 1,10 3-1,20 1 7,122-11 46,-6-13-57,-46 13-61,58-6 103,-119 9-31,-36 2-10,1 0 0,0 0 1,0 1-1,0 1 0,0-1 1,15 4-1,-6-1 11,1 0 1,0-2-1,31-1 0,-32 0-16,122-12-25,-2 0 50,-83 8-21,-42 2-7,0 1 0,0 0 0,0 1-1,0 1 1,0 0 0,19 4 0,-15-1 13,1-2-1,-1 0 1,1-1 0,25-1 0,43 3-12,-31 2-50,67-3 0,-89-2-57,74-12-9,100 6 134,28 6 120,-207 2-126,-20-2 1,0 1-1,0-1 1,0 0 0,12-2 0,-18 1-3,3-1 0,0 1 1,0-1 0,1 1 0,-1 1 0,0-1-1,1 1 1,9 1 0,27-1 0,23 6 36,-58-6-26,1-1-12,-1 1 0,1 0-1,0 1 1,-1 0 0,15 3 0,9-2 1,22 8 59,-52-9-50,41 11-109,-38-12 128,-4 0-15,0-1-1,0 1 1,0 0 0,1 0 0,-1-1 0,0 1 0,0 0 0,0 0 0,0 0 0,0 0 0,0 1-1,0-1 1,0 0 0,0 0 0,0 1 0,0-1 0,0 0 0,0 1 0,0-1 0,0 1 0,0-1 0,0 1-1,0 0 1,-1-1 0,2 2 39,-12-13-1032,-8 7-234,15 3 538,0 1 0,0-1 0,0 0 0,0 0-1,0 0 1,0 0 0,0-1 0,1 1 0,-1-1 0,0 0 0,1 1 0,-1-1-1,1-1 1,0 1 0,-4-4 0,-26-24-8015,10 11 4358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79 129 1516,'-11'7'14033,"12"-6"-13920,-1 1 0,1-1 0,-1 0 0,1 0 0,0 0 0,0 0 0,0 0 0,-1 0 0,1 0 0,0 0 0,0 0 0,0-1 0,0 1 1,1 0-1,-1-1 0,0 1 0,0 0 0,0-1 0,1 0 0,-1 1 0,0-1 0,0 0 0,2 1 0,45 10 334,-24-6-159,-16-6-226,-1 1 0,1-1 0,-1 0 0,1-1-1,-1 0 1,1 0 0,-1-1 0,0 0 0,12-7 0,1-2 20,-18 12-76,-1-1 0,1 0 0,0 0 1,0 0-1,-1 0 0,1-1 0,0 1 1,-1 0-1,0-1 0,1 1 0,-1-1 1,0 1-1,1-1 0,-1 0 1,1-2-1,19-23 73,-19 26-69,-1-1-1,1 0 1,0 1 0,-1-1 0,1 0-1,-1 0 1,0 0 0,1 0 0,-1 0-1,0 0 1,0 0 0,-1 0-1,1 0 1,0 0 0,-1-1 0,1 1-1,-1 0 1,0-1 0,1 1-1,-2-5 1,1 6 4,0-1 0,0 0 0,0 1 0,0-1 0,-1 1 0,1-1-1,-1 1 1,1-1 0,-1 1 0,0-1 0,0 1 0,1 0 0,-1-1 0,0 1 0,0 0 0,0 0 0,-1-1-1,1 1 1,0 0 0,0 0 0,-1 0 0,1 0 0,0 1 0,-1-1 0,1 0 0,-1 1 0,1-1-1,-1 0 1,1 1 0,-1 0 0,1-1 0,-1 1 0,1 0 0,-1 0 0,0 0 0,1 0 0,-1 0-1,1 0 1,-1 0 0,-3 2 0,-11 0 122,0 1 1,0 0-1,-21 8 0,20-6 25,1 1-28,1 0 1,-1 2 0,2-1 0,-1 2 0,1 0 0,0 0-1,1 2 1,1-1 0,-1 2 0,-18 21 0,29-29-124,0 0 1,1 0 0,-1 0-1,1 0 1,-1 0 0,1 0-1,0 0 1,1 0 0,-1 0-1,1 0 1,0 1 0,0-1-1,0 0 1,1 0 0,-1 0-1,1 1 1,0-1 0,0 0-1,0 0 1,1 0 0,0 0-1,2 4 1,16 14 73,-18-18-62,1-1 1,1 1-1,-1 0 1,0-1-1,1 0 0,-1 0 1,9 5-1,-4-4 13,1 1 0,0-2 0,0 1 0,0-1 0,0-1 0,0 0 0,1 0 0,-1 0 0,1-2 0,10 1-1,7-2-284,1-2-1,32-8 0,-58 11 213,27-5-1041,30-9-2979,-18-10-4053,-23 11 4354,-5 1 15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48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22 171 592,'-16'-7'3511,"11"5"-1085,4 12-608,5-4-1098,3 11 3945,-14-14 39,7-3-4682,0 0 1,0 1-1,1-1 0,-1 0 1,0 0-1,0 0 1,0 0-1,0 0 1,0 0-1,0 0 1,0 1-1,0-1 1,0 0-1,0 0 1,0 0-1,0 0 0,0 0 1,0 0-1,0 0 1,0 0-1,-1 1 1,1-1-1,0 0 1,0 0-1,0 0 1,0 0-1,0 0 1,0 0-1,0 0 1,0 0-1,0 0 0,0 1 1,0-1-1,0 0 1,-1 0-1,1 0 1,0 0-1,0 0 1,0 0-1,0 0 1,0 0-1,0 0 1,0 0-1,0 0 0,-1 0 1,1 0-1,0 0 1,0 0-1,0 0 1,0 0-1,0 0 1,0 0-1,0 0 1,-1 0-1,1 0 1,0 0-1,0 0 1,0 0-1,0 0 0,0 0 1,0 0-1,0 0 1,0 0-1,-1-1 1,1 1-1,0 0 1,0 0-1,43-13 844,-39 12-767,0-1-1,0 0 1,0 1 0,-1-1 0,1-1 0,-1 1 0,7-5 0,-8 4-46,1 1-1,-1 0 0,1 0 1,0 1-1,-1-1 1,1 0-1,0 1 1,0 0-1,0 0 1,0 0-1,0 0 1,1 0-1,-1 1 0,0-1 1,6 1-1,149 12 242,-14-6-36,242-6 68,-312 7-245,-60-4-63,0-1 0,0-1-1,0 0 1,28-2 0,8-5 1,-21 3-16,54-13-1,-71 12-4,0 0-1,0 1 1,0 0 0,0 1 0,1 1-1,-1 0 1,0 1 0,1 0 0,-1 1-1,17 2 1,-17-1 5,0 0-1,0-1 1,0-1-1,23-2 1,-1 0 0,7 1 2,47-10-1,-47 6 0,49-2 0,-63 7-7,-15-1 6,0 1-1,0 0 0,-1 1 0,23 4 0,-22-3-1,0 0-1,0-1 0,0 0 0,0-1 0,0-1 0,0 0 1,12-2-1,40-3 1,-38 6-3,-14-1 0,0 1 0,0 0 0,1 1 0,20 4-1,-23-3-7,-1-1-1,1 0 0,-1 0 0,1-1 1,0-1-1,-1 0 0,1 0 0,14-4 1,37-3-62,88 2 113,-68 3-14,0-4 0,112-24 0,-167 27-31,47 1 0,-23 3 1,-19 2 27,0-3 1,49-5-1,-49 1-23,1 3 0,50 1-1,-42 2 31,46-8-38,33-5 86,-11 6-131,53 12 48,-131-3 2,-26-2 1,1 0 0,-1 0 0,0-1 0,1 0 1,-1 0-1,1 0 0,-1 0 0,1-1 1,-1 0-1,0 0 0,6-2 0,-1 1 2,-1 0-1,1 1 1,0-1-1,0 2 1,-1-1-1,1 1 1,0 0-1,0 1 1,10 2-1,32 1 79,-4 1-119,-37-3 26,-1-1 0,1 0 0,-1-1 0,1 0 0,16-2 0,114-10-54,-116 9 70,47 0-1,-47 3-7,47-6 0,-42 2-22,1 2-1,45 1 0,-44 1 7,171 0-235,-114 6 277,32 6 21,-79-14-57,-28 1 10,0 0-1,1 1 1,-1 0-1,1 1 1,16 3-1,-4 2 12,0-2 1,0-1-1,0 0 0,0-2 0,42-4 0,36 0 12,-68 8-21,25 3 129,-18-2-233,14-4 142,-40 0-27,1-1 0,0-1-1,32-4 1,-6 1 14,11 5-16,-34 4-20,-19-7 2,5 2 10,-5 0 5,-5 1 3,26-5 3,-23 2-4,0 1 0,0 0 0,-1 0 1,1 0-1,0 0 0,0-1 0,0 1 0,0 0 0,0 0 0,0 0 0,0 0 1,-1-1-1,1 1 0,0 0 0,0 0 0,0 0 0,0 0 0,-1 0 0,1 0 0,0 0 1,0-1-1,0 1 0,0 0 0,-1 0 0,1 0 0,0 0 0,0 0 0,0 0 0,-1 0 1,1 0-1,0 0 0,0 0 0,0 0 0,-1 0 0,1 0 0,0 0 0,0 0 1,0 1-1,-1-1 0,1 0 0,0 0 0,0 0 0,0 0 0,0 0 0,-1 0 0,1 0 1,0 1-1,0-1 0,0 0 0,0 0 0,0 0 0,0 0 0,-1 0 0,1 1 0,0-1 1,0 0-1,0 0 0,0 0 0,0 1 0,0-1 0,0 0 0,0 0 0,0 1 0,-43-2-914,0 10-5396,38-8 5075,1 1 0,-1-1 0,0 1-1,0-1 1,0-1 0,0 1-1,0-1 1,0 0 0,-5 0-1,-12-5-2552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5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43 883 420,'-21'24'3974,"16"-17"-3212,5-7-660,-6 11 9930,-5-4-5956,11-8-3932,2-29 34,61-60-18,-45 53-127,-15 31-27,-1 0-1,1 0 1,0 0 0,0 0-1,0 1 1,7-9 0,9-10 28,30-49 1,-2 2-151,7-16-16,-37 61 223,-1-1 1,14-28 0,6-12-84,-23 37 7,-11 25-13,0 0-1,0-1 1,1 1-1,0 0 0,0 0 1,0 1-1,0-1 1,6-5-1,-5 5-1,0-1-1,0 1 0,-1-1 1,1 0-1,-1 0 0,3-10 1,7-11 28,-11 24-23,0-1 1,-1 0-1,1 0 1,-1 0-1,0 0 1,0 0-1,0 0 1,1-7 0,8-7-64,-8 17 58,0-1 1,-1 1 0,1 0 0,-1 0 0,1-1 0,-1 1 0,0-1 0,1 1 0,-1-1 0,0 0 0,0 0 0,0 1 0,0-1-1,-1 0 1,1 0 0,0 0 0,0-4 0,1 5 17,-2 1-16,0-1 0,0 1 0,0 0 0,0 0-1,0 0 1,0-1 0,0 1 0,0 0 0,0 0 0,0 0 0,0-1 0,1 1 0,-1 0-1,0 0 1,0 0 0,0-1 0,0 1 0,0 0 0,0 0 0,1 0 0,-1 0-1,0 0 1,0-1 0,0 1 0,0 0 0,1 0 0,-1 0 0,0 0 0,0 0 0,0 0-1,1 0 1,-1 0 0,0 0 0,0 0 0,1 0 0,-1 0 0,0 0 0,0 0-1,0 0 1,1 0 0,-1 0 0,0 0 0,0 0 0,0 0 0,1 0 0,-1 0 0,0 0-1,0 0 1,0 0 0,1 0 0,-1 1 0,0-1 0,0 0 0,0 0 0,1 0 0,-1-23 115,0 22-82,8-12-70,-6 10 160,-2 14 343,4-6-349,-3-4-111,-1-1-1,1 0 0,-1 0 0,1 1 1,-1-1-1,0 0 0,1 0 0,-1 1 0,0-1 1,1 1-1,-1-1 0,0 0 0,1 1 0,-1-1 1,0 1-1,0-1 0,1 0 0,-1 1 0,0-1 1,0 1-1,0-1 0,0 1 0,0-1 0,0 1 1,0-1-1,0 1 0,0-1 0,0 1 0,0 0 1,0 5 41,0-1 0,0 1 0,1-1 0,0 1 0,0-1 0,0 1 0,4 9 0,-4-12-28,0 1-1,0 0 0,0 0 1,-1 0-1,0-1 0,0 1 0,0 0 1,0 0-1,0 0 0,-2 4 1,2-4-10,-1 1 0,1-1 1,-1 0-1,1 1 1,1-1-1,-1 1 1,1-1-1,1 7 0,2 4 18,0 1 0,2 27 0,-4-27-3,0 0 1,8 27-1,16 38 125,-24-73-127,0-1 10,0-1 0,0 0 1,1 0-1,0 0 1,0-1-1,0 1 0,7 9 1,-6-11-26,0 0 0,-1 0-1,0 1 1,1 0 0,-2 0 0,5 8 0,-5-8 5,1 0 1,0 0-1,0 0 0,0 0 0,0-1 1,7 7-1,-7-7 20,1 0 0,-1 0-1,0 0 1,0 0 0,-1 0 0,1 1 0,2 6 0,14 21 123,20 17-51,-27-30-67,-11-16-12,0-1-1,1 1 1,-1-1-1,1 1 1,-1-1-1,1 0 1,0 0-1,-1 0 1,1 0-1,4 3 0,6 20 349,-11-22-332,0 0 0,0 0 0,0 0 0,0 0 0,0-1 0,1 1 0,-1-1 0,1 1 0,0-1 0,0 1 0,0-1 0,0 0 0,0 0 0,0 0 0,0 0 1,4 2-1,15 30 111,-20-34-153,-1 1 1,0-1 0,1 0-1,-1 0 1,0 0 0,1 1 0,-1-1-1,0 0 1,0 1 0,0-1-1,1 0 1,-1 0 0,0 1 0,0-1-1,0 0 1,1 1 0,-1-1-1,0 1 1,0-1 0,0 0 0,0 1-1,0-1 1,0 0 0,0 1-1,0-1 1,0 0 0,0 1 0,0-1-1,0 1 1,0-1 0,0 0-1,0 1 1,-1-1 0,1 1 0,0-1-2,0 0 0,0 0 0,0 1 1,0-1-1,-1 0 0,1 0 1,0 1-1,0-1 0,0 0 0,0 0 1,0 0-1,0 1 0,0-1 1,0 0-1,0 0 0,0 1 0,0-1 1,0 0-1,0 0 0,0 1 0,1-1 1,-1 0-1,0 0 0,0 0 1,0 1-1,0-1 0,0 0 0,0 0 1,0 0-1,1 0 0,-1 1 1,0-1-1,0 0 0,0 0 0,1 0 1,-1 0-1,0 0 0,0 1 0,0-1 1,1 0-1,-1 0 0,0 0 1,0 0-1,0 0 0,1 0 0,-1 0 1,0 0-1,0 0 0,1 0 1,-1 0-1,0 0 0,0 0 0,1 0 1,-1 0-1,0 0 0,0 0 0,0 0 1,1 0-1,-1-1 0,2 1 49,-10-10-2742,7 10 2469,0-1-1,0 1 1,0-1 0,0 0-1,0 0 1,1 1 0,-1-1-1,0 0 1,0 0 0,1 0-1,-1 0 1,1 0 0,-1 0-1,1 0 1,-1 0-1,1 0 1,-1 0 0,1 0-1,0 0 1,0 0 0,-1-2-1,1-3-1272,-1-1 0,-1 1 0,1-1 0,-1 1-1,0 0 1,0 0 0,-1 0 0,-5-10 0,-3-2-2037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6.4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49 240,'-7'-2'15234,"12"5"-16509,-4-3 1413,1 1 1,-1-1-1,1 1 0,-1-1 0,1 1 0,-1-1 1,1 0-1,0 0 0,-1 1 0,1-1 0,-1 0 0,1-1 1,0 1-1,-1 0 0,1 0 0,-1-1 0,1 1 0,-1-1 1,1 1-1,-1-1 0,1 0 0,-1 1 0,0-1 0,1 0 1,-1 0-1,2-2 0,-1 2-76,0-1 0,1 1 0,-1-1 1,0 1-1,1 0 0,-1 0 0,1 0 0,-1 0 0,1 1 0,0-1 1,3 0-1,3-1 321,-9 2-355,1-1 0,-1 1-1,1 0 1,0 0 0,-1 0-1,1-1 1,-1 1 0,1 0-1,0 0 1,-1 0 0,1 0-1,0 0 1,-1 0 0,1 0-1,0 0 1,-1 0 0,1 0-1,0 1 1,-1-1 0,1 0-1,-1 0 1,1 1 0,-1-1-1,1 0 1,1 1-1,6 1 89,0 0-1,0 0 1,0-1-1,0 0 1,0-1-1,12-1 1,-13 1-54,112-6 392,-59-2-436,-51 5-151,0 1 0,0 1 0,0 0 0,0 0 0,1 0-1,-1 1 1,0 1 0,17 2 0,-19-1-613,-1-1-1,0-1 1,1 1 0,-1-1-1,1 0 1,-1-1-1,9-1 1,44-11-9170,-48 8 7320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7.9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22 123 1164,'-11'13'16674,"11"-8"-16654,0-5 137,-1 0-138,1 0 0,0 0 0,-1 0 0,1 0 0,0 0-1,-1 0 1,1 0 0,0 0 0,-1 0 0,1 0 0,0 0 0,-1 0 0,1 0 0,0 0 0,-1 0 0,1 1-1,0-1 1,-1 0 0,1 0 0,0 0 0,0 0 0,-1 1 0,1-1 0,0 0 0,0 0 0,-1 1 0,1-1 0,0 0-1,0 0 1,0 1 0,-1-1 0,1 0 0,0 1 0,0-1 0,0 0 0,0 1 0,0-1 0,0 0 0,0 1-1,0-1 1,10 36 1532,1-5-837,0 4-422,0 2 144,-11-35-413,0 1 0,1 0 0,-1-1 0,1 1 0,0-1 0,0 1 0,0-1 0,0 1 0,0-1 0,2 3 0,-1-3-7,-1 0-1,1 1 0,-1-1 1,0 1-1,0-1 0,0 1 1,-1-1-1,1 1 1,-1-1-1,1 4 0,-1-3-4,1-1-1,-1 0 1,1 0-1,-1 1 1,1-1-1,0 0 1,0 0-1,0 0 1,0 0-1,3 4 1,-3-4 3,1 0 0,-1 0 0,0 0 0,0 0 0,0 0 0,0 0 0,-1 0 0,1 1 0,0-1 0,0 5 0,10 45 379,-7-31-241,-3-20-147,-1-1 0,0 1 0,1 0 0,-1 0 0,0 0 0,0-1 0,1 1 0,-1 0 0,0 0 0,0 0 0,0 0 0,0 0 0,0 0 0,0 0 0,0-1 0,-1 1 0,1 0 0,0 0 0,0 0 0,-1 0 0,1-1 0,0 1 0,-1 0 0,1 0 0,-1-1 0,1 1 0,-2 1-1,1 5 38,-1-1 0,1 1 0,0 0 0,1 0 0,-1 0 0,2 0 0,-1 0 0,2 9 0,0 9 128,-3-22 610,1-6-340,-8-41-35,7 41-366,0-1 0,0 0 1,0 0-1,1 0 0,0 0 1,0 0-1,0 0 1,1-5-1,0-3 88,-6 7-88,4 5-38,1 0 0,0 0 0,-1 0 0,1 0 1,0 0-1,-1 0 0,1-1 0,0 1 0,-1 0 0,1 0 0,0 0 0,0-1 1,-1 1-1,1 0 0,0 0 0,0-1 0,-1 1 0,1 0 0,0-1 1,0 1-1,0 0 0,-1-1 0,1 1 0,0 0 0,0-1 0,0 1 0,0 0 1,0-1-1,0 1 0,0 0 0,0-1 0,0 1 0,0 0 0,0-1 1,0 1-1,0-1 0,0 1 0,0 0 0,0-1 0,0 1 0,0 0 0,1-1 1,-1 1-1,0 0 0,0-1 0,0 1 0,1 0 0,-1 0 0,0-1 1,1 1-1,3-8 6,-1 1-1,0 0 1,0-1 0,0 0 0,-1 0 0,0 0 0,1-13 0,2-6-30,0 7 12,-2 0 0,0 0-1,-1-37 1,9 9 44,-11 44-33,1 1 0,-1 0 0,1-1 0,0 1 1,0-1-1,1 1 0,-1 0 0,3-4 0,6-25 9,-9 30-9,0-1 0,0 1 0,0-1 0,0 1 0,1 0 0,-1-1 0,1 1 0,-1 0 0,1 0 0,0 0 1,0 0-1,0 0 0,0 0 0,0 1 0,0-1 0,4-1 0,37-21-11,30-10-9,-60 26 13,1 1 0,-1 1 0,1 0 1,1 1-1,15-3 0,-9 3 2,-19 4-1,0 0 1,1 0-1,-1 0 1,1 0 0,-1 0-1,1 1 1,-1-1 0,1 1-1,0 0 1,-1 0 0,1 0-1,-1 0 1,1 0 0,0 1-1,-1-1 1,1 1 0,-1-1-1,1 1 1,-1 0-1,1 0 1,-1 0 0,0 0-1,1 1 1,3 2 0,-6-3 3,1 1 0,-1-1 0,1 1 0,-1-1 0,1 1 0,-1 0 0,0-1 0,0 1 0,0-1 0,0 1 1,0-1-1,0 1 0,0 0 0,0-1 0,-1 1 0,1-1 0,-1 1 0,1-1 0,-1 1 0,0-1 0,1 1 0,-1-1 0,-1 2 0,-3 12 2,3-9 2,0 0-1,-1 0 1,0 0 0,1 0 0,-2-1-1,1 0 1,-1 1 0,1-1 0,-2-1-1,1 1 1,0 0 0,-1-1-1,-6 4 1,-10 13 5,-33 32 5,42-42-57,-1 0 1,0 0-1,-1-1 1,0-1-1,-16 7 1,29-15 38,-1 0-153,0 0-1,0 0 1,-1 0-1,1-1 1,-1 1 0,1-1-1,0 1 1,-1-1-1,1 0 1,-1 0-1,1 0 1,-1 0 0,1 0-1,-1 0 1,1-1-1,-1 1 1,1-1 0,0 0-1,-5-1 1,6 1-105,1 1 1,-1-1 0,0 0 0,0 0 0,1 1-1,-1-1 1,0 0 0,1 0 0,-1 1-1,1-1 1,-1 0 0,1 0 0,-1 0 0,1 0-1,0 0 1,-1 0 0,1 0 0,0 0-1,0 0 1,0 0 0,0 0 0,0 0-1,0 0 1,0 0 0,0 0 0,0 0 0,0-1-1,10-28-8877,-1 18 5500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9.7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64 616,'0'0'8990,"0"2"-7976,0 12 8497,-2-12-9736,2-2 235,-1 0-1,1 0 1,0 0 0,-1 0 0,1 0 0,0 0-1,-1 0 1,1 0 0,-1 0 0,1 0 0,0 0-1,-1 0 1,1 0 0,0 1 0,-1-1 0,1 0-1,0 0 1,0 0 0,-1 1 0,1-1 0,0 0-1,0 0 1,-1 1 0,1-1 0,0 0-1,0 0 1,-1 1 0,1-1 0,0 0 0,0 1-1,0-1 1,0 0 0,0 1 0,0-1 0,-1 0-1,1 1 1,0-1 0,0 1 0,0-1 0,0 0-1,0 1 1,0-1 0,0 0 0,0 1 0,1-1-1,-1 0 1,0 1 0,0-1 0,0 0 0,0 1-1,0-1 1,1 0 0,-1 1 0,0-1 0,1 1 2,-1-1 1,0 1 0,0-1 0,0 1-1,0-1 1,1 1 0,-1-1 0,0 1 0,0-1-1,0 1 1,0 0 0,0-1 0,0 1-1,0-1 1,0 1 0,0-1 0,-1 1 0,1-1-1,0 1 1,0-1 0,0 1 0,-1-1-1,1 1 1,0-1 0,0 1 0,-1-1 0,1 1-1,-1-1 1,0 1 0,0 0 4,1-1 0,-1 1 1,0 0-1,0 0 0,1-1 1,-1 1-1,1 0 0,-1 0 0,0 0 1,1 0-1,0 0 0,-1 0 1,1 0-1,0 0 0,-1 0 0,1 0 1,0 0-1,0 0 0,0 0 1,0 0-1,0 0 0,0 0 0,0 1 1,6 34 293,-1-3-140,6 28-95,0 18 621,-12-74-679,1 0-1,0-1 1,1 1-1,-1 0 1,1-1-1,0 1 1,0-1-1,0 1 1,4 6-1,-3-6-10,0 0 0,0 1 0,0-1 0,-1 0 0,0 1 0,0-1 0,0 1 0,-1 0 0,1-1 0,-2 9 0,1-9-3,11 25-47,-11-14 59,-1-13-5,1 0 0,-1 1 1,1-1-1,0 0 0,1 0 0,-1 0 0,0 1 0,1-1 1,0 0-1,0 0 0,0 0 0,0 0 0,0 0 1,3 5-1,-4-7-8,1-1 0,-1 1 0,1 0 0,-1 0 0,0 0 0,1 0 0,-1 0 0,0 0 0,0 0 0,0 0 0,0-1 0,0 1 0,0 0 0,0 0 0,0 0 0,0 0 0,-1 2 0,3 16 33,-1-15-34,1 1 1,-1-1 0,1 1-1,-1-1 1,0 1-1,-1 0 1,1-1 0,-1 1-1,-1 8 960,0-25-576,-2 9-369,1-1-1,-1 0 1,1 0-1,0 0 1,1 0-1,-1-1 1,1 1-1,0 0 1,0-1-1,0 1 1,0-6-1,-10-75 16,11 78-32,0-1 0,0 1 0,-1 0 0,0 0 0,-1-1 0,-3-10 0,3 8-5,0-1-1,1 0 0,0-1 1,1 1-1,0 0 0,2-16 1,0-12-8,-2 21 12,-1 11 3,1 1-1,0-1 0,0 1 0,1-1 1,-1 0-1,1 1 0,1 0 1,-1-1-1,4-8 0,4-7-9,-8 19 6,0 0 1,0-1-1,0 1 0,0 0 1,1 0-1,0 0 1,-1 0-1,4-3 1,11-17 14,11-10 30,-14 13-14,-13 18-29,1 0 0,0 0 0,0 0 0,1 0 0,-1 0 0,0 0 0,0 1 0,1-1 0,-1 0 0,1 1 0,0-1 0,-1 1 0,4-2 0,88-58-150,-89 60 144,-1 0 0,1 0 0,0 1-1,-1 0 1,1-1 0,0 1 0,-1 0 0,1 1 0,-1-1 0,1 1 0,0 0-1,-1-1 1,1 1 0,5 3 0,-2-2 5,-4-1 0,1 0-1,-1 0 0,1 1 1,-1-1-1,0 1 0,1 0 1,-1 0-1,0 0 1,0 0-1,0 1 0,-1-1 1,1 1-1,-1-1 0,5 6 1,-2-1-15,7 6-1,23 30-35,-34-42 52,0 0-1,0 1 1,-1 0 0,1-1 0,0 1-1,-1-1 1,1 1 0,-1 0-1,0-1 1,0 1 0,1 0-1,-1-1 1,0 1 0,0 0-1,-1 0 1,1-1 0,0 1 0,0 0-1,-1-1 1,1 1 0,-1-1-1,0 1 1,1 0 0,-1-1-1,0 1 1,0-1 0,0 0 0,-1 3-1,-13 31 47,6-24-48,-1 0 1,0-1-1,-1 0 0,0 0 0,-1-1 1,0-1-1,0 0 0,-1-1 0,-15 8 0,7-4 8,-119 56 65,106-53 897,20-14-3117,8-20-13909,6 7 12136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2.5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662 70 56,'0'-1'106,"0"1"0,0-1 0,0 1 0,0-1 0,1 1 0,-1 0 0,0-1 1,0 1-1,0-1 0,1 1 0,-1-1 0,0 1 0,1 0 0,-1-1 0,0 1 0,1 0 0,-1-1 0,0 1 0,1 0 0,-1-1 0,1 1 0,-1 0 1,0 0-1,1-1 0,-1 1 0,1 0 0,-1 0 0,1 0 0,0 0 0,0 0-12,-1-1-1,1 1 1,-1 0 0,1 0-1,-1 0 1,1-1 0,-1 1 0,1 0-1,-1 0 1,1-1 0,-1 1-1,1 0 1,-1-1 0,1 1-1,-1-1 1,0 1 0,1 0 0,-1-1-1,1 1 1,-1-1 0,0 1-1,0-1 1,1 1 0,-1-1-1,0 0 1,0 1 0,0-1-1,0 1 1,0-1 0,1 0 0,9-18 3779,-10 18-3027,9-10 4141,-13 9-4402,2 0-369,-1 1 0,1 0 0,0 0-1,-1 0 1,1 0 0,-1 0 0,1 0 0,-1 1-1,1-1 1,-1 1 0,0-1 0,-2 1 0,3 0-38,-43 0 1148,20-1-659,20 0-545,-1 1 0,0-1-1,1 1 1,-1 1 0,0-1 0,1 1-1,-1 0 1,0 0 0,1 1 0,-1-1-1,1 1 1,0 0 0,-6 3-1,-62 25 369,71-30-484,-4 3 9,0 0 0,0 1 0,0 0-1,1-1 1,-1 2 0,1-1 0,0 1 0,0 0 0,0 0-1,-5 7 1,4-4 11,-1 0 1,0-1-1,-1 0 0,0-1 0,0 1 0,-11 6 1,-13 10 209,-11 25 106,23-22-242,19-24-95,-1 0 1,1 1 0,-1-1-1,1 1 1,0-1-1,0 1 1,0 0 0,0-1-1,1 1 1,-1 0 0,1 0-1,-1-1 1,1 1 0,0 0-1,0 0 1,0-1 0,1 1-1,-1 0 1,1 0-1,-1 0 1,1-1 0,0 1-1,0-1 1,0 1 0,3 3-1,4 7-3,7 5 4,37 30 19,-43-38-19,59 60 48,-14-15-3,-50-52-50,-1 1 0,0-1-1,0 1 1,-1 0-1,1 0 1,3 9 0,13 17-14,-15-25 9,-1-1 0,1 1 1,-1 0-1,0 0 0,-1 0 1,1 0-1,-1 0 0,0 1 1,0-1-1,-1 1 0,0-1 1,0 1-1,1 7 0,2 9-6,-3-21 10,-1 1 0,1-1-1,-1 0 1,1 1-1,-1-1 1,0 0 0,0 1-1,0-1 1,0 0 0,0 1-1,0-1 1,0 0 0,0 1-1,0-1 1,0 0-1,-1 1 1,1-1 0,-1 0-1,1 0 1,-1 1 0,1-1-1,-1 0 1,-1 2 0,-12 55 26,14-57-25,-3 5 14,0-1 0,-1 1 1,1 0-1,-1-1 0,0 0 1,-1 0-1,1 0 0,-1-1 0,0 1 1,0-1-1,0 0 0,-8 4 1,-12-1 384,0 0 1,-1-2-1,0 0 1,-44 0-1,33-3-303,-23-3-45,30-2-149,23 3-41,0 0 0,0 0 0,-1-1-1,1 0 1,0-1 0,0 1 0,0-2-1,0 1 1,0-1 0,0 0 0,1 0-1,-1 0 1,-10-9 0,16 11-141,0 0 1,1 1-1,-1-1 0,1 0 1,-1 0-1,1 0 0,0 1 0,-1-1 1,1 0-1,0 0 0,-1 0 1,1 0-1,0 0 0,0 0 1,0 0-1,0 0 0,0 0 1,0 0-1,0 0 0,0 1 1,1-1-1,-1 0 0,0 0 0,0 0 1,1 0-1,-1 0 0,1 0 1,-1 1-1,0-1 0,2-1 1,20-22-7758,-13 15 4805,2-3-348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3.5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79 194 1352,'4'2'4648,"12"1"-3057,39-21 911,-44 15-2119,0 0 1,0 0-1,0-2 0,11-4 0,-11 2-67,0 0 0,0-1 1,-1 0-1,0 0 0,0-1 0,-1-1 0,14-17 1,-22 24-188,0-1 0,-1 1 0,1-1 0,0 1 0,-1-1 1,0 1-1,0-1 0,0 1 0,0-1 0,-2-3 0,2-6 336,-1 12-429,0 0 0,1 0 0,-1 0 0,0 0 0,0-1 0,1 1 1,-1 0-1,0 0 0,0 0 0,0 1 0,0-1 0,0 0 0,-1 0 0,1 1 0,0-1 0,0 0 0,0 1 0,-1-1 0,1 1 0,0-1 0,-1 1 0,1 0 0,0 0 0,-1 0 1,1-1-1,0 1 0,-3 1 0,-39-1 778,24 8-576,-1 0-1,1 2 0,1 0 1,0 1-1,1 0 1,0 2-1,-29 27 0,26-23 30,15-12-182,1 1 1,0 0-1,0 0 0,0 1 1,1-1-1,0 1 0,-4 11 1,0 0 27,6-14-101,0-1 1,0 0-1,0 1 0,0-1 0,1 1 1,-1-1-1,1 0 0,0 1 1,0-1-1,1 1 0,-1-1 1,1 1-1,-1-1 0,1 0 1,0 1-1,0-1 0,1 0 0,-1 0 1,1 0-1,-1 1 0,1-2 1,0 1-1,0 0 0,1 0 1,2 3-1,4 3 35,0-1 1,0 0-1,1 0 1,0-1-1,17 10 1,-16-12-121,0 0 1,0 0 0,0-2-1,0 1 1,1-1 0,-1-1-1,1 0 1,0 0 0,-1-1-1,1-1 1,21-2 0,-24 1-632,0 0 0,0-1 0,-1 0 0,1-1 1,-1 0-1,1 0 0,-1 0 0,0-1 0,0-1 0,8-5 1,27-33-8664,-30 31 6201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4.6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61 968,'0'-1'13304,"0"2"-11945,0 43 2356,-1-15-3375,0-18-266,1 0-1,0 0 0,0 0 0,1 0 0,1 0 0,-1 0 1,6 15-1,-2 5 11,-5-29-81,0 1 0,0 0 0,0-1-1,0 1 1,1-1 0,-1 1 0,1-1-1,0 1 1,-1-1 0,3 4 0,-2-4 15,-1 0 0,1 1 0,0-1 1,-1 1-1,0-1 0,1 0 0,-1 1 1,0-1-1,0 1 0,0-1 1,-1 1-1,0 2 0,1-4 1,-1 0 0,1 1 1,0-1-1,-1 1 0,1-1 0,0 1 0,0-1 0,0 1 0,0-1 1,0 1-1,0-1 0,1 1 0,-1-1 0,0 0 0,1 1 0,-1-1 1,1 1-1,-1-1 0,1 0 0,0 0 0,0 1 0,-1-1 0,1 0 1,0 0-1,2 2 0,0 7 305,-5-18 1427,2 7-996,-10-30 1084,9 23-1793,2-1-1,-1 1 1,1-1-1,1 1 1,-1 0 0,1 0-1,1-1 1,-1 1-1,2 0 1,-1 1 0,1-1-1,6-9 1,15-23 33,-22 34-75,0-1 0,1 1 0,0 0 0,0 0 0,0 1 0,0-1-1,11-9 1,55-39-259,-32 17-2652,-35 36 2516,1-1 0,-1 1 0,1-1-1,0 1 1,-1 0 0,1 1 0,0-1 0,-1 1 0,1-1-1,6 1 1,18-3-4787,4-14-4869,-21 11 6647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5.8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91 704,'0'-6'15639,"-1"14"-14120,1-4-1260,0 1 0,0-1 1,0 0-1,0 1 0,1-1 1,0 0-1,0 1 1,0-1-1,0 0 0,4 7 1,9 49 1014,15 25-451,-15-31-642,-1-33-110,-11-18-57,0 0 0,0 0 0,0 0 1,0 0-1,-1 0 0,1 1 0,-1-1 1,0 1-1,2 5 0,-3-7-12,0-1 0,0 1 0,1 0 1,-1-1-1,1 1 0,-1-1 0,1 1 0,0-1 0,-1 0 0,1 1 0,0-1 0,0 0 1,0 1-1,2 0 0,-2-1 2,0 0 0,0 0 0,0 1 0,-1-1 0,1 0 0,0 0 0,0 1 0,-1-1 0,1 0 0,-1 1 0,1-1-1,-1 0 1,1 4 0,-1-4 50,1 0 0,-1 1 0,1-1-1,-1 0 1,1 0 0,0 1 0,-1-1-1,1 0 1,0 0 0,0 0-1,0 0 1,0 0 0,0 0 0,0 0-1,0 0 1,0 0 0,0-1 0,0 1-1,1 0 1,-1-1 0,0 1-1,0-1 1,1 1 0,-1-1 0,0 0-1,1 1 1,-1-1 0,3 0 0,-3 0 829,0-6-784,1 1 1,-1-1-1,1 1 1,0-1-1,0 1 1,1 0-1,0 0 1,0 0-1,0 0 1,6-7-1,16-31-15,-18 30-84,1 1 1,1 0-1,0 0 0,0 1 0,1 0 0,0 1 1,13-10-1,-15 12-14,33-35-152,15-12-771,-53 52 778,0 0 0,0 0 0,0-1 1,-1 1-1,0-1 0,0 1 0,0-1 0,0 0 1,0 0-1,1-4 0,15-28-2134,8-5-1923,-21 25-166,-3-1-3926,-2 12 4856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7.0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79 129 1516,'-11'7'14033,"12"-6"-13920,-1 1 0,1-1 0,-1 0 0,1 0 0,0 0 0,0 0 0,0 0 0,-1 0 0,1 0 0,0 0 0,0 0 0,0-1 0,0 1 1,1 0-1,-1-1 0,0 1 0,0 0 0,0-1 0,1 0 0,-1 1 0,0-1 0,0 0 0,2 1 0,45 10 334,-24-6-159,-16-6-226,-1 1 0,1-1 0,-1 0 0,1-1-1,-1 0 1,1 0 0,-1-1 0,0 0 0,12-7 0,1-2 20,-18 12-76,-1-1 0,1 0 0,0 0 1,0 0-1,-1 0 0,1-1 0,0 1 1,-1 0-1,0-1 0,1 1 0,-1-1 1,0 1-1,1-1 0,-1 0 1,1-2-1,19-23 73,-19 26-69,-1-1-1,1 0 1,0 1 0,-1-1 0,1 0-1,-1 0 1,0 0 0,1 0 0,-1 0-1,0 0 1,0 0 0,-1 0-1,1 0 1,0 0 0,-1-1 0,1 1-1,-1 0 1,0-1 0,1 1-1,-2-5 1,1 6 4,0-1 0,0 0 0,0 1 0,0-1 0,-1 1 0,1-1-1,-1 1 1,1-1 0,-1 1 0,0-1 0,0 1 0,1 0 0,-1-1 0,0 1 0,0 0 0,0 0 0,-1-1-1,1 1 1,0 0 0,0 0 0,-1 0 0,1 0 0,0 1 0,-1-1 0,1 0 0,-1 1 0,1-1-1,-1 0 1,1 1 0,-1 0 0,1-1 0,-1 1 0,1 0 0,-1 0 0,0 0 0,1 0 0,-1 0-1,1 0 1,-1 0 0,-3 2 0,-11 0 122,0 1 1,0 0-1,-21 8 0,20-6 25,1 1-28,1 0 1,-1 2 0,2-1 0,-1 2 0,1 0 0,0 0-1,1 2 1,1-1 0,-1 2 0,-18 21 0,29-29-124,0 0 1,1 0 0,-1 0-1,1 0 1,-1 0 0,1 0-1,0 0 1,1 0 0,-1 0-1,1 0 1,0 1 0,0-1-1,0 0 1,1 0 0,-1 0-1,1 1 1,0-1 0,0 0-1,0 0 1,1 0 0,0 0-1,2 4 1,16 14 73,-18-18-62,1-1 1,1 1-1,-1 0 1,0-1-1,1 0 0,-1 0 1,9 5-1,-4-4 13,1 1 0,0-2 0,0 1 0,0-1 0,0-1 0,0 0 0,1 0 0,-1 0 0,1-2 0,10 1-1,7-2-284,1-2-1,32-8 0,-58 11 213,27-5-1041,30-9-2979,-18-10-4053,-23 11 4354,-5 1 15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1 1008,'0'0'2494,"-11"7"5382,4-1-5835,5-4-1736,0-1 0,-1 1 0,1 0 0,0 0 0,0 0 0,1 0 0,-1 0 0,0 0 1,1 0-1,-1 1 0,1-1 0,-2 5 0,3 4 58,-1-3-159,1 0 0,0-1 0,1 1 0,0-1 1,0 1-1,0-1 0,5 12 0,4 54 553,1-8-172,-10-61-522,0 0 0,0 1 1,0-1-1,-1 1 1,0 0-1,0-1 1,0 1-1,-1 6 1,0 3 275,1-13 167,11-7 502,0-74 303,-11 70-1278,1 0 0,0 0 0,0 1 0,1-1 0,1 0-1,0 1 1,0-1 0,1 1 0,0 0 0,0 0 0,1 0 0,0 1 0,1-1-1,0 1 1,0 1 0,1-1 0,0 1 0,0 0 0,0 1 0,1-1 0,0 2-1,12-8 1,2 0-495,12-6-1405,-2 15-2813,-19 1 1711,-3 1-598,-2 1-2033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7.9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1 1008,'0'0'2494,"-11"7"5382,4-1-5835,5-4-1736,0-1 0,-1 1 0,1 0 0,0 0 0,0 0 0,1 0 0,-1 0 0,0 0 1,1 0-1,-1 1 0,1-1 0,-2 5 0,3 4 58,-1-3-159,1 0 0,0-1 0,1 1 0,0-1 1,0 1-1,0-1 0,5 12 0,4 54 553,1-8-172,-10-61-522,0 0 0,0 1 1,0-1-1,-1 1 1,0 0-1,0-1 1,0 1-1,-1 6 1,0 3 275,1-13 167,11-7 502,0-74 303,-11 70-1278,1 0 0,0 0 0,0 1 0,1-1 0,1 0-1,0 1 1,0-1 0,1 1 0,0 0 0,0 0 0,1 0 0,0 1 0,1-1-1,0 1 1,0 1 0,1-1 0,0 1 0,0 0 0,0 1 0,1-1 0,0 2-1,12-8 1,2 0-495,12-6-1405,-2 15-2813,-19 1 1711,-3 1-598,-2 1-2033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52.3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248 0 560,'0'0'1616,"22"19"5928,-23-10-7188,1-8-111,0 0 0,0 0 0,0 1-1,-1-1 1,1 0 0,0 0 0,0 0-1,1 0 1,-1 0 0,0 0 0,0 0-1,0 0 1,1 1 0,-1-1-1,1 0 1,-1 0 0,0 0 0,1 0-1,0 0 1,-1-1 0,1 1 0,0 0-1,-1 0 1,1 0 0,2 1 0,-3-1-168,1 0 1,-1 0-1,1 0 1,-1 1-1,1-1 1,-1 0 0,0 0-1,0 1 1,1-1-1,-1 0 1,0 0-1,0 1 1,0-1 0,-1 0-1,1 0 1,0 1-1,0-1 1,-1 0-1,1 0 1,-1 0 0,1 1-1,-1-1 1,1 0-1,-1 0 1,0 0-1,1 0 1,-2 2 0,-3 9 770,5-10-762,-1-1-1,1 1 1,0-1-1,-1 0 1,1 1-1,-1-1 1,1 0-1,-1 1 0,0-1 1,1 0-1,-1 0 1,0 1-1,0-1 1,-1 1-1,1-1-13,0 1-1,-1-1 1,1 1 0,0 0 0,0-1-1,1 1 1,-1 0 0,0-1 0,0 1-1,1 0 1,-1 0 0,1 0 0,0 0-1,-1 3 1,-10 92 1119,11-90-1135,0 1 0,0-1 0,-1 0 0,0 1 0,-1-1-1,-3 9 1,-5 74 254,7-74-262,1 0 0,0 0-1,2 0 1,0 0 0,2 22 0,1 14-4,-3-48-42,0 14 7,0 0 0,-1 1 0,-7 32 1,6-39-6,0 0 0,1 0 0,0 0 1,2 13-1,0-14-6,-1 0 0,-1 0 0,1 1 0,-2-1 0,-2 11 1,1-7 3,1 0 1,1 0-1,0 1 0,1-1 1,3 24-1,-1 8 10,-2 324-46,3-362 32,-1-6 0,-1 0 0,0 0-1,0-1 1,0 1-1,-1 0 1,1 0-1,-1 0 1,1 0 0,-1 5-1,-1 1 2,1-6 1,-1-1 0,1 0 0,0 0 1,0 0-1,-1 0 0,2 1 0,-1-1 0,0 0 0,0 0 1,1 0-1,-1 1 0,1-1 0,0 0 0,0 0 0,-1 0 1,1 0-1,0 0 0,1 0 0,1 2 0,-1-2-1,-1 0-4,-2 25 0,7-21 3,-10-2 6,2-2 17,11-1-6,-12 1 15,3-2-30,0 0 0,0 0 0,1 0 0,-1 0 0,0 0 0,0 0 1,0 0-1,0 0 0,0 0 0,0 0 0,0 0 0,0 0 0,1 0 0,-1 0 0,0 0 0,0 1 0,0-1 0,0 0 0,0 0 0,0 0 0,0 0 1,0 0-1,0 0 0,0 0 0,0 0 0,1 0 0,-1 0 0,0 1 0,0-1 0,0 0 0,0 0 0,0 0 0,0 0 0,0 0 0,0 0 1,0 1-1,2-1-21,-2 23-12,0-22 43,0 0-6,0 0-2,0 0 0,0 0 0,0 0 1,0-1-1,0 1 0,0 0 0,0 0 1,0 0-1,-1 0 0,1 0 0,0 0 0,0 0 1,-1 0-1,1-1 0,-1 1 0,1 0 1,-1 0-1,1 0 0,-1-1 0,0 2 1,0-1-1,1-1 0,-1 1 0,1-1 0,-1 1 0,1 0 0,0-1 0,-1 1 0,1-1 0,0 1 0,-1 0 0,1-1 0,0 1 0,0 0 0,0 0 0,-1-1 0,1 1 0,0 0 0,0-1 0,0 1 0,0 0 0,0 0 0,1 0 0,5-5 45,-4 2 163,-10 2 180,7 0-321,2-3-62,-10-5 92,7 7-94,2 0-1,-2-3-3,0 2-112,-1 0 1,0 0 0,0 0-1,0 1 1,0-1-1,0 1 1,0 0-1,0 0 1,-1 0-1,1 0 1,0 1-1,0-1 1,-1 1-1,1 0 1,0 0-1,-1 0 1,1 0 0,0 1-1,-1-1 1,1 1-1,0 0 1,0 0-1,-1 0 1,1 0-1,0 1 1,0-1-1,0 1 1,-4 3-1,-47 24-5108,52-27 4470,-1-1-1,1 1 1,-1-1-1,1 0 1,-1 0-1,0 0 0,0 0 1,1-1-1,-5 2 1,-6 0-3446,2 3 721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10.3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1 188,'-13'0'2681,"-1"0"1050,25 0 4090,-12 0-7785,1 0 0,0 0 1,0 0-1,-1 0 0,1 1 1,0-1-1,0 0 0,-1 0 1,1 0-1,0 0 0,0 0 1,-1 0-1,1 0 0,0 1 1,0-1-1,-1 0 0,1 0 1,0 0-1,0 0 0,0 1 1,0-1-1,-1 0 0,1 0 1,0 1-1,0-1 0,0 0 1,0 0-1,0 1 0,0-1 1,0 0-1,0 0 0,-1 1 1,1-1-1,0 0 0,0 0 1,0 1-1,0-1 0,0 0 1,0 1-1,1-1 0,-1 0 1,0 0-1,0 1 0,0-1 1,0 0-1,0 0 0,0 1 1,0-1-1,0 0 0,1 0 1,-1 0-1,0 1 0,0-1 1,0 0-1,1 0 0,-1 0 1,0 1-1,1-1 0,-3 0 897,0 19 2261,1-17-3173,-1-1 1,1 1 0,0 0 0,0 0-1,0 0 1,0-1 0,1 1 0,-1 0-1,0 0 1,1 0 0,-1 0 0,1 0-1,0 1 1,0-1 0,0 0 0,0 3-1,1 51 404,0-35-221,-1 138 725,-11-106-718,0 8-55,7-37-109,3-22-46,1-1 1,0 0-1,-1 0 0,1 1 0,0-1 0,-1 0 0,1 0 0,0 1 0,0-1 0,0 0 0,0 1 0,0-1 1,1 0-1,-1 1 0,0-1 0,0 0 0,1 0 0,-1 1 0,1-1 0,-1 0 0,1 0 0,1 2 0,-1-2-1,-1 1 0,1 0 0,0 0 0,-1 0 0,1 1 0,-1-1 0,0 0 0,0 0 0,0 0 0,0 0 0,0 0 0,0 0 0,-1 4 0,-1 22-2,6-22 26,-3-6-23,-1 1-1,1-1 1,-1 1-1,1-1 1,-1 1-1,1-1 1,-1 1-1,1 0 0,-1-1 1,1 1-1,-1 0 1,0 0-1,1-1 1,-1 1-1,0 0 1,0 0-1,1-1 1,-1 1-1,0 0 1,0 0-1,0 0 1,0-1-1,0 1 1,0 0-1,0 0 1,-1 0-1,-10 42 41,8-33-41,2-8 0,0-1 0,0 0 0,0 1 1,1-1-1,-1 1 0,0-1 0,1 1 0,0-1 0,-1 1 1,1-1-1,0 1 0,0 0 0,-1-1 0,1 1 0,1 1 0,-12 40 20,11-8-5,0-34 52,0 0-133,0 3 66,0-2 3,-11 40 29,0-6-51,1-6 27,10 12 22,0-41-11,0 0-14,0 3 1081,0-3-1070,1-1-211,7 0 206,13-2 34,0 0 0,0-1 1,-1-1-1,26-9 0,42-7-27,93-20 17,-165 37-35,-5 1 0,1 0 0,0 1 1,0 1-1,13 1 1,-21 1-2,-4-2 1,1 1 0,-1-1 0,0 0 0,1 1 0,-1-1 0,1 0 0,-1 1 0,1-1 0,-1 0 1,1 1-1,-1-1 0,1 0 0,-1 0 0,1 1 0,-1-1 0,1 0 0,0 0 0,-1 0 0,1 0 0,-1 0 0,1 0 0,-1 0 0,1 0 1,0 0-1,-1 0 0,1 0 0,-1-1 0,1 1 0,0 0 0,-1 0-66,1 0 1,-1 0 0,1 0-1,-1 0 1,0 0-1,1 0 1,-1 0 0,0 0-1,1 0 1,-1 0-1,1 0 1,-1 0 0,0 1-1,1-1 1,-1 0-1,0 0 1,1 0 0,-1 1-1,0-1 1,0 0-1,1 0 1,-1 1 0,0-1-1,0 0 1,1 1-1,-1-1 1,0 0 0,0 0-1,0 1 1,1-1-1,-1 1 1,0-1 0,0 0-1,0 1 1,0-1-1,0 0 1,0 1-1,0-1 1,0 1 0,0-1-1,0 0 1,0 1-1,0-1 1,0 0 0,0 1-1,0-1 1,0 1-1,0-1 1,-1 0 0,1 1-1,0-1 1,0 0-1,0 1 1,-1-1 0,1 0-1,0 0 1,0 1-1,-1-1 1,1 0 0,0 0-1,-1 1 1,1-1-1,0 0 1,-1 0 0,1 0-1,0 1 1,-1-1-1,1 0 1,-23-4-11315,11 3 6400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0.4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11 84,'-9'-11'17290,"7"23"-15817,3-2-902,-6 9-386,-1 7 36,6-14-152,0-8-25,1 0 0,-1 0 0,0 0 0,-1 0 0,1 0 0,-1 0 0,0 0 0,1 0 0,-2-1 0,1 1 0,-3 6 0,4-9-40,0 1 1,-1 0-1,1-1 1,0 1-1,1 0 1,-1-1-1,0 1 1,0 0-1,1-1 1,-1 1-1,1 0 1,-1-1 0,2 3-1,3 13 23,-6 10-11,1-18 37,-1 0-1,1 0 0,1 1 1,-1-1-1,2 0 0,-1 0 1,6 16-1,-6-21-30,0 0 0,1 0 0,-2 0 0,1 0 0,0 1 0,-1-1 0,0 0 0,0 5 0,-1-5-7,1-1-1,1 1 1,-1 0 0,0 0 0,1 0-1,0-1 1,2 8 0,-2-7 8,0 1 0,0-1 0,0 0 1,0 1-1,-1-1 0,1 1 0,-2 8 0,1-9-8,0 0 0,0 0 0,0 1-1,1-1 1,-1 0 0,1 0 0,2 8-1,8 48 118,-9-55-128,-1-1 0,0 1 0,0-1 0,-1 1 0,1-1 1,-1 1-1,0 7 0,0-8-5,-1 1-1,2-1 1,-1 1-1,0-1 1,1 0-1,0 1 1,2 5 0,-3-8 0,0 0 0,1 0 0,-1 0 0,0 0 1,-1-1-1,1 1 0,0 0 0,0 0 0,-1 0 1,1 0-1,-1-1 0,-1 4 0,-3 17-58,5 153 185,-11-138-170,11 254 42,-11-254 43,11 126 38,4-156-41,-3-6-38,0-1 0,-1 1 0,1 0 0,-1 0 0,1-1 0,-1 1-1,1 0 1,-1 0 0,1 0 0,-1 0 0,0-1 0,1 1 0,-1 0 0,0 0 0,0 0 0,0 0 0,0 0 0,0 0-1,0 1 1,0 69 3,0-70-20,0 0 0,0 65 89,-4-59-74,-3 9 5,7-15 406,2 5-352,5-6-57,114-6 110,-114 6-113,0-1-1,0 0 0,0 0 0,0 0 0,0-1 0,7-2 1,29-4-25,95-11 78,-41 7-112,32 0 102,-43 6-58,-26 3-19,-41 2 50,0 0-1,0 1 1,35 4 0,6 1 25,-47-5-37,0 1 0,0 0 0,19 4 0,-20-1-2,-1-1-1,1-1 1,0 0 0,18 0 0,65 10 6,15-4 35,-103-6-43,0 0-1,0 0 1,1-1 0,-1 0 0,0 0-1,1 0 1,-1-1 0,0 0-1,15-3 1,-12 2 20,0 1-1,1 0 1,-1 0 0,0 1-1,12 2 1,10-1-1,-29-3-15,0 1-1,0 0 1,0 0 0,0 0 0,-1 0 0,1 1-1,0-1 1,0 1 0,5 2 0,-3-1 1,0-1 0,0 0 1,0 1-1,0-2 0,0 1 1,0 0-1,8-1 0,24 4 54,-21-2-56,1-1 0,-1-1 0,20-1 1,-3 0-26,64 19-4,-73-16 47,-20-1-13,0-1-1,0 1 1,0-1-1,0 0 1,0 0 0,0-1-1,0 1 1,5-2-1,5-1-5,0 1 0,1 1-1,-1 0 1,20 1-1,-16 0-5,16 1 21,-18 0-6,0-1 1,0 0-1,-1-1 0,27-5 1,65-18-38,-101 22 20,0 0-1,0 1 1,0 0-1,1 0 1,-1 0-1,11 1 1,-4 1 0,158-14 67,-55-5-66,-112 17 32,-1 0-27,1-1 1,-1 1 0,1 0-1,0 0 1,-1 0-1,1 0 1,0 1 0,0 0-1,0-1 1,-1 1-1,1 1 1,0-1-1,6 2 1,5-1-18,126 5 35,-34 6 49,-19-6-21,-72-9-43,-10 1-1,0 0 0,0 1 0,0-1 0,0 1 0,1 1 0,-1-1 0,11 1 0,41 2-2,-27 0-1,49-5 1,-69 2 0,0 1 0,0 0 1,1 1-1,21 3 1,41 3-5,-69-8 14,0 0 1,0 0-1,-1-1 1,1 0-1,-1 0 1,1 0-1,5-4 1,-4 2-7,0 1 1,0 0 0,0 0-1,0 0 1,0 1 0,0 0 0,0 0-1,11-1 1,37-2 69,-42 3-70,-1 1 0,1 0 1,0 0-1,-1 1 0,19 3 0,42 4 96,-59-4-76,-12-3-16,1 1 0,0-1-1,-1 1 1,1-1-1,0 0 1,-1 0-1,1 0 1,0 0-1,0 0 1,-1 0-1,1 0 1,0 0-1,-1-1 1,1 1 0,0-1-1,-1 1 1,3-2-1,28-10 85,-26 10-83,-1 0 0,1 0 0,-1 0 0,1 0 0,0 1-1,-1 0 1,8 0 0,44-5 170,103 0 569,-140 5-623,-13 0-100,0 1 1,0 0-1,0 0 0,0 0 1,0 1-1,0 0 0,12 4 1,66-4-74,163-13 164,-160 18-131,104-18-130,-149 6 173,-38 5-22,-1 0 0,1 0 0,-1 0 0,1 0 0,0 1 0,-1 0 1,1 0-1,0 0 0,-1 1 0,1-1 0,-1 1 0,1 0 0,-1 1 0,9 3 1,-2-2 0,0-1-1,0 0 1,0 0 0,1-1 0,-1 0 0,0-1 0,1 0 0,-1-1 0,20-4 0,29 1-7,125-2-9,-151-4 27,-27 7-17,0 1 1,0-1-1,0 1 1,0 1-1,1-1 1,10 0-1,11-1 1,-22 2 1,-1 0 1,1 0 0,-1 1 0,1 0 0,10 1 0,29-1 3,-34-1 0,0 1-1,1 0 0,-1 1 1,19 3-1,-4 1 1,2 2-13,-22-6 8,15-1-16,-21 0 23,1 0-1,5 0 2,-5 0-4,18 0-2,-22 0 0,-3 0-1,3 0 70,0 0-72,-5 0-1,5 0-15,1 2-151,-1-1 48,1 0 1,-1 1-1,1-1 1,-1 0 0,0 0-1,0 0 1,1 0-1,-1 0 1,0-1 0,0 1-1,-2 0 1,-15 4-4568,16-5 3964,0 0 0,1 0-1,-1 0 1,0 0 0,0-1 0,0 1 0,1-1 0,-1 1 0,0-1 0,0 0 0,1 0 0,-1 0 0,1-1 0,-5-2 0,-13-3-3463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19.2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260 1 356,'11'6'15187,"-15"-8"-14929,0 1 1,0 0 0,0 0 0,-1 0-1,1 1 1,0-1 0,0 1-1,-6 1 1,5-1-173,0 0 1,1 0-1,-1 0 0,1 1 1,-1 0-1,1 0 0,-1 0 1,1 1-1,-8 3 0,11-4-39,-33 10 1152,24-9-1060,-2 3 11,-12 9 105,21-13-232,1 0-1,0 0 1,-1 0-1,1 0 1,0 1-1,-1-1 0,1 1 1,0-1-1,-3 4 1,-3 1 0,7-5-23,0-1 0,0 1 0,0-1 0,0 1 0,0 0 0,0-1 0,0 1 0,0 0 0,0 0 0,1 0 0,-1 0 0,0 0 0,1 0 0,-1 0 0,1 0 0,-1 0 0,1 0 1,-1 0-1,0 2 0,-2 4 1,2-7 6,0 1 0,1 0 0,-1-1 0,0 1 1,1 0-1,-1 0 0,1 0 0,-1 0 0,1-1 0,0 1 1,-1 0-1,1 0 0,0 0 0,0 0 0,0 0 0,0 0 1,-1 0-1,2 2 0,-12 32 49,0-5 21,0 31 50,11-59-126,0 0 0,0 0 0,0 0 0,0 0-1,0 0 1,0 0 0,0 0 0,1 0 0,-1 0 0,1 0 0,-1 0 0,1 0 0,0 0 0,0 0-1,0-1 1,2 4 0,-1-2 2,-1-1-1,1 0 1,-1 1-1,0-1 1,0 0 0,0 1-1,0 0 1,0-1-1,-1 1 1,1 2-1,9 20 37,6-2-20,-15-20-15,0-1 0,1 0 0,-1 1 0,1-1 0,-1 0 0,1 0 0,-1 0 0,1 0-1,0 0 1,0 0 0,0-1 0,0 1 0,1-1 0,-1 1 0,0-1 0,1 0 0,-1 0 0,0 0 0,1 0 0,-1 0 0,1-1 0,0 1 0,-1-1 0,1 1 0,0-1 0,4 0 0,26 2 81,-28-1-76,0 0 0,1-1 0,-1 0 0,0 0 0,0 0 0,1 0 0,-1-1-1,6-1 1,18-4-1,-23 5-4,-1 1-1,0-1 0,0 0 1,0-1-1,-1 1 0,1-1 1,7-4-1,74-30 28,0-19-2,-81 52-30,-1 0 0,1-1 0,-1 0 0,0 1 0,0-2 0,-1 1 0,1 0 0,-1-1 0,0 0 0,0 0 0,0 0 0,-1 0 0,0 0 0,3-8 0,6-29 52,-22-13-20,10 52-25,1 1-1,-1-1 0,0 1 1,1-1-1,-1 1 0,-1 0 1,1 0-1,0-1 0,0 1 1,-1 0-1,1 0 0,-1 0 1,0 0-1,0 0 0,1 1 1,-1-1-1,0 1 0,-1-1 1,1 1-1,0-1 0,0 1 1,-1 0-1,-1-1 0,-62-21 496,63 22-470,-9 0 4,-1 0-1,0 1 1,1 1-1,-1 0 1,1 1-1,0 0 1,-1 0-1,1 2 1,0-1-1,-13 7 1,16-6-246,-1 1 0,1 0 0,1 1 0,-11 7 0,-14 9-659,9-3-1700,22-17 1743,0 0 0,0 0 1,0 0-1,0 0 0,0 0 1,0-1-1,-1 1 0,1-1 1,-1 0-1,1 1 0,-1-1 1,0 0-1,1-1 1,-7 2-1,-1-2-2559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1.0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120 61 336,'9'6'10943,"-60"6"-6412,37 5-3851,10-15-633,2-1-27,1-1-1,-1 1 0,1 0 1,-1 0-1,1-1 0,-1 1 1,1 0-1,0 0 0,0 0 1,-1 1-1,1-1 0,0 0 1,0 0-1,0 1 1,0-1-1,0 0 0,0 1 1,1-1-1,-1 1 0,0-1 1,1 1-1,-1 0 0,0 2 1,1-3-7,0 0 0,0-1 0,0 1 1,-1 0-1,1 0 0,0 0 0,-1 0 1,1 0-1,-1 0 0,1 0 0,-1 0 1,1 0-1,-1-1 0,1 1 0,-1 0 1,0 0-1,-1 0 0,1 0 6,0 0 0,0 0-1,0 0 1,0 0 0,0 0-1,0 1 1,1-1 0,-1 0 0,0 0-1,1 1 1,-1-1 0,1 0-1,-1 1 1,1-1 0,-1 1 0,1-1-1,0 0 1,0 3 0,-4 2 65,4-6-70,-1 1 0,0 0 0,1-1 0,-1 1 1,1 0-1,-1 0 0,1 0 0,-1-1 0,1 1 0,0 0 1,-1 0-1,1 0 0,0 0 0,-1 0 0,1 0 0,0 0 1,0 0-1,0 1 0,0 1-8,0-1-1,0 1 0,-1-1 0,1 0-1,0 1 1,1-1 0,-1 0 0,0 1 0,1-1 0,-1 0 0,1 1 0,0-1-1,0 0 1,0 0 0,0 1 0,2 2 0,11 31 6,-10-31-1,-1-1 0,1 1 0,0-1 0,0 0 0,0 0 0,1 0 0,-1-1 0,1 1 0,0-1 0,0-1 0,9 5 0,-2-1 19,2 0 0,-1-1 0,28 7 0,-32-11-22,1 0-1,0-1 0,-1 0 0,1 0 1,0-1-1,-1 0 0,1-1 0,0 0 1,-1-1-1,0 0 0,0 0 0,0-1 1,0 0-1,10-7 0,-5 3 6,0-1 1,-1-1-1,-1 0 1,1-1-1,-1-1 1,-1 0-1,16-22 1,-22 27 25,-1 0 0,0-1 1,-1 0-1,1 0 0,-1 0 1,-1-1-1,0 1 0,0 0 1,-1-1-1,1 1 0,-2-1 0,0-9 1,-1 14 31,-1-1 0,0 1 1,-1 0-1,1 0 0,-1 0 1,1 0-1,-1 0 0,-1 1 1,1-1-1,0 1 0,-1 0 1,0 0-1,-6-4 0,3 1 7,1 1-21,0 1 0,0 0 0,-1 1 0,1 0 0,-1 0 0,0 0 0,1 1 0,-1-1 0,0 2 0,-1-1 0,1 1 0,0 0 0,0 1 0,-10 0 0,-11 1 33,-1 2 0,-37 8 0,50-8-126,9 0-174,0-1 1,0 1 0,0 0 0,0 0 0,1 1 0,-1 0-1,1 0 1,0 1 0,-10 8 0,-5 8-3559,3-2-3350,16-14 3643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1.8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298 1 456,'6'3'5348,"-5"-3"-5159,-1 0 0,1 0-1,0 0 1,-1 0 0,1 0-1,0 0 1,-1 1 0,1-1-1,0 0 1,-1 0 0,1 1-1,-1-1 1,1 0 0,-1 1-1,1-1 1,-1 1 0,1-1-1,-1 1 1,1-1 0,-1 1-1,1-1 1,-1 1 0,0-1-1,1 1 1,-1-1 0,0 1-1,1 0 1,-1-1 0,0 1-1,0 0 1,0-1 0,0 1-1,1 0 1,-1-1 0,0 2-1,8 14 1137,-6-14-1223,-1-1-1,0 1 1,1-1-1,-1 1 0,0 0 1,0 0-1,0 0 0,-1 0 1,1-1-1,0 1 1,-1 0-1,1 3 0,0 2 14,1 0 0,0 0 0,0 0 0,0-1 0,1 1 0,0-1 0,5 8-1,10 27 250,-13-24-268,-1 0 1,-1 1-1,-1-1 1,-1 1-1,0-1 1,-1 1-1,-1-1 1,0 1-1,-2-1 1,-8 32 0,9-41 28,-1 0 1,0-1 0,-1 0-1,0 0 1,0 0 0,-1 0-1,1 0 1,-2-1 0,1 0-1,-1 0 1,1 0 0,-2-1-1,-6 5 1,-13 6 506,22-13-532,-1 0 0,0 0 0,0 0 0,1-1 1,-1 0-1,-1 0 0,1 0 0,-6 1 1,-15 2 211,17-2-268,-1-1 0,0-1 0,0 1 0,0-2-1,1 1 1,-1-1 0,-14-2 0,-2-2-30,21 4-70,0-1 0,0 0 0,-1 0 0,1 0 0,0-1-1,0 0 1,0 0 0,-6-3 0,-1 1-494,11 4 427,1 0-1,-1 0 0,0-1 1,0 1-1,0 0 0,0 0 0,0 0 1,0-1-1,0 1 0,1 0 1,-1-1-1,0 1 0,0-1 0,1 1 1,-1-1-1,0 1 0,0-1 1,1 0-1,-1 1 0,1-1 1,-1 0-1,1 0 0,-1 1 0,1-1 1,-1 0-1,1 0 0,-1 0 1,-6-13-4390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5.2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528 31 540,'0'0'2164,"-45"-18"9009,36 14-9758,8 3-1323,1 0-1,-1 0 1,0 1-1,0-1 0,0 1 1,0-1-1,1 1 1,-1-1-1,0 1 1,0-1-1,0 1 0,0 0 1,0-1-1,0 1 1,0 0-1,0 0 0,0 0 1,0 0-1,0 0 1,0 0-1,0 0 1,-2 0-1,-7 1 324,0 1 0,0 0 0,0 1 0,1 0 0,-16 7 0,-18 4 485,-64 25 972,101-37-1806,0 1 1,0 0 0,0 0-1,1 0 1,-1 1 0,1 0 0,-6 5-1,-12 8 110,22-15-173,0-1 0,0 1 0,0-1 0,0 1 0,0-1-1,0 1 1,0 0 0,1 0 0,-1-1 0,1 1 0,-1 0 0,1 0 0,0-1 0,-1 5-1,21 26 57,12 10 50,-26-36-98,-1 0-1,0 0 0,0 0 0,-1 1 0,7 11 0,7 12 6,-5-4 0,7 8 6,-15-27-20,0 1 0,0 0 0,0 0 0,-1 0 0,0 0 1,4 16-1,-5-15-1,1 0 1,-1 0 0,1 0 0,1-1-1,0 0 1,10 14 0,17 27-4,-6-12-13,-25-36 18,-1 0 0,1 1 0,0-1 1,-1 0-1,0 1 0,1-1 0,-1 0 0,0 1 0,0-1 1,0 0-1,0 1 0,0-1 0,0 0 0,0 1 0,0-1 1,0 0-1,-1 1 0,1-1 0,0 0 0,-1 1 0,1-1 1,-1 0-1,0 0 0,1 1 0,-2 0 0,-6 8 80,7-8-71,0-1-1,0 1 1,0-1 0,-1 1 0,1-1 0,0 0 0,-1 0 0,1 0 0,-1 1 0,1-1 0,-1 0 0,1-1 0,-1 1 0,0 0 0,1 0 0,-3 0 0,-12 4 131,1-1 1,0 0-1,-1-1 1,0 0-1,1-2 1,-1 0 0,0 0-1,-21-3 1,-116-16-1335,92 23-2177,59-5 2025,5-12-8196,9-3 5065,-5 6 2353,4-4-1149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6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132 195 956,'1'11'7432,"2"-11"-7189,0 0-1,0 0 1,0 0-1,0 0 1,0-1-1,0 1 1,0-1-1,0 1 1,0-1-1,0 0 1,0 0 0,-1-1-1,1 1 1,0 0-1,-1-1 1,5-3-1,46-34 1433,-48 34-1452,0 0 0,0 0 0,-1 0 1,0-1-1,0 0 0,-1 0 0,1 0 0,2-7 1,7-13 309,-13 24-494,1 0-1,-1 0 1,1-1 0,-1 1-1,0 0 1,0 0-1,0-1 1,0 1 0,-1 0-1,1-1 1,0 1-1,-1 0 1,0 0 0,1 0-1,-1 0 1,0-1-1,0 1 1,0 0 0,0 0-1,-1 1 1,1-1-1,0 0 1,-1 0 0,1 1-1,-1-1 1,0 0-1,0 1 1,0 0 0,1-1-1,-1 1 1,0 0-1,0 0 1,-1 0 0,1 0-1,0 1 1,0-1-1,-5 0 1,-2 1 63,0 1 0,0 0-1,-1 1 1,1 0 0,0 0 0,0 1 0,0 0-1,1 1 1,-1 0 0,-12 8 0,-5 5 165,-43 39 0,51-41-226,15-12-25,1 0 0,0 0 0,0 0 0,0 0 0,0 0 0,0 1 0,1-1 0,-1 1 0,1-1 0,0 1 0,0-1 0,0 1 0,1 0 0,-1 0 0,1-1 1,0 1-1,0 4 0,0 3 12,1 0 1,0 1 0,1-1 0,4 16 0,1-2 30,-6-19-33,0 0 1,1 0 0,0 0-1,0 0 1,0-1 0,5 8 0,-2-5 25,0 0 1,0 0 0,1-1 0,1 0 0,-1 0-1,1 0 1,0-1 0,0 0 0,1 0 0,0-1-1,0 0 1,0 0 0,1-1 0,0 0 0,-1-1 0,1 0-1,1 0 1,-1-1 0,0 0 0,0 0 0,1-1-1,-1 0 1,19-2 0,-8 1-250,1-2-1,-1 0 1,0-1-1,25-7 1,15-14-3209,-54 20 2120,1 0 0,0-1 0,-1 1-1,0-1 1,10-11 0,-2-2-2456,6 0-18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6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1012,'-4'7'2405,"4"-7"-2250,-1 0 0,1 0 0,-1 1 0,1-1 0,0 0 0,-1 0 0,1 1 0,-1-1 0,1 0 0,0 1 0,0-1 0,-1 0 0,1 1 0,0-1 0,-1 0 0,1 1 0,0-1 0,0 1 0,0-1 0,0 0 0,-1 1 0,1-1 0,0 1 0,0-1 0,0 1 0,0-1 0,0 1 0,0-1-1,0 1 1,0-1 0,0 0 0,1 2 0,0 9 291,1 0-1,1 0 1,-1-1-1,2 1 1,0 0-1,0-1 1,10 16-1,7 22 709,-14-31-687,-5-11-236,0 0 0,0-1-1,0 1 1,0 0-1,-1 0 1,0 0 0,0 10-1,5-9 325,-3-3 530,-10-3-419,5-1-288,-9-62 1516,11-89-1074,0 146-941,1 1-1,-1-1 0,1 1 1,0-1-1,0 1 0,1-1 1,-1 1-1,1 0 0,0 0 1,0-1-1,0 1 0,1 1 1,-1-1-1,1 0 0,0 1 1,0-1-1,0 1 0,1 0 1,-1 0-1,7-5 0,23-7-4734,4 10-4168,-27 5 5972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248 0 560,'0'0'1616,"22"19"5928,-23-10-7188,1-8-111,0 0 0,0 0 0,0 1-1,-1-1 1,1 0 0,0 0 0,0 0-1,1 0 1,-1 0 0,0 0 0,0 0-1,0 0 1,1 1 0,-1-1-1,1 0 1,-1 0 0,0 0 0,1 0-1,0 0 1,-1-1 0,1 1 0,0 0-1,-1 0 1,1 0 0,2 1 0,-3-1-168,1 0 1,-1 0-1,1 0 1,-1 1-1,1-1 1,-1 0 0,0 0-1,0 1 1,1-1-1,-1 0 1,0 0-1,0 1 1,0-1 0,-1 0-1,1 0 1,0 1-1,0-1 1,-1 0-1,1 0 1,-1 0 0,1 1-1,-1-1 1,1 0-1,-1 0 1,0 0-1,1 0 1,-2 2 0,-3 9 770,5-10-762,-1-1-1,1 1 1,0-1-1,-1 0 1,1 1-1,-1-1 1,1 0-1,-1 1 0,0-1 1,1 0-1,-1 0 1,0 1-1,0-1 1,-1 1-1,1-1-13,0 1-1,-1-1 1,1 1 0,0 0 0,0-1-1,1 1 1,-1 0 0,0-1 0,0 1-1,1 0 1,-1 0 0,1 0 0,0 0-1,-1 3 1,-10 92 1119,11-90-1135,0 1 0,0-1 0,-1 0 0,0 1 0,-1-1-1,-3 9 1,-5 74 254,7-74-262,1 0 0,0 0-1,2 0 1,0 0 0,2 22 0,1 14-4,-3-48-42,0 14 7,0 0 0,-1 1 0,-7 32 1,6-39-6,0 0 0,1 0 0,0 0 1,2 13-1,0-14-6,-1 0 0,-1 0 0,1 1 0,-2-1 0,-2 11 1,1-7 3,1 0 1,1 0-1,0 1 0,1-1 1,3 24-1,-1 8 10,-2 324-46,3-362 32,-1-6 0,-1 0 0,0 0-1,0-1 1,0 1-1,-1 0 1,1 0-1,-1 0 1,1 0 0,-1 5-1,-1 1 2,1-6 1,-1-1 0,1 0 0,0 0 1,0 0-1,-1 0 0,2 1 0,-1-1 0,0 0 0,0 0 1,1 0-1,-1 1 0,1-1 0,0 0 0,0 0 0,-1 0 1,1 0-1,0 0 0,1 0 0,1 2 0,-1-2-1,-1 0-4,-2 25 0,7-21 3,-10-2 6,2-2 17,11-1-6,-12 1 15,3-2-30,0 0 0,0 0 0,1 0 0,-1 0 0,0 0 0,0 0 1,0 0-1,0 0 0,0 0 0,0 0 0,0 0 0,0 0 0,1 0 0,-1 0 0,0 0 0,0 1 0,0-1 0,0 0 0,0 0 0,0 0 0,0 0 1,0 0-1,0 0 0,0 0 0,0 0 0,1 0 0,-1 0 0,0 1 0,0-1 0,0 0 0,0 0 0,0 0 0,0 0 0,0 0 0,0 0 1,0 1-1,2-1-21,-2 23-12,0-22 43,0 0-6,0 0-2,0 0 0,0 0 0,0 0 1,0-1-1,0 1 0,0 0 0,0 0 1,0 0-1,-1 0 0,1 0 0,0 0 0,0 0 1,-1 0-1,1-1 0,-1 1 0,1 0 1,-1 0-1,1 0 0,-1-1 0,0 2 1,0-1-1,1-1 0,-1 1 0,1-1 0,-1 1 0,1 0 0,0-1 0,-1 1 0,1-1 0,0 1 0,-1 0 0,1-1 0,0 1 0,0 0 0,0 0 0,-1-1 0,1 1 0,0 0 0,0-1 0,0 1 0,0 0 0,0 0 0,1 0 0,5-5 45,-4 2 163,-10 2 180,7 0-321,2-3-62,-10-5 92,7 7-94,2 0-1,-2-3-3,0 2-112,-1 0 1,0 0 0,0 0-1,0 1 1,0-1-1,0 1 1,0 0-1,0 0 1,-1 0-1,1 0 1,0 1-1,0-1 1,-1 1-1,1 0 1,0 0-1,-1 0 1,1 0 0,0 1-1,-1-1 1,1 1-1,0 0 1,0 0-1,-1 0 1,1 0-1,0 1 1,0-1-1,0 1 1,-4 3-1,-47 24-5108,52-27 4470,-1-1-1,1 1 1,-1-1-1,1 0 1,-1 0-1,0 0 0,0 0 1,1-1-1,-5 2 1,-6 0-3446,2 3 721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8.2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1 904,'0'0'13562,"10"30"-10614,1 6-2321,-10-28-527,1 1 0,0-1 0,0 0 0,0-1-1,1 1 1,5 11 0,3 6 142,35 88 430,-43-107-636,0 0 0,0-1 0,1 1 0,-1-1 0,1 0 1,0 0-1,1 0 0,9 7 0,5 7 318,-19-18-308,0 0 0,1-1 0,-1 1 1,0-1-1,1 1 0,-1 0 0,1-1 1,-1 1-1,1-1 0,-1 1 0,1-1 1,0 1-1,-1-1 0,1 1 0,0-1 1,-1 0-1,1 1 0,0-1 1,-1 0-1,1 0 0,0 1 0,0-1 1,-1 0-1,1 0 0,0 0 0,0 0 1,0 0-1,-1 0 0,1 0 0,0 0 1,0 0-1,-1-1 0,1 1 0,0 0 1,0 0-1,-1-1 0,1 1 0,0 0 1,-1-1-1,2 0 0,1-3 130,-1 0 0,1 1 0,-1-1 0,0-1 0,0 1 0,0 0 0,1-6 0,30-87 934,6 6-733,-29 71-368,-8 17-52,-1 0 0,1-1 0,0 1 0,-1 0 0,0-1 0,0 1 0,0-1 0,0 1 0,0-7 0,1 7-643,-1-1 0,1 1 0,-1 0 0,1-1 0,0 1 0,0 0 0,1 0 0,-1 0 0,1 1 0,-1-1 0,1 1 0,3-3 0,5-2-7895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9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55 125 2192,'-9'6'12572,"81"6"-11775,-62-11-666,1-1-1,0 0 1,0-1-1,0 0 1,0-1-1,-1 0 0,1 0 1,0-1-1,-1-1 1,14-6-1,-9 2-37,-13 7-87,0 0 0,0 0 0,0 0 0,0-1 0,0 1 1,0 0-1,0-1 0,0 0 0,0 1 0,-1-1 1,1 0-1,-1 0 0,1 0 0,-1 0 0,2-2 1,7-10-46,10-19 533,-20 32-474,1 0-1,-1 0 1,0 0-1,0 0 1,0 1-1,0-1 1,0 0 0,-1 0-1,1 0 1,0 0-1,0 0 1,-1 0-1,1 0 1,0 0-1,-1 0 1,1 1-1,-1-1 1,1 0-1,-1 0 1,0 0-1,1 1 1,-1-1-1,0 0 1,1 1-1,-1-1 1,0 1 0,0-1-1,1 1 1,-1-1-1,0 1 1,0-1-1,0 1 1,0 0-1,0 0 1,0-1-1,0 1 1,0 0-1,0 0 1,0 0-1,-8-3 14,0 1-1,1 0 0,-1 1 0,0 0 0,0 0 0,1 1 1,-1 0-1,0 0 0,0 1 0,0 0 0,0 1 0,1 0 1,-1 0-1,1 1 0,-14 6 0,-2 3 31,17-9-13,1 0 0,-1 0 1,1 1-1,0 0 0,0 0 0,-8 7 1,8-5-36,-1 0 0,1 1 0,0-1 0,1 1 1,-1 0-1,1 0 0,1 1 0,-1-1 0,1 1 1,1 0-1,-1 1 0,1-1 0,1 0 0,0 1 0,0 0 1,0-1-1,1 1 0,0 0 0,1 0 0,1 10 0,0-14-12,0-1-1,0 0 0,0 0 1,1 1-1,0-1 0,-1 0 1,2 0-1,-1 0 0,0-1 1,1 1-1,0-1 0,-1 1 1,1-1-1,6 5 0,-2-2 9,-1 0-1,1 0 0,0-1 0,0 0 1,1-1-1,9 5 0,-7-5-78,0-2 0,1 1 0,-1-1 0,1-1 1,-1 0-1,1 0 0,-1-1 0,1-1 0,0 1 0,-1-2 0,17-3 0,41-19-4267,-9-12-5853,-46 24 6863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9.9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55 348,'-2'-13'7221,"2"12"-7055,0 1-1,0 0 0,0 0 0,-1 0 1,1 0-1,0 0 0,0 0 1,-1 0-1,1 0 0,0 0 0,0 0 1,-1 0-1,1 0 0,0 0 0,0 0 1,-1 0-1,1 0 0,0 0 0,0 0 1,-1 0-1,1 1 0,0-1 1,-1 1 1156,0-1-1157,1 0 0,0 0 1,0 1-1,0-1 0,0 0 0,0 0 1,-1 1-1,1-1 0,0 0 0,0 0 1,0 0-1,0 1 0,0-1 0,0 0 1,0 0-1,0 1 0,0-1 1,0 1-1,0 23 1444,8 26-1809,3 28 704,-5-46-147,3 9 202,-2-22-344,-7-16-166,1-1-1,0 1 0,0-1 1,0 1-1,0-1 0,0 1 1,0-1-1,1 0 1,-1 1-1,1-1 0,0 0 1,0 0-1,3 4 0,-6-7-3,0 0-1,0 0 0,0 0 0,0 0 1,0-1-1,1 1 0,-1 0 0,0 0 1,0 0-1,1-1 0,-1 1 0,1 0 1,-1-1-1,1 1 0,0 0 0,-1-1 1,1 1-1,0 0 0,0-4 0,4-40 1777,-2 34-1448,1 0 0,0 1-1,0-1 1,1 1 0,1 0-1,7-12 1,-1 6-372,-7 9-1,0 1 0,0 0 0,0 1 0,1-1 0,0 1 0,0 0 0,1 0 0,10-8 0,9-3-33,-19 12-8,0 0 0,1 0 0,-1 0 1,1 1-1,12-4 0,66-12-2172,-42 11-1176,1-3-4077,-34 2 2703,-7 3 2098,6 4-979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3.5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0 200 504,'2'-6'6883,"3"6"-3555,8 9-2246,0 0 1024,1-1-611,-13-7-1397,1 0-1,-1 0 0,1 0 0,-1 0 0,1 0 0,-1-1 0,1 1 1,-1 0-1,1-1 0,0 1 0,-1-1 0,1 0 0,0 1 0,3-1 1,61 6 1457,-21-9-1001,0-1 1,68-16-1,17-3-237,-1-1-159,403 7 908,-416 17-785,154-18 28,-205 19-264,-29 1 1,0-2 0,65-8 1,7 2-54,-72 4 9,13-2 4,-39 2-7,1 0 1,0 1-1,0 0 0,0 1 1,0 0-1,0 1 1,10 2-1,-8-1 7,-1-1 1,1 0-1,0-1 0,24-2 1,198-31-65,-160 22 81,78 5 52,-49-6 45,81-6 40,-157 16-168,51-8-1,-51 5 31,53-2 1,-37 4-9,-30 2-11,0 0 0,-1 1 0,1 0-1,18 4 1,129 14 9,-129-15-4,1-1-1,57-4 0,-22 0 16,-19 0-31,-31 1 11,0 0 0,0 1 0,-1 1 0,1 1 1,18 4-1,61 0 3,-30 5-142,-55-10 154,0 0 1,0 1-1,0 1 0,0-1 0,0 2 0,-1 0 1,12 5-1,-13-4-25,1-1 0,0 0 0,0-1 0,0 0 1,1-1-1,-1 0 0,15 0 0,-15-2 0,1 2 0,-1-1 0,0 1 0,0 1 0,0 0 0,0 0 0,12 7 0,53 7 3,-55-13 4,0 0 1,1-2-1,-1 0 0,30-2 0,-25-1-150,-1 2-1,34 5 0,-31-2 222,0-2-1,42-1 1,-45-1-57,160 6 38,-65 0 537,-96-4-531,0 1 1,27 6-1,-31-6-30,73 5 20,-91-7-40,-2 3-9,45-3 31,-28-2 18,-6 1-32,1-1 0,-1 2 1,1-1-1,22 6 0,-31-4-14,-4-4 1,4 1-2,-1 0-1,0 0 0,0 0 1,0 1-1,0-1 1,1 0-1,-1 1 0,0 0 1,1-1-1,-1 1 1,0 0-1,1 0 1,-1 0-1,0 1 0,3 0 1,60-7 96,-13-7 58,-32 7-96,-20 6-58,1 0-1,-1-1 1,1 1 0,-1 0 0,0-1 0,1 1 0,-1 0-1,1 0 1,-1 0 0,1-1 0,0 1 0,-1 0 0,1 0-1,-1 0 1,1 0 0,-1 0 0,1 0 0,-1 0 0,1 0 0,-1 0-1,1 0 1,-1 0 0,1 1 0,0-1 0,-1 0 0,1 0-1,-1 0 1,0 1 0,2-1 0,5 1 3,48-7 21,-13 0 56,-40 6-75,28 0-1,-28-6 6,-2 11-16,0-4 216,-3 0-579,0 0 1,0 0 0,0 0-1,0 0 1,0 0-1,0 0 1,1 1-1,-1 0 1,0-1-1,1 1 1,-4 3 0,3-2-211,0-1 0,0 1 0,0-1 0,-1 0 0,1 0 0,0 0 0,-1-1 0,0 1 0,1-1 0,-1 0 0,0 0 0,-4 1 0,-3-2-3589,0 0-100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5.5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1 564,'-1'1'321,"0"0"-1,0 1 1,-1-1-1,1 0 1,0 1-1,0-1 1,1 0-1,-1 1 1,0-1-1,0 1 1,1 0-1,-1-1 1,1 1-1,0-1 1,-1 1-1,1 0 1,0-1-1,0 1 1,0 0-1,0 0 1,0-1-1,1 4 1,-1-1 191,1 1 1,-1-1 0,1 1 0,0-1 0,1 0 0,-1 1 0,3 4-1,-3-7-268,0 0 1,0 1-1,0-1 0,0 1 0,-1-1 0,1 1 0,-1-1 0,0 1 0,0 4 0,5 20 1238,6 3-199,-7-17-635,-4-12-630,0-1 1,0 1-1,0-1 1,0 1-1,0-1 1,0 0-1,0 1 1,0-1-1,0 1 1,1-1-1,-1 1 1,0-1-1,0 0 1,0 1-1,0-1 1,1 1-1,-1-1 1,0 0-1,0 1 1,1-1-1,-1 0 1,0 1-1,1-1 1,-1 0-1,0 1 1,1-1-1,-1 0 1,0 0-1,1 0 1,0 1-1,-1 0 37,1 0 0,-1 0 0,1-1 0,-1 1 0,1 0 1,-1 0-1,0 0 0,1 0 0,-1 0 0,0 0 0,0 1 0,0-1 0,0 0 0,0 0 0,0 0 1,0 0-1,0 0 0,0 0 0,0 0 0,-1 0 0,1 0 0,-1 2 0,-8 24 1229,8-26-1246,3 2 5,0 1 0,0-1-1,-1 0 1,0 0 0,0 0 0,0 1 0,0-1-1,0 1 1,-1-1 0,1 1 0,-1-1 0,0 5-1,-2 56 531,0-29-211,2 285 903,-10-241-1169,10-54-84,1-16-41,-1 1 0,0-1 0,0 1 0,-1-1 0,0 0 0,-1 0 0,-4 16 0,4-17 55,0 1 0,1-1 0,0 1 0,0 0 0,1-1 0,0 1 0,3 14 0,-1 9 22,-13 18-56,11-41 10,1-5-1,-1 0 0,0 0 0,0 0 0,-1 0 1,1 0-1,-1 0 0,0 0 0,0 0 1,0-1-1,0 1 0,-3 4 0,3-2 1,-1-1-1,1 0 1,0 0-1,1 1 0,-1-1 1,1 0-1,0 1 1,0-1-1,2 10 1,0 18 37,-12 46-61,-1-49 39,11 48-17,0-77-5,0 0 1,0 7 613,1 12-2598,-1-20 1932,0 1-1,0-1 1,0 0 0,0 0-1,0 0 1,0 0 0,0 1-1,0-1 1,0 0 0,0 0-1,1 0 1,-1 0 0,0 0-1,0 1 1,0-1 0,0 0-1,0 0 1,1 0 0,-1 0-1,0 0 1,0 0 0,0 0-1,0 0 1,0 0 0,1 0-1,-1 0 1,0 1 0,0-1-1,0 0 1,1 0 0,-1 0-1,0 0 1,0 0-1,0 0 1,0 0 0,1-1-1,-1 1 1,0 0 0,0 0-1,0 0 1,0 0 0,1 0-1,-1 0 1,0 0 0,0 0-1,0 0 1,0 0 0,0 0-1,1-1 1,-1 1 0,0 0-1,0 0 1,0 0 0,0 0-1,0 0 1,0-1 0,0 1-1,0 0 1,1 0 0,-1 0-1,0 0 1,0-1 0,0 1-1,0 0 1,0 0 0,2-38-10701,-2 30 8870,0-5-1972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04.9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09.5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12.0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14.2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1:45.1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2007 184,'-6'-1'936,"-6"2"353,9 5 3217,-9-3-632,4-1 648,15-1-3345,-7-1-1172,0 0 0,0-1 0,0 1 1,0 0-1,0 0 0,0 0 1,0 0-1,0 0 0,0 0 1,0 0-1,0-1 0,0 1 1,0 0-1,0 0 0,0 0 1,0 0-1,0 0 0,0 0 1,0 0-1,0 0 0,0-1 1,0 1-1,0 0 0,0 0 1,0 0-1,0 0 0,0 0 1,-1 0-1,1 0 0,0 0 1,0 0-1,0 0 0,0 0 1,0 0-1,0 0 0,0 0 1,0-1-1,0 1 0,-1 0 1,1 0-1,0 0 0,0 0 1,0 0-1,0 0 0,0 0 1,0 0-1,0 0 0,-1 0 1,1 0-1,0 1 0,0-1 1,0 0-1,0 0 0,0 0 1,0 0-1,0 0 0,0 0 1,-1 0-1,1 0 0,12-7 153,13-7 137,32-23 67,-30 21-251,-24 15-103,-1 0 0,1 0 0,-1 0 0,0-1 0,1 1 0,-1-1 0,0 1 0,0-1 0,0 0 0,0 0 0,0 1 0,0-1-1,0-1 1,1-1 0,1-3 7,0 1 0,0 0-1,0 0 1,1 1 0,7-7-1,13-18-4,-6 13-22,-17 16 15,1-1 1,-1 1-1,1-1 0,-1 0 1,0 0-1,0 0 0,0 0 0,0-1 1,2-1-1,1-3 7,1 1-1,-1 0 1,2 0 0,-1 1-1,1-1 1,-1 1-1,1 1 1,1-1 0,-1 1-1,10-3 1,40-27-97,-39 20 226,0 2-1,27-15 1,-40 24-122,49-33-79,-22 5 88,-7 12 54,-21 15-70,-1 0 0,1 1 0,0 0 0,1 0 0,-1 0-1,0 1 1,10-5 0,122-54 140,-102 48-131,53-28-1,-53 21-9,-6 3 17,0 2 1,31-12 0,16-15-21,-32 15 39,-21 12-44,-9 5 4,-11 9-5,-1 0 1,0 0-1,0 0 1,1 0-1,-1 0 1,1 1-1,-1-1 1,0 0-1,1 1 1,0-1-1,-1 1 1,1 0-1,2-1 1,7-3-4,0 0 0,-1 0-1,1-1 1,-1-1 0,10-6 0,2-1 2,11-3-13,-24 12 27,-1 0-1,0 0 1,0-1 0,12-9-1,-14 10-10,-1 1 0,1 0 0,0 0 0,-1 0 1,2 1-1,7-3 0,23-9 49,93-53 54,-110 55-92,-10 6-19,0 0 0,0 1 0,1 0 0,0 0-1,23-6 1,19-7 26,-41 15-19,-1 0 1,0-1-1,0 0 0,17-11 1,31-10 60,21-9-58,-22 8-15,-23 14 10,38-17-28,-7 3 15,-39 13-22,0 1 1,57-15-1,-5 1 55,169-84 46,-195 94-67,-33 10 22,-1 0 0,0-1 0,21-11 0,36-12 35,-63 23-50,2 1 1,-1 1-1,27-6 1,25-9 6,84-34-16,-105 37 4,54-12 0,14-5-2,-85 23-13,25-9 34,0 2 0,65-13 0,-80 22 39,39-14 0,-38 10-94,44-9-1,-45 12 40,-27 7-6,-1 0 0,1 1 1,23-3-1,-23 4 2,0-1 1,-1 0-1,1 0 0,17-8 0,0 2 122,33-10-113,102-25 883,-126 32-780,-31 9-89,0-1 0,0 2 0,1-1 0,-1 0 0,1 1-1,6 0 1,-4 0 32,-1 0 0,0-1 0,1 0 0,14-6 0,-14 5-6,1-1 0,1 2 0,-1-1 0,0 1 0,14 0 0,37-10 403,-56 11-381,-1 0 1,0 0-1,0 0 1,0 0-1,0 0 0,0-1 1,6-3-1,5-1 64,-13 6-137,7 0-5,-42 5 346,27-3-792,-1 0-1,0-1 1,0 0-1,0 0 1,-12-1-1,-70-8-9800,72 5 7294,-5 2-840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0 532,'35'6'4002,"-24"-2"-2386,-12-2-1505,-1 2 205,4 10 6998,48-2-4181,-45-11-3056,-1 0 0,1 0 0,-1 1 0,0-1 0,0 1 0,8 4 0,17 6 217,-5-7-140,0-1 0,33 2 1,19 3-53,100 39 2,-86-37 11,-61-9-60,-1 1 0,39 10 0,6 0-155,-71-13 74,1 2 51,1-1 0,-1 1 1,1-1-1,-1 1 0,1-1 1,-1 0-1,1-1 0,0 1 1,-1 0-1,7-1 0,-7 0 4,-2-1-20,0 1 1,1 0 0,-1 0-1,0-1 1,0 1-1,0 0 1,0 0 0,0 0-1,0 0 1,0 0-1,1 1 1,-1-1-1,0 0 1,0 0 0,0 1-1,0-1 1,0 1-1,0-1 1,0 1 0,0-1-1,0 1 1,0-1-1,0 1 1,1 1-1,-22 11 391,6-1-277,-17 11 105,26-21-212,1 1 1,0 0-1,0 0 0,-1 0 1,2 1-1,-1 0 0,-6 8 0,-26 21 28,3-13-17,2 1 1,-35 30 0,-117 80 171,131-93-162,49-35-45,1 0 0,-1-1 0,0 1 0,0-1 0,-1 1 0,1-1 0,0 0 0,-1 0 0,1-1 0,-1 1 0,0-1 0,1 1 0,-9 0 0,10-2 46,2-60-15416,0 47 11916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48 800,'9'-19'3653,"-2"8"-1939,-7 10-1329,1 0 0,0 1 1,0-1-1,-1-1 0,1 1 0,0 0 0,0 0 1,0 0-1,-1 0 0,0-1 0,1 1 0,-1 0 1,1-1-1,3 2 1836,-3-1-2060,-1 1-1,0 0 0,0 0 1,1 0-1,-1 0 1,0-1-1,1 1 1,-1 0-1,1 0 0,-1 0 1,0 0-1,0 0 1,1 0-1,-1 0 1,1 0-1,-1 0 1,1 0-1,-1 0 0,1 1 1,-1-1-1,0 0 1,0 0-1,0 0 1,1 1-1,-1-1 0,0 0 1,1 0-1,-1 0 1,1 0-1,-1 0 1,0 1-1,0-1 1,0 0-1,0 1 0,0-1 1,1 1-1,-1-1 1,0 0-1,0 0 1,0 0-1,1 1 0,-1 0 1,4 13 805,1 5-403,2 4-142,2 42 258,-9-38-438,-1-16-176,0-1-1,1 1 1,1-1-1,1 1 1,-1 0-1,4 11 1,0 13 27,-2-2 8,-1-29-79,-1 1 0,0 1 0,-1-2 0,0 2 0,0 8 1,0-9-6,0 1 1,0-1-1,1 0 1,0 0-1,2 10 1,-1-6 31,-1 1 1,0 0 0,0-1 0,-1 1 0,-3 18 0,2 3 109,-7 17 97,8-46-233,0 0 1,0 1 0,0 0 0,-1-1 0,1 0 0,-1 1-1,1-1 1,-1 1 0,0-1 0,0 1 0,-1 1 0,-2 12 131,-1-3-64,5-8-82,-2-1 0,2 0 0,-1 0 0,1 0 0,0 1 0,0-1 0,0 0 0,1 7 1,0 1-7,-1-3 62,1-8-50,-1 1 0,0 1 1,0-2-1,0 2 0,0-1 0,0 0 1,-1 0-1,1 0 0,-1 0 1,0 0-1,1 0 0,-1 0 0,0 0 1,0 0-1,-1 2 0,0 23 205,2-15-208,0-18-633,-18-17-6491,6 10 2455,11 13 4279,0-1 0,1 0 1,-2 0-1,1 1 1,1-1-1,-1 0 1,0 0-1,0 0 1,0 1-1,1-2 0,0 1 1,-1 1-1,0-2 1,0 1-1,1 0 1,0-2-1,-7-11-3777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0.8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15 756,'0'0'2816,"-15"-8"6147,8 10-4802,1-8-3671,6 4-114,6 4 889,-7 40 73,-1-38-1310,0-1 1,0 0-1,1 1 1,0-1-1,-1 1 1,1 0-1,1-1 1,-1 1-1,0 0 1,1-1-1,0 8 1,2 57 183,0-34-132,-3-29-41,0 0 1,1 0-1,-1 0 0,-1-1 0,1 1 1,-4 7-1,3-7-1,0 0-1,0-1 1,1 1-1,0 0 1,0 0-1,-1 9 1,-9 35 124,0-1-123,11 287 240,-10-263-9,10-70-264,0-1 0,0 1 0,0-1 0,0 1-1,0 0 1,0-1 0,-1 1 0,1-1-1,0 1 1,-1 0 0,1-1 0,-1 1 0,0-1-1,0 0 1,1 1 0,-1-1 0,0 1 0,-1 0-1,0 8 1,1 0 0,0 0-1,1 0 1,0 0 0,1 11-1,0 0 5,-1-11-8,0-9-1,1 0-1,-1 0 1,0 0 0,0 0 0,0 0-1,0 0 1,0 0 0,0-1-1,0 1 1,0 0 0,0 0-1,0 0 1,0 0 0,0 0 0,-1 0-1,1 0 1,0 0 0,-1-1-1,1 1 1,-1 0 0,1 0-1,-1 0 1,1-1 0,-1 1 0,1 0-1,-1-1 1,0 1 0,1 0-1,-1-1 1,-1 2 0,0 26-21,2-27 14,0 0 0,0 4-2,-11 50 28,11-31-4,0-24-16,0 0 0,0 0 0,0 0 0,0 1 0,0-1 0,0 0 0,0 0 1,0 0-1,0 1 0,0-1 0,0 0 0,0 0 0,0 0 0,0 0 0,0 1 1,0-1-1,0 0 0,0 0 0,0 0 0,0 1 0,1-1 0,-1 0 0,0 0 0,0 0 1,0 0-1,0 0 0,0 1 0,0-1 0,1 0 0,-1 0 0,0 0 0,0 0 0,0 0 1,0 0-1,0 0 0,1 1 0,-1-1 0,0 0 0,0 0 0,0 0 0,1 0 0,-1 0 1,0 0-1,0 0 0,0 0 0,0 0 0,1 0 0,-1 0 0,0 0 0,0 0 0,1 0 1,-5 1-28,1 35 267,-8-27 415,3-4-2514,-2-20-1041,8 10 1694,1-1 0,1 1 0,-1-1 0,0 1-1,1-1 1,0 1 0,2-10 0,-1-5-2086,-1-4-403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2.0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19 232,'0'0'1059,"-1"-13"7282,-5 18-6966,-3 2 2687,9-7-4016,-1 0 0,1 0 0,0 0 0,0 0 0,0 0 0,0 0 0,0 0 0,-1 0 0,1 0 0,0 0 0,0 0 0,0 0 1,0 0-1,0 0 0,-1 0 0,1 0 0,0 0 0,0 0 0,0 0 0,0 0 0,0 0 0,0 0 0,-1 0 0,1 0 0,0 0 1,0 0-1,0 0 0,0-1 0,0 1 0,0 0 0,-1 0 0,1 0 0,0 0 0,0 0 0,0 0 0,0 0 0,0 0 0,0-1 0,0 1 1,0 0-1,0 0 0,0 0 0,0 0 0,0 0 0,0-1 0,0-2 2564,-2 7-1481,2-3-1065,0-1-1,0 0 1,0 1-1,0-1 1,0 0-1,0 1 1,0-1-1,0 0 1,0 1 0,0-1-1,0 0 1,0 0-1,-1 1 1,1-1-1,0 0 1,0 1-1,0-1 1,0 0-1,-1 0 1,1 0-1,0 1 1,0-1-1,-1 0 1,1 0-1,0 0 1,0 1-1,-1-1 1,1 0-1,0 0 1,0 0-1,-1 0 1,1 0-1,0 0 1,-1 0-1,1 1 1,0-1-1,-1 0 1,73 12 754,-6-6-619,150-18-18,-199 10-223,9 3 24,-14 0 18,0 0-1,0 0 1,1-1 0,12-1-1,-2 0 2,-18 1-1,1 0 0,0 0 0,-1 1 0,1 0 0,0 0 1,9 3-1,9 1-16,21 1 54,18-18 167,-61 12-182,-2-1-42,0 1 1,0 0 0,0-1-1,0 1 1,0 0-1,0 0 1,0-1-1,1 1 1,-1 0-1,0-1 1,0 1-1,0 0 1,0 0-1,0-1 1,1 1 0,-1 0-1,0 0 1,0-1-1,1 1 1,-1 0-1,0 0 1,0 0-1,1-1 1,-1 1-1,0 0 1,0 0 0,1 0-1,-1 0 1,0 0-1,1 0 1,-1 0-1,0-1 1,1 1-1,1-1-1010,-9-3 368,-3-2-1650,7 4 1120,-1-1 0,1 1 0,-1 1 0,0-1-1,1 0 1,-1 1 0,0 0 0,0 0 0,0 0 0,0 0 0,0 1 0,-6-1 0,-2 1-2417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2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9 664,'-9'-6'16128,"16"3"-15008,-5 8 1000,-2-1-1842,12 8 1787,96-6-550,-75-6-1302,-8 1-152,0-1 1,39-6-1,-50 5-45,-1 0 0,1 1 0,-1 0 0,18 4-1,15-1 5,-42-3-19,6 4 2,-4-1-3,-4 1-1,-2-3-8,-25 3-1820,9-3-2284,14-2 3587,1 1 0,0-1 0,0 0 0,1 0 0,-1 0 0,0 0 0,0 0 0,0 0 0,1 0 0,-1-1 0,0 1 0,1 0 0,-1 0 0,1 0 0,0-1 0,-1 1 0,1 0 0,0 0 0,0-1 0,0 1 0,0 0 0,0-1 0,0-1 0,0-9-3252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5.5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12 412,'17'-6'3806,"-17"6"-3771,0 0 1,0 0 0,0 0-1,-1 1 1,1-1 0,0 0-1,0 0 1,0 0 0,0 0-1,-1 0 1,1 0 0,0 0-1,0 0 1,0 0 0,0 0-1,-1 0 1,1 0 0,0 0-1,0-1 1,0 1 0,0 0-1,-1 0 1,1 0 0,0 0-1,0 0 1,0 0 0,0 0-1,0 0 1,-1 0 0,1-1-1,0 1 1,0 0 0,0 0-1,0 0 1,0 0 0,0 0-1,0-1 1,-1-3 3719,3 11-1173,-2-7-2498,0 1 0,0-1 0,0 0-1,0 1 1,0-1 0,0 0 0,0 0-1,0 1 1,0-1 0,0 0 0,0 0-1,0 1 1,1-1 0,-1 0 0,0 0-1,0 1 1,0-1 0,0 0 0,1 0-1,-1 0 1,0 0 0,0 1 0,0-1 0,1 0-1,-1 0 1,0 0 0,0 0 0,1 0-1,-1 1 1,0-1 0,0 0 0,1 0-1,-1 0 1,0 0 0,1 0 0,-1 0-1,0 0 1,0 0 0,1 0 0,-1 0-1,0 0 1,0 0 0,1 0 0,-1 0-1,0-1 1,1 1 0,-1 0 0,0 0-1,0 0 1,0 0 0,1 0 0,-1-1 0,1 2 186,0 0 0,1-1 0,-1 1 1,0 0-1,0 0 0,-1 0 1,1 0-1,0 0 0,0 0 1,0 0-1,0 0 0,-1 0 1,1 0-1,-1 0 0,1 0 1,-1 0-1,1 1 0,-1-1 0,0 0 1,1 0-1,-1 1 0,0-1 1,0 0-1,0 2 0,4 41 761,7 30-447,-11 308 158,-11-310-728,12-39-9,0-22 1,-1 1 0,0-1 0,0 1 0,-1-1 0,0 0 0,-1 0-1,-5 17 1,5-19-11,0 0-1,1 0 0,0 0 0,1 0 1,0 0-1,0 0 0,2 11 0,0 12-27,-2-16 39,-1-12-2,1-1 0,-1 1-1,1 0 1,0-1 0,1 1 0,-1 0 0,1-1-1,-1 1 1,1 0 0,0-1 0,0 1 0,1-1 0,2 7-1,-3-7-5,0 0 0,0 1 0,0-1 0,-1 0 0,1 1 0,-1-1 0,0 1 0,0-1 0,0 1 0,-2 6 0,1 11-4,1-20 5,0 0-5,0 3 6,0-3 1,0 0-7,0 3-4,4 2-2,-4-5 11,1-1 0,-1 0 0,1 1 1,-1-1-1,1 1 0,-1-1 0,1 0 0,-1 1 0,1-1 0,-1 1 0,0-1 1,1 1-1,-1 0 0,0-1 0,1 1 0,-1-1 0,0 1 0,0 0 0,1-1 0,-1 1 1,0-1-1,0 1 0,0 0 0,0-1 0,0 1 0,0 0 0,0-1 0,0 1 1,0 0-1,0-1 0,-1 1 0,1 1 0,0-2 1,0 0-1,0 0 1,0 0 0,0 0-1,0 1 1,0-1-1,0 0 1,0 0 0,0 0-1,0 0 1,1 0 0,-1 0-1,0 1 1,0-1 0,0 0-1,0 0 1,0 0-1,0 0 1,1 0 0,-1 0-1,0 0 1,0 0 0,0 0-1,0 0 1,0 0 0,1 0-1,-1 1 1,0-1-1,0 0 1,0 0 0,0 0-1,1 0 1,-1 0 0,0 0-1,0-1 1,0 1 0,0 0-1,0 0 1,1 0-1,-1 0 1,0 0 0,0 0-1,0 0 1,0 0 0,0 0-1,1 0 1,-1 0 0,0 0-1,0-1 1,0 1-1,0 0 1,0 0 0,0 0-1,0 0 1,0 0 0,1 0-1,-1-1 1,0 1 0,0 0-1,16-15-11,13-20 9,-2-17-2,12-21-20,-7 12 47,-12 19-7,-11 26-35,15-18-45,30-1 88,-53 34-20,1 0 1,9-5-21,-11 5 16,1 1 0,-1-1 1,0 1-1,1-1 0,-1 1 1,1 0-1,-1-1 0,1 1 1,-1 0-1,1-1 0,-1 1 1,1 0-1,-1-1 0,1 1 1,-1 0-1,1 0 0,-1 0 1,1 0-1,-1-1 1,1 1-1,0 0 0,-1 0 1,1 0-1,-1 0 0,1 0 1,0 0-1,-1 1 0,1-1 1,-1 0-1,1 0 0,-1 0 1,1 0-1,-1 1 0,1-1 1,-1 0-1,2 1 0,7 5-1,-6 5-2,48 56 44,-43-56-46,-7-9 7,0-1 0,0 1-1,1-1 1,-1 1 0,0-1-1,1 0 1,-1 1 0,0-1-1,1 0 1,-1 0 0,1 0-1,0 0 1,-1 0 0,1-1-1,3 2 1,-2 0 0,1-1 1,-1 1-1,0 0 0,0 1 1,0-1-1,0 0 1,0 1-1,3 3 0,17 12-5,-20-15 4,1-1 1,-1 1-1,1 0 0,-1-1 1,0 2-1,0-1 0,0 0 0,0 0 1,-1 1-1,0 0 0,1-1 1,2 8-1,-3-9-6,-1 0 0,1 1 0,0-1 0,0-1 0,1 1 0,-1 0-1,0 0 1,1-1 0,-1 1 0,1-1 0,-1 0 0,1 0 0,0 0 0,-1 0 0,1 0 0,3 0 0,26 11 154,-27-8-145,-4-3-2,1 0 0,-1-1 0,0 1 0,1 0 1,-1 0-1,1-1 0,-1 1 0,1-1 0,-1 1 0,1-1 0,-1 0 1,1 1-1,-1-1 0,1 0 0,0 0 0,2-1 0,-2 5 75,-3-7-36,1 2 101,0-42 1492,11-23-1106,0 13-309,0-9-71,-1-16-66,1-26-2,-11-46 342,11 82 417,-12 41-551,1 17-213,-1 1 1,1-1 0,1 0 0,0 0 0,0 0 0,1 0-1,4-15 1,-1-6 17,-5 28-84,0 1-1,0-1 0,0 1 0,0-1 0,1 1 0,-1-1 1,1 1-1,0-1 0,-1 1 0,3-4 0,18-41 34,-20 46-31,-1 1 0,0 0-1,1-1 1,-1 1 0,0-1 0,0 1 0,1 0-1,-1-1 1,0 1 0,0-1 0,0 1-1,0-1 1,0 1 0,0-1 0,0 1 0,0-1-1,0 1 1,0-1 0,0 1 0,0-1-1,0 1 1,0-1 0,0 1 0,0-1-1,0 1 1,0-1 0,-1 1 0,1 0 0,0-1-1,0 1 1,-1-1 0,1 1 0,0 0-1,-1-1 1,1 1 0,0 0 0,-1-1 0,1 1-1,-1 0 1,1-1 0,0 1 0,-1 0-1,1 0 1,-1-1 0,-4-3 262,5 3-247,0-7-50,0 9 27,-41 18-5676,-58 28-13108,78-40 14136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15 756,'0'0'2816,"-15"-8"6147,8 10-4802,1-8-3671,6 4-114,6 4 889,-7 40 73,-1-38-1310,0-1 1,0 0-1,1 1 1,0-1-1,-1 1 1,1 0-1,1-1 1,-1 1-1,0 0 1,1-1-1,0 8 1,2 57 183,0-34-132,-3-29-41,0 0 1,1 0-1,-1 0 0,-1-1 0,1 1 1,-4 7-1,3-7-1,0 0-1,0-1 1,1 1-1,0 0 1,0 0-1,-1 9 1,-9 35 124,0-1-123,11 287 240,-10-263-9,10-70-264,0-1 0,0 1 0,0-1 0,0 1-1,0 0 1,0-1 0,-1 1 0,1-1-1,0 1 1,-1 0 0,1-1 0,-1 1 0,0-1-1,0 0 1,1 1 0,-1-1 0,0 1 0,-1 0-1,0 8 1,1 0 0,0 0-1,1 0 1,0 0 0,1 11-1,0 0 5,-1-11-8,0-9-1,1 0-1,-1 0 1,0 0 0,0 0 0,0 0-1,0 0 1,0 0 0,0-1-1,0 1 1,0 0 0,0 0-1,0 0 1,0 0 0,0 0 0,-1 0-1,1 0 1,0 0 0,-1-1-1,1 1 1,-1 0 0,1 0-1,-1 0 1,1-1 0,-1 1 0,1 0-1,-1-1 1,0 1 0,1 0-1,-1-1 1,-1 2 0,0 26-21,2-27 14,0 0 0,0 4-2,-11 50 28,11-31-4,0-24-16,0 0 0,0 0 0,0 0 0,0 1 0,0-1 0,0 0 0,0 0 1,0 0-1,0 1 0,0-1 0,0 0 0,0 0 0,0 0 0,0 0 0,0 1 1,0-1-1,0 0 0,0 0 0,0 0 0,0 1 0,1-1 0,-1 0 0,0 0 0,0 0 1,0 0-1,0 0 0,0 1 0,0-1 0,1 0 0,-1 0 0,0 0 0,0 0 0,0 0 1,0 0-1,0 0 0,1 1 0,-1-1 0,0 0 0,0 0 0,0 0 0,1 0 0,-1 0 1,0 0-1,0 0 0,0 0 0,0 0 0,1 0 0,-1 0 0,0 0 0,0 0 0,1 0 1,-5 1-28,1 35 267,-8-27 415,3-4-2514,-2-20-1041,8 10 1694,1-1 0,1 1 0,-1-1 0,0 1-1,1-1 1,0 1 0,2-10 0,-1-5-2086,-1-4-403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53 560,'-8'14'12051,"31"-28"-7448,-14 10-3587,7-1-268,-14 5-415,6-2-83,-1 1 0,0 0 0,1 1-1,0 0 1,7 2 0,-8-1-180,0-1 0,1 1 0,-1-2 0,0 1 1,13-3-1,-7 0 117,0 2 0,0-1 0,26 2 0,-23 0-58,-5 0-58,2 0-1,-1 0 1,1-1-1,-2-1 1,2 0-1,-1-1 1,0 0-1,0-1 1,20-10-1,-14 9-446,-18 8-354,-10 5-342,-2-3-2391,2 2 0,-2-3 0,-21 8 0,16-7-420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19 232,'0'0'1059,"-1"-13"7282,-5 18-6966,-3 2 2687,9-7-4016,-1 0 0,1 0 0,0 0 0,0 0 0,0 0 0,0 0 0,0 0 0,-1 0 0,1 0 0,0 0 0,0 0 0,0 0 1,0 0-1,0 0 0,-1 0 0,1 0 0,0 0 0,0 0 0,0 0 0,0 0 0,0 0 0,0 0 0,-1 0 0,1 0 0,0 0 1,0 0-1,0 0 0,0-1 0,0 1 0,0 0 0,-1 0 0,1 0 0,0 0 0,0 0 0,0 0 0,0 0 0,0 0 0,0-1 0,0 1 1,0 0-1,0 0 0,0 0 0,0 0 0,0 0 0,0-1 0,0-2 2564,-2 7-1481,2-3-1065,0-1-1,0 0 1,0 1-1,0-1 1,0 0-1,0 1 1,0-1-1,0 0 1,0 1 0,0-1-1,0 0 1,0 0-1,-1 1 1,1-1-1,0 0 1,0 1-1,0-1 1,0 0-1,-1 0 1,1 0-1,0 1 1,0-1-1,-1 0 1,1 0-1,0 0 1,0 1-1,-1-1 1,1 0-1,0 0 1,0 0-1,-1 0 1,1 0-1,0 0 1,-1 0-1,1 1 1,0-1-1,-1 0 1,73 12 754,-6-6-619,150-18-18,-199 10-223,9 3 24,-14 0 18,0 0-1,0 0 1,1-1 0,12-1-1,-2 0 2,-18 1-1,1 0 0,0 0 0,-1 1 0,1 0 0,0 0 1,9 3-1,9 1-16,21 1 54,18-18 167,-61 12-182,-2-1-42,0 1 1,0 0 0,0-1-1,0 1 1,0 0-1,0 0 1,0-1-1,1 1 1,-1 0-1,0-1 1,0 1-1,0 0 1,0 0-1,0-1 1,1 1 0,-1 0-1,0 0 1,0-1-1,1 1 1,-1 0-1,0 0 1,0 0-1,1-1 1,-1 1-1,0 0 1,0 0 0,1 0-1,-1 0 1,0 0-1,1 0 1,-1 0-1,0-1 1,1 1-1,1-1-1010,-9-3 368,-3-2-1650,7 4 1120,-1-1 0,1 1 0,-1 1 0,0-1-1,1 0 1,-1 1 0,0 0 0,0 0 0,0 0 0,0 0 0,0 1 0,-6-1 0,-2 1-2417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9 664,'-9'-6'16128,"16"3"-15008,-5 8 1000,-2-1-1842,12 8 1787,96-6-550,-75-6-1302,-8 1-152,0-1 1,39-6-1,-50 5-45,-1 0 0,1 1 0,-1 0 0,18 4-1,15-1 5,-42-3-19,6 4 2,-4-1-3,-4 1-1,-2-3-8,-25 3-1820,9-3-2284,14-2 3587,1 1 0,0-1 0,0 0 0,1 0 0,-1 0 0,0 0 0,0 0 0,0 0 0,1 0 0,-1-1 0,0 1 0,1 0 0,-1 0 0,1 0 0,0-1 0,-1 1 0,1 0 0,0 0 0,0-1 0,0 1 0,0 0 0,0-1 0,0-1 0,0-9-3252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12 412,'17'-6'3806,"-17"6"-3771,0 0 1,0 0 0,0 0-1,-1 1 1,1-1 0,0 0-1,0 0 1,0 0 0,0 0-1,-1 0 1,1 0 0,0 0-1,0 0 1,0 0 0,0 0-1,-1 0 1,1 0 0,0 0-1,0-1 1,0 1 0,0 0-1,-1 0 1,1 0 0,0 0-1,0 0 1,0 0 0,0 0-1,0 0 1,-1 0 0,1-1-1,0 1 1,0 0 0,0 0-1,0 0 1,0 0 0,0 0-1,0-1 1,-1-3 3719,3 11-1173,-2-7-2498,0 1 0,0-1 0,0 0-1,0 1 1,0-1 0,0 0 0,0 0-1,0 1 1,0-1 0,0 0 0,0 0-1,0 1 1,1-1 0,-1 0 0,0 0-1,0 1 1,0-1 0,0 0 0,1 0-1,-1 0 1,0 0 0,0 1 0,0-1 0,1 0-1,-1 0 1,0 0 0,0 0 0,1 0-1,-1 1 1,0-1 0,0 0 0,1 0-1,-1 0 1,0 0 0,1 0 0,-1 0-1,0 0 1,0 0 0,1 0 0,-1 0-1,0 0 1,0 0 0,1 0 0,-1 0-1,0-1 1,1 1 0,-1 0 0,0 0-1,0 0 1,0 0 0,1 0 0,-1-1 0,1 2 186,0 0 0,1-1 0,-1 1 1,0 0-1,0 0 0,-1 0 1,1 0-1,0 0 0,0 0 1,0 0-1,0 0 0,-1 0 1,1 0-1,-1 0 0,1 0 1,-1 0-1,1 1 0,-1-1 0,0 0 1,1 0-1,-1 1 0,0-1 1,0 0-1,0 2 0,4 41 761,7 30-447,-11 308 158,-11-310-728,12-39-9,0-22 1,-1 1 0,0-1 0,0 1 0,-1-1 0,0 0 0,-1 0-1,-5 17 1,5-19-11,0 0-1,1 0 0,0 0 0,1 0 1,0 0-1,0 0 0,2 11 0,0 12-27,-2-16 39,-1-12-2,1-1 0,-1 1-1,1 0 1,0-1 0,1 1 0,-1 0 0,1-1-1,-1 1 1,1 0 0,0-1 0,0 1 0,1-1 0,2 7-1,-3-7-5,0 0 0,0 1 0,0-1 0,-1 0 0,1 1 0,-1-1 0,0 1 0,0-1 0,0 1 0,-2 6 0,1 11-4,1-20 5,0 0-5,0 3 6,0-3 1,0 0-7,0 3-4,4 2-2,-4-5 11,1-1 0,-1 0 0,1 1 1,-1-1-1,1 1 0,-1-1 0,1 0 0,-1 1 0,1-1 0,-1 1 0,0-1 1,1 1-1,-1 0 0,0-1 0,1 1 0,-1-1 0,0 1 0,0 0 0,1-1 0,-1 1 1,0-1-1,0 1 0,0 0 0,0-1 0,0 1 0,0 0 0,0-1 0,0 1 1,0 0-1,0-1 0,-1 1 0,1 1 0,0-2 1,0 0-1,0 0 1,0 0 0,0 0-1,0 1 1,0-1-1,0 0 1,0 0 0,0 0-1,0 0 1,1 0 0,-1 0-1,0 1 1,0-1 0,0 0-1,0 0 1,0 0-1,0 0 1,1 0 0,-1 0-1,0 0 1,0 0 0,0 0-1,0 0 1,0 0 0,1 0-1,-1 1 1,0-1-1,0 0 1,0 0 0,0 0-1,1 0 1,-1 0 0,0 0-1,0-1 1,0 1 0,0 0-1,0 0 1,1 0-1,-1 0 1,0 0 0,0 0-1,0 0 1,0 0 0,0 0-1,1 0 1,-1 0 0,0 0-1,0-1 1,0 1-1,0 0 1,0 0 0,0 0-1,0 0 1,0 0 0,1 0-1,-1-1 1,0 1 0,0 0-1,16-15-11,13-20 9,-2-17-2,12-21-20,-7 12 47,-12 19-7,-11 26-35,15-18-45,30-1 88,-53 34-20,1 0 1,9-5-21,-11 5 16,1 1 0,-1-1 1,0 1-1,1-1 0,-1 1 1,1 0-1,-1-1 0,1 1 1,-1 0-1,1-1 0,-1 1 1,1 0-1,-1-1 0,1 1 1,-1 0-1,1 0 0,-1 0 1,1 0-1,-1-1 1,1 1-1,0 0 0,-1 0 1,1 0-1,-1 0 0,1 0 1,0 0-1,-1 1 0,1-1 1,-1 0-1,1 0 0,-1 0 1,1 0-1,-1 1 0,1-1 1,-1 0-1,2 1 0,7 5-1,-6 5-2,48 56 44,-43-56-46,-7-9 7,0-1 0,0 1-1,1-1 1,-1 1 0,0-1-1,1 0 1,-1 1 0,0-1-1,1 0 1,-1 0 0,1 0-1,0 0 1,-1 0 0,1-1-1,3 2 1,-2 0 0,1-1 1,-1 1-1,0 0 0,0 1 1,0-1-1,0 0 1,0 1-1,3 3 0,17 12-5,-20-15 4,1-1 1,-1 1-1,1 0 0,-1-1 1,0 2-1,0-1 0,0 0 0,0 0 1,-1 1-1,0 0 0,1-1 1,2 8-1,-3-9-6,-1 0 0,1 1 0,0-1 0,0-1 0,1 1 0,-1 0-1,0 0 1,1-1 0,-1 1 0,1-1 0,-1 0 0,1 0 0,0 0 0,-1 0 0,1 0 0,3 0 0,26 11 154,-27-8-145,-4-3-2,1 0 0,-1-1 0,0 1 0,1 0 1,-1 0-1,1-1 0,-1 1 0,1-1 0,-1 1 0,1-1 0,-1 0 1,1 1-1,-1-1 0,1 0 0,0 0 0,2-1 0,-2 5 75,-3-7-36,1 2 101,0-42 1492,11-23-1106,0 13-309,0-9-71,-1-16-66,1-26-2,-11-46 342,11 82 417,-12 41-551,1 17-213,-1 1 1,1-1 0,1 0 0,0 0 0,0 0 0,1 0-1,4-15 1,-1-6 17,-5 28-84,0 1-1,0-1 0,0 1 0,0-1 0,1 1 0,-1-1 1,1 1-1,0-1 0,-1 1 0,3-4 0,18-41 34,-20 46-31,-1 1 0,0 0-1,1-1 1,-1 1 0,0-1 0,0 1 0,1 0-1,-1-1 1,0 1 0,0-1 0,0 1-1,0-1 1,0 1 0,0-1 0,0 1 0,0-1-1,0 1 1,0-1 0,0 1 0,0-1-1,0 1 1,0-1 0,0 1 0,0-1-1,0 1 1,0-1 0,-1 1 0,1 0 0,0-1-1,0 1 1,-1-1 0,1 1 0,0 0-1,-1-1 1,1 1 0,0 0 0,-1-1 0,1 1-1,-1 0 1,1-1 0,0 1 0,-1 0-1,1 0 1,-1-1 0,-4-3 262,5 3-247,0-7-50,0 9 27,-41 18-5676,-58 28-13108,78-40 14136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3.5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36 100,'0'-1'186,"0"1"1,0-1-1,1 0 1,-1 1-1,0-1 1,0 1-1,0-1 0,0 1 1,0-1-1,0 0 1,0 1-1,0-1 1,0 1-1,0-1 0,0 1 1,-1-1-1,1 0 1,0 1-1,0-1 1,-1 1-1,1-1 0,0 1 1,0-1-1,-1 1 1,1-1-1,-1 1 1,1 0-1,0-1 0,-1 1 1,1-1-1,-1 1 1,1 0-1,-1-1 1,0 1-1,-1-2-114,0-9 2274,2 7-1102,0 7 230,7-1 1931,-14-3 2194,5 14-3678,0-3-875,6-10-1231,7 75 796,-11-59-563,0-7-20,1 0 0,-1-1-1,-1 1 1,0 0 0,0-1 0,-1 1 0,-3 10 0,3-11-14,0 0 0,1 1 0,0-1-1,1 0 1,0 0 0,0 1 0,2 12 0,0 9 16,-2-11-18,-1-14-11,1 0 0,-1 1 0,1-1 0,1 0 1,-1 0-1,1 0 0,0 0 0,0 0 0,1 0 0,3 9 0,-4-11 1,0 0 1,0 0-1,-1 0 1,1 0 0,-1 0-1,0 1 1,0-1-1,0 0 1,0 0 0,0 0-1,0 0 1,-1 0-1,0 0 1,0 0 0,0 0-1,-2 4 1,-3 24-18,-5 53 63,11 79-49,11-120 81,-11 89-74,0-131 8,0 16-83,-2 21 126,1-36-57,-1 0 1,1 0-1,0 0 1,0 1 0,0-1-1,0 0 1,0 0 0,1 1-1,-1-1 1,1 1 0,-1-1-1,1 1 1,0-1-1,0 0 1,0 1 0,0-1-1,1 1 1,0 3 0,-3-6-8,-5 0 2,8 1 6,-1-1 0,0 0 0,1 0 0,-1 0 0,0 0-1,1 1 1,-1-1 0,0 0 0,1 0 0,-1 1 0,0-1 0,0 0-1,1 1 1,-1-1 0,0 0 0,0 1 0,0-1 0,1 0 0,-1 1-1,0-1 1,0 0 0,0 1 0,0-1 0,0 1 0,0-1 0,0 0-1,0 1 1,0-1 0,0 0 0,0 1 0,0-1 0,0 1 0,0-1-1,0 0 1,0 1 0,0-1 0,0 1 0,0-1 0,-1 0 0,1 1-1,0-1 1,0 0 0,0 1 0,-1-1 0,1 0 0,0 0 0,0 1-1,-1-1 1,1 0 0,0 0 0,-1 1 0,1-1 0,0 0 0,-1 0-1,0 1 1,1-1 0,0 0 0,-1 1 0,1-1 0,0 1-1,-1-1 1,1 0 0,0 1 0,0-1 0,0 1 0,-1-1-1,1 1 1,0-1 0,0 1 0,0-1 0,0 0 0,0 1-1,0-1 1,0 1 0,0-1 0,0 1 0,0-1 0,0 1-1,0-1 1,0 1 0,1-1 0,-1 1 0,0 0 0,1-1-3,-1 1 1,0-1-1,0 1 1,0-1-1,0 1 1,1-1-1,-1 0 1,0 1-1,0-1 1,0 1-1,0-1 1,0 1-1,0-1 1,0 1-1,0-1 1,-1 1-1,1-1 1,0 1-1,0-1 1,0 0-1,0 1 1,0-1-1,-1 1 1,1-1-1,0 1 1,-1-1-1,1 1 1,-3 0-8,-1 2 28,2 15-31,2-17 8,0 0 1,0 3 3,0-3 23,2-3-7,0 0 0,0 0 0,0-1 0,0 1 0,-1 0 0,1-1 0,0 0 0,-1 1 0,0-1 0,0 0 0,0 0 0,1-3 0,22-43 16,51-72-20,-72 116-9,1 0 0,-1 1 1,1-1-1,0 1 1,0 0-1,0 0 1,9-6-1,9-9-2,64-72-21,-75 77 8,-9 10 11,-2 4 2,0-1 0,0 1 1,0 0-1,0-1 0,0 1 0,0-1 1,1 1-1,-1-1 0,0 1 0,0-1 0,0 1 1,1 0-1,-1-1 0,0 1 0,1 0 1,-1-1-1,0 1 0,1 0 0,-1-1 1,0 1-1,1 0 0,-1-1 0,1 1 0,-1 0 1,1 0-1,-1 0 0,0 0 0,1-1 1,-1 1-1,1 0 0,-1 0 0,1 0 1,-1 0-1,1 0 0,-1 0 0,1 0 0,-1 0 1,1 0-1,-1 0 0,1 0 0,-1 1 1,0-1-1,1 0 0,-1 0 0,1 0 0,-1 0 1,1 1-1,-1-1 0,0 0 0,1 1 1,-1-1-1,0 0 0,1 1 0,-1-1 1,0 0-1,1 1 0,-1-1 0,0 1 0,0-1 1,1 0-1,-1 1 0,0-1 0,0 1 1,0 0 25,13 17 68,50 37 9,-60-52-103,0 0 0,0-1 0,0 1 0,0 1 0,-1-1 0,1 0 0,-1 1 0,0-1 0,3 5 1,11 17-1,-10-18 2,0 1 1,0 0-1,-1 0 0,0 0 0,8 18 0,-13-25-3,0 0-1,1 0 1,-1 0 0,0 0-1,0 0 1,1 0 0,-1 0-1,1 0 1,-1-1 0,1 1-1,-1 0 1,1 0 0,0 0-1,-1-1 1,1 1-1,0 0 1,-1-1 0,1 1-1,1 0 1,-1-1 0,0 1-1,-1-1 1,1 1-1,0 0 1,-1-1 0,1 1-1,0-1 1,-1 1-1,1 0 1,-1 0-1,1-1 1,-1 1 0,1 0-1,-1 0 1,0-1-1,1 1 1,-1 0 0,0 0-1,1 1 1,8 9-6,-9-10 6,1-1 0,0 1 0,0-1 0,0 1 1,-1 0-1,1-1 0,0 1 0,0 0 0,-1-1 1,1 1-1,-1 0 0,1 0 0,-1 0 0,1 0 1,-1-1-1,1 1 0,-1 0 0,0 0 0,0 0 1,1 0-1,-1 0 0,0 1 0,1 0 1,0-1 0,0 1-1,0-1 1,0 1 0,1-1-1,-1 0 1,0 0 0,1 1-1,-1-1 1,1 0 0,-1 0-1,4 1 1,-3-2 47,-2 1-77,0 3 28,0-3 2,1 19 1,7-16-7,-7 28 1,-1-32 5,0 0 0,0 0-1,0 1 1,0-1 0,0 0 0,0 0-1,0 0 1,0 0 0,0 1 0,0-1-1,0 0 1,0 0 0,0 0 0,0 0-1,0 1 1,0-1 0,0 0 0,0 0 0,0 0-1,1 0 1,-1 1 0,0-1 0,0 0-1,0 0 1,0 0 0,0 0 0,0 0-1,0 0 1,1 1 0,-1-1 0,0 0-1,0 0 1,0 0 0,0 0 0,0 0 0,1 0-1,-1 0 1,0 0 0,0 0 0,0 0-1,0 0 1,1 0 0,-1 0 0,0 0-1,0 0 1,0 0 0,0 0 0,1 0 0,-1 0-1,0 0 1,0 0 0,0 0 0,1 0-1,4-13 728,6-18 22,-10 27-714,0 0 0,0 0-1,1 0 1,0 0 0,0 0-1,0 0 1,0 0 0,0 0-1,4-4 1,14-26 102,38-111 262,-8 24-152,-32 74-183,-13 36-61,0 0 0,-1 0 0,-1 0 0,0 0 0,0-1 0,1-13 0,-4 17-5,1 0-1,0 0 1,1 0 0,5-14 0,-5 14 1,0 0 0,0 0 0,0 0 0,0-17 1,9-51 62,0 26-92,0-4 23,-11 53 6,-1 0 1,1 0 0,0 0 0,0 0 0,0 0 0,0 0-1,0 0 1,0 1 0,0-1 0,0 0 0,1 0 0,-1 0-1,0 0 1,1 0 0,-1 0 0,0 1 0,1-1 0,-1 0-1,1 0 1,-1 1 0,1-1 0,-1 0 0,1 0 0,0 1-1,-1-1 1,1 1 0,1-2 0,-1-1-12,0-1-1,-1 0 1,1 0 0,-1 0-1,1 0 1,-1 0 0,-1 0-1,0-7 1,1 4 20,10-23 91,-10 28-100,0 0-1,0 0 1,0-1-1,0 1 1,0 0-1,0 0 0,0 0 1,1 0-1,-1 0 1,1 0-1,0 0 1,-1 1-1,1-1 1,0 0-1,0 0 0,2-3 1,0-18-14,-4 12-7,1 14 91,0-2 260,-16-3-2477,13 2 961,0-1-1,0 1 1,0 0-1,0 0 0,0 0 1,0 0-1,0 0 1,1 1-1,-1-1 0,0 1 1,0 0-1,-4 2 1,-12 12-3068,10-9 143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5.2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11 923 180,'-9'2'17292,"7"-3"-16380,4-6-778,-1-1 0,1 1 0,0 0 0,1 0 0,0 0 0,0 0 1,0 0-1,7-8 0,6-17 216,36-78 502,2-29-260,54-121-360,-80 190-233,-18 42 4,1 1 0,17-31 0,1-13 53,-25 54 79,-4 17-128,0-1-1,0 1 1,0-1 0,0 1 0,0-1-1,0 1 1,0-1 0,0 1-1,0-1 1,0 1 0,0-1-1,0 1 1,1-1 0,-1 1-1,0-1 1,0 1 0,1 0-1,-1-1 1,0 1 0,0-1-1,1 1 1,-1 0 0,1-1 0,-1 1-1,0 0 1,1-1 0,-1 1-1,1 0 1,0-1 0,1 0 1523,-9-7-1155,4 5-256,11-3-108,-6 5 1,8-6 81,-10 8-57,2 17 316,0-16-326,-1 1 1,0-1-1,0 1 0,0-1 1,0 1-1,0 0 1,0-1-1,-1 1 0,1 0 1,-1 0-1,0 4 1,8 25 113,6 15-12,28 45 63,-10-14-120,-25-65-55,-1 0-1,0 1 0,4 15 1,-7-17-10,1 0 1,1 0 0,0-1 0,0 1 0,9 10 0,23 42 4,-29-49-2,0 0 0,1 0 0,15 17 0,3 13-15,-13-18-4,8 16 14,-20-40-2,0 1 0,-1-1 0,1 1 0,-1-1 0,0 1 0,0 0 0,0 0 0,-1-1 0,1 8 0,-1-7 1,0-3-2,0 1 1,0-1-1,0 1 0,-1-1 0,1 0 1,1 1-1,-1-1 0,0 1 1,0-1-1,0 0 0,1 1 1,-1-1-1,1 0 0,-1 1 1,1-1-1,0 0 0,-1 0 0,1 1 1,0-1-1,0 0 0,1 2 1,0-2 6,0 11-9,6-13 24,-15-3-215,-5-2-2077,10 5 1244,-4-2-1230,-1 1 0,1-1-1,-1-1 1,1 1 0,0-1 0,-9-8-1,4 0-1591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5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11 96,'0'0'2722,"2"23"9338,4-20-11666,0-1 1,0 1-1,0-2 1,0 1-1,1-1 0,-1 0 1,1 0-1,-1-1 0,1 0 1,10-1-1,77-12 218,-35 3-393,85-1-202,-83 9-3221,-40-8-10204,-21 9 13628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7.1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14 416,'9'-14'7835,"-7"23"-1461,-2-9-6325,-1 1 1,1-1-1,0 0 0,0 1 0,0-1 0,0 1 0,0-1 0,0 0 1,0 1-1,0-1 0,0 0 0,0 1 0,0-1 0,0 0 0,0 1 0,0-1 1,1 0-1,-1 1 0,0-1 0,0 0 0,0 1 0,0-1 0,0 0 1,1 0-1,-1 1 0,0-1 0,0 0 0,1 0 0,-1 1 0,0-1 0,0 0 1,1 0-1,-1 0 0,0 1 0,1-1 0,-1 0 0,0 0 0,1 0 1,-1 0-1,0 0 0,1 0 0,-1 0 0,0 0 0,1 0 0,-1 0 1,0 0-1,1 0 0,0 0 0,0 43 2272,-1-34-1976,0-5-263,0 0 0,0 0 0,0 0 0,0 0 0,1 0 0,-1 0 0,1 0 0,0 0 0,1 0 0,-1 0 0,2 4 0,-2-7-78,-1 0 1,0 0 0,0 0 0,1 0 0,-1 0 0,0-1 0,0 1 0,0 0-1,0 0 1,-1 0 0,1 0 0,0 0 0,0 0 0,0 0 0,-1-1 0,1 1-1,0 0 1,-1 0 0,1 0 0,-2 1 0,2-1 3,-1 0 1,1 0-1,-1 0 1,1 0 0,-1 0-1,1 0 1,0 1-1,-1-1 1,1 0-1,0 0 1,0 0-1,0 0 1,0 1-1,0-1 1,0 0-1,0 2 1,18 96 952,-15-79-828,0 1 1,-2-1-1,-1 1 1,-3 31 0,1 7 30,2 105 462,-11-91-477,11-2 327,0-70-404,0 17 220,0-13-294,0-4 8,0 0-1,0-1-6,0 1-1,-1-1 1,1 1 0,0-1-1,0 1 1,0-1 0,0 1-1,0-1 1,0 1 0,0-1-1,0 1 1,0-1 0,0 1-1,0-1 1,0 1 0,0-1-1,0 1 1,0-1 0,0 1-1,0-1 1,1 1 0,-1-1-1,0 1 1,0-1 0,1 0-1,-1 1 1,0-1 0,1 1-1,-1-1 1,0 0 0,1 1-1,-1-1 1,0 0 0,1 0-1,-1 1 1,1-1 0,-1 0-1,1 0 1,-1 1 0,1-1-1,-1 0 1,0 0 0,1 0-1,0 0 1,1 4-213,-2-7-58,0 2-78,-20-23-8373,19 23 8141,0-1-1,0 1 1,-1-1 0,1 1-1,0-1 1,0 0 0,1 1-1,-1-1 1,0 0 0,1 0-1,-1 0 1,1 1 0,-1-1-1,1 0 1,0 0 0,0-2-1,0-13-2913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7.7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1436,'16'14'15479,"-12"-15"-15997,-2 0 1015,2 1-294,0 0 0,0 0 0,1 0 0,-1-1 0,0 0 0,0 0 0,0 0 0,0-1 0,0 1 0,5-4 0,5 0 171,11 1-221,-1 0 0,0 2 1,1 0-1,0 2 0,-1 1 0,26 4 0,46 0 130,-11-11-293,-71 5-291,-52 1-11022,20 1 7778,6-1 20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8.5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37 984,'0'0'3114,"10"7"1370,-10-6-4314,1-1 1,-1 1-1,0-1 1,0 1-1,0 0 0,1-1 1,-1 1-1,0-1 1,0 1-1,1-1 0,-1 1 1,1-1-1,-1 1 0,0-1 1,1 1-1,-1-1 1,1 1-1,-1-1 0,1 0 1,-1 1-1,1-1 0,0 0 1,-1 1-1,1-1 1,-1 0-1,1 0 0,0 0 1,-1 0-1,1 1 0,-1-1 1,1 0-1,0 0 1,-1 0-1,1 0 0,0 0 1,-1-1-1,1 1 0,-1 0 1,1 0-1,0 0 1,0-1-1,33-8 651,-24 6 124,18 5-299,-23-1-538,0 0-1,-1-1 1,1 0-1,0 0 1,0 0 0,0 0-1,8-3 1,-6 2-9,-1 0 0,0 1 0,0-1 1,1 1-1,11 2 0,-14-1-74,1-1 1,-1 1 0,0-1-1,1 0 1,-1 0 0,1-1-1,-1 1 1,0-1 0,1 0-1,-1 0 1,4-2 0,46-9 31,-41 7-252,-13 5 170,1 0 0,-1 0 0,1 0 0,-1 0 0,1 0 0,-1 0 0,0 0 0,1-1 0,-1 1-1,1 0 1,-1 0 0,1-1 0,-1 1 0,0 0 0,1 0 0,-1-1 0,1 1 0,-1 0 0,0-1 0,1 1 0,-1-1 0,0 1 0,0 0 0,1-1 0,-1 1 0,0-1 0,0 1 0,0-1 0,0 1 0,1-1 0,-1 1 0,0-1 0,0 1 0,0-1 0,0 1 0,0-1 0,0 1 0,0-1 0,-22-6-14547,11 7 11100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27.3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22 728,'0'0'119,"1"0"0,0 0 0,-1 0 0,1 0-1,-1 0 1,1 0 0,0 0 0,-1 0 0,1 0 0,0 0 0,-1-1-1,1 1 1,-1 0 0,1-1 0,0 1 0,-1 0 0,1-1 0,-1 1-1,1 0 1,-1-1 0,1 1 0,-1-1 0,1 1 0,-1-1 0,0 1-1,1-1 1,-1 1 0,0-1 0,1 0 0,-1 1 0,0-1 0,0 0 0,0 1-1,1-1 1,-1 0 0,0 0 671,0-7 4921,0 16 77,1 26-4073,0-34-1707,-1 0-1,1 0 1,-1 0-1,1 1 1,-1-1 0,0 0-1,1 1 1,-1-1-1,1 0 1,-1 1 0,0-1-1,1 1 1,-1-1-1,0 1 1,1-1 0,-1 1-1,0-1 1,0 0-1,0 1 1,1 0-1,-1-1 1,0 1 0,0-1-1,0 1 1,0-1-1,0 1 1,0-1 0,0 1-1,0-1 1,0 1-1,0 25 266,-1-18-262,1-7-7,0 33 2,1-32-4,-1 0 0,0-1 0,0 1 0,0-1 0,0 1 0,-1 0 0,1-1 0,0 1 0,-1-1 0,1 1 0,-1-1 0,1 1 0,-1-1 0,0 1 0,0-1 0,-1 3 0,1 0 2,0-1 0,0 1 0,1 0 0,-1 0 0,1 0 0,0 0 0,0 0 0,0 0 0,2 6 0,-1 3 31,-1 5-13,1-13-36,-1 1 0,0-1 1,0 0-1,0 1 1,0-1-1,-1 0 0,0 1 1,0-1-1,-4 10 0,3-11 17,1 1-1,0 0 0,1-1 0,-1 1 0,1 0 0,0-1 1,0 1-1,0 0 0,2 5 0,-1 6-23,4 2 15,-5-17 6,1-1 0,-1 1 0,0 0 0,0-1 0,1 1 0,-1 0 0,0-1-1,0 1 1,1 0 0,-1-1 0,0 1 0,0 0 0,0 0 0,0-1 0,0 1 0,0 0 0,0 0 0,-1-1 0,1 1 0,0 0 0,0-1 0,0 1 0,-1 0 0,1-1 0,0 1 0,-1 0-1,1-1 1,-1 1 0,1-1 0,-1 1 0,1-1 0,-1 2 0,-1 3 7,1 0 0,1 0 0,-1 0 0,1 0 0,0 0 0,0 0 0,0 0-1,1 5 1,0 6 6,-1-6-8,1-8-8,-1 1 0,0-1 0,0 0 1,0 1-1,0-1 0,0 0 0,-1 1 0,1-1 0,-1 0 0,1 0 0,-1 1 0,0-1 0,0 0 0,-2 4 0,2-4 2,1 1 0,-1-1-1,1 1 1,-1 0 0,1-1-1,0 1 1,0-1 0,0 1-1,0-1 1,1 5 0,0-5 1,-1 0 0,1 0 1,-1-1-1,0 1 0,0 0 0,0 0 1,0-1-1,0 1 0,0 0 0,-1 0 1,1 0-1,-1-1 0,0 3 0,0-4 1,1 1 0,-1-1 0,0 1-1,1 0 1,-1-1 0,1 1 0,-1 0-1,1-1 1,-1 1 0,1 0 0,-1 0-1,1-1 1,0 1 0,-1 0 0,1 0-1,0 0 1,0 0 0,0-1 0,0 1-1,-1 0 1,1 0 0,0 0 0,0 0-1,1 0 1,-1 0 0,0-1 0,0 3-1,1 6 1,-10 6 43,9-12-39,0-1 0,-1 1 0,1-1 0,-1 0 0,1 1 0,-1-1 0,0 0 0,0 1 0,-2 1 0,2-1-5,0-1-1,-1 1 1,1 0 0,0 0-1,1 0 1,-1-1 0,0 1-1,1 0 1,-1 4-1,-2 1 12,3-7-6,-1 0 1,0 0-1,1 0 0,-1 1 1,0-1-1,1 0 1,0 0-1,-1 1 1,1-1-1,0 0 1,0 0-1,-1 1 0,1-1 1,0 0-1,1 3 1,-1-4-31,0 0 0,-1 0 0,1 0 0,0-1 0,0 1 0,0 0 0,0 0 0,0 0 0,0 0 0,0 0 0,0 0 0,0 0 0,0 0 0,-1 0 0,1-1 0,0 1 0,0 0 0,0 0 0,0 0 0,0 0 1,0 0-1,0 0 0,-1 0 0,1 0 0,0 0 0,0 0 0,0 0 0,0 0 0,0 0 0,0 0 0,-1 0 0,1 0 0,0 0 0,0 0 0,0 0 0,0 0 0,0 0 0,0 0 0,-1 0 0,1 0 0,0 0 0,0 1 0,0-1 0,0 0 0,0 0 0,0 0 0,0 0 0,-1 0 0,1 0 1,0 0-1,0 0 0,0 0 0,0 1 0,0-1 0,0 0 0,0 0 0,0 0 0,0 0 0,0 0 0,0 0 0,0 1 0,-12-17-6088,4 5 398,-1 2 1909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49 336,'0'0'3016,"8"6"5306,-4-5-7736,0 1-1,1-1 0,-1 1 0,1-1 0,-1-1 0,1 1 0,0-1 0,-2 1 0,7-2 1,2 0-206,0 1 1,0-3 0,0 1 0,18-7-1,27-5-48,51-14-311,-102 27-189,12-2 154,-18 3-56,1 0 1,-1-1 0,1 1 0,-1 0 0,0 0-1,1 0 1,-1 0 0,0 0 0,0 0-1,1 0 1,-1 0 0,1 0 0,-1 0 0,0 0-1,1 0 1,-1 0 0,1 1 0,-1-1-1,0 0 1,0 0 0,0 0 0,1 1 0,-1-1-1,0 0 1,1 0 0,-1 0 0,0 0-1,1 0 1,-1 1 0,0-1 0,0 0-1,0 1 1,0-1 0,0 1 0,1-1 0,-27 16-10536,10-7 6990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28.7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63 520,'5'-1'7719,"-5"1"-7602,0 0 39,1 0 0,-1-1 0,1 1 0,-1-1-1,1 1 1,-1 0 0,1-1 0,0 1 0,-1 0 0,1-1 0,-1 1 0,1 0-1,0 0 1,-1 0 0,1 0 0,0 0 0,0 0 0,0 0 0,0 0 1,0-1 1,0 1-1,0 0 1,0-1-1,0 1 1,0 0-1,0-1 0,0 1 1,0-1-1,0 1 1,0-1-1,-1 0 1,1 1-1,0-1 1,0 0-1,-1 0 1,1 1-1,0-1 1,-1 0-1,1 0 1,0-2-1,0 2-58,-1 0-1,1 0 1,0 0-1,-1 0 1,1 0-1,0 0 1,0 0-1,0 0 1,0 1 0,0-1-1,0 0 1,0 1-1,0-1 1,0 0-1,0 1 1,2-1 0,20-9 1093,-11 5-690,31-4 537,-24 7-878,-12 1-19,-1 0-1,1 1 1,0 0-1,0 0 1,-1 0 0,10 3-1,20 9 10,0 3 0,-1 0-1,39 26 1,-68-37-132,-1 0 0,1 1 1,-1 0-1,0 0 0,0 0 0,0 0 1,-1 1-1,8 12 0,14 12 9,-19-20-8,-5-8-17,0 0 1,-1 0-1,1 1 0,0-1 1,-1 1-1,1 0 0,-1-1 1,0 1-1,2 4 1,-3-5-5,1 1 0,-1-1 1,1 0-1,0 0 0,0 0 0,0 0 1,0 1-1,0-2 0,0 1 1,3 4-1,-2-5 0,-1 2 0,1-1 0,-1 0 0,0 0 0,0 0 0,1 1 1,-2-1-1,1 0 0,0 1 0,0-1 0,0 3 0,7 30-11,-8 38 73,-8-44-1,5-20-27,1 0 0,-1 0 0,-1 0 0,0-1 0,-5 10 0,-2 5 278,9-20-256,1 1 1,-1-1 0,1 1-1,-1-1 1,0 0-1,-1 0 1,1 0 0,-1 0-1,-3 4 1,4-5-16,0 0 0,0 0 0,0 0 0,1 0 0,-1 1 0,1-1 0,-1 0 0,1 1 0,0-1 0,-1 5 0,1-4 11,0-1 0,0 0 0,0 1 0,0-1 0,0 0 0,-1 0-1,1 1 1,-1-1 0,1 0 0,-4 3 0,-23 19 371,13-10-11,-1 0 0,-1-1 1,0 0-1,-1-1 0,0-2 1,-23 11-1,-47 19 409,20-7-248,33-16-477,-25 8-5,59-24-90,-1-1 1,0 0-1,0 1 0,0-1 1,0 0-1,1 0 0,-1 0 1,0 0-1,0-1 0,0 1 1,1-1-1,-4 0 0,-10-2-596,8-11-3032,28-40-10191,-18 36 9847,4 3 73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30.7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14 328,'0'-14'9930,"0"16"-8852,1 7 2642,6-6-3402,-6 30 359,-1 51 422,9-47-550,-9-33-503,0 1 0,0-1 0,0 1 1,1-1-1,0 1 0,0-1 0,3 9 0,-3-7-17,0-1 0,0 1 0,0 0 0,-1 0 0,1 0 0,-1 0 0,-1 0 0,0 6 0,-1 11 22,2-18-45,0 0 1,0 0-1,1 0 1,-1 0-1,1 0 1,0 0-1,3 8 1,-3-9 38,0 0 1,0 0 0,0 0-1,-1 0 1,0 0 0,0 0 0,0 0-1,-1 7 1,0 4-75,-8 9-87,9-16 110,1-7 16,-1 0 0,0 0 0,0 0 0,0 0 0,0 0 0,0 1 0,0-1 0,0 0 1,0 0-1,0 0 0,-1 0 0,1 0 0,0 0 0,-1 0 0,1 0 0,0 0 0,-1 0 0,0 0 0,1 0 0,-1 0 0,0 0 0,1 0 0,-2 0 0,1 3 6,1-1-1,-1 0 1,1 0 0,-1 0 0,1 0-1,0 0 1,0 0 0,1 7-1,0-5 33,-10 19 70,5-5 110,3-18-207,1 1 0,-1 0-1,0-1 1,1 1 0,-1 0-1,1 0 1,0-1 0,-1 1-1,1 0 1,0 0 0,0 3-1,0-4-28,0-1-49,1 2 65,-1 0-1,0 0 1,0-1 0,0 1-1,0 0 1,0-1 0,0 1-1,0 0 1,0 0 0,-1-1-1,1 1 1,-1 0 0,1-1-1,-1 1 1,0-1 0,0 1-1,0-1 1,-1 2-1,1 22 79,1-18-3,0-6-79,1 0 0,-1 0 0,0 0-1,0 0 1,0 1 0,0-1-1,0 0 1,0 0 0,-1 0-1,1 0 1,0 0 0,0 1 0,-1-1-1,1 0 1,-1 0 0,1 0-1,-1 0 1,1 0 0,-1 0-1,0 0 1,1 0 0,-2 1 0,1 0-18,0 1 1,1-1-1,-1 1 1,1 0-1,0-1 1,0 1-1,0 0 1,0 0-1,1 2 1,-1 1 284,0-6-272,0 0-1,1 1 0,-1-1 1,0 0-1,0 0 1,0 1-1,0-1 0,0 0 1,0 0-1,0 1 0,0-1 1,0 0-1,0 0 1,0 0-1,-1 1 0,1-1 1,0 0-1,0 0 1,0 1-1,0-1 0,0 0 1,0 0-1,0 0 1,-1 1-1,1-1 0,0 0 1,0 0-1,0 0 1,0 0-1,-1 1 0,1-1 1,0 0-1,0 0 0,0 0 1,-1 0-1,1 0 1,-1 0-1,1 0 4,0 1-1,-1-1 1,1 0 0,0 0-1,0 0 1,-1 0 0,1 1-1,0-1 1,0 0 0,-1 0-1,1 0 1,0 1 0,0-1-1,-1 0 1,1 0 0,0 1-1,0-1 1,0 0 0,0 1-1,0-1 1,-1 0 0,1 1-1,0-1 1,0 0 0,0 1-1,0-1 1,0 0 0,0 1-1,0-1 1,0 0 0,0 1-1,0-1 1,0 0 0,0 1-1,0-1 1,1 1 0,-1 0 3,0-1-12,0 4 2,0-4-1,-7-3-192,5-3-4434,2 2 2683,-1 0 1,1 0 0,-1 0 0,0 1-1,-3-8 1,3-3-1303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32.0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44 620,'0'0'9224,"0"-2"-9128,1-5 6604,0 7-6686,-1 0 0,1 0 0,-1 0 1,0-1-1,1 1 0,-1 0 0,0 0 1,1 0-1,-1 0 0,0 0 0,0 0 1,1-1-1,-1 1 0,0 0 1,1 0-1,-1 0 0,0-1 0,0 1 1,1 0-1,-1 0 0,0-1 0,0 1 1,0 0-1,1-1 0,-1 1 0,0 0 1,0-1-1,0 1 0,0 0 1,0-1-1,0 1 0,0 0 0,1-1 1,-1 1-1,0 0 0,0-1 0,0 1 1,-1 0-1,1-1 0,0 1 0,0 0 1,0-1-1,0 1 0,0 0 1,0-1-1,0-1 30,17-9 500,-17 10-541,1 0-1,-1 1 1,1-1-1,0 1 0,-1-1 1,1 1-1,0-1 1,-1 1-1,1-1 0,0 1 1,0 0-1,0-1 1,-1 1-1,1 0 1,0 0-1,0 0 0,0-1 1,-1 1-1,1 0 1,0 0-1,1 0 0,24-1 57,-13 0 8,-1 1 0,1 1 0,0 0 0,0 1 0,-1 0 0,1 1 0,-1 0-1,24 10 1,-26-6-45,0-1 0,0 2 0,-1 0 0,0 0 0,10 13 0,-16-18-19,-1-1-1,0 1 0,0 0 1,-1 0-1,1 0 0,-1 0 1,1 0-1,-1 1 0,0-1 1,0 0-1,0 4 0,2 3 34,3 12 165,-7-17-163,0-1 0,1 0-1,-1 0 1,-1 0 0,1 0 0,-1 0 0,1-1-1,-1 1 1,-3 4 0,-4 22 67,-1-3-62,0-7 188,1-9 116,5-6-230,0 0 0,0-1 0,0 1 0,-1-1 0,1 0 0,-1 0 0,-6 3 0,-49 41 457,-59 9 893,85-38-1019,32-18-431,-16 0-476,18-1 323,-1 0 0,1-1 0,0 1 0,-1 0-1,1-1 1,0 1 0,-1 0 0,1-1 0,0 1 0,0 0-1,0-1 1,-1 1 0,1 0 0,0-1 0,0 1 0,0-1 0,0 1-1,0 0 1,0-1 0,0 1 0,0-1 0,0 1 0,0 0 0,0-1-1,0 1 1,0-1 0,0 1 0,0 0 0,0-1 0,0 1-1,0-1 1,0 1 0,1-1 0,9-18-5493,0 2-532,-9 7 2550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44.4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264 7 76,'-8'-5'11326,"7"3"-9997,-6 4 999,6-2-1867,8 0 2437,-10 0-2882,8 5-67,3-9 94,-8 7-37,25 9 66,-21-7 48,-4-4-125,1 0 1,-1-1-1,0 1 1,1 0-1,-1-1 1,0 1-1,1 0 0,-1-1 1,1 1-1,-1-1 1,1 1-1,-1 0 1,1-1-1,-1 0 1,1 1-1,0-1 1,-1 1-1,1-1 1,0 0-1,-1 1 1,1-1-1,1 0 1,1 10 49,2-7 26,-4-3-57,-1 0 0,1 0 0,-1 1 0,1-1 0,0 0 0,-1 0 0,1 1 0,-1-1 0,1 1 0,-1-1 1,0 0-1,1 1 0,-1-1 0,1 1 0,-1-1 0,0 1 0,1-1 0,-1 1 0,0-1 0,1 1 0,-1-1 0,0 1 0,0 0 0,0-1 0,0 1 0,1-1 0,-1 1 0,0 0 0,0-1 1,0 1-1,0 0 0,0-1 0,-1 1 0,8 7-12,-7-8-1,1 0-1,0 1 1,-1-1-1,1 1 1,0-1-1,-1 1 1,1-1 0,-1 1-1,1-1 1,0 1-1,-1 0 1,1-1 0,-1 1-1,0 0 1,1-1-1,-1 1 1,0 0-1,1 0 1,-1 0 0,0-1-1,0 1 1,0 0-1,0 0 1,1 1-1,-1-2 0,0 0 0,0 1 0,0-1 0,0 1 0,0-1-1,0 1 1,1-1 0,-1 0 0,0 1 0,0-1 0,1 0 0,-1 1-1,0-1 1,1 0 0,-1 1 0,0-1 0,1 0 0,-1 0-1,0 1 1,1-1 0,-1 0 0,0 0 0,1 1 0,0-1-1,0 0 1,-1 0-1,1 1 1,-1-1-1,1 0 0,-1 0 1,1 1-1,-1-1 0,1 0 1,-1 1-1,1-1 1,-1 1-1,0-1 0,1 1 1,-1-1-1,1 1 1,-1-1-1,0 1 0,0-1 1,1 1-1,-1-1 0,0 1 1,0-1-1,0 1 1,1 0-1,-1-1 0,0 2 1,5 6 143,-4-7-129,0 0-1,0 0 1,0 0 0,0 0-1,0 1 1,0-1-1,0 0 1,-1 0-1,1 1 1,-1-1 0,1 0-1,-1 0 1,1 1-1,-1-1 1,0 1-1,1-1 1,-1 0 0,0 2-1,0 0 49,0-3-56,0 0 0,-1 1 1,1-1-1,0 0 0,0 1 0,0-1 0,0 0 1,0 1-1,0-1 0,0 0 0,0 1 0,0-1 1,0 0-1,0 1 0,0-1 0,0 0 1,0 1-1,0-1 0,0 0 0,1 0 0,-1 1 1,0-1-1,0 0 0,0 1 0,0-1 1,1 0-1,-1 0 0,0 1 0,0-1 0,1 0 1,-1 0-1,0 1 0,0-1 0,1 0 1,-1 0-1,0 0 0,1 0 0,-1 1 0,0-1 1,1 0-1,-1 0 0,0 0 0,0 0 0,1 0 1,-1 0-1,1 0 0,2 23 142,-2-21-109,0-1 0,0 1-1,0-1 1,-1 1 0,1 0-1,0-1 1,-1 1 0,1 0 0,-1-1-1,1 1 1,-1 0 0,0 0-1,0 0 1,0-1 0,0 1 0,0 0-1,0 0 1,-1-1 0,1 1 0,0 0-1,-1 0 1,1-1 0,-1 1-1,0 0 1,0-1 0,0 1 0,-1 1-1,1-2-23,0 0 0,1 0 0,-1 1 0,0-1 0,1 0 0,-1 0 0,1 0 0,-1 0 0,1 0 0,0 1 0,-1-1 0,1 0 0,0 0-1,0 1 1,0-1 0,0 2 0,-3 14 110,2-15-50,-1 0 0,1 0 0,-1 0 1,1 0-1,-1 0 0,0 0 0,1-1 0,-1 1 1,0 0-1,0-1 0,-4 2 0,4-2-23,-25 23 147,21-19-186,-4 6 52,-14 6 589,-2 3 481,25-19-1020,-35 8 318,34-9-394,-1 0 0,1 0 0,0 1 0,0-1 0,0 0 0,-1 1 0,1-1 0,0 1 0,0 0 0,0 0 0,0 0 0,-4 2 0,5-2-6,-35 13 696,-13 5-546,48-18-129,-23 3 810,18-7-659,4 1-152,0 1 0,0 0 0,0 0-1,0 0 1,0 0 0,0 0 0,0 0 0,-1 1-1,1-1 1,0 1 0,-4-1 0,5 1 39,-26-5-10,17 2-548,6-5-4839,4 6 3944,1 0 0,-1 0-1,0 0 1,1 0 0,-1 1 0,1-1 0,0 0 0,-1 0 0,1 0 0,2-2-1,4-5-2721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46.2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267 21 448,'0'0'2082,"7"-5"5431,-38-5-2249,30 10-4932,-1 0-189,0-1 0,0 0 0,1 0-1,-1 1 1,0-1 0,0 1 0,0-1 0,1 1 0,-1 0 0,0 0 0,0 0 0,0 0 0,0 0 0,0 0 0,-3 1 0,-30 17 803,33-17-836,1 0 0,-1 0 0,0 0-1,1 0 1,-1 1 0,1-1-1,-1 1 1,1-1 0,-1 1-1,0 1 1,-4 5 50,5-7-141,0 0-1,0 0 1,0 0-1,0 0 1,0-1-1,1 1 1,-1 0-1,0 1 1,1-1-1,-1 0 1,1 0-1,-1 0 1,1 0-1,-1 0 1,1 0-1,-1 3 1,1-4 10,-1 0 0,1 0 1,-1 1-1,1-1 0,-1 0 0,1 0 0,0 1 1,-1-1-1,1 1 0,-1-1 0,1 0 1,0 1-1,-1-1 0,1 1 0,0-1 1,-1 1-1,1-1 0,0 1 0,0-1 0,-1 1 1,1-1-1,0 1 0,0-1 0,0 2 1,-9 21 464,5-10-275,3-12-216,1-1-1,-1 0 1,1 1-1,0-1 1,-1 1-1,1-1 1,0 1-1,0-1 1,-1 1-1,1-1 1,0 1-1,0-1 1,0 1 0,-1-1-1,1 1 1,0 0-1,0-1 1,0 1-1,0-1 1,0 1-1,0-1 1,0 1-1,0 0 1,1-1-1,-1 1 1,0-1-1,0 1 1,0-1-1,1 1 1,-1-1-1,0 1 1,0-1 0,1 1-1,-1-1 1,0 1-1,1-1 1,-1 0-1,1 1 1,-1-1-1,1 0 1,-1 1-1,0-1 1,2 1-1,9 22-42,32 16 61,6-10-44,-39-23 31,-9-5-7,0-1-1,0 0 1,0 1 0,0-1 0,0 1 0,0-1 0,0 1-1,0 0 1,-1-1 0,1 1 0,0 0 0,0-1 0,-1 1-1,1 0 1,0 0 0,-1 0 0,1 0 0,-1 0 0,1 0-1,-1 0 1,0-1 0,1 3 0,3 4-3,-2-4 6,0-1-1,-1 1 0,1 0 1,-1 0-1,0-1 0,0 1 1,0 0-1,0 0 1,0 4-1,-9 22 140,7-28-81,0 1 1,1 0 0,-1-1-1,0 1 1,0-1 0,0 1 0,0-1-1,-1 1 1,1-1 0,0 0-1,-1 1 1,1-1 0,-1 0-1,1 0 1,-1 0 0,-3 1-1,-16 16 394,16-11-261,-1 0 0,-1 0 0,1-1 1,-1 0-1,-10 6 0,-2 3 84,8-3-73,9-10-164,1-1-1,0 0 1,0 1 0,-1-1-1,1 0 1,0 1-1,-1-1 1,1 0-1,-1 0 1,0 0 0,1 0-1,-1-1 1,-2 2-1,-9 3 279,11-4-299,0 1-1,-1-1 1,1 0 0,0-1-1,0 1 1,-1 0-1,1-1 1,0 1 0,-1-1-1,1 0 1,0 1-1,-1-1 1,1 0-1,-5-1 1,-1-2-219,1 1 0,-1-2 0,1 1-1,-9-6 1,12 7-259,3 2 162,1-1 0,-1 1 0,0-1-1,1 0 1,-1 1 0,0-1 0,1 0 0,-1 1 0,1-1 0,-1 0 0,1 0-1,-1 0 1,1 1 0,0-1 0,-1 0 0,1 0 0,0-1 0,-1-28-11913,1 20 8255,0 1 301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2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19 80,'0'0'3282,"10"-18"6491,-9 18-9654,-1 0 0,1 0-1,-1 0 1,0 0 0,1 0-1,-1 0 1,1 0 0,-1 0-1,1 0 1,-1 0 0,0 0-1,1 0 1,-1 0 0,1 0-1,-1 1 1,0-1 0,1 0-1,-1 0 1,0 1 0,1-1-1,-1 0 1,0 0 0,1 1-1,-1-1 1,0 0 0,0 1 0,1-1-1,-1 1 1,0 73 1350,-11-44-1339,11 61-51,-10-60-28,10 331 858,-2-360-902,1-2 0,0 1-1,0 0 0,0 0 1,0 0-1,1-1 0,-1 1 0,0 0 1,1 0-1,-1 0 0,0 0 1,1 0-1,0 0 0,-1 0 0,1 0 1,-1 0-1,1 0 0,0 1 1,0-1-1,0 0 0,-1 0 0,1 0 1,0 0-1,0 0 0,1 1 1,-1-1-1,0 0 0,0 0 0,0 0 1,1 1-1,0 1 113,-1-2 42,-2 11 144,-7-11-135,16 1 491,17 1-189,-23-3-462,3-2 22,0 1 1,0-1-1,0 0 0,0 1 0,1 0 0,-1 0 0,0 0 0,6 0 1,36 4 261,-35-2-228,-1 0-1,0 0 0,0-1 1,0 0-1,0-1 0,13-3 1,-6 1 7,-1 1 1,1 0-1,34 2 0,-35 0-82,-6-6 77,-10 6-66,0 0 0,1-1 1,-1 1-1,0 0 0,1 0 0,-1 0 0,0 0 0,0-1 0,1 1 0,-1 0 0,0 0 0,1 0 0,-1 0 0,0 0 1,1 0-1,-1 0 0,1 0 0,-1 0 0,0 0 0,1 0 0,-1 0 0,0 0 0,1 0 0,-1 1 0,0-1 0,1 0 1,-1 0-1,0 0 0,0 0 0,1 1 0,-1-1 0,0 0 0,0 0 0,1 0 0,-1 1 0,0-1 0,0 0 0,1 1 1,-1-1-1,0 0 0,0 0 0,0 1 0,0-1 0,1 0 0,-1 1 0,0-1 0,0 0 0,0 1 0,-7 0-1236,12-1-39,-3-24-11699,-2 12 8606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3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2 768,'0'-1'7856,"0"2"-6841,10 30 4481,1 6-3801,-11-32-1627,0-1-1,0 1 0,0-1 1,1 1-1,-1-1 1,1 0-1,0 1 0,0-1 1,4 9-1,-3-8 13,-1 1-1,0 0 1,0 0-1,-1 0 0,1 0 1,-1 0-1,0 0 1,-3 11-1,2 4 70,1-7-60,0 0 0,-1 0 0,0-1 0,-6 23 0,5-27-29,1 0 1,0 0-1,0-1 0,0 1 0,2 10 1,0-11-15,-1 0 0,0-1 1,-1 1-1,0 0 0,0-1 1,-3 11-1,2-11-9,1 1-1,0 0 1,0-1-1,1 1 1,0 0-1,2 15 1,-1 11 84,7-30-114,-7 0-6,-8-6-3,5-2 0,2 3-9,0 0-115,-1 0 16,0 0 0,0 0 0,0 0 0,1 0 0,-1 0 0,0 0 0,1 0 0,-1 0 0,1 0 0,0-1 0,-1 1 0,1 0 0,-1-2 0,3 1-268,-1 0-1,0 0 1,-1 1 0,1-1-1,0 0 1,0 0 0,-1 0-1,1 0 1,-1 0 0,0 0-1,1 0 1,-1 0 0,0 0-1,0 0 1,-1-3 0,4-21-5381,6 13 2244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3.9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73 7 1260,'1'0'225,"-1"0"0,0-1 0,0 1-1,0 0 1,0-1 0,1 1 0,-1-1 0,0 1 0,0 0-1,1-1 1,-1 1 0,0 0 0,1 0 0,-1-1 0,0 1 0,1 0-1,-1 0 1,1-1 0,-1 1 0,0 0 0,1 0 0,-1 0-1,1 0 1,-1 0 0,0 0 0,1 0 0,-1 0 0,1 0-1,-1 0 1,1 0 0,-1 0 0,0 0 0,1 0 0,-1 0-1,1 0 1,-1 0 0,1 0 0,-1 1 0,27 5 2688,-24-6-2498,65 24 3064,-50-17-3233,1 2 1,-1 0-1,29 20 1,7 20-57,-48-44-178,0 0 0,0 0 0,-1 1 0,0 0 0,0 0 0,0 0 0,-1 0 0,1 1 0,-2 0 0,1 0 0,-1 0 0,0 0 0,3 15 0,1 9-4,-6-28-5,0 0 1,0 0-1,0 0 0,-1 0 0,1 0 0,-1 0 1,1 0-1,-1 0 0,0 0 0,-1 0 1,1 1-1,0-1 0,-1 0 0,-1 4 0,-2 5 35,0 2 82,-1 0-1,0 0 1,-1 0 0,0-1-1,-2 0 1,1 0 0,-1-1 0,-1 0-1,-11 12 1,-7 6 222,24-25-285,-1 0 0,0-1 0,0 1 0,-1-1-1,1 0 1,-10 6 0,0-2 30,0-1-1,-1 0 1,1-1-1,-18 5 1,24-9-95,0-1-1,1 0 1,-1 0 0,0-1 0,0 0-1,0 0 1,0 0 0,1-1 0,-1-1-1,-10-2 1,2 0-898,0-1-1,-29-15 1,38 19 210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5.3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11 569 516,'-11'-7'5833,"13"2"-5531,-1 1 0,1-1 1,0 0-1,0 1 0,1-1 1,-1 1-1,1 0 0,0 0 1,0 0-1,0 0 0,0 0 1,8-5-1,14-21 741,0-10-229,13-16 22,16-22 178,-15 19-246,-34 50-621,0-1 1,1 1 0,0 0 0,1 1 0,13-15 0,-18 22-106,0-1-1,-1 0 1,1 1 0,0-1 0,-1 0 0,0 0 0,1 0-1,-1 0 1,0 0 0,0 0 0,0-1 0,0 1 0,0 0-1,0-1 1,-1 1 0,1 0 0,-1-1 0,0-3 0,11-23 662,-11 27-130,11-15-24,-7 12-471,-4 5-68,1-1 0,-1 1 0,1-1 0,-1 1 0,1-1 0,-1 1 0,1-1 0,-1 0 0,0 1 0,1-1 0,-1 0 0,0 1 0,1-1 0,-1 0 1,0 1-1,0-1 0,0 0 0,1 1 0,-1-1 0,0 0 0,0-1 0,9-4 6,-6 4 1,0 0 0,-1-1-1,1 1 1,0-1 0,-1 1-1,0-1 1,1 0 0,-1 0 0,0 0-1,0 0 1,-1 0 0,1-1 0,-1 1-1,2-4 1,-3 6 11,0 0-20,0 1 0,0 0 0,0 0 0,0-1 0,0 1 0,0 0 0,0 0 0,0-1 0,0 1 0,0 0 0,1 0-1,-1 0 1,0-1 0,0 1 0,0 0 0,0 0 0,0 0 0,1 0 0,-1-1 0,0 1 0,0 0 0,0 0 0,1 0 0,-1 0 0,0 0 0,0 0 0,0-1 0,1 1 0,-1 0 0,0 0 0,0 0 0,1 0 0,-1 0 0,0 0 0,0 0 0,0 0 0,1 0 0,-1 0 0,0 0 0,0 0 0,1 0 0,-1 0 0,0 0 0,0 1 0,1-1 0,-1 0 0,0 0 0,0 0 0,0 0 0,1 0 0,-1 0 0,0 1 0,0-1 0,0 0 0,0 0 0,1 0 0,-1 0 0,0 1 0,0-1 0,0 0 0,0 0 0,0 0-1,0 1 1,0-1 0,1 1 0,-1 0 107,7 5 60,-7-6-174,-1 0 0,1 0 0,0 0 1,0 0-1,-1 0 0,1 0 0,0 0 1,0 0-1,0 0 0,-1 0 0,1 0 1,0 0-1,0 0 0,0 0 0,-1 1 0,1-1 1,0 0-1,0 0 0,0 0 0,0 0 1,-1 0-1,1 1 0,0-1 0,0 0 1,0 0-1,0 0 0,0 1 0,0-1 0,0 0 1,0 0-1,-1 0 0,1 1 0,0-1 1,0 0-1,0 0 0,0 1 0,0-1 0,0 0 1,0 0-1,0 1 0,11 13 101,-2 1 0,0 1 0,0 0 0,-2 0 0,0 0 0,7 25 0,-8-23-103,19 79 113,-19-83-99,-3-7-5,-1-1 1,0 1 0,0-1 0,0 1 0,1 11 0,-3-15-6,1-1 0,-1 1 0,1 0 0,-1-1 0,1 1 0,0-1 1,0 1-1,0-1 0,1 1 0,1 3 0,-1-4-1,-1 0 1,0 0-1,0 1 0,0-1 1,0 0-1,0 1 0,0-1 1,-1 1-1,1-1 1,0 5-1,1 0 15,1 1 0,0-1 0,1 1 1,-1-1-1,1 0 0,1 0 0,-1-1 0,9 9 0,0 4-108,-6-14 81,-13-12-232,-6-29-9347,12 35 9186,0-1 0,-1 1-1,1-1 1,0 1 0,-1 0 0,1-1 0,-1 1-1,1-1 1,-1 1 0,0 0 0,1 0 0,-1-1-1,0 1 1,0 0 0,0 0 0,-1-1 0,-9-10-2942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5.6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36 1108,'10'-4'1729,"0"-1"1,1 1-1,-1 1 0,12-3 1,1 1-1008,1 1 1,-1 2-1,28-1 0,-42 4-1175,0 1 0,0 0 0,0 0-1,16 6 1,0 0-3810,-14-6 1745,-1 3-123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0 132 84,'9'-22'6297,"15"2"-1602,-20 15-3840,0 0 1,1 0 0,0 0 0,1 1-1,-1-1 1,1 1 0,8-5 0,57 18 1050,-66-8-1860,7 1-115,0-1 1,0 0 0,0-1-1,1 0 1,-1-1 0,0-1-1,-1 0 1,20-5 0,18-9-4410,-47 15 3875,0 0 1,0 0-1,-1 0 1,2-1-1,-2 1 1,1 0-1,-1-1 1,1 1-1,0-1 1,-1 1-1,2-3 1,2-2-1540,3-3-1363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6.5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32 736,'0'-2'251,"1"2"-51,-1-1 1,0 0-1,0 0 0,0 0 0,0 0 0,0 1 0,0-1 0,0 0 0,0 0 0,0 0 1,0 0-1,0 0 0,0 1 0,-1-1 0,1 0 0,0 0 0,0 0 0,-1 1 0,1-1 0,-1 0 1,1 0-1,-1 1 0,1-1 0,-1 0 0,1 1 0,-1-1 0,0 1 0,1-1 0,-1 1 1,-1-1-1,-1-5 4601,5 19-1366,-3-4-3171,1-1 0,1 1 0,-1 0-1,2 0 1,-1 0 0,5 11 0,-3-5-113,0-1 1,0 0 0,-1 1 0,-1-1 0,-1 27-1,0-40-147,11 66 270,-11 66 120,6-120-364,-6-13-30,0 0 1,-1 0-1,1-1 1,0 1-1,-1 0 1,1 0-1,0 1 1,0-1-1,-1 0 1,1 0-1,0 0 1,-1 0-1,1 0 1,0 0-1,0 0 1,-1 0-1,1 0 1,0 1-1,0-1 1,-1 0-1,1 0 1,0 0-1,0 0 1,0 1-1,-1-1 1,1 0-1,0 0 1,0 1-1,0-1 1,0 0-1,0 0 1,-1 1-1,1-1 1,0 0-1,0 0 1,0 1-1,0-1 0,0 0 1,0 1-1,0-1 1,0 0-1,0 0 1,0 1-1,0-1 1,0 0-1,0 0 1,0 1-1,0-1 1,0 0-1,0 1 1,1-1-1,-1 0 1,0 0-1,0 1 1,0-1-1,0 0 1,1 0-1,-1 0 1,0 1-1,0-1 1,0 0-1,1 0 1,-1 0-1,0 1 1,1-1-1,-3 0-26,4-25-7926,7 2 1958,-9 16 2856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7.1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97 744,'1'-4'580,"0"0"0,0 0 0,0 0 0,1 0 0,0 0 0,0 0 0,0 0 0,0 1 0,0-1 0,1 1 0,-1-1 0,1 1 0,0 0 0,0 0 0,0 0 0,1 1 0,-1-1 0,0 1 0,1-1 0,4-1 0,-2 1-305,-1 0-1,1 0 1,0 0 0,0 0-1,1 1 1,-1 0-1,0 1 1,1-1-1,-1 1 1,1 0 0,0 1-1,-1-1 1,11 2-1,-10 0-245,1 1 0,0 0 0,-1 0-1,0 1 1,1 0 0,-1 0 0,0 0 0,0 1-1,-1 0 1,1 1 0,6 5 0,-10-6-6,1 0 0,-1 0 1,0 0-1,0 0 0,0 0 1,-1 1-1,1 0 0,-1-1 1,0 1-1,0 0 0,-1 0 1,0 0-1,0 0 0,0 0 1,0 0-1,-1 1 0,0 6 1,0-8 41,-1 1 1,0 0-1,0-1 1,0 1 0,0-1-1,-1 1 1,0-1 0,0 0-1,0 1 1,0-1-1,-1 0 1,0 0 0,0-1-1,0 1 1,0-1 0,0 1-1,-7 4 1,4-3 84,-1 0 1,0 0-1,-1 0 1,1-1 0,-1 0-1,0-1 1,0 0-1,0 0 1,-13 3 0,-106 18-698,108-20-600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29.5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19 824,'21'-12'15402,"-21"12"-15360,0 0-1,0 0 0,0-1 1,0 1-1,0 0 1,0 0-1,0 0 0,0 0 1,-1 0-1,1-1 1,0 1-1,0 0 0,0 0 1,0 0-1,0 0 1,0-1-1,0 1 0,0 0 1,0 0-1,1 0 1,-1-1-1,0 1 0,0 0 1,0 0-1,0 0 1,0 0-1,0 0 0,0-1 1,0 1-1,0 0 1,0 0-1,1 0 0,-1 0 1,0 0-1,0 0 1,0-1-1,0 1 0,0 0 1,1 0-1,-1 0 1,5 0 66,-6 0-29,1 0 0,0 0 0,-1 1 1,1-1-1,-1 0 0,1 0 1,0 1-1,-1-1 0,1 0 1,0 1-1,-1-1 0,1 0 1,0 1-1,0-1 0,-1 0 1,1 1-1,0-1 0,0 1 1,0-1-1,0 0 0,-1 1 1,1-1-1,0 1 0,0-1 1,0 1-1,0-1 0,0 1 1,0-1-1,0 1 0,0 0 365,0 0-421,0 0 0,0 0 0,0 0 0,-1 0 0,1 0 0,0 0 0,-1 0 0,1 0 1,-1 0-1,1 0 0,-1-1 0,1 1 0,-1 0 0,1 0 0,-1 0 0,0-1 0,0 1 0,1 0 1,-3 0-1,3 5-10,1-5-7,-1 0 0,0 0 1,0 0-1,0 0 0,0 0 0,0 0 0,0 0 0,0 0 0,0 0 0,0 0 0,0 0 0,0 0 0,-1 0 1,1 0-1,0 0 0,-1 0 0,1 0 0,-1-1 0,1 1 0,-1 0 0,0 0 0,1 0 0,-1 0 0,0-1 0,1 1 1,-3 1-1,0 32-100,1-32 105,1 1 0,0-1-1,0 1 1,0-1 0,0 1-1,1-1 1,-1 1 0,0 0-1,1-1 1,0 1 0,0 0-1,0 2 1,-11 33 87,11-35-93,1 0 1,-1 0-1,-1 0 1,1 0-1,0 0 1,-1 0-1,1 0 0,-1 0 1,0 0-1,0 0 1,0 0-1,-3 4 1,3-4-5,0 0 1,0 0-1,0 1 1,1-1-1,-1 0 1,1 0 0,-1 1-1,1-1 1,1 7-1,-1-7 0,1 0-1,-1 1 1,-1-1-1,1 1 1,0-1-1,-1 0 1,1 1-1,-1-1 1,0 0-1,-2 4 1,2-3-7,0-1 1,0 1-1,0 0 1,0 0-1,0 0 1,1 0-1,0 0 1,0 0-1,0 0 1,1 6-1,-1-6 3,1 0-1,-1 0 1,0 0-1,0-1 1,0 1-1,-1 0 1,0 0-1,1 0 1,-1 0-1,-2 5 1,-8 44 181,6-43-174,2 0 1,-1 1 0,1-1 0,0 0-1,1 1 1,1 0 0,-2 19 0,-7 13-1,-1-1 13,11 36-73,0-77 9,0 8 167,0-17-722,0 7 98,-1 1-31,-1-1 0,1 1 0,0-1 0,0 1 0,0-1 1,0 0-1,-1 1 0,1-1 0,0 0 0,0 0 0,1 0 0,-1 0 0,0 0 0,0 0 0,0 0 0,1 0 0,-1 0 0,0-1 0,1 1 0,-2-2 0,0-2-2329,-7-6-1065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0.3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61 1068,'0'-17'18477,"0"15"-18416,24-10 602,60 0-633,-45 14-26,-26-1-2,-1 0 0,1-1 0,-1 0 0,1-1 0,14-3 0,-10-1-14,-8 2 8,0 1-1,0 0 1,1 0-1,-1 1 1,13-1 0,-20 2-32,-35 1-10095,12 4 3671,10-5 3286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0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37 136,'0'0'1055,"5"-2"-67,14-7 11322,-13 8-11920,0 0 1,1 0-1,-1 1 0,1 0 0,-1 0 0,1 1 0,-1-1 0,0 1 1,13 4-1,32 2-340,-39-8-8,0 0 0,-1-1-1,1-1 1,-1 0 0,12-5 0,-12 4-700,0 0 0,0 1 0,0 1 0,0 0 1,13-1-1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1.8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1 392,'0'0'5119,"11"0"1446,-13 24-2286,-1-19-4142,0 0 0,1 0 0,0 0-1,0 1 1,0-1 0,1 1-1,0-1 1,-1 9 0,-9 27 259,8-30-295,0 0 0,0 0 0,1 0 1,1 0-1,0 0 0,0 1 0,2 19 0,0-7-69,-6-14-30,5-10 1,-1 1-1,0 0 0,1-1 0,-1 1 0,1 0 0,-1 0 1,1-1-1,-1 1 0,1 0 0,0 0 0,-1 0 0,1 0 1,0 0-1,0 0 0,0-1 0,-1 1 0,1 0 0,0 0 1,0 0-1,0 0 0,1 2 0,-1-3-18,-1 0 0,1 0 0,0 0 0,-1 0 0,1 0-1,0 1 1,0-1 0,-1 0 0,1 0 0,0 0 0,-1 0 0,1 0 0,0 0 0,-1 0-1,1 0 1,0 0 0,0 0 0,-1 0 0,1 0 0,0-1 0,-1 1 0,1 0 0,0 0-1,0 0 1,-1 0 0,1 0 0,0-1 0,0 1 0,-1 0 0,1 0 0,0 0 0,0-1-1,0 1 1,-1 0 0,1 0 0,0-1 0,0 1 0,0 0 0,0 0 0,-1-1 0,1 1-1,0 0 1,0-1 0,0 1 0,0 0 0,0 0 0,0-1 0,0 1 0,0-54-14544,0 42 11148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2.3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1 728,'0'0'8336,"9"6"-2253,-9-6-6000,-1-1 1,1 1-1,0 0 0,-1 0 0,1 0 0,-1 0 0,1 0 0,0 0 0,-1 0 0,1 1 0,0-1 0,-1 0 0,1 0 0,0 0 0,-1 0 1,1 0-1,0 0 0,-1 1 0,1-1 0,0 0 0,-1 0 0,1 1 0,0-1 0,-1 0 0,1 0 0,0 1 0,0-1 0,0 0 1,-1 1-1,1-1 0,0 0 0,0 1 0,0-1 0,0 0 0,0 1 0,-1-1 0,1 0 0,0 1 0,0-1 0,0 0 0,0 1 0,0-1 1,0 1-1,7 19-250,-1-1-5798,1-18 414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8.3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131 18 108,'0'0'801,"0"-17"3416,0 17-4147,0 0-1,0 1 1,0-1-1,0 0 0,0 1 1,0-1-1,0 0 0,0 1 1,0-1-1,0 0 1,0 1-1,0-1 0,0 0 1,0 1-1,0-1 0,0 0 1,0 1-1,0-1 0,0 0 1,1 1-1,-1-1 1,0 0-1,0 1 0,0-1 1,1 0-1,-1 0 0,0 1 1,0-1-1,1 0 0,-1 0 1,0 0-1,0 1 1,1-1-1,-1 0 0,0 0 1,1 0-1,-1 0 0,0 1 1,1-1-1,-1 0 1,0 0-1,1 0 0,-1 0 1,4 0 3399,-3 16-671,-1-12-2662,1 0 1,-1-1 0,0 1 0,0-1-1,0 1 1,-1-1 0,1 1 0,-1 0-1,0-1 1,0 1 0,0-1 0,0 0-1,0 1 1,-3 2 0,-8 25 520,1-2-546,0 21 72,6-40-191,-1 5-56,-15 33 383,10-11-180,0-1 61,0 19-130,1-14-32,-1 1-66,11-37 44,0-3-26,0 0-1,0 0 1,0 1 0,0-1-1,0 0 1,0 0 0,0 0-1,-1 0 1,1 0 0,-1 0-1,1 0 1,-1 0 0,0 0-1,0 0 1,0 0 0,-2 3-1,0 24 134,3 58 1,1-57-147,-1-29 22,-1 1-1,1-1 0,0 0 0,-1 0 1,1 0-1,0 0 0,0 1 0,0-1 1,0 0-1,0 0 0,0 0 0,1 0 1,-1 1-1,0-1 0,1 0 0,-1 0 1,0 0-1,2 2 0,5 2-1,-5-4-2,50-1 74,-9-19-113,-41 19-8,-2 0-26,1 0 0,-1 0-1,1 0 1,-1 0 0,1 0 0,-1 0-1,1-1 1,-1 1 0,1 0-1,-1 0 1,0-1 0,1 1-1,-1 0 1,1-1 0,-1 1 0,0 0-1,1-1 1,-1 1 0,0 0-1,1-1 1,-1 1 0,0-1-1,0 1 1,1-1 0,-1 1 0,0-1-1,0 1 1,0-1 0,0 1-1,0-1 1,0 1 0,1-1-1,-1 0 1,-11-35-10833,11 24 7566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1.2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45 134 420,'0'-6'10527,"-7"13"-7855,14-8-765,14 2-1796,8-8-18,-19 5-42,0-1 1,-1 0-1,1 0 0,-1-1 0,11-5 0,43-33 59,-62 40-43,-1-1 0,1 0 1,-1 1-1,0-1 0,1 0 1,-1 0-1,0 0 0,-1 1 0,1-1 1,0 0-1,-2-3 0,-9-2 156,9 6-192,1 1 1,-1-1 0,0 1 0,0-1 0,1 1 0,-1 0-1,0 0 1,0 0 0,0 0 0,0 0 0,0 0-1,0 1 1,0-1 0,-1 1 0,1-1 0,0 1 0,0 0-1,0 0 1,-1 0 0,1 0 0,0 0 0,0 0 0,0 1-1,-1-1 1,1 1 0,0-1 0,-4 3 0,-27 9 94,30-11-113,-1 0 0,0 0 0,1 1 0,-1-1 0,0 1 0,1-1-1,0 1 1,-1 0 0,1 0 0,0 1 0,-5 4 0,-18 9 265,24-15-252,0-1-1,0 1 1,-1 0-1,1 0 1,0 0-1,0 0 1,0 0-1,1 1 1,-1-1-1,0 0 1,0 1-1,1-1 1,-1 1-1,1 0 1,-1 0-1,1 0 1,0-1-1,0 1 0,0 0 1,-2 4-1,-8 30 84,11-24-108,0-1 1,0 1-1,1-1 0,1 1 0,0-1 1,3 12-1,-3-19 0,0 0 0,0 0 0,1 0 0,-1 0 1,1 0-1,0-1 0,0 0 0,0 1 0,0-1 0,1 0 1,-1-1-1,1 1 0,0 0 0,-1-1 0,1 0 0,0 0 0,1 0 1,6 2-1,2 0 25,1 0-1,0-1 1,0-1 0,0 0 0,1-1 0,23 0-1,86-13-2388,-117 9 876,1 0 0,-1 0-1,0-1 1,0 0 0,0 0 0,13-11 0,-8 3-2066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4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29 320,'11'-5'2820,"-11"5"-2549,0-1 0,0 1 0,1-1 0,-1 1 0,0-1 0,0 1 0,0-1 0,1 1 0,-1-1 1,0 1-1,0-1 0,0 1 0,0-1 0,0 1 0,0-1 0,0 1 0,0-1 0,-1 1 0,1-1 0,0 1 0,0-1 0,0 1 0,0-1 0,-1 1 1,1-1-1,-1-1-34,-1 1 0,1 0 1,0 1-1,0-1 1,-1 0-1,1 0 0,-1 0 1,1 1-1,0-1 1,-1 1-1,1-1 1,-1 1-1,0 0 0,1-1 1,-1 1-1,1 0 1,-1 0-1,1 0 0,-1 0 1,1 1-1,-1-1 1,0 0-1,1 0 0,-1 1 1,1-1-1,0 1 1,-3 1-1,-40 16 515,39-14-697,-1 0 0,0 0 1,1 1-1,0 0 0,-6 8 0,-15 13 149,20-20-97,0 0 1,1 0 0,0 0-1,0 0 1,1 1 0,0 0-1,-4 8 1,2-7 60,3-4-135,10 2-9,16 26 24,20 17-90,-38-44 39,0 0-1,0 1 1,-1 0-1,1 0 1,-1 0-1,-1 0 1,5 11-1,5 9 4,-11-23 9,-2 1 1,1-1-1,0 1 0,-1-1 1,1 1-1,-1-1 1,0 1-1,0 0 1,-1-1-1,1 1 0,-1-1 1,0 1-1,1-1 1,-2 1-1,1-1 0,0 0 1,-1 1-1,1-1 1,-1 0-1,0 0 1,0 0-1,0 0 0,-4 4 1,-26 24-102,27-24 173,-1-1 0,0 1 0,0-2 1,-1 1-1,1-1 0,-1 0 0,0 0 0,-1 0 1,-12 4-1,13-5-2,0-2 0,0 1 1,-1-1-1,1 0 0,-1-1 1,0 0-1,1 0 0,-1-1 0,0 1 1,1-2-1,-1 1 0,-8-2 1,-13-4-44,23 5-129,1 1 1,0-1-1,0-1 0,0 1 0,0-1 0,-8-4 0,12 6-74,1-1 1,-1 0-1,1 0 0,0 0 0,0 0 1,-1 0-1,1 0 0,0 0 0,0 0 1,0 0-1,0 0 0,0 0 0,0 0 1,1 0-1,-1 0 0,0 0 0,0 1 1,1-1-1,-1 0 0,0 0 0,1 0 0,-1 0 1,1 0-1,-1 1 0,1-1 0,0 0 1,-1 0-1,1 1 0,0-1 0,-1 0 1,3 0-1,-1-3-1504,41-43-6144,-23 28 4776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294 15 336,'0'-3'1083,"0"3"-952,-1 0-1,1-1 1,0 1-1,0 0 1,0-1-1,0 1 1,0-1-1,0 1 1,-1 0-1,1 0 1,0 0-1,0-1 1,0 1 0,1-1-1,-1 1 1,0-1-1,0 1 1,0 0-1,0-1 1,0 1-1,0 0 1,0 0-1,1 0 1,-1-1-1,0 1 1,0 0-1,1-1 1,-1 1-1,0 0 1,1-1-1,-1 1 1,0 0-1,0 0 1,0 0-1,0 0 1,6-1 5741,-6 1-5754,-1 0-1,1-1 1,0 1 0,-1 0 0,1 0 0,0 0-1,-1 0 1,1 0 0,0 0 0,0 0 0,0 0 0,0 1-1,-1-1 1,1 0 0,0 0 0,-1 0 0,1 0-1,0 0 1,-1 0 0,1 1 0,0-1 0,0 0-1,0 0 1,0 0 0,0 0 0,0 0 0,-1 0 0,1 1-1,0-1 1,0 0 0,0 0 0,0 1 0,-1-1-1,1 0 1,0 1 0,0-1 0,0 0 0,0 0 0,0 0-1,0 1 1,-32 27 2613,-3 21-1745,23-33-544,-18 31 0,24-37-304,0-1 0,-1-1-1,0 2 1,-10 8 0,10-10-17,0 0-1,0 1 0,0-1 0,-6 12 0,9-13-39,0-1 0,0-1 0,0 1 0,-8 7 0,-10 13 182,-21 25 40,37-46-292,5-5-24,1-6-980,-1 1-255,1 0-1,0 0 1,1 0-1,0-1 1,-1 2-1,1-2 0,1 2 1,1-6-1,-2-14-5044,-1 9 3120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4.9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140 0 1008,'-11'1'13429,"3"36"-12160,7-34-1223,0 0-1,0 0 0,0 0 1,1 0-1,-1 0 1,1 0-1,0 0 1,0 1-1,0-1 1,0 0-1,2 5 1,-1-3 2,-1-1 1,1 0-1,-1 0 1,0 1-1,0-1 1,-1 0 0,-1 9-1,-16 67 553,17-66-500,-2 0 0,1 0 0,-2 0-1,0 0 1,-1 0 0,-10 21 0,-6 13 225,18-40-244,0 1 0,-1-1 0,0 0 0,0-1-1,-9 14 1,10-9 102,3-12-182,0 0 1,0 0 0,0 1-1,0-1 1,0 0 0,0 0 0,0 0-1,0 1 1,0-1 0,0 0 0,0 0-1,0 1 1,0-1 0,0 0-1,0 0 1,-1 0 0,1 1 0,0-1-1,0 0 1,0 0 0,0 0-1,0 1 1,0-1 0,-1 0 0,1 0-1,0 0 1,0 0 0,0 1-1,0-1 1,-1 0 0,1 0 0,0 0-1,0 0 1,0 0 0,-1 0-1,1 0 1,0 0 0,0 1 0,0-1-1,-1 0 1,1 0 0,0 0 0,0 0-1,-1 0 1,1 0 0,0 0-1,0 0 1,-1 0 0,1-1 0,0 1-1,0 0 1,0 0 0,-1 0-1,-1 0 1009,15-24-719,-6 12-290,0 1 1,0 1-1,1-1 1,1 1-1,0 1 1,0-1-1,1 2 1,0-1 0,1 1-1,0 1 1,0 0-1,16-8 1,-22 13-6,-1-1-1,1 1 1,0 0 0,0 0 0,0 0-1,0 0 1,0 1 0,0 0 0,0 0 0,1 0-1,-1 1 1,0 0 0,0 0 0,1 0-1,-1 1 1,0 0 0,0-1 0,0 2-1,7 1 1,-10 0 4,-1-1 1,0 0-1,0 0 0,0 1 0,0-1 0,0 1 0,0-1 1,0 1-1,-1-1 0,0 1 0,1-1 0,-1 5 1,-61 144-45,59-146 37,-1 1-1,2-1 1,-1 0 0,1 1 0,-1-1 0,2 1-1,-1-1 1,0 8 0,-5-7-1060,9-7-1393,-2 0 2323,14-35-9612,-8 24 6503,-5 0 129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9.8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175 18 428,'0'0'4384,"-11"-18"6806,11 19-11123,-1 1 1,0-1-1,1 0 0,-1 0 1,0 0-1,0 0 0,1 0 0,-1 0 1,0 0-1,0 0 0,0 0 1,0 0-1,0-1 0,0 1 0,0 0 1,-1-1-1,1 1 0,0-1 1,0 1-1,0-1 0,-2 1 0,-31 11 273,32-12-307,0 0 0,-1 1 0,1 0 0,0 0 0,0-1 0,0 1 0,-1 1 0,1-1 0,0 0 0,1 0 0,-1 1 0,0-1 0,0 1 0,-3 3 0,-27 34 202,16-19-139,12-15-86,1 1 0,1-1 0,-1 0 0,1 1 0,0-1 0,0 1 0,0 0 0,1 0 0,0 0 0,-1 10 0,2 1-15,-1-13 8,1-1-1,0 1 1,0 0 0,0-1 0,0 1 0,0 0 0,1-1 0,-1 1 0,1 0 0,0-1 0,0 1 0,1-1 0,2 7 0,3-1 19,-6-8-29,-1 0 0,1 0 0,-1 0 0,1 0 0,0 0 0,0 0-1,-1 0 1,1 0 0,0-1 0,0 1 0,0 0 0,0-1 0,0 1 0,0-1 0,0 1 0,0-1 0,0 1 0,0-1 0,0 0 0,0 1 0,0-1 0,0 0 0,0 0 0,0 0 0,0 0-1,1 0 1,0 0 0,13 1 19,-1-1-1,0-1 1,1 0-1,-1-1 0,0-1 1,0 0-1,0 0 0,-1-2 1,1 0-1,-1 0 1,0-1-1,-1-1 0,1 0 1,22-18-1,-23 16-24,10-14 47,-14 11 1,-6 10-32,-1 1 1,0-1 0,0 0-1,0 0 1,0 1 0,0-1-1,0 0 1,-1 0 0,1 0-1,-1 0 1,1 0 0,-1 0-1,0 0 1,1 0 0,-1 0-1,0-2 1,0 2 4,0-1-1,-1 1 1,1 0 0,0 0-1,-1 0 1,1 0-1,-1 0 1,1 0 0,-1 1-1,0-1 1,0 0 0,0 0-1,0 0 1,0 1 0,0-1-1,-1 0 1,1 1-1,-1 0 1,1-1 0,-1 1-1,1 0 1,-3-2 0,0 1-23,-1 0 0,1 0 0,-1 0 0,1 0 0,-1 1 0,0 0 0,1 0 0,-1 0 0,-6 0 0,1 1 5,0-1 0,1 2 0,-1 0 0,0 0 0,1 0 0,-1 1 0,1 1 0,0-1 0,-14 7 0,-7 11-765,-2 2-7295,28-15 2416,-5-1 2744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0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1208,'0'0'9200,"0"38"-5543,-11 10-2497,11 90-808,4-126-248,3 8-2689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1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1204,'0'-3'12018,"0"16"-9343,0-10-2691,0 0 0,1-1 0,-1 1-1,1 0 1,-1 0 0,1-1 0,0 1-1,0 0 1,3 4 0,-3-4 46,-1-1-1,1 0 1,-1 0 0,1 1 0,-1-1 0,0 0 0,0 1-1,0-1 1,0 0 0,-1 1 0,1-1 0,0 0 0,-1 0-1,0 1 1,1-1 0,-1 0 0,-2 3 0,-2 18 218,5 110 1416,2-136-1348,7-12 186,-10 0-351,1 11-141,-1 0 0,1 0 1,0 1-1,0-1 0,0 0 0,1 0 1,-1 0-1,1 0 0,0 1 0,0-1 1,0 0-1,1 1 0,2-6 0,-4 9-10,1-1-1,-1 1 1,1-1-1,-1 0 0,0 0 1,1 1-1,-1-1 1,0 0-1,1 0 0,-1 1 1,0-1-1,0 0 1,0 0-1,1 1 0,-1-1 1,0 0-1,0 0 1,0 0-1,-1 0 0,1-1 1,0 2-1,0-1 0,0 1 0,0-1 0,0 1 0,-1-1 0,1 1 0,0-1 0,0 1 0,1-1-1,-1 1 1,0-1 0,0 1 0,0-1 0,0 1 0,0-1 0,0 1 0,1 0 0,-1-1 0,0 1 0,0-1 0,1 1 0,-1-1 0,0 1 0,1 0 0,-1-1 0,0 1 0,1 0 0,-1-1 0,1 1 0,-1 0 0,0 0 0,1-1 0,7-4-15,0-1 0,0-1 0,-1 1 1,0-1-1,0 0 0,6-9 0,-10 12-53,0 1 0,0-1 0,0 1 0,1 0-1,-1 0 1,1 1 0,0-1 0,0 1 0,0 0 0,0 0 0,0 0 0,1 1 0,3-2-1,-2 1-737,-1 0-1,0 0 1,0 0 0,0-1-1,0 0 1,0 0-1,-1 0 1,8-6-1,7-2-4440,-8 10 2284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2.4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22 104 420,'0'0'3150,"34"5"1044,51-34-1010,-22-13-1972,-63 42-1167,0 0 0,1-1 0,-1 1 0,1-1 0,-1 1 0,0 0-1,1-1 1,-1 1 0,0-1 0,0 1 0,1-1 0,-1 1 0,0-1-1,0 1 1,0-1 0,0 1 0,0-1 0,1 0 0,-1 1 0,0-1-1,0 1 1,0-1 0,0 1 0,-1-1 0,1 1 0,0-1 0,0 1-1,0-1 1,0 1 0,-1-1 0,1 1 0,0-1 0,0 1 0,-1-1 0,1 1-1,-1-1 1,-11-12 890,2 10-757,10 3-159,-1-1 1,1 1 0,-1 0 0,0-1 0,1 1 0,-1 0-1,0 0 1,0-1 0,1 1 0,-1 0 0,0 0 0,0 0-1,1 0 1,-1 0 0,0 0 0,0 0 0,1 0 0,-1 0 0,0 1-1,0-1 1,1 0 0,-1 0 0,0 1 0,1-1 0,-1 0-1,0 1 1,1-1 0,-1 0 0,1 1 0,-1-1 0,0 2-1,-2 0 49,0 0-1,-1 0 1,1 0 0,0 0-1,0-1 1,-1 1-1,1-1 1,-5 1-1,4-1-12,0 1 0,1-1 0,-1 1 0,0 0 0,0 0 0,1 0 0,-1 0 0,-4 4 0,-50 43 753,51-42-736,6-6-66,0-1-1,0 1 0,0 0 1,0 0-1,0-1 0,1 1 1,-1 0-1,0 0 0,1 0 1,-1 0-1,0 0 0,1 0 1,-1 0-1,1 0 0,0 0 1,-1 1-1,1-1 0,0 0 1,0 0-1,-1 2 0,-9 40 42,10-39-48,0-1 1,0 1-1,0-1 0,1 0 1,0 1-1,-1-1 0,1 0 1,1 0-1,-1 1 0,0-1 1,1 0-1,-1 0 0,1 0 1,0-1-1,0 1 0,0 0 1,0-1-1,1 1 1,-1-1-1,1 0 0,-1 0 1,1 0-1,5 3 0,-1-2-3,0 0 0,1 0 0,-1 0 0,1-1-1,-1 0 1,1-1 0,0 0 0,0 0 0,12-1 0,-4 0-169,1 0 0,-1-2 0,1 0 0,16-5 1,12-11-3624,-39 14 2234,0 1 1,-1-1-1,0 0 1,0 0-1,7-8 0,-1 0-1604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40.9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43 68,'0'0'1721,"11"-17"1953,-11 16-3139,1 0-468,0 1 1,0-1-1,-1 1 0,1-1 1,0 1-1,-1-1 0,1 1 1,0-1-1,-1 0 0,1 0 1,-1 1-1,1-1 0,-1 0 1,0 0-1,1 1 0,-1-1 1,0 0-1,1 0 0,-1 0 1,0 0-1,0 0 0,0 0 1,1 1-1,-1-1 0,0 0 1,-1 0-1,1 0 0,0-2 1686,-11 3 779,11 0-2459,0 0-1,0 0 0,0 0 1,-1 0-1,1 0 0,0 0 0,0 0 1,0 1-1,0-1 0,0 0 1,0 0-1,-1 0 0,1 0 0,0 1 1,0-1-1,0 0 0,0 0 1,0 0-1,0 0 0,0 1 0,0-1 1,0 0-1,0 0 0,0 0 1,0 1-1,0-1 0,0 0 0,0 0 1,0 0-1,0 1 0,0-1 1,0 0-1,0 0 0,0 0 0,0 0 1,0 1-1,1-1 0,-1 0 1,0 0-1,0 0 0,0 0 0,0 0 1,0 1-1,0-1 0,1 0 1,-1 0-1,0 0 0,0 0 0,0 0 1,0 0-1,1 0 0,-1 0 1,0 0-1,0 1 0,0-1 0,0 0 1,1 0-1,-1 0 0,0 0-63,0 0-1,0 0 1,0 1 0,1-1-1,-1 0 1,0 0-1,0 0 1,0 1 0,0-1-1,0 0 1,1 0-1,-1 0 1,0 1-1,0-1 1,0 0 0,1 0-1,-1 0 1,0 0-1,0 0 1,0 0 0,1 1-1,-1-1 1,0 0-1,0 0 1,1 0-1,-1 0 1,0 0 0,0 0-1,0 0 1,1 0-1,-1 0 1,0 0-1,0 0 1,1 0 0,-1 0-1,0 0 1,0 0-1,1-1 1,-1 1 0,0 0-1,0 0 1,0 0-1,1 0 1,0 2 32,7 3 49,-6-5 8,-3 0-84,1 0 1,-1 0-1,1 0 1,-1 0-1,1 1 0,-1-1 1,1 0-1,-1 0 1,1 1-1,-1-1 1,1 0-1,-1 1 1,1-1-1,0 0 1,-1 1-1,1-1 1,-1 1-1,1-1 1,0 1-1,0-1 1,-1 0-1,1 1 1,0-1-1,0 1 1,-1 0-1,1-1 1,0 1-1,0-1 1,0 1-1,0-1 1,0 1-1,0 0 1,0 34 120,11-3 21,-11 159 217,0-190-369,11 17-37,-11-17 77,6-1-55,-12-5 81,6 4-38,-1-4-3007,1 3 2085,-1 0 1,0 0-1,1 0 0,-1 0 0,0 0 0,0 0 0,0 0 1,-1-2-1,-2-8-2827,-5 0 209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3:23.1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11 159 260,'0'0'2232,"9"0"-1703,-9 0-497,-1 0 0,1 1 0,0-1 1,0 0-1,0 0 0,-1 0 0,1 0 0,0 0 1,-1 0-1,1 0 0,0 0 0,0 0 0,-1 0 0,1 0 1,0 0-1,0 0 0,-1 0 0,1 0 0,0 0 0,0 0 1,-1 0-1,1-1 0,0 1 0,0 0 0,0 0 0,-1 0 1,1 0-1,0 0 0,0-1 0,0 1 0,-1 0 1,1 0-1,0 0 0,0-1 0,0 1 0,0 0 0,0 0 1,-1-1-1,1 1 0,0 0 0,0 0 0,0-1 0,6-7 2678,-1 2 1172,-7 0 1161,4 6-5039,-3 1-29,0 2 19,24-1 22,19-8-25,-41 6 19,1-1 10,5-4-16,47 11 22,-52-6-38,0 0 8,16-6 24,-16 6-19,4 0 10,-11 0 23,4 0-4,22-13-82,-21-46 105,0 58-64,0 1 14,1 0 0,-1-1 0,0 1 0,0 0-1,1-1 1,-1 1 0,0 0 0,0-1 0,0 1-1,1 0 1,-1-1 0,0 1 0,0 0-1,0-1 1,0 1 0,0-1 0,0 1 0,0 0-1,0-1 1,0 1 0,0-1 0,0 1 0,0 0-1,0-1 1,0 1 0,0-1 0,0 1-1,0 0 1,-1-1 0,1 0 0,0 1 3,-1 0 0,1 0 0,0-1 1,0 1-1,0 0 0,0-1 0,-1 1 0,1 0 1,0-1-1,0 1 0,0 0 0,0-1 0,0 1 1,0 0-1,0-1 0,0 1 0,0 0 0,0 0 1,0-1-1,0 1 0,0 0 0,0-1 0,0 1 1,0 0-1,1-1 0,-1 1 0,0 0 0,0-1 1,0 1-1,0 0 0,1 0 0,-1-1 0,0 1 1,0 0-1,1 0 0,-1-1 0,0 1 0,0 0 1,1 0-1,-1 0 0,0 0 0,1-1 0,-1 1 0,0 0 1,0 0-1,1 0 0,-1 0 0,0 0 0,1 0 1,-1 0-1,0 0 0,1 0 0,-1 0 0,0 0 1,1 0-1,1 0 59,-33-18 836,30 18-783,-19-1-119,16-1 25,2 1 14,0-1 1,-1 1-1,1 0 0,0 0 1,0 0-1,0 0 0,-1 1 1,1-1-1,-1 1 0,1-1 0,0 1 1,-1 0-1,1 0 0,-1 0 1,-3 1-1,4-2-31,-1 1-1,1 0 1,0 0 0,0 1-1,-1-1 1,1 0 0,0 1-1,0-1 1,-1 1 0,1 0-1,0 0 1,-3 2 0,0-3 528,8-1-411,-1 1-132,-24 19 66,20-15-59,-5-3 5,5 0-2,-8 17 4,6-12-7,3-5 0,1-1 1,-1 1-1,0 0 0,1-1 0,-1 1 1,1 0-1,-1 0 0,1-1 0,0 1 0,-1 0 1,1 0-1,0 0 0,-1 0 0,1 0 1,0-1-1,0 1 0,0 0 0,0 0 1,0 0-1,0 1 0,-3 6 9,2-5-7,-1-1 1,1 1 0,0 0 0,0 0-1,1 0 1,-1-1 0,0 1 0,1 0-1,0 0 1,0 0 0,0 5 0,0-7-11,0 0-1,0 1 10,1 0 1,-1 0-1,0 1 0,0-1 0,0 0 0,0 0 1,0 0-1,0 1 0,-1-1 0,1 0 0,-1 0 1,1 0-1,-1 0 0,0 0 0,0 0 0,0 0 1,0 0-1,-2 2 0,1 1-8,2 0 7,0-4 5,0 0 0,0 3 3,0-3-4,0 19 30,0-16-34,11 16-89,-11-13 84,-1-6 7,1-1 0,0 1 0,0-1 1,0 1-1,-1 0 0,1 0 0,0-1 0,0 1 1,0 0-1,0-1 0,0 1 0,0 0 0,0-1 0,0 1 1,1 0-1,-1-1 0,0 1 0,0 0 0,0-1 1,1 1-1,-1 0 0,0-1 0,1 1 0,-1 0 1,1-1-1,-1 1 0,1-1 0,-1 1 0,1-1 0,-1 1 1,1-1-1,-1 0 0,1 1 0,-1-1 0,1 0 1,1 1-1,2 17-10,2-15 20,5 8 5,-6-10-19,15 20-9,-19-20 12,29 22 19,-30-22-23,2-1-2,5 0-1,6 3 37,-1-5 31,-8 1-62,-1-1 0,0 1 0,1 0 0,-1 1 0,0-1 0,1 0-1,-1 1 1,1 0 0,5 0 0,-7 0-30,18 8-1165,-11-5-2224,5-3-7468,-4-5 7750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18.0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15 152,'-7'-14'18099,"3"16"-17292,3 2-706,1 0-1,-1-1 0,1 1 1,0 0-1,0 0 0,0 0 1,0-1-1,1 5 0,0 3 184,-1 134-80,11-120-174,-11-21-26,0 0 3,0 0-1,0 0 0,0 0 1,0 0-1,-1 0 1,1 0-1,-1 0 1,0 0-1,-1 0 0,-2 7 1,-1 9-21,-1 1-25,6-20 40,-1 0 1,1-1-1,-1 1 0,1 0 0,-1-1 0,1 1 1,0 0-1,-1 0 0,1-1 0,0 1 0,0 0 1,-1 0-1,1 0 0,0 0 0,0-1 1,0 1-1,0 0 0,0 0 0,0 0 0,1 1 1,-1-2-1,0 1 1,0-1-1,0 1 1,0-1-1,0 1 1,0-1-1,0 1 1,0-1-1,0 1 1,0-1-1,0 1 1,0-1-1,0 1 1,0-1-1,-1 0 1,1 1-1,0-1 1,0 1-1,-1-1 1,1 1 0,0-1-1,0 0 1,-1 1-1,1-1 1,0 1-1,-1-1 1,1 0-1,-1 1 1,1-1-1,0 0 1,-2 1-1,-10 34 3,1 20 0,6-41 74,-1 8-80,6-11-9,1-9 7,-1-1 1,0 1 0,1 0-1,-1 0 1,0 0-1,0 0 1,0-1-1,-1 1 1,1 0-1,0 0 1,-1 0-1,1 0 1,-1-1-1,0 1 1,1 0 0,-1-1-1,0 1 1,0-1-1,0 1 1,-2 1-1,1 26 46,2-28-29,1-1-13,-1 0 1,1 0-1,-1 0 1,1 0-1,-1 0 1,1 1-1,-1-1 1,1 0-1,-1 0 1,1 1-1,-1-1 1,1 0-1,-1 0 1,0 1-1,1-1 1,-1 0-1,0 1 1,1-1-1,-1 1 0,0-1 1,1 1-1,-1-1 1,0 0-1,0 1 1,0-1-1,1 1 1,-1-1-1,0 1 1,0-1-1,0 1 1,0-1-1,0 2 1,1 20 34,-2-15-64,1-6 2,0 31 0,0-28 30,0 38 51,0-41-26,-11 3-52,11 3-1569,0-24-3554,0-31-4825,0 29 6493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19.8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115 122 548,'-1'0'61,"1"0"0,-1 0 0,1 0 0,0 0 1,-1 0-1,1 0 0,-1 0 0,1 0 0,0 0 0,-1 0 0,1 0 0,-1 0 1,1 0-1,0 0 0,-1-1 0,1 1 0,0 0 0,-1 0 0,1 0 0,0-1 0,-1 1 1,1 0-1,0 0 0,-1-1 0,1 1 0,0 0 0,0-1 0,-1 1 0,1 0 0,0-1 1,0 1-1,0 0 0,0-1 0,-1 1 0,1-1 0,0 1 0,0 0 0,0-1 0,0 1 1,0-1-1,0 1 0,0 0 0,0-1 0,0 1 0,0-1 0,0 1 0,0 0 0,0-1 1,1 0-1,-1-3 686,0 3-475,-11-6 1499,7 1-950,3 6-718,1 0 0,0 0 0,-1 0 0,1-1 0,0 1 0,-1 0 0,1 0 0,0 0 0,-1-1 0,1 1 0,0 0 0,-1 0-1,1-1 1,0 1 0,0 0 0,0-1 0,-1 1 0,1 0 0,0-1 0,0 1 0,0 0 0,0-1 0,-1 1 0,1 0 0,0-1 0,0 1 0,0-1 0,0 1 0,0 0 0,0-1 0,0 1 0,0 0 0,0-2 1504,2-18 874,38-16-1136,-32 32-1249,0 0-1,0 1 1,0 0 0,1 1-1,0-1 1,-1 2 0,1-1-1,0 1 1,0 1 0,15 0-1,-8 2-66,-1 0 0,1 2-1,22 7 1,-37-10-21,2 0-9,0 0 0,-1 0 0,1 1 0,-1-1 0,1 1-1,-1-1 1,0 1 0,0 0 0,0 0 0,0 0 0,0 0 0,0 0 0,0 1-1,-1-1 1,1 0 0,-1 1 0,1 0 0,-1-1 0,0 1 0,0-1 0,0 1-1,-1 0 1,2 4 0,21 39-7,-21-45 6,-2-1 1,1 1 1,0-1-1,-1 0 1,1 1-1,-1-1 1,1 1-1,-1-1 1,0 0-1,1 1 1,-1-1-1,1 1 1,-1-1-1,0 1 1,1-1-1,-1 1 1,0 0-1,0-1 1,1 1-1,-1-1 1,0 1-1,0 0 0,0-1 1,0 1-1,0 0 1,0-1-1,0 1 1,0-1-1,0 1 1,0 0-1,0-1 1,0 1-1,0-1 1,-1 2-1,4 4-6,-2-6 8,0 1 1,-1 0 0,1 0 0,-1-1 0,1 1 0,0 0-1,-1 0 1,0 0 0,1 0 0,-1 0 0,1 0 0,-1-1 0,0 1-1,0 0 1,0 0 0,1 0 0,-1 0 0,0 1 0,0 1 23,0-1 1,0 0 0,0 0 0,0 0 0,0 0-1,0 0 1,-1 0 0,1 0 0,-1 0 0,1 0-1,-1 0 1,0 0 0,0 0 0,0 0 0,0 0-1,-1 2 1,1 14 122,1-17-144,0-1-1,0 1 1,1 0-1,-1 0 0,0 0 1,0 0-1,0 0 1,0 0-1,0 0 0,0 0 1,0 0-1,-1 0 0,1-1 1,0 1-1,0 0 1,-1 0-1,1 0 0,0 0 1,-1 0-1,0 0 1,-38 40 392,30-35-130,-6 1-136,-39 17 131,47-23-195,0 0 0,0 0 0,0 1 0,1 0 0,-10 4 0,-29 5 283,43-11-291,-1 2-16,0 0 0,-1-1 0,1 1 0,-1-1 1,1 0-1,-1 0 0,-6 1 0,6-2-32,4 0-9,-1 0 0,1-1 0,-1 1 1,1 0-1,-1 0 0,1 0 1,0 0-1,-1 0 0,1 0 1,-1 0-1,1 0 0,-1 0 1,1 0-1,-1 0 0,1 0 1,-1 0-1,1 0 0,-1 0 1,1 0-1,-1 1 0,1-1 0,0 0 1,-1 0-1,1 1 0,-1-1 1,1 0-1,0 0 0,-1 1 1,1-1-1,0 0 0,-1 1 1,1-1-1,0 1 0,0-1 1,-1 0-1,1 1 0,0-1 1,-1 1-1,-20 11 615,26-14-599,1 0-1,0 1 1,-1 0 0,1 1 0,0-1 0,0 1-1,0 0 1,9 1 0,-10-1-1,91 13-39,-84-11 10,1 0-1,-1 1 1,1 1 0,-1 0 0,21 10 0,-32-13 11,1 0-1,-1-1 1,1 1 0,-1 0 0,1 1 0,-1-1 0,0 0 0,0 0 0,1 1 0,-1-1 0,0 0 0,0 1 0,0-1 0,0 1 0,-1 0 0,1-1 0,0 1 0,-1 0 0,1-1 0,-1 1-1,0 0 1,1-1 0,-1 1 0,0 2 0,11 27 41,-11 73-12,-3-99-43,2-4 16,0-1 0,0 1 0,1 0 1,-1 0-1,1 0 0,-1-1 0,1 1 0,-1 0 1,1 0-1,-1 0 0,1 0 0,0 0 0,0 0 0,-1 0 1,1 0-1,0 0 0,0 0 0,0 0 0,0 1 1,-3 4 13,0-1 0,0 1 0,0 0 0,-1-1 0,0 0 1,0 0-1,-6 5 0,-16 13 331,-13 9 1074,33-30-1231,-1 0 0,0 0 0,0-1 0,0 0 1,0 0-1,0-1 0,0 0 0,0 0 0,-12-2 0,-27 0-154,38 2-109,0-1 0,0 0-1,0-1 1,0 0 0,0 0 0,-10-4 0,10 2-709,-1 1 0,0 1 1,0 0-1,0 0 0,0 0 1,-14 1-1,16 2-867,-2 2-2296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0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4 548,'21'-3'9498,"-29"6"-8200,6-3-879,-19 31 3079,10 9-2802,11-25-641,-1-8-39,1 0 1,0 1 0,1-1-1,-1 0 1,2 0 0,-1 1-1,5 12 1,5 23 135,-6-22-17,-5-19-124,1 0-1,-1-1 1,0 1 0,0 0-1,1 0 1,-1-1 0,1 1-1,0 0 1,-1-1 0,1 1-1,0-1 1,0 1 0,0-1-1,0 1 1,0-1 0,0 1-1,1-1 1,-1 0 0,3 2 0,11 7 27,-13-8-28,0-1 0,-1 1 0,1-1 1,0 0-1,-1 0 0,1 0 1,0 0-1,0 0 0,0 0 1,0 0-1,0-1 0,0 1 0,0-1 1,0 1-1,0-1 0,0 0 1,0 0-1,1 0 0,-1 0 1,0 0-1,0 0 0,0-1 0,0 1 1,0-1-1,0 1 0,0-1 1,0 0-1,3-1 0,2-2 40,-1 1 1,1-1-1,-1 0 0,0 0 0,-1-1 0,1 0 1,-1 0-1,0 0 0,9-12 0,18-42 234,-18 31-13,-11 24-193,-1 1 0,0-1-1,-1 1 1,1-1 0,-1 0 0,1 0 0,-1 1 0,0-1 0,-1 0-1,1 0 1,0-7 0,-1 9-61,0 0 1,0 1-1,0-1 1,0 0-1,0 1 1,-1-1-1,1 1 0,0-1 1,-1 1-1,1-1 1,-1 0-1,1 1 0,-1 0 1,0-1-1,0 1 1,0-1-1,-1-1 0,-3-8 123,5 11-139,0-1 0,0 1 1,0-1-1,0 1 0,0-1 0,0 1 0,0-1 1,0 1-1,0-1 0,0 1 0,0-1 0,-1 1 0,1-1 1,0 1-1,0-1 0,0 1 0,-1 0 0,1-1 0,0 1 1,-1-1-1,1 1 0,0 0 0,-1-1 0,1 1 0,0 0 1,-1-1-1,1 1 0,-1 0 0,1 0 0,-1-1 0,1 1 1,-1 0-1,1 0 0,0 0 0,-1 0 0,1 0 0,-1 0 1,1 0-1,-1 0 0,1 0 0,-1 0 0,1 0 0,-1 0 1,1 0-1,-1 0 0,1 0 0,-1 0 0,1 0 0,-1 1 1,0-1-1,0 1-77,0-1 1,1 1 0,-1-1-1,0 1 1,0 0-1,1-1 1,-1 1 0,0 0-1,1 0 1,-1 0-1,0-1 1,1 1 0,-1 0-1,1 0 1,0 0-1,-1 0 1,1 0 0,0 0-1,-1 0 1,1 0-1,0 0 1,0 0 0,0 0-1,0 0 1,0 0-1,0 0 1,0 0 0,0 0-1,1 0 1,-1 0-1,0 0 1,0 0 0,1 0-1,-1 0 1,1 0-1,-1 0 1,1 0 0,-1 0-1,2 0 1,2 15-3268,7-2-8484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6 1672,'0'0'215,"0"0"0,-1-1 0,1 1 0,0 0 1,0-1-1,0 1 0,0-1 0,0 1 0,-1 0 0,1 0 0,-1 0 0,1 0 0,0 0 0,-1-1 0,1 1 0,-1 0 0,1 0 0,0-1 0,0 1 1,-1 0-1,1 0 0,-1 0 0,1 0 0,-1 0 0,1 0 0,0 0 0,0 0 0,-1 0 0,1 0 0,-1 0 0,1 0 0,-1 0 0,1 0 1,0 1-1,-1-1 0,1 0 0,0 0 0,0 0 0,-1 1 0,1-1 0,0 0 0,-1 0 0,1 0 0,-1 0 0,1 1 0,0-1 0,0 0 1,0 1-1,0-1 0,0 1 0,-1-1 0,1 0 0,0 0 0,0 0 0,0 1 0,0-1 0,-1 1 0,1-1 0,0 1 0,0-1 0,0 1 1,0-1-1,0 0 0,0 0 0,0 2 0,16 18 2232,1 1-1579,-14-15-681,0 0 0,1-2-1,0 2 1,0-1-1,0 0 1,8 6 0,14 16 353,-16-14-211,0-1 0,15 13 1,7 6 170,83 92 716,-58-71-814,-48-45-429,-8-7-6,-1 0 0,0 0 0,0 0 0,0 1 0,0-1 0,0 0 0,1 0 0,-1 0 0,0 0 0,1 1 0,-1-1 0,0 0 0,0 0 0,1 0 0,-1 0 0,0 0 0,0 0 0,0 1 0,0-1 0,0 0 0,0 1 0,0-1 0,0 0 0,0 1 0,0-1 0,0 0 0,0 0 0,1 0 0,-1 0 0,0 1 0,0-1 0,0 0 0,0 1 0,-1-1 0,1 0 0,0 1 0,0-1 0,0 0 0,0 1 0,0-1 0,0 0 0,0 0 0,0 0 0,0 0 0,0 0 0,0 1 0,0-1 0,-1 0 0,1 0 0,0 1 0,0-1 0,-1 0 0,1 0 0,0 0 0,-1 1 0,-32-15-12275,24 9 8355,1 0 18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1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200 5 916,'-7'-4'9026,"-10"7"-6319,-15 11-414,10-3-1704,15-7-434,-1 0-1,1 0 1,-1 0 0,2 1-1,-1 0 1,-11 11 0,17-15-142,0 0 0,0 0 0,0 0 0,1 1 0,-1-1 0,0 0 0,0 0 0,1 1 0,-1-1 0,1 0 0,-1 1 0,1-1 0,-1 0 0,1 1 0,0-1 0,0 1 0,0-1 1,0 1-1,0-1 0,0 0 0,0 1 0,0-1 0,1 1 0,-1 1 0,2-1-10,-1 1 0,0-1 0,1 1 0,0-1 0,0 1 0,0-1-1,0 0 1,0 0 0,0 0 0,0 0 0,4 2 0,7 4-7,1 0 0,0-1-1,25 9 1,35 16 84,-51-18-67,-23-14-1,0 1-1,1-1 1,-1 0 0,1 1-1,-1-1 1,0 1-1,1-1 1,-1 1-1,0-1 1,0 0 0,1 1-1,-1-1 1,0 1-1,0-1 1,0 1 0,1-1-1,-1 1 1,0 0-1,0-1 1,0 1-1,0-1 1,0 1 0,0-1-1,0 1 1,0-1-1,0 1 1,0-1 0,-1 1-1,1-1 1,0 1-1,0-1 1,0 1 0,-1-1-1,1 1 1,0-1-1,-1 1 1,1-1-1,0 1 1,-1-1 0,1 0-1,0 1 1,-1-1-1,1 0 1,-1 1 0,1-1-1,-1 0 1,1 0-1,-1 1 1,-11 5 82,0-1 0,0 0 0,-1 0 0,1-2 0,-1 1 0,0-2 0,0 0-1,0 0 1,-23-1 0,-60 5-268,97-5 137,-1-1 0,0 0 0,0 0 0,0 0 1,0 0-1,0 1 0,1-1 0,-1 0 0,0 0 0,0 0 0,0 1 0,0-1 0,0 0 0,0 0 0,0 1 0,0-1 0,0 0 0,0 0 0,0 1 0,0-1 0,0 0 0,0 0 0,0 0 0,0 1 0,0-1 0,0 0 0,0 0 0,0 1 0,-1-1 0,1 0 0,0 0 0,0 0 0,0 1 0,0-1 0,0 0 0,-1 0 0,1 0 1,0 0-1,0 1 0,0-1 0,0 0 0,-1 0 0,1 0 0,0 0 0,0 0 0,-1 0 0,1 0 0,0 0 0,0 0 0,0 1 0,-1-1 0,1 0 0,0 0 0,0 0 0,-1 0 0,1 0 0,0 0 0,0-1 0,-1 1 0,1 0 0,0 0 0,0 0 0,0 0 0,-1 0 0,1 0 0,0 0 0,-1-1 0,3 2-449,-1 0-1,0-1 1,0 1-1,1-1 0,-1 1 1,0-1-1,0 1 0,1-1 1,-1 0-1,0 0 1,1 0-1,-1 0 0,0 0 1,1 0-1,-1 0 0,0 0 1,1-1-1,1 0 1,8-4-2401,0-1 25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1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7 944,'41'-6'9005,"-39"6"-8384,-2 0-376,1 0-169,-1 0 1,0 0 0,1 0 0,-1 0 0,0 0 0,1 0-1,-1 0 1,0 0 0,1 0 0,-1 0 0,0 0 0,1 0 0,-1 0-1,0 0 1,1 0 0,-1 1 0,0-1 0,1 0 0,-1 0-1,0 0 1,0 0 0,1 1 0,-1-1 0,0 0 0,0 0 0,1 1-1,-1-1 1,0 0 0,0 0 0,0 1 0,1-1 0,-1 0 0,0 1-1,0-1 1,0 0 0,0 1 0,0-1 0,0 0 0,0 1-1,1-1 1,5 15 1244,-6-14-1288,1-1-1,0 1 1,-1 0-1,1 0 1,-1 0-1,1-1 1,-1 1-1,1 0 1,-1 0-1,0 0 1,0 0-1,1 0 1,-1 0-1,0 0 1,0 0-1,0 0 1,0 0-1,0 0 1,0 0-1,0 0 1,0 0-1,0-1 1,-1 1-1,1 0 1,0 0-1,-1 0 1,1 0-1,0 0 1,-1 1-1,-1 2 21,0 1 0,0-1 0,1 1-1,0-1 1,0 1 0,0 0 0,1 9-1,-8 30 10,7-41-64,0 0 0,0 0 0,0 1 0,1-1 1,0 0-1,-1 1 0,1-1 0,0 1 0,1-1 0,-1 0 0,1 1 1,-1-1-1,1 0 0,0 0 0,1 1 0,-1-1 0,0 0 0,3 3 1,-1 13 12,5-4-787,-7 0-3267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2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1340,'0'-7'13007,"0"8"-12276,-1 3-546,1 1-1,0 0 1,0-1 0,1 1-1,0-1 1,-1 1-1,2-1 1,-1 1 0,4 7-1,8 15-4115,-1-5-3541,-3-15 4003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3.2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14 428,'2'-6'1741,"13"-2"7674,-11 10-8191,-4 151 1723,-10-82-2192,-1 7 41,11-77-635,0-6 1134,0-5-1207,2 0 0,-1 0 0,1 0-1,1 0 1,0 0 0,0 0 0,8-16 0,9-24-75,-16 41-24,1 1 0,0 0 0,1 0 0,0 0 0,0 1 0,0 0 0,1 0 0,0 1 0,1 0 0,-1 0 0,10-5 0,-11 7 0,0 1 0,0 0 0,0 1-1,0-1 1,0 1 0,1 1 0,-1-1 0,13-1-1,-16 3 19,-1 0 0,0 0 0,1 1 0,-1-1 0,0 0-1,0 1 1,1 0 0,-1-1 0,0 1 0,0 0 0,0 0 0,0 0-1,0 0 1,0 1 0,0-1 0,0 0 0,-1 1 0,1 0-1,0-1 1,-1 1 0,1 0 0,-1 0 0,0-1 0,0 1 0,1 0-1,-1 1 1,0 1 0,2 4 0,-1 1-1,0-1 1,0 1-1,-1 0 1,0-1-1,-1 1 1,-1 17-1,0-2-31,-9 30-179,-1-6-3181,11-34 1282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4.5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205 0 1904,'-67'5'7501,"55"-3"-6828,0 1 0,0 0 0,1 0 0,-1 1 0,1 1 1,-12 6-1,23-11-662,-1 1 0,1-1 1,-1 1-1,1 0 0,-1 0 1,1-1-1,0 1 0,0 0 1,-1 0-1,1-1 0,0 1 1,0 0-1,0 0 0,0 0 1,0-1-1,0 1 0,0 0 1,0 0-1,0 0 0,0-1 1,0 1-1,1 0 0,-1 0 1,0-1-1,0 1 0,1 0 1,-1-1-1,1 2 0,11 19-21,11 12 17,-18-24 0,1-1 1,0 0-1,0 0 1,11 10-1,-14-16 111,0 1 1,-1 0-1,1 0 0,-1 0 0,1 0 0,-1 0 0,0 1 0,0-1 0,0 1 1,-1-1-1,1 1 0,-1 0 0,0 0 0,0-1 0,0 1 0,-1 0 0,1 8 1,-2-11-46,1 1 0,-1-1 1,0 1-1,0-1 1,0 1-1,0-1 1,0 1-1,0-1 0,0 0 1,0 1-1,-1-1 1,1 0-1,0 0 1,-1 0-1,1 0 0,-3 1 1,-36 21 413,26-16-338,10-5-131,0 0 0,0 0 0,0 0 0,0 0 0,0-1 0,-1 0 0,1 0 0,0 0 0,0 0 1,-1-1-1,1 0 0,-1 0 0,1 0 0,0 0 0,-7-2 0,9 1-49,33-29-13169,-29 24 10060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8.7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212 25 584,'0'6'14709,"0"-6"-14686,0 1 1,1-1 0,-1 0 0,0 0-1,0 0 1,0 1 0,0-1-1,0 0 1,0 1 0,0-1-1,0 0 1,0 0 0,0 1 0,0-1-1,0 0 1,0 0 0,0 1-1,0-1 1,0 0 0,0 0-1,0 1 1,0-1 0,0 0 0,-1 0-1,1 1 1,0-1 0,0 0-1,0 0 1,0 0 0,0 1 0,-1-1-1,1 0 1,0 0 0,0 0-1,0 0 1,-1 1 0,1-1-1,0 0 1,0 0 0,-1 0 0,1 0-1,-1 0 1,-7-8 763,0 1-99,-6-11 749,-15 12 80,26 9-1414,3-2-104,0-1 0,-1 1-1,1-1 1,0 1 0,-1-1-1,1 1 1,0-1 0,-1 1-1,1-1 1,-1 1 0,1-1-1,0 0 1,-1 1 0,1-1-1,-1 0 1,0 1 0,1-1-1,-1 0 1,1 0 0,-1 0 0,1 1-1,-2-1 1,0 0 2,0 1-1,0 0 1,0 0 0,0 0 0,0 0-1,1 0 1,-1 0 0,0 0 0,0 0-1,1 1 1,-1-1 0,1 1 0,-1-1-1,1 1 1,0 0 0,0-1-1,-2 3 1,-6 8-30,8-11 31,1-1-1,-1 1 1,0-1-1,0 1 1,0-1-1,1 1 1,-1 0-1,0 0 1,1-1-1,-1 1 1,1 0-1,-1 0 1,1 0 0,-1-1-1,1 1 1,-1 0-1,1 0 1,0 0-1,0 0 1,-1 0-1,1 0 1,0 1-1,-11 17-8,11-17 3,1 0-1,-1-1 1,1 1-1,-1 0 1,1 0 0,0 0-1,0 0 1,0-1 0,0 1-1,0 0 1,0-1-1,0 1 1,3 2 0,5 9 1,-8-12 4,-1-1 0,0 1 0,0 0-1,0-1 1,1 1 0,-1-1 0,0 1 0,1 0 0,-1-1 0,0 1-1,1-1 1,-1 1 0,1-1 0,-1 1 0,0-1 0,1 0 0,0 1 0,-1-1-1,1 0 1,-1 1 0,1-1 0,-1 0 0,1 1 0,0-1 0,-1 0 0,1 0-1,-1 0 1,1 0 0,0 1 0,0-1 0,2 0 5,51 49-152,-21-20 174,-33-22-49,1-5 21,-1 0-1,1-1 0,-1 1 1,0 0-1,1 0 0,-1-1 1,0 1-1,0 0 0,0 0 0,-1-1 1,1 1-1,0 0 0,-1 0 1,0 2-1,-3-3 2,4-1-1,0 0 0,-1 0 0,1 0 0,0 0 0,-1 0 0,1 0 0,0 1 0,-1-1 0,1 0 0,0 0 0,-1 0 0,1 0 0,0 1 0,0-1 0,-1 0 0,1 0 0,0 1 0,0-1 0,0 0 0,-1 0 0,1 1 0,0-1 0,0 0 0,0 1 0,0-1 0,-1 0 0,1 1 0,0-1 0,0 0 0,0 1 0,0-1 0,0 0 0,0 1 0,0-1 0,0 0 0,0 1 0,0-1 0,0 0 0,0 1 0,0-1 0,0 0 0,1 1 0,-1-1 0,0 0 0,0 1 0,0-1 0,1 0 0,-3 3 4,0-1 1,0 0 0,0 0 0,0 0 0,-1 0-1,1 0 1,-1-1 0,1 1 0,-1-1 0,1 1-1,-1-1 1,0 0 0,1 0 0,-5 0 0,-20 12 7,20-9-12,-49 22 14,34-11 9,21-14-22,-1 1 0,1-1 0,0 0 0,0 0 0,-1 0 0,1 0 0,0 0 0,-1 0-1,1 0 1,-1-1 0,0 1 0,1-1 0,-1 1 0,1-1 0,-1 1 0,0-1 0,-3 0 0,3 0-15,-5-7-893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1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49 1004,'4'-11'3755,"2"-9"905,-6 19-4589,0 1-1,0-1 1,0 1 0,0-1 0,0 0 0,0 1-1,0-1 1,0 1 0,0-1 0,1 0-1,-1 1 1,0-1 0,0 1 0,1-1 0,-1 1-1,0-1 1,0 0 0,1 1 0,-1-1-1,1 1 1,-1 0 0,0-1 0,1 1 0,-1-1-1,1 1 1,-1 0 0,1-1 0,-1 1-1,1 0 1,0-1 0,-1 1 0,1 0 0,-1 0-1,2-1 1,6 1 4809,-6 0-4656,-13 17 852,11-16-974,1 1-73,-1 0 0,1 0 0,-1 0-1,0 0 1,1 0 0,-1 0 0,0 0-1,0 0 1,0 0 0,0 0 0,-1 0 0,1 0-1,-1 0 1,1 0 0,-1-1 0,0 1-1,1 0 1,-1 0 0,0 0 0,-2 3 0,-2 6 93,5-8-108,1 0 0,-2 0 0,1 1 1,0-1-1,-1 0 0,1 0 0,-1 0 0,0 0 0,0 0 0,0 0 0,-3 4 0,4-6-10,-1 1 0,1-1-1,-1 1 1,1-1 0,-1 1 0,1-1-1,0 1 1,0-1 0,0 1-1,0-1 1,0 1 0,0 0-1,1 2 1,-2 16 28,-17 52 51,13-42 23,-1 0-39,-5 18-135,1-20 29,10-26 21,0 1 0,-1-1 0,0 1 0,0-1 0,0 1-1,0-1 1,0 1 0,0-1 0,-3 4 0,0-1 22,1 1 1,0 0 0,1 0-1,-1 0 1,1 0 0,0 0-1,1 0 1,-1 1 0,0 12-1,-8 3 224,-1 4-219,11-5-17,3-7-3,-3-14 11,0 0 0,0 1 0,0-1 0,0 0 1,0 0-1,0 0 0,0 0 0,0 0 1,0 0-1,0 1 0,0-1 0,0 0 0,1 0 1,-1 0-1,0 0 0,0 0 0,0 0 1,0 0-1,0 1 0,0-1 0,0 0 1,0 0-1,1 0 0,-1 0 0,0 0 0,0 0 1,0 0-1,0 0 0,0 0 0,0 0 1,1 0-1,-1 0 0,0 0 0,0 0 0,0 0 1,0 0-1,0 0 0,0 0 0,1 0 1,-1 0-1,0 0 0,0 0 0,0 0 1,0 0-1,0 0 0,0 0 0,1 0 0,-1 0 1,0 0-1,0 0 0,0-1 0,0 1 1,0 0-1,0 0 0,0 0 0,0 0 0,1 0 1,-1 0-1,0 0 0,10-3 7,1 1 0,-1 1 1,1 0-1,20 1 0,-27 0-8,16 2 5,14-3-22,-24 0 2,1 0 0,-1 0 0,1 1 0,-1 0 0,1 1-1,-1 0 1,0 0 0,20 6 0,38 4 91,-3 1-273,-57-9-1174,5-24-12741,-11 8 10638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2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149 13 712,'0'0'2924,"-1"-12"1897,-46 17 106,37-1-4364,-1 0 0,1 0 0,-18 11 0,24-12-536,1 1 1,0-1-1,0 1 1,0-1-1,1 1 0,-1 0 1,1 0-1,0 0 1,0 0-1,1 0 0,-1 1 1,1-1-1,-1 5 1,-7 15-9,10-18-16,-1 0 0,1 0-1,0 0 1,1-1-1,-1 1 1,1 0-1,1-1 1,-1 1-1,1-1 1,3 6-1,-4-7-9,1 0 0,0-1 0,0 1 0,0 0 0,0-1 0,1 0 0,-1 0-1,1 0 1,0 0 0,0-1 0,0 1 0,0-1 0,0 0 0,0 0-1,1 0 1,-1-1 0,1 0 0,-1 0 0,8 1 0,-6-1 23,-1-1 0,1 1 0,-1-1 0,0-1 0,1 1 0,-1-1 1,1 0-1,-1 0 0,0 0 0,0-1 0,0 0 0,0 0 0,0 0 0,0-1 0,0 1 0,8-8 1,2-2 85,0-1 0,-1 0 0,14-19 0,-22 26-72,-5 3-3,1 0 0,0 0 0,-1 0 0,0 0 0,0-1 0,0 1 0,0 0 0,0-1 0,-1 1 0,1-1 0,-1 1 0,0-1 0,0 1 0,0-1 0,-1-3 0,0-7 120,0 11-119,0 1 1,0 1-1,-1-1 1,1 0 0,-1 0-1,1 0 1,-1 1-1,0-1 1,1 1 0,-1-1-1,0 1 1,0 0-1,0 0 1,-3-2 0,-34-14 244,32 16-277,0-1 1,-1 2 0,1-1 0,0 1-1,-1 0 1,1 0 0,0 1 0,0 0 0,-1 0-1,1 1 1,0 0 0,0 0 0,1 1-1,-1 0 1,-11 6 0,10-3-536,1-1 0,-1 1-1,2 0 1,-11 11 0,0 1-2702,0 0-3817,8-12 3819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4.6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214 12 760,'1'-1'121,"-1"1"0,0 0 0,0-1 0,0 1 0,0-1 0,0 1 0,0 0 0,0-1 1,0 1-1,0 0 0,0-1 0,0 1 0,0-1 0,0 1 0,-1 0 0,1-1 0,0 1 0,0 0 0,0-1 0,0 1 0,-1 0 0,1-1 0,0 1 0,0 0 0,-1 0 0,1-1 1,0 1-1,0 0 0,-1 0 0,1-1 0,0 1 0,-1 0 0,1 0 0,0 0 0,-1 0 0,1-1 0,0 1 0,-1 0 0,1 0 0,-1 0 0,1 0 0,0 0 0,-1 0 0,1 0 0,0 0 1,-1 0-1,1 0 0,0 0 0,-1 0 0,1 0 0,-1 1 0,1-1 0,0 0 0,-1 0 0,1 0 0,0 0 0,-1 1 0,1-1 0,0 0 0,0 0 0,-1 1 0,1-1 0,0 0 0,0 0 1,-1 1-1,1-1 0,0 0 0,0 1 0,-1 0 0,1-1-62,-1 0 0,1 1 0,-1-1 0,1 1 0,-1-1 0,1 0 0,-1 1 0,1-1 0,0 1 0,-1 0 1,1-1-1,-1 1 0,1-1 0,0 1 0,0-1 0,-1 1 0,1 0 0,0-1 0,0 1 0,0 0 0,0-1 0,0 1 0,0 0 0,0-1 0,0 1 0,0 0 1,0-1-1,0 1 0,0-1 0,0 1 0,1 0 0,-1-1 0,0 1 0,0 0 0,1-1 0,-1 1 0,0-1 0,1 1 0,0 0 0,0 0 6,0 1 0,0-1 0,0 1 0,0 0 0,0 0 0,0-1 0,0 1 0,-1 0 0,1 0 0,0 0 0,-1 0 0,0 0 0,1-1 0,-1 4 0,7 20 385,-6-20-334,0 0 0,0 0-1,0 0 1,0 1 0,-1-1 0,0 0-1,0 0 1,0 0 0,-2 8-1,0 9 459,-8 37 365,-1-17-26,11-40-872,-1 0 0,1-1 1,0 1-1,-1 0 0,1-1 1,-1 1-1,0-1 0,1 1 1,-1-1-1,0 1 0,0-1 1,0 1-1,0-1 0,0 0 1,-1 0-1,1 1 0,0-1 1,0 0-1,-2 1 0,-31 17 169,23-13-132,7-5-66,0 0 0,0 0 0,0-1 1,0 1-1,0-1 0,0 0 0,0 0 0,-1 0 1,1 0-1,0-1 0,0 0 0,0 1 1,-4-3-1,-19-1 27,1-2 1058,10 1-4742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7.6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24 676,'1'-11'4807,"9"-2"2845,-11 32-4534,1 151-854,11-127-2216,-14-29-2544,-3-27-5200,3 5 5438,-6-5-1317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10 448,'0'0'1670,"-1"-9"5748,1 9-7177,-1 1 0,0-1 0,0 0 0,1 1 0,-1-1 1,1 0-1,0 0 0,-1 1 0,1-1 0,-1 1 0,1 0 0,-1-1 1,1 0-1,0 1 0,0-1 0,0 1 0,-1 0 0,1-1 1,0 1-1,-1-1 0,1 1 0,0 0 0,0-1 0,0 1 1,0-1-1,0 1 0,0 0 0,0-1 0,0 1 0,0 0 1,0-1-1,0 0 0,1 1 0,-1 1 0,6 34 711,-3-16-306,6 23-30,-9-28-482,-1 5 136,2 1 0,0-1-1,5 22 1,-5-31-100,1 2 0,-1-1 1,-1 16-1,0-16-53,0 0 1,0 0 0,4 15 0,-3-19-56,0 1 0,0-1 1,-1 1-1,-2 12 0,1-13-14,0 0 0,1 0 0,0 0 0,1 0 0,2 9-1,-2-3 42,1 0-1,-2 0 0,0 0 0,-3 18 1,1 13 224,2-32-200,0-3-14,0-2-1,0 2 1,1-1 0,0-1-1,4 18 1,-3-21-43,-2-1 0,1 1 0,-1 0 0,0-1 0,0 1 0,-1 8 0,1 3 133,0-15-119,-3 2-2220,3-3 2049,0 0 0,0-1 0,0 1 1,0 0-1,1 0 0,-1 0 1,0 0-1,0-1 0,0 1 0,0 0 1,0 0-1,0 0 0,0-1 0,0 1 1,0 0-1,0 0 0,0 0 1,0 0-1,-1 0 0,1 0 0,0 0 1,0 0-1,0-1 0,0 1 1,0 0-1,0 0 0,0 0 0,0 0 1,-1-1-1,1 1 0,0 0 1,0 0-1,0 0 0,0 0 0,0 0 1,0-1-1,0 1 0,0 0 1,0 0-1,0 0 0,-1 0 0,1 0 1,0 0-1,0 0 0,0 0 1,-1 0-1,1 0 0,0 0 0,0 0 1,0 0-1,-1 0 0,1 0 1,0 0-1,0 0 0,0 0 0,0 0 1,0 0-1,0 0 0,0 0 1,0 1-1,-1-1 0,1 0 0,0 0 1,0 0-1,0 0 0,0 0 1,-1 1-1,-14-33-11516,14 22 8233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8.0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1 620,'-18'5'13687,"23"-4"-13188,10 29-2346,-13-27 1915,5 11-9449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8.6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303 38 1052,'10'-7'5115,"-10"5"-4705,1 1-171,-1 0 0,0 0 0,0 0 0,0 1 0,0-1 0,0 0 1,0 0-1,0 0 0,0 0 0,0 1 0,0-1 0,-1 0 0,1 0 0,0 0 0,0 1 0,-1-1 0,1 0 0,0 1 0,-1-1 0,1 0 0,-1 1 0,1-1 0,-1 0 0,0 1 0,1-1 0,-1 1 0,1-1 1,-1 1-1,-1-1 0,1 0-93,0 0 1,-1 0 0,1 1-1,0-1 1,-1 0 0,1 1 0,0-1-1,-1 1 1,1 0 0,-1-1-1,1 1 1,-1 0 0,1 0 0,-1 0-1,1 0 1,-1 0 0,1 1 0,-1-1-1,1 0 1,-1 1 0,1-1-1,-1 1 1,-1 0 0,-6 2 266,-7 2-24,1 1 1,-1 1-1,1 1 1,1 0-1,-1 1 1,1 0-1,-21 19 1,-6 14 308,11-7-454,4-4-182,24-30-62,0 1 0,1 0 0,-1 0 0,0 0 1,1 0-1,-1 0 0,1 0 0,-1 1 0,1-1 0,0 0 0,0 1 0,0-1 0,0 1 0,1-1 0,-1 1 0,1-1 0,-1 1 0,1 0 0,0-1 0,0 1 0,0-1 0,0 1 0,1 0 0,-1-1 0,1 1 0,0-1 0,1 5 0,0-3-1,0 1 0,0-1 0,0 0 0,1 1-1,0-1 1,0-1 0,0 1 0,0 0-1,1-1 1,-1 1 0,1-1 0,0 0 0,6 4-1,2-1-70,0-1-1,0 0 1,0 0-1,1-1 1,0-1-1,0 0 1,0-1 0,0 0-1,0-1 1,0-1-1,1 0 1,-1 0-1,25-6 1,30-12-3131,-4-11-3603,-45 17 3143,-6-1-110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3:58.2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0 476,'0'0'7309,"-39"6"-243,40-7-6263,-6 1-11,5 0-779,-1 0 0,1 1 0,-1-1 0,0 0 0,1 0 0,0 0-1,-1 0 1,1 1 0,-1-1 0,1 0 0,-1 1 0,1-1-1,-1 0 1,1 1 0,0-1 0,-1 0 0,1 1 0,0-1 0,-1 1-1,1-1 1,0 0 0,0 1 0,-1-1 0,1 1 0,0-1-1,0 1 1,0-1 0,-1 1 0,1-1 0,0 1 0,0 0 0,0 0-16,-1 0 2,0 0 1,0 0-1,0 0 1,1 0-1,-1 0 0,0 0 1,0 0-1,1 0 1,-1 0-1,0 0 1,1 0-1,-1 0 0,1 1 1,0-1-1,-1 0 1,1 0-1,0 1 1,0-1-1,0 0 0,0 2 1,0 35-19,0-21 15,22 13-9,-21-28 9,1 1 1,0-1-1,0-1 0,-1 1 1,1 0-1,0 0 0,0-1 1,1 1-1,-1-1 0,0 0 1,0 1-1,1-1 0,-1 0 1,1 0-1,2 0 1,15 9-10,1-4 24,-20-6-9,0 1 1,1-1 0,-1 1-1,0-1 1,0 0-1,0 1 1,1-1 0,-1 0-1,0 0 1,0 0-1,1 0 1,-1 0-1,0 0 1,0 0 0,1 0-1,-1-1 1,0 1-1,0 0 1,3-2 0,30-3-21,-30 4 28,71-42 141,-73 42-153,0 0 0,-1 0-1,1 0 1,0-1-1,-1 1 1,0-1 0,1 1-1,-1-1 1,0 1 0,0-1-1,0 0 1,2-3 0,-3 5 3,1-1-1,-1 0 1,0 0 0,0 1 0,0-1 0,1 0 0,-1 0 0,0 0-1,0 1 1,0-1 0,0 0 0,0 0 0,0 0 0,-1 1 0,1-1-1,0 0 1,0 0 0,-1 1 0,1-1 0,0 0 0,-1 0-1,1 1 1,0-1 0,-1 0 0,1 1 0,-1-1 0,1 1 0,-1-1-1,0 1 1,1-1 0,-1 1 0,1-1 0,-1 1 0,-1-1 0,-2-11-13,-15-8 6,17 19 6,1-1 1,0 1-1,-1-1 0,1 1 0,-1-1 1,1 1-1,-1 0 0,0 0 0,0 0 0,0 0 1,1 0-1,-1 0 0,0 0 0,0 0 1,0 1-1,0-1 0,0 1 0,-1 0 0,1 0 1,-3-1-1,1 0-2,-1 1 0,0-1 0,1 1-1,-1-1 1,1 1 0,-1 1 0,1-1 0,-1 1 0,0 0 0,-5 1 0,-7 9-361,-10 5-2724,8-12-4279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25.2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137 49 4,'0'0'134,"0"-1"-1,0 1 1,0-1-1,0 1 1,-1-1-1,1 1 1,0-1-1,0 0 1,0 1 0,0-1-1,0 1 1,0-1-1,0 0 1,1 1-1,-1-1 1,0 1 0,0-1-1,0 1 1,0-1-1,1 1 1,-1-1-1,0 1 1,1-1-1,-1 1 1,0-1 0,1 1-1,-1-1 1,1 1-1,-1 0 1,0-1-1,1 1 1,-1 0-1,1-1 1,0 1 0,1-2-143,-1 2 38,-1 0 0,1-1 0,-1 1 0,0 0 0,1-1 0,-1 1 0,0 0 0,1-1 0,-1 1 0,0-1 0,1 1 0,-1-1 0,0 1 0,0 0 0,0-1 0,1 1 0,-1-1 0,0 1 0,0-1 0,0 1 0,0-1 0,0 1 0,0-1 0,0 1 0,0-1 0,0 1 0,0-1 0,0 1 0,0-1 0,-1 1 1,1-1-1,0 1 0,0-1 0,0 1 0,-1-1 0,1 1 0,0-1 0,0 1 0,-1 0 0,1-1 0,-1 1 0,1 0 0,0-1 0,-1 1 0,1 0 0,-1-1 0,1 1 0,0 0 0,-1 0 0,1-1-4,0 1 0,0 0 0,0 0 1,1 0-1,-1 0 0,0 0 0,0 0 0,0 0 0,1 0 1,-1 0-1,0 0 0,0 0 0,0 0 0,0-1 0,0 1 0,1 0 1,-1 0-1,0 0 0,0 0 0,0-1 0,0 1 0,0 0 1,0 0-1,0 0 0,1 0 0,-1-1 0,0 1 0,0 0 1,0 0-1,0 0 0,0-1 0,0 1 0,0 0 0,0 0 0,0 0 1,0-1-1,0 1 0,0 0 0,0 0 0,0 0 0,0 0 1,0-1-1,-1-1 2018,1 4-2289,0-2 361,0 0-1,1 1 0,-1-1 0,0 0 0,0 1 0,0-1 0,0 1 1,0-1-1,0 0 0,0 1 0,0-1 0,0 0 0,0 1 0,0-1 1,-1 0-1,1 1 0,0-1 0,0 0 0,0 1 0,0-1 0,0 0 1,-1 0-1,1 1 0,0-1 0,0 0 0,-1 1 0,1-1 0,0 0 1,0 0-1,-1 0 0,1 1 0,0-1 0,0 0 0,-1 0 0,1 0 1,0 0-1,-1 0 0,1 1 0,0-1 0,-1 0 0,1 0 0,0 0 1,-1 0-1,1 0 0,-1 0 0,1 0 0,-3 0 2147,3-1-1820,-1 37 1103,-1-32-1486,0-1 0,0 1 0,1-1 0,0 1-1,-1 0 1,1 0 0,1-1 0,-1 1 0,0 0 0,1 0 0,0 7-1,2 59 384,0-34-215,-2-30-185,-1 1 19,1 0 0,0 0-1,1 0 1,0 0 0,0-1 0,0 1-1,5 12 1,-4-11-35,-1 0-1,0 0 1,0 0-1,0 1 1,-1-1-1,0 0 1,-3 14-1,1 8 87,-8 50 263,10-69-295,-1 0 0,1 0 1,-2 1-1,-4 20 0,4-27-54,1 0 0,0 1-1,0 0 1,0-1 0,1 1 0,1 11 0,-1-13-10,0 1 0,0-1 0,0 1 1,0-1-1,-1 1 0,0-1 0,1 1 0,-4 6 1,-7 61 214,9-62-206,0 0-1,1 0 1,0 0-1,1 0 0,0 0 1,2 17-1,0 8-7,-1-11 28,0-17-38,-1 0 0,0 0 0,0 0 0,0 0 0,-1 0 0,0 0 0,0-1 0,-1 1 0,-4 12 0,5-15-3,0 0 0,0 0 0,0 0 0,0 1 0,0-1 0,1 1 0,0-1 0,0 8 0,1-7 1,-1 0-1,0 0 1,-1 0-1,1 1 1,-1-1-1,-2 7 1,1-6-3,0-1 0,1 1 0,0-1 1,0 1-1,1 0 0,0-1 0,0 1 1,1 11-1,0-12 20,-1 1 1,1-1 0,-1 1-1,-1-1 1,1 1-1,-1-1 1,0 1 0,-3 10-1,-1 17 99,5-30-113,0-1-1,0 1 1,0 0 0,0 0-1,-1-1 1,1 1 0,-1 0-1,0 0 1,-2 4 0,2-2-9,0 0 0,0 0 1,0 0-1,0-1 0,1 1 1,0 0-1,0 0 0,0 0 1,2 7-1,-1 6-7,-1 267 1205,-11-231-1129,12-39-60,-1-10-7,1 1 1,-1-1 0,-1 0-1,1 1 1,-1-1-1,0 0 1,0 0 0,0 1-1,0-1 1,-3 5 0,2-7-2,1 0 1,0 0 0,1 1-1,-1-1 1,1 0 0,-1 0-1,1 0 1,0 1 0,0-1 0,0 0-1,1 0 1,-1 1 0,1-1-1,-1 0 1,1 0 0,0 0-1,3 5 1,2 22-15,5 115 399,-11 85 16,11-187-389,-11-38-10,0-1 0,0 1-1,0-1 1,0 1 0,1-1 0,0 1-1,0-1 1,0 0 0,0 1 0,3 4-1,-3-7 1,0 0 0,-1 1 0,1-1 0,-1 0 0,1 1 0,-1-1 0,0 0 1,0 1-1,0-1 0,0 0 0,0 1 0,0-1 0,-1 0 0,1 1 0,-1-1 0,0 0 0,0 0 0,-1 4 0,-5 22 147,7 202 701,11-188-810,-11 1-9,1-12-52,-1 1 1,-2 0 0,-6 36 0,6-52 19,0 1 1,1-1-1,3 32 0,-1-7 4,-12 16 18,0 7-63,12-19 47,0-14-16,-1 0 0,-2 1 0,-6 36 0,6-57 30,0 0 0,1-1-1,1 1 1,0 0 0,1 0 0,0-1 0,0 1-1,1 0 1,5 15 0,-7-23-15,1 1 0,-1-1 0,0 1 1,0-1-1,0 1 0,0-1 0,0 1 0,-1-1 0,0 1 0,-2 5 1,-2 24-5,6-17 2,0 1 0,7 27 0,-4-28 12,-1 1-1,1 30 0,2 1 18,-5-42-24,0 0 0,0 0 0,0 0 0,0 0 0,-1 1 0,0-1 0,-1 0 0,1 0 0,-1 0 0,0 0 0,-1 0-1,-2 7 1,2-6-4,1-1 1,0 0-1,0 1 0,1-1 0,0 1 0,0-1 0,0 1 0,1-1 0,0 1 0,0-1 0,3 9 0,3 33 8,-7 171 64,11-99-47,-11-100-20,1-14-1,-1 0 0,1-1 0,-2 1 0,1 0 0,0-1 0,-1 1 0,0 0 0,-1-1 0,1 1 0,-4 7-1,3-7-5,1-1 0,0 1 0,0 0-1,0 0 1,1 0 0,0-1-1,0 1 1,1 0 0,1 7-1,-1 9-12,0 7-9,-1-15 21,1 0-1,-2 0 1,1 0-1,-2 0 1,-6 26-1,6-34 3,1 1 0,0-1-1,0 0 1,1 1 0,0 9 0,0-9-1,0-1-1,0 1 1,-1-1 0,0 1 0,-3 9-1,3-10 0,1-1 0,-1 0 0,1 1-1,0-1 1,0 0 0,0 1 0,1-1-1,0 0 1,2 10 0,3 24 13,-6-18-2,-1-9-13,1 0 1,1-1-1,0 1 0,0 0 0,1-1 0,3 12 0,-3-15 4,-1-1 0,0 0 0,0 1 0,-1-1 0,0 0 1,-2 15-1,1 4-45,-10 35 18,12-53 30,-2 0-1,1 0 0,-1 0 0,0-1 0,0 1 0,-5 13 0,5-15-3,-1 0 0,1 1 0,1-1 0,-1 1 0,1-1 0,1 10 0,-1-10 2,1 0 1,-1 0 0,0 0-1,-1 0 1,0 0 0,0-1-1,0 1 1,-2 7 0,1-9-1,1 0 1,0 1-1,1-1 1,-1 1-1,1-1 1,0 1 0,0-1-1,0 1 1,2 6-1,-2-6-1,1 0-1,-1 1 1,1-1-1,-2 0 0,1 1 1,-2 8-1,-2-2 4,0 0 3,1 0 0,0 0 0,-3 25 0,17 23-25,-11 214 62,-11-239-75,11 73 32,0-107-1,0-1 0,0 1 0,0-1 0,0 0 0,0 1 0,0-1 1,0 0-1,0 1 0,0-1 0,-1 0 0,1 0 0,0 1 0,0-1 0,0 0 0,0 1 1,-1-1-1,1 0 0,0 0 0,0 1 0,-1-1 0,1 0 0,0 0 0,0 1 0,-1-1 1,1 0-1,0 0 0,-1 0 0,1 0 0,0 0 0,-1 1 0,1-1 0,0 0 0,-1 0 1,6 6-15,-3-5 13,-1 0 0,0 1 0,0 0 0,0-1 0,1 1 0,-2 0 0,1-1 0,0 1-1,0 0 1,-1 0 0,1 0 0,-1 0 0,1-1 0,-1 1 0,0 0 0,1 3 0,7 22-23,-7-22 24,0-1 1,0 1-1,0-1 1,0 1-1,-1 0 1,0-1-1,0 1 0,0 0 1,-2 8-1,1 16 2,1 129 6,0-157-10,-22-32-26114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30.2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36 180,'0'-9'1564,"1"8"-1448,-1 0-1,0 0 1,1 1 0,-1-1-1,0 0 1,0 0 0,0 0-1,0 1 1,1-1 0,-1 0-1,0 0 1,0 0 0,-1 0-1,1 1 1,0-1 0,0 0-1,-13-12 11285,13 14-11359,0-1-1,0 1 0,1-1 1,-1 1-1,0 0 1,0-1-1,1 1 1,-1-1-1,0 1 1,1-1-1,-1 1 1,0-1-1,1 1 1,-1-1-1,1 0 1,-1 1-1,1-1 1,-1 1-1,1-1 1,-1 0-1,1 0 1,-1 1-1,1-1 1,-1 0-1,1 0 1,0 1-1,-1-1 0,1 0 1,-1 0-1,1 0 1,0 0-1,-1 0 1,2 0-1,33 4 606,-11-1-441,203 51 1796,-193-46-1848,1-1-1,1-2 0,-1-2 0,1 0 0,43-4 0,178-27 198,-241 26-342,33-2 2,0 2 0,51 4 0,-9 1 12,61 3-22,-111-7-11,-25-1 14,0 2 0,0 0 0,0 1 0,30 6 0,-31-4-5,-1-1 1,1 0-1,16-1 0,24 3-9,50 9 169,124-1-1,-57 6-74,-160-17-66,0 0 1,-1 1 0,23 6 0,-23-4-32,1-1 0,0-1 0,24 2 0,147 8 73,-39 0-100,3 0-130,-123-12 203,52 0-1,94 11 0,-115-7-30,0-2 0,0-3 0,0-2 0,86-16 0,-104 14 1,191-25 153,-181 31-150,-7 3-30,130 2 4,-116-7 48,0-3-1,77-15 1,-96 15-44,-1 2 0,44 1 0,-43 1 8,29-6 9,-10 0 68,77 0-88,-120 6 6,-8 1 13,1-1 1,-1 0-1,0 0 1,0 0-1,0 0 1,1-1-1,-1 1 1,0-1-1,0 0 0,4-2 1,0 2-11,-1-1 1,0 1-1,1 1 1,-1-1-1,1 1 1,-1 0-1,1 1 1,7 1-1,10-1 34,235-7-36,-185 12 19,218-24 83,-188 12-141,-79 9 31,-21-2 24,-1 0-1,1 0 1,0-1-1,-1 1 0,1-1 1,-1 0-1,1 0 1,-1 0-1,1-1 1,4 0-1,22-9 5,-28 9-5,0 1 1,0-1-1,-1 1 1,1 0 0,0 0-1,0 0 1,0 0-1,0 0 1,-1 0 0,1 0-1,0 1 1,0-1 0,0 0-1,-1 1 1,1 0-1,0-1 1,0 1 0,-1 0-1,3 1 1,12 4 31,661-18-679,-638 20 609,-31-6 37,-1 0 0,1 0 1,-1-1-1,1 1 0,14-1 1,-2-4 56,-17 2-58,1 0 0,0 0 0,-1 1 0,1-1 0,0 1 0,0 0 0,-1 0 0,1 1 0,0-1 0,0 1-1,-1 0 1,1-1 0,3 3 0,4-2-1,162 0 18,199-4-14,-197 5-35,-161-2 28,0-1-8,0 1 0,1 0 0,-1 1 0,1 1 0,-1 0 0,0 1 0,23 7 1,-33-9 7,24 2 4,-27-3 1,1 1 0,-1-1 0,0 0 0,0 0 0,0 0-1,1 0 1,-1 0 0,0 0 0,0 0 0,0 0 0,1 0 0,-1 0-1,0-1 1,0 1 0,0 0 0,2-2 0,1-1 10,-3 2-11,1 1 1,-1-1 0,1 0-1,-1 1 1,1-1 0,0 1 0,-1-1-1,1 1 1,0 0 0,-1 0-1,1 0 1,-1 0 0,1 0-1,0 0 1,-1 0 0,4 1 0,1-2-11,-2 0 11,0 0 0,1 0-1,-1 1 1,0-1 0,1 1-1,-1 0 1,0 1 0,1-1-1,-1 1 1,0 0 0,1 0-1,-1 0 1,0 0 0,6 3-1,-9-3 1,0-1-1,1 0 0,-1 0 1,0 1-1,1-1 1,-1 0-1,0 0 0,1 0 1,-1 0-1,0-1 1,1 1-1,-1 0 1,0-1-1,1 1 0,-1-1 1,0 1-1,0-1 1,1 1-1,-1-1 0,0 0 1,0 0-1,0 1 1,0-1-1,2-2 0,-2 2-13,15-2 33,1 1-1,0 1 1,19 0 0,113-11-153,-94 13 118,-41 0 24,1 0-1,0-2 1,-1 1-1,1-2 0,15-3 1,-28 4-6,-1 1 1,1-1-1,-1 0 0,1 1 1,0 0-1,-1-1 0,1 1 1,0 0-1,-1 0 0,1 0 1,0 0-1,-1 0 0,1 1 1,-1-1-1,1 0 0,2 2 1,1-1 4,0 1 1,0-1-1,0 0 1,0-1 0,1 1-1,-1-1 1,6 0-1,-1-1-14,0 0 0,-1 0 0,1-1 0,11-4 0,-14 4 24,8-1 48,0 1 0,0 0 0,0 2 0,27 1 0,-4 0 2,-29 2-60,-9-3-7,0 1-1,0-1 0,1 0 1,-1 0-1,0 1 1,0-1-1,0 0 0,0 0 1,1 0-1,-1 0 0,0 1 1,0-1-1,1 0 0,-1 0 1,0 0-1,0 0 0,1 0 1,-1 1-1,0-1 1,0 0-1,1 0 0,-1 0 1,0 0-1,1 0 0,-1 0 1,0 0-1,0 0 0,1 0 1,-1 0-1,0 0 1,1 0-1,-1 0 0,0-1 1,0 1-1,1 0 0,-1 0 1,0 0-1,0 0 0,1 0 1,-1 0-1,0-1 0,0 1 1,0 0-1,1 0 1,-1 0-1,0-1 0,0 1 1,0 0-1,0 0 0,1-1 1,-1 1-1,0 0 0,0 0 1,0-1-1,0 1 0,0 0 1,0 0-1,0-1 1,3 0-3,-2 1 1,1 0 0,-1-1 0,0 1 0,0 0 0,0-1 0,0 1 0,0 0 0,1 0 0,-1 0 0,0 0 0,0 0 0,0 0 1,0 1-1,0-1 0,1 0 0,-1 1 0,0-1 0,0 0 0,0 1 0,0-1 0,0 1 0,0 0 0,0-1 0,0 1 0,1 1 1,-3 1-3,11-7 10,-7 0 30,17 3 78,-7 7 523,26-12 593,-37 6-1215,0 0-11,5 0-5,-5 0-3,39 6 49,-39-6-37,28 0 20,-28 0-22,-2 1-3,0 3-4,0-3-6,0-2 5,0-3 5,0 3 7,-2 2-366,0 0 0,0 0 0,0 0 0,0-1 0,0 1 0,0 0 0,0-1 0,0 1 0,-1-1-1,1 0 1,0 0 0,0 0 0,0 0 0,-3 0 0,-47-2-11540,30-3 7495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34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79 40,'11'-30'937,"-11"29"-898,0 0 0,0 1 0,0-1-1,0 1 1,0-1 0,0 0-1,0 1 1,0-1 0,0 1-1,0-1 1,1 1 0,-1-1-1,0 0 1,0 1 0,1-1 0,-1 1-1,0-1 1,1 1 0,-1 0-1,1-1 1,-1 1 0,1-1-1,-1 1 1,1-1 0,0-1 388,-6-2-226,1 2 85,3 2-24,-1 0-1,1-1 1,0 1-1,0-1 1,0 0-1,0 1 1,0-1-1,0 0 1,0 0-1,0 1 0,0-1 1,0 0-1,1 0 1,-1 0-1,0 0 1,0 0-1,1 0 1,-1 0-1,1 0 1,-1-1-1,0-2 1763,35-2 735,-21 7-2485,0 1 0,0 0 1,0 1-1,14 4 0,-14-3-105,0-1-1,0 0 1,0 0-1,16-1 1,208 17 1048,-12-1-895,23-6 42,-163-8-327,0 4-1,115 25 0,-179-29-155,2 0 233,1 0 0,-1-2-1,1-2 1,-1 0 0,31-4-1,127-20 405,-139 17-476,1 1 0,55 0 0,33 12-245,126-18 498,-238 13-368,0 1 0,29 6 1,-35-5 83,1 0 0,0-2 1,0 1-1,0-1 0,27-3 1,207-16 88,-205 15-101,0 2 1,0 2-1,0 2 0,0 1 1,56 14-1,-72-15-6,0-1-1,0-2 1,49-5-1,13 0-36,-15-2 64,-59 4-15,-1 1 1,1 1-1,0 0 1,25 2 0,1 3-2,47-1 0,9 3 86,-62-3-109,16-1 15,167-22 20,-91 10 107,-113 9-108,241-15-120,-30 4 99,-137 9 24,-44 1 13,75 6 0,-86-2-60,44-3-1,-50-1 25,0 2 0,-1 1 0,28 5 0,40 5 44,-63-8-50,-1 1 0,33 8 1,-45-8 8,0-1 0,32 2 0,13 1-1,48 0 18,-26 1 24,-66-7-22,1 1 0,-1 1-1,30 6 1,50 5-29,-53-12 6,-38-1-19,1 0-1,-1 0 1,1 0 0,0 1 0,8 3-1,91 8-427,-94-10 470,-1-1-1,1 0 1,0 0-1,23-4 1,0 2-58,35-2 18,-39 1 39,1 2 0,43 4 0,-26 0-25,103-5 0,-58-1 35,-18-4-26,-17 9 2,3-1-10,-29-7 2,0 3 1,70 2 0,-43 2 17,16 4-58,-24 0 84,-1 0-21,77 6 32,-112-9-37,-16-3-11,-1 0 0,0 1-1,1-1 1,-1 0 0,1 0 0,-1 1 0,1-1-1,-1 0 1,0-1 0,1 1 0,-1 0 0,1 0-1,-1-1 1,0 1 0,1 0 0,2-2 0,71 13 20,33-17-57,140 6 677,-216 6-764,-23-5 124,16 7 23,4-5-31,-20-3 7,-6 1 13,6 3-9,0-3-11,78 17 291,33 1-805,-79-13 692,-39-6-124,2 1 1,0 0 0,0 0 0,0 0 0,0 0 0,0 0 0,0-1 0,0 0 0,5 0 0,-7 0-23,1 0-52,-1-1-1,1 1 1,0 0-1,-1 1 1,1-1-1,-1 0 1,1 1 0,-1 0-1,1-1 1,-1 1-1,4 2 1,5-6-10,15-4 274,-25 7-242,-1 0 0,1 0-1,-1 0 1,1-1 0,-1 1 0,1 0 0,-1 0 0,1 0 0,-1 0 0,1 0 0,-1 0 0,1 0-1,-1 0 1,1 0 0,-1 0 0,1 0 0,-1 0 0,1 0 0,-1 0 0,1 1 0,-1-1 0,1 0 0,-1 0-1,1 0 1,-1 1 0,0-1 0,1 0 0,-1 1 0,1-1 0,-1 1 0,34-17 21,-31 14-19,-3 2 2,0 0 1,0-1-1,0 1 1,1-1-1,-1 1 1,0 0 0,0-1-1,1 1 1,-1 0-1,0 0 1,1-1-1,-1 1 1,0 0-1,1 0 1,-1-1-1,1 1 1,-1 0-1,0 0 1,1 0-1,-1 0 1,1 0-1,-1 0 1,0-1-1,1 1 1,-1 0-1,1 0 1,-1 0 0,1 0-1,-1 1 1,0-1-1,1 0 1,-1 0-1,1 0 1,-1 0-1,0 0 1,1 0-1,-1 1 1,1-1-1,-1 0 1,0 0-1,1 1 1,-1-1-1,0 0 1,1 0-1,-1 1 1,0-1-1,0 0 1,1 1 0,-1 0-1,2 0-3,5-1-3,-5 0-1,28 6 72,-28-4-81,6 5-31,-5-15 38,-3 7 23,9-5 151,-20 5-49,10 0-145,-1 1-1,0 0 0,1 0 1,-1 0-1,0 0 0,0 0 1,1 0-1,-1 1 0,1-1 0,-1 1 1,0-1-1,1 1 0,-1-1 1,1 1-1,-1 0 0,1 0 1,-2 1-1,-45 21-3969,-3-3-3788,20-9 3949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42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279 92 60,'0'0'330,"-10"-18"708,10 17-675,-9 1-50,7-3-221,2 0 0,-1-1 0,0 1 0,1-1 0,-1 1 0,1 0 0,0-1 0,0 1 0,1-1 0,0-4 0,0-3 711,-1 10-622,11-17 4186,-13 31-2584,0-12-1710,1 1 1,0 0-1,0 0 1,0-1-1,0 1 1,0 0 0,0 0-1,1 0 1,-1 0-1,0 0 1,1 0-1,0 0 1,-1 0-1,1 0 1,0 1 0,1 3-1,0 49 1276,0-33-601,10 20 24,-1 68 387,-10-97-1062,0 3 25,0-1 0,1 1 0,0 0 0,6 23 0,-5-29-35,0 0-1,-1 0 1,-1 1 0,0-1 0,0 1-1,-3 17 1,1-18-16,1 1-1,1-1 1,-1 1-1,2-1 1,-1 1-1,5 17 1,-3-19-32,3 4 40,-1 1 0,-1-1 0,-1 1 0,2 14 0,6 45 52,1 7-92,0-8 273,0-24 132,-1-6-287,1 0-81,0 15 181,0 82 438,-11 162 1191,11-233-1830,-11-62-51,1 0 0,0 1 0,1-1 0,-1 0 0,1 0 0,0 1 0,4 5 0,-3-6 6,0 1 0,-1 0-1,0 0 1,0 0 0,0 0-1,-1 0 1,1 10 0,-2-12-20,0 0 0,0 1 0,0-1 1,-1 0-1,0 0 0,0 0 0,0 0 1,-4 8-1,3-6 9,1-1 0,0 0 0,0 0-1,1 1 1,0-1 0,0 0 0,2 12 0,-1 6 94,-1 19 287,-9 65-1,5-34-42,-3 8-165,4-59-158,1 0 0,1 42 0,2-41-3,-1 0 1,-5 31-1,1-27 7,3 1 0,2 53 1,1-21 14,9-6-28,-11 4 27,1-11-5,-1 0 0,-10 63 1,-1-15 100,6-42-65,6-47-59,-1 0 1,-1 0-1,1 0 0,-1-1 1,-1 1-1,-1 7 1,1-7-8,1 1 0,0-1 0,1 1 1,-1 0-1,1-1 0,1 1 1,-1-1-1,1 1 0,4 14 0,2 27 36,-7-26-21,-1-11 11,1 0 0,0-1 0,1 1 0,1 0 0,0 0 0,3 12 1,-4-19-39,0 1 0,0 0 0,0-1 0,-1 1 0,0 0 0,0 0 0,0 0 0,-1 0 0,0-1 0,-3 12 0,-3 29 31,-4 38 8,12-47-18,-1-8 12,0 0-1,-2 0 1,-6 35 0,5-43-18,1-1 1,1 1-1,4 39 0,-2-6-27,-11 8 14,10 282 136,-11-266-81,0-9-12,0 26-33,1-34 84,-1 127-67,11-18 70,4-157-93,-4-12 8,0-1 0,0 0 0,0 1 0,0-1 0,1 0 0,-1 1 0,0-1 0,0 0 0,0 1 0,0-1 0,0 0 0,0 1 0,0-1 0,0 1 0,0-1 0,0 0 0,0 1 0,0-1 0,0 0 0,0 1 0,0-1 0,0 1 0,-1-1-1,1 0 1,0 1 0,0-1 0,0 0 0,-1 0 0,1 1 0,0-1 0,0 0 0,-1 1 0,1-1 0,-3 6 19,1 0 0,0-1 1,0 1-1,1 0 0,0 0 0,0 0 0,0 0 0,0 9 0,-7 38-16,6-44-16,0-1 0,1 1 0,0-1-1,0 1 1,1-1 0,0 1 0,3 14 0,-1 33-14,-2-55 28,1 3 0,-1-1 0,0 1-1,0-1 1,-1 1-1,1 0 1,-1-1 0,1 1-1,-1-1 1,0 1-1,-1-1 1,-2 6 0,3-6-5,0 0 0,1 1 0,-1-1 1,1 0-1,-1 0 0,1 0 1,0 0-1,0 1 0,0-1 1,1 4-1,-1 25 11,-3-20-7,0 0 1,1 0-1,0 0 0,1 0 0,0 0 0,1 0 0,2 12 0,-1 21 8,-5-38-6,3-6-1,1-1 0,-1 1 0,0 0-1,1-1 1,-1 1 0,1 0 0,-1 0-1,1 0 1,0-1 0,-1 1 0,1 0-1,0 0 1,-1 0 0,1 0 0,0 0-1,0 0 1,0 0 0,0 1 0,0-1-1,0 0 0,-1 0 0,1-1 0,0 1 0,0 0 0,0 0 0,0 0 0,0 0 0,0 0 0,1 0 0,-1 0 0,0 0 0,0-1 1,1 1-1,-1 0 0,0 0 0,1 0 0,-1 0 0,1-1 0,-1 1 0,1 0 0,0-1 0,-1 1 0,1 0 0,0-1 0,-1 1 1,2 0-1,-2 0-1,1-1 0,-1 0 1,1 1-1,-1-1 1,0 1-1,1-1 0,-1 1 1,0-1-1,1 1 1,-1-1-1,0 1 0,0-1 1,1 1-1,-1 0 1,0-1-1,0 1 0,0-1 1,0 1-1,0 0 1,0-1-1,0 1 0,0-1 1,0 1-1,0 0 1,0-1-1,0 1 1,-1-1-1,1 1 0,0 0 1,-1 0-1,-8 19 34,6-14-35,3-5-1,0 1 0,-1-1 1,1 1-1,0-1 0,1 1 0,-1-1 0,0 1 0,0-1 0,1 1 1,-1 0-1,1-1 0,-1 0 0,1 1 0,0-1 0,-1 1 0,1-1 0,0 0 1,0 0-1,1 2 0,-2-2 1,0 0 1,0 0 0,1 0-1,-1 1 1,0-1 0,-1 0-1,1 0 1,0 0-1,0 0 1,0 1 0,-1-1-1,1 0 1,0 0-1,-1 0 1,1 0 0,-1 0-1,0 1 1,-4 12 11,5 423-43,0-436 68,0 10-236,0-10 208,0 4 1,0-4-18,0-2 5,0-8-2,0 12 4,0-2 4,-2-7 39,-5 5-44,5-3-2,2 3 4,-1 1 1,1-1-1,-1 1 0,1 0 0,0-1 0,-1 1 0,0 0 0,1 0 1,-1-1-1,1 1 0,-1 0 0,1 0 0,-1 0 0,1-1 0,-1 1 1,0 0-1,1 0 0,-1 0 0,1 0 0,-1 0 0,1 0 1,-1 0-1,0 0 0,1 1 0,-1-1 0,1 0 0,-1 0 0,1 0 1,-1 1-1,1-1 0,-1 0 0,1 1 0,-1-1 0,-1 1 3,1-1-3,-41 18 96,41-18-98,-2-1-2,3 0 7,-1 1-1,1 0 1,-1 0 0,0-1-1,1 1 1,-1 0 0,1 0 0,-1 0-1,0 0 1,1 0 0,-1 0 0,1 0-1,-1 0 1,0 0 0,1 0-1,-1 0 1,1 0 0,-1 0 0,0 0-1,1 1 1,-1-1 0,1 0 0,-1 0-1,1 1 1,-1-1 0,1 0-1,-1 1 1,0 0 0,-1 3 1,-32 2 74,33-6-75,0 1 1,0-1-1,0 1 0,0-1 1,1 0-1,-1 1 1,0-1-1,0 0 0,0 0 1,0 0-1,0 0 0,0 0 1,0 0-1,0 0 1,0 0-1,0 0 0,0 0 1,0 0-1,0-1 0,0 1 1,0 0-1,0-1 1,0 0-1,-26-4 37,26 4-42,-34-16-40,20 23-5631,8-1 1396,0-4-1332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6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160 52 644,'0'-9'16692,"-2"6"-16420,-3 5-113,-1 1-1,1-1 1,0 1-1,0 0 0,0 0 1,0 0-1,1 1 1,-1-1-1,1 1 1,-8 9-1,7-8-56,4-3-99,-1-1 1,1 1 0,-1-1 0,1 1-1,-1 0 1,1 0 0,0 0 0,0-1 0,0 1-1,0 0 1,0 0 0,0 1 0,1-1-1,-1 0 1,1 0 0,-1 0 0,1 3-1,-4 2 67,4-6-49,-1 0 0,0-1 0,1 1 0,-1 0 0,1 0 0,-1-1 0,1 1 0,-1 0 0,1 0-1,-1 0 1,1 0 0,0 0 0,0-1 0,-1 1 0,1 0 0,0 0 0,0 0 0,0 0 0,0 1 0,-9 19 81,8-19-89,-1 0-1,1 1 1,-1-1 0,1 1 0,0-1 0,0 1 0,0-1 0,1 1 0,-1 0-1,0-1 1,1 4 0,-11 37 392,11-33-374,0-7-22,1 0 1,-1-1 0,0 1-1,0 0 1,0-1 0,-1 1-1,1 0 1,-1-1 0,1 1-1,-1-1 1,0 1 0,0-1-1,0 1 1,0-1 0,-2 3-1,1 0 3,1 1 0,0-1 0,1 0-1,-1 1 1,1-1 0,0 1 0,0-1 0,2 10-1,-1 0 25,5 11-10,-1-4 9,-4-17-29,1-1 0,0 0 0,0 0 1,0 0-1,1 0 0,-1 0 0,1-1 0,0 1 0,0-1 1,0 1-1,5 3 0,46 35 470,-46-38-467,0 0 0,0-1 0,0 0 0,0 0-1,1-1 1,-1 0 0,1-1 0,-1 0 0,1 0 0,0-1 0,-1 0 0,1 0 0,0-1 0,-1 0-1,1 0 1,0-1 0,-1-1 0,0 1 0,13-7 0,3-2 5,-18 8-9,0 1-1,0-1 1,-1 0 0,1-1 0,-1 1-1,0-1 1,6-5 0,7-4 6,-15 12-9,-1-1 1,1 1-1,-1-1 1,0 1-1,1-1 1,-1 0-1,0 0 1,0 0-1,0 0 1,-1 0-1,4-4 1,17-15-7,-20 19 3,1 1 1,-1-1-1,0 1 0,0-1 0,0 0 1,0 0-1,0 0 0,0 0 0,-1 0 1,1-1-1,-1 1 0,1 0 1,-1-1-1,0 1 0,2-5 0,-3 3 1,1 1 0,0-1 0,0 1 0,0 0 0,0 0-1,1-1 1,-1 1 0,1 0 0,0 0 0,0 0 0,0 0 0,4-3-1,-4 4 1,0-1 0,0 0 0,0 1 0,0-1-1,0 0 1,-1 0 0,1 0 0,-1 0 0,0 0-1,0 0 1,0 0 0,1-4 0,-2-3-6,1 0 0,1-1 0,0 1 1,3-11-1,-2 11 4,0-1-1,-1 0 1,-1 1 0,1-14 0,-23-29 298,19 49-251,-1 0-1,1 1 1,-1-1-1,0 1 0,0-1 1,0 1-1,0 0 1,0 0-1,-1 0 1,-4-2-1,2 0 118,-6-5 81,0 0 1,-1 1-1,0 1 0,-18-9 0,25 14-176,0 1 0,0 0-1,-1 0 1,1 0-1,-1 0 1,0 1 0,0 1-1,1-1 1,-1 1-1,0 0 1,0 0 0,-8 2-1,-2-1 8,14-1-63,0-1 0,1 1 0,-1 1 0,0-1 0,1 0 0,-1 1 1,0-1-1,1 1 0,-1 0 0,1 0 0,-5 2 0,-22 13 35,9-6-98,0 1 1,1 1-1,-33 28 0,42-31-83,-44 45-1856,24-14-2347,26-26-17,4-14 4194,0 1-1,0-1 1,0 1-1,0-1 1,0 1-1,0-1 1,0 0-1,-1 1 1,1-1-1,0 1 1,0-1-1,0 0 1,0 1-1,-1-1 1,1 1-1,0-1 1,-1 0-1,1 1 1,0-1-1,0 0 1,-1 1-1,1-1 1,0 0 0,-1 0-1,1 1 1,-1-1-1,0 0 1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7.8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11 444,'-2'4'7430,"-7"11"-4941,-12 40 2219,11-23-3658,8-29-978,0 1 0,1 0 0,-1 0 0,1-1 0,0 1 0,0 0 0,0 0 0,0 7 1,1 9 112,-1-8-136,1-1-1,1 0 1,-1 0 0,2 0-1,3 15 1,-4-23-42,0 1 0,1-1 0,-1 0 0,1 0-1,-1 0 1,1 0 0,0-1 0,0 1 0,1 0-1,-1-1 1,0 0 0,1 1 0,0-1 0,-1 0 0,1 0-1,0 0 1,0-1 0,0 1 0,0-1 0,0 0 0,1 0-1,3 1 1,0-2 51,0-1-1,0-1 0,1 1 1,-1-1-1,-1-1 0,1 1 1,0-1-1,10-7 0,-6 4-10,0 0-1,-1-1 0,0 0 1,0-1-1,-1 0 0,0-1 0,-1 0 1,0 0-1,0-1 0,8-13 1,-1 2-12,-12 18-32,-1 0 0,0 0 0,0 0 1,0 0-1,0 0 0,0-1 0,-1 1 0,2-5 1,11-22 3,-11 26-9,-1 1 1,0 0-1,-1-1 1,1 1-1,-1-1 0,0 0 1,1 1-1,-1-1 1,-1 0-1,1 0 0,0-6 1,-1 0-2,0 9 1,1 0-1,-1-1 1,0 1-1,0-1 1,0 1 0,0-1-1,0 1 1,0-1-1,0 1 1,-1 0 0,1-1-1,0 1 1,-1-1-1,1 1 1,-1 0-1,1-1 1,-1 1 0,0 0-1,0 0 1,0 0-1,1-1 1,-3-1 0,-15-4-675,7 4-3279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8.5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1184,'2'-12'12013,"2"13"-10302,-4-1-1656,-1 0 0,1 0 1,0 1-1,0-1 0,0 0 1,0 1-1,-1-1 0,1 0 1,0 0-1,0 1 0,0-1 1,0 0-1,0 1 0,0-1 1,0 0-1,0 1 0,0-1 1,0 0-1,0 1 0,0-1 1,0 0-1,0 1 0,1-1 1,-1 0-1,0 1 0,0-1 1,0 0-1,0 0 0,0 1 1,1-1-1,-1 0 0,0 0 1,0 1-1,1-1 0,-1 0 1,0 0-1,0 0 0,1 1 1,-1-1-1,0 0 0,1 0 1,0 2-18,-1-1 0,1 0 0,-1 1 0,1-1 1,-1 1-1,1-1 0,-1 0 0,0 1 0,0-1 1,0 1-1,0-1 0,0 1 0,0-1 0,0 1 1,0-1-1,-1 3 0,2 18 287,1-14-229,0 0 0,0 0 0,0 0 0,-1 0 0,0 0 0,-1 9 0,8 39 303,-6-45-310,0-1 0,-1 1 0,0 0-1,-1 14 1,4 33 209,7 4-123,0 4-116,-10-62-54,0-1 0,-1 1 0,1 0 0,-1 0 0,1 1 0,-1-1 0,-1 6 0,0-7-3,1-1 1,0 0 0,-1 0 0,1 1 0,0-1 0,1 0-1,-1 0 1,0 1 0,1-1 0,-1 0 0,1 0-1,-1 0 1,1 0 0,0 0 0,0 0 0,0 0-1,2 2 1,-4-4-72,1 0 0,0 0 0,0 0 0,-1 0 0,1 0 0,0 0 0,0 0 0,-1 0 0,1 0 0,0 0 0,-1 0 1,1 0-1,0 0 0,0 0 0,-1 0 0,1 0 0,0 0 0,0 0 0,-1 0 0,1 1 0,0-1 0,0 0 0,-1 0 0,1 0 0,0 0 0,0 0 0,-1 1 0,1-1 0,0 0 0,0 0 0,0 0 0,0 1 0,-1-1 0,1 0 0,0 0 0,0 1 0,0-1 0,0 0 0,0 0 0,0 1 0,0-1 0,-20-4-14685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1084,'4'5'3449,"-4"-5"-3317,1 0-1,-1 0 1,0 1 0,0-1-1,0 0 1,0 0 0,1 0-1,-1 1 1,0-1 0,1 0-1,-1 0 1,0 1 0,1-1 0,-1 0-1,0 1 1,0-1 0,1 0-1,-1 0 1,0 0 0,0 1-1,0-1 1,0 0 0,0 1-1,0-1 1,0 1 0,0-1-1,0 0 1,0 0 0,0 0-1,0 1 1,0-1 0,0 0-1,0 1 1,0-1 0,0 1 0,0 0 76,0-1 0,0 0 0,-1 1 1,1-1-1,0 1 0,0 0 0,0-1 1,0 0-1,0 0 0,0 1 0,0-1 1,1 1-1,-1 0 0,0-1 1,0 1-1,0-1 0,0 0 0,0 0 1,0 1-1,0-1 0,1 1 0,-1-1 1,0 1-1,1-1 0,-1 0 0,1 0 1,-1 1-1,0-1 0,0 0 1,0 1-1,1-1 0,-1 0 0,1 1 1,0-1-1,0 1-365,2-1 583,1 1-1,-1 0 1,1 0 0,-1-1-1,1 0 1,-1 0 0,1 0-1,-1 0 1,1 0 0,5-3-1,15 2 674,-1 1-593,15 0 187,52-6 1,-70 2-713,-16 2-47,0 1 0,1 0 0,-1 0 0,0 0 0,1 0 0,-1 1 0,0 0 0,1 0-1,0 0 1,-1 0 0,0 1 0,6 1 0,-9-1-252,-1 0 1,0 0-1,1 0 0,-1-1 0,0 1 1,1 1-1,-1-1 0,0-1 1,0 1-1,0 1 0,0-2 0,0 1 1,0 0-1,-1 0 0,1 0 0,0 0 1,-1 0-1,1 0 0,-1-1 1,1 1-1,0 1 0,0-1 0,-1-1 1,0 1-1,1 0 0,-1 0 0,0-1 1,1 0-1,-1 1 0,-1 1 1,-14 3-7026,7-1 3573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8.9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43 228,'0'0'6034,"12"-13"-484,71-5 81,-41 19-5914,1 2 0,48 10 0,-69-14-1385,28-20-8678,-38 14 6986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0.0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1 140 1008,'0'-6'8307,"3"13"-5843,-2-6-2389,0-1 0,-1 1 0,1 0-1,-1-1 1,1 1 0,-1 0 0,1 0 0,-1-1-1,1 1 1,-1 0 0,0 0 0,1 0 0,-1 0-1,0-1 1,0 1 0,0 0 0,0 0 0,0 0-1,0 0 1,0 1 0,11 56 1954,0-7-1481,-1-12-283,-8-34-233,0 0 0,0 0-1,-1 0 1,1 0 0,-1 1 0,0 9 0,10 57 338,0-13 165,-12-46-372,1-12-156,0-1 0,-1 1 0,1 0 0,0 0 0,-1 0 1,1 0-1,0 0 0,0 0 0,0 0 0,0 0 0,0 0 0,0 1 0,0-1 1,0 0-1,1 0 0,-1 0 0,0-1 0,0 1 0,1 0 0,-1 0 0,1 0 0,-1 0 1,1 0-1,-1 0 0,1 0 0,0-1 0,-1 1 0,1 0 0,0 0 0,0-1 1,-1 1-1,1-1 0,1 2 0,0-1 506,-2-8-265,-11-43 190,11 35-401,0 0-1,-2-1 1,1 1 0,-5-15 0,3 12-27,1-1 0,1 0 1,1 0-1,2-25 0,0-5 38,-1 39-32,1 1 0,0-1-1,0 0 1,1 0 0,0 1-1,1 0 1,0-1 0,7-11-1,-5 13-10,0-1-1,0 1 0,0 0 0,1 0 0,0 1 0,1 0 0,-1 0 0,1 1 0,1 0 0,-1 0 0,1 1 0,0 0 0,0 1 0,1 0 0,-1 0 1,1 1-1,0 0 0,0 1 0,20-3 0,-29 5-11,0 1 0,1-1 0,-1 0 0,1 0 0,-1 1 0,0-1 0,0 1 1,1 0-1,-1-1 0,0 1 0,0 0 0,0-1 0,1 1 0,-1 0 0,0 0 0,0 0 1,0 0-1,-1 0 0,1 0 0,0 0 0,0 1 0,0-1 0,-1 0 0,1 0 0,-1 1 0,1-1 1,-1 0-1,1 1 0,-1-1 0,0 0 0,0 2 0,1 0 2,-1 0 1,1 0-1,-1 0 0,0-1 1,0 1-1,0 0 0,-1 0 1,1 0-1,-1 0 0,0-1 1,1 1-1,-1 0 0,0-1 1,-1 1-1,-1 3 0,-5 5-136,0-1 0,-1 0 0,-1 0-1,0-1 1,0-1 0,-1 1 0,-21 12 0,25-17-455,1-1 0,-1 0 0,0 0 1,0 0-1,0-1 0,0 0 1,0 0-1,-1-1 0,1 0 1,0 0-1,-1-1 0,1 0 1,-1 0-1,1 0 0,-14-4 0,8-7-3375,4 5 1673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0.9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97 5 168,'0'0'1223,"-23"-5"5041,19 7-5906,1 1 0,-1 0 1,1-1-1,-1 1 0,1 0 0,0 1 1,1-1-1,-1 0 0,0 1 0,1 0 1,0 0-1,0-1 0,-2 6 1,-16 59 1798,10-29-1548,9-34-572,1-1-1,-1 1 0,1 0 1,1 0-1,-1 0 1,0 0-1,1 0 0,0 0 1,0 0-1,1 0 0,0-1 1,-1 1-1,1-1 0,1 1 1,-1-1-1,1 1 1,-1-1-1,1 0 0,1-1 1,-1 1-1,0 0 0,1-1 1,0 0-1,0 1 0,0-2 1,0 1-1,0 0 0,0-1 1,10 4-1,-8-5 8,1 0 0,-1 0 0,1-1-1,-1 0 1,1 0 0,-1-1 0,1 0 0,-1 0 0,1 0-1,-1-1 1,1 0 0,-1 0 0,0 0 0,0-1-1,0 0 1,-1-1 0,1 1 0,-1-1 0,1 0 0,-1 0-1,6-7 1,-1 2 19,-1 0 1,0-1-1,-1-1 0,0 1 0,-1-1 0,0-1 0,-1 1 0,0-1 1,8-23-1,-3-7 351,-11 39-400,1 1 0,-1 0-1,0-1 1,0 1 0,0 0-1,0-1 1,-1 1 0,1-1-1,0 1 1,-1 0 0,0 0-1,1-1 1,-1 1 0,0 0-1,0 0 1,-1 0 0,1 0-1,0 0 1,-1 0-1,1 0 1,-1 0 0,1 1-1,-1-1 1,0 1 0,0-1-1,0 1 1,0-1 0,-2 0-1,2 1-19,-15 15-2297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1.6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1316,'0'0'249,"0"0"0,1 0-1,-1 0 1,1 0 0,-1 0-1,0 0 1,1-1 0,-1 1-1,1 0 1,-1 0 0,0 0-1,1 0 1,-1 1 0,0-1 0,1 0-1,-1 0 1,1 0 0,-1 0-1,0 0 1,1 0 0,-1 1-1,0-1 1,1 0 0,-1 0-1,0 0 1,1 1 0,-1-1 0,0 0-1,1 0 1,-1 1 0,0-1-1,0 0 1,1 1 0,-1-1-1,0 0 1,0 1 0,0-1 0,0 1-1,1-1 1,-1 0 0,0 1-1,0-1 1,0 0 0,0 1-1,0-1 1,0 1 0,0-1-1,0 0 1,0 1 0,0-1 0,0 1-1,0-1 1,0 0 0,-1 1-1,1-1 1,0 1 0,0-1-1,-1 1 1,0 17 215,12 42 1097,-11-17-918,-2-16-314,2-1 0,2 1 0,7 48 0,-6-61-230,-2 0 1,0 0 0,0 1 0,-3 27 0,0 0 56,13 13-79,-11-45-79,-1-7 0,1-1-1,0 1 1,0 0-1,0-1 1,0 1-1,0 0 1,1-1-1,-1 1 0,1 0 1,0-1-1,0 1 1,0-1-1,0 1 1,0-1-1,2 3 1,0 9-431,-15-52-14886,12 26 12404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2.0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53 512,'-9'0'7921,"72"-30"418,-56 26-8168,0 1 1,1 0 0,-1 0 0,0 1 0,1 0 0,0 0 0,0 0 0,-1 1 0,1 1 0,10-1 0,5 3-578,-1 0 0,27 7 1,-33-6-197,30-1-5470,-25-3-204,-11 1 2916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4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368 16 568,'-8'-3'17957,"2"2"-16304,-2-1-3593,-5-4 2457,12 6-481,1-1 0,-1 1 1,0-1-1,1 1 0,-1 0 0,0-1 1,0 1-1,1 0 0,-1 0 1,0-1-1,0 1 0,1 0 0,-1 0 1,0 0-1,0 0 0,0 0 1,1 0-1,-1 0 0,0 0 0,0 0 1,1 1-1,-1-1 0,0 0 1,0 0-1,1 1 0,-2 0 0,-1 0 78,1-1-1,-1 1 1,1-1-1,-1 1 1,1-1-1,-1 0 1,1 0-1,-1 0 0,1 0 1,-5-1-1,4 1-51,0 0 0,-1-1 0,1 1 0,0 0 0,-1 1 0,1-1 0,0 1 0,-1-1 0,1 1-1,0 0 1,-5 2 0,-14 8 224,17-10-239,0 2 0,0-1 1,0 0-1,1 1 0,-1 0 0,1 0 1,-1 0-1,1 1 0,0 0 0,0-1 0,1 1 1,-1 1-1,-3 4 0,-32 40 74,37-46-122,1 0 0,-1-1 0,1 1 0,0 0 0,0 0 0,0 1 0,0-1 0,1 0 0,-1 0 0,1 0 0,0 1 0,0-1 0,0 0 1,0 0-1,0 0 0,1 1 0,0-1 0,-1 0 0,1 0 0,0 0 0,1 0 0,-1 0 0,1 0 0,-1 0 0,1-1 0,0 1 0,0 0 0,0-1 0,0 0 0,0 1 0,0-1 0,6 4 0,9 7-10,0-1 0,1 0 0,0-2 0,23 10 0,-4-1-89,-4-3-18,26 17-19,-57-31 135,0-1 0,0 1 0,0 0 0,0-1 0,0 1 0,0 0 0,-1 1 0,1-1 0,-1 0 0,1 0 0,-1 1 0,0-1 0,0 1 0,0-1 0,0 1 0,0-1 0,0 1 0,-1-1 0,1 6 0,-3-4 4,-1 0 0,1 0 1,-1 0-1,0 0 0,0 0 1,0-1-1,0 1 1,-1-1-1,0 0 0,1 0 1,-1 0-1,-8 4 0,-4 4 28,0-1 32,0-2 0,-1 0 0,0-1 0,0-1 0,0 0 0,-1-2 0,-36 6 0,36-8-197,1-1-1,-1-1 0,0-1 0,1 0 0,-1-1 0,-27-7 1,44 9-5,1-1 0,-1 1 1,0 0-1,1 0 1,-1-1-1,1 1 1,-1 0-1,1-1 0,-1 1 1,1-1-1,-1 1 1,1 0-1,-1-1 0,1 1 1,-1-1-1,1 0 1,0 1-1,-1-1 0,1 1 1,0-1-1,0 0 1,-1 1-1,1-1 0,0 1 1,0-1-1,0 0 1,0 1-1,0-1 1,0 0-1,0 1 0,0-1 1,0 0-1,0 1 1,0-1-1,0 0 0,0 1 1,1-1-1,-1 1 1,0-1-1,0 0 0,1 1 1,-1-1-1,0 1 1,1-1-1,-1 1 0,1-1 1,-1 1-1,1-1 1,0 0-1,28-33-7804,-23 27 6615,7-11-2063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5.4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7 1252,'-33'30'6413,"24"-9"-5185,8-19-1137,-1-1 1,1 1-1,0 0 1,0-1-1,0 1 1,0 0-1,0 0 0,0 0 1,1 0-1,-1 0 1,1 0-1,-1 0 1,1 2-1,0 5-21,0 1 0,0-1 0,1 0 0,0 0 0,0 0 0,1 0 0,1-1 0,3 11 0,-4-15-45,1-1 0,-1 1-1,1 0 1,0-1 0,0 1-1,0-1 1,0 0 0,1 0-1,-1 0 1,1-1-1,0 1 1,0-1 0,0 0-1,0 0 1,0 0 0,0 0-1,0-1 1,7 2 0,-5-2-24,0 1 0,0-1-1,0 0 1,0-1 0,0 0 0,0 0 0,0 0 0,0 0 0,0-1 0,0 0 0,-1 0 0,1-1 0,0 0 0,0 0 0,-1 0-1,1-1 1,-1 1 0,0-1 0,0-1 0,9-6 0,5-4 74,-17 13-53,0 0 0,0 0 0,0 0-1,-1 0 1,1-1 0,0 1 0,-1-1 0,1 1 0,-1-1-1,0 0 1,1 1 0,-1-1 0,0 0 0,0 0 0,0 0-1,0 0 1,0-3 0,12-25 489,-10 24-191,0 0-1,-1 0 1,0 0 0,0 0-1,0-1 1,-1 1-1,0-1 1,0 0 0,0-8-1,-1 13-243,-1 0 0,1 0 0,-1-1 0,0 1 0,1 0-1,-1 0 1,0 0 0,0 0 0,0 0 0,-1 1 0,1-1 0,0 0 0,-1 0 0,1 1-1,-1-1 1,1 1 0,-1-1 0,0 1 0,0 0 0,0 0 0,0-1 0,0 1 0,0 1-1,0-1 1,0 0 0,-4-1 0,-3 0 146,0-1 0,0 1 0,0 1 1,0 0-1,-13 0 0,13 2-143,0 0 0,0 2 0,0-1 1,0 1-1,0 0 0,1 1 0,-1 0 1,1 0-1,-8 6 0,14-9-79,-2 3-8,-1-1 0,1 2-1,0-1 1,0 0 0,1 1 0,-1 0 0,1-1 0,0 1 0,-2 6 0,-1-1-43,-11 25-460,17-33 335,-1 0 0,1-1 0,0 1 0,-1 0 0,1-1-1,0 1 1,0 0 0,0-1 0,0 1 0,0 0 0,0-1 0,1 1-1,-1 0 1,1-1 0,-1 1 0,1-1 0,-1 1 0,1-1-1,0 1 1,0-1 0,1 3 0,2 4-2405,-4-7 2412,0-1 0,0 1 0,0-1 0,0 1 0,0-1 0,0 0 0,0 1 0,0-1 0,0 1 0,0-1 0,1 0-1,-1 1 1,0-1 0,0 0 0,1 1 0,-1-1 0,0 0 0,0 1 0,1-1 0,-1 0 0,0 1 0,1-1 0,-1 0 0,0 0 0,1 0 0,-1 1 0,0-1 0,1 0-1,-1 0 1,1 0 0,-1 0 0,1 0 0,-1 0 0,0 1 0,1-1 0,-1 0 0,1 0 0,0-1 0,8 1-2895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6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1 764,'17'3'11733,"-16"-2"-11537,-1-1 1,1 1 0,-1-1-1,0 1 1,1 0 0,-1-1-1,0 1 1,0 0 0,1-1-1,-1 1 1,0 0 0,0 0-1,0-1 1,0 1 0,0 0-1,0-1 1,0 1 0,0 0-1,0 0 1,0-1 0,0 1-1,-1 1 1,1 0-151,0 0 0,-1 0 0,1 0 0,0 1 0,0-1 1,1 0-1,-1 0 0,0 0 0,1 1 0,-1-1 0,2 2 0,0 3 42,1 1 0,-2 0 1,1-1-1,-1 1 0,0 0 0,-1 0 0,0 9 1,0-9-71,0 0 1,1 0 0,-1 0 0,2 1 0,-1-1-1,1 0 1,3 10 0,-2-12-11,1 0-1,-1 0 1,1 0 0,0 0 0,0-1-1,1 0 1,0 1 0,8 6-1,-11-11-175,0 1-1,0-1 1,0 0 0,0 0-1,0 0 1,0 0-1,0 0 1,1 0-1,-1-1 1,0 1 0,1-1-1,2 1 1,-3-1-216,0 0 1,0 0-1,0-1 1,-1 1-1,1-1 0,0 1 1,-1-1-1,1 1 1,0-1-1,-1 0 1,1 0-1,-1 0 1,1 0-1,-1 0 1,1 0-1,-1 0 1,0-1-1,2-1 0,6-4-2673,2-4-111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6.9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8 616,'7'6'10463,"7"7"-7000,-3 15-1632,0 2-971,-10 0-351,0-22-379,-1 0 0,1 0 0,-2 0 0,1 0 0,-1-1 0,0 1 0,0 0 0,-1 0 0,-4 13 0,5-20-100,0 1-1,0 0 1,1-1-1,-1 1 0,1 0 1,-1 0-1,1 0 1,0 0-1,0-1 1,0 1-1,0 0 0,0 2 1,0-2-10,0-1-1,0 0 1,0 0 0,0 1 0,0-1-1,0 0 1,0 1 0,0-1 0,-1 0-1,1 1 1,-1-1 0,1 0 0,-1 0-1,1 0 1,-1 1 0,1-1 0,-2 1-1,-2 12 1052,6-29-255,-1 6-765,0 0 1,0 0 0,1 1-1,0-1 1,1 0 0,0 1-1,0 0 1,6-11-1,42-63-46,-46 75-7,0 0 0,1 0-1,0 0 1,0 1 0,1-1 0,0 2 0,0-1-1,0 1 1,1 0 0,0 0 0,10-4 0,-13 7-2,1 1 0,-1-1 0,1 1 1,-1 0-1,1 0 0,0 1 0,-1 0 0,1 0 1,0 0-1,-1 0 0,1 1 0,-1 0 1,1 0-1,-1 1 0,1 0 0,-1 0 1,0 0-1,10 6 0,-13-7-8,0-1 0,0 2 0,0-1 0,0 0 0,-1 0 0,1 0 1,0 1-1,-1-1 0,1 1 0,-1 0 0,1-1 0,-1 1 0,0 0 0,0 0 0,0 0 0,0 0 0,0-1 0,0 2 0,0-1 0,-1 0 0,1 0 1,-1 0-1,0 0 0,1 0 0,-1 0 0,0 0 0,0 1 0,0-1 0,-1 0 0,1 0 0,0 0 0,-1 0 0,1 0 0,-1 0 0,0 0 0,0 0 1,-1 3-1,-9 38-1669,10-42 1435,0 0 0,0 0-1,0 0 1,0 0-1,1 1 1,-1-1 0,0 0-1,1 1 1,-1-1-1,1 0 1,-1 1 0,1-1-1,0 0 1,-1 1-1,1-1 1,0 1 0,0-1-1,0 1 1,0-1-1,0 0 1,1 1-1,-1-1 1,0 1 0,1-1-1,-1 0 1,1 1-1,-1-1 1,1 0 0,0 1-1,0 0 1,3 10-8680,5-11 5874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7.4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1824,'0'1'365,"0"0"-1,0 0 1,-1 0-1,1 0 0,0 0 1,0 1-1,-1-1 1,1 0-1,-1 0 1,1 0-1,-1 0 1,0 0-1,1 0 1,-1 0-1,0-1 1,0 1-1,1 0 0,-3 1 1,3-1 157,-1-1 0,0 1 1,0 0-1,0 0 0,0 0 0,1 0 1,-1 0-1,0 0 0,1 0 0,-1 0 1,1 0-1,-1 0 0,1 0 0,0 1 1,-1-1-1,1 5 4792,20-12-3879,1 1-9326,2-8-6992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52 2576,'10'-7'11622,"-4"-13"-5459,-1 14-5167,-5 6-1040,-1 0 0,1 0-1,0 0 1,0 0-1,-1-1 1,1 1 0,0 0-1,0 0 1,-1 0-1,1 0 1,0 0 0,0 0-1,-1 0 1,1 0 0,0 0-1,0-1 1,0 1-1,0 0 1,0 0 0,0 0-1,0 0 1,0 0 0,0 0-1,-1 0 1,1 0-1,0-1 1,0 1 0,0 0-1,0 0 1,0-1 0,0 1-1,0 0 1,0 0-1,0-1 1,0 1 0,0 0-1,0 0 1,0-1 0,0 1-1,0 0 1,0 0-1,0 0 1,0 0 0,0 0-1,0 0 1,0-1 0,0 1-1,0 0 1,0 0-1,0-1 1,1 1 0,-1 0-1,0 0 1,0 0 0,0-1-1,0 1 1,0 0-1,0 0 1,-16-5-11535,15 5 9818,-8-4-2290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54.1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68 56,'0'-1'16,"0"1"1,0 0-1,0 0 0,0 0 1,0 0-1,0 0 0,0 0 1,0-1-1,0 1 0,0 0 1,0 0-1,0 0 0,0 0 1,0 0-1,0 0 0,0 0 0,0-1 1,0 1-1,0 0 0,0 0 1,0 0-1,0 0 0,0 0 1,0 0-1,0 0 0,0-1 1,0 1-1,0 0 0,0 0 1,1 0-1,-1 0 0,0 0 1,0 0-1,0 0 0,0 0 1,0 0-1,0 0 0,0 0 1,0 0-1,1 0 0,-1 0 0,0-1 1,0 1-1,0 0 0,0 0 1,0 0-1,0 0 0,0 0 1,1 0-1,-1 0 0,0 0 1,0 1-1,0-1 0,0 0 1,0 0-1,0 0 0,1 0 1,-1 0-1,0 0 0,0 0 1,0 0-1,0 0 0,0 0 12,1 0 0,-1 0 0,0 0 0,0 0 0,1 1 0,-1-1 0,0 0 0,0 0 0,1 0 0,-1 0 0,0 0 0,0-1 0,1 1 0,-1 0 0,0 0 0,0 0 0,1 0 0,-1 0 0,0 0 0,0 0 0,1 0 0,-1-1 0,0 1 0,0 0 0,0 0 0,1 0 0,-1 0 0,0-1 0,0 1 0,0 0 0,0 0 0,1 0 0,-1-1 0,0 1 0,0 0 0,0 0 0,0-1 0,0 1 0,0 0 0,0 0 0,0-1 0,0 1 0,0 0 0,0 0 0,0-1 0,0 1 0,0 0 0,0 0 0,0-1 0,0 1 0,0 0 0,0 0 0,0-1 0,0 1 0,0 0 0,0 0 0,-1-1 0,1 1 0,0 0 0,0-1 0,1-2 78,1 0 0,-1 0 0,1-1-1,0 1 1,0 1 0,0-1 0,1 0-1,-1 0 1,1 1 0,-1-1 0,1 1-1,6-4 1,30-6 437,-37 11-241,-1 1-224,0 0 0,0 0 0,0 0-1,0 1 1,0-1 0,0 0-1,0 1 1,-1-1 0,1 0-1,0 1 1,0-1 0,0 1 0,-1 0-1,1-1 1,0 1 0,0 0-1,-1-1 1,1 2 0,0-2-35,-1 1 0,1 0 0,-1-1 1,1 1-1,-1-1 0,1 1 0,-1-1 1,1 1-1,0-1 0,-1 0 0,1 1 0,0-1 1,-1 0-1,1 1 0,0-1 0,-1 0 1,1 0-1,0 0 0,-1 1 0,1-1 0,0 0 1,0 0-1,-1 0 0,1 0 0,0 0 1,0-1-1,-1 1 0,1 0 0,0 0 0,0 0 1,-1-1-1,1 1 0,0 0 0,-1-1 1,1 1-1,0-1 0,6 0 221,-1 0-1,1 0 1,-1 1-1,0-1 1,1 2 0,-1-1-1,1 1 1,-1 0-1,0 0 1,9 3 0,-5-1-188,0 0 1,0 0 0,-1-1 0,21 2-1,-5-1 64,255 52 1493,-211-46-1556,1-2 0,98-4 0,-139-3-93,143 13-14,-127-4 3,-37-6 45,-1-1-1,1-1 0,-1 1 0,1-2 0,0 1 1,0-1-1,0 0 0,13-2 0,35-6-22,0 3 0,69 1-1,-81 0 17,-37 2-6,-1 1 0,1 0 0,0 1 1,0 0-1,12 1 0,-10 0-2,1 0 1,0-1-1,-1 0 0,1 0 1,0-1-1,18-4 0,28-2-20,62-5 61,-32 6-35,11-6 23,-72 10-38,-15 1 3,0 0 0,0 0 0,0 1 0,0 1-1,12 2 1,-16-2 5,-1 0-1,0 0 0,0-1 1,1 1-1,-1-1 0,0 0 1,0-1-1,7 0 0,1 0 3,39-5 0,-34 4-8,-10 1 3,0 0-1,-1 1 1,1 0 0,0 0 0,10 2 0,12 6 365,-4 3-623,-24-11 253,1 1 1,-1-1 0,1 1 0,-1-1 0,1 0 0,-1 0 0,1 0 0,-1 0 0,1 0-1,-1-1 1,0 1 0,1-1 0,-1 1 0,4-2 0,-3 1 3,0 0 0,0 0 0,0 0-1,0 1 1,0-1 0,0 1 0,0 0 0,0 0 0,4 1 0,122 19-54,-61-4 86,1-2 0,0-4 1,1-2-1,94-3 1,-131-5-67,-20-1 24,-1 1 0,0 0 0,1 1 0,-1 0 0,13 3 0,-15-2 12,-1 0-1,1-1 1,-1-1 0,1 1-1,10-2 1,40 2-2,-49 1 2,0-2 1,0 0-1,22-2 0,-27 1 0,1 0 0,0 0 0,0 1 0,0 0-1,-1 0 1,1 1 0,0 0 0,0 0 0,0 0 0,10 5 0,-10-4-2,1-1 1,0 1 0,0-1-1,0 0 1,-1-1 0,10 0-1,-14 0 12,191 0 35,-179 0-43,-12 1 1,-1-1 0,1 0 0,-1 0 0,1 0 0,0 0 0,-1-1 0,1 1 0,-1 0 0,1-1 0,0 0 0,-1 0 0,4-1 0,20 7-2,-7 1-18,58 0 31,-70-6-23,21-1-2,0 2 0,35 6 0,-45-5 114,0-1 0,0-1 0,-1-1-1,26-3 1,28-1-351,-48 5 171,26 0 43,1-1 0,53-9 0,-51 7 11,-43 4 19,-1-1-1,1 0 1,-1-1 0,15-2-1,-12 0 4,0 1-1,1 1 0,-1 0 1,15 1-1,-15 1 1,0-1 1,0-1-1,1 0 1,12-4 0,-14 4-8,0-1 0,1 1 0,-1 1 0,0 0 0,17 2 0,35-2 17,-22-3 31,55 1 0,-55 3-30,55-7 1,-78 5-15,0 0 0,0 2 0,23 2 1,20 0 4,175-3 65,-29 12 638,-10-5-590,-135-8-117,104 13-394,-142-10 283,-1 0-1,44-3 1,-40 0 223,51 5 0,-44-1-68,0-2 0,34-3 0,-6 1 10,-18-2 128,-1-1 0,57-13 0,-69 11-108,50-4-16,1 2 0,139 6 0,-104 3 7,-81 1-64,-26-1 9,1 0 0,0-1 1,-1 0-1,17-3 0,0 1-7,-1 0 1,1 1-1,0 2 0,41 6 0,41 1 83,-87-7-72,-16 0 12,1-1 1,0 1 0,-1-1 0,1-1-1,0 1 1,0-1 0,-1 0-1,1 0 1,9-4 0,-13 4-8,0 0 0,1 0 0,-1 0 0,1 0 0,-1 0 0,1 1 0,-1-1 0,1 1 0,-1 0 0,1-1 0,0 1 0,-1 0 0,1 1 0,-1-1 0,1 0 0,0 1 0,4 1 0,-2-1 4,0 0 0,0 0 0,1 0-1,-1-1 1,0 0 0,0 0 0,1 0 0,-1 0 0,0-1 0,0 0 0,6-2 0,13-1-15,-1 0-1,1 1 1,0 2-1,0 1 1,33 3-1,24-1 6,30-8 629,-95 8-661,-15-1 15,1-1 1,-1 0-1,1 0 1,-1 1-1,0-1 1,1 0 0,-1 0-1,1 0 1,-1 0-1,1-1 1,-1 1-1,1 0 1,-1-1-1,3 0 1,1 0 12,0 0 0,0 0 0,0 0 0,0 1 0,1-1 0,-1 1 0,0 1 0,0-1 0,6 2 0,11-1-51,71-7 63,-37 0 2,-2 0 22,-48 5 27,1 0 0,-1-1 1,1 0-1,-1 0 1,0-1-1,8-3 1,-12 5-4,32-5 124,-20 5-155,-8 1-48,1-1-1,-1 1 1,1 0 0,-1 1 0,0 0 0,1 0 0,9 3 0,-11-3 28,-1 0 1,1 0-1,0-1 1,-1 1 0,1-1-1,0 0 1,0-1-1,-1 1 1,1-1 0,8-2-1,24-1 67,3-2 591,-39 6-659,1 0-9,5 0-5,-3 0-4,3 0-3,-5 0 2,-2 1-6,2 3 9,10-3 8,-6-1-2,-4 0 0,28 0 40,-28 0 1,0 1-42,0 1 0,0-1-1,0 0 1,0 0 0,1 0 0,-1 0-1,0 0 1,1 0 0,-1-1 0,1 1 0,2 0-1,-3-1 331,-36-6-122,26 5-868,1 1 1,-1-2 0,1 1 0,-1-1-1,-11-4 1,-39-18-7084,44 17 5416,-17-5-1730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00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0 236,'0'0'6105,"-9"0"-4966,9 0-1065,1 1 0,-1-1 0,0 0 0,0 0-1,1 0 1,-1 0 0,0 0 0,0 0 0,1 0 0,-1 0 0,0 0 0,0 1 0,1-1-1,-1 0 1,0 0 0,0 0 0,0 0 0,1 1 0,-1-1 0,0 0 0,0 0 0,0 0 0,0 1-1,0-1 1,0 0 0,1 0 0,-1 1 0,0-1 0,0 0 0,0 0 0,0 1 0,0-1-1,0 0 1,0 0 0,0 1 0,0-1 0,0 0 0,0 1 0,0-1 0,-3 19 583,-2 10 480,11-7-153,-6-20-939,1-1 0,-1 0 0,1 1 1,-1-1-1,1 0 0,-1 1 0,0-1 1,0 1-1,0-1 0,0 1 0,0-1 1,0 0-1,0 1 0,0-1 0,0 1 1,-1-1-1,1 1 0,0-1 0,-1 0 0,0 1 1,1-1-1,-1 0 0,0 0 0,-1 3 1,2-3-17,-1 1 0,1-1 0,-1 0 0,1 1 0,0-1 0,0 1 0,0-1 0,0 1 1,0 0-1,0-1 0,0 1 0,0-1 0,1 1 0,-1-1 0,0 0 0,1 1 0,-1-1 1,1 1-1,1 1 0,4 20 63,5 28 578,0 25-301,-1-43-308,-10-15-22,-1-12-4,1 0 0,0 0 0,0 0 0,0 0 0,1 0 0,0 0 0,0 0 0,1 0 0,3 11 0,-4-15-24,0 1 0,0 0 0,0 0 0,-1 0 0,1 0 0,-1-1 0,0 1 0,0 0 0,0 0 0,0 0 0,-1 0 0,1 0 0,-2 3 0,2-3-9,-1 0 1,1-1-1,-1 1 1,1 0-1,0 0 1,0 0-1,0-1 1,0 1-1,0 0 1,1 0-1,-1-1 1,1 1-1,1 3 1,0-2 0,-1 0 0,0 0 0,0 0 0,0 1 0,0-1 0,0 0 0,-1 8 0,0-8-2,0-1-1,0 1 1,0-1 0,1 1-1,-1-1 1,1 0-1,0 1 1,0-1-1,0 0 1,0 0 0,3 4-1,-3-2 3,0-1-1,0 1 1,0-1-1,-1 1 1,1 0-1,-1-1 1,0 1-1,-1 0 0,0 6 1,0 4 59,1 179 1425,11-123-1139,-11-67-343,0 0 0,0-1 0,0 1 0,-1 0 0,1 0 0,-1 0 0,0 0-1,0-1 1,0 1 0,-3 6 0,2-4-2,1-1 0,0 1 0,0-1-1,0 1 1,1-1 0,0 1-1,0 0 1,0-1 0,2 9 0,0 9 12,-2-22-15,-1 34 198,3 1 1,6 42-1,-5-50 137,0 0-1,-2 1 1,-4 41-1,1 0-276,12-28-76,-4-22-34,-5-19 55,0 1 1,0-1-1,-1 1 1,1-1 0,-1 1-1,1-1 1,-1 1 0,1-1-1,-1 1 1,0 0 0,0-1-1,0 1 1,0-1-1,0 1 1,0 0 0,0-1-1,0 1 1,-1-1 0,1 1-1,-2 2 1,-1 7 32,0 1 0,0-1 0,1 1 0,1 0-1,0 0 1,1-1 0,0 15 0,1-10 112,-2 1 0,-4 31 0,2-24-113,1 1 0,0-1 0,2 1 0,3 24 0,0 16 196,-3 99-151,-11-111-71,11 38-44,-11-59 30,11-15 28,1 5-29,-2 0 0,0-1 0,-7 35 0,-3 0 88,10-50-74,-1-1 1,1 0 0,0 0 0,1 1-1,-1-1 1,1 0 0,0 1 0,2 9-1,0 49-13,-2 324 91,-10-342-240,10-44 159,0-1-1,0 1 1,0-1-1,0 1 1,0-1-1,0 1 1,0-1 0,0 1-1,-1-1 1,1 1-1,-1-1 1,1 1-1,-1-1 1,1 1 0,-1-1-1,0 0 1,0 1-1,0-1 1,-1 2-1,0 2 2,1-1-1,0 1 0,1-1 0,-1 1 1,1-1-1,0 1 0,0 0 0,0-1 1,2 8-1,-1 2-2,-12 89 13,5-83-8,5-19-9,1 0 0,-1-1 0,1 1 0,-1 0 0,1-1 0,0 1 1,-1 0-1,1-1 0,0 1 0,-1 0 0,1 0 0,0-1 0,0 1 1,0 0-1,0 0 0,0 0 0,0-1 0,0 1 0,0 0 0,0 0 1,0 0-1,0-1 0,0 1 0,1 0 0,-1 0 0,0 0 0,0-1 1,1 1-1,-1 0 0,1-1 0,-1 1 0,1 0 0,-1-1 0,1 1 1,-1-1-1,1 1 0,-1 0 0,1-1 0,0 0 0,0 2 0,1 27 11,-2 80 20,-4-100-37,3-8 6,1 0 0,-1-1 1,0 1-1,1 0 0,-1 0 1,1 0-1,-1-1 0,1 1 1,0 0-1,-1 0 1,1 0-1,0 0 0,-1 0 1,1 0-1,0 0 0,0 0 1,0 0-1,0 0 0,0 0 1,0 0-1,0 1 0,4 5-9,-3-6 9,0 0 0,-1-1 0,1 1 0,-1 0 0,1 0 0,-1-1 0,1 1 0,-1 0 1,1 0-1,-1 0 0,0 0 0,0 0 0,1-1 0,-1 1 0,0 0 0,0 0 0,0 0 0,0 2 0,0 87-9,11-66 70,-22 49 76,11-62-155,0-9 7,-1 0 0,1 0 0,0 1 0,0-1 0,0 0 0,0 0 0,1 0 0,-1 0 0,1 0 0,-1 0 0,1 0 0,0-1 0,-1 1 0,1 0 1,0 0-1,0 0 0,2 2 0,5 1 33,-11 1-7,-9 7-1,10-6-12,1 1-1,0-1 1,1 0-1,0 1 1,0-1 0,1 12-1,0-2-30,-1-6 121,-1-9-96,1-1 0,0 1 0,-1-1 0,1 1 0,0-1 0,0 1-1,0-1 1,0 1 0,1-1 0,-1 1 0,0-1 0,0 1 0,1-1 0,-1 0 0,1 1 0,0-1 0,-1 1 0,1-1 0,0 0 0,0 0 0,0 1 0,0-1 0,1 1 0,-1 3-2,0-1-1,0 1 0,-1 0 1,1-1-1,-1 1 0,0-1 1,-2 9-1,2-7-231,-11 5 411,11-2-129,-1-8-45,1-1 1,0 1 0,-1 0 0,1 0 0,0 0-1,0 0 1,0 0 0,0 0 0,0 0-1,0-1 1,0 1 0,0 0 0,0 0 0,0 0-1,0 0 1,1 0 0,-1 0 0,0 0-1,1-1 1,-1 1 0,0 0 0,1 0-1,-1 0 1,1-1 0,-1 1 0,1 0 0,0-1-1,-1 1 1,1 0 0,0-1 0,-1 1-1,1-1 1,1 1 0,0 0-7,-2 3 2,0-3 9,0 17 15,-7-7 4,12-9-15,-3-2-12,-2 1-111,0 0 9,0 0 1,-1 0-1,1 0 1,0 0-1,0 0 0,-1 0 1,1 0-1,-1 0 1,1 0-1,-1 0 1,1 0-1,-1 0 0,0 0 1,1-1-1,-1 1 1,-1 1-1,0 8-1104,1-5-2348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21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77 116 212,'-2'12'1268,"-27"0"1629,27-12-2442,-41 1 1053,43-1-1421,0 1 0,0-1 0,0 0 0,0 1 0,0-1 0,0 0 0,0 1 0,0-1 0,0 0 0,0 1 0,0-1 0,0 0 0,0 1 0,0-1 0,0 0-1,0 1 1,0-1 0,0 0 0,0 1 0,1-1 0,-1 0 0,0 1 0,0-1 0,0 0 0,1 0 0,-1 1 0,0-1 0,0 0 0,1 0 0,-1 1 0,0-1 0,0 0 0,1 0 0,-1 0 0,0 1 0,1-1 0,-1 0 0,0 0 0,1 0 0,-1 0 0,0 0 0,1 0 0,-1 0 0,0 0 0,1 0 0,-1 0 0,0 0 0,1 0 0,1 0 626,32 12 1796,40-6-617,-23 2-1444,-44-6-403,-1-1 1,0 1-1,1-1 0,-1 0 1,1-1-1,-1 0 0,1 0 0,0 0 1,-1 0-1,1-1 0,-1 0 1,0-1-1,8-2 0,-11 3-27,-1 0 1,1 0-1,0 0 0,0 1 0,0-1 0,0 1 1,0-1-1,0 1 0,4 0 0,16-2 12,-1-2 23,1 1 1,0 1-1,0 1 1,0 1 0,23 3-1,22-1 368,-16-2-326,32 0 339,-82 0-441,0 0 3,52 6-4,-39-7 50,-9 1-33,0-1 1,0 1-1,0 1 1,0-1-1,0 1 1,0 0-1,10 3 1,9-5 96,-24 1-110,1-1 0,-1 1 1,1-1-1,-1 1 1,1 0-1,-1 0 0,1 0 1,-1 0-1,1 0 1,-1 0-1,1 0 0,-1 0 1,0 1-1,1-1 1,-1 1-1,3 0 0,2 1-25,-1-1 0,1 0-1,0 0 1,-1-1 0,1 1-1,0-1 1,-1 0-1,1-1 1,7-1 0,13 0 312,50-4-252,-14 0-1,-36 7-47,-14-1 38,1 0 0,-1 0 0,1-1 0,19-4-1,-15 0 9,0 1 0,0 0 0,0 1 0,0 1 0,1 1 0,19 1 0,80-18 4,-42 12 281,-57 9-289,-16-2-22,-1-1 1,1 1-1,0-1 1,0 1 0,0-1-1,0 0 1,0 0 0,0 0-1,0 0 1,0 0-1,0 0 1,2-1 0,24-4 10,-1 2 1,46 0 0,-7-3 49,42-1-133,-34 1 30,-29 0 179,-29 6-143,1-2 0,-1 0 0,1 0 0,24-9 0,67-7 98,-86 15-108,0 0 0,42 2-1,65-11 0,-43 6 93,-77 4-75,-4-1-4,24 2-3,58-5 35,236-6-32,-301 15-13,-19-2 13,1 0 0,-1-1 0,1 1 0,-1-1 0,1 0 0,-1 0 0,1 0 0,0 0 0,-1-1 0,1 1 0,-1-1 0,0 0-1,5-1 1,3 1 0,259 1 37,-227 6-126,181 12 114,-113-12-30,-48 0 27,121 0-87,-34 0 128,-53 0-21,13 0-67,-95-6 34,0 0 0,-1 1 1,17 3-1,-20-1 3,0-2 0,0 1 0,0-1 0,17-1 0,145 6-48,-172-6 8,3 1 14,-1-1 14,0 0 1,0-1 0,0 1-1,1 0 1,-1-1 0,0 0-1,6-2 1,0 5-16,-9-2 15,0 0 0,1 0-1,-1 0 1,0 0 0,0 1 0,1-1 0,-1 0 0,0 0-1,0 0 1,1 0 0,-1 0 0,0 0 0,0 0-1,1 0 1,-1 1 0,0-1 0,0 0 0,1 0 0,-1 0-1,0 0 1,1 0 0,-1-1 0,0 1 0,0 0 0,1 0-1,-1 0 1,0 0 0,0 0 0,1 0 0,-1 0-1,0 0 1,0-1 0,1 1 0,-1 0 0,0 0 0,0 0-1,0-1 1,1 1 0,-1 0 0,0 0 0,0 0-1,0-1 1,0 1 0,0 0 0,1 0 0,-1-1 0,0 1-1,0 0 1,0 0 0,0-1 0,0 1 0,0 0 0,0-1-1,0 1 1,0 0 0,0 0 0,0-1 0,0 1-1,0 0 1,0 0 0,0-1 0,0 1 0,0 0 0,-1-1-1,1 0 7,13-4 12,-12 4-17,0 1 0,0-1 0,0 0 0,1 1-1,-1-1 1,0 1 0,0-1 0,1 1 0,-1 0 0,0-1 0,1 1 0,-1 0 0,0 0 0,1 0 0,-1 0 0,2 0 0,3 0-3,29-6 11,-4 0-19,25-1 671,-44 6-678,-8 1 19,0-1-1,-1 1 1,1 0 0,0 0 0,-1 0-1,1 0 1,0 1 0,4 1 0,-6 2-9,-2-3 21,-5-1-67,0 1 1,0 0 0,1 0-1,-1 0 1,0 0 0,1 1-1,-8 3 1,9-3-276,-1 0 1,0-1-1,0 1 1,0-1-1,0 0 1,0 0-1,0-1 1,0 1-1,0-1 1,0 0-1,-5 0 1,-47-11-9821,36 5 6283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7.8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50 798 1048,'0'1'197,"0"0"0,0 0 0,0 0 0,1 0-1,-1-1 1,0 1 0,-1 0 0,1 0 0,0 0 0,0 0-1,0 0 1,0 0 0,-1 0 0,1-1 0,0 1 0,-1 0 0,1 0-1,-9 7 7593,4-8-6001,4 0-1673,1 0 1,-1 0-1,1 0 0,-1-1 1,1 1-1,-1 0 1,1 0-1,-1 0 1,1 0-1,-1 0 0,1 0 1,-1 0-1,1 0 1,-1 0-1,1 0 1,-1 0-1,1 1 0,-1-1 1,1 0-1,-1 0 1,1 0-1,-1 1 1,1-1-1,-1 0 0,1 0 1,-1 1-1,1-1 1,0 1-1,-1-1 1,1 0-1,0 1 0,-1-1 1,0 1-1,1 0 454,-10 4 497,4-10 337,10 5-1185,-2 0 207,-1-11-129,4 7-282,-1 0 0,0-1 0,-1 0 0,1 0 0,5-11 0,15-18-10,19-33-11,0-12-15,0 0 12,-13 25-9,-19 22-26,-4 17 27,-6 13 16,-1 0 1,1 0 0,0-1 0,0 1 0,0 0 0,0 0-1,1 0 1,-1 0 0,1 0 0,2-2 0,14-22-7,-15 20 4,-2 5 3,-1 1 1,1 0 0,-1-1-1,0 1 1,1 0 0,-1-1-1,0 1 1,1-1 0,-1 1-1,0 0 1,0-1 0,1 1-1,-1-1 1,0 1 0,0-1-1,0 1 1,1-1 0,-1 1-1,0-1 1,0 1-1,0-1 1,0 1 0,0-1-1,0 1 1,0-1 0,0 1-1,0-1 1,-1 1 0,1-1-1,0 1 1,0-1 0,0 1-1,-1-1 1,1 1 0,0-1-1,-1 0 1,2-5-3,5 1 1,-5 4 3,0 0-1,0 0 0,0 0 1,0 0-1,0 0 0,0 0 1,0 0-1,-1 0 0,1 0 1,0-1-1,-1 1 0,1 0 1,0-1-1,-1 1 0,0 0 1,1-1-1,-1 1 0,0 0 1,1-3-1,2-1-16,-2 4 15,-1 0 0,1 1-1,0-1 1,-1 0 0,1 0 0,-1 0 0,1 1 0,-1-1 0,1 0 0,-1 0-1,0 0 1,1 0 0,-1 0 0,0 0 0,0 0 0,0 0 0,0 0 0,0 0-1,0-1 1,9-19 6,-7 19-6,-1 0-1,1-1 1,-1 1-1,0 0 1,0-1-1,0 0 1,0 1-1,0-1 0,0 0 1,0-5-1,29-34-1,-8 7-4,-15 27 7,-7 6-1,1 1 0,-1-1 0,1 0 0,0 1 0,0-1 0,-1 0 0,1 1 0,0-1 1,0 1-1,0-1 0,1 1 0,-1 0 0,3-3 0,-4-2 1,0 6 0,0 0 0,0-1 0,-1 1 0,1-1-1,0 1 1,0 0 0,0-1 0,0 1 0,0-1 0,0 1-1,0 0 1,0-1 0,0 1 0,0-1 0,0 1-1,0 0 1,0-1 0,1 1 0,-1-1 0,0 1 0,0 0-1,0-1 1,0 1 0,1 0 0,-1-1 0,0 1 0,0 0-1,1-1 1,-1 1 0,0 0 0,1-1 0,1-2-1,1 1 1,-1-1-1,-1 0 1,1 0 0,0-1-1,-1 1 1,1 0-1,-1 0 1,0-1 0,0 1-1,0-1 1,0-5-1,11-16 35,2 5-39,-10 12-3,-2 17 49,1-6-41,5 12 22,-8-13-20,-1 0-1,1 0 0,0 0 1,0 0-1,1 1 0,-1-1 1,0 0-1,0 0 0,1 0 1,0-1-1,-1 1 0,1 0 1,0 0-1,0 0 0,0 0 1,2 3-1,-2-4 1,0 0-1,-1 1 1,1-1 0,0 1-1,-1-1 1,0 1 0,1-1-1,-1 1 1,0 0 0,1-1 0,-1 1-1,0-1 1,-1 4 0,1-3-3,0-1 1,0 1 0,0-1 0,0 1 0,0 0 0,1-1-1,-1 1 1,0-1 0,1 1 0,-1-1 0,1 1 0,0-1 0,1 3-1,9 32 25,26 46-77,-21-42 112,-6-20-25,-3-7-21,-1 0-1,-1 0 1,0 0-1,-1 0 1,4 21-1,3 5 12,0 4-15,0-2 22,-1-17-65,-9-22 31,0 0 0,1 1 0,-1-1-1,0 0 1,0 0 0,0 1 0,0-1-1,0 1 1,-1-1 0,1 5 0,-1-6 6,1 1 0,-1-1 0,0 1 0,1 0 0,-1-1 0,1 1 0,-1-1 0,1 0 0,0 1 0,0-1 0,0 1 0,0-1 0,0 0 0,1 2 0,-1-2-2,0 0 1,0 0-1,0 0 0,0 1 0,0-1 0,0 0 0,-1 0 0,1 1 0,0-1 0,-1 1 0,1-1 0,-1 0 1,0 1-1,1 1 0,11 26 35,6 1 9,-14-17-76,-4-13 32,0 0-1,0 0 0,1 0 1,-1-1-1,0 1 0,0 0 0,0 0 1,0 0-1,1 0 0,-1 0 1,0 0-1,0 0 0,0 0 1,1 0-1,-1 0 0,0 0 0,0 0 1,0 0-1,1 0 0,-1 0 1,0 0-1,0 0 0,0 0 1,1 1-1,-1-1 0,0 0 0,0 0 1,0 0-1,0 0 0,1 0 1,-1 0-1,0 1 0,0-1 1,0 0-1,0 0 0,0 0 1,0 0-1,1 0 0,-1 1 0,0-1 1,0 0-1,0 0 0,0 0 1,0 1-1,0-1 0,0 0 1,0 0-1,0 0 0,0 1 0,0-1 1,0 0-1,0 0 0,0 1 2,0 0-1,0-1 1,0 1-1,0 0 0,0-1 1,0 1-1,1-1 1,-1 1-1,0 0 0,0-1 1,1 1-1,-1-1 1,0 1-1,1-1 0,-1 1 1,0-1-1,1 1 1,-1-1-1,1 1 0,-1-1 1,1 1-1,-1-1 1,1 0-1,-1 1 0,1-1 1,-1 0-1,1 0 1,-1 1-1,2-1 0,9 18 250,-28-3-3542,16-14 2425,0 1 0,-1 0 0,1-1 1,-1 1-1,1-1 0,-1 1 0,0-1 1,0 0-1,0 0 0,0 0 1,0 0-1,0 0 0,0 0 0,0 0 1,0-1-1,-4 2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8.5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35 208,'0'0'2070,"-21"-19"10371,21 18-12369,0 1 1,-1 0 0,1-1 0,0 1 0,0 0-1,0-1 1,0 1 0,0 0 0,0-1 0,0 1-1,0 0 1,0-1 0,0 1 0,0 0-1,0-1 1,1 1 0,-1 0 0,0-1 0,0 1-1,0 0 1,0-1 0,0 1 0,1 0-1,-1 0 1,0-1 0,0 1 0,1 0 0,-1 0-1,0-1 1,0 1 0,1 0 0,-1 0-1,0 0 1,1-1 0,-1 1 0,0 0 0,0 0-1,1 0 1,-1 0 0,0 0 0,1 0 0,-1 0-1,1 0 1,-1 0 0,0-1 0,1 2-1,-1-1 1,1 0 0,9-2 44,-9 1-112,0 1 1,0 0-1,0-1 1,0 1-1,0 0 1,0 0-1,1 0 0,-1 0 1,0 0-1,0 0 1,0 0-1,0 0 1,0 0-1,0 0 0,0 1 1,0-1-1,0 0 1,2 2-1,42 10 238,-29-8-130,0-1 1,0 0 0,1-1-1,-1-1 1,1-1 0,-1 0-1,1-1 1,-1 0 0,31-8-1,-46 8-110,1 1-1,-1-1 1,1 1-1,-1 0 0,1-1 1,-1 1-1,1 0 0,-1 0 1,1 0-1,-1 0 1,1 0-1,-1 0 0,1 1 1,-1-1-1,0 0 0,1 1 1,-1-1-1,1 1 1,-1-1-1,0 1 0,3 2 1,-3-3-55,-1 1 0,1 0-1,-1 0 1,1-1 0,-1 1 0,0 0 0,1 0 0,-1 0 0,0 0 0,0 0 0,1 0 0,-1 0 0,0-1 0,0 1 0,0 0 0,0 0 0,0 0 0,0 0 0,-1 0 0,1 0-1,0 0 1,0 0 0,-1 0 0,1-1 0,0 1 0,-1 0 0,1 0 0,-2 1 0,-3 15-2632,1-1-1455,-1-7-1780,-4-3 2262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9.6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28,'-8'0'11951,"5"1"-11014,-27 53 2835,23-40-3609,2 1 1,-1 0-1,2 0 1,0 0 0,1 1-1,1 0 1,-1 28-1,4-35-110,1 1 0,0-1 0,0 0 0,1 0-1,0 0 1,1-1 0,0 1 0,9 12 0,-12-18-33,1-1 0,-1 0 0,1 0 1,0 1-1,-1-1 0,1 0 0,0 0 1,1-1-1,-1 1 0,0 0 0,0-1 1,1 1-1,-1-1 0,1 0 0,-1 0 1,1 0-1,-1 0 0,1 0 0,5 0 1,-3 0 60,1-1 0,-1 0 0,1-1 0,-1 0 0,1 1-1,-1-2 1,1 1 0,-1-1 0,8-3 0,9-6 187,0-1-1,-1 0 0,31-26 0,-46 34-292,48-52 166,-48 50-95,-1 1 1,0-2 0,0 1 0,-1 0 0,1-1 0,-1 0 0,-1 0 0,1 0-1,-1-1 1,-1 1 0,1-1 0,-1 1 0,-1-1 0,1 0 0,-1 0-1,0-13 1,-1 20-47,0 1 0,0-1 0,0 1 0,-1-1-1,1 1 1,0-1 0,0 1 0,0-1 0,-1 1 0,1 0-1,0-1 1,0 1 0,-1-1 0,1 1 0,0 0 0,-1-1-1,1 1 1,0-1 0,-1 1 0,1 0 0,0 0-1,-1-1 1,1 1 0,-1 0 0,1 0 0,-1 0 0,1-1-1,-1 1 1,1 0 0,-1 0 0,1 0 0,-1 0 0,1 0-1,-1 0 1,-25 4-100,24-4-156,0 1-1,0 0 1,0-1-1,0 1 0,0 0 1,0 0-1,0 0 1,0 1-1,1-1 1,-1 0-1,0 1 0,1-1 1,-1 1-1,1-1 1,-1 1-1,1 0 0,0 0 1,0 0-1,0 0 1,0 0-1,0-1 0,0 2 1,0-1-1,0 2 1,1 4-3690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0.6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6 852,'0'0'4265,"21"-5"6740,-27 13-10016,3-5-459,11 4-204,-5 28 691,0-27-875,-1-1 0,0 1 0,-1 0 0,1 0-1,-1 10 1,6 28 254,-4-32-285,-1 0 1,-1 0-1,-1 0 1,0 0-1,-2 19 1,0 9 107,2-32-172,0 1 0,-1-1 0,0 1 0,-1-1 0,-3 12 0,2-8-17,1 1 0,1 0 0,0 0 0,1 0 0,3 22 0,-1 10 75,-13 38 142,1-13 217,-1-19-152,11-52-307,-2 16-8,-5-16 5,14-1-2,-5 0-5,0-13-3463,-1 12 2810,1 0 0,-1 0 0,1-1 0,-1 1 1,1-1-1,-1 1 0,0-1 0,0 0 0,0 1 0,0-1 1,0 0-1,0 0 0,0 1 0,-1-1 0,1 0 1,0 0-1,-1 0 0,0 0 0,0 0 0,1 0 0,-1 0 1,-1-3-1,1-12-2640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1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1220,'2'12'16700,"125"-6"-13929,-43 6-2655,-73-8-1658,-10-4 1209,-1 1-1,1-1 1,-1 0-1,1 1 0,-1-1 1,1 0-1,-1 1 1,1-1-1,0 0 0,-1 0 1,1 0-1,-1 0 1,1 0-1,-1 1 0,1-1 1,0 0-1,-1 0 1,1 0-1,-1-1 0,1 1 1,0 0-1,-1 0 1,1 0-1,-1 0 0,1 0 1,-1-1-1,1 1 1,-1 0-1,1-1 0,-1 1 1,1 0-1,-1-1 1,1 1-1,-1 0 0,1-1 1,-1 1-1,0-1 1,1 1-1,-1-1 0,1 0 1,1-5-3231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2.4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1 780,'0'34'12764,"0"5"-6532,0 8-4472,0 66-4210,0-75 4335,-11 29-1595,1 32 264,-12 8-295,22-103-254,-1 0 0,1 0 1,-1 0-1,0-1 0,0 1 0,0 0 0,-1-1 1,-2 6-1,2-6-2,1 0 0,-1 1 0,1-1 1,0 1-1,0-1 0,0 1 1,0 0-1,1 4 0,-22 70 43,11-35-29,0-15 631,11-41-471,0 10-147,-1-1 0,1 1 0,0 0 0,0-1 0,0 1 1,1-1-1,-1 1 0,1 0 0,0-1 0,0 1 1,0 0-1,0 0 0,3-6 0,-1-10 13,-2 2-33,2 12-9,0 0-1,0-1 0,-1 1 0,1-1 0,-1 0 1,2-9-1,-3 12 6,0 0 1,0 0 0,0 0-1,0 0 1,1 0-1,-1 1 1,1-1-1,0 0 1,0 1 0,0 0-1,4-5 1,13-18-2,-11 13-22,0 1 1,0 0-1,1 0 1,0 1-1,1 0 1,1 1-1,-1 0 0,1 0 1,1 1-1,12-7 1,-21 13 18,0 1 0,0 0 0,0-1 0,0 1 0,0 0 1,0 0-1,0 1 0,0-1 0,0 1 0,0-1 0,0 1 0,0 0 0,1 0 1,-1 1-1,0-1 0,0 1 0,0-1 0,0 1 0,0 0 0,0 0 0,0 0 1,0 0-1,0 1 0,-1-1 0,1 1 0,4 3 0,7 26-69,-11-23 71,-1-1 0,0 1 0,0-1 0,-1 1 0,0-1 0,-1 1 0,1 0 0,-1 0 0,-2 11 1,1 7 21,-10 29 7,12-35-43,0-14 17,-1 0 0,0-1 0,0 1 0,0 0-1,-1-1 1,0 1 0,0 0 0,0-1 0,-1 1-1,-3 7 1,5-11 9,-1 0 1,0 0-1,1 0 1,-1 1-1,1-1 0,-1 0 1,1 0-1,0 1 0,0-1 1,0 0-1,0 0 0,1 4 1,9-13-8184,-8 2 6545,1-1-1,-1 1 0,0-1 1,0 1-1,2-11 1,5-7-2301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3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34 412,'0'0'1675,"10"-6"3023,-10 6-4573,0-1 1,0 1 0,0-1 0,-1 0 0,1 1 0,0-1 0,0 1 0,0-1-1,0 1 1,0-1 0,0 0 0,0 1 0,0-1 0,0 1 0,1-1-1,-1 1 1,0-1 0,0 0 0,0 1 0,1-1 0,-1 1 0,0-1 0,0 1-1,1-1 1,-1 1 0,1-1 0,-1 1 0,0 0 0,1-1 0,-1 1-1,1 0 1,-1-1 0,1 1 0,0-1 0,1 0-165,1-7 5303,-4 16-4581,1-7-647,0-1-33,1 0 0,-1 0 1,0 0-1,0-1 1,0 1-1,1 0 0,-1 0 1,0 0-1,0 0 1,0 0-1,1 0 1,-1 0-1,0 0 0,0 0 1,1 0-1,-1 0 1,0 0-1,0 0 0,1 0 1,-1 0-1,0 0 1,0 1-1,0-1 1,1 0-1,-1 0 0,0 0 1,0 0-1,0 0 1,1 0-1,-1 1 0,0-1 1,0 0-1,0 0 1,0 0-1,1 0 0,-1 1 1,0-1-1,0 0 1,0 0-1,0 0 1,0 1-1,0-1 0,0 0 1,0 0-1,0 1 1,0-1-1,0 0 0,0 0 1,0 0-1,0 1 1,0-1-1,0 0 1,0 0-1,0 1 0,0-1 1,0 0-1,0 0 1,0 1-1,0-1 0,2 27 89,1-6-15,-2-18-63,1 0 0,0 0 0,-1 0 0,0 0 0,0 1 1,0-1-1,0 0 0,0 1 0,-1-1 0,1 1 0,-1-1 0,0 4 0,-2 57 266,1-28-202,1 156 22,5-180-98,-4-11-2,-1-1 0,1 1 0,-1-1 0,1 1 0,-1-1 0,0 1 0,1-1 1,-1 1-1,0-1 0,1 1 0,-1 0 0,0-1 0,0 1 0,0 0 0,0-1 0,1 1 0,-1-1 1,0 1-1,0 0 0,0-1 0,0 1 0,0 0 0,-1-1 0,1 1 0,0 0 0,0-1 1,0 1-1,0 0 0,-1-1 0,1 1 0,-2 2 4,1 0 1,0 0-1,0-1 0,0 1 1,0 0-1,0 0 0,1 0 1,-1 0-1,1 0 0,0 0 1,0 0-1,0 0 0,0 0 1,1 0-1,-1 0 0,1 0 1,-1 0-1,1 0 0,0 0 1,1 0-1,1 3 0,-2 0 2,1 0-1,-1 1 0,0-1 1,-1 1-1,1-1 0,-1 1 1,-1-1-1,-1 12 0,0 9 61,-8 41 400,10-15-423,0-51-42,0-1-2,-9 3 0,7 0 5,3 9-128,-1 8 424,0-20-339,-1-1 0,1 1 0,0-1 1,0 1-1,0-1 0,0 0 0,0 1 0,-1-1 0,1 1 0,0-1 0,0 0 1,-1 1-1,1-1 0,0 1 0,-1-1 0,1 0 0,0 0 0,-1 1 0,1-1 1,-1 0-1,1 0 0,0 1 0,-1-1 0,1 0 0,-1 0 0,1 0 0,-1 0 1,1 1-1,0-1 0,-1 0 0,1 0 0,-1 0 0,0 0 0,-20-31-11444,10 19 7986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386 5 784,'0'0'4403,"-17"-4"1384,16 5-5408,0-1-1,0 1 0,-1-1 0,1 1 1,0-1-1,-1 1 0,1-1 1,0 1-1,-1-1 0,1 0 0,-1 0 1,1 0-1,0 0 0,-1 0 1,1 0-1,-1 0 0,-1-1 0,-3 1-141,-28 18 1681,33-17-1821,-23 9 263,-19 13 276,40-21-518,0-1 0,0 1 0,0-1 0,0 2 0,1-2 0,-1 1 0,-4 5 0,-16 11 268,21-16-369,-1 0 0,1 0-1,0 0 1,0 0 0,0 1-1,0-1 1,1 0 0,-1 1-1,1-1 1,-1 1 0,1 0-1,-2 5 1,2-5-5,0 0-1,-1 0 1,2 1 0,-3-2-1,2 1 1,-1 0-1,0-1 1,-3 5 0,-14 19 127,5-6-52,14-19-63,0 14 40,5-7-70,1-1 0,-2 1 0,2-1 0,0 0 0,0-1 0,0 1 0,1-1 0,0 0 0,14 7 0,40 34-102,-53-41 174,12 9-7,-1 1 0,33 32-1,-41-37-47,-9-10-6,0 1 0,0-1-1,-1 1 1,1-1-1,0 1 1,-1-1-1,0 1 1,0 0-1,1 0 1,-1 0-1,0 0 1,0 0-1,0 0 1,0 0 0,-1 0-1,0 1 1,1 1-1,5 9 56,-6-12-59,0-1 1,0 0-1,1 1 0,0 0 0,-1 0 1,1-1-1,-1 1 0,0 0 0,1 0 1,-1 0-1,0-1 0,0 1 0,0 0 0,0 0 1,0-1-1,0 1 0,0 0 0,0 0 1,0 0-1,0-1 0,0 1 0,0 0 1,-1 0-1,1-1 0,0 1 0,-2 2 0,0 1-26,-1 2 25,-1 0 1,0-1-1,0 1 0,0-1 0,0 1 1,-1-2-1,-5 6 0,-1 0 82,6-6-22,1 0 0,-1-1 0,-1 1 0,2-1 0,-2 1 0,1-1 0,-9 3 0,-5 2 72,7-4-74,-1 1-1,1-1 0,-23 4 1,4-2-1,23-5-61,1 1 0,-1 0-1,1-2 1,-1 1-1,1 0 1,0-1 0,-1-1-1,0 0 1,1 1 0,-1-2-1,-10-3 1,13 4-243,0-1 0,1 1 0,0-1 0,0 0 0,0-1-1,0 1 1,0 0 0,0-1 0,1 0 0,-5-4 0,-1-14-5282,6-11-3567,3 19 5396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5.3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96,'1'-1'153,"0"1"1,0 0-1,-1 0 1,1-1-1,0 1 1,-1 0-1,1-1 0,0 1 1,-1-1-1,1 1 1,0-1-1,-1 0 1,1 1-1,-1-1 0,1 1 1,-1-1-1,0 0 1,1 1-1,-1-1 1,1 0-1,-1 0 0,0 1 1,0-1-1,1 0 1,-1 0-1,0 1 1,0-1-1,0 0 0,0 0 1,0 0-1,0 1 1,0-1-1,0 0 1,0 0-1,-1 0 0,1 1 1,0-1-1,0 0 1,-1 0-1,1 0 0,-1-9 1020,3-8 622,-2 18-1763,1 0-1,-1 0 1,0 0 0,1 0-1,-1 0 1,1 0-1,-1-1 1,0 1 0,1 0-1,-1 0 1,0 0 0,1-1-1,-1 1 1,0 0-1,1 0 1,-1-1 0,0 1-1,0 0 1,1-1-1,-1 1 1,0 0 0,0-1-1,1 1 1,-1 0-1,0-1 1,0 1 0,1-7 5812,-1 8-5814,0 0-7,0 0 0,1 0 0,-1 0 0,0 0 0,1 0 0,-1 1 1,1-1-1,-1-1 0,1 1 0,0 0 0,-1 0 0,1 0 0,0 0 0,0 0 0,-1-1 0,1 1 0,0 0 0,1 0 0,2 1 14,-1 0 1,0 0-1,1 0 0,-1 0 1,0 1-1,-1-1 0,1 1 0,0 0 1,-1 0-1,1 0 0,-1 0 0,2 4 1,33 48 150,-25-33-147,-6-10-4,1 0-1,0-1 1,1 1 0,15 16 0,-19-23-21,1 1 0,-1 0-1,0 0 1,0 0 0,0 0 0,2 8 0,8 10-6,3 1 1,7 15 20,-16-25-31,-6-13 1,-1-1 0,0 1 0,1 0 0,-1 0 1,0 0-1,0 0 0,0 0 0,0 0 0,-1 0 0,1 0 0,-1 0 0,1 3 1,3 3 6,-1-1 0,1 1 0,1-1 1,-1 0-1,11 10 0,24 44-9,-33-40 42,-6-20-42,0-1 0,-1 1 0,1 0 1,0 0-1,1 0 0,-1 0 0,0 0 0,0 0 1,0 0-1,0 0 0,1 0 0,-1-1 0,0 1 1,1 0-1,-1 0 0,1 0 0,-1-1 0,1 1 1,-1 0-1,1 0 0,0-1 0,-1 1 0,2 1 1,-1-2-2,0 0 2,-1 0-1,1 1 1,-1-1-1,1 0 1,-1 1 0,1-1-1,-1 0 1,1 1-1,-1-1 1,1 0 0,-1 1-1,0-1 1,1 1-1,-1-1 1,0 1-1,1-1 1,-1 1 0,0-1-1,0 1 1,1 0-1,-1-1 1,0 1 0,0-1-1,0 1 1,0 0-1,0-1 1,0 1 0,0-1-1,0 1 1,0 0-1,0-1 1,0 1-1,0-1 1,-1 2 0,4 0 19,-3 0-17,1-1-1,0 0 1,-1 0-1,1 0 1,0 0 0,0 0-1,0 0 1,-1 0 0,1 0-1,0-1 1,0 1 0,0 0-1,1 0 1,-1-1 0,0 1-1,0-1 1,0 1 0,2 0-1,-3 0 9,-6 8 9,6-9-20,0 0 1,0 0 0,0 0 0,0 0-1,0-1 1,0 1 0,0 0-1,0 0 1,0 0 0,0 0 0,0 0-1,0 0 1,0-1 0,0 1-1,0 0 1,0 0 0,-1 0 0,1 0-1,0 0 1,0 0 0,0 0 0,0-1-1,0 1 1,0 0 0,0 0-1,0 0 1,0 0 0,0 0 0,-1 0-1,1 0 1,0 0 0,0 0-1,0 0 1,0 0 0,0 0 0,0 0-1,0-1 1,-1 1 0,1 0-1,0 0 1,0 0 0,0 0 0,0 0-1,0 0 1,0 0 0,-1 0-1,1 0 1,0 0 0,0 1 0,0-1-1,0 0 1,0 0 0,0 0 0,-1 0-1,1 0 1,0-1-15,17 10-28,-17-9 42,0 0 1,-1 0 0,1 0 0,0 0-1,0 0 1,0 0 0,-1-1-1,1 1 1,0 0 0,0 0 0,-1 0-1,1 0 1,0 1 0,0-1-1,-1 0 1,1 0 0,0 0 0,0 0-1,-1 0 1,1 0 0,0 0-1,0 0 1,0 0 0,-1 0 0,1 1-1,0-1 1,0 0 0,0 0-1,-1 0 1,1 0 0,0 1 0,0-1-1,0 0 1,0 0 0,0 0-1,0 1 1,-1-1 0,1 0 0,0 0-1,0 1 1,0-1 0,0 0-1,0 0 1,0 1 0,0-1 0,0 0-1,0 0 1,0 1 0,0-1-1,0 0 1,0 0 0,0 0 0,0 1-1,0-1 1,1 0 0,-1 0 0,0 1-1,0-1 1,0 0 0,0 0-1,0 0 1,0 1 0,1-1 0,-1 0-1,-5 3-1483,5-3 1324,-1 0-1,1 1 0,0-1 0,-1 0 0,1 0 1,-1 1-1,1-1 0,-1 0 0,1 0 0,-1 0 1,1 1-1,-1-1 0,1 0 0,-1 0 0,1 0 1,-1 0-1,1 0 0,-1 0 0,1 0 0,-1 0 1,1 0-1,-1 0 0,1 0 0,-1 0 0,1-1 1,-1 1-1,1 0 0,0 0 0,-1 0 0,1-1 1,-1 1-1,1 0 0,-1-1 0,1 1 0,0 0 1,-1-1-1,1 1 0,0 0 0,-1-1 0,1 0 1,-20-11-5736,9 6 2936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6.6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50 196,'10'-30'5236,"-9"30"-5227,-1 0 0,0 0-1,0 0 1,1 1 0,-1-1-1,0 0 1,0 0 0,1 0-1,-1 0 1,0 0-1,0 0 1,1 0 0,-1 0-1,0 0 1,0 0 0,1 0-1,-1 0 1,0 0-1,0 0 1,1 0 0,-1 0-1,0 0 1,0 0 0,1 0-1,-1-1 1,0 1-1,0 0 1,1 0 0,-1 0-1,0 0 1,0 0 0,0-1-1,1 1 1,-1 0-1,0 0 1,0 0 0,0-1-1,0 1 1,0 0 0,1 0-1,-1 0 1,0-1-1,0 1 1,0 0 0,0 0-1,0-1 1,0 1 0,0 0-1,0-1 1,0 1 0,0 0-1,0 0 1,0-1-1,0 1 1,0 0 0,0-1-1,1-10 2310,6 10-572,-12 2-916,3-1-518,2 3 27,-1-1 1,0 1 0,1 0-1,0 0 1,0 0-1,0 0 1,0 0 0,0 0-1,1 0 1,-1 0 0,1 0-1,0 0 1,0 0 0,1 2-1,5 28 137,-7 82 232,-11-62-466,0 15-209,11 193 1361,-10-219-1364,10 5 71,0-46-92,10 17-63,-10-17 107,0 28-1435,-12-45-10973,3 9 8844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43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0 913 84,'0'-1'9720,"0"2"-9138,2-32 1738,0 29-2200,0 0 0,0 0-1,-1 0 1,1 0-1,0 0 1,-1 0-1,0 0 1,1-1-1,-1 1 1,0-1-1,0 1 1,0-1-1,-1 1 1,2-4-1,9-24 207,-6 22-258,-1 3-40,-1 0-1,0 0 1,0-1 0,0 1 0,-1-1 0,0 0 0,0 1 0,2-10-1,-3 10-18,1-1 0,0 0-1,0 0 1,0 1 0,0-1-1,1 1 1,0 0 0,5-6 0,8-18 29,-2 6-13,-12 19-20,1 0 0,-1 1 0,0-1-1,0 0 1,0 0 0,0 0 0,-1 0 0,0 0-1,0-1 1,1-4 0,-1 6-4,-1 0 0,1 1-1,-1-1 1,1 1 0,0-1-1,0 0 1,0 1 0,1-1 0,-1 1-1,2-3 1,7-19-3,-9 17 15,1 0-1,0-1 1,1 1 0,0 0-1,0 0 1,6-10 0,-2 6 17,-5 9-24,-1 0 0,0 0 1,1 0-1,-1-1 0,0 1 0,0 0 0,0-1 0,0 1 0,-1-1 0,1 1 0,-1-1 0,1 1 0,-1-1 0,0-4 0,10-23 17,-8 27-21,-1 0 0,1 0 0,-1 0 0,0 0 0,0 0 0,0-1 0,0 1 0,0-6 0,10-17 33,-10 24-31,0 0 0,1 0 0,-1 0 0,0 0 0,0-1 0,0 1 0,0 0 0,-1-1 0,1 1 0,-1-1 0,1-2-1,-1 4-2,0 0-1,0 0 0,0 0 1,0 0-1,0 0 0,0 0 1,0-1-1,0 1 0,0 0 1,1 0-1,-1 0 1,1 0-1,-1 0 0,0 0 1,1 0-1,0 0 0,-1 1 1,2-2-1,3-16 11,-5 17-10,0 0 0,-1 0-1,1 0 1,0 0-1,0 0 1,1 0-1,-1 0 1,0 1-1,0-1 1,0 0-1,1 0 1,-1 0-1,0 0 1,1 0-1,-1 1 1,1-1-1,-1 0 1,1 0 0,-1 1-1,1-1 1,-1 0-1,1 1 1,0-1-1,1-1 1,-2 2 1,1-1 0,-1 0 0,0 1 0,1-1 0,-1 0 0,0 1 1,1-1-1,-1 0 0,0 0 0,0 1 0,0-1 0,0 0 0,0 0 0,0 1 0,0-1 0,0 0 1,0 0-1,0 0 0,0 1 0,-1-2 0,2-13-2,2 11 3,0 1 1,-1-1 0,0 0-1,0-1 1,0 1-1,-1 0 1,1 0 0,-1-1-1,1-6 1,2 3 1,-3 8-5,-1-1 1,1 0 0,0 1 0,-1-1-1,1 0 1,-1 0 0,1 1 0,-1-1-1,0 0 1,1 0 0,-1 0 0,0 0 0,0 1-1,1-1 1,-1 0 0,0 0 0,0 0-1,0-2 1,5-3-9,-5 5 8,0 1-1,1 0 0,-1 0 1,0 0-1,1-1 0,-1 1 1,0 0-1,1 0 0,-1-1 0,0 1 1,1 0-1,-1-1 0,0 1 1,0 0-1,1-1 0,-1 1 1,0-1-1,0 1 0,0 0 0,0-1 1,1 1-1,-1-1 0,0 1 1,0-1-1,0 1 0,0 0 1,0-1-1,0 0 0,0 0 10,1-10 151,3 9-117,-3 2-36,-1 0 0,0 0 0,1 0 1,-1 0-1,0-1 0,1 1 1,-1 0-1,0 0 0,0-1 0,1 1 1,-1 0-1,0 0 0,0-1 0,1 1 1,-1 0-1,0-1 0,0 1 1,0 0-1,1-1 0,-1 1 0,0 0 1,0-1-1,0 1 0,0 0 1,0-1-1,0 1 0,0 0 0,0-1 1,0 1-1,0-1 0,0 1 0,0 0 1,0-1-1,0 1 0,0 0 1,-1-1-1,7-5 86,-5 5-87,0 1 1,1-1 0,-1 0-1,0 0 1,0 0 0,0 0-1,0 0 1,-1 0 0,1 0-1,0 0 1,0 0 0,-1 0-1,1-1 1,0 1 0,-1 0-1,1-1 1,-1 1 0,0 0-1,1-1 1,-1 0 0,11-18 9,-6 13 18,-5 7-38,0-1 0,1 1-1,-1 0 1,0 0 0,1 0 0,-1 0 0,0 0 0,1-1 0,-1 1 0,0 0 0,0 0-1,1-1 1,-1 1 0,0 0 0,0 0 0,1-1 0,-1 1 0,0 0 0,0 0-1,0-1 1,0 1 0,1 0 0,-1-1 0,0 1 0,0 0 0,0-1 0,0 1 0,0 0-1,0-1 1,0 1 0,0-1 0,0 1 0,0 0 0,0-1 0,0 1 0,0-1-1,10-16 144,-9 16-139,-1 1 0,0-1 0,0 0 0,1 1 0,-1-1-1,1 0 1,-1 1 0,0-1 0,1 0 0,-1 1 0,1-1 0,0 1 0,-1-1 0,1 1-1,-1-1 1,1 1 0,0 0 0,-1-1 0,1 1 0,0 0 0,-1-1 0,1 1-1,0 0 1,0 0 0,-1 0 0,1-1 0,0 1 0,0 0 0,-1 0 0,1 0 0,0 0-1,0 1 1,1-1 0,-2-4 62,0 7-48,0-2-31,0 0 18,-1-1 0,1 1 0,0-1 0,-1 1 0,1 0 1,0-1-1,0 1 0,0 0 0,0-1 0,0 1 0,0 0 0,0-1 0,0 1 0,0 0 1,0-1-1,0 1 0,0 0 0,0-1 0,0 1 0,1 0 0,-1-1 0,0 1 1,0-1-1,1 1 0,-1 0 0,0-1 0,1 1 0,0 0 0,8 16 171,10 26 147,14 40-67,31 82 50,-54-130-208,-9-29-51,1 0 0,-1 0 0,1 0 0,0-1 0,6 11 0,8 24 199,-14-33-214,0-1-1,0 1 1,1-1-1,0 0 0,1 0 1,3 6-1,-5-8-21,0 0 0,0 0 0,-1 0 0,1 0 0,-1 0 0,0 0 0,-1 0 0,2 5 0,8 53 256,-10-49-205,0-10-51,-1 0-1,1 0 0,0 0 0,0 0 1,0 0-1,1-1 0,-1 1 0,0 0 0,1 0 1,0 0-1,0-1 0,0 1 0,0 0 1,0-1-1,2 4 0,10 25 60,-2-13-48,-11-5-45,2-7-52,5-8 28,-16-27-9776,7 21 6518,-7-3-35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44.1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17 376,'5'-16'16248,"65"20"-14572,-48-2-1584,0 0-1,0 1 1,31 10-1,-12 5-123,-39-16 5,0-1 0,0 0 0,0 0 0,1 0 0,-1 0 0,0 0 0,0 0 0,0-1 0,1 1 0,-1-1 0,0 0 0,4 1 0,11 1-1200,-8-1-2690,10-10-8142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4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70 18 884,'11'-18'14639,"-11"24"-13985,-7-6-16,12 0-429,-3 0-78,-22 6 95,18-6-217,-11 20 241,11-18-238,0 0 0,0 1-1,0-1 1,1 0 0,-1 1 0,1-1-1,-1 1 1,1 0 0,0-1 0,0 1-1,-1 4 1,-9 23 115,12-26-119,-8 10 1,4-8-7,1-1 38,1 0 0,0 1-1,0-1 1,1 1 0,-1-1 0,1 1 0,0-1 0,0 1-1,3 9 1,-2 8 71,23 18-89,47 44-24,-67-82 3,-1 0 1,0-1-1,1 0 1,0 1-1,-1-1 1,1 0-1,0-1 1,0 1-1,0-1 0,0 0 1,1 0-1,-1 0 1,0 0-1,6 0 1,-7-1-1,0 0-1,0 0 1,1 0 0,-1 0-1,0-1 1,0 1 0,0-1 0,0 1-1,0-1 1,0 0 0,0-1-1,0 1 1,0 0 0,-1-1 0,1 1-1,0-1 1,-1 0 0,0 0-1,1 0 1,-1 0 0,0-1 0,0 1-1,3-5 1,46-96 437,-49 99-412,0 0 1,-1 0-1,1 0 1,-1 0-1,0 0 0,0-1 1,0 1-1,0 0 1,-1-1-1,0 1 0,0-5 1,-20-14 20,19 23-54,-3 8-53,3-8 33,0 1-1,1-1 1,-1 1 0,1 0 0,-1 0-1,1-1 1,-1 1 0,1 0-1,-1 0 1,1 0 0,0-1 0,0 1-1,-1 0 1,1 0 0,0 0-1,0 0 1,0 0 0,0-1 0,0 1-1,0 1 1,8 18-2596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5.9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32 940,'1'0'68,"-1"1"-1,0-1 1,1 0-1,-1 0 0,1 0 1,-1 0-1,0 0 1,1 0-1,-1 0 1,1-1-1,-1 1 1,0 0-1,1 0 1,-1 0-1,1 0 1,-1 0-1,0-1 1,1 1-1,-1 0 1,0 0-1,1-1 1,-1 1-1,0 0 0,0 0 1,1-1-1,-1 1 1,0 0-1,0-1 1,1 1-1,-1 0 1,0-1-1,0 1 1,0 0-1,0-1 1,1 1-1,-1-1 1,0 1-1,0 0 1,0-1-1,0 1 1,0-1-1,0 1 1,0 0-1,0-1 0,0 1 1,0-1-1,0 1 1,-1 0-1,1-2 1,0-3 1748,3-6 1609,2 8-2000,-2 12 3936,-3-4-5199,0 0 1,0 0-1,1 0 1,0 0-1,0-1 1,0 1-1,4 9 1,-4-10-120,0 1 0,0 0 1,0-1-1,-1 1 0,1 0 0,-1 0 1,0-1-1,0 1 0,-2 8 0,1-7 4,0 0-1,1 0 0,0 1 1,0-1-1,2 12 1,16 125 493,-13-92-316,-6-44-190,1 0 1,1 0 0,-1-1-1,1 1 1,1 0 0,1 6-1,3 36 147,-1-3 54,-4-39-187,1-1 0,-1 1-1,0 0 1,-1-1-1,1 1 1,-1 0-1,-2 7 1,2-9-27,-1 1 1,1 0-1,0 0 0,1 0 1,-1-1-1,1 1 0,0 0 1,4 9-1,-2 40 248,-4-34-187,0-29-207,1 7 26,-1 1-655,1-1 634,-1 1-1,0 0 0,1 0 1,-1-1-1,1 1 0,-1 0 1,1-1-1,-1 1 0,1-1 0,-1 1 1,1 0-1,-1-1 0,1 1 1,0-1-1,-1 0 0,1 1 1,0-1-1,0 1 0,-1-1 1,1 1-1,0-1 0,0 0 0,0 1 1,-1-1-1,1 1 0,0-1 1,0 0-1,0 1 0,0-2 1,0-28-4657,-1 10 539,-6 6 893,5-3 165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6.3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1168,'0'0'3080,"41"0"5284,-22 1-7378,1 1 0,29 6 0,-36-4-1059,0-2-1,1 0 1,-1 0 0,0-1 0,1-1-1,-1 0 1,14-3 0,44-13-3075,-5-12-4718,-53 17 5224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7.8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0 288,'0'0'14193,"0"9"-11564,0 25-2124,0-25-475,0-2 10,0 0 0,0 1 0,0-1 0,-1 0 0,-1 1 0,1-1 1,-4 11-1,3-12 1,1 0 1,1-1 0,-1 1 0,1 0 0,0-1-1,0 1 1,0 0 0,1 0 0,0-1 0,0 1-1,2 5 1,4 32 181,-7-38-207,0 1 0,0 0 0,1-1 0,0 1 0,0 0 0,0-1 0,4 9 0,-3-6-14,-1-1-1,0 1 0,0 0 0,0 0 0,-1 0 0,0-1 0,-1 1 0,-1 8 0,0 16 16,2 81 68,-10-93-65,-1 34 14,11-2 246,0-48-68,0-6-23,0-28-44,0 26-152,-1-1 0,1 1-1,1-1 1,-1 1 0,1-1 0,0 1 0,0-1 0,0 1-1,0 0 1,3-5 0,17-46-30,-13 36 56,-8 18-17,0 0-1,0-1 0,1 1 1,-1-1-1,1 1 0,-1 0 0,1-1 1,0 1-1,-1 0 0,1 0 1,0 0-1,0-1 0,0 1 0,0 0 1,0 0-1,0 0 0,0 0 1,3-1-1,-2 0-1,0 1 0,-1-1 0,1 1 0,0-1 0,-1 0 0,1 0 1,-1 0-1,1 0 0,-1 0 0,0 0 0,2-4 0,-2 4-2,0-1 1,0 1-1,1 0 0,-1-1 0,1 1 1,-1 0-1,1 0 0,0 0 1,0 0-1,0 0 0,4-3 0,9-10-7,-13 14 9,-1-1 0,0 0 1,0 1-1,1-1 0,-1 1 1,1-1-1,0 1 0,-1 0 0,1 0 1,0 0-1,-1 0 0,1 0 1,0 0-1,4-1 0,4-1 2,34-1-11,-39 5 13,1 0 0,-1 1-1,0 0 1,1 0 0,-1 0-1,0 0 1,0 1 0,-1 0-1,1 0 1,7 6-1,-10-4 0,0-1-1,0 1 0,0-1 0,0 1 0,-1 0 0,0-1 0,0 1 0,0 0 0,-1 0 0,1 0 0,-1 0 0,0 0 1,-1 0-1,0 5 0,0 9 13,-10 43 48,12-57-60,-1 0 0,0 0 0,-1 1-1,0-1 1,1 0 0,-2 0 0,1 0-1,-3 8 1,0 17-20,4-28 16,0-1 0,1 1-1,-1 0 1,0-1 0,0 1-1,-1 0 1,1 0 0,0-1-1,-1 1 1,1 0 0,-1-1-1,1 1 1,-1-1 0,0 1-1,1 0 1,-1-1 0,-1 2-1,-2 22-2602,5-19 448,0-18 407,-12-13-8180,11 13 6539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06.5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5 144,'0'0'1698,"-11"5"-1103,11-6-596,-1-4 614,-7 13-170,5-11 1327,4 4-1040,2 0-677,-3-1 151,1 0-1,-1 0 1,0 0-1,0 0 1,1 0-1,-1 0 1,0 0 0,1 0-1,-1 0 1,0 0-1,0 0 1,1 0-1,-1 0 1,2 2 1832,-1-2-1833,-1 1 1,0-1-1,0 0 1,0 0 0,0 1-1,0-1 1,1 0-1,-1 1 1,0-1 0,0 0-1,0 0 1,0 1-1,0-1 1,0 0-1,0 1 1,0 0 153,0 0-317,0-1 0,0 0 1,0 1-1,0-1 0,0 0 0,0 1 1,0-1-1,0 0 0,0 1 0,0-1 1,0 0-1,0 1 0,0-1 0,0 0 1,0 1-1,0-1 0,1 0 0,-1 0 1,0 1-1,0-1 0,0 0 1,0 1-1,1-1 0,-1 0 0,0 0 1,0 1-1,1-1 0,-1 0 0,0 0 1,1 0-1,-1 0 0,0 1 0,0-1 1,1 0-1,-1 0 0,0 0 0,1 0 1,-1 0-1,0 0 0,1 0 1,-1 0-1,0 0 0,1 0 0,-1 0 1,1 0-1,1 0 65,39 11 865,-33-9-936,-1 0 0,1-1 0,0 0 0,-1 0 0,9-1 0,14-1 95,-1-2 0,0-1 1,0-2-1,45-14 1,-69 19-113,-1-1-16,0 0 1,1 1-1,-1-1 1,1 1-1,0 0 1,-1 0-1,1 0 1,0 1-1,0 0 1,-1 0-1,1 0 1,0 0 0,8 3-1,-4-1 15,-1 0 0,1-1 1,0 1-1,0-2 0,-1 1 0,11-2 0,-12 1-15,59 6 78,-64-6-78,0 1 0,0 0 0,0-1 0,0 1 0,-1 0 0,1 0-1,0 0 1,0 0 0,-1 0 0,1 1 0,-1-1 0,1 0 0,1 3-1,-2-3 1,1 0 0,-1 1 0,0-1 0,1 0 0,-1 0 0,1 0-1,0 0 1,-1 0 0,1 0 0,0 0 0,0 0 0,3 0 0,28 19 11,-42-4 442,9-15-410,-2 0-35,0 0-1,1 0 1,0 1 0,-1-1-1,1 0 1,-1 1-1,1-1 1,0 1-1,0 0 1,0-1-1,0 1 1,0 0-1,1 0 1,-1 0-1,0-1 1,1 1 0,-1 0-1,1 0 1,-1 2-1,-12 28 38,-4-3-31,16-25-12,-1 1 0,-1-1-1,1 0 1,0 0 0,-1 0-1,0 0 1,-6 6 0,2-3-10,0 1 0,1-1 0,-1 2 0,2-1 0,-6 9 0,-21 29 19,-1 3 62,-20 29-133,24-46 80,2 1 1,-27 43-1,11-24-18,34-45-7,8-7 4,1 1-1,-1-1 1,1 0-1,-1 0 1,0 1 0,1-1-1,-1 0 1,1 1-1,-1-1 1,1 0 0,-1 1-1,1-1 1,0 1-1,-1-1 1,1 1 0,-1-1-1,1 1 1,0-1-1,0 1 1,-1 0 0,1-1-1,0 1 1,0-1-1,0 1 1,-1 0 0,1 1-1,-5 8-2,0 0-1,0 0 1,-1 0 0,-1 0-1,-10 11 1,-22 28 10,15-18 3,15-25 3,8-2-8,1-3 766,0-2-765,0-3-1,0 3-7,32-6-20,128-29-6,-74 11 19,67-11 151,-150 35-157,15-3-170,-18 3 181,0 1 1,1 0-1,-1 0 0,0 0 0,1 0 0,-1 0 0,0 0 0,1 0 0,-1 0 1,0 0-1,1 0 0,-1 0 0,0 0 0,1 0 0,-1 0 0,0 0 0,1 0 1,-1 0-1,0 0 0,1 0 0,-1 1 0,0-1 0,1 0 0,-1 0 0,0 0 1,0 1-1,1-1 0,-1 0 0,0 0 0,0 1 0,1-1 0,-1 0 0,0 0 1,0 1-1,0-1 0,0 0 0,1 1 0,-1-1 0,0 0 0,0 1 1,0-1-54,1 0 39,0 1 1,-1-1 0,1 0-1,-1 1 1,1-1 0,0 0 0,-1 1-1,1-1 1,-1 1 0,1-1 0,-1 0-1,0 1 1,1-1 0,-1 1 0,1 0-1,-1-1 1,0 1 0,0-1-1,1 1 1,-1-1 0,0 1 0,0 0-1,1-1 1,-1 2 0,0 6-472,-1-7 271,1 0 0,0-1 0,0 1 0,-1-1 0,1 1 0,0 0 0,0-1 0,0 1 0,0 0 0,0 0 0,0-1 0,0 1 0,0 0 0,0-1 0,0 1 0,0 0 0,1-1 0,-1 1 0,0 0-1,0-1 1,1 1 0,-1-1 0,0 1 0,1 0 0,-1-1 0,0 1 0,1-1 0,-1 1 0,1-1 0,-1 1 0,1-1 0,0 0 0,-1 1 0,1-1 0,-1 0 0,1 1 0,1-1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07.2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25 996,'0'0'15817,"24"11"-15468,-21-11-296,1 0 1,0 0 0,0 0 0,0-1 0,0 0 0,0 1 0,-1-1 0,5-2 0,15-2 204,14 3 208,52-8-1,-53 4-358,53 0 0,-45 12-42,-44-6-91,1 1 1,0-1-1,-1 0 0,1 0 0,-1 1 0,1-1 1,-1 0-1,1 1 0,-1-1 0,1 1 1,-1-1-1,1 1 0,-1-1 0,1 0 1,-1 1-1,0 0 0,1-1 0,-1 1 0,0-1 1,0 1-1,1-1 0,-1 1 0,0 1 1,0-1-86,0 0 1,-1 0 0,1 0 0,0 0 0,-1 1 0,1-1 0,-1 0 0,1 0-1,-1 0 1,0 0 0,1 0 0,-1 0 0,0 0 0,0-1 0,0 1-1,0 0 1,-2 1 0,-2 2-417,0 1-1152,0-1 0,0 0 0,-1 0 0,1 0 0,-1-1 0,-9 4 0,3-1-1975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44 161 60,'0'0'5605,"-17"6"5058,17-6-10551,0 1-1,0 1 1,0-1-1,0-1 1,0 1-1,1 0 1,-1 0 0,1-1-1,-1 1 1,0 0-1,1 0 1,-1-1-1,0 1 1,1-1-1,0 1 1,-1 0-1,1 0 1,-1-1 0,1 0-1,-1 1 1,1-1-1,0 1 1,0-1-1,-1 1 1,2 0-1,27 5 561,-20-6-628,0-1-1,1 1 0,-1-2 1,14-1-1,-9-1-4,-9 2-34,0 1 0,1-1 0,-1 0 0,1 0 0,-1 0 0,0-1 0,0 0 0,0 0 0,0 0 0,4-4 0,23-27 34,-30 32-35,1-2 0,-2 2-1,1-1 1,-1 0 0,1 1-1,-1-2 1,1 1 0,-1 0 0,-1 0-1,2-1 1,-1-4 0,3-10 4,-3 17-7,-1 0 1,1 0-1,-1 0 0,1 0 1,-1 0-1,1 0 1,-1 0-1,0 0 0,0 0 1,0 0-1,0 0 0,0 0 1,0 0-1,0 0 1,0 0-1,0 0 0,0 0 1,-1 0-1,1 0 1,0 1-1,-1-2 0,1 1 1,-1 0-1,0 1 1,1-1-1,0 0 0,-1 0 1,-1 0-1,-4-7 33,5 6 1,0 1 1,0-1-1,-1 1 0,1-1 0,-1 1 0,1 0 0,-1-1 0,1 1 1,-1 0-1,1 0 0,-1 0 0,0 0 0,0 0 0,1 0 1,-1 1-1,0 0 0,0-1 0,0 0 0,0 1 0,0 0 0,0 0 1,0 0-1,0 0 0,-3 0 0,-2 1 8,1 0 0,0 0 1,-1 1-1,1 0 0,0 0 1,0 1-1,-1-1 0,2 1 0,-1 0 1,-7 6-1,-3 1 1,11-7-21,1 1 0,-1 0 0,0 0 0,1 0 0,0 1-1,-5 6 1,-15 15 97,19-22-79,2 0 1,-1 1-1,1-1 1,-1 1-1,1 0 0,-1 0 1,2 0-1,0 0 0,-1 1 1,1-1-1,-2 8 1,-6 15 173,9-26-206,1 0 0,0 1 1,-1-1-1,1 0 0,-1 1 0,1-1 0,0 0 0,0 1 1,0-1-1,1 1 0,-1-1 0,1 1 0,-1-1 0,1 0 1,1 4-1,3 19 65,-4-22-60,0 0-1,-1 1 0,2-1 0,-1 0 0,0 1 1,1-1-1,-1 0 0,2 0 0,-2 0 1,2 0-1,-1 0 0,0-1 0,1 1 0,-1 0 1,1-1-1,-1 0 0,7 4 0,-2-1-7,1 0-1,0 0 0,0-1 1,0 0-1,14 5 0,-15-7-125,-1-1 0,0 0 0,1-1-1,-1 0 1,1 0 0,-1 0-1,0 0 1,1-1 0,-1 0-1,0-1 1,1 1 0,-2-1-1,1 0 1,11-6 0,4-3-3195,0-2 0,31-25 0,-16 11-4611,-19 17 4554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2.0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18 168,'0'-18'16417,"0"71"-14556,-10-34-1490,10-4-232,0-10-92,1 1 0,-1-1-1,0 0 1,-1 0-1,1 0 1,-1 0 0,0 1-1,0-1 1,-1 0 0,-2 6-1,3-9-46,0 0-1,0 1 1,1-1 0,0 1-1,-1-1 1,1 0 0,0 1-1,0-1 1,0 1-1,0-1 1,0 1 0,1-1-1,1 5 1,-2-6 14,1 1-1,-1 0 1,1 0 0,-1 0 0,0-1-1,0 1 1,0 0 0,0 0-1,0 0 1,0 0 0,0 0-1,0-1 1,-1 1 0,1 0-1,-1 0 1,0 0 0,-1 3-1,1-3 0,-1 1-1,1 0 1,0-1-1,-1 1 1,2 0-1,-1 0 1,0 0-1,0 0 1,1 0-1,0 0 1,-1 5-1,-6 26 74,6-30-72,-1 0 0,1 0 0,0 0-1,1 0 1,-1-1 0,1 1-1,0 0 1,-1 0 0,2 0-1,0 7 1,-1-7-3,1 0 0,-1 0 0,0 1-1,0-1 1,0 0 0,-1 0 0,1 0 0,-1 0 0,0-1 0,-3 8 0,3-4-13,-1 0 1,1 0-1,0 0 1,0 0-1,1 1 1,0-1-1,1 0 1,1 11 0,0 5 36,-2 80 65,-1-102-99,0 2 2,-1-1 1,1 1 0,0 0 0,0-1 0,0 1 0,0 0-1,0 0 1,1 0 0,-1 3 0,1 119 105,0-124-98,0 16-11,0-15 3,0 2-1,0-3 16,-11-8-932,0-5-4770,-1-12-4354,3 13 6589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3.2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50 744,'0'-2'8935,"0"3"-9404,0 0 1089,2 18 1386,-1-18-1933,-1 0 1,1 0-1,0-1 1,0 1-1,0 0 1,-1 0-1,1 0 1,-1 0-1,1 1 1,-1-1-1,1 0 1,-1 0-1,1 0 1,-1 0-1,0 0 1,0 1-1,1-1 1,-1 0-1,0 0 1,0 0-1,0 1 1,-1-1 0,1 0-1,0 0 1,0 0-1,-1 0 1,1 1-1,0-1 1,-1 0-1,1 0 1,-1 0-1,0 0 1,1 0-1,-1 0 1,0 0-1,0 0 1,1 0-1,-2 1 1,0 4 160,1 0 1,1 0-1,-1 1 1,1-1-1,0 0 1,1 12-1,0-7-62,-1 4 1,1-11-130,-1 1 0,0 0-1,0-1 1,0 1-1,-1-1 1,0 1-1,0-1 1,0 0 0,0 1-1,0-1 1,-3 5-1,0 17 487,5-24 237,0-20-390,-12-24-82,11 40-298,0-1 8,0 1-1,0 0 1,0-1 0,0 1-1,0-1 1,0 1-1,1-1 1,-1 1 0,1 0-1,0-1 1,0 1 0,0 0-1,0 0 1,0-1-1,1-1 1,13-31 4,-10 26-11,0 0-1,0 1 1,1-1-1,1 1 1,-1 1-1,1-1 1,1 1-1,-1 0 1,1 1 0,12-8-1,4-2-6,-21 13 9,1 0 1,0 1 0,0-1-1,0 1 1,0 0 0,0-1-1,1 2 1,-1-1 0,1 1-1,-1-1 1,1 1 0,7-1-1,-2-1 8,-9 3-7,0-1 0,1 1 0,-1-1 0,0 1 0,0 0 0,0-1 0,1 1 0,-1 0 0,0 0 0,0 0 0,1 0 1,-1 0-1,0 0 0,1 0 0,-1 0 0,0 0 0,0 1 0,1-1 0,-1 0 0,0 1 0,0-1 0,0 1 0,0 0 0,0-1 0,2 2 0,1 0 5,-1 0-1,0 0 0,0 0 0,1 0 1,-1 1-1,-1-1 0,1 1 0,0-1 1,-1 1-1,1 0 0,-1 0 0,0 0 1,0 1-1,0-1 0,2 7 0,0-2 44,-1-1-1,0 1 0,-1 0 0,0 0 0,0 0 0,0 0 0,-1 0 0,-1 1 1,1-1-1,-1 0 0,-1 1 0,1-1 0,-2 0 0,1 0 0,-4 11 0,-16 95 488,10-71-399,8-38-134,1 0 1,0 0 0,1 0 0,-1 0-1,1 1 1,-1 5 0,0-5-2,-5 0 3,5-5-12,4-39-10938,5 21 7296,-5-1-65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4.6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13 140 556,'0'-7'13571,"1"23"-12643,-1-11-847,1 1 0,-1-1 1,-1 0-1,1 0 0,-1 0 0,1 1 0,-1-1 1,-1 0-1,1 0 0,-4 6 0,4-7-35,0 1 1,0-1-1,1 1 1,-1-1-1,1 1 0,0-1 1,0 0-1,2 10 0,-1-2 87,9 80 343,-10-20-163,0-42 47,0-25 191,0-8 369,0 2-896,0-41-11,0 34 21,0 0 0,1 0 0,0 0 0,0 0 0,0 0 0,4-10 0,17-62-1,-15 53-18,-4 15 0,0 0-1,1 1 1,0-1 0,1 1-1,0 0 1,9-13 0,10-15 0,17-20 6,-37 53-23,2 0-1,-1 1 0,1 0 0,0 0 0,0 1 0,0-1 0,1 1 1,-1 0-1,1 1 0,0 0 0,0 0 0,0 1 0,10-3 0,-16 5 3,0-1 0,0 1 0,1 0-1,-1 0 1,0 0 0,0-1 0,1 1-1,-1 0 1,0 1 0,1-1 0,-1 0-1,0 0 1,0 1 0,1-1-1,-1 0 1,0 1 0,0-1 0,0 1-1,0 0 1,0-1 0,1 1 0,-1 0-1,0 0 1,0-1 0,-1 1 0,1 0-1,1 2 1,-1-3-7,13 13-21,-13-12 27,0-1-1,0 1 1,0-1-1,-1 1 1,1 0-1,0 0 1,0-1-1,0 1 0,-1 0 1,1 0-1,0 0 1,-1 0-1,1-1 1,-1 1-1,1 0 1,-1 0-1,1 0 0,-1 0 1,0 0-1,1 1 1,-1-1-1,0 0 1,0 0-1,0 0 1,0 0-1,0 0 0,0 0 1,0 0-1,0 0 1,0 0-1,0 0 1,-1 1-1,1-1 1,0 0-1,-1 0 0,1 0 1,-1 0-1,1-1 1,-1 1-1,0 0 1,-1 2-1,-10 28 10,-9 1 50,19-27-55,-1 0 0,1 0 1,-1-1-1,-1 1 0,1-1 0,0 1 1,-1-1-1,-7 6 0,-18 12-21,14-9-3,0-1 1,-1-1-1,0 0 0,-1-1 0,0-1 0,-29 11 0,42-19-133,0 0 1,0 0-1,0-1 1,0 1-1,0-1 0,0 0 1,0 0-1,-5-1 1,-8-7-3999,11-10-5873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5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 12 292,'-2'-12'7097,"0"12"-6906,1 1 1,0-1-1,0 0 0,-1 1 0,1-1 0,0 1 0,0-1 0,0 1 1,-1 0-1,1-1 0,0 1 0,0 0 0,0 0 0,0 0 0,0 0 1,0 0-1,1 0 0,-1 0 0,0 0 0,-1 2 0,-14 31 828,5-13-222,10-15-653,0 0 1,0 0-1,0 0 1,0 0-1,1 0 1,0 0 0,0 0-1,2 12 1,0 1 164,-2-10-165,-1 4-25,1 0 1,1 0-1,0 0 1,4 16-1,-4-26-110,0 1-1,1 0 1,0-1 0,-1 1 0,1-1-1,0 0 1,0 0 0,1 1-1,-1-1 1,1-1 0,0 1 0,-1 0-1,1-1 1,0 1 0,1-1-1,-1 0 1,4 2 0,-5-3 41,0 0 0,1-1 0,-1 1 0,1-1 0,-1 1 1,0-1-1,1 0 0,-1 0 0,1 0 0,-1 0 0,0-1 0,1 1 1,-1-1-1,1 1 0,-1-1 0,0 0 0,0 0 0,1 0 0,-1 0 0,0 0 1,0 0-1,0-1 0,0 1 0,0-1 0,0 1 0,-1-1 0,3-2 1,5-5 43,1-1 0,-1-1 0,8-12 0,-17 22-91,17-21-61,-12 16 52,1 0 1,-2 0-1,1 0 1,-1-1-1,0 1 0,0-1 1,-1 0-1,0-1 1,0 1-1,-1 0 0,3-13 1,0 2 142,-4 18-135,-1-1-1,0 1 1,1-1-1,-1 1 1,0-1 0,0 1-1,0-1 1,1 1 0,-1-1-1,0 1 1,0-1-1,0 1 1,0-1 0,0 0-1,0 1 1,0-1 0,0 1-1,0-1 1,0 1-1,0-1 1,0 0 0,-1 1-1,1-1 1,0 1 0,0-1-1,0 1 1,-1-1-1,1 1 1,0-1 0,-1 1-1,1-1 1,0 1 0,-1 0-1,1-1 1,-1 1-1,1 0 1,-1-1 0,-3-11-1,5 12-1,-1-1 0,0 1 0,0 0 0,0 0 0,0 0 0,0-1 0,0 1 0,0 0 0,0 0 0,0-1 0,0 1 0,0 0 0,0 0 0,0 0 0,-1-1 0,1 1 0,0 0 0,0 0 0,0 0 0,0-1 0,0 1 0,0 0 0,0 0 0,-1 0 0,1-1 0,0 1 0,0 0 0,0 0 0,0 0 0,-1 0 0,1 0 0,0 0 0,0-1 0,0 1 0,-1 0 0,1 0 0,0 0 0,0 0 0,-1 0 0,1 0 0,0 0 0,0 0 0,0 0 0,-1 0 0,1 0 0,0 0 0,0 0 0,-1 0 0,1 0 0,0 0 1,0 0-1,0 0 0,-1 1 0,-1-1-17,2 11-1023,0-6-2670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6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25 220,'0'0'1432,"1"-12"2693,2 10-4432,8-7 6443,-11 9-6078,0 0 1,0 0-1,0 0 0,0-1 0,0 1 0,1 0 0,-1 0 0,0 0 0,0 0 0,0 0 0,0 0 0,0 0 0,1 0 0,-1 0 0,0 0 0,0 0 0,0 0 0,0 0 0,1 0 0,-1 0 0,0 0 0,0 0 0,0 0 0,0 0 0,0 0 0,1 0 0,-1 0 0,0 0 0,0 0 1,0 0-1,0 0 0,0 0 0,1 0 0,-1 0 0,0 0 0,0 0 0,0 0 0,0 1 0,0-1 0,0 0 0,1 0 0,-1 0 0,0 0 0,0 0 0,0 0 0,0 1 0,0-1 0,0 0 0,0 0 0,0 0 0,0 0 0,0 0 0,0 1 0,0-1 0,0 0 0,0 0 1,0 0-1,0 0 0,0 1 0,0-1 0,0 0 0,0 0 0,0 0 0,0 1 385,-1 12 1845,2-9-2411,-1-8 466,0 3-300,11 20 212,-11-16-222,0 0 0,0 0 1,0 0-1,0 0 0,1 0 0,-1 0 1,1 0-1,0 0 0,0 0 1,0 0-1,0 0 0,2 2 0,-2 0-14,1 1 0,-1-1-1,0 0 1,-1 1-1,1-1 1,-1 1-1,0-1 1,0 1 0,-3 9-1,2 8 66,1 333 981,0-355-1073,-1 0-11,1 1 14,0 0-1,-1-1 1,1 1 0,-1-1 0,0 1-1,0 0 1,1-1 0,-1 0 0,0 1-1,0-1 1,-1 1 0,-1 1-1,3-3-4,-1 1 0,0 0 0,0 0-1,1 0 1,-1 0 0,0 0-1,1 0 1,-1 0 0,1 0 0,-1 0-1,1 0 1,-1 0 0,1 0-1,0 0 1,-1 0 0,1 2 0,0-2-70,-11-25-17187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6.8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25 992,'-7'-23'13149,"25"22"-11078,-1 1-1983,-1 2 0,1 0 1,-1 0-1,26 9 0,36 7-719,-72-17-36,-1 0 0,1-1 0,-1 0-1,0 0 1,1 0 0,9-2 0,10-4-7543,-15 1 5324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8.8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1156,'0'-7'15133,"0"8"-15083,1-1-1,-1 0 0,1 0 0,-1 0 0,1 0 0,-1 1 0,1-1 0,-1 0 0,1 0 0,-1 1 0,1-1 0,-1 0 0,0 1 0,1-1 0,-1 0 0,0 1 0,1-1 0,-1 1 0,0-1 0,1 1 0,-1-1 0,0 1 0,0-1 0,1 1 0,-1-1 0,0 1 0,0-1 0,0 1 1,0-1-1,0 1 0,0-1 0,0 2 0,11 68 691,0-19-462,0 51 144,-11 140 118,10-192-434,-20 34-21,10-25 279,0-58 130,0-2-472,-2 2-12,-5-1-16,5 31 10,23-51 70,-20 18-70,0-1 1,0 0 0,0 0 0,0 0-1,1 1 1,-1-1 0,1 1-1,0-1 1,-1 1 0,1 0 0,0 0-1,3-3 1,-3 3-1,0 0-1,0 0 1,0 0-1,0-1 1,0 1-1,-1-1 1,1 1-1,-1-1 1,0 0-1,1 1 1,-1-1-1,1-3 1,-2 1-3,1 1 0,0 0 0,1 0 0,-1 0 0,1 0 0,0 1 0,0-1 0,0 0 0,0 1 0,1-1 0,2-3 0,16-29 34,-17 27-33,0 0-1,1 0 0,0 0 0,0 1 0,1 0 1,0 0-1,0 0 0,8-7 0,27-36-42,-36 42 37,0-1 0,1 1 0,1 0 0,0 0 0,0 1 0,0 0 0,1 0 0,1 1 0,16-13 0,20-11-166,-26 22-754,-40-5-15121,10 8 12699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30.3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43 168,'7'-9'3438,"-4"6"-1364,-11-4-1069,-11 2 2201,19 5-3164,-1-1-1,1 1 0,0 0 0,-1 0 0,1 0 0,-1 0 1,1 0-1,-1 0 0,1-1 0,-1 1 0,1 0 1,-1 0-1,1 0 0,-1 1 0,1-1 0,0 0 0,-1 0 1,1 0-1,-1 0 0,1 0 0,-1 1 0,1-1 1,-1 0-1,1 0 0,0 0 0,-1 1 0,1-1 0,0 0 1,-1 1-1,1-1 0,0 0 0,-1 1 0,1-1 0,0 1 1,0-1-1,-1 1 0,1 0 272,-23 17 818,20-15-1070,1 0 0,0 0 0,0 0 0,0 0 0,1 0 0,-1 1 0,1-1 0,0 1 0,0-1 0,0 0 0,0 1 0,0 0 0,1-1 0,0 1 0,0-1 0,0 1 0,0 0 0,0-1 0,1 1 0,-1-1 0,1 1 0,0-1 0,0 1 0,0-1 0,3 4 0,5 17-46,-8-22-14,-1 0 0,1 0 0,0 1 0,-1-1 0,1 0-1,0 0 1,1 0 0,-1 0 0,0 0 0,0 0 0,1 0 0,-1-1 0,1 1 0,0 0 0,-1-1 0,1 1 0,3 1 0,-2-1 73,0 0 1,0-1-1,0 1 1,0-1-1,1 0 1,-1 0 0,0 0-1,1 0 1,-1 0-1,1-1 1,-1 1-1,4-1 1,-1-1 25,0-1-1,-1 1 1,0-1-1,1 0 1,-1 0 0,0-1-1,8-4 1,3-5 23,0 0 1,-1-1 0,0 0-1,18-22 1,-32 33-80,-1 0 0,1 0 1,0 1-1,-1-1 0,0 0 0,1 0 1,-1 0-1,0 0 0,0 0 0,0 0 1,0 0-1,-1 0 0,1 0 0,-1 0 1,1 0-1,-1 0 0,1 0 0,-1 1 1,0-1-1,0 0 0,0 0 0,0 1 1,-2-3-1,-1-11 296,2 14-303,1 0 0,-1 0 0,0 0 0,1 0 0,-1 0 0,0-1 0,1 1 0,0-1 0,-1 1-1,1-1 1,-1-2 0,-1 2 13,0-1 0,0 1-1,0 0 1,0 0-1,0 0 1,-1 0-1,1 1 1,-1-1-1,1 1 1,-1 0 0,1 0-1,-1 0 1,0 1-1,-3-1 1,4 1-77,1 0 1,-1 0-1,0 1 0,1-1 1,-1 1-1,1-1 1,0 1-1,-1 0 0,1 0 1,0 0-1,-1 0 1,1 0-1,0 1 0,0-1 1,0 1-1,0 0 0,0-1 1,0 1-1,-2 4 1,-26 17-2988,10-10-1124,10-6-2726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54.2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1 472,'0'0'937,"11"0"4273,-11-1-4469,0 2-576,-21 31 1696,21-31-1854,0 0 9,0 0 0,0 0 1,0 0-1,1 0 1,-1 1-1,0-1 0,-1 0 1,1 0-1,0 0 1,0 0-1,0 0 0,-1 0 1,1 1-1,-1-1 0,1 0 1,-1 0-1,1 0 1,-1 0-1,1 0 0,-1 0 1,0-1-1,1 1 0,-1 0 1,-1 1-1,0 0 0,2 2-12,0 2 8,0-5-6,0 0 0,1 0 0,-1 0 0,0 0 0,0 0 0,0 0 0,0 0 0,0 0 0,0 0 0,0 0 0,0 0 0,-1 0 0,1 0-1,0 0 1,-1 0 0,1 0 0,-1 0 0,1 0 0,-1-1 0,1 1 0,-1 0 0,1 0 0,-1 0 0,0-1 0,1 1 0,-1 0 0,-1 0 0,1 3 48,0 0 0,1-1 1,-1 1-1,1 0 0,0-1 0,0 1 1,0 0-1,1 4 0,-1 1 183,0-8-120,0 42 532,0-34-648,1-9 3,-1 1 1,0 0 0,1 0 0,-1 0 0,0 0 0,0 0-1,0 0 1,0-1 0,0 1 0,0 0 0,0 0 0,0 0-1,0 0 1,0 0 0,0 0 0,-1-1 0,1 1 0,0 0-1,-1 0 1,1 0 0,0 0 0,-1-1 0,1 1 0,-1 0 0,0-1-1,1 1 1,-1 0 0,1-1 0,-1 1 0,0 0 0,0-1-1,1 1 1,-2 0 0,0 42 1873,2-1-1765,8-34-119,-6-5-20,-10-3 21,6 0 9,5 4-8,-2-4 4,0 0 0,-1 1 1,1-1-1,-1 0 0,1 1 1,-1-1-1,1 1 1,-1-1-1,0 1 0,1-1 1,-1 1-1,0-1 1,1 1-1,-1 0 0,0-1 1,1 1-1,-1-1 0,0 1 1,0 0-1,0-1 1,0 1-1,0 0 0,0-1 1,0 1-1,0-1 0,0 1 1,0 1-1,0 68 51,-8-64-27,8-6-23,0 0-1,-1 0 0,1 0 1,0 0-1,-1 0 1,1 0-1,0 0 0,-1 0 1,1 0-1,0 0 1,-1 0-1,1 0 0,0 0 1,-1 1-1,1-1 1,0 0-1,0 0 0,-1 0 1,1 0-1,0 1 1,-1-1-1,1 0 0,0 0 1,0 0-1,0 1 1,-1-1-1,1 0 0,0 0 1,0 1-1,0-1 1,-1 0-1,1 1 0,0-1 1,0 0-1,0 1 1,0-1-1,0 0 0,0 1 1,0-1-1,0 0 1,0 1-1,0-1 0,0 0 1,0 0-1,0 1 1,0-1-1,0 0 0,0 1 1,0-1-1,0 0 1,0 1-1,1-1 0,-1 0 1,0 1-1,0-1 0,0 0 1,0 0-1,1 1 1,-1-1-1,0 0 0,0 0 1,1 1-1,-1-1 1,0 0-1,0 0 0,1 0 1,0 1-1,1 12 333,-3 8 337,1-20-668,0 16-23,0-16 41,0 0-4,0 3-13,0-3 1,0 0 2,0 28 34,0-28-43,0 22 1,0-22-26,0-1 27,0 1-1,1-1 0,-1 1 1,0 0-1,0-1 0,0 1 0,0-1 1,0 1-1,1-1 0,-1 1 1,0-1-1,1 1 0,-1-1 0,0 1 1,1-1-1,-1 0 0,0 1 1,1-1-1,-1 1 0,1-1 1,-1 0-1,1 1 0,-1-1 0,1 0 1,-1 0-1,1 1 0,1-1 30,-2 7 44,0-3-79,0-2 4,0 2 9,0-3 2,0 0-4,0 3-4,0-3-4,0 0 5,1 1 0,-1-1 0,0 0 0,1 1 0,-1-1 0,1 0 0,0 0 0,-1 1-1,1-1 1,0 0 0,0 0 0,0 0 0,-1 0 0,1 0 0,0 0 0,0 0 0,1-1 0,-1 1-1,0 0 1,0 0 0,0-1 0,2 1 0,-1-1 6,-2 1 2,0 3 2,0-3-2,0 0-2,0 3-12,0-3 5,2-1-9,5 0 8,-6 0 370,0 1-346,0-1 0,-1 1 0,1-1 0,0 0 0,-1 1 0,1-1 1,0 0-1,-1 0 0,1 1 0,0-1 0,0 0 0,-1 0 0,1 0 1,0 0-1,0 0 0,-1 0 0,1 0 0,0 0 0,0 0 0,-1 0 0,1-1 1,0 1-1,1-1 0,21-1 46,-21 1-61,-2-3 2,41 3 12,-39 1-32,28-1-557,-21 3-425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55.2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19 1756,'-1'0'-90,"-19"-6"12157,20 5-11729,0 1 1,0-1-1,0 1 1,0-1-1,-1-7-260,1 7 128,26 18-358,-10-10-2862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86 112,'2'-3'12896,"3"8"-8651,7 16-5893,-7-12 2949,-3-5-1230,0-1 0,0 2 0,-2-1 0,2 0 0,-1 1 0,0 3 0,6 16 264,1 9 6,1 0-70,-1 14 212,-5-28-195,-3-19-267,-1 2 0,1-1 0,0 0 0,1 0 0,-1 1 0,0-2 0,0 2 0,1-1 0,-1 0 0,1 0 0,-1 0 0,1 0 0,-1 0 0,0 0 0,3 2 0,-1 8 462,-4-19 992,2-21-1314,0 13-18,-1 1-1,2-1 1,-1 0-1,7-27 1,-3 26-155,-4 15 8,0 0 0,0 0 0,0 0 1,0 0-1,1 0 0,-1 1 1,1-1-1,0 0 0,-1 0 0,1 1 1,2-3-1,30-49-704,10-1-5037,-21 19-4064,-19 30 6775,4 0 146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25.3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11 158 88,'0'0'8,"1"1"1,-1-1-1,0 0 1,0 0-1,0 0 0,0 1 1,0-1-1,0 0 1,0 0-1,0 0 0,0 1 1,0-1-1,0 0 1,0 0-1,0 0 0,0 0 1,0 1-1,0-1 1,0 0-1,0 0 0,-1 0 1,1 1-1,0-1 1,0 0-1,0 0 0,0 0 1,0 0-1,0 1 1,-1-1-1,1 0 0,0 0 1,0 0-1,0 0 1,0 0-1,0 0 0,-1 0 1,1 1-1,0-1 1,0 0-1,0 0 0,-1 0 1,1 0-1,0 0 1,0 0-1,0 0 0,-1 0 1,1 0-1,0 0 1,0 0-1,0 0 0,-1 0 1,1 0-1,0 0 1,0 0-1,0-1 0,4 2 474,-13 29 11589,21-36-9988,297 6 708,-269 2-2791,-29-1 19,1-1 0,-1 1 1,1-2-1,13-1 0,-6-1 33,-1 2 0,29 1-1,29-3 116,-36 0-122,0 1 0,51 4 0,-1 0 15,-36 2-68,-40-2 16,0-1 1,1 0 0,-1-1 0,0-1 0,0 0-1,17-4 1,3-2 12,50-5 0,-10 1-4,-25 5 116,0 1 0,58 3 0,-38-7-107,-53 6-39,-1 0 0,29 0 0,51-9 0,-7 0-57,-67 11 84,-1 0 0,23-4 0,-22 1-6,0 0 0,1 2 0,-1 1 1,0 1-1,30 3 0,30-1 40,46-14-22,-19 6 8,-64 8-30,-29-1 22,1-1-1,-1 0 1,1-1 0,-1 0 0,16-5-1,-16 4-19,0 0-1,-1 1 1,1 0-1,0 1 1,18 3-1,11-1 1,183-2 93,-129-6-133,-59 6 66,-13-1-45,1 1 0,43 6 0,-52-4-13,0 0 0,0-2 0,35-3 0,-35 2 64,0 0 1,-1 0-1,35 5 0,-32 0-24,-10-1-17,0-1 1,1-1 0,-1 0-1,0 0 1,1-1-1,16-2 1,79-9-49,4 5-29,-2 0 70,-78 7 65,-17 0-47,0-1-1,0 0 1,0-1-1,23-5 0,61 0 75,-54 2-153,-34 4 69,0 0 0,0-1 0,0 0 1,0 0-1,11-4 0,77-1-16,-69 4 65,-23 3-35,0-1 0,0 0 0,0 0-1,0-1 1,0 1 0,0-1 0,7-2 0,75-3-24,-71 4 32,0 1 0,32 2-1,-12 0-8,-34-1-22,22-6-4,-17 6 14,-2 1-2,4-1-3,56-1 38,32 1-264,-58 6 272,-37-6 15,32 6-186,-18-6 306,-32 0-155,14 0-23,-30 0-87,-4 4-1010,30-2 92,1-1-1,0 0 0,-1-1 1,1 1-1,0-1 0,-1 0 0,1 0 1,0-1-1,-8-1 0,-9-3-2944,1 4 65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08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22 892 268,'-11'13'10218,"11"-13"-10104,0-1 0,0 1 1,0 0-1,0 0 0,1-1 1,-1 1-1,0 0 0,0 0 1,0-1-1,0 1 0,0 0 1,0-1-1,0 1 0,0 0 1,0 0-1,0-1 0,-1 1 1,1 0-1,0 0 0,0-1 1,0 1-1,0 0 0,0 0 1,0-1-1,-1 1 1,1 0-1,0 0 0,0 0 1,0-1-1,0 1 0,-1 0 1,1 0-1,0 0 0,0 0 1,-1-1-1,1 1 0,0 0 1,0 0-1,-1 0 0,1 0 1,0 0-1,0 0 0,-1 0 1,1 0-1,0 0 0,0 0 1,-1 0-1,1 0 0,0 0 1,0 0-1,-1 0 0,1 0 1,0 0-1,0 0 1,-1 0-1,1 0 0,0 0 1,0 1-1,-1-1 0,1 0 1,0 0-1,0 0 0,-1 0 1,1 0-1,0 1 0,0-1 1,0 0-1,0 0 0,-1 1 1,1-2-64,0 0-44,0 0 1,0 0-1,0 0 0,0 0 0,0 0 1,0 0-1,1 1 0,-1-1 1,0 0-1,0 0 0,1 0 1,-1 0-1,1 0 0,-1 1 0,1-1 1,-1 0-1,1 0 0,-1 1 1,1-1-1,-1 0 0,2 0 0,1-3-11,-3 3 9,31-31 333,-16 7-137,1 1 0,30-35 1,-14 4-146,-19 29-23,6-8 0,24-38-309,-15 23 174,-23 38 143,1 0-1,0 1 0,14-19 1,-15 23-42,0-1 0,-1 1 1,0-1-1,-1 0 0,4-8 1,17-28 9,-9 13 18,4 0-22,1-6-4,-13 27 2,-1-7 6,-6 15-8,0 0-1,0 0 0,1 0 1,-1 0-1,0 1 0,1-1 1,-1 0-1,1 0 0,-1 0 1,1 1-1,-1-1 0,1 0 1,0 0-1,-1 1 0,1-1 1,0 1-1,0-1 0,0 0 1,0 0-1,0 1 0,0-1 0,0 1 1,-1-1-1,1 0 0,0 1 0,-1-1 1,1 0-1,-1 1 0,1-1 0,-1 0 1,1 0-1,-1 0 0,1 1 0,-1-1 0,0 0 1,1 0-1,-1-1 0,10-18-12,-9 19 12,1 0 0,-1 0 0,0 0 0,-1-1 0,1 1 0,0 0 0,0-1-1,0 1 1,-1-1 0,1 1 0,-1-1 0,1 1 0,-1-1 0,1-2 0,0 3 5,0 0 0,0 1 1,0-1-1,-1 0 0,1-1 1,0 1-1,0 0 0,-1 0 1,1 0-1,0 0 0,-1 0 1,0-1-1,1 1 0,0-2 1,0 3-6,1-1 0,-1 0 0,1 1 0,-1-1 0,0 0 0,1 0 0,-1 0 0,0 0 0,1 0 0,-1 0 0,0 0 0,0-1 0,0 1 0,0 0 0,1-3 0,-1 0 4,-1 1 0,1 0 0,0-1 0,0 1 0,0 0 1,1-1-1,-1 1 0,1 0 0,0 0 0,0 0 0,0 0 0,0 1 0,0-1 0,1 1 1,-1-1-1,4-2 0,-6 5-3,0 0-1,1 0 1,-1 0 0,0-1 0,0 1-1,1 0 1,-1 0 0,0-1 0,0 1-1,1 0 1,-1-1 0,0 1 0,0 0 0,0-1-1,1 1 1,-1 0 0,0-1 0,0 1-1,0 0 1,0-1 0,0 1 0,0 0-1,0-1 1,0 1 0,0-1 0,0 1-1,0 0 1,0-1 0,0 1 0,0 0 0,0-1-1,0 1 1,0 0 0,-1-1 0,1 1-1,0-1 0,0 1 0,0 0 1,0 0-1,0-1 0,0 1 1,0 0-1,0 0 0,-1 0 0,1-1 1,0 1-1,0 0 0,0 0 0,0-1 1,0 1-1,1 0 0,-1 0 1,0-1-1,0 1 0,0 0 0,0 0 1,0 0-1,0-1 0,0 1 0,0 0 1,0 0-1,0 0 0,1-1 1,-1 1-1,0 0 0,0 0 0,0 0 1,0 0-1,1-1 0,-1 1 0,0 0 1,0 0-1,0 0 0,1 0 1,-1 0-1,0 0 0,0 0 0,1 0 1,-1 0-1,0 0 0,0-1 1,0 1-1,1 0 0,-1 0 0,0 0 1,0 0-1,1 1 0,-1-1 0,0 0 1,0 0-1,1 0 0,-1 0 1,0 0-1,0 0 0,4-17 30,0 15-23,0-2 29,-3-14-13,-1 18-23,0-1 34,11 6-93,-6-1 48,1 11 2,4 10 158,0 4 16,-8-26-156,-1 0 0,1 0 0,-1 0 0,0 0 0,1 0 0,-2 1 0,1-1 0,0 0 0,0 6 0,0-3-4,0 1 1,0-1-1,1 0 1,0 0 0,0 1-1,0-1 1,6 9-1,3 12 7,68 161 72,-61-154-54,-15-29 7,0 0-1,0 0 1,0 0-1,-1 1 0,0 0 1,0-1-1,0 1 1,2 12-1,-2-8-21,0 1 1,1 0 0,1-1-1,-1 0 1,2 0-1,0 0 1,0 0-1,0-1 1,13 16-1,3 11-13,12 13 15,-12-19 11,-10-18-42,-9-7 13,-2-4 4,0 0 2,0-1-5,0 0 0,0 1 0,0-1 0,0 0 0,0 0 0,0 0 0,0 1 1,0-1-1,0 0 0,0 0 0,0 1 0,0-1 0,0 0 0,0 0 0,0 1 0,0-1 0,0 0 0,0 0 0,0 0 1,0 1-1,0-1 0,1 0 0,-1 0 0,0 0 0,0 0 0,0 1 0,0-1 0,1 0 0,-1 0 0,0 0 0,0 0 0,0 0 1,0 1-1,1-1 0,-1 0 0,0 0 0,0 0 0,1 0 0,-1 0 0,0 0 0,0 0 0,0 0 0,1 0 0,-1 0 0,0 0 1,0 0-1,1 0 0,-1 0 0,0 0 0,0 0 0,0 0 0,1 0 0,-1 0 0,0 0 0,0-1 0,1 1 0,-1 0 0,0 0 1,0 0-1,0 0 0,0 0 0,1-1 0,1 3-12,-2 1 9,10-2 45,-24-8-1910,-1-22-7555,10 17 5372,-4 0 314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09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1 464,'-8'8'5417,"7"-8"-5067,0 0-1,1 1 0,-1-1 0,0 0 1,1 0-1,-1 1 0,1-1 0,-1 0 0,0 1 1,1-1-1,-1 1 0,1-1 0,-1 1 1,1-1-1,-1 1 0,1-1 0,0 1 0,-1-1 1,1 1-1,0 0 0,-1-1 0,1 1 1,0-1-1,0 1 0,-1 0 0,1-1 0,0 1 1,0 0-1,0 0 0,32 11 1354,-11-8-1427,0-1-1,-1-1 1,1-1-1,35-3 1,-13 1-222,97-11 71,-110 9-145,-27 2 13,0 0 0,0 1 0,0-1 1,0 1-1,0 0 0,0 0 0,1 0 0,-1 0 0,0 0 0,0 1 0,0 0 1,0-1-1,6 3 0,-5-1 93,-4-2-179,0 0-1,1 1 1,-1-1-1,0 0 1,1 0-1,-1 0 0,0 0 1,0 1-1,1-1 1,-1 0-1,0 0 1,0 1-1,1-1 1,-1 0-1,0 0 1,0 1-1,0-1 1,0 0-1,1 1 1,-1-1-1,0 0 1,0 1-1,0-1 1,0 0-1,0 1 1,0-1-1,0 0 1,0 1-1,0-1 1,0 0-1,0 1 1,0-1-1,0 0 0,0 1 1,0-1-1,-22-6-12405,11 1 8893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0.4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14 145 1356,'0'0'147,"-1"0"0,0 0 0,0 1 0,1-1 0,-1 0 0,0 1-1,1-1 1,-1 0 0,1 1 0,-1-1 0,0 1 0,1-1 0,-1 1 0,1-1 0,-1 1 0,1 0 0,-1-1-1,1 1 1,0 0 0,-1-1 0,1 1 0,0 0 0,0-1 0,-1 1 0,1 0 0,0 0 0,0-1 0,0 1-1,0 0 1,0 0 0,0-1 0,0 1 0,0 0 0,0 0 0,0-1 0,0 1 0,1 0 0,-1 1 0,11 28 2225,-8 0-1168,8-15-457,-9-13-599,0 1 1,0 0-1,0 0 0,0 0 1,-1 0-1,1 0 1,-1 0-1,0 1 0,1-1 1,-2 0-1,1 1 0,1 5 1,8 33 965,-9-34-937,0 0 0,0-1 0,1 1 1,4 15-1,-3-15-73,-1 0 1,0 0-1,-1 0 1,2 17-1,7 25 182,-7-42-204,-1 1-1,0-1 1,0 0-1,-1 1 1,1 8 0,8 48 487,-10-64-555,0 0 1,0 0-1,0 0 0,0 0 0,0 0 1,0 0-1,0 0 0,0-1 1,0 1-1,-1 0 0,1 0 1,0 0-1,-1 0 0,1-1 0,-1 1 1,1 0-1,-1 0 0,1-1 1,-2 2-1,-2 11 1479,2-14-1462,1 1-1,0-1 1,0 0 0,0 1 0,0-1-1,1 0 1,-1 0 0,0 1 0,0-1 0,0 0-1,1 0 1,-1 0 0,0 0 0,1 0 0,-1 0-1,1 0 1,-1 0 0,1-1 0,-1 1-1,1 0 1,0 0 0,-1-2 0,-4-29 153,-6-41-12,0 7-148,12 37-9,1-1 0,2 1-1,9-40 1,-5 29-12,-6 30-2,-1 1 0,1 0 0,1-1 1,0 1-1,0 0 0,1 1 0,4-10 0,3 0 19,0 1-1,0 0 1,2 1-1,0 1 0,1 0 1,27-24-1,-35 35-21,0 0-1,0 0 1,0 0 0,0 1-1,1-1 1,-1 2-1,1-1 1,0 1-1,0 0 1,0 0-1,0 1 1,0 0 0,0 0-1,0 0 1,1 1-1,-1 1 1,0-1-1,0 1 1,0 0 0,0 1-1,0-1 1,9 4-1,-11-2-2,0-1 0,-1 1 0,1 0 0,-1 0 0,1 0 0,-1 1 0,0 0 0,0-1 0,0 1 0,-1 1 0,1-1 0,-1 0-1,0 1 1,-1 0 0,1 0 0,-1 0 0,0 0 0,0 0 0,0 0 0,-1 0 0,1 1 0,-1-1 0,-1 1 0,1-1 0,-1 1 0,0-1 0,0 0 0,-1 1 0,1-1 0,-1 1 0,0-1-1,-1 0 1,1 1 0,-1-1 0,0 0 0,-1 0 0,-4 7 0,7-11 4,-5 6-7,0 0 0,0 0-1,0-1 1,0 0 0,-1 0 0,0 0-1,-1-1 1,-11 9 0,8-10-260,1 0 0,0 0 0,-1-1-1,1 0 1,-1 0 0,0-1 0,0-1 0,-15 1 0,18-1-496,0-2 0,-1 1-1,1-1 1,0 0 0,-10-3 0,13 3 48,1 0 1,-1-1-1,0 0 0,1 1 1,0-1-1,-1 0 0,1-1 1,0 1-1,0 0 0,-4-5 1,-4-5-2159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1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3 149 760,'-2'13'4775,"2"-9"-4478,-1-1 0,1 1 0,0-1 0,0 1 0,1 0 0,-1-1 0,1 1 0,0-1 0,2 7-1,5 32 772,2 73 1370,1-53-1383,-11-52-791,0 1 0,1 0 0,0 0 0,1 0 0,3 11 0,-3-12-114,0-1-1,-1 1 0,0-1 0,-1 1 0,1-1 1,-2 1-1,-1 10 0,0 15 621,-9-16 503,9-44-157,0 22-1093,1 0-1,-1 0 1,1-1 0,0 1 0,0-1-1,0 1 1,0-1 0,0 1 0,1-1-1,-1-4 1,-5-23 47,6 27-62,-1 0 0,0 0 0,1 1-1,0-1 1,0 0 0,0 0 0,0 0 0,1 1 0,-1-1 0,1 0 0,2-6 0,-1 5 6,-1 0-1,0 1 1,0-1 0,0 0-1,-1 0 1,0 0 0,0 0-1,0 0 1,-1-8 0,-1 6 1,0 0 0,1 0 0,0 0 0,0 0 0,1 0 0,0 0 1,0 0-1,1 0 0,0 0 0,0 0 0,3-7 0,3-37 4,-6 41-18,0-1 0,0 1 1,2 0-1,-1 0 0,6-15 1,-3 12 10,1-1-1,0 1 1,1 0 0,1 0-1,0 0 1,0 1 0,1 1 0,1 0-1,0 0 1,1 0 0,0 1 0,0 1-1,1 0 1,17-9 0,-19 12-20,0 1 1,0 1 0,1 0-1,-1 1 1,1 0 0,0 0-1,0 1 1,0 0-1,0 1 1,1 1 0,-1-1-1,0 2 1,19 2-1,-27-2 5,0-1 0,0 1 0,-1 0 0,1 0 0,-1 0 0,1 0 0,-1 0 0,1 0 0,-1 1 0,1-1 0,-1 1 0,0-1 0,0 1 0,0 0 0,0 0 0,0 0 0,0 0 0,-1 1 0,1-1 0,-1 0 0,1 1 0,-1-1 0,0 1 0,0-1 0,0 1 0,0 0 0,-1-1 0,1 1 0,-1 0 0,1-1 0,-1 1 0,0 5 0,-1-2 8,1 0-1,-1 1 1,0-1-1,0 0 1,-1 0-1,0 0 1,0-1-1,0 1 1,-1 0-1,0-1 1,0 1-1,0-1 1,-7 8-1,-2 1-13,-1-1-1,0 0 0,0-1 0,-2 0 1,1-1-1,-1-1 0,-1 0 0,0-1 0,0-1 1,-1 0-1,0-1 0,-1-1 0,1-1 1,-19 3-1,-3-5-777,37-3 505,0 0 0,0 0-1,0 0 1,0 0 0,0 0-1,0 0 1,0-1-1,0 1 1,0-1 0,0 1-1,0-1 1,0 0 0,0 0-1,1 0 1,-1 0-1,0 0 1,-1-2 0,-19-32-8912,13 23 5837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3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0 380,'11'13'11694,"-11"-8"-9303,0-4-1559,-11 6 379,-12 40-308,15-36-785,1 0-1,0 1 1,1-1 0,0 1 0,1 1-1,1-1 1,-4 14 0,-3 7 4,-10 61 288,17-82-312,2 0 1,-1 0-1,-1 19 0,-5 25 122,5-37-149,1 1 0,0 0-1,1 0 1,2 32 0,0-51-69,11 67 120,-11-66-122,0-1 1,0 1-1,0 0 1,0 0 0,1 0-1,-1 0 1,0 0-1,1-1 1,0 1-1,0 0 1,-1-1-1,1 1 1,0 0-1,0-1 1,0 1-1,1-1 1,-1 1-1,0-1 1,0 0 0,1 1-1,2 1 1,-1-1 5,1-1 1,-1 1 0,1-1-1,0 1 1,0-1 0,-1 0 0,1 0-1,0-1 1,0 1 0,5-1-1,-1 0-14,1 0 0,0 0 0,0-1 0,0-1-1,-1 0 1,1 0 0,-1 0 0,1-1-1,9-5 1,-9 3-451,0 0-1,-1 0 1,0-1-1,10-9 1,-16 13-201,0-1-1,1 1 1,-1-1 0,-1 1 0,1-1-1,0 0 1,0 0 0,-1 0 0,0 0 0,0 0-1,0-1 1,0 1 0,0 0 0,0 0-1,-1-1 1,1-5 0,-1-8-3154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4.0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1 284,'0'0'1592,"-1"11"4117,3 14-4016,0-22-1517,0-1-1,-1 1 1,1 0-1,-1 0 1,0 0-1,0 0 1,0 0-1,-1 0 1,1 1 0,0 4-1,8 26 795,-6-28-846,0 0 0,0 0-1,0 0 1,-1 0 0,0 1-1,2 11 1,6 10 44,-9-26-158,1 1-1,-1-1 1,1 1-1,-1 0 0,0 0 1,0-1-1,-1 1 0,1 0 1,0 0-1,-1 3 1,1-4-212,0 0 1,-1 1-1,1-1 1,0 0-1,0 0 1,0 0-1,0 0 1,1 0-1,-1-1 1,1 1-1,-1 0 1,1 0-1,-1-1 1,3 2-1,-9-12-5823,3 7 5194,0-5-1935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4.4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1 864,'-5'11'9268,"-1"8"-2208,17 14-6724,-1-3-1286,0-15-2686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5.3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281 23 644,'2'-5'5771,"-2"5"-5660,-16-9 3335,10 6-2158,3 2-1043,0 0 0,0 0 1,0 0-1,0 1 0,0-1 1,-1 1-1,1 0 0,0 0 0,0 0 1,0 0-1,0 0 0,0 1 1,0-1-1,-1 1 0,1 0 1,1 0-1,-1 0 0,0 1 0,0-1 1,0 1-1,0-1 0,1 1 1,-1 0-1,-2 3 0,-9 6 268,0 1-1,-21 25 1,33-34-405,-17 17 354,11-12-315,0 0-1,1 1 1,0-1-1,0 1 1,1 1-1,0-1 1,1 1-1,0 0 1,-5 16-1,-3 10 156,10-29-207,0 0 0,0 0 0,1 1 0,0-1 0,0 1 0,1-1 0,-1 15 0,3-18-71,-1 0 0,1 1-1,0-1 1,0 0 0,0 0 0,0 0-1,1 0 1,0 0 0,0-1-1,0 1 1,0 0 0,0-1-1,1 1 1,0-1 0,-1 0 0,1 0-1,0 0 1,1 0 0,-1-1-1,0 1 1,1-1 0,0 0 0,-1 0-1,1 0 1,5 1 0,-2 0-17,0 0 0,1 0 0,0-1 0,0 0 0,-1-1 0,1 0 0,0 0-1,0-1 1,0 0 0,0 0 0,0-1 0,0 0 0,9-2 0,3-3-884,1-1 0,-2 0 0,39-22 0,-48 24-993,0-1 0,-1 0 0,0 0 1,0-1-1,-1-1 0,14-14 0,-2 4-2146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6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75 112,'0'4'540,"-1"0"0,0-1-1,0 1 1,0-1 0,0 1 0,-1-1-1,1 1 1,-1-1 0,0 0 0,0 0 0,0 0-1,-1 0 1,-3 4 0,3-4-378,0 0 0,1 0 0,-1 1 0,1-1 0,-1 1 0,1-1 0,0 1 0,1 0 0,-1 0-1,1 0 1,0-1 0,0 2 0,-1 6 0,1-6-98,1 0 0,0-1 0,0 1 0,0 0-1,1-1 1,-1 1 0,1-1 0,1 1 0,-1-1 0,0 1-1,1-1 1,0 0 0,0 0 0,0 1 0,6 6 0,-6-9-55,4 5 61,-1-1-1,1 0 1,0 0-1,1 0 1,0-1 0,-1 0-1,14 7 1,-13-9 21,1 1 0,0-1 0,0-1 0,0 1 0,1-1 1,-1-1-1,1 1 0,-1-2 0,1 1 0,-1-1 0,1 0 1,-1-1-1,14-2 0,-16 1 17,0 1 1,1-1-1,-1 0 1,-1-1-1,1 1 0,0-1 1,-1-1-1,1 1 1,-1-1-1,0 0 0,0 0 1,4-5-1,0 0 96,-8 9-185,-1-1 1,1 0 0,0 0-1,0 1 1,0-1 0,-1 0-1,1 0 1,0 0 0,-1 0-1,1 0 1,-1 0 0,1 0-1,-1 0 1,1 0 0,-1 0-1,0 0 1,1 0 0,-1-1-1,0 0 1,11-40 793,-11 23-469,1 14-264,0 1 0,-1-1 0,0 1 0,0-1 0,0 0 0,-1 1 0,0-1 0,1 1 0,-2-1 0,1 1 0,0-1 0,-4-6 0,-27-32 572,25 35-435,-10-8 282,-24-19 343,33 30-658,3 2-131,0 0-1,0 0 1,-1 0 0,1 1-1,-1 0 1,-8-2-1,9 2 45,-13-4 74,17 6-170,1 0 0,0 0-1,-1 0 1,1 0 0,0 0-1,-1 0 1,1 0 0,0 0-1,-1 0 1,1 0 0,0 0-1,-1 0 1,1 0 0,0 0-1,0 0 1,-1 0 0,1 0-1,0 0 1,-1 0 0,1 0-1,0 1 1,-1-1 0,1 0-1,0 0 1,0 0 0,-1 0-1,1 1 1,0-1 0,0 0-1,0 0 1,-1 1 0,1-1-1,0 0 1,0 0 0,0 1-1,0-1 1,-1 0 0,1 1-1,0-1 1,0 0 0,0 1-1,0 0 1,-34 13 69,29-11-75,0 1 0,0 0 1,0 0-1,1 1 0,0-1 0,0 1 1,0 0-1,1 0 0,-1 0 0,1 1 0,1-1 1,-1 1-1,1 0 0,-1 0 0,-1 12 1,-1 2-29,2 0 0,0 0 0,0 39 0,3-57-1,1 1-1,-1-1 0,0 0 0,1 1 0,0-1 0,0 0 0,-1 1 1,1-1-1,0 0 0,1 0 0,-1 0 0,0 0 0,3 3 0,13 9-4078,-6-18-4065,-10 3 7234,10-5-2653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15 636,'0'-2'1190,"0"1"-1039,0 1 0,0-1 0,0 1 0,0 0 0,0-1 0,0 1 0,1 0 0,-1 0 0,0 0 0,0-1 0,0 1 0,0-1 0,0 1 0,0-1 1,0 1-1,0 0 0,-1-1 0,1 1 0,0 0 0,0 0 0,0 0 0,0-1 0,0 1 0,0-1 0,0 1 0,0 0 0,0-1 0,-1 1 0,1 0 0,0 0 0,-7-2 7723,6 3-7771,1 0 0,0-1 0,0 0 0,0 1 1,0 0-1,0 0 0,0-1 0,0 1 0,0 0 0,0 0 0,0-1 0,1 1 0,-1-1 1,0 1-1,0 0 0,1 0 0,-1-1 0,0 0 0,0 1 0,1 0 0,-1-1 0,1 1 1,-1 0-1,1-1 0,-1 0 0,0 0 0,1 1 0,1 0 0,0 14 670,22 32 1044,-21-43-1746,0 1 1,-1-1 0,0 0-1,1 1 1,-1 0 0,0 0-1,1 7 1,11 24 154,11 25 94,-15-38-197,13 20 35,-14-27-122,-9-15-31,1 1-1,0 0 1,0 0 0,0 0 0,0-1-1,0 1 1,0 0 0,1-1-1,-1 1 1,0-1 0,1 0 0,2 2-1,3 2-3,7 0 423,-13-6-399,0 1 1,0 0 0,0-1 0,-1 1 0,1-1 0,1 0 0,-2 1 0,1-1 0,-1 0 0,1 0 0,0 0 0,0 1 0,-1-2 0,1 1 0,-1 1 0,1-3 0,10-12 203,4-7 39,23-60 895,-4 8-598,-26 55-1028,1-1-2045,7-9-6807,-7 10 1793,-8 11 4420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7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1 520,'0'0'10488,"0"7"-6519,0 23-2200,-1-9-1497,1 0 0,2 0 0,0-1 0,1 1 0,10 37 0,-9-42-232,-4-15-39,0 0 0,0 0 0,0 1 0,0-1 0,0 0 0,1 0 1,-1 0-1,0 0 0,1 0 0,-1 0 0,1 0 0,-1 0 0,1 0 0,0 0 0,-1-1 0,1 1 0,0 0 0,1 1 0,12 17-1,-13-18-19,0 1 0,0 0 0,0-1 0,0 1 0,0-1 0,0 1 0,0-1 0,0 0 0,1 1 0,-1-1 0,0 0 0,1 0 0,-1 0 0,1 0 0,-1 0 0,1 0 0,0 0 0,-1-1 0,4 2 0,2-2-500,-5 0 74,0 1 0,0-1-1,0 0 1,0 0 0,-1 0 0,1 0-1,0 0 1,0-1 0,0 1-1,0-1 1,0 1 0,0-1 0,-1 1-1,1-1 1,0 0 0,0 0-1,-1 0 1,1 0 0,-1 0 0,1 0-1,-1-1 1,1 1 0,-1 0 0,2-3-1,-1-4-3153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8.2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1400,'0'3'15599,"0"-1"-16227,-4 6 1554,3-7-892,1 0 0,-1-1 0,0 1 0,1 0-1,-1 0 1,1-1 0,0 1 0,-1 0 0,1 0-1,-1 0 1,1 0 0,0 0 0,0-1 0,-1 1 0,1 0-1,0 0 1,0 0 0,0 0 0,0 1 0,0 276 2365,11-187-1995,-11-91-403,0 11 40,0 0 1,0 0 0,1 0-1,1 0 1,4 18 0,-5-25-31,0 1 0,0 0 0,0 0 0,-1 0 0,1 0 0,-1 0 0,-1 5 0,1-6-4,-1-1 1,1 1-1,0-1 0,0 1 1,1-1-1,-1 1 1,1-1-1,-1 1 1,1-1-1,0 0 1,3 6-1,1 14 97,-5-22-105,0 0-1,0 0 1,0 1-1,0-1 0,0 0 1,0 0-1,1 0 1,-1 1-1,0-1 1,1 0-1,-1 0 1,1 0-1,-1 0 1,1 0-1,1 2 1,-2-2-9,1 0 0,-1 1-1,1-1 1,-1 0 0,1 0 0,-1 0 0,0 1 0,1-1 0,-1 0 0,0 1 0,0-1 0,0 0 0,0 1 0,0-1 0,0 0 0,-1 0 0,1 1 0,0-1 0,-1 0 0,1 0 0,0 1 0,-1-1 0,0 0 0,1 0 0,-1 0 0,0 0-1,0 0 1,0 2 0,-4 8-426,5-10 222,0-32-17465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8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27 584,'4'-1'10196,"12"-3"-7195,-13 3-2761,0 0 0,0 0 1,0 0-1,0 0 1,1 1-1,-1 0 0,0-1 1,0 1-1,4 1 1,15-2 362,-8-2-315,5-1-13,-1 1 0,26 0 1,-12 1-169,21 3-81,-13 0-94,-35-1-62,0 0 0,0 0 0,0 0-1,0 0 1,0 1 0,0 0 0,10 3 0,-13-3-274,1-1 1,0 1 0,0 0-1,-1-1 1,1 0 0,0 0-1,0 0 1,0 0 0,-1 0 0,1 0-1,0-1 1,0 1 0,0-1-1,3-1 1,13-2-4243,1 3 1336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9.3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1244,'0'0'1605,"-11"19"3655,11-8-4554,0 0-382,0-1 0,0 1 0,1 0 1,1 0-1,4 19 0,5 25 406,0-6-230,0-13-354,-7-23-122,2-6-20,-2 4-12,7-9 211,-4-2-2176,-5-19-4397,-2 12 3702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9.8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1 452,'-10'0'15830,"20"-1"-16213,-3 2-350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20.7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 1 396,'-23'11'6023,"21"-10"-5846,-1 0 0,1 0-1,0 0 1,0 1 0,0-1-1,0 1 1,0-1 0,0 1-1,0 0 1,0 0 0,0 0-1,1 0 1,-1 0 0,1 0-1,0 0 1,-1 0 0,1 0-1,0 1 1,0-1 0,1 1-1,-1-1 1,0 0 0,1 1-1,0-1 1,-1 1 0,1 0-1,0-1 1,0 1 0,0-1-1,1 1 1,-1-1 0,1 1-1,-1-1 1,1 1 0,0-1-1,1 3 1,5 22 461,-6-24-567,-1 1-1,1-1 0,0 0 1,0 0-1,0 0 1,0 0-1,0 0 1,1 0-1,-1 0 0,1 0 1,2 3-1,1-1 40,4 6 109,1-1 0,0 0 1,16 12-1,-23-20-190,0 0 0,0 0 0,0 0 0,0 0 0,0-1 0,0 0 0,1 1 0,-1-1 0,0-1 0,1 1 0,-1 0 0,1-1 0,-1 1 0,1-1 1,-1 0-1,1 0 0,-1-1 0,0 1 0,4-2 0,9-2 160,-9 3-117,-1-1 1,1 0-1,0 0 0,-1-1 1,1 0-1,-1 0 0,0 0 0,0-1 1,7-5-1,8-7 230,-17 13-226,0 1 0,-1-1 1,0 1-1,0-1 0,0 0 0,0 0 0,0-1 0,0 1 0,2-6 0,-4 9-31,0-1 0,-1 0-1,1 0 1,0 0 0,-1 0 0,1 0-1,-1 0 1,1 0 0,-1 0-1,0 0 1,1 0 0,-1 0 0,0 0-1,0 0 1,1 0 0,-1 0-1,0 0 1,0 0 0,-1-1 0,1 1-1,0 0 1,0 0 0,0 0-1,-1 0 1,1 0 0,0 0-1,-1 0 1,1 0 0,-1 0 0,1 0-1,-1 0 1,0 0 0,-1-1-1,-6-5 195,0 0-1,0 0 1,-1 1-1,0 0 1,-1 1-1,1 0 1,-1 0-1,0 1 0,0 0 1,0 1-1,-21-4 1,11 1-233,17 5-29,0 1 0,-1-1-1,1 0 1,0 1 0,0 0 0,0-1 0,0 1-1,-1 1 1,1-1 0,0 0 0,0 1 0,0 0-1,0-1 1,0 1 0,0 0 0,0 1 0,0-1-1,0 0 1,-5 4 0,6-3-55,-27 17-2342,19-3-2453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32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54 284,'0'0'751,"-2"-12"2016,-4 9-2609,14 0 1337,-17 3-345,13-1-775,-4 1-304,0 0-1,1 0 1,-1-1 0,1 1 0,-1 0 0,1 0-1,-1 0 1,1 0 0,-1 0 0,0 0-1,1 0 1,-1 0 0,1 0 0,-1 0 0,1 0-1,-1 0 1,1 0 0,-1 0 0,1 0 0,-1 1-1,0-1 1,1 0 0,-1 0 0,1 0-1,-1 1 1,0-1 0,1 0 0,-1 1 0,0-1-1,1 0 1,-1 1 0,0-1 0,1 0 0,-1 1-1,0-1 1,0 1 0,1-1 0,-1 0-1,0 1 1,0-1 0,0 1 0,0 0 0,1-3 992,7 2 639,-6 1-1573,0 10 459,0-9-489,0 1 0,0 0 0,0 0 1,0 0-1,0 0 0,-1 0 0,0 1 0,1-1 0,-1 0 0,-1 0 1,1 1-1,0-1 0,0 7 0,9 27 58,1 17-32,-10-51-104,-1-1 0,0 1 0,0 0 0,0-1 0,-1 1 0,1 0 0,0-1 0,-1 1 0,0-1 0,0 1 0,1-1 0,-2 1 0,1-1 0,-2 4 0,2 13 422,1-19-439,0 1 0,0 0 0,0 0 0,1-1 0,-1 1 0,0 0 0,0 0 1,0-1-1,0 1 0,0 0 0,0 0 0,-1-1 0,1 1 0,0 0 0,0 0 0,0-1 0,-1 1 0,1 0 0,0-1 0,-1 2 0,0-2-1,0 1 0,1-1 1,-1 1-1,0-1 0,1 1 1,-1-1-1,1 1 0,-1 0 1,1-1-1,-1 1 0,1 0 1,-1-1-1,1 1 0,0 0 1,-1 0-1,1-1 0,0 1 0,-1 0 1,1 0-1,0 0 0,0-1 1,0 1-1,0 0 0,0 0 1,0 0-1,0-1 0,0 1 1,0 0-1,1 1 0,-1 0-3,-1-2 32,1 1-1,0-1 0,0 0 1,-1 0-1,1 0 1,0 0-1,-1 0 1,1 0-1,0 0 0,0 0 1,-1 0-1,1 0 1,0 0-1,-1 0 1,1 0-1,0 0 0,-1 0 1,1 0-1,0 0 1,0 0-1,-1 0 1,1 0-1,0 0 0,-1-1 1,1 1-1,0 0 1,0 0-1,-1 0 1,1 0-1,0-1 1,0 1-1,0 0 0,-1 0 1,1-1-1,0 1 1,0 0-1,0 0 1,0-1-1,-1 1 0,1 0 1,0 0-1,0-1 1,0 1-1,0 0 1,0-1-1,0 1 0,0 0 1,0-1-1,0-3-4,0 2-22,-1 0 1,1 0 0,0 0 0,0 0-1,0-1 1,1 1 0,-1 0-1,1 0 1,-1 0 0,1 0-1,-1 0 1,1 0 0,0 0 0,0 0-1,0 0 1,2-2 0,9-27-16,-8 26 3,0 0 1,-1 0-1,0-1 1,0 0-1,-1 1 1,3-8-1,-3 8 8,-1 0 0,1 0 0,1 0-1,-1 0 1,1 0 0,-1 1-1,1 0 1,1-1 0,4-5 0,14-18 30,-20 25-32,0 1 1,-1-1-1,1 0 0,0 0 0,0 1 1,0-1-1,1 1 0,-1 0 0,1 0 1,-1 0-1,1 0 0,0 0 0,-1 0 0,1 1 1,6-3-1,23-14-117,1-1-205,-18 14 242,-12 3 78,0 0-1,1 1 0,-1 0 1,1 0-1,-1 0 0,1 0 0,0 0 1,-1 1-1,6-1 0,-6 3 7,0 0 0,0 0 0,0 0 0,0 0 0,-1 0 0,1 1 0,-1-1 0,0 1 0,0 0 0,0-1 0,0 1 0,0 0 0,0 0 0,-1 0 0,1 1-1,-1-1 1,0 0 0,0 0 0,0 1 0,-1-1 0,1 1 0,-1-1 0,0 7 0,9 30 36,-7-32-52,-1 0 0,0 0 0,0 0 0,0 0 0,-1 0 0,0 0 0,-3 15 0,1 8 8,2-19-16,0-9-29,-1 0-1,1 0 0,0 0 1,0 0-1,0 0 0,1 0 1,-1 0-1,1 0 1,0 0-1,-1 0 0,1 0 1,0-1-1,1 1 0,1 4 1,0-2-1342,-15-22-12959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17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31 152,'-1'-9'-146,"4"-10"11437,6 16-9117,-11 40 811,0-34-2919,0 1 0,1 0-1,0 0 1,0-1 0,0 1 0,0 0-1,0 0 1,1 0 0,0 0 0,0 0-1,0 0 1,0 0 0,1 0 0,-1 0-1,1 0 1,0 0 0,2 5-1,3 32 248,-6 123 1016,-11-118-1146,11-31-210,-1-10 53,1-1-1,0 1 1,0-1-1,0 1 0,1-1 1,-1 1-1,1-1 1,0 0-1,1 1 1,-1-1-1,3 5 0,-3-4 30,1 1 0,-1 0 0,0 0-1,-1-1 1,0 1 0,0 0-1,0 0 1,0 0 0,-2 6-1,1 10 24,11 8 54,-10 110 306,11-92-404,-11 44 332,11-52-310,-11 52 57,4-83-126,3 12 1,-7 548 581,10-531-533,-10 113 455,11-126-469,-11 156 80,11-120 26,-11 138 385,0-198-508,0 47-49,0 81 138,11-100-112,-11 317 78,-11-309-42,11 59-10,-2-91-7,1-4-2,0 1 0,0-1 0,0 1 1,0 0-1,0 0 0,0-1 0,1 1 0,-1 0 0,1 0 0,-1 0 0,1-1 0,-1 1 1,1 0-1,0 0 0,0 0 0,0 0 0,0 0 0,1 3 0,-1-5 2,0 54 593,-3-49-510,2-5-83,0 1 1,1-1 0,-1 1 0,1-1 0,-1 1-1,1-1 1,-1 1 0,1 0 0,0-1 0,-1 1-1,1 0 1,0-1 0,-1 1 0,1 0-1,0-1 1,0 1 0,0 0 0,0-1 0,-1 1-1,1 0 1,0 1 0,1 3 37,-1 1 0,0-1 0,-1 1 0,1-1 0,-1 1 0,0-1 0,0 0 0,-5 10 0,5-12-25,1 0-1,-1-1 1,0 1-1,1-1 1,-1 1 0,1 0-1,0-1 1,0 1-1,0 0 1,0-1-1,0 1 1,1 0-1,0 3 1,1 13-91,-2-18 38,0-1 0,0 0-1,-1 1 1,1-1 0,0 0 0,0 1-1,0-1 1,0 1 0,0-1 0,-1 0 0,1 1-1,0-1 1,0 0 0,-1 0 0,1 1-1,0-1 1,0 0 0,-1 0 0,1 1-1,0-1 1,-1 0 0,1 0 0,0 0 0,-1 1-1,1-1 1,0 0 0,-1 0 0,1 0-1,-1 0 1,1 0 0,0 0 0,-1 0 0,1 0-1,0 0 1,-1 0 0,-1 0-965,-9-18-10864,9 6 7588,-7 0 57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0.6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1 196,'0'0'14615,"2"12"-10424,8-12-4169,-3-1 37,0 1 1,0 0-1,0 0 0,0 1 1,0 0-1,-1 0 0,1 1 1,0 0-1,7 3 0,38 2 232,-12-8-165,-14 1-27,1 0-1,40 6 1,-9 3 144,-29-5-148,48 13 0,-65-14-68,1-1 0,0 0 0,0-1 0,0 0-1,19-2 1,12 0 10,-34 0-32,-7 0-5,0 1 0,-1-1 0,1 1 0,0 0 1,0 0-1,0 0 0,0 0 0,0 1 0,6 0 0,30 10-44,-34-10 48,0 0 0,1 0 0,-1 1 0,0-1 0,0 1 0,7 4 0,-8-5-8,61 5 48,28-12-13,-65 1-240,-22 3 186,0 0 0,0 1 0,0 0 0,1 0 0,-1 0 0,0 1 0,13 0 0,31 6 103,-48-6-87,0 0-13,17 3 28,16 1 21,26 2-137,-60-6 98,19 0-11,-18 0 18,0 0-7,5 0 8,-5 0-2,-2 1-10,-1 2 12,21-1 4,-18-2 9,18 0 5,-18 0-13,50 0-33,-50 0 37,17 0 34,-17 0-42,0 0-22,5 0 20,-4 0-3,0 0 0,-1 0 0,1 0 0,0-1 0,-1 1 0,1-1 0,0 1 0,-1-1 0,1 0 0,-1 0 0,1 0 0,-1 0 0,3-2 0,-3 2 13,0 0 1,-1 0-1,1 0 1,0 0-1,0 0 1,0 0-1,0 1 1,0-1-1,0 1 1,0 0-1,0 0 1,0-1-1,2 1 1,18-6 52,39 6-147,-59 0 117,0 0-29,5 0-1,-5 0-4,-1 0 8,7 0 0,-7 0 39,-8 0-60,10 0 21,10 0-12,-11 0-6,11-6 20,-6 6-6,-6 0 3,0-1 0,0 1-1,0 0 1,-1 0-1,1 0 1,0 0 0,0 0-1,0 0 1,0 0-1,0 0 1,0 0-1,0 0 1,0 0 0,-1 0-1,1 1 1,0-1-1,0 0 1,0 1 0,0-1-1,-1 0 1,1 1-1,0-1 1,0 1-1,-1-1 1,1 1 0,0 0-1,-1 0 13,3 1-204,-13 2-3409,-26 3-9501,25-7 9333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8.6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87 940 428,'0'0'359,"9"-6"627,-17 6 601,15 1-2135,-12-1 2512,4 0-1769,1 0 0,-1 0 1,1 0-1,-1 0 0,0 0 0,1 0 0,-1 0 1,1 0-1,-1 0 0,1 0 0,-1-1 1,1 1-1,-1 0 0,1 0 0,-1 0 1,1-1-1,-1 1 0,1 0 0,-1-1 0,1 1 1,-1 0-1,1-1 0,0 1 0,-1-1 1,1 1-1,0-1 0,-1 0 0,-15 0 383,10-2-100,15 1-364,-7 2 570,-13-6-310,12 4-370,-1 0 1,0 0-1,0 0 0,0 0 1,0 0-1,0 0 1,-1 0-1,1 0 0,-1 0 1,1 0-1,-1 0 1,0 0-1,1 0 0,-1 0 1,0 0-1,-3-2 0,3-1-2,0 0 0,0 0 0,0 0 0,1 0-1,-1 0 1,1 0 0,0 0 0,1 0 0,1-7-1,-1-4-33,-1-268 787,3 278-361,4-8-11,-7-106-179,-10 88-68,5 13-82,-1-10-69,6-79 59,-4 97-42,-3-10 24,7-62 1101,-1 83-1125,1 0-1,-1 0 0,1-1 1,-1 1-1,0 0 1,1-1-1,-1 1 1,1 0-1,-1-1 1,1 1-1,-1-1 0,1 1 1,-1-1-1,1 1 1,0-1-1,-1 1 1,1-1-1,0 0 0,-1 1 1,1-1-1,0 0 1,0 1-1,0-1 1,-1-1-1,1-1 14,1 2 4,-1 1 1,0-1 0,0 0 0,0 1 0,1-1 0,-1 1 0,0-1 0,0 0-1,0 1 1,0-1 0,0 1 0,0-1 0,0 0 0,0 1 0,0-1 0,0 1-1,0-1 1,-1 0 0,1 1 0,0-1 0,0 1 0,-1-1 0,1 1 0,0-1-1,-1 1 1,1-1 0,0 1 0,-1-1 0,1 1 0,-1-1 0,1 1 0,-1-1-1,1 1 1,-1 0 0,1-1 0,-1 1 0,1 0 0,-1 0 0,1-1 0,-2 1 0,0 0 20,2-41 22,0 40-48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16 476,'8'-15'7215,"-2"14"-2148,-4 13-1171,-2-10-3700,0 2 55,0 0 0,0 0 0,0 0 0,0-1 0,1 1 0,0-1 0,0 1 0,0 0 0,2 6 0,-1-5-162,-1 0-1,0 2 1,-1-2 0,1 1 0,-1-1-1,0 1 1,0 0 0,-2 7 0,1 4 38,1-11-90,-1-1-8,1 0-1,0 1 0,1-2 1,0 2-1,-1-1 0,1 0 1,1 0-1,1 6 1,-2-8-1,-1 0 1,1 0 0,0 0-1,0 0 1,-1 0 0,0 0-1,0 0 1,0 6 0,-1-7-3,1 1 1,0 0 0,0-1-1,0 0 1,0 1-1,1 0 1,-1-1 0,1 1-1,-1-1 1,1 1-1,1 2 1,15 27 129,-8-21-647,-9-19-4059,-8-25-5838,7 31 9831,-6-12-2933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9.5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1 1 16618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32.2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55 373 104,'0'-12'180,"0"-13"767,0 25-909,0-1-1,0 1 1,0 0 0,0-1-1,0 1 1,0-1-1,0 1 1,0-1-1,0 1 1,0-1 0,0 1-1,-1-1 1,1 1-1,0 0 1,0-1-1,-1 1 1,1-1 0,0 1-1,-1 0 1,1-1-1,0 1 1,-1 0 0,1-1-1,-1 1 1,1 0-1,0 0 1,-1-1-1,1 1 1,-1 0 0,1 0-1,-1 0 1,1 0-1,-1-1 1,-1 1 209,2 0 64,0 0-291,0-1 1,0 1 0,0-1 0,0 1-1,0 0 1,0-1 0,0 1-1,0 0 1,0-1 0,0 1 0,0-1-1,0 1 1,0 0 0,0-1 0,0 1-1,0-1 1,-1 1 0,1 0-1,0-1 1,0 1 0,0 0 0,-1-1-1,1 1 1,0 0 0,0 0-1,-1-1 1,1 1 0,0 0 0,-1 0-1,1-1 1,0 1 0,-1 0 0,1 0-1,-1 0 1,1 0 0,0 0-1,-1 0 1,1-1 0,0 1 0,-1 0-1,0 0 1,-13-31 1280,10 29-1251,3 2 1,1 0 1,-1-1-1,0 1 1,0-1-1,0 1 1,0-1-1,0 1 1,0-1-1,1 0 1,-1 1-1,0-1 1,1 0 0,-1 0-1,0 1 1,1-1-1,-1 0 1,1 0-1,-1 0 1,1 0-1,-1 0 1,1 0-1,0 0 1,-1 0-1,1 0 1,0-1-1,0 1 613,0 1-561,0-1-1,0 1 0,0 0 1,0 0-1,0-1 0,0 1 1,0 0-1,0 0 0,0-1 1,1 1-1,-1 0 0,0 0 1,0 0-1,0-1 0,0 1 1,0 0-1,1 0 0,-1 0 1,0 0-1,0-1 0,0 1 1,0 0-1,1 0 0,-1 0 1,0 0-1,0 0 0,0 0 1,1 0-1,-1-1 0,0 1 1,0 0-1,1 0 0,-1 0 1,0 0-1,0 0 0,1 0 1,-1 0-1,0 0 0,0 0 1,1 0-1,-1 0 0,0 1 1,0-1-1,0 0 0,1 0 1,-1 0-1,0 0 0,0 0 1,0 0-1,1 0 0,-1 1 1,0-1-1,0 0 0,0 0 1,1 0-1,-1 0 0,0 1 1,1 2 2609,33-21-1051,-28 17-1552,0 0 0,1 0 0,-1-1-1,0 0 1,0 0 0,0 0 0,0-1 0,0 1-1,8-7 1,-6 5-16,-1-1-1,2 2 1,-1-1 0,0 1-1,12-3 1,26-7 157,-36 10-172,1-1 0,0 2 0,0-1-1,0 1 1,17 0 0,187-4 410,-156 3-421,78-14 1,-96 11-22,35-12 51,76-22-16,6 20-44,26-9-29,-133 24-2,7-2 10,-48 5-41,1 0 0,-1 0 0,0 1 0,1 1 0,11 0 0,-8 0 61,60 6-56,89-6 103,-98-6 12,21 12-121,-12 0-1,-57-5 37,-14 0-5,1-1 0,-1 0-1,1 0 1,-1 0 0,1 0 0,-1-1 0,1 1-1,-1-1 1,0 0 0,1 0 0,-1 0 0,0 0-1,0-1 1,6-3 0,69 10 33,-12-5-43,-51 2-6,-11-2 15,1 1 0,0 0 1,0-1-1,0 0 1,0 0-1,0 0 1,0-1-1,0 0 0,0 0 1,0 0-1,9-4 1,-14 5-6,11-3-30,22 5 18,32 4-8,-52-6 55,-5-1-18,0 1 0,0-1 0,0 2 1,-1-1-1,1 1 0,0 0 0,10 3 0,16-3-103,6-1 4,-38 0 86,0 0-5,5 0 3,47-6 36,-51 7-39,-1 0 2,-1 0 0,1-1 1,-1 1-1,1 0 0,-1-1 1,1 0-1,0 1 1,-1-1-1,1 0 0,0 0 1,-1 0-1,1 0 0,0 0 1,-1 0-1,1 0 0,-1-1 1,1 1-1,0-1 1,-1 1-1,1-1 0,-1 1 1,3-3-1,18-3 30,21 6-92,-41 0 96,22 0-82,-17 0 43,-5 0 34,-1 1-12,-1 0-17,1-1 1,-1 1-1,0-1 1,1 1-1,-1-1 1,1 1-1,-1-1 1,1 0-1,-1 1 1,1-1-1,0 0 1,-1 1-1,1-1 1,-1 0-1,1 0 1,-1 0-1,1 0 1,0 1-1,-1-1 1,1 0-1,0 0 1,-1 0-1,1 0 1,-1 0-1,1 0 1,0-1-1,-1 1 1,1 0-1,0 0 1,0-1-1,1 2-14,0 3 0,5-3 9,16 6 7,-23-5 0,2 1 6,10-3 11,-6 0-9,-4 0-16,-2 1-6,0 3 12,0-3 48,-23 6-2687,18-4 749,1 0-1,-1 0 0,1 0 1,-1 0-1,0-1 0,-9 4 1,4-5-2088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36.0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0 32,'0'0'2599,"-4"2"-2412,-11 2 8812,25-4-5767,1 2-3248,-10-2 18,1 1 1,-1-1 0,0 0 0,0 0 0,1 1 0,-1-1-1,0 0 1,0 0 0,1 0 0,-1-1 0,0 1 0,0 0 0,1 0-1,-1-1 1,2 0 0,36-1 13,-35-1-10,14 1-1,-16 2-12,28 0 58,-45 17-1171,3-1-2516,-2-5-3555,3-6 4073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40.9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51 312,'0'0'16065,"0"-1"-15510,0 2-301,11 0 1760,-11-2-1850,23-11 1025,6 6 1,-27 6-851,39 0 297,-10-1-534,-18 1 57,1-1 1,-1 2-1,1 0 1,21 4-1,-21-3-149,-1-1 0,1 0 0,-1-1 0,17-2-1,-6 1 19,25 3-38,-41-1 15,0 0 1,-1 0-1,1-1 0,-1 0 0,1-1 0,0 1 0,-1-1 0,0-1 0,15-4 0,-20 5-2,0 0-1,0 1 0,0-1 0,1 1 0,-1-1 0,0 1 0,0 0 0,1 0 0,-1 0 0,0 0 0,3 0 1,19-2-6,-21 1 4,-1 1-1,1-1 1,-1 1 0,0 0-1,1 0 1,-1 0-1,1 0 1,-1 0-1,0 1 1,1-1 0,-1 1-1,0-1 1,3 2-1,13 1 16,156 3 749,-64 6-668,18-24-78,-111 13-10,-11 0-6,0-1 1,0 0 0,0 0-1,0-1 1,-1 1 0,1-1-1,11-4 1,24 5-95,-37 1 87,-1-1-1,0 1 1,1-1 0,-1 0-1,1 0 1,-1 0 0,1 0-1,-1-1 1,1 0 0,4-1-1,59-14 1,73 4-6,-134 11-12,0 0 0,0 0 1,0 0-1,0 1 0,0 0 0,7 1 0,22 1 97,-33-2-75,0 0 4,30 0-5,-14 6 16,-16-6-20,0 0 0,52 6-45,32 6-223,-82-12 277,0 0-1,0 0 1,0 1 0,0-1-1,0 1 1,0 0 0,7 3 0,13 1-198,-1 2 425,-16-3-234,-3-2-12,-2-1 7,17-3-10,25 8 24,29 0 16,1-6-33,-72 0 2,19 0-46,-16 2 48,-2-1 4,0 0 0,0 0-1,0 0 1,0-1 0,0 1 0,0-1 0,0 0 0,1 0 0,-1 0 0,6-1 0,-2 3-15,18 3-25,47-5 39,-70 0 1,30 7 9,-33-5 25,11 1 2,-8-3-31,-2 0-7,0-1-1,0 1 0,0 0 0,0 0 1,0 0-1,0 0 0,0 0 1,0 0-1,0 0 0,0 0 1,0-1-1,0 1 0,0 0 1,0 0-1,0 0 0,0 0 1,0 0-1,0 0 0,0 0 0,0 0 1,0 0-1,-1 0 0,1-1 1,0 1-1,0 0 0,0 0 1,0 0-1,0 0 0,0 0 1,0 0-1,0 0 0,0 0 1,0 0-1,-1 0 0,1 0 1,0 0-1,0 0 0,0 0 0,0 0 1,0 0-1,0 0 0,0 0 1,0 0-1,-1 0 0,1 0 1,0 0-1,0 0 0,0 0 1,0 0-1,0 0 0,0 0 1,0 0-1,0 0 0,0 0 1,-1 0-1,1 0 0,0 1 0,0-1 1,0 0-1,0 0 0,0 0 1,0 0-1,0 0 0,0 0 1,0 0-1,0 0 0,-9 10-2325,-1 5-2643,-6-18-5576,14 1 10354,0-4-3190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45.0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14 108,'0'0'4104,"-9"12"6009,16-12-8211,-5 0-1361,-2 1-466,0 0 0,0 0-1,0-1 1,0 1 0,1 0-1,-1-1 1,0 1 0,1 0 0,-1-1-1,0 1 1,1 0 0,-1-1-1,1 1 1,-1-1 0,1 1 0,-1-1-1,1 1 1,-1-1 0,1 1-1,0-1 1,-1 1 0,1-1 0,0 0-1,-1 1 1,1-1 0,0 0-1,-1 0 1,1 0 0,0 1 0,1-1-1,32 3 722,0 2-413,-30-4-314,1 1 0,-1-1 0,1 0 0,0 0 0,-1 0 0,1 0 0,0-1 0,7 0 0,27 4 151,-18 0-157,0 0 1,1-1-1,-1-1 1,34-2-1,-35 3-57,-18-3-4,0 1-1,-1-1 1,1 0-1,0 1 1,0-1-1,0 0 1,0 0-1,-1 0 0,1 0 1,0 0-1,0-1 1,0 1-1,-1-1 1,1 1-1,3-2 1,3 0 7,-1 0 1,0 1 0,1 0 0,0 0 0,-1 1-1,10 0 1,-14 0-4,151 0 130,-129-5-112,44-13 0,-63 14-26,0 2 0,0-1 0,0 1 0,1 0 0,-1 0 1,1 0-1,-1 1 0,12-1 0,-11 2 5,-3 0-8,3 0-3,-3 0 1,82-12 173,-65 9-231,-1 0 30,1 0 1,24 0-1,-34 3 35,-9-1 1,1 1 1,-1 0 0,1-1 0,0 1-1,-1 0 1,1 0 0,0 1 0,-1-1-1,1 1 1,-1-1 0,1 1 0,0 0-1,-1 0 1,4 1 0,-5-1 1,50-1-75,-50 1 70,0 0 1,-1-1 0,1 1 1,-1-1-1,1 1 0,-1-1 0,1 1 1,-1-1-1,1 1 0,0-1 1,-1 0-1,1 1 0,0-1 1,-1 0-1,1 0 0,0 1 0,-1-1 1,1 0-1,0 0 0,-1 0 1,1 0-1,0 0 0,-1 0 1,1 0-1,0 0 0,0 0 0,-1 0 1,1 0-1,0 0 0,-1-1 1,2 1-1,8-1 7,-8 1 5,19 1 22,-21-2-31,5 1-20,-1 0 11,0 0 1,0 0 0,0 0-1,-1 1 1,1-1 0,0 1-1,-1 0 1,1 0 0,0 0-1,-1 1 1,7 2 0,30 3 6,-39-7 19,12 0-42,-6 0 28,-5 0 7,0 0-7,5 0-8,-5 0-3,10 0-85,-5 0 89,-5 0 20,11 0-22,-13 0 3,6-5 6,-3 17 54,27-12-82,-28 0 102,-3 1-251,1 0 19,-1-1-1,0 1 1,0 0-1,1 0 0,-1 0 1,0 0-1,0-1 1,0 1-1,0 0 1,0-1-1,0 1 0,0-1 1,0 1-1,0-1 1,-2 1-1,-23 4-8037,15-9 4172,0 3-86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53.6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13 420,'2'-12'4432,"-2"12"-4424,0 0 1,1 0 0,-1 0-1,0 0 1,1 0 0,-1 0-1,0 0 1,1 0 0,-1 0-1,0 0 1,1 0-1,-1 0 1,1 1 0,-1-1-1,0 0 1,0 0 0,1 0-1,-1 1 1,0-1 0,1 0-1,-1 0 1,0 0 0,0 1-1,1-1 1,-1 0-1,0 1 1,0-1 0,0 0-1,1 1 1,-1-1 0,0 7 6268,-11 10-1948,11-16-4164,3 3 170,-3-4-299,1 1 0,-1-1 0,1 1 0,0-1 1,-1 1-1,1 0 0,-1-1 0,1 1 0,-1-1 1,0 1-1,1 0 0,-1-1 0,0 1 1,1 0-1,-1 0 0,0-1 0,0 1 0,0 0 1,0 0-1,0-1 0,1 3 0,-1 8 75,0-8-78,1 0 0,-1 0 0,0 0 0,0 0 0,-1 0 0,1 0-1,0 0 1,-1 0 0,0 0 0,0 0 0,0 0 0,0 0 0,0-1-1,-2 5 1,1-1-23,1-1 1,0 0-1,0 1 0,1-1 0,0 1 0,0-1 1,0 1-1,2 9 0,-1-1-18,-1 46 98,0-59-97,0 0-4,0 69 75,0-69-57,0 16-48,0 43 96,0-36-23,0-19 92,0-8 112,-3 0-681,2 3 148,1-1 0,-1 0 0,1 1 0,-1-1 0,0 0 0,1 1 0,-1-1 0,1 0 0,-1 0 0,1 0 0,0 0 0,-1 1 1,1-1-1,0 0 0,-1 0 0,1 0 0,0 0 0,0-1 0,0-21-6183,0 11 3028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56.0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43 436,'0'0'363,"11"-17"2962,-11 16-3115,-2-24 2530,-5 25-1671,4 6 1579,1-6-2601,1 1 0,0 0 0,-1 0 0,1 0 0,0 0 0,0 0 0,0 0 0,0 1 0,0-1 0,0 0 0,0 0 0,0 1 0,0-1 0,0 1 0,1-1 0,-1 1 0,1-1 0,-1 1 0,1-1 0,-1 1 0,1-1 0,0 3 0,-10 20 573,-2 5-11,2 22 535,-1-9-1021,11 71 1618,-3-108-1641,2-4-98,0-1 0,1 1 0,-1-1 0,0 1 0,1 0 0,-1-1 0,1 1 0,-1 0 1,1 0-1,-1-1 0,1 1 0,-1 0 0,1 0 0,0 0 0,-1 0 0,1 0 1,0-1-1,0 1 0,0 0 0,-1 0 0,1 0 0,0 0 0,0 0 0,1 0 1,-1 0-1,0 0 0,0-1 0,0 1 0,1 2 0,-1-2-2,0 28 96,1-29-96,-1 1 0,1-1 0,0 0 0,-1 0 1,1 1-1,-1-1 0,1 1 0,-1-1 0,1 0 0,-1 1 0,1-1 0,-1 1 0,1-1 0,-1 1 0,1 0 0,-1-1 1,0 1-1,1-1 0,-1 1 0,0 0 0,0-1 0,1 1 0,-1 0 0,0 0 481,0-2-395,7 2-80,-12-1 21,3 0 57,2-7-347,0 8-234,-2 2-429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6:58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30 176,'7'-1'-300,"-7"1"461,0 0 1,1-1 0,-1 1 0,0 0 0,1 0 0,-1-1 0,0 1 0,0 0 0,1-1 0,-1 1 0,0 0 0,0-1 0,0 1 0,1 0 0,-1-1 0,0 1 0,0 0 0,0-1 0,0 1 0,0 0 0,0-1 0,0 1 0,0-1 0,0 1 0,0 0 0,0-1 0,0 1 0,0 0 0,0-1 0,0 1 0,-1-1 0,1-1-97,0 1 127,0 5-40,0-11 2104,0 6-2031,-19-10 4894,28 29-3424,-9-16-1654,0-6 328,0 11 142,10 12-417,-10-10 4,0-7-72,0 0 0,0 1-1,0-1 1,0 0 0,0 0 0,0 1 0,0-1-1,1 0 1,-1 0 0,1 0 0,0 1-1,0-1 1,0 0 0,0 0 0,0 0-1,1 2 1,-1-3-21,0 1 0,-1-1 0,1 0 0,-1 1 0,0-1 0,1 1 0,-1-1 0,0 0 0,0 1-1,0-1 1,0 1 0,0-1 0,0 0 0,0 1 0,0-1 0,-1 1 0,0 1 0,1-2 10,-1 1 0,1-1 0,0 1 0,-1-1 0,1 1 1,0-1-1,0 0 0,0 1 0,0-1 0,0 1 0,0-1 0,1 1 0,-1-1 0,0 0 1,1 1-1,-1-1 0,2 3 0,1 0 17,0 1 0,-1 0 1,0 0-1,1 0 0,-2 1 1,1-1-1,-1 0 0,2 10 1,-3-13-29,0 0 0,0-1 0,0 1 0,0-1 0,0 1 0,0 0 0,0-1 0,1 1 0,-1-1 0,1 1 0,-1-1 0,1 1 1,0-1-1,0 1 0,-1-1 0,1 1 0,2 1 0,-2 2 36,0 0 0,0 0 0,0 0 0,0 0 1,-1 1-1,0-1 0,0 0 0,-1 0 0,0 6 0,0 3-6,1 127 637,10-112-595,-10 282 38,0-310-117,1 2 3,-1-1 1,0 1-1,0-1 1,0 1-1,0-1 1,-1 0-1,1 1 1,-1-1-1,1 1 1,-1-1-1,0 0 1,0 1-1,0-1 1,0 0-1,-2 3 1,3-2 1,-1-1 1,1 1 0,-1 0 0,1 0-1,0 0 1,0 0 0,0 0-1,1 0 1,-1 0 0,1 0 0,0 0-1,-1 0 1,3 4 0,2 20 38,-5 65-150,4-86 120,-4-5-9,1-1 0,0 1 0,-1 0 0,1-1 0,0 1 0,-1 0 0,0 0 0,1 0 0,-1-1 0,1 1 0,-1 0 0,0 0 0,1 0 0,-1 0 0,0 0 0,0 0 0,0 0 0,0 2 0,0 28-22,0-3 30,0-27 10,0 36-45,0-37 25,0 0 1,0 0-1,0 1 1,0-1 0,0 0-1,0 0 1,0 1-1,0-1 1,0 0-1,1 0 1,-1 1 0,0-1-1,0 0 1,0 0-1,0 1 1,0-1-1,1 0 1,-1 0 0,0 1-1,0-1 1,0 0-1,1 0 1,-1 0 0,0 0-1,0 1 1,0-1-1,1 0 1,-1 0-1,0 0 1,0 0 0,1 0-1,-1 0 1,0 0-1,1 0 1,-1 0-1,1 1 1,-6 3 12,3-3-27,2-2-55,0 2 83,2 5 39,2-7-75,1 7 51,-5-5-19,-9-1-26,7 0-5,13 1 9,-11-2 17,-2 19 1,2-18-6,1 0 0,-1 0 0,0 0-1,0 0 1,1 1 0,-1-1 0,0 0 0,0 0 0,1 0-1,-1 1 1,0-1 0,0 0 0,0 0 0,0 0 0,1 1 0,-1-1-1,0 0 1,0 0 0,0 1 0,0-1 0,0 0 0,0 0-1,0 1 1,0-1 0,1 0 0,-1 0 0,0 1 0,0-1 0,0 0-1,0 1 1,-1-1 0,1 0 0,0 0 0,0 1 0,0-1-1,0 0 1,0 0 0,0 1 0,0-1 0,0 0 0,0 0 0,-1 1-1,1-1 1,0 0 0,0 0 0,0 1 0,-1-1 0,1 0-1,0 0 1,0 0 0,0 0 0,-1 1 0,1-1 0,0 0 0,-1 0-1,3 0 23,-2 49-97,-5-27 129,4-18-53,0 0 0,0-1 0,0 1 0,0 0 0,1 0-1,-1 0 1,1 7 0,0 20 13,-2-25-6,1-5-7,-1 1 1,1 0 0,0 0-1,0 0 1,-1 0-1,1 1 1,1-1 0,-1 0-1,0 0 1,0 1 0,1-1-1,-1 0 1,1 1-1,0-1 1,0 1 0,0-1-1,0 0 1,0 1 0,1 2-1,0-3 2,-1-1 0,0 1 0,0 0 0,0-1 0,0 1 0,0-1 0,0 1 0,0 0 0,0-1 0,-1 1 0,1-1 1,0 1-1,-1 0 0,0-1 0,1 1 0,-1-1 0,0 0 0,-1 2 0,0 1-7,1-1 0,-1 1 0,1-1 0,-1 1 0,1-1 0,0 1 1,0 0-1,1 0 0,-1 6 0,1 1-8,0-9 10,1 1 0,-1-1-1,0 1 1,0 0 0,0-1-1,-1 1 1,1 0 0,-1-1-1,1 1 1,-1-1 0,0 1 0,0-1-1,0 1 1,0-1 0,-2 3-1,3-4 3,-1-1 1,1 1-1,0-1 0,0 1 0,0-1 0,0 1 0,0-1 0,0 1 0,0-1 0,0 1 0,0 0 0,0-1 1,0 1-1,0-1 0,0 1 0,0-1 0,1 1 0,-1-1 0,0 1 0,0-1 0,0 1 0,1-1 0,-1 0 1,0 1-1,1-1 0,0 1 0,5 16-2,-6 81 1021,11-69-937,-11 68 249,-1-96-328,1 0 0,0 0-1,0 0 1,0 1 0,-1-1-1,1 0 1,-1 0 0,1 0 0,-1 0-1,1 0 1,-1 0 0,0 0 0,1 0-1,-1 0 1,0 0 0,-1 1-1,2-2-1,-1 0 0,1 0 1,-1 1-1,1-1 0,0 0 0,-1 1 0,1-1 0,0 0 0,-1 1 0,1-1 0,0 0 0,-1 1 0,1-1 0,0 1 0,0-1 0,0 1 0,-1-1 0,1 0 0,0 1 0,0-1 0,0 1 0,0-1 0,0 1 0,0-1 0,0 1 0,0-1 0,0 1 1,0-1-1,0 1 0,0-1 0,0 1 0,0-1 0,1 0 0,-1 1 0,0-1 0,0 1 0,0-1 0,1 1 0,-1-1 0,0 0 0,1 1 0,12 30 49,-13 58 198,0-89-248,0 0 1,0 0-1,0 0 0,0 0 1,0 0-1,0 0 0,0 0 0,1 0 1,-1 0-1,0 0 0,0 0 1,0 0-1,0 0 0,0 1 0,0-1 1,0 0-1,1 0 0,-1 0 1,0 0-1,0 0 0,0 0 0,0 0 1,0 0-1,0 0 0,0 0 0,0 0 1,0 0-1,0 0 0,0 1 1,1-1-1,-1 0 0,0 0 0,0 0 1,0 0-1,0 0 0,0 0 1,0 0-1,0 0 0,0 1 0,0-1 1,0 0-1,0 0 0,0 0 1,0 0-1,0 0 0,0 0 0,0 0 1,0 1-1,0-1 0,0 0 1,0 0-1,0 0 0,0 0 0,0-1 0,0 1 0,0 0 0,0 0 0,0 0-1,0 0 1,0 0 0,0 0 0,0 0 0,0 0 0,0 0 0,0-1 0,1 1 0,-1 0 0,0 0 0,0 0 0,0 0 0,0 0 0,0 0 0,0 0 0,0 0 0,0 0 0,1 0 0,-1 0 0,0 0 0,0 0 0,0 0 0,0 0 0,0 0 0,0 0 0,0 0 0,1 0 0,-1 0 0,0 0 0,0 0 0,0 0 0,0 0 0,0 0 0,0 0 0,0 0 0,0 0 0,1 0 0,-1 0 0,0 0 0,0 0 0,0 0 0,0 1 0,0-1 0,0 0 0,0 0 0,0 0 0,0 0 0,0 0 0,0 0 0,1 0 0,-1 0 0,0 1 0,0-1 0,2 35 30,-2 54 19,0-88-44,1 0 8,-2 2-10,10-1-1,-7 51 27,-3-45-37,1-7 5,0-1 0,0 1 1,-1 0-1,1 0 0,0 0 0,0 0 0,0 0 1,0 0-1,0-1 0,0 1 0,0 0 0,1 0 0,-1 0 1,0 0-1,0 0 0,1-1 0,-1 1 0,0 0 0,1 0 1,-1 0-1,1-1 0,-1 1 0,1 0 0,-1-1 1,1 1-1,0 0 0,-1-1 0,1 1 0,0-1 0,-1 1 1,2 0-1,-1-1 6,-1 1 1,0 0-1,1 0 1,-1 0-1,0 0 1,1 0-1,-1-1 1,0 1-1,0 0 1,0 0-1,0 0 0,0 0 1,0 0-1,0 0 1,0 0-1,0 0 1,0-1-1,0 1 1,-1 0-1,1 0 1,0 0-1,-1 0 1,1 0-1,0-1 1,-1 1-1,1 0 0,-1 0 1,0-1-1,1 1 1,-1 0-1,1-1 1,-1 1-1,0-1 1,-1 2-1,1-1-3,1 1-1,-1-1 0,1 1 1,-1-1-1,1 0 0,-1 1 1,1-1-1,0 1 0,0-1 1,0 1-1,0 0 0,0-1 1,0 1-1,0-1 0,1 1 1,0 2-1,-1-3 0,0 0-2,0 0 0,0 3 6,0-2 2,0 9-16,1 18 0,7-16 21,-6-11-7,-2 2 1,0-4-3,-1 3 0,1-1 0,0 1 0,0-1 0,0 1 0,0 0 0,0-1 0,1 1 0,-1-1 0,1 1 0,-1-1 0,1 0 0,0 1 0,0-1 0,0 1 0,0-1 0,2 2 1,-4-3-4,1-1 1,-1 0 0,1 1 0,-1-1 0,0 1 0,1-1 0,-1 1 0,1-1 0,0 1 0,-1-1 0,1 1 0,-1-1-1,1 1 1,0-1 0,-1 1 0,1 0 0,0-1 0,0 1 0,-1-1 0,1 1 0,0 0 0,0-1 0,0 1-1,0 0 1,0 0 0,0-1 0,0 1 0,0 0 0,0-1 0,0 1 0,1 1 0,-2 29 74,1-29-52,0-1-18,-2 29-92,-4-30 225,12 0-71,-4 0-27,-2 23 670,0-26-951,0 13 202,0-9 37,0 4 119,0-9-118,0 3 35,0 8 563,0 6 1039,0-21-1362,7 8-269,-12 0-13,3 4 89,2-8 617,7 4-875,-12 0-62,3 0-159,1 0 310,1 0 1,-1-1-1,1 1 0,0 0 0,-1 0 0,1 0 0,-1 0 1,1 1-1,-1-1 0,1 0 0,-1 0 0,1 0 1,-1 0-1,1 0 0,-1 1 0,1-1 0,0 0 1,-1 0-1,1 1 0,-1-1 0,1 0 0,0 1 1,-1-1-1,1 0 0,0 1 0,-1-1 0,1 0 0,0 1 1,-1 0-1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7.6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0 128,'9'0'10452,"-9"0"-10449,0 0 0,0 0-1,0 1 1,1-1 0,-1 0 0,0 0-1,0 0 1,0 0 0,0 0 0,0 0-1,0 0 1,0 1 0,0-1 0,0 0-1,0 0 1,0 0 0,0 0-1,0 0 1,0 0 0,0 1 0,-1-1-1,1 0 1,0 0 0,0 0 0,0 0-1,0 0 1,0 0 0,0 0 0,0 0-1,0 1 1,0-1 0,0 0-1,0 0 1,0 0 0,-1 0 0,1 0-1,0 0 1,0 0 0,0 0 0,0 0-1,0 0 1,0 0 0,0 0-1,-1 0 1,1 0 0,0 0 0,0 0-1,0 0 1,0 0 0,0 0 0,0 0-1,-1 0 1,1 0 0,0 0 0,0 0-1,0 0 1,5 13 95,-5-12-44,0 42 1286,11 0-1178,-11-39-121,0 0-1,0 0 0,0 0 0,1 0 0,-1 0 0,1 0 0,0 0 0,0 0 0,1-1 0,1 5 0,3 26 539,-1-8-431,-5-24-143,1-1 1,-1 0-1,0 1 1,1-1-1,-1 0 1,0 1-1,0-1 0,0 0 1,0 1-1,0-1 1,0 1-1,0-1 1,0 0-1,-1 2 1,1-2-1,-1 0 1,1 1 0,0-1 0,0 0 0,0 0 0,-1 0 0,1 0 0,0 0 0,1 0 0,-1 0 0,0 0 0,0 0-1,0 0 1,1 0 0,-1 0 0,0 0 0,1 0 0,0 2 0,1-1 10,-1 0 0,0 1 0,0-1 0,0 1 0,0 0 0,0-1 0,0 1 0,-1 0 0,1-1 0,0 6-1,-1-6-1,0-1 0,0 1-1,0-1 1,0 1-1,0-1 1,0 1-1,0-1 1,0 1 0,-1-1-1,1 1 1,-1-1-1,1 0 1,-1 1-1,1-1 1,-1 1 0,0-1-1,1 0 1,-1 0-1,0 0 1,0 1-1,-2 0 1,2 5 13,0 1 0,0-1 0,1 0 0,0 0 0,1 13 0,9-13-693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8.61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1 376,'11'19'2756,"-11"-10"-2403,0-5-182,0 0-1,0 0 1,0 0 0,0 0-1,1 0 1,-1 0-1,1 0 1,0 0 0,0 0-1,4 8 1,-3-6-50,-1 1-1,0 0 1,0-1 0,0 1-1,-1 0 1,0 0 0,0-1-1,-2 11 1,0 10 265,6 16 300,-3-36-613,0-1 0,0 0 0,-1 1 0,0-1 1,0 0-1,0 1 0,-1-1 0,0 1 0,-2 6 0,-1 14 53,4-24-117,0 0 0,0 0 0,-1 0 0,1 0 0,-1 0 0,1-1-1,-1 1 1,0 0 0,-2 3 0,12 32 26,-9 89-1045,-10-102-2358,7-21 2334,-6 3-1215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28 584,'-1'-4'5128,"-6"-11"-410,3 8-1633,4 7-3034,0 0 0,0 0 0,-1 1 0,1-1 0,0 0 1,0 0-1,0 0 0,0 0 0,0 0 0,0 0 0,0 0 0,0 0 0,0 0 0,-1 0 1,1 0-1,0 0 0,0 0 0,0 0 0,0 0 0,0 0 0,0 0 0,-1 0 0,1 0 0,0 0 1,0 0-1,0 0 0,0 0 0,0 0 0,0 0 0,0 0 0,0 0 0,0 0 0,0 0 1,0 0-1,0 0 0,0 0 0,0 0 0,0 0 0,-1 0 0,1 0 0,0 0 0,0 0 0,0 0 1,0 0-1,0 0 0,0-1 0,0 1 0,0 0 0,0 0 0,0 0 0,0 0 0,0 0 1,0 0-1,-1 0 0,1-1 0,0 1 0,0 0 0,0 0 0,6 17-1427,7-4-3869,-6-6-1137,0-3 3427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9.3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13 336,'0'0'513,"1"-12"1905,0 12-2361,0 0 10,-1 0 0,0 0-1,0 0 1,1 0-1,-1-1 1,0 1-1,0 0 1,1 0 0,-1 0-1,0 0 1,1 0-1,-1 0 1,0 0 0,0 0-1,1 0 1,-1 0-1,0 0 1,0 0-1,1 0 1,-1 0 0,0 1-1,1-1 1,-1 0-1,0 0 1,0 0 0,0 0-1,1 0 1,-1 1-1,0-1 1,0 0 0,1 0-1,-1 0 1,0 0-1,0 1 1,0-1-1,0 0 1,1 0 0,-1 1-1,0-1 1,0 0-1,0 0 1,0 1 0,0-1-1,0 0 1,0 1-1,0-1 1,0 0-1,0 0 1,0 1 0,0-1-1,0 0 1,0 0-1,0 1 1,0-1 0,0 0-1,0 1 1,0-1-1,0 0 1,0 0-1,0 1 1,-1-1 0,0 16-171,2 2 246,-2 0-1,0 0 1,-7 32-1,5-32-125,1 1 0,1 0 0,1 0 0,2 31-1,1 4 29,-3-45-38,0-3-2,0 1-1,0-1 1,0 1 0,-1-1 0,0 0-1,0 1 1,-1-1 0,-2 8-1,2-8-20,1-1 0,0 1 0,0 0 0,1-1 0,0 1 0,0 0 0,2 11 0,-1 4-1811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0.4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1 280,'0'0'651,"11"0"1301,0 30 644,-11-15-2010,0-4-345,1 0 0,-2 0 0,0 0 0,0 0 0,-6 21 0,5-24-125,0 0-1,1 0 1,0 0 0,0-1 0,1 1 0,0 10-1,1-9-18,-1-1 0,0 0 0,-1 0 0,-3 16-1,1-9-31,2 0 0,-1-1-1,1 1 1,1 0-1,3 21 1,-1 13-14,-2 64-651,0-112-39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1.5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1 400,'22'12'3903,"-11"31"-2365,-11 133 10,5-140-1268,-3-31-238,-1 0 1,0 0 0,0 1-1,-1-1 1,1 0 0,-1 1-1,0-1 1,0 1 0,-2 7-1,-2 7-18,1 1-1,1 0 0,2 32 1,0-49-24,-11 58-48,11-50 369,0-4-1368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2.5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1 608,'10'18'2976,"-9"8"-2164,0-13-514,-1-1 0,-1 1 0,1-1 0,-2 0 0,0 0 0,-4 14 0,5-22-237,1-1 1,-1 1-1,1-1 1,-1 1-1,1-1 0,0 1 1,0 0-1,1 4 1,-2 24 312,-5-5-129,1-1 0,1 1 0,-1 49 0,-6-3-150,1 23-142,10-84-655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3.48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1 996,'0'2'188,"-1"0"0,1 0 0,0 0 0,0 0-1,0 0 1,1 0 0,-1 0 0,0 0 0,1 0 0,-1 0 0,1 0-1,0 0 1,0 0 0,0-1 0,0 1 0,2 3 0,-2-1-78,0 1 1,0-1 0,0 1 0,-1-1-1,1 0 1,-1 1 0,0-1-1,-1 1 1,0 7 0,0 4 132,1-10-150,0 9 180,0-1 1,-1 1-1,0-1 1,-6 24-1,-4 53 704,7-76-872,1 1 0,0-1-1,1 1 1,0 22-1,3 7-5124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6.14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1 428,'0'0'995,"-2"12"2915,1-11-3887,0 0 0,0 0 0,0 0 0,0 1 0,0-1 0,1 0 0,-1 0 0,0 0-1,1 1 1,-1-1 0,1 0 0,-1 1 0,1-1 0,0 1 0,0-1 0,-1 1 0,1-1 0,0 0 0,0 1 0,1-1-1,-1 3 1,0 51 353,1-37-270,10 24 234,-11-29-285,-1-6-2,1 1 1,0-1-1,1 0 1,-1 1-1,1-1 0,1 1 1,4 11-1,-4-10-35,-1 0 0,1 0 0,-1 1 0,-1-1 0,0 0-1,0 0 1,-3 14 0,1 12 15,3-17 23,-1-1-249,-1-4-3377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6.9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25 0 656,'-2'1'131,"1"0"-1,-1 1 1,1-1 0,0 0 0,-1 0-1,1 1 1,0-1 0,0 1-1,0-1 1,0 1 0,0 0 0,0-1-1,1 1 1,-1 0 0,0 0-1,1-1 1,-1 1 0,1 3-1,-3 39 906,3-34-797,0 213 2002,7-207-2204,-7-16-36,1 1 1,-1 0-1,1 0 1,0 0-1,-1 0 1,1-1-1,-1 1 0,0 0 1,1 0-1,-1 0 1,0 0-1,0 0 1,1 0-1,-1 0 0,0 0 1,0 0-1,0 0 1,0 0-1,0 0 1,0 0-1,-1 0 0,1 0 1,0 0-1,0 0 1,-1 0-1,1 0 1,-2 2-1,-7 31 95,8-33-109,1-1-1,0 1 1,-1 0 0,1 0-1,0-1 1,0 1 0,0 0-1,0 0 1,0 0 0,0-1 0,0 1-1,0 0 1,0 0 0,0 0-1,0-1 1,0 1 0,1 0-1,-1 0 1,0 0 0,1-1-1,-1 1 1,0 0 0,1-1-1,-1 1 1,1 0 0,-1-1-1,1 1 1,-1-1 0,1 1-1,0 0 1,-1-1 0,1 1 0,0-1-1,-1 0 1,2 1 0,0-1-563,-13-6-4085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7.6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33 1 360,'0'3'581,"0"-3"-473,0 1 0,0 0 0,0 0 0,-1 0 1,1-1-1,0 1 0,0 0 0,0 0 0,0 0 0,1-1 0,-1 1 0,0 0 0,0 0 1,0 0-1,1-1 0,-1 1 0,0 0 0,1 0 0,-1-1 0,1 1 0,-1 0 0,1-1 1,-1 1-1,1-1 0,-1 1 0,1 0 0,-1-1 0,1 1 0,0-1 0,0 1 0,0 3 28,0 0 1,0 0-1,0 1 0,-1-1 0,0 0 0,0 0 0,0 1 0,-1 5 0,0 1 165,1 10 170,1-12-305,-1 0 1,0 1-1,0-1 0,-1 0 1,0 0-1,-1 1 1,-4 12-1,-5 45 222,10-60-377,-1 0 1,1-1-1,0 1 1,1 0-1,0 14 1,0-15-6,0 1 1,0 0 0,-1 0-1,1-1 1,-4 13 0,-7 43-138,9-37-611,2-20-3589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8.47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0 608,'0'5'4148,"-11"87"-2585,12-87-1494,-1 1-1,-1-1 1,1 0 0,-1 0-1,1 0 1,-2 0-1,1 0 1,-4 9 0,4-8-42,-1 0-1,1-1 1,0 1 0,1 0 0,-1 0 0,1 0 0,0 1 0,1-1 0,1 10 0,-1-9-25,0 0 1,0 1-1,-1-1 1,0 0-1,0 0 1,-3 13-1,0-5-1,0-1-1,1 1 0,1 0 0,1 22 1,-11 25-667,11-60 443,0 0 0,0 0 0,-1 0 0,1 1 0,0-1-1,-1 0 1,0 0 0,1 0 0,-1 0 0,0 0 0,0 0-1,-2 2 1,1 3-1555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9.05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11 712,'2'-10'2248,"2"9"-1159,1 19-124,6 24 42,-11-22-571,1-11-275,-1-1 1,0 1 0,0 0-1,-1-1 1,0 1 0,-1 0-1,-4 13 1,4-17-136,1 1 1,0-1-1,0 1 0,0 0 0,0-1 1,1 1-1,1 6 0,-6 33 35,3-36-59,0 1 0,1 0 0,0 0 0,1 0 0,0 0 0,2 17 0,0 9-331,-2-20-367,0-8-3015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194 15 444,'0'-15'18074,"-2"15"-17840,0 0 0,-1 0 0,1 1 0,1-1 0,-2 0 0,1 1 1,0-1-1,0 0 0,0 1 0,-4 1 0,-2 5 77,0 0-1,0 0 1,0 0 0,-13 16 0,-7 7 45,21-21-284,-1-1 0,1 3 0,0-2-1,1 1 1,-10 19 0,-1 3 87,14-26-95,0 0 0,0 0 0,2 1-1,-2 0 1,2 0 0,-1 0 0,2 0 0,-1 0 0,1 0 0,-1 0 0,2 0 0,-1 0-1,1-1 1,0 1 0,2 8 0,-2-12-39,0 1 1,0-1-1,0 0 0,0 0 0,0 0 0,0-1 1,1 1-1,0 0 0,0 0 0,-1-1 0,2 1 1,-1-1-1,-1 0 0,2 1 0,-1-1 1,1-1-1,0 2 0,-1-2 0,1 1 0,0-1 1,-1 1-1,2 0 0,-1-2 0,0 1 1,0 0-1,0 0 0,0-1 0,0 1 0,0-1 1,0 1-1,1-1 0,-1-1 0,0 1 1,0 0-1,4-1 0,14-4-369,-1-1 1,25-10-1,-31 11-636,26-15-5038,-37 18 4793,-1 0 1,1 0 0,0 0 0,-1-1 0,0 1 0,0-1-1,0 1 1,0-1 0,0 0 0,2-5 0,3 1-2272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9.71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1 616,'0'0'2751,"0"30"-1277,-11 55-691,8-61-729,2-22-49,1 0 1,0 0-1,-1 0 0,1 0 1,0-1-1,0 1 1,0 0-1,0 0 0,0 0 1,0 0-1,1 0 0,-1 0 1,2 3-1,0 4 3,0 0 1,-1-1-1,0 1 0,-1 0 0,1-1 1,-2 1-1,-1 14 0,0 9-724,0-25-1001,-7-2 179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1.1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2 352,'11'-1'4689,"-11"2"-4596,10 17 392,-10-14-448,0 0 1,0-1-1,0 1 0,1 0 1,-1 0-1,1-1 0,0 1 0,0 0 1,0-1-1,3 7 0,-2-4 0,-1-1 1,0 0-1,0 0 0,0 1 0,-1-1 1,0 0-1,0 1 0,-1-1 0,0 7 0,-1 8 81,2 65 23,8-75-395,-16-14-5040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3.1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0 72,'5'7'3884,"-5"-7"-3817,1 1-1,-1-1 1,0 0 0,1 0-1,-1 0 1,0 0 0,1 1-1,-1-1 1,0 0 0,1 0-1,-1 1 1,0-1 0,1 0-1,-1 1 1,0-1 0,0 0-1,0 1 1,1-1 0,-1 0-1,0 1 1,0-1 0,0 0-1,0 1 1,0-1 0,0 0-1,1 1 1,-1-1 0,0 1-1,0-1 1,0 0 0,0 1-1,0-1 1,-1 1 0,1-1-1,0 1 1,0 3-11,0 0 0,0-1 0,0 1 0,0 0 1,-1 0-1,0 0 0,0 0 0,0 0 0,0-1 0,-3 6 0,3-6-31,0-1-1,1 0 1,-1 1 0,0-1-1,1 1 1,0-1-1,0 1 1,-1 0 0,1-1-1,1 1 1,-1-1-1,0 1 1,2 3-1,-2-3-16,1 0 0,-1-1 0,0 1 0,0 0 0,0 0 0,0-1 0,0 1-1,0 0 1,-1 0 0,0 4 0,-4 10-81,2 1 0,0 0 0,1 0 0,0-1 1,2 1-1,0 0 0,4 24 0,-2-2-3123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3.74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0 748,'0'0'1634,"-9"1"1909,6 17-2622,2 1-474,0-16-431,-1 1-1,1-1 0,0 0 1,0 1-1,0 0 0,1-1 1,-1 1-1,1-1 1,0 1-1,0 0 0,0-1 1,1 1-1,-1 0 0,1-1 1,2 8-1,2 27 27,6 16-11,-11-49-30,1 0 0,0 0 0,0 0-1,0-1 1,1 1 0,3 7 0,5 26-202,1 18-3923,-11-51 2515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9:48.1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33 134 700,'0'0'541,"-26"5"13323,21-4-13480,4-1 245,7 0 178,-11 0-522,3 8 416,2-5-392,1-8 1051,20 4-1294,-20-1-55,-1 1 0,1 0 0,-1 0-1,1 0 1,0 0 0,0 0 0,-1 0-1,1 0 1,0 0 0,0 0 0,0 1-1,0-1 1,0 0 0,0 0 0,0 1-1,1-1 1,-1 1 0,0-1 0,0 1-1,0-1 1,1 1 0,-1 0 0,0-1-1,0 1 1,2 0 0,37-5 124,55 11 47,34 7-59,99-13 46,-225-1-167,-1 1 0,1 0-1,-1 0 1,1 1 0,-1-1 0,0 0 0,1 1 0,-1 0 0,1-1 0,-1 1 0,4 2 0,-4-2-1,0 0 0,0 0 1,1-1-1,-1 1 0,0 0 0,1-1 0,-1 1 0,1-1 0,-1 0 0,1 0 0,3 0 0,80 6 37,-66-2-12,-16-2-24,0-1-1,0 1 0,0-1 0,1-1 0,-1 1 0,0 0 1,1-1-1,4 0 0,25 5 46,31 2-5,-37-8-8,0 0 0,0-3 0,-1 0 0,32-9 0,-46 10-10,0 1 0,0 1 0,0 0 0,19 1 0,-17 0-208,-2 2 177,-11-2 8,0 1 0,0-1 0,0 0 1,0 0-1,0 0 0,0 0 0,0 0 1,0 0-1,0 0 0,0 0 0,0-1 1,2 0-1,38-11 2,-37 10 5,0 1-1,0 0 0,0 1 1,0-1-1,0 1 0,1 0 1,-1 0-1,0 0 0,6 2 1,11 0-78,50-15 186,16 7-94,-22 0 48,92 6 0,-154-1-90,-1 0 20,1 0 1,-1 0 0,1 0-1,-1 0 1,1 0 0,0 1-1,-1 0 1,1-1 0,0 2-1,0-1 1,6 1 0,-9 0-2,-1-1-1,1 0 1,0 1 0,-1-1 0,1 0 0,0 0 0,0 0 0,-1 1 0,1-1 0,0 0 0,0 0 0,-1 0 0,1 0 0,0 0 0,-1 0 0,1 0 0,0-1 0,0 1-1,-1 0 1,1 0 0,0-1 0,-1 1 0,1 0 0,0-1 0,-1 1 0,1 0 0,0-1 0,-1 1 0,1-1 0,-1 1 0,1-1 0,-1 1 0,1-2 0,41-11 27,-21 13-61,-19 0 26,0 0-2,5 0 2,27-6 35,40 0-49,-73 6-2,52 0 73,-28 6-50,100 0-10,-123-6 14,20 1 54,-22-2-50,2 1-2,5 0-6,-5 0-11,28 0-24,-28 0 34,43 6-13,-6-6-31,-37 0 59,0 0-5,5 0-4,-5 0-8,41 0 696,-37-2-442,13-4-312,-19 6 106,0 0-1,0 0 1,-1 0-1,1 0 0,0-1 1,0 1-1,0 0 0,0 0 1,0 0-1,0 0 0,0 0 1,0 0-1,0 0 0,-1 0 1,1-1-1,0 1 0,0 0 1,0 0-1,0 0 1,0 0-1,0 0 0,0 0 1,0-1-1,0 1 0,0 0 1,0 0-1,0 0 0,0 0 1,0 0-1,0 0 0,0-1 1,0 1-1,0 0 0,-1 0 27,-44-23-3598,42 21 2789,1 1-1,0-1 1,0 1-1,0-1 1,0 0-1,1 0 1,-1 0-1,0 0 1,1 0-1,-1-1 1,1 1-1,0 0 1,0-1-1,0 1 1,-1-5-1,-4-6-3439,-3 1 395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9:55.6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3 36,'10'-2'577,"-9"4"285,-1 3-592,0-4-93,0-5 581,0 8 982,0 15 2587,-22 18-528,22-32-3558,0-4-183,1 0-1,-1 0 0,0 0 1,0 0-1,0 0 1,0 0-1,0 0 1,0 0-1,0 0 0,0 0 1,-1 0-1,1 0 1,0 0-1,0 0 0,-1 0 1,1-1-1,-1 1 1,1 0-1,-1 0 0,1 0 1,-1 0-1,0-1 1,1 1-1,-1 0 0,0 0 1,-1 0-1,1 4 96,0 0 0,0 0 1,1 0-1,-1 0 0,1 0 0,0 0 0,2 9 0,-2-2 536,0 228 370,11-208-963,0 16 200,-11-46-276,-1 0 0,1 0 0,0 0 0,0 0 0,0 0 0,1 0-1,-1 0 1,0 0 0,1 0 0,0 0 0,-1 0 0,1 0 0,0 0 0,0 0 0,0-1-1,2 4 1,-1 3 3,-1 0 0,0 1 0,0-1 0,-1 0 0,0 0 0,0 0 0,-2 12 0,1-6 127,1 108 489,-11-92-602,0 43-38,11 10 44,0-82-37,0 24 33,1-23-40,-1 1-1,0 0 1,0-1 0,0 1-1,0 0 1,-1-1 0,1 1-1,-1 0 1,0-1 0,1 1-1,-1-1 1,0 1 0,0-1-1,-3 4 1,3-3 8,1 0-1,-1 0 1,0 0 0,1 1-1,0-1 1,0 0 0,0 0-1,0 0 1,1 4 0,-1 0 21,0-5-24,0 63-14,-4-57 21,-2 7-18,6-14 2,0 17 24,-1-4-51,1-11 42,-1 0 0,1 0 0,0 0 0,0 0 0,0-1 0,0 1 0,0 0 0,0 0 0,1 0 0,0 0 0,-1 0 0,1-1 0,0 1 0,0 0 0,1-1 0,2 5 0,-3-6 38,-1 6 62,0-6-80,0 1 1,-1-1-1,1 1 1,0-1-1,0 1 1,0 0-1,0-1 1,0 1-1,0-1 1,1 1-1,-1-1 1,1 1-1,-1-1 1,1 1-1,-1-1 1,1 1-1,0-1 1,0 1-1,-1-1 1,1 0-1,2 3 1,-1-3 80,0 23 66,-2-24-190,-1 0 1,1 0 0,-1 0-1,1 0 1,0 0 0,-1 0-1,1 0 1,-1 0-1,1 1 1,0-1 0,-1 0-1,1 0 1,0 0 0,-1 0-1,1 1 1,0-1 0,-1 0-1,1 0 1,0 1 0,-1-1-1,1 0 1,0 1 0,0-1-1,-1 0 1,1 1 0,0-1-1,0 0 1,0 1 0,-1-1-1,1 1 1,0-1 0,0 0-1,0 1 1,0-1 0,0 1-1,0-1 1,0 0 0,0 1-1,0-1 1,0 1 0,0-1-1,0 0 1,0 1 0,0-1-1,1 1 1,-1-1 0,0 0-1,0 1 1,0-1 0,0 0-1,1 1 1,-1-1 0,0 0-1,0 1 1,1-1 0,-1 0-1,0 1 1,1-1 0,-1 0-1,0 0 1,1 0-1,-1 1 1,0-1 0,1 0-1,-6 0-1453,2 0 323,0 1-1,0-1 1,0-1 0,0 1 0,0 0 0,0-1-1,0 1 1,0-1 0,-4-2 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02.0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33 12,'0'0'7477,"-9"12"-5307,61-6 2,25 0-985,27-6 409,-74 3-1547,-25-3-32,0 1 1,0-1 0,0 1-1,0-1 1,0-1-1,0 1 1,8-3-1,1 1 5,1 0-1,0 1 1,0 1-1,0 0 1,15 2-1,15 0 676,1-8-516,59-6-24,-19 6-117,-18 0-40,25 6-46,-24 6 24,35-6 98,-75-5-55,-24 3-16,1 1 0,-1-1 0,1 1 0,0 1 0,0-1 0,0 1-1,0 0 1,-1 0 0,1 0 0,0 1 0,0 0 0,5 2 0,-5-1-2,0-1-1,0 0 1,0-1-1,0 1 1,0-1-1,0 0 1,0 0-1,0-1 1,0 0-1,8-2 1,20-2 34,76-1 505,-4 12-479,3-6-1,-87 6-88,-9-7 43,0 0 0,0 0 0,19-6 0,-15 2-20,1 2 0,-1 0 0,32 0 0,3 9 63,196-12 18,-222 5-21,-19 0-54,0 0 1,0 1-1,0 0 1,0 1 0,0-1-1,0 1 1,0 0-1,10 4 1,-10-4-12,0 1-1,-1-1 1,1-1 0,0 1-1,0-1 1,0-1-1,9 0 1,26-1-38,64 8-59,-104-6 40,0 1 74,0 0 1,0-1-1,0 1 1,0 0-1,0-1 1,1 0 0,-1 1-1,0-1 1,0 0-1,1 0 1,-1 0-1,0-1 1,0 1 0,0 0-1,1-1 1,3-1-1,3 0 22,-1 1-1,1 0 1,0 0 0,-1 1-1,1 0 1,0 0 0,13 3-1,-6-2 174,124 5 184,-31 0-309,-60-9 21,-38 1-56,0 1-1,0 0 1,0 1 0,1 0-1,-1 1 1,0 0-1,11 3 1,-14-2-35,0-1 1,0 0-1,0-1 0,0 0 1,15-1-1,-14 0-4,-1 1 0,1-1-1,-1 2 1,0-1 0,17 4 0,20 2-25,-44-5 22,0-1 0,0 1 0,0-1 0,0 1 1,0-1-1,0 0 0,0 1 0,1-1 0,-1 0 0,0 0 1,0 0-1,0 0 0,1 0 0,-1 0 0,0 0 0,0 0 1,0-1-1,0 1 0,0 0 0,1-1 0,-1 1 0,1-1 1,23-5 25,39 12-72,44-12 72,54 12-6,1-6-58,-145 0-47,-8 1 119,0-1-1,-1 0 1,1-1-1,18-4 1,-21 3-34,0 0-1,0 1 1,0 0 0,0 0 0,1 1-1,11 0 1,-13 2-7,-4 1 4,35-2 6,-31-3-10,-3 0 0,21 0 2,28 8 24,-50-6-26,39 0-137,-39 0 163,39 0 34,-39 0-41,50 12-34,-48-10 26,-4-1-7,1-1 1,0 0-1,-1 1 1,1-1 0,-1 1-1,1-1 1,0 0-1,-1 1 1,1-1 0,0 0-1,0 0 1,-1 1-1,1-1 1,0 0 0,-1 0-1,1 0 1,0 0-1,0 0 1,-1 0 0,1 0-1,0 0 1,0 0-1,-1-1 1,1 1-1,0 0 1,0-1 0,0 1 2,0-1-1,1 0 1,-1 1 0,0-1 0,0 1 0,0-1 0,1 1-1,-1 0 1,0-1 0,1 1 0,-1 0 0,0 0-1,0 0 1,1 0 0,-1 0 0,2 0 0,-2 0 1,38 0 67,-37 0-74,1 1 5,-2 0-3,0-1-1,0 1 1,0-1-1,0 0 1,0 1-1,0-1 1,0 0-1,0 1 1,0-1-1,1 0 1,-1 0-1,0 0 1,0 0-1,0 0 1,0 0-1,0 0 1,1-1-1,-1 1 1,0 0-1,0-1 1,0 1-1,0 0 1,1-2-1,0 1 80,1 1-67,-3 0-10,0 0 0,0 1 1,1-1-1,-1 0 0,0 0 1,0 0-1,0 0 0,1 0 0,-1 0 1,0 0-1,0 0 0,1 0 1,-1 0-1,0 0 0,0 0 0,1 0 1,-1 0-1,0 0 0,0 0 1,0 0-1,1 0 0,-1 0 0,0 0 1,0 0-1,1-1 0,-1 1 1,0 0-1,0 0 0,0 0 0,0 0 1,1 0-1,-1-1 0,0 1 1,0 0-1,0 0 0,0 0 1,0-1-1,1 1 0,-1 0 0,0 0 1,0 0-1,0-1 0,0 1 1,0 0-1,0 0 0,0-1 0,0 1 1,0 0-1,0 0 0,0 0 1,0-1-1,0 1 0,0 0 0,0-1 1,-1-3 8,2 6 2,0-1-12,-1 0-1,1-1 1,0 1-1,-1 0 1,1-1-1,0 1 1,-1-1-1,1 1 1,0-1-1,0 0 1,0 1-1,-1-1 1,1 0-1,0 1 1,0-1-1,0 0 1,0 0-1,-1 0 1,1 0-1,0 1 1,0-1-1,2-1 1,-2 1 4,30-11 8,-27 10-8,5 1-2,0 0 1,-8 0-8,1 0-2,5 0 8,-5 0 4,0 0-1,27 0 7,-28 0-5,23-6 43,-17 6-54,-5 0-9,7 0-9,-8-1 26,0 1 0,-1 0 0,1 0-1,0 0 1,0-1 0,0 1 0,0 0 0,0 0 0,0 0 0,-1 0-1,1 0 1,0 0 0,0 1 0,0-1 0,0 0 0,-1 0 0,1 1-1,0-1 1,0 0 0,0 1 0,-1-1 0,1 1 0,0-1 0,0 1-1,-1-1 1,1 1 0,0 0 0,1 0-15,5-1 7,-5 0 20,6-2 5,-8 1-13,1 1 0,-1 0-1,1-1 1,-1 1 0,1-1 0,-1 1-1,1 0 1,0-1 0,-1 1 0,1 0-1,-1 0 1,1-1 0,0 1-1,-1 0 1,1 0 0,0 0 0,0 0-1,-1 0 1,1 0 0,0 0 0,-1 0-1,1 0 1,0 0 0,-1 1-1,1-1 1,0 0 0,-1 0 0,1 1-1,-1-1 1,1 0 0,0 1 0,-1-1-1,1 0 1,-1 1 0,1-1-1,-1 1 1,1-1 0,-1 1 0,1 0 349,-1-2-349,0-3-3,0 3-17,-34 8-205,30-5-70,1-1-1,-1 1 0,0-1 0,0 0 0,0 0 1,1-1-1,-1 1 0,0-1 0,-8 0 0,5 0-1217,0-1 0,0 0 0,0 0 0,0-1 0,-9-3 0,-4-1-2337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12.6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17 115 12,'0'0'2983,"-2"-12"217,-1 12-2339,-3 6 3169,3-8-2230,0 1-204,9 4-743,4 0-686,0 0 1,0-1-1,0 0 0,0 0 1,0-2-1,0 1 1,16-2-1,-8 3-105,8-3 17,-14 0-18,0-1 0,1 1 1,-1 1-1,17 2 0,25-1 10,-41-1-46,-8-1 4,0 1 1,-1 0-1,1 0 0,0 0 1,0 1-1,-1 0 0,1 0 1,8 2-1,-4-2-22,15-1 19,-19 0-24,0-1 1,1 1-1,-1 0 0,0 0 0,0 0 0,1 1 1,-1-1-1,0 2 0,0-1 0,0 0 1,0 1-1,8 3 0,39 8 629,-18-12-518,-30-1-110,-1 0 0,0 0 0,1 0 1,-1 0-1,1 0 0,-1 1 0,1-1 0,-1 1 0,6 2 0,-5-2-1,1 0 0,0 0 0,0 0-1,0-1 1,0 1 0,0-1 0,0 0-1,0-1 1,7-1 0,11 1 26,81-11 33,-16 6-90,117 6 141,-2 0-130,-169 11 37,-30-13-19,0 1-1,0 1 1,1-1 0,-1 1-1,1-1 1,-1 1 0,0 0-1,1 1 1,4 0-1,40 3-14,48 2 35,-43-6-24,87 0 35,-105-4-27,-32 3-4,-1 0 1,1 1-1,-1-1 0,0 1 1,1 0-1,-1 0 0,1 1 0,-1-1 1,1 1-1,-1-1 0,1 1 1,3 2-1,-3-2 3,1 0 0,-1 0-1,1 0 1,0-1 0,-1 1-1,1-1 1,0 0 0,0-1 0,-1 1-1,1-1 1,8-2 0,22-2 104,245 5-94,-196-6-23,67-13 107,11 13-232,-110 6 124,-50 0 21,71-17 35,3-7-13,-75 23-31,1 0-1,0 1 1,0-1-1,-1 0 1,1 1-1,0-1 1,0 1-1,0 0 0,0 0 1,-1 0-1,1 0 1,0 0-1,0 0 1,0 0-1,2 1 1,42 2-30,17-3-16,-62 0 43,0 0 6,0 1 0,0-1 0,0 0 0,0 0 0,0 0 0,0 1 0,0-1 0,0 0 0,1 0-1,-1 0 1,0-1 0,0 1 0,0 0 0,0 0 0,0 0 0,0-1 0,-1 1 0,1-1 0,2 0-1,19-3 11,44-2-34,135 6 720,-199 0-689,39-6 267,-39 6-228,-1 0-37,1 0-1,-1 0 0,0 0 1,0 0-1,1 0 1,-1 0-1,0 0 0,1 0 1,-1-1-1,0 1 1,0 0-1,0-1 1,1 1-1,-1-1 0,0 1 1,2-2-1,-3 2-4,8-1-5,49-11 71,-53 12-68,-3 0-5,1 1 0,-1-1 0,0 0 0,0 0 0,0 0 0,1 0 0,-1 0 0,0 0 0,0-1 0,1 1 0,-1 0 0,0-1 0,0 1 0,0 0 0,0-1 0,0 0 0,1 1 0,-1-1 0,1-1 0,34-4 265,-30 5-195,0 0 0,0 0 0,0 0 0,0 1 0,1-1 0,-1 2 1,0-1-1,8 2 0,9-1 81,-13 0-129,-7-1 9,1 0 0,-1 0-1,1 0 1,-1 0-1,1 0 1,-1-1-1,0 0 1,1 1-1,5-4 1,-7 3 96,32-5 335,-26 9-421,-7-3-39,-1 0 0,1 0 0,-1 1 0,0-1 0,1 0 0,-1 0 0,1 0 0,-1 0 0,1 0 0,-1 0 0,1 0 0,-1 0 0,1 0 0,-1 0 0,0 0 0,1 0 0,-1 0 0,1 0 0,-1 0 0,1 0-1,-1 0 1,1-1 0,-1 1 0,0 0 0,1 0 0,-1 0 0,1-1 0,-1 1 0,1-1 0,2 0 1,1 1 0,-1-1 1,1 1-1,0-1 0,-1 1 0,1 0 0,0 0 1,4 2-1,5-2-7,-11 0 24,0 1-15,1-1 0,-1 1 0,1-1 0,-1 0 0,1 0 0,-1 0 0,1 0 0,-1 0 0,1-1 0,-1 1 0,3-2 0,-8 0-6,29-1 23,-21 3-17,-5 1-5,0-1 0,1 0 0,-1 0 0,1 0 0,-1 0 0,1 1 0,-1-1 0,1 0 0,-1 0 0,1 0 1,-1 0-1,1 0 0,-1 0 0,1 0 0,-1-1 0,1 1 0,-1 0 0,1 0 0,-1 0 0,1 0 0,-1-1 1,1 1-1,-1 0 0,1 0 0,-1-1 0,0 1 0,1 0 0,-1-1 0,0 1 0,1-1 0,-1 1 0,0 0 1,1-1-1,-1 0 0,0 0 251,42 1-152,-28-6 16,4 6 557,-16 0-536,-35 1-132,-31 12-3492,-33-9-9401,64-4 8579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6.3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18 444,'0'0'595,"2"-18"5538,-1 18-6093,-1 1 0,1-1 0,0 0 0,-1 0 0,1 1 0,-1-1 0,1 1 0,0-1 0,-1 1 0,1-1 0,-1 1 0,0-1 0,1 1 0,-1-1 0,1 1 0,-1-1 0,0 1 0,1 0 0,-1-1 0,0 1 0,0 0 0,1-1 0,-1 1 0,0 0 0,0-1 0,0 1 0,0 0 0,0-1 0,0 1 0,0 0 0,0-1 0,0 1 0,0 0 0,-1-1 0,1 1 0,0 0 0,-1 0 0,1 6-213,1-6 200,-1-1 1,1 0 0,0 1-1,-1-1 1,1 0 0,0 1-1,-1-1 1,1 1 0,-1-1-1,1 1 1,-1-1 0,1 1-1,-1 0 1,1-1 0,-1 1-1,0 0 1,1-1 0,-1 1-1,0 0 1,0-1 0,1 2 0,-1 6 121,-1-5-127,1-1 1,0 1-1,0-1 0,0 0 1,0 1-1,1-1 1,-1 1-1,1-1 0,-1 0 1,1 1-1,0-1 0,-1 0 1,1 0-1,1 1 1,1 2-1,0 25 485,0-24-415,-1 1 1,0-1-1,0 1 1,-1-1 0,0 1-1,0 0 1,0-1-1,-1 1 1,0 0-1,0 0 1,-3 9 0,2 9-84,5-19 56,3 9 136,-7-13-181,0-2-17,0 1 0,0 0 0,-1 0 0,1 0 0,0-1 0,0 1 0,0 0 1,0 0-1,0 0 0,1-1 0,-1 1 0,0 0 0,0 0 0,0 0 0,1-1 0,-1 1 0,0 0 0,1 0 0,-1-1 0,1 1 0,-1 0 0,1-1 0,-1 1 0,1 0 0,-1-1 0,1 1 0,0-1 0,-1 1 0,2 0 0,-1 0-3,-1 0 0,1 0 0,-1 0 0,1 0 0,-1 0 0,0 0 0,1 0 0,-1 1 0,0-1 0,0 0 0,0 0 0,0 0 0,0 0 1,0 1-1,0-1 0,0 0 0,-1 0 0,1 0 0,0 0 0,-1 0 0,1 0 0,-1 0 0,1 0 0,-1 0 0,1 0 0,-1 0 0,0 0 0,0 0 0,-1 2 0,-2 4 146,4-2-364,0-1-1,-1 0 0,1 0 0,-1 0 0,0 1 0,0-1 1,-1 0-1,1 0 0,-4 6 0,-13 15-5838,16-19 3672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7.07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 0 100,'0'15'2055,"0"-12"-1883,-1 0 0,1 1 0,0-1 1,0 0-1,0 1 0,1-1 0,-1 0 0,1 1 1,-1-1-1,1 0 0,0 0 0,1 0 0,-1 0 1,2 4-1,-1-2-30,-1 0 0,0 0 0,0 1-1,-1-1 1,0 0 0,0 0 0,0 1 0,0-1 0,-2 6 0,1 3 61,-10 52 61,11 8-1730,-6-64-172,3-8 1020,2 4-1072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69 102 696,'-6'8'4363,"5"-8"-3892,0 1 0,0 1 0,0-1 0,1-1-1,-1 1 1,0 0 0,0 0 0,0 0 0,1 0 0,0 1 0,-1-2-1,1 2 1,-1-1 0,1 0 0,-1 0 0,1 1 0,0 0 0,0-1-362,0 0 1,1 0 0,-1 0 0,1 0 0,0 0 0,-1 0 0,0 0 0,1-1 0,0 1-1,0 0 1,0 0 0,-1-1 0,1 1 0,0-1 0,0 1 0,-1-1 0,1 1 0,0 0-1,0-1 1,0 0 0,0 0 0,0 0 0,0 1 0,0-1 0,0 0 0,0 0 0,0 0-1,0 0 1,0 0 0,1 0 0,32-1 417,-19-2-322,-11 2-171,0 0 1,-1 0 0,1 0 0,0 0 0,-1-1-1,1 1 1,-1-1 0,0 1 0,1-1 0,-1 0-1,0-1 1,0 1 0,4-4 0,33-40 155,-39 45-188,0 0 0,-1 0 1,0 0-1,1 0 0,-1 1 0,1-2 1,-1 1-1,1 0 0,-1 1 1,0-2-1,0 1 0,0 1 0,0-2 1,0 1-1,0 0 0,0 0 1,0 0-1,0 0 0,0 0 0,0 0 1,-1-2-1,-1-12 158,1 14-131,1-1 0,-1 0-1,0 1 1,1 0 0,-1 0 0,1-1 0,-1 0 0,-1 2 0,2-2 0,-1 1 0,0 0 0,-1 0 0,2-1 0,-2 2 0,1-1 0,0-1-1,-1 2 1,1-1 0,0 0 0,-1 0 0,1 1 0,-1-1 0,1 1 0,-1 0 0,1-1 0,-1 1 0,0 0 0,-1-1 0,-2 0 25,0 1 0,0-1 0,0 0 0,0 1 0,0 0 0,0 0 0,-9 2 0,7 0 20,0-1 0,0 2 0,0-1 0,0 1-1,0 0 1,1 0 0,0 1 0,0 0 0,-1 1 0,2-1-1,0 0 1,-1 2 0,1-1 0,0 0 0,0 1 0,1 0-1,0 0 1,0 0 0,-5 10 0,2 0 32,6-14-91,-1 0 1,1-1-1,1 1 0,-1 0 0,0 1 0,0-2 1,1 2-1,0-1 0,-1-1 0,1 2 1,0-1-1,0 3 0,0 11 82,-1-7-46,1-1 0,0 2 1,1-2-1,0 1 0,0 0 0,4 10 0,0 2 50,-4-19-88,-1 0 0,1 1 0,-1 0-1,1-1 1,-1 0 0,2 1 0,-1-1-1,-1 0 1,2 1 0,0-1 0,-2 0 0,2 0-1,-1 0 1,2 0 0,-2-1 0,1 2 0,0-2-1,0 1 1,0-1 0,3 3 0,-1-3 2,0 1 1,1 0-1,0 0 1,-1-1-1,1 1 1,0-2-1,0 1 1,0 0-1,0-1 1,0 0-1,10-1 1,3-1-197,34-11 0,3 1-1278,-21 1-1831,-2-6-3720,-23 12 4168,0-3-1150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7.83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1 8,'0'42'3772,"0"-41"-3741,0 3 98,1-1 0,-1 1 1,0 0-1,-1-1 0,1 1 0,-1 0 0,0-1 0,1 1 1,-2-1-1,1 1 0,-3 5 0,3-3 26,-1 0 0,1 0-1,0 0 1,1 0 0,-1 1-1,1-1 1,1 0 0,1 11-1,-1 7 420,-1 115 998,11-109-1905,-11-29 276,0 0 0,0-1 0,1 1-1,-1 0 1,0-1 0,0 1 0,0-1-1,1 1 1,-1 0 0,0-1 0,1 1 0,-1-1-1,0 1 1,1-1 0,-1 1 0,1-1 0,-1 1-1,1-1 1,-1 0 0,1 1 0,1 0 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8.5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0 192,'0'8'1243,"0"-3"-904,-1 0 0,1 0 0,1 0 0,-1 0 0,1-1 0,0 1 0,0 0 0,0 0 0,0 0 0,3 4 0,-3-6-219,0-1 0,0 1 0,0 0-1,0 0 1,-1 0 0,1-1 0,-1 1 0,0 0 0,0 5 0,5 20 637,-4-23-626,1 1 0,-1-1 0,0 1 0,-1 0 1,1 0-1,-1-1 0,-1 1 0,1 0 0,-2 7 0,1 8 200,1-15-248,0 1-24,0 0-1,0 0 1,-1 0-1,1 0 0,-1 0 1,-1 0-1,-3 11 0,0 12-22,-1 0-325,-8 1-4074,5-25 2063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0.3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76,'0'42'3192,"0"-5"-4603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1.17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12 508,'0'0'1426,"-2"-12"4164,2 12-5528,0 0 0,-1 0-1,1 0 1,0 0 0,0 0 0,-1 0-1,1 0 1,0 0 0,0 0 0,-1 1-1,1-1 1,0 0 0,0 0 0,-1 0-1,1 0 1,0 0 0,0 0 0,0 1-1,-1-1 1,1 0 0,0 0 0,0 0-1,0 1 1,0-1 0,-1 0 0,1 0-1,0 1 1,0-1 0,0 0 0,0 0-1,0 1 1,0-1 0,0 0 0,0 0-1,0 1 1,0-1 0,0 0 0,0 0 0,0 1-1,0-1 1,0 1 0,3 16 37,2 7 138,-5-18-119,0 0 0,0 0 0,1 1 0,-1-1 1,1 0-1,1 0 0,3 11 0,0 16 233,-6-30-341,1 0 1,0 0 0,0-1-1,1 1 1,-1 0 0,1-1-1,-1 1 1,1 0 0,0-1-1,2 6 1,-1-1 4,-1 0 1,0 0-1,0 0 0,-1 0 1,1 0-1,-1 0 0,-1 0 1,-1 9-1,1 7 44,1-20-34,0 0-68,0-1-1,0 0 0,0 1 1,0-1-1,0 0 1,0 1-1,0-1 0,-1 0 1,1 1-1,-1-1 0,0 0 1,0 0-1,0 0 0,0 0 1,-2 4-1,-19 20-5610,19-21 3433,-6 1-171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2.08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27 0 828,'0'0'2714,"0"43"553,0-39-3138,0 1-1,-1 0 1,1 0-1,-1 0 1,0-1-1,0 1 0,0 0 1,-3 5-1,2-5-60,1-1 0,0 1-1,0-1 1,0 1 0,1-1 0,0 1-1,0 8 1,0-9-54,0 0 0,0 0 0,0 1 0,-1-1-1,1 0 1,-1 0 0,-2 7 0,1-3-1,0 0 0,1 0 0,0 0 0,1 1 0,0-1 0,0 0 0,2 14 0,0 8 12,-2 29 46,0-33-5471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2.9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0 512,'4'8'4930,"-4"-8"-4875,1 1 1,-1 0-1,1-1 1,0 1-1,-1 0 1,0-1-1,1 1 1,-1 0-1,1 0 1,-1-1-1,0 1 1,1 0-1,-1 0 0,0 0 1,0 0-1,0-1 1,0 1-1,0 0 1,0 1-1,0 10 356,0 0 0,1 0 0,0 0 0,1 0 0,3 12 0,-3-17-329,-1 0-1,0 0 1,-1 0 0,0 0-1,0 0 1,0 0 0,-1 0 0,0 0-1,-3 12 1,-3 28 12,-3 19-86,-1-36-92,11-19-175,0 1-868,0-4-4594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3.70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64 12 284,'0'0'1054,"-9"-12"4085,10 13-5042,0 1 0,0-1-1,0 0 1,0 0 0,0 0 0,-1 1 0,1-1 0,0 1 0,-1-1 0,1 0 0,-1 1 0,1-1 0,-1 1 0,0-1 0,0 1 0,0-1 0,0 1 0,0-1 0,0 1 0,0-1 0,0 3 0,-1 51 784,1-40-710,-11 112 853,0-60-1026,1-19 61,9-45-49,1 1 0,-1-1 0,0 0 0,0 0-1,0 1 1,0-1 0,0 0 0,-3 4 0,2-4-56,1 0 0,-1 0 0,1 0 0,0 0-1,0 1 1,0-1 0,0 0 0,0 6 0,-4-4-383,1 0-1265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4.54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0 856,'11'31'2528,"-1"29"-714,-9-31-894,0-19-615,-1 1 0,0-1 1,0 1-1,-1-1 0,0 0 0,-1 1 1,-5 14-1,6-22-271,1 0 0,-1 0 0,0 0 1,1 0-1,-1 0 0,1 0 0,0 0 0,0 0 0,0 0 0,1 0 0,-1 0 0,1 0 1,-1-1-1,3 6 0,-2-6-31,-1 0 0,1 0 0,0 0 0,-1 0 0,0 0 0,1 1 0,-1-1 1,0 0-1,0 0 0,0 1 0,0-1 0,-1 0 0,1 0 0,-1 0 0,1 1 0,-1-1 0,-1 2 0,1-2 14,1 1-1,-1-1 0,0 0 0,1 0 0,-1 1 0,1-1 0,-1 1 0,1-1 0,0 0 1,0 1-1,0-1 0,1 0 0,-1 1 0,1-1 0,-1 1 0,1-1 0,0 0 0,0 0 0,1 4 1,5 24-5736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5.32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0 300,'0'3'7326,"0"0"-7603,11 58 1862,-11-49-1442,0 0 0,1 1 0,1-1 0,4 18 0,-4-15-120,0 0 1,0 0-1,-2 0 1,0 1-1,-2 19 1,0 11 2,2-35-104,0-8-14,0-1 0,1 1 0,-1 0 0,0-1 0,-1 1 0,1 0 0,0-1 1,-1 1-1,1-1 0,-1 1 0,0-1 0,0 1 0,0-1 0,0 1 0,-2 2 0,-8 2-4467,9-2 2315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8.4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2 196,'1'0'79,"-1"-1"0,1 1 1,-1 0-1,0 0 0,1 0 0,-1 0 1,1 0-1,-1 0 0,0 0 0,1 0 0,-1 0 1,1 0-1,-1 0 0,0 0 0,1 0 1,-1 1-1,1-1 0,-1 0 0,0 0 1,1 0-1,-1 0 0,1 1 0,-1-1 0,0 0 1,0 0-1,1 1 0,-1-1 0,0 0 1,1 1-1,-1-1 0,0 0 0,0 1 0,1-1 1,-1 1-1,0-1 0,0 0 0,0 1 1,0-1-1,0 0 0,0 1 0,1-1 0,-1 1 1,0-1-1,0 1 0,0-1 0,0 0 1,0 1-1,-1-1 0,1 1 0,0-1 0,0 0 1,0 1-1,0-1 0,0 1 0,0-1 1,-1 1-1,0 16 483,-2-11-314,2-6-226,0 1-1,1 0 1,-1-1 0,0 1 0,1 0 0,-1 0 0,1 0-1,0-1 1,-1 1 0,1 0 0,-1 0 0,1 0 0,0 0-1,0 0 1,0 0 0,-1 0 0,1 0 0,0 1 0,0 199 1204,0-201-1226,0 1 1,0-1-1,1 0 0,-1 0 0,0 0 0,0 0 0,0 1 0,0-1 0,0 0 0,0 0 1,-1 0-1,1 1 0,0-1 0,0 0 0,0 0 0,0 0 0,0 0 0,0 1 1,0-1-1,0 0 0,0 0 0,0 0 0,0 0 0,-1 0 0,1 1 0,0-1 0,0 0 1,0 0-1,0 0 0,0 0 0,-1 0 0,1 0 0,0 0 0,0 1 0,0-1 1,0 0-1,-1 0 0,1 0 0,0 0 0,0 0 0,0 0 0,0 0 0,-1 0 0,1 0 1,0 0-1,0 0 0,-1 0 0,5 5 0,-4-4-1,1 0 1,-1 0-1,1 0 1,-1 0-1,1 0 1,-1 0-1,0 0 1,1 0-1,-1 0 1,0 0-1,0 0 0,1 0 1,-1 0-1,0 0 1,0 0-1,0 0 1,-1 0-1,1 0 1,0 2-1,-1-2-7,1-1 0,0 1-1,0 0 1,0-1-1,0 1 1,0 0-1,-1-1 1,1 1 0,1 0-1,-1 0 1,0-1-1,0 1 1,0 0-1,0-1 1,0 1 0,1 0-1,-1-1 1,0 1-1,0 0 1,1-1 0,-1 1-1,0-1 1,1 1-1,-1-1 1,1 1-1,-1-1 1,1 1 0,-1-1-1,1 1 1,0 0-1,1 13-1049,-2-9-2461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67217-929B-4143-94A9-94A0B9892952}" type="datetimeFigureOut">
              <a:rPr lang="de-AT" smtClean="0"/>
              <a:t>10.11.2022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6FE10-F234-4139-B996-7DAF09A6C84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40643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39555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FontTx/>
              <a:buNone/>
            </a:pPr>
            <a:r>
              <a:rPr lang="de-AT" dirty="0"/>
              <a:t>http://www.munawarhafiz.com/securitypatterncatalog/index.php</a:t>
            </a:r>
          </a:p>
          <a:p>
            <a:r>
              <a:rPr lang="en-US" dirty="0"/>
              <a:t>https://www.opensecurityarchitecture.org/cms/library/patternlandscape/222-pattern-public-web-server</a:t>
            </a:r>
          </a:p>
          <a:p>
            <a:endParaRPr lang="en-US" dirty="0"/>
          </a:p>
          <a:p>
            <a:r>
              <a:rPr lang="en-US" sz="1200" dirty="0"/>
              <a:t>“Patterns are optimal solutions to common problems.” (</a:t>
            </a:r>
            <a:r>
              <a:rPr lang="en-US" sz="1200" dirty="0" err="1"/>
              <a:t>Developer.Yahoo</a:t>
            </a:r>
            <a:r>
              <a:rPr lang="en-US" sz="1200" dirty="0"/>
              <a:t>)</a:t>
            </a:r>
          </a:p>
          <a:p>
            <a:r>
              <a:rPr lang="en-US" sz="1200" dirty="0"/>
              <a:t>“As common problems are tossed around a community and are resolved, common solutions often spontaneously emerge. Eventually, the best of these rise above the din and self-identify and become refined until they reach the status of a Design Pattern.“ (</a:t>
            </a:r>
            <a:r>
              <a:rPr lang="en-US" sz="1200" dirty="0" err="1"/>
              <a:t>Developer.Yahoo</a:t>
            </a:r>
            <a:r>
              <a:rPr lang="en-US" sz="1200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19736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1200" dirty="0"/>
              <a:t>“Patterns are optimal solutions to common problems.” (</a:t>
            </a:r>
            <a:r>
              <a:rPr lang="en-US" sz="1200" dirty="0" err="1"/>
              <a:t>Developer.Yahoo</a:t>
            </a:r>
            <a:r>
              <a:rPr lang="en-US" sz="1200" dirty="0"/>
              <a:t>)</a:t>
            </a:r>
          </a:p>
          <a:p>
            <a:r>
              <a:rPr lang="en-US" sz="1200" dirty="0"/>
              <a:t>“As common problems are tossed around a community and are resolved, common solutions often spontaneously emerge. Eventually, the best of these rise above the din and self-identify and become refined until they reach the status of a Design Pattern.“ (</a:t>
            </a:r>
            <a:r>
              <a:rPr lang="en-US" sz="1200" dirty="0" err="1"/>
              <a:t>Developer.Yahoo</a:t>
            </a:r>
            <a:r>
              <a:rPr lang="en-US" sz="1200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917760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S: Login as another customer and order a free pizza</a:t>
            </a:r>
          </a:p>
          <a:p>
            <a:r>
              <a:rPr lang="en-US" dirty="0"/>
              <a:t>T: Competitor modifies pizza prices / customer modifies pizza prices to 0€</a:t>
            </a:r>
          </a:p>
          <a:p>
            <a:r>
              <a:rPr lang="en-US" dirty="0"/>
              <a:t>R: Somebody orders a pizza and afterwards says he didn’t</a:t>
            </a:r>
          </a:p>
          <a:p>
            <a:r>
              <a:rPr lang="en-US" dirty="0"/>
              <a:t>I: Credit Card data gets leaked</a:t>
            </a:r>
          </a:p>
          <a:p>
            <a:r>
              <a:rPr lang="en-US" dirty="0"/>
              <a:t>D: Nobody can order pizza</a:t>
            </a:r>
          </a:p>
          <a:p>
            <a:r>
              <a:rPr lang="en-US" dirty="0"/>
              <a:t>E: somebody can get admin privileges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647921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S: Login as another customer and order a free pizza</a:t>
            </a:r>
          </a:p>
          <a:p>
            <a:r>
              <a:rPr lang="en-US" dirty="0"/>
              <a:t>T: Competitor modifies pizza prices / customer modifies pizza prices to 0€</a:t>
            </a:r>
          </a:p>
          <a:p>
            <a:r>
              <a:rPr lang="en-US" dirty="0"/>
              <a:t>R: Somebody orders a pizza and afterwards says he didn’t</a:t>
            </a:r>
          </a:p>
          <a:p>
            <a:r>
              <a:rPr lang="en-US" dirty="0"/>
              <a:t>I: Credit Card data gets leaked</a:t>
            </a:r>
          </a:p>
          <a:p>
            <a:r>
              <a:rPr lang="en-US" dirty="0"/>
              <a:t>D: Nobody can order pizza</a:t>
            </a:r>
          </a:p>
          <a:p>
            <a:r>
              <a:rPr lang="en-US" dirty="0"/>
              <a:t>E: somebody can get admin privileges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550059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631195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38971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389215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76562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02094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66645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906550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459935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https://docs.github.com/en/free-pro-team@latest/github/managing-security-vulnerabilities/about-alerts-for-vulnerable-dependencies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274164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https://docs.github.com/en/free-pro-team@latest/github/managing-security-vulnerabilities/about-alerts-for-vulnerable-dependencies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57996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https://docs.github.com/en/free-pro-team@latest/github/managing-security-vulnerabilities/about-alerts-for-vulnerable-dependencies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787475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https://docs.github.com/en/free-pro-team@latest/github/managing-security-vulnerabilities/about-alerts-for-vulnerable-dependencies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019256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https://docs.github.com/en/free-pro-team@latest/github/managing-security-vulnerabilities/about-alerts-for-vulnerable-dependencies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84179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https://docs.github.com/en/free-pro-team@latest/github/managing-security-vulnerabilities/about-alerts-for-vulnerable-dependencies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832705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https://docs.github.com/en/free-pro-team@latest/github/managing-security-vulnerabilities/about-alerts-for-vulnerable-dependencies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459843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https://docs.github.com/en/free-pro-team@latest/github/managing-security-vulnerabilities/about-alerts-for-vulnerable-dependencies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600529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https://docs.github.com/en/free-pro-team@latest/github/managing-security-vulnerabilities/about-alerts-for-vulnerable-dependencies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48981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66746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488720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107373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161459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439710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547884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680863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29545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061938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699675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60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60848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1351005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Beispiel</a:t>
            </a:r>
            <a:r>
              <a:rPr lang="en-US" dirty="0"/>
              <a:t> </a:t>
            </a:r>
            <a:r>
              <a:rPr lang="en-US" dirty="0" err="1"/>
              <a:t>anhand</a:t>
            </a:r>
            <a:r>
              <a:rPr lang="en-US" dirty="0"/>
              <a:t> von PHP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62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5521099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69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9691026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Gutes</a:t>
            </a:r>
            <a:r>
              <a:rPr lang="en-US" dirty="0"/>
              <a:t> </a:t>
            </a:r>
            <a:r>
              <a:rPr lang="en-US" dirty="0" err="1"/>
              <a:t>Beispiel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der </a:t>
            </a:r>
            <a:r>
              <a:rPr lang="en-US" dirty="0" err="1"/>
              <a:t>Vergangenheit</a:t>
            </a:r>
            <a:r>
              <a:rPr lang="en-US" dirty="0"/>
              <a:t>: Java Apache Commons Collections!</a:t>
            </a:r>
          </a:p>
          <a:p>
            <a:endParaRPr lang="en-US" dirty="0"/>
          </a:p>
          <a:p>
            <a:r>
              <a:rPr lang="en-US" dirty="0"/>
              <a:t>https://foxglovesecurity.com/2015/11/06/what-do-weblogic-websphere-jboss-jenkins-opennms-and-your-application-have-in-common-this-vulnerability/</a:t>
            </a:r>
          </a:p>
          <a:p>
            <a:r>
              <a:rPr lang="en-US" dirty="0"/>
              <a:t>https://portswigger.net/web-security/deserialization/exploiting/lab-deserialization-exploiting-java-deserialization-with-apache-commons</a:t>
            </a:r>
          </a:p>
          <a:p>
            <a:r>
              <a:rPr lang="en-US" dirty="0"/>
              <a:t>https://github.com/frohoff/ysoserial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70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585899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71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1076461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72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2049098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73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381645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74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5536684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75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1439767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76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634545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77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10991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5652111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78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8106207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79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8842171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Zwar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unbedingt</a:t>
            </a:r>
            <a:r>
              <a:rPr lang="en-US" dirty="0"/>
              <a:t> </a:t>
            </a:r>
            <a:r>
              <a:rPr lang="en-US" dirty="0" err="1"/>
              <a:t>direkt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eigene</a:t>
            </a:r>
            <a:r>
              <a:rPr lang="en-US" dirty="0"/>
              <a:t> </a:t>
            </a:r>
            <a:r>
              <a:rPr lang="en-US" dirty="0" err="1"/>
              <a:t>Schwachstelle</a:t>
            </a:r>
            <a:r>
              <a:rPr lang="en-US" dirty="0"/>
              <a:t>, </a:t>
            </a:r>
            <a:r>
              <a:rPr lang="en-US" dirty="0" err="1"/>
              <a:t>aber</a:t>
            </a:r>
            <a:r>
              <a:rPr lang="en-US" dirty="0"/>
              <a:t> </a:t>
            </a:r>
            <a:r>
              <a:rPr lang="en-US" dirty="0" err="1"/>
              <a:t>trotzdem</a:t>
            </a:r>
            <a:r>
              <a:rPr lang="en-US" dirty="0"/>
              <a:t> </a:t>
            </a:r>
            <a:r>
              <a:rPr lang="en-US" dirty="0" err="1"/>
              <a:t>wichtig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2284661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4476517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6818752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5012143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9797026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102316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2603906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563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2755795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8123662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90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0459003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91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0343403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Gibts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eigenständige</a:t>
            </a:r>
            <a:r>
              <a:rPr lang="en-US" dirty="0"/>
              <a:t> appliances, </a:t>
            </a:r>
            <a:r>
              <a:rPr lang="en-US" dirty="0" err="1"/>
              <a:t>aber</a:t>
            </a:r>
            <a:r>
              <a:rPr lang="en-US" dirty="0"/>
              <a:t>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z.B.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Plugins </a:t>
            </a:r>
            <a:r>
              <a:rPr lang="en-US" dirty="0" err="1"/>
              <a:t>für</a:t>
            </a:r>
            <a:r>
              <a:rPr lang="en-US" dirty="0"/>
              <a:t> Proxy, Webserver etc.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93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9677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563061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http://web.cs.wpi.edu/~guttman/cs557_website/papers/saltzer1975.pdf</a:t>
            </a:r>
          </a:p>
          <a:p>
            <a:r>
              <a:rPr lang="de-AT" dirty="0"/>
              <a:t>https://adam.shostack.org/blog/the-security-principles-of-saltzer-and-schroeder/</a:t>
            </a:r>
          </a:p>
          <a:p>
            <a:endParaRPr lang="de-AT" dirty="0"/>
          </a:p>
          <a:p>
            <a:r>
              <a:rPr lang="de-AT" dirty="0" err="1"/>
              <a:t>EoM</a:t>
            </a:r>
            <a:r>
              <a:rPr lang="de-AT" dirty="0"/>
              <a:t>: KISS</a:t>
            </a:r>
          </a:p>
          <a:p>
            <a:endParaRPr lang="de-AT" dirty="0"/>
          </a:p>
          <a:p>
            <a:r>
              <a:rPr lang="de-AT" dirty="0" err="1"/>
              <a:t>FsD</a:t>
            </a:r>
            <a:r>
              <a:rPr lang="de-AT" dirty="0"/>
              <a:t>: 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Base access decisions on permission rather than exclusion.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Damit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rechnen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,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dass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Fehler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passieren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 -&gt;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trotzdem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sicheres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Verhalten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 -&gt;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Grundsätzlich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verbieten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,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explizit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erlauben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.  -&gt; Security by Default. </a:t>
            </a:r>
          </a:p>
          <a:p>
            <a:endParaRPr lang="en-US" b="0" i="0" dirty="0">
              <a:solidFill>
                <a:srgbClr val="22222A"/>
              </a:solidFill>
              <a:effectLst/>
              <a:latin typeface="Roboto"/>
            </a:endParaRPr>
          </a:p>
          <a:p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CM: strict authorization checks</a:t>
            </a:r>
          </a:p>
          <a:p>
            <a:endParaRPr lang="en-US" b="0" i="0" dirty="0">
              <a:solidFill>
                <a:srgbClr val="22222A"/>
              </a:solidFill>
              <a:effectLst/>
              <a:latin typeface="Roboto"/>
            </a:endParaRPr>
          </a:p>
          <a:p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LP: only the really needed privileges</a:t>
            </a:r>
          </a:p>
          <a:p>
            <a:endParaRPr lang="en-US" b="0" i="0" dirty="0">
              <a:solidFill>
                <a:srgbClr val="22222A"/>
              </a:solidFill>
              <a:effectLst/>
              <a:latin typeface="Roboto"/>
            </a:endParaRPr>
          </a:p>
          <a:p>
            <a:r>
              <a:rPr lang="de-AT" b="0" dirty="0" err="1"/>
              <a:t>LcM</a:t>
            </a:r>
            <a:r>
              <a:rPr lang="de-AT" b="0" dirty="0"/>
              <a:t>: </a:t>
            </a:r>
            <a:r>
              <a:rPr lang="de-AT" b="0" dirty="0" err="1"/>
              <a:t>reduce</a:t>
            </a:r>
            <a:r>
              <a:rPr lang="de-AT" b="0" dirty="0"/>
              <a:t> </a:t>
            </a:r>
            <a:r>
              <a:rPr lang="de-AT" b="0" dirty="0" err="1"/>
              <a:t>communication</a:t>
            </a:r>
            <a:r>
              <a:rPr lang="de-AT" b="0" dirty="0"/>
              <a:t> </a:t>
            </a:r>
            <a:r>
              <a:rPr lang="de-AT" b="0" dirty="0" err="1"/>
              <a:t>path</a:t>
            </a:r>
            <a:endParaRPr lang="de-AT" b="0" dirty="0"/>
          </a:p>
          <a:p>
            <a:endParaRPr lang="de-AT" b="0" dirty="0"/>
          </a:p>
          <a:p>
            <a:r>
              <a:rPr lang="de-AT" b="0" dirty="0" err="1"/>
              <a:t>SoP</a:t>
            </a:r>
            <a:r>
              <a:rPr lang="de-AT" b="0" dirty="0"/>
              <a:t>: at least </a:t>
            </a:r>
            <a:r>
              <a:rPr lang="de-AT" b="0" dirty="0" err="1"/>
              <a:t>two</a:t>
            </a:r>
            <a:r>
              <a:rPr lang="de-AT" b="0" dirty="0"/>
              <a:t> </a:t>
            </a:r>
            <a:r>
              <a:rPr lang="de-AT" b="0" dirty="0" err="1"/>
              <a:t>keys</a:t>
            </a:r>
            <a:r>
              <a:rPr lang="de-AT" b="0" dirty="0"/>
              <a:t> for </a:t>
            </a:r>
            <a:r>
              <a:rPr lang="de-AT" b="0" dirty="0" err="1"/>
              <a:t>criticals</a:t>
            </a:r>
            <a:r>
              <a:rPr lang="de-AT" b="0" dirty="0"/>
              <a:t> </a:t>
            </a:r>
            <a:r>
              <a:rPr lang="de-AT" b="0" dirty="0" err="1"/>
              <a:t>actions</a:t>
            </a:r>
            <a:r>
              <a:rPr lang="de-AT" b="0" dirty="0"/>
              <a:t> | alternative </a:t>
            </a:r>
            <a:r>
              <a:rPr lang="de-AT" b="0" dirty="0" err="1"/>
              <a:t>interpretation</a:t>
            </a:r>
            <a:r>
              <a:rPr lang="de-AT" b="0" dirty="0"/>
              <a:t>: </a:t>
            </a:r>
            <a:r>
              <a:rPr lang="de-AT" b="0" dirty="0" err="1"/>
              <a:t>dividing</a:t>
            </a:r>
            <a:r>
              <a:rPr lang="de-AT" b="0" dirty="0"/>
              <a:t> an </a:t>
            </a:r>
            <a:r>
              <a:rPr lang="de-AT" b="0" dirty="0" err="1"/>
              <a:t>application</a:t>
            </a:r>
            <a:endParaRPr lang="de-AT" b="0" dirty="0"/>
          </a:p>
          <a:p>
            <a:endParaRPr lang="de-AT" b="0" dirty="0"/>
          </a:p>
          <a:p>
            <a:r>
              <a:rPr lang="de-AT" b="0" dirty="0"/>
              <a:t>OD: Security </a:t>
            </a:r>
            <a:r>
              <a:rPr lang="de-AT" b="0" dirty="0" err="1"/>
              <a:t>may</a:t>
            </a:r>
            <a:r>
              <a:rPr lang="de-AT" b="0" dirty="0"/>
              <a:t> not </a:t>
            </a:r>
            <a:r>
              <a:rPr lang="de-AT" b="0" dirty="0" err="1"/>
              <a:t>depend</a:t>
            </a:r>
            <a:r>
              <a:rPr lang="de-AT" b="0" dirty="0"/>
              <a:t> on </a:t>
            </a:r>
            <a:r>
              <a:rPr lang="de-AT" b="0" dirty="0" err="1"/>
              <a:t>the</a:t>
            </a:r>
            <a:r>
              <a:rPr lang="de-AT" b="0" dirty="0"/>
              <a:t> </a:t>
            </a:r>
            <a:r>
              <a:rPr lang="de-AT" b="0" dirty="0" err="1"/>
              <a:t>fact</a:t>
            </a:r>
            <a:r>
              <a:rPr lang="de-AT" b="0" dirty="0"/>
              <a:t> </a:t>
            </a:r>
            <a:r>
              <a:rPr lang="de-AT" b="0" dirty="0" err="1"/>
              <a:t>that</a:t>
            </a:r>
            <a:r>
              <a:rPr lang="de-AT" b="0" dirty="0"/>
              <a:t> </a:t>
            </a:r>
            <a:r>
              <a:rPr lang="de-AT" b="0" dirty="0" err="1"/>
              <a:t>nobody</a:t>
            </a:r>
            <a:r>
              <a:rPr lang="de-AT" b="0" dirty="0"/>
              <a:t> </a:t>
            </a:r>
            <a:r>
              <a:rPr lang="de-AT" b="0" dirty="0" err="1"/>
              <a:t>knows</a:t>
            </a:r>
            <a:r>
              <a:rPr lang="de-AT" b="0" dirty="0"/>
              <a:t> </a:t>
            </a:r>
            <a:r>
              <a:rPr lang="de-AT" b="0" dirty="0" err="1"/>
              <a:t>how</a:t>
            </a:r>
            <a:r>
              <a:rPr lang="de-AT" b="0" dirty="0"/>
              <a:t> </a:t>
            </a:r>
            <a:r>
              <a:rPr lang="de-AT" b="0" dirty="0" err="1"/>
              <a:t>it</a:t>
            </a:r>
            <a:r>
              <a:rPr lang="de-AT" b="0" dirty="0"/>
              <a:t> </a:t>
            </a:r>
            <a:r>
              <a:rPr lang="de-AT" b="0" dirty="0" err="1"/>
              <a:t>works</a:t>
            </a:r>
            <a:endParaRPr lang="de-AT" b="0" dirty="0"/>
          </a:p>
          <a:p>
            <a:endParaRPr lang="de-AT" b="0" dirty="0"/>
          </a:p>
          <a:p>
            <a:r>
              <a:rPr lang="de-AT" b="0" dirty="0"/>
              <a:t>PA: </a:t>
            </a:r>
            <a:r>
              <a:rPr lang="de-AT" b="0" dirty="0" err="1"/>
              <a:t>must</a:t>
            </a:r>
            <a:r>
              <a:rPr lang="de-AT" b="0" dirty="0"/>
              <a:t> </a:t>
            </a:r>
            <a:r>
              <a:rPr lang="de-AT" b="0" dirty="0" err="1"/>
              <a:t>be</a:t>
            </a:r>
            <a:r>
              <a:rPr lang="de-AT" b="0" dirty="0"/>
              <a:t> </a:t>
            </a:r>
            <a:r>
              <a:rPr lang="de-AT" b="0" dirty="0" err="1"/>
              <a:t>useable</a:t>
            </a:r>
            <a:r>
              <a:rPr lang="de-AT" b="0" dirty="0"/>
              <a:t> for </a:t>
            </a:r>
            <a:r>
              <a:rPr lang="de-AT" b="0" dirty="0" err="1"/>
              <a:t>humans</a:t>
            </a:r>
            <a:endParaRPr lang="de-AT" b="0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80342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Warum</a:t>
            </a:r>
            <a:r>
              <a:rPr lang="en-US" dirty="0"/>
              <a:t> das </a:t>
            </a:r>
            <a:r>
              <a:rPr lang="en-US" dirty="0" err="1"/>
              <a:t>ganze</a:t>
            </a:r>
            <a:r>
              <a:rPr lang="en-US" dirty="0"/>
              <a:t>? -&gt; Mapping auf </a:t>
            </a:r>
            <a:r>
              <a:rPr lang="en-US" dirty="0" err="1"/>
              <a:t>Schwachstellen</a:t>
            </a:r>
            <a:r>
              <a:rPr lang="en-US" dirty="0"/>
              <a:t> und </a:t>
            </a:r>
            <a:r>
              <a:rPr lang="en-US" dirty="0" err="1"/>
              <a:t>Auswertung</a:t>
            </a:r>
            <a:endParaRPr lang="en-US"/>
          </a:p>
          <a:p>
            <a:endParaRPr lang="en-US" dirty="0"/>
          </a:p>
          <a:p>
            <a:r>
              <a:rPr lang="en-US" dirty="0"/>
              <a:t>QUIZ: “Principles”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07436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7B5079-C6C3-409F-A53E-F3E96ABA1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312B10-396D-4EDC-80F7-460FF5335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C0CFDB-F078-4E43-990B-35B231FD3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10.11.2022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D12322-226D-4BC9-AD6F-BD12D449D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489F9F-C71C-4D6C-84A5-1AB25F4F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91227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8C83BF-8CFB-46C8-9E6C-85E52AE50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914BA30-98CA-4F50-BEF2-DA00D90F1C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1303A5-A0A9-4035-B952-B6BC48EA9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03B18C-5F9A-4DF7-9E19-EAF903F05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10.11.2022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9CBFEA-B9FA-41D2-8419-621812F4A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F19DE8-F7C2-461A-A146-EF67FDF02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735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40940D-DD34-4438-8331-75F95C173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0397717-79EA-4059-AFBF-C7315E8A8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9AE15D-0FF7-43A5-9034-C71D1F892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10.11.2022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B89EAE-F298-47CE-903B-1A48839C4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0EE937-46CA-4779-8D13-C4B7B81A9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7439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D7A6EB9-01C3-4F3D-904C-2F0522D906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A731BE-AA0E-4886-A7F6-0AC4A400D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2242CB-CFB2-46C4-9148-E48C2B69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10.11.2022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25F9E0-C922-45C9-9646-BB835E909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21C67E-8102-41AE-9312-75F1AFB35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4974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2D06B-E9A3-4DA2-849D-5BBE3767C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DB8B07-F9AF-44F3-820D-7B7629F64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4CA027-2E9E-4899-ADB9-D1F518033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10.11.2022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2FF3E0-87F9-4470-B63F-8FD89C81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B24722-0035-4B94-BAED-5B37BB69C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41246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71D6CD-D5E2-4219-B51E-F07605C14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232624-D801-48E0-AEA5-748B6488A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C27EDD-2F72-4590-A14C-0093F1F18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10.11.2022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700722-EE2E-492F-A282-1E5D94B49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AA2AE9-5BFE-4389-86F2-BD878711A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83599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DD8030-0566-42D1-B0A4-98FE1E559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640D1E-B217-45C8-BCA2-33F725AFF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9FB228-D177-4D45-BEEF-B06BE3970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F16620-E3FD-4F7A-A5E1-594BD7030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10.11.2022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BFA7E2-A351-482F-A22F-794998378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733098-40AC-4F58-BD4A-8A86D4B53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3720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A253B8-1324-45F6-A4F5-6F0DDD031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F28210-B909-421F-8A01-024B570E4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B10317-C099-4F19-AC33-994FFB88F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A27F2C-346F-4445-ADA4-181ABBD3D7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F2E3E9E-ACAA-4AC8-ADA3-FEE14065D6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585AB75-8D66-4B90-8D23-203DABC7B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10.11.2022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451683F-AFBD-4CFE-AE2D-B05C8C96C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8D8C8ED-83A3-467F-B449-0FB1D38C1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30332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596F69-33DB-42A6-8084-462AAB669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68FC73-8F49-4B81-8406-15F61FDA1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10.11.2022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9A602DE-1082-4207-9C7B-D32A42A1E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EDCC1AB-9233-476C-B13A-7EF01FE3A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1289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B19595FA-2C3B-439E-ADBD-2E04903B0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0556"/>
            <a:ext cx="10515600" cy="55768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16457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7F6EE5A-C770-46B0-9D67-2FFF66B17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10.11.2022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46F0D5-3EA0-4007-806D-753610DC1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6EA7D32-B694-4246-BA94-2C20E6E03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20271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718DC3-1529-42C1-896B-BAE9B9453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BBA68-496A-4684-961F-53B05DFE3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B05CDA-0290-46E0-8E2C-239910270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8D5455-2A02-4466-8EC1-6F59D759D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10.11.2022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B18C88-2C80-425B-AB5C-207F6AD6F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C7F9FA-FC37-4D5E-91F4-FA6F7773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84688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85C61B2-9187-49DF-BA65-FFB24675E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B6CE78-7F07-4EC0-B78E-BFA80A0A9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9F3ADE-13F1-4B95-A2D4-F4596A794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01009-9ECF-4181-90A1-5A0A499163F4}" type="datetimeFigureOut">
              <a:rPr lang="de-AT" smtClean="0"/>
              <a:t>10.11.2022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B4E41A-69ED-499A-8DA9-CD2889753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2CA838-AE6D-403C-9799-6699F83B6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98726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en-us/securityengineering/sdl/threatmodel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microsoft.com/en-us/learn/modules/tm-introduction-to-threat-modeling/2-step-1-design-phase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security/blog/2007/09/11/stride-chart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10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7.png"/><Relationship Id="rId252" Type="http://schemas.openxmlformats.org/officeDocument/2006/relationships/customXml" Target="../ink/ink31.xml"/><Relationship Id="rId260" Type="http://schemas.openxmlformats.org/officeDocument/2006/relationships/customXml" Target="../ink/ink35.xml"/><Relationship Id="rId265" Type="http://schemas.openxmlformats.org/officeDocument/2006/relationships/image" Target="../media/image3011.png"/><Relationship Id="rId273" Type="http://schemas.openxmlformats.org/officeDocument/2006/relationships/customXml" Target="../ink/ink43.xml"/><Relationship Id="rId21" Type="http://schemas.openxmlformats.org/officeDocument/2006/relationships/image" Target="../media/image1010.png"/><Relationship Id="rId34" Type="http://schemas.openxmlformats.org/officeDocument/2006/relationships/customXml" Target="../ink/ink17.xml"/><Relationship Id="rId42" Type="http://schemas.openxmlformats.org/officeDocument/2006/relationships/customXml" Target="../ink/ink18.xml"/><Relationship Id="rId47" Type="http://schemas.openxmlformats.org/officeDocument/2006/relationships/image" Target="../media/image11.png"/><Relationship Id="rId50" Type="http://schemas.openxmlformats.org/officeDocument/2006/relationships/customXml" Target="../ink/ink21.xml"/><Relationship Id="rId7" Type="http://schemas.openxmlformats.org/officeDocument/2006/relationships/image" Target="../media/image339.png"/><Relationship Id="rId239" Type="http://schemas.openxmlformats.org/officeDocument/2006/relationships/image" Target="../media/image100.png"/><Relationship Id="rId247" Type="http://schemas.openxmlformats.org/officeDocument/2006/relationships/image" Target="../media/image104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10.png"/><Relationship Id="rId242" Type="http://schemas.openxmlformats.org/officeDocument/2006/relationships/customXml" Target="../ink/ink26.xml"/><Relationship Id="rId250" Type="http://schemas.openxmlformats.org/officeDocument/2006/relationships/customXml" Target="../ink/ink30.xml"/><Relationship Id="rId255" Type="http://schemas.openxmlformats.org/officeDocument/2006/relationships/image" Target="../media/image108.png"/><Relationship Id="rId263" Type="http://schemas.openxmlformats.org/officeDocument/2006/relationships/customXml" Target="../ink/ink37.xml"/><Relationship Id="rId268" Type="http://schemas.openxmlformats.org/officeDocument/2006/relationships/customXml" Target="../ink/ink40.xml"/><Relationship Id="rId271" Type="http://schemas.openxmlformats.org/officeDocument/2006/relationships/image" Target="../media/image3311.png"/><Relationship Id="rId276" Type="http://schemas.openxmlformats.org/officeDocument/2006/relationships/customXml" Target="../ink/ink45.xml"/><Relationship Id="rId11" Type="http://schemas.openxmlformats.org/officeDocument/2006/relationships/image" Target="../media/image510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5.png"/><Relationship Id="rId40" Type="http://schemas.openxmlformats.org/officeDocument/2006/relationships/image" Target="../media/image8.png"/><Relationship Id="rId45" Type="http://schemas.openxmlformats.org/officeDocument/2006/relationships/image" Target="../media/image26.png"/><Relationship Id="rId5" Type="http://schemas.openxmlformats.org/officeDocument/2006/relationships/image" Target="../media/image248.png"/><Relationship Id="rId237" Type="http://schemas.openxmlformats.org/officeDocument/2006/relationships/image" Target="../media/image99.png"/><Relationship Id="rId19" Type="http://schemas.openxmlformats.org/officeDocument/2006/relationships/image" Target="../media/image910.png"/><Relationship Id="rId240" Type="http://schemas.openxmlformats.org/officeDocument/2006/relationships/customXml" Target="../ink/ink25.xml"/><Relationship Id="rId245" Type="http://schemas.openxmlformats.org/officeDocument/2006/relationships/image" Target="../media/image103.png"/><Relationship Id="rId253" Type="http://schemas.openxmlformats.org/officeDocument/2006/relationships/image" Target="../media/image107.png"/><Relationship Id="rId258" Type="http://schemas.openxmlformats.org/officeDocument/2006/relationships/customXml" Target="../ink/ink34.xml"/><Relationship Id="rId261" Type="http://schemas.openxmlformats.org/officeDocument/2006/relationships/image" Target="../media/image111.png"/><Relationship Id="rId266" Type="http://schemas.openxmlformats.org/officeDocument/2006/relationships/customXml" Target="../ink/ink39.xml"/><Relationship Id="rId274" Type="http://schemas.openxmlformats.org/officeDocument/2006/relationships/customXml" Target="../ink/ink44.xml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811.png"/><Relationship Id="rId30" Type="http://schemas.openxmlformats.org/officeDocument/2006/relationships/customXml" Target="../ink/ink15.xml"/><Relationship Id="rId35" Type="http://schemas.openxmlformats.org/officeDocument/2006/relationships/image" Target="../media/image1710.png"/><Relationship Id="rId43" Type="http://schemas.openxmlformats.org/officeDocument/2006/relationships/image" Target="../media/image25.png"/><Relationship Id="rId48" Type="http://schemas.openxmlformats.org/officeDocument/2006/relationships/image" Target="../media/image12.png"/><Relationship Id="rId8" Type="http://schemas.openxmlformats.org/officeDocument/2006/relationships/customXml" Target="../ink/ink4.xml"/><Relationship Id="rId51" Type="http://schemas.openxmlformats.org/officeDocument/2006/relationships/customXml" Target="../ink/ink22.xml"/><Relationship Id="rId3" Type="http://schemas.openxmlformats.org/officeDocument/2006/relationships/image" Target="../media/image1100.png"/><Relationship Id="rId235" Type="http://schemas.openxmlformats.org/officeDocument/2006/relationships/image" Target="../media/image98.png"/><Relationship Id="rId243" Type="http://schemas.openxmlformats.org/officeDocument/2006/relationships/image" Target="../media/image102.png"/><Relationship Id="rId248" Type="http://schemas.openxmlformats.org/officeDocument/2006/relationships/customXml" Target="../ink/ink29.xml"/><Relationship Id="rId251" Type="http://schemas.openxmlformats.org/officeDocument/2006/relationships/image" Target="../media/image106.png"/><Relationship Id="rId256" Type="http://schemas.openxmlformats.org/officeDocument/2006/relationships/customXml" Target="../ink/ink33.xml"/><Relationship Id="rId264" Type="http://schemas.openxmlformats.org/officeDocument/2006/relationships/customXml" Target="../ink/ink38.xml"/><Relationship Id="rId269" Type="http://schemas.openxmlformats.org/officeDocument/2006/relationships/image" Target="../media/image3211.png"/><Relationship Id="rId277" Type="http://schemas.openxmlformats.org/officeDocument/2006/relationships/image" Target="../media/image35.png"/><Relationship Id="rId12" Type="http://schemas.openxmlformats.org/officeDocument/2006/relationships/customXml" Target="../ink/ink6.xml"/><Relationship Id="rId17" Type="http://schemas.openxmlformats.org/officeDocument/2006/relationships/image" Target="../media/image810.png"/><Relationship Id="rId25" Type="http://schemas.openxmlformats.org/officeDocument/2006/relationships/image" Target="../media/image1711.png"/><Relationship Id="rId33" Type="http://schemas.openxmlformats.org/officeDocument/2006/relationships/image" Target="../media/image1610.png"/><Relationship Id="rId38" Type="http://schemas.openxmlformats.org/officeDocument/2006/relationships/image" Target="../media/image6.png"/><Relationship Id="rId46" Type="http://schemas.openxmlformats.org/officeDocument/2006/relationships/image" Target="../media/image10.png"/><Relationship Id="rId272" Type="http://schemas.openxmlformats.org/officeDocument/2006/relationships/customXml" Target="../ink/ink42.xml"/><Relationship Id="rId20" Type="http://schemas.openxmlformats.org/officeDocument/2006/relationships/customXml" Target="../ink/ink10.xml"/><Relationship Id="rId41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3.xml"/><Relationship Id="rId238" Type="http://schemas.openxmlformats.org/officeDocument/2006/relationships/customXml" Target="../ink/ink24.xml"/><Relationship Id="rId241" Type="http://schemas.openxmlformats.org/officeDocument/2006/relationships/image" Target="../media/image101.png"/><Relationship Id="rId246" Type="http://schemas.openxmlformats.org/officeDocument/2006/relationships/customXml" Target="../ink/ink28.xml"/><Relationship Id="rId254" Type="http://schemas.openxmlformats.org/officeDocument/2006/relationships/customXml" Target="../ink/ink32.xml"/><Relationship Id="rId259" Type="http://schemas.openxmlformats.org/officeDocument/2006/relationships/image" Target="../media/image110.png"/><Relationship Id="rId267" Type="http://schemas.openxmlformats.org/officeDocument/2006/relationships/image" Target="../media/image3111.png"/><Relationship Id="rId15" Type="http://schemas.openxmlformats.org/officeDocument/2006/relationships/image" Target="../media/image710.png"/><Relationship Id="rId23" Type="http://schemas.openxmlformats.org/officeDocument/2006/relationships/image" Target="../media/image1611.png"/><Relationship Id="rId28" Type="http://schemas.openxmlformats.org/officeDocument/2006/relationships/customXml" Target="../ink/ink14.xml"/><Relationship Id="rId36" Type="http://schemas.openxmlformats.org/officeDocument/2006/relationships/image" Target="../media/image4.png"/><Relationship Id="rId49" Type="http://schemas.openxmlformats.org/officeDocument/2006/relationships/customXml" Target="../ink/ink20.xml"/><Relationship Id="rId262" Type="http://schemas.openxmlformats.org/officeDocument/2006/relationships/customXml" Target="../ink/ink36.xml"/><Relationship Id="rId270" Type="http://schemas.openxmlformats.org/officeDocument/2006/relationships/customXml" Target="../ink/ink41.xml"/><Relationship Id="rId275" Type="http://schemas.openxmlformats.org/officeDocument/2006/relationships/image" Target="../media/image34.png"/><Relationship Id="rId10" Type="http://schemas.openxmlformats.org/officeDocument/2006/relationships/customXml" Target="../ink/ink5.xml"/><Relationship Id="rId31" Type="http://schemas.openxmlformats.org/officeDocument/2006/relationships/image" Target="../media/image1510.png"/><Relationship Id="rId44" Type="http://schemas.openxmlformats.org/officeDocument/2006/relationships/customXml" Target="../ink/ink19.xml"/><Relationship Id="rId4" Type="http://schemas.openxmlformats.org/officeDocument/2006/relationships/customXml" Target="../ink/ink2.xml"/><Relationship Id="rId9" Type="http://schemas.openxmlformats.org/officeDocument/2006/relationships/image" Target="../media/image410.png"/><Relationship Id="rId236" Type="http://schemas.openxmlformats.org/officeDocument/2006/relationships/customXml" Target="../ink/ink23.xml"/><Relationship Id="rId244" Type="http://schemas.openxmlformats.org/officeDocument/2006/relationships/customXml" Target="../ink/ink27.xml"/><Relationship Id="rId249" Type="http://schemas.openxmlformats.org/officeDocument/2006/relationships/image" Target="../media/image105.png"/><Relationship Id="rId257" Type="http://schemas.openxmlformats.org/officeDocument/2006/relationships/image" Target="../media/image109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299" Type="http://schemas.openxmlformats.org/officeDocument/2006/relationships/customXml" Target="../ink/ink118.xml"/><Relationship Id="rId303" Type="http://schemas.openxmlformats.org/officeDocument/2006/relationships/customXml" Target="../ink/ink122.xml"/><Relationship Id="rId21" Type="http://schemas.openxmlformats.org/officeDocument/2006/relationships/customXml" Target="../ink/ink55.xml"/><Relationship Id="rId159" Type="http://schemas.openxmlformats.org/officeDocument/2006/relationships/image" Target="../media/image64.png"/><Relationship Id="rId324" Type="http://schemas.openxmlformats.org/officeDocument/2006/relationships/customXml" Target="../ink/ink143.xml"/><Relationship Id="rId345" Type="http://schemas.openxmlformats.org/officeDocument/2006/relationships/customXml" Target="../ink/ink159.xml"/><Relationship Id="rId366" Type="http://schemas.openxmlformats.org/officeDocument/2006/relationships/customXml" Target="../ink/ink175.xml"/><Relationship Id="rId387" Type="http://schemas.openxmlformats.org/officeDocument/2006/relationships/customXml" Target="../ink/ink185.xml"/><Relationship Id="rId247" Type="http://schemas.openxmlformats.org/officeDocument/2006/relationships/image" Target="../media/image1040.png"/><Relationship Id="rId191" Type="http://schemas.openxmlformats.org/officeDocument/2006/relationships/image" Target="../media/image76.png"/><Relationship Id="rId205" Type="http://schemas.openxmlformats.org/officeDocument/2006/relationships/image" Target="../media/image83.png"/><Relationship Id="rId268" Type="http://schemas.openxmlformats.org/officeDocument/2006/relationships/customXml" Target="../ink/ink87.xml"/><Relationship Id="rId289" Type="http://schemas.openxmlformats.org/officeDocument/2006/relationships/customXml" Target="../ink/ink108.xml"/><Relationship Id="rId11" Type="http://schemas.openxmlformats.org/officeDocument/2006/relationships/customXml" Target="../ink/ink50.xml"/><Relationship Id="rId32" Type="http://schemas.openxmlformats.org/officeDocument/2006/relationships/image" Target="../media/image15100.png"/><Relationship Id="rId149" Type="http://schemas.openxmlformats.org/officeDocument/2006/relationships/image" Target="../media/image59.png"/><Relationship Id="rId314" Type="http://schemas.openxmlformats.org/officeDocument/2006/relationships/customXml" Target="../ink/ink133.xml"/><Relationship Id="rId335" Type="http://schemas.openxmlformats.org/officeDocument/2006/relationships/customXml" Target="../ink/ink152.xml"/><Relationship Id="rId356" Type="http://schemas.openxmlformats.org/officeDocument/2006/relationships/customXml" Target="../ink/ink165.xml"/><Relationship Id="rId377" Type="http://schemas.openxmlformats.org/officeDocument/2006/relationships/customXml" Target="../ink/ink180.xml"/><Relationship Id="rId398" Type="http://schemas.openxmlformats.org/officeDocument/2006/relationships/image" Target="../media/image27.png"/><Relationship Id="rId5" Type="http://schemas.openxmlformats.org/officeDocument/2006/relationships/customXml" Target="../ink/ink47.xml"/><Relationship Id="rId237" Type="http://schemas.openxmlformats.org/officeDocument/2006/relationships/image" Target="../media/image990.png"/><Relationship Id="rId258" Type="http://schemas.openxmlformats.org/officeDocument/2006/relationships/customXml" Target="../ink/ink79.xml"/><Relationship Id="rId279" Type="http://schemas.openxmlformats.org/officeDocument/2006/relationships/customXml" Target="../ink/ink98.xml"/><Relationship Id="rId22" Type="http://schemas.openxmlformats.org/officeDocument/2006/relationships/image" Target="../media/image10100.png"/><Relationship Id="rId139" Type="http://schemas.openxmlformats.org/officeDocument/2006/relationships/image" Target="../media/image54.png"/><Relationship Id="rId290" Type="http://schemas.openxmlformats.org/officeDocument/2006/relationships/customXml" Target="../ink/ink109.xml"/><Relationship Id="rId304" Type="http://schemas.openxmlformats.org/officeDocument/2006/relationships/customXml" Target="../ink/ink123.xml"/><Relationship Id="rId325" Type="http://schemas.openxmlformats.org/officeDocument/2006/relationships/customXml" Target="../ink/ink144.xml"/><Relationship Id="rId346" Type="http://schemas.openxmlformats.org/officeDocument/2006/relationships/image" Target="../media/image127.png"/><Relationship Id="rId367" Type="http://schemas.openxmlformats.org/officeDocument/2006/relationships/customXml" Target="../ink/ink176.xml"/><Relationship Id="rId388" Type="http://schemas.openxmlformats.org/officeDocument/2006/relationships/image" Target="../media/image20.png"/><Relationship Id="rId171" Type="http://schemas.openxmlformats.org/officeDocument/2006/relationships/image" Target="../media/image70.png"/><Relationship Id="rId227" Type="http://schemas.openxmlformats.org/officeDocument/2006/relationships/image" Target="../media/image94.png"/><Relationship Id="rId248" Type="http://schemas.openxmlformats.org/officeDocument/2006/relationships/customXml" Target="../ink/ink74.xml"/><Relationship Id="rId269" Type="http://schemas.openxmlformats.org/officeDocument/2006/relationships/customXml" Target="../ink/ink88.xml"/><Relationship Id="rId12" Type="http://schemas.openxmlformats.org/officeDocument/2006/relationships/image" Target="../media/image5100.png"/><Relationship Id="rId33" Type="http://schemas.openxmlformats.org/officeDocument/2006/relationships/customXml" Target="../ink/ink61.xml"/><Relationship Id="rId280" Type="http://schemas.openxmlformats.org/officeDocument/2006/relationships/customXml" Target="../ink/ink99.xml"/><Relationship Id="rId315" Type="http://schemas.openxmlformats.org/officeDocument/2006/relationships/customXml" Target="../ink/ink134.xml"/><Relationship Id="rId336" Type="http://schemas.openxmlformats.org/officeDocument/2006/relationships/image" Target="../media/image1613.png"/><Relationship Id="rId357" Type="http://schemas.openxmlformats.org/officeDocument/2006/relationships/customXml" Target="../ink/ink166.xml"/><Relationship Id="rId161" Type="http://schemas.openxmlformats.org/officeDocument/2006/relationships/image" Target="../media/image65.png"/><Relationship Id="rId217" Type="http://schemas.openxmlformats.org/officeDocument/2006/relationships/image" Target="../media/image89.png"/><Relationship Id="rId378" Type="http://schemas.openxmlformats.org/officeDocument/2006/relationships/image" Target="../media/image1311.png"/><Relationship Id="rId399" Type="http://schemas.openxmlformats.org/officeDocument/2006/relationships/customXml" Target="../ink/ink19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80.png"/><Relationship Id="rId238" Type="http://schemas.openxmlformats.org/officeDocument/2006/relationships/customXml" Target="../ink/ink69.xml"/><Relationship Id="rId254" Type="http://schemas.openxmlformats.org/officeDocument/2006/relationships/customXml" Target="../ink/ink77.xml"/><Relationship Id="rId259" Type="http://schemas.openxmlformats.org/officeDocument/2006/relationships/image" Target="../media/image1101.png"/><Relationship Id="rId233" Type="http://schemas.openxmlformats.org/officeDocument/2006/relationships/image" Target="../media/image97.png"/><Relationship Id="rId23" Type="http://schemas.openxmlformats.org/officeDocument/2006/relationships/customXml" Target="../ink/ink56.xml"/><Relationship Id="rId28" Type="http://schemas.openxmlformats.org/officeDocument/2006/relationships/image" Target="../media/image13.png"/><Relationship Id="rId49" Type="http://schemas.openxmlformats.org/officeDocument/2006/relationships/image" Target="../media/image17.png"/><Relationship Id="rId270" Type="http://schemas.openxmlformats.org/officeDocument/2006/relationships/customXml" Target="../ink/ink89.xml"/><Relationship Id="rId275" Type="http://schemas.openxmlformats.org/officeDocument/2006/relationships/customXml" Target="../ink/ink94.xml"/><Relationship Id="rId291" Type="http://schemas.openxmlformats.org/officeDocument/2006/relationships/customXml" Target="../ink/ink110.xml"/><Relationship Id="rId296" Type="http://schemas.openxmlformats.org/officeDocument/2006/relationships/customXml" Target="../ink/ink115.xml"/><Relationship Id="rId300" Type="http://schemas.openxmlformats.org/officeDocument/2006/relationships/customXml" Target="../ink/ink119.xml"/><Relationship Id="rId305" Type="http://schemas.openxmlformats.org/officeDocument/2006/relationships/customXml" Target="../ink/ink124.xml"/><Relationship Id="rId326" Type="http://schemas.openxmlformats.org/officeDocument/2006/relationships/customXml" Target="../ink/ink145.xml"/><Relationship Id="rId347" Type="http://schemas.openxmlformats.org/officeDocument/2006/relationships/customXml" Target="../ink/ink160.xml"/><Relationship Id="rId44" Type="http://schemas.openxmlformats.org/officeDocument/2006/relationships/image" Target="../media/image257.png"/><Relationship Id="rId151" Type="http://schemas.openxmlformats.org/officeDocument/2006/relationships/image" Target="../media/image60.png"/><Relationship Id="rId177" Type="http://schemas.openxmlformats.org/officeDocument/2006/relationships/image" Target="../media/image73.png"/><Relationship Id="rId321" Type="http://schemas.openxmlformats.org/officeDocument/2006/relationships/customXml" Target="../ink/ink140.xml"/><Relationship Id="rId342" Type="http://schemas.openxmlformats.org/officeDocument/2006/relationships/image" Target="../media/image125.png"/><Relationship Id="rId363" Type="http://schemas.openxmlformats.org/officeDocument/2006/relationships/customXml" Target="../ink/ink172.xml"/><Relationship Id="rId368" Type="http://schemas.openxmlformats.org/officeDocument/2006/relationships/image" Target="../media/image4.png"/><Relationship Id="rId384" Type="http://schemas.openxmlformats.org/officeDocument/2006/relationships/image" Target="../media/image1812.png"/><Relationship Id="rId389" Type="http://schemas.openxmlformats.org/officeDocument/2006/relationships/customXml" Target="../ink/ink186.xml"/><Relationship Id="rId244" Type="http://schemas.openxmlformats.org/officeDocument/2006/relationships/customXml" Target="../ink/ink72.xml"/><Relationship Id="rId249" Type="http://schemas.openxmlformats.org/officeDocument/2006/relationships/image" Target="../media/image1050.png"/><Relationship Id="rId193" Type="http://schemas.openxmlformats.org/officeDocument/2006/relationships/image" Target="../media/image77.png"/><Relationship Id="rId207" Type="http://schemas.openxmlformats.org/officeDocument/2006/relationships/image" Target="../media/image84.png"/><Relationship Id="rId223" Type="http://schemas.openxmlformats.org/officeDocument/2006/relationships/image" Target="../media/image92.png"/><Relationship Id="rId13" Type="http://schemas.openxmlformats.org/officeDocument/2006/relationships/customXml" Target="../ink/ink51.xml"/><Relationship Id="rId18" Type="http://schemas.openxmlformats.org/officeDocument/2006/relationships/image" Target="../media/image8100.png"/><Relationship Id="rId39" Type="http://schemas.openxmlformats.org/officeDocument/2006/relationships/image" Target="../media/image9.png"/><Relationship Id="rId260" Type="http://schemas.openxmlformats.org/officeDocument/2006/relationships/customXml" Target="../ink/ink80.xml"/><Relationship Id="rId265" Type="http://schemas.openxmlformats.org/officeDocument/2006/relationships/customXml" Target="../ink/ink84.xml"/><Relationship Id="rId281" Type="http://schemas.openxmlformats.org/officeDocument/2006/relationships/customXml" Target="../ink/ink100.xml"/><Relationship Id="rId286" Type="http://schemas.openxmlformats.org/officeDocument/2006/relationships/customXml" Target="../ink/ink105.xml"/><Relationship Id="rId316" Type="http://schemas.openxmlformats.org/officeDocument/2006/relationships/customXml" Target="../ink/ink135.xml"/><Relationship Id="rId337" Type="http://schemas.openxmlformats.org/officeDocument/2006/relationships/customXml" Target="../ink/ink153.xml"/><Relationship Id="rId34" Type="http://schemas.openxmlformats.org/officeDocument/2006/relationships/image" Target="../media/image16100.png"/><Relationship Id="rId50" Type="http://schemas.openxmlformats.org/officeDocument/2006/relationships/customXml" Target="../ink/ink65.xml"/><Relationship Id="rId141" Type="http://schemas.openxmlformats.org/officeDocument/2006/relationships/image" Target="../media/image55.png"/><Relationship Id="rId167" Type="http://schemas.openxmlformats.org/officeDocument/2006/relationships/image" Target="../media/image68.png"/><Relationship Id="rId311" Type="http://schemas.openxmlformats.org/officeDocument/2006/relationships/customXml" Target="../ink/ink130.xml"/><Relationship Id="rId332" Type="http://schemas.openxmlformats.org/officeDocument/2006/relationships/image" Target="../media/image1412.png"/><Relationship Id="rId353" Type="http://schemas.openxmlformats.org/officeDocument/2006/relationships/customXml" Target="../ink/ink163.xml"/><Relationship Id="rId358" Type="http://schemas.openxmlformats.org/officeDocument/2006/relationships/customXml" Target="../ink/ink167.xml"/><Relationship Id="rId374" Type="http://schemas.openxmlformats.org/officeDocument/2006/relationships/image" Target="../media/image18.png"/><Relationship Id="rId379" Type="http://schemas.openxmlformats.org/officeDocument/2006/relationships/customXml" Target="../ink/ink181.xml"/><Relationship Id="rId395" Type="http://schemas.openxmlformats.org/officeDocument/2006/relationships/customXml" Target="../ink/ink189.xml"/><Relationship Id="rId7" Type="http://schemas.openxmlformats.org/officeDocument/2006/relationships/customXml" Target="../ink/ink48.xml"/><Relationship Id="rId239" Type="http://schemas.openxmlformats.org/officeDocument/2006/relationships/image" Target="../media/image1000.png"/><Relationship Id="rId213" Type="http://schemas.openxmlformats.org/officeDocument/2006/relationships/image" Target="../media/image87.png"/><Relationship Id="rId390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29" Type="http://schemas.openxmlformats.org/officeDocument/2006/relationships/customXml" Target="../ink/ink59.xml"/><Relationship Id="rId250" Type="http://schemas.openxmlformats.org/officeDocument/2006/relationships/customXml" Target="../ink/ink75.xml"/><Relationship Id="rId255" Type="http://schemas.openxmlformats.org/officeDocument/2006/relationships/image" Target="../media/image1080.png"/><Relationship Id="rId271" Type="http://schemas.openxmlformats.org/officeDocument/2006/relationships/customXml" Target="../ink/ink90.xml"/><Relationship Id="rId276" Type="http://schemas.openxmlformats.org/officeDocument/2006/relationships/customXml" Target="../ink/ink95.xml"/><Relationship Id="rId292" Type="http://schemas.openxmlformats.org/officeDocument/2006/relationships/customXml" Target="../ink/ink111.xml"/><Relationship Id="rId297" Type="http://schemas.openxmlformats.org/officeDocument/2006/relationships/customXml" Target="../ink/ink116.xml"/><Relationship Id="rId306" Type="http://schemas.openxmlformats.org/officeDocument/2006/relationships/customXml" Target="../ink/ink125.xml"/><Relationship Id="rId24" Type="http://schemas.openxmlformats.org/officeDocument/2006/relationships/image" Target="../media/image16.png"/><Relationship Id="rId40" Type="http://schemas.openxmlformats.org/officeDocument/2006/relationships/customXml" Target="../ink/ink63.xml"/><Relationship Id="rId45" Type="http://schemas.openxmlformats.org/officeDocument/2006/relationships/customXml" Target="../ink/ink64.xml"/><Relationship Id="rId157" Type="http://schemas.openxmlformats.org/officeDocument/2006/relationships/image" Target="../media/image63.png"/><Relationship Id="rId301" Type="http://schemas.openxmlformats.org/officeDocument/2006/relationships/customXml" Target="../ink/ink120.xml"/><Relationship Id="rId322" Type="http://schemas.openxmlformats.org/officeDocument/2006/relationships/customXml" Target="../ink/ink141.xml"/><Relationship Id="rId327" Type="http://schemas.openxmlformats.org/officeDocument/2006/relationships/customXml" Target="../ink/ink146.xml"/><Relationship Id="rId343" Type="http://schemas.openxmlformats.org/officeDocument/2006/relationships/customXml" Target="../ink/ink158.xml"/><Relationship Id="rId348" Type="http://schemas.openxmlformats.org/officeDocument/2006/relationships/image" Target="../media/image128.png"/><Relationship Id="rId364" Type="http://schemas.openxmlformats.org/officeDocument/2006/relationships/customXml" Target="../ink/ink173.xml"/><Relationship Id="rId369" Type="http://schemas.openxmlformats.org/officeDocument/2006/relationships/image" Target="../media/image5.png"/><Relationship Id="rId173" Type="http://schemas.openxmlformats.org/officeDocument/2006/relationships/image" Target="../media/image71.png"/><Relationship Id="rId199" Type="http://schemas.openxmlformats.org/officeDocument/2006/relationships/image" Target="../media/image80.png"/><Relationship Id="rId203" Type="http://schemas.openxmlformats.org/officeDocument/2006/relationships/image" Target="../media/image82.png"/><Relationship Id="rId229" Type="http://schemas.openxmlformats.org/officeDocument/2006/relationships/image" Target="../media/image95.png"/><Relationship Id="rId380" Type="http://schemas.openxmlformats.org/officeDocument/2006/relationships/image" Target="../media/image1612.png"/><Relationship Id="rId385" Type="http://schemas.openxmlformats.org/officeDocument/2006/relationships/customXml" Target="../ink/ink184.xml"/><Relationship Id="rId19" Type="http://schemas.openxmlformats.org/officeDocument/2006/relationships/customXml" Target="../ink/ink54.xml"/><Relationship Id="rId240" Type="http://schemas.openxmlformats.org/officeDocument/2006/relationships/customXml" Target="../ink/ink70.xml"/><Relationship Id="rId245" Type="http://schemas.openxmlformats.org/officeDocument/2006/relationships/image" Target="../media/image1030.png"/><Relationship Id="rId261" Type="http://schemas.openxmlformats.org/officeDocument/2006/relationships/image" Target="../media/image1111.png"/><Relationship Id="rId266" Type="http://schemas.openxmlformats.org/officeDocument/2006/relationships/customXml" Target="../ink/ink85.xml"/><Relationship Id="rId287" Type="http://schemas.openxmlformats.org/officeDocument/2006/relationships/customXml" Target="../ink/ink106.xml"/><Relationship Id="rId14" Type="http://schemas.openxmlformats.org/officeDocument/2006/relationships/image" Target="../media/image6100.png"/><Relationship Id="rId30" Type="http://schemas.openxmlformats.org/officeDocument/2006/relationships/image" Target="../media/image14100.png"/><Relationship Id="rId35" Type="http://schemas.openxmlformats.org/officeDocument/2006/relationships/customXml" Target="../ink/ink62.xml"/><Relationship Id="rId147" Type="http://schemas.openxmlformats.org/officeDocument/2006/relationships/image" Target="../media/image58.png"/><Relationship Id="rId282" Type="http://schemas.openxmlformats.org/officeDocument/2006/relationships/customXml" Target="../ink/ink101.xml"/><Relationship Id="rId312" Type="http://schemas.openxmlformats.org/officeDocument/2006/relationships/customXml" Target="../ink/ink131.xml"/><Relationship Id="rId317" Type="http://schemas.openxmlformats.org/officeDocument/2006/relationships/customXml" Target="../ink/ink136.xml"/><Relationship Id="rId333" Type="http://schemas.openxmlformats.org/officeDocument/2006/relationships/customXml" Target="../ink/ink151.xml"/><Relationship Id="rId338" Type="http://schemas.openxmlformats.org/officeDocument/2006/relationships/customXml" Target="../ink/ink154.xml"/><Relationship Id="rId354" Type="http://schemas.openxmlformats.org/officeDocument/2006/relationships/image" Target="../media/image1511.png"/><Relationship Id="rId359" Type="http://schemas.openxmlformats.org/officeDocument/2006/relationships/customXml" Target="../ink/ink168.xml"/><Relationship Id="rId8" Type="http://schemas.openxmlformats.org/officeDocument/2006/relationships/image" Target="../media/image3390.png"/><Relationship Id="rId51" Type="http://schemas.openxmlformats.org/officeDocument/2006/relationships/customXml" Target="../ink/ink66.xml"/><Relationship Id="rId163" Type="http://schemas.openxmlformats.org/officeDocument/2006/relationships/image" Target="../media/image66.png"/><Relationship Id="rId189" Type="http://schemas.openxmlformats.org/officeDocument/2006/relationships/image" Target="../media/image75.png"/><Relationship Id="rId219" Type="http://schemas.openxmlformats.org/officeDocument/2006/relationships/image" Target="../media/image90.png"/><Relationship Id="rId370" Type="http://schemas.openxmlformats.org/officeDocument/2006/relationships/image" Target="../media/image6.png"/><Relationship Id="rId375" Type="http://schemas.openxmlformats.org/officeDocument/2006/relationships/customXml" Target="../ink/ink179.xml"/><Relationship Id="rId391" Type="http://schemas.openxmlformats.org/officeDocument/2006/relationships/customXml" Target="../ink/ink187.xml"/><Relationship Id="rId396" Type="http://schemas.openxmlformats.org/officeDocument/2006/relationships/image" Target="../media/image24.png"/><Relationship Id="rId3" Type="http://schemas.openxmlformats.org/officeDocument/2006/relationships/customXml" Target="../ink/ink46.xml"/><Relationship Id="rId235" Type="http://schemas.openxmlformats.org/officeDocument/2006/relationships/image" Target="../media/image980.png"/><Relationship Id="rId251" Type="http://schemas.openxmlformats.org/officeDocument/2006/relationships/image" Target="../media/image1060.png"/><Relationship Id="rId256" Type="http://schemas.openxmlformats.org/officeDocument/2006/relationships/customXml" Target="../ink/ink78.xml"/><Relationship Id="rId277" Type="http://schemas.openxmlformats.org/officeDocument/2006/relationships/customXml" Target="../ink/ink96.xml"/><Relationship Id="rId298" Type="http://schemas.openxmlformats.org/officeDocument/2006/relationships/customXml" Target="../ink/ink117.xml"/><Relationship Id="rId400" Type="http://schemas.openxmlformats.org/officeDocument/2006/relationships/image" Target="../media/image28.png"/><Relationship Id="rId25" Type="http://schemas.openxmlformats.org/officeDocument/2006/relationships/customXml" Target="../ink/ink57.xml"/><Relationship Id="rId46" Type="http://schemas.openxmlformats.org/officeDocument/2006/relationships/image" Target="../media/image2611.png"/><Relationship Id="rId137" Type="http://schemas.openxmlformats.org/officeDocument/2006/relationships/image" Target="../media/image53.png"/><Relationship Id="rId272" Type="http://schemas.openxmlformats.org/officeDocument/2006/relationships/customXml" Target="../ink/ink91.xml"/><Relationship Id="rId293" Type="http://schemas.openxmlformats.org/officeDocument/2006/relationships/customXml" Target="../ink/ink112.xml"/><Relationship Id="rId302" Type="http://schemas.openxmlformats.org/officeDocument/2006/relationships/customXml" Target="../ink/ink121.xml"/><Relationship Id="rId307" Type="http://schemas.openxmlformats.org/officeDocument/2006/relationships/customXml" Target="../ink/ink126.xml"/><Relationship Id="rId323" Type="http://schemas.openxmlformats.org/officeDocument/2006/relationships/customXml" Target="../ink/ink142.xml"/><Relationship Id="rId328" Type="http://schemas.openxmlformats.org/officeDocument/2006/relationships/customXml" Target="../ink/ink147.xml"/><Relationship Id="rId344" Type="http://schemas.openxmlformats.org/officeDocument/2006/relationships/image" Target="../media/image126.png"/><Relationship Id="rId349" Type="http://schemas.openxmlformats.org/officeDocument/2006/relationships/customXml" Target="../ink/ink161.xml"/><Relationship Id="rId20" Type="http://schemas.openxmlformats.org/officeDocument/2006/relationships/image" Target="../media/image9100.png"/><Relationship Id="rId153" Type="http://schemas.openxmlformats.org/officeDocument/2006/relationships/image" Target="../media/image61.png"/><Relationship Id="rId195" Type="http://schemas.openxmlformats.org/officeDocument/2006/relationships/image" Target="../media/image78.png"/><Relationship Id="rId209" Type="http://schemas.openxmlformats.org/officeDocument/2006/relationships/image" Target="../media/image85.png"/><Relationship Id="rId360" Type="http://schemas.openxmlformats.org/officeDocument/2006/relationships/customXml" Target="../ink/ink169.xml"/><Relationship Id="rId365" Type="http://schemas.openxmlformats.org/officeDocument/2006/relationships/customXml" Target="../ink/ink174.xml"/><Relationship Id="rId381" Type="http://schemas.openxmlformats.org/officeDocument/2006/relationships/customXml" Target="../ink/ink182.xml"/><Relationship Id="rId386" Type="http://schemas.openxmlformats.org/officeDocument/2006/relationships/image" Target="../media/image1911.png"/><Relationship Id="rId241" Type="http://schemas.openxmlformats.org/officeDocument/2006/relationships/image" Target="../media/image1011.png"/><Relationship Id="rId246" Type="http://schemas.openxmlformats.org/officeDocument/2006/relationships/customXml" Target="../ink/ink73.xml"/><Relationship Id="rId267" Type="http://schemas.openxmlformats.org/officeDocument/2006/relationships/customXml" Target="../ink/ink86.xml"/><Relationship Id="rId288" Type="http://schemas.openxmlformats.org/officeDocument/2006/relationships/customXml" Target="../ink/ink107.xml"/><Relationship Id="rId225" Type="http://schemas.openxmlformats.org/officeDocument/2006/relationships/image" Target="../media/image93.png"/><Relationship Id="rId15" Type="http://schemas.openxmlformats.org/officeDocument/2006/relationships/customXml" Target="../ink/ink52.xml"/><Relationship Id="rId36" Type="http://schemas.openxmlformats.org/officeDocument/2006/relationships/image" Target="../media/image17100.png"/><Relationship Id="rId262" Type="http://schemas.openxmlformats.org/officeDocument/2006/relationships/customXml" Target="../ink/ink81.xml"/><Relationship Id="rId283" Type="http://schemas.openxmlformats.org/officeDocument/2006/relationships/customXml" Target="../ink/ink102.xml"/><Relationship Id="rId313" Type="http://schemas.openxmlformats.org/officeDocument/2006/relationships/customXml" Target="../ink/ink132.xml"/><Relationship Id="rId318" Type="http://schemas.openxmlformats.org/officeDocument/2006/relationships/customXml" Target="../ink/ink137.xml"/><Relationship Id="rId339" Type="http://schemas.openxmlformats.org/officeDocument/2006/relationships/customXml" Target="../ink/ink155.xml"/><Relationship Id="rId10" Type="http://schemas.openxmlformats.org/officeDocument/2006/relationships/image" Target="../media/image4100.png"/><Relationship Id="rId31" Type="http://schemas.openxmlformats.org/officeDocument/2006/relationships/customXml" Target="../ink/ink60.xml"/><Relationship Id="rId52" Type="http://schemas.openxmlformats.org/officeDocument/2006/relationships/customXml" Target="../ink/ink67.xml"/><Relationship Id="rId143" Type="http://schemas.openxmlformats.org/officeDocument/2006/relationships/image" Target="../media/image56.png"/><Relationship Id="rId169" Type="http://schemas.openxmlformats.org/officeDocument/2006/relationships/image" Target="../media/image69.png"/><Relationship Id="rId334" Type="http://schemas.openxmlformats.org/officeDocument/2006/relationships/image" Target="../media/image1512.png"/><Relationship Id="rId350" Type="http://schemas.openxmlformats.org/officeDocument/2006/relationships/image" Target="../media/image129.png"/><Relationship Id="rId355" Type="http://schemas.openxmlformats.org/officeDocument/2006/relationships/customXml" Target="../ink/ink164.xml"/><Relationship Id="rId371" Type="http://schemas.openxmlformats.org/officeDocument/2006/relationships/customXml" Target="../ink/ink177.xml"/><Relationship Id="rId376" Type="http://schemas.openxmlformats.org/officeDocument/2006/relationships/image" Target="../media/image19.png"/><Relationship Id="rId397" Type="http://schemas.openxmlformats.org/officeDocument/2006/relationships/customXml" Target="../ink/ink190.xml"/><Relationship Id="rId4" Type="http://schemas.openxmlformats.org/officeDocument/2006/relationships/image" Target="../media/image11000.png"/><Relationship Id="rId9" Type="http://schemas.openxmlformats.org/officeDocument/2006/relationships/customXml" Target="../ink/ink49.xml"/><Relationship Id="rId236" Type="http://schemas.openxmlformats.org/officeDocument/2006/relationships/customXml" Target="../ink/ink68.xml"/><Relationship Id="rId257" Type="http://schemas.openxmlformats.org/officeDocument/2006/relationships/image" Target="../media/image1090.png"/><Relationship Id="rId278" Type="http://schemas.openxmlformats.org/officeDocument/2006/relationships/customXml" Target="../ink/ink97.xml"/><Relationship Id="rId215" Type="http://schemas.openxmlformats.org/officeDocument/2006/relationships/image" Target="../media/image88.png"/><Relationship Id="rId392" Type="http://schemas.openxmlformats.org/officeDocument/2006/relationships/image" Target="../media/image22.png"/><Relationship Id="rId26" Type="http://schemas.openxmlformats.org/officeDocument/2006/relationships/image" Target="../media/image17.png"/><Relationship Id="rId252" Type="http://schemas.openxmlformats.org/officeDocument/2006/relationships/customXml" Target="../ink/ink76.xml"/><Relationship Id="rId273" Type="http://schemas.openxmlformats.org/officeDocument/2006/relationships/customXml" Target="../ink/ink92.xml"/><Relationship Id="rId294" Type="http://schemas.openxmlformats.org/officeDocument/2006/relationships/customXml" Target="../ink/ink113.xml"/><Relationship Id="rId308" Type="http://schemas.openxmlformats.org/officeDocument/2006/relationships/customXml" Target="../ink/ink127.xml"/><Relationship Id="rId231" Type="http://schemas.openxmlformats.org/officeDocument/2006/relationships/image" Target="../media/image96.png"/><Relationship Id="rId329" Type="http://schemas.openxmlformats.org/officeDocument/2006/relationships/customXml" Target="../ink/ink148.xml"/><Relationship Id="rId47" Type="http://schemas.openxmlformats.org/officeDocument/2006/relationships/image" Target="../media/image10.png"/><Relationship Id="rId175" Type="http://schemas.openxmlformats.org/officeDocument/2006/relationships/image" Target="../media/image72.png"/><Relationship Id="rId340" Type="http://schemas.openxmlformats.org/officeDocument/2006/relationships/customXml" Target="../ink/ink156.xml"/><Relationship Id="rId361" Type="http://schemas.openxmlformats.org/officeDocument/2006/relationships/customXml" Target="../ink/ink170.xml"/><Relationship Id="rId382" Type="http://schemas.openxmlformats.org/officeDocument/2006/relationships/image" Target="../media/image1712.png"/><Relationship Id="rId16" Type="http://schemas.openxmlformats.org/officeDocument/2006/relationships/image" Target="../media/image7100.png"/><Relationship Id="rId242" Type="http://schemas.openxmlformats.org/officeDocument/2006/relationships/customXml" Target="../ink/ink71.xml"/><Relationship Id="rId263" Type="http://schemas.openxmlformats.org/officeDocument/2006/relationships/customXml" Target="../ink/ink82.xml"/><Relationship Id="rId284" Type="http://schemas.openxmlformats.org/officeDocument/2006/relationships/customXml" Target="../ink/ink103.xml"/><Relationship Id="rId221" Type="http://schemas.openxmlformats.org/officeDocument/2006/relationships/image" Target="../media/image91.png"/><Relationship Id="rId319" Type="http://schemas.openxmlformats.org/officeDocument/2006/relationships/customXml" Target="../ink/ink138.xml"/><Relationship Id="rId37" Type="http://schemas.openxmlformats.org/officeDocument/2006/relationships/image" Target="../media/image7.png"/><Relationship Id="rId330" Type="http://schemas.openxmlformats.org/officeDocument/2006/relationships/customXml" Target="../ink/ink149.xml"/><Relationship Id="rId165" Type="http://schemas.openxmlformats.org/officeDocument/2006/relationships/image" Target="../media/image67.png"/><Relationship Id="rId351" Type="http://schemas.openxmlformats.org/officeDocument/2006/relationships/customXml" Target="../ink/ink162.xml"/><Relationship Id="rId372" Type="http://schemas.openxmlformats.org/officeDocument/2006/relationships/image" Target="../media/image1713.png"/><Relationship Id="rId393" Type="http://schemas.openxmlformats.org/officeDocument/2006/relationships/customXml" Target="../ink/ink188.xml"/><Relationship Id="rId253" Type="http://schemas.openxmlformats.org/officeDocument/2006/relationships/image" Target="../media/image1070.png"/><Relationship Id="rId274" Type="http://schemas.openxmlformats.org/officeDocument/2006/relationships/customXml" Target="../ink/ink93.xml"/><Relationship Id="rId295" Type="http://schemas.openxmlformats.org/officeDocument/2006/relationships/customXml" Target="../ink/ink114.xml"/><Relationship Id="rId309" Type="http://schemas.openxmlformats.org/officeDocument/2006/relationships/customXml" Target="../ink/ink128.xml"/><Relationship Id="rId211" Type="http://schemas.openxmlformats.org/officeDocument/2006/relationships/image" Target="../media/image86.png"/><Relationship Id="rId27" Type="http://schemas.openxmlformats.org/officeDocument/2006/relationships/customXml" Target="../ink/ink58.xml"/><Relationship Id="rId48" Type="http://schemas.openxmlformats.org/officeDocument/2006/relationships/image" Target="../media/image16.png"/><Relationship Id="rId320" Type="http://schemas.openxmlformats.org/officeDocument/2006/relationships/customXml" Target="../ink/ink139.xml"/><Relationship Id="rId155" Type="http://schemas.openxmlformats.org/officeDocument/2006/relationships/image" Target="../media/image62.png"/><Relationship Id="rId197" Type="http://schemas.openxmlformats.org/officeDocument/2006/relationships/image" Target="../media/image79.png"/><Relationship Id="rId341" Type="http://schemas.openxmlformats.org/officeDocument/2006/relationships/customXml" Target="../ink/ink157.xml"/><Relationship Id="rId362" Type="http://schemas.openxmlformats.org/officeDocument/2006/relationships/customXml" Target="../ink/ink171.xml"/><Relationship Id="rId383" Type="http://schemas.openxmlformats.org/officeDocument/2006/relationships/customXml" Target="../ink/ink183.xml"/><Relationship Id="rId243" Type="http://schemas.openxmlformats.org/officeDocument/2006/relationships/image" Target="../media/image1020.png"/><Relationship Id="rId264" Type="http://schemas.openxmlformats.org/officeDocument/2006/relationships/customXml" Target="../ink/ink83.xml"/><Relationship Id="rId285" Type="http://schemas.openxmlformats.org/officeDocument/2006/relationships/customXml" Target="../ink/ink104.xml"/><Relationship Id="rId201" Type="http://schemas.openxmlformats.org/officeDocument/2006/relationships/image" Target="../media/image81.png"/><Relationship Id="rId17" Type="http://schemas.openxmlformats.org/officeDocument/2006/relationships/customXml" Target="../ink/ink53.xml"/><Relationship Id="rId38" Type="http://schemas.openxmlformats.org/officeDocument/2006/relationships/image" Target="../media/image8.png"/><Relationship Id="rId310" Type="http://schemas.openxmlformats.org/officeDocument/2006/relationships/customXml" Target="../ink/ink129.xml"/><Relationship Id="rId145" Type="http://schemas.openxmlformats.org/officeDocument/2006/relationships/image" Target="../media/image57.png"/><Relationship Id="rId187" Type="http://schemas.openxmlformats.org/officeDocument/2006/relationships/image" Target="../media/image74.png"/><Relationship Id="rId331" Type="http://schemas.openxmlformats.org/officeDocument/2006/relationships/customXml" Target="../ink/ink150.xml"/><Relationship Id="rId352" Type="http://schemas.openxmlformats.org/officeDocument/2006/relationships/image" Target="../media/image1411.png"/><Relationship Id="rId373" Type="http://schemas.openxmlformats.org/officeDocument/2006/relationships/customXml" Target="../ink/ink178.xml"/><Relationship Id="rId394" Type="http://schemas.openxmlformats.org/officeDocument/2006/relationships/image" Target="../media/image2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7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4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8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8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8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8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8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8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8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8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30.png"/><Relationship Id="rId671" Type="http://schemas.openxmlformats.org/officeDocument/2006/relationships/customXml" Target="../ink/ink561.xml"/><Relationship Id="rId769" Type="http://schemas.openxmlformats.org/officeDocument/2006/relationships/customXml" Target="../ink/ink610.xml"/><Relationship Id="rId21" Type="http://schemas.openxmlformats.org/officeDocument/2006/relationships/image" Target="../media/image1010.png"/><Relationship Id="rId324" Type="http://schemas.openxmlformats.org/officeDocument/2006/relationships/image" Target="../media/image130.png"/><Relationship Id="rId531" Type="http://schemas.openxmlformats.org/officeDocument/2006/relationships/customXml" Target="../ink/ink490.xml"/><Relationship Id="rId629" Type="http://schemas.openxmlformats.org/officeDocument/2006/relationships/customXml" Target="../ink/ink540.xml"/><Relationship Id="rId170" Type="http://schemas.openxmlformats.org/officeDocument/2006/relationships/customXml" Target="../ink/ink291.xml"/><Relationship Id="rId268" Type="http://schemas.openxmlformats.org/officeDocument/2006/relationships/customXml" Target="../ink/ink344.xml"/><Relationship Id="rId475" Type="http://schemas.openxmlformats.org/officeDocument/2006/relationships/customXml" Target="../ink/ink462.xml"/><Relationship Id="rId682" Type="http://schemas.openxmlformats.org/officeDocument/2006/relationships/image" Target="../media/image306.png"/><Relationship Id="rId32" Type="http://schemas.openxmlformats.org/officeDocument/2006/relationships/customXml" Target="../ink/ink207.xml"/><Relationship Id="rId128" Type="http://schemas.openxmlformats.org/officeDocument/2006/relationships/customXml" Target="../ink/ink270.xml"/><Relationship Id="rId335" Type="http://schemas.openxmlformats.org/officeDocument/2006/relationships/customXml" Target="../ink/ink392.xml"/><Relationship Id="rId542" Type="http://schemas.openxmlformats.org/officeDocument/2006/relationships/image" Target="../media/image237.png"/><Relationship Id="rId181" Type="http://schemas.openxmlformats.org/officeDocument/2006/relationships/customXml" Target="../ink/ink298.xml"/><Relationship Id="rId402" Type="http://schemas.openxmlformats.org/officeDocument/2006/relationships/image" Target="../media/image167.png"/><Relationship Id="rId279" Type="http://schemas.openxmlformats.org/officeDocument/2006/relationships/image" Target="../media/image120.png"/><Relationship Id="rId486" Type="http://schemas.openxmlformats.org/officeDocument/2006/relationships/image" Target="../media/image209.png"/><Relationship Id="rId693" Type="http://schemas.openxmlformats.org/officeDocument/2006/relationships/customXml" Target="../ink/ink572.xml"/><Relationship Id="rId707" Type="http://schemas.openxmlformats.org/officeDocument/2006/relationships/customXml" Target="../ink/ink579.xml"/><Relationship Id="rId43" Type="http://schemas.openxmlformats.org/officeDocument/2006/relationships/image" Target="../media/image2110.png"/><Relationship Id="rId139" Type="http://schemas.openxmlformats.org/officeDocument/2006/relationships/image" Target="../media/image540.png"/><Relationship Id="rId346" Type="http://schemas.openxmlformats.org/officeDocument/2006/relationships/image" Target="../media/image139.png"/><Relationship Id="rId553" Type="http://schemas.openxmlformats.org/officeDocument/2006/relationships/customXml" Target="../ink/ink501.xml"/><Relationship Id="rId760" Type="http://schemas.openxmlformats.org/officeDocument/2006/relationships/image" Target="../media/image3451.png"/><Relationship Id="rId192" Type="http://schemas.openxmlformats.org/officeDocument/2006/relationships/customXml" Target="../ink/ink306.xml"/><Relationship Id="rId206" Type="http://schemas.openxmlformats.org/officeDocument/2006/relationships/customXml" Target="../ink/ink313.xml"/><Relationship Id="rId413" Type="http://schemas.openxmlformats.org/officeDocument/2006/relationships/customXml" Target="../ink/ink431.xml"/><Relationship Id="rId497" Type="http://schemas.openxmlformats.org/officeDocument/2006/relationships/customXml" Target="../ink/ink473.xml"/><Relationship Id="rId620" Type="http://schemas.openxmlformats.org/officeDocument/2006/relationships/image" Target="../media/image275.png"/><Relationship Id="rId718" Type="http://schemas.openxmlformats.org/officeDocument/2006/relationships/image" Target="../media/image324.png"/><Relationship Id="rId357" Type="http://schemas.openxmlformats.org/officeDocument/2006/relationships/customXml" Target="../ink/ink403.xml"/><Relationship Id="rId54" Type="http://schemas.openxmlformats.org/officeDocument/2006/relationships/customXml" Target="../ink/ink218.xml"/><Relationship Id="rId96" Type="http://schemas.openxmlformats.org/officeDocument/2006/relationships/customXml" Target="../ink/ink248.xml"/><Relationship Id="rId161" Type="http://schemas.openxmlformats.org/officeDocument/2006/relationships/image" Target="../media/image650.png"/><Relationship Id="rId217" Type="http://schemas.openxmlformats.org/officeDocument/2006/relationships/image" Target="../media/image890.png"/><Relationship Id="rId399" Type="http://schemas.openxmlformats.org/officeDocument/2006/relationships/customXml" Target="../ink/ink424.xml"/><Relationship Id="rId564" Type="http://schemas.openxmlformats.org/officeDocument/2006/relationships/customXml" Target="../ink/ink507.xml"/><Relationship Id="rId771" Type="http://schemas.openxmlformats.org/officeDocument/2006/relationships/customXml" Target="../ink/ink611.xml"/><Relationship Id="rId827" Type="http://schemas.openxmlformats.org/officeDocument/2006/relationships/customXml" Target="../ink/ink639.xml"/><Relationship Id="rId259" Type="http://schemas.openxmlformats.org/officeDocument/2006/relationships/image" Target="../media/image110.png"/><Relationship Id="rId424" Type="http://schemas.openxmlformats.org/officeDocument/2006/relationships/image" Target="../media/image178.png"/><Relationship Id="rId466" Type="http://schemas.openxmlformats.org/officeDocument/2006/relationships/image" Target="../media/image199.png"/><Relationship Id="rId631" Type="http://schemas.openxmlformats.org/officeDocument/2006/relationships/customXml" Target="../ink/ink541.xml"/><Relationship Id="rId673" Type="http://schemas.openxmlformats.org/officeDocument/2006/relationships/customXml" Target="../ink/ink562.xml"/><Relationship Id="rId729" Type="http://schemas.openxmlformats.org/officeDocument/2006/relationships/customXml" Target="../ink/ink590.xml"/><Relationship Id="rId23" Type="http://schemas.openxmlformats.org/officeDocument/2006/relationships/image" Target="../media/image1110.png"/><Relationship Id="rId119" Type="http://schemas.openxmlformats.org/officeDocument/2006/relationships/image" Target="../media/image440.png"/><Relationship Id="rId270" Type="http://schemas.openxmlformats.org/officeDocument/2006/relationships/customXml" Target="../ink/ink345.xml"/><Relationship Id="rId326" Type="http://schemas.openxmlformats.org/officeDocument/2006/relationships/image" Target="../media/image131.png"/><Relationship Id="rId533" Type="http://schemas.openxmlformats.org/officeDocument/2006/relationships/customXml" Target="../ink/ink491.xml"/><Relationship Id="rId65" Type="http://schemas.openxmlformats.org/officeDocument/2006/relationships/image" Target="../media/image3210.png"/><Relationship Id="rId130" Type="http://schemas.openxmlformats.org/officeDocument/2006/relationships/customXml" Target="../ink/ink271.xml"/><Relationship Id="rId368" Type="http://schemas.openxmlformats.org/officeDocument/2006/relationships/image" Target="../media/image150.png"/><Relationship Id="rId575" Type="http://schemas.openxmlformats.org/officeDocument/2006/relationships/customXml" Target="../ink/ink513.xml"/><Relationship Id="rId740" Type="http://schemas.openxmlformats.org/officeDocument/2006/relationships/image" Target="../media/image335.png"/><Relationship Id="rId782" Type="http://schemas.openxmlformats.org/officeDocument/2006/relationships/image" Target="../media/image356.png"/><Relationship Id="rId172" Type="http://schemas.openxmlformats.org/officeDocument/2006/relationships/customXml" Target="../ink/ink292.xml"/><Relationship Id="rId228" Type="http://schemas.openxmlformats.org/officeDocument/2006/relationships/customXml" Target="../ink/ink324.xml"/><Relationship Id="rId435" Type="http://schemas.openxmlformats.org/officeDocument/2006/relationships/customXml" Target="../ink/ink442.xml"/><Relationship Id="rId477" Type="http://schemas.openxmlformats.org/officeDocument/2006/relationships/customXml" Target="../ink/ink463.xml"/><Relationship Id="rId600" Type="http://schemas.openxmlformats.org/officeDocument/2006/relationships/image" Target="../media/image265.png"/><Relationship Id="rId642" Type="http://schemas.openxmlformats.org/officeDocument/2006/relationships/image" Target="../media/image286.png"/><Relationship Id="rId684" Type="http://schemas.openxmlformats.org/officeDocument/2006/relationships/image" Target="../media/image307.png"/><Relationship Id="rId281" Type="http://schemas.openxmlformats.org/officeDocument/2006/relationships/image" Target="../media/image121.png"/><Relationship Id="rId337" Type="http://schemas.openxmlformats.org/officeDocument/2006/relationships/customXml" Target="../ink/ink393.xml"/><Relationship Id="rId502" Type="http://schemas.openxmlformats.org/officeDocument/2006/relationships/image" Target="../media/image217.png"/><Relationship Id="rId34" Type="http://schemas.openxmlformats.org/officeDocument/2006/relationships/customXml" Target="../ink/ink208.xml"/><Relationship Id="rId76" Type="http://schemas.openxmlformats.org/officeDocument/2006/relationships/customXml" Target="../ink/ink229.xml"/><Relationship Id="rId141" Type="http://schemas.openxmlformats.org/officeDocument/2006/relationships/image" Target="../media/image550.png"/><Relationship Id="rId379" Type="http://schemas.openxmlformats.org/officeDocument/2006/relationships/customXml" Target="../ink/ink414.xml"/><Relationship Id="rId544" Type="http://schemas.openxmlformats.org/officeDocument/2006/relationships/image" Target="../media/image238.png"/><Relationship Id="rId586" Type="http://schemas.openxmlformats.org/officeDocument/2006/relationships/image" Target="../media/image2581.png"/><Relationship Id="rId751" Type="http://schemas.openxmlformats.org/officeDocument/2006/relationships/customXml" Target="../ink/ink601.xml"/><Relationship Id="rId793" Type="http://schemas.openxmlformats.org/officeDocument/2006/relationships/customXml" Target="../ink/ink622.xml"/><Relationship Id="rId807" Type="http://schemas.openxmlformats.org/officeDocument/2006/relationships/customXml" Target="../ink/ink629.xml"/><Relationship Id="rId7" Type="http://schemas.openxmlformats.org/officeDocument/2006/relationships/image" Target="../media/image339.png"/><Relationship Id="rId183" Type="http://schemas.openxmlformats.org/officeDocument/2006/relationships/customXml" Target="../ink/ink300.xml"/><Relationship Id="rId239" Type="http://schemas.openxmlformats.org/officeDocument/2006/relationships/image" Target="../media/image100.png"/><Relationship Id="rId390" Type="http://schemas.openxmlformats.org/officeDocument/2006/relationships/image" Target="../media/image161.png"/><Relationship Id="rId404" Type="http://schemas.openxmlformats.org/officeDocument/2006/relationships/image" Target="../media/image168.png"/><Relationship Id="rId446" Type="http://schemas.openxmlformats.org/officeDocument/2006/relationships/image" Target="../media/image189.png"/><Relationship Id="rId611" Type="http://schemas.openxmlformats.org/officeDocument/2006/relationships/customXml" Target="../ink/ink531.xml"/><Relationship Id="rId653" Type="http://schemas.openxmlformats.org/officeDocument/2006/relationships/customXml" Target="../ink/ink552.xml"/><Relationship Id="rId250" Type="http://schemas.openxmlformats.org/officeDocument/2006/relationships/customXml" Target="../ink/ink335.xml"/><Relationship Id="rId292" Type="http://schemas.openxmlformats.org/officeDocument/2006/relationships/customXml" Target="../ink/ink356.xml"/><Relationship Id="rId306" Type="http://schemas.openxmlformats.org/officeDocument/2006/relationships/customXml" Target="../ink/ink367.xml"/><Relationship Id="rId488" Type="http://schemas.openxmlformats.org/officeDocument/2006/relationships/image" Target="../media/image210.png"/><Relationship Id="rId695" Type="http://schemas.openxmlformats.org/officeDocument/2006/relationships/customXml" Target="../ink/ink573.xml"/><Relationship Id="rId709" Type="http://schemas.openxmlformats.org/officeDocument/2006/relationships/customXml" Target="../ink/ink580.xml"/><Relationship Id="rId45" Type="http://schemas.openxmlformats.org/officeDocument/2006/relationships/image" Target="../media/image2210.png"/><Relationship Id="rId87" Type="http://schemas.openxmlformats.org/officeDocument/2006/relationships/customXml" Target="../ink/ink239.xml"/><Relationship Id="rId110" Type="http://schemas.openxmlformats.org/officeDocument/2006/relationships/customXml" Target="../ink/ink261.xml"/><Relationship Id="rId348" Type="http://schemas.openxmlformats.org/officeDocument/2006/relationships/image" Target="../media/image140.png"/><Relationship Id="rId513" Type="http://schemas.openxmlformats.org/officeDocument/2006/relationships/customXml" Target="../ink/ink481.xml"/><Relationship Id="rId555" Type="http://schemas.openxmlformats.org/officeDocument/2006/relationships/customXml" Target="../ink/ink502.xml"/><Relationship Id="rId597" Type="http://schemas.openxmlformats.org/officeDocument/2006/relationships/customXml" Target="../ink/ink524.xml"/><Relationship Id="rId720" Type="http://schemas.openxmlformats.org/officeDocument/2006/relationships/image" Target="../media/image325.png"/><Relationship Id="rId762" Type="http://schemas.openxmlformats.org/officeDocument/2006/relationships/image" Target="../media/image346.png"/><Relationship Id="rId818" Type="http://schemas.openxmlformats.org/officeDocument/2006/relationships/image" Target="../media/image374.png"/><Relationship Id="rId152" Type="http://schemas.openxmlformats.org/officeDocument/2006/relationships/customXml" Target="../ink/ink282.xml"/><Relationship Id="rId194" Type="http://schemas.openxmlformats.org/officeDocument/2006/relationships/customXml" Target="../ink/ink307.xml"/><Relationship Id="rId208" Type="http://schemas.openxmlformats.org/officeDocument/2006/relationships/customXml" Target="../ink/ink314.xml"/><Relationship Id="rId415" Type="http://schemas.openxmlformats.org/officeDocument/2006/relationships/customXml" Target="../ink/ink432.xml"/><Relationship Id="rId457" Type="http://schemas.openxmlformats.org/officeDocument/2006/relationships/customXml" Target="../ink/ink453.xml"/><Relationship Id="rId622" Type="http://schemas.openxmlformats.org/officeDocument/2006/relationships/image" Target="../media/image276.png"/><Relationship Id="rId261" Type="http://schemas.openxmlformats.org/officeDocument/2006/relationships/image" Target="../media/image111.png"/><Relationship Id="rId499" Type="http://schemas.openxmlformats.org/officeDocument/2006/relationships/customXml" Target="../ink/ink474.xml"/><Relationship Id="rId664" Type="http://schemas.openxmlformats.org/officeDocument/2006/relationships/image" Target="../media/image2971.png"/><Relationship Id="rId14" Type="http://schemas.openxmlformats.org/officeDocument/2006/relationships/customXml" Target="../ink/ink198.xml"/><Relationship Id="rId56" Type="http://schemas.openxmlformats.org/officeDocument/2006/relationships/customXml" Target="../ink/ink219.xml"/><Relationship Id="rId317" Type="http://schemas.openxmlformats.org/officeDocument/2006/relationships/customXml" Target="../ink/ink378.xml"/><Relationship Id="rId359" Type="http://schemas.openxmlformats.org/officeDocument/2006/relationships/customXml" Target="../ink/ink404.xml"/><Relationship Id="rId524" Type="http://schemas.openxmlformats.org/officeDocument/2006/relationships/image" Target="../media/image228.png"/><Relationship Id="rId566" Type="http://schemas.openxmlformats.org/officeDocument/2006/relationships/customXml" Target="../ink/ink508.xml"/><Relationship Id="rId731" Type="http://schemas.openxmlformats.org/officeDocument/2006/relationships/customXml" Target="../ink/ink591.xml"/><Relationship Id="rId773" Type="http://schemas.openxmlformats.org/officeDocument/2006/relationships/customXml" Target="../ink/ink612.xml"/><Relationship Id="rId98" Type="http://schemas.openxmlformats.org/officeDocument/2006/relationships/customXml" Target="../ink/ink250.xml"/><Relationship Id="rId121" Type="http://schemas.openxmlformats.org/officeDocument/2006/relationships/image" Target="../media/image450.png"/><Relationship Id="rId163" Type="http://schemas.openxmlformats.org/officeDocument/2006/relationships/image" Target="../media/image660.png"/><Relationship Id="rId219" Type="http://schemas.openxmlformats.org/officeDocument/2006/relationships/image" Target="../media/image900.png"/><Relationship Id="rId370" Type="http://schemas.openxmlformats.org/officeDocument/2006/relationships/image" Target="../media/image151.png"/><Relationship Id="rId426" Type="http://schemas.openxmlformats.org/officeDocument/2006/relationships/image" Target="../media/image179.png"/><Relationship Id="rId633" Type="http://schemas.openxmlformats.org/officeDocument/2006/relationships/customXml" Target="../ink/ink542.xml"/><Relationship Id="rId829" Type="http://schemas.openxmlformats.org/officeDocument/2006/relationships/customXml" Target="../ink/ink640.xml"/><Relationship Id="rId230" Type="http://schemas.openxmlformats.org/officeDocument/2006/relationships/customXml" Target="../ink/ink325.xml"/><Relationship Id="rId468" Type="http://schemas.openxmlformats.org/officeDocument/2006/relationships/image" Target="../media/image200.png"/><Relationship Id="rId675" Type="http://schemas.openxmlformats.org/officeDocument/2006/relationships/customXml" Target="../ink/ink563.xml"/><Relationship Id="rId25" Type="http://schemas.openxmlformats.org/officeDocument/2006/relationships/image" Target="../media/image1210.png"/><Relationship Id="rId67" Type="http://schemas.openxmlformats.org/officeDocument/2006/relationships/image" Target="../media/image3310.png"/><Relationship Id="rId272" Type="http://schemas.openxmlformats.org/officeDocument/2006/relationships/customXml" Target="../ink/ink346.xml"/><Relationship Id="rId328" Type="http://schemas.openxmlformats.org/officeDocument/2006/relationships/image" Target="../media/image132.png"/><Relationship Id="rId535" Type="http://schemas.openxmlformats.org/officeDocument/2006/relationships/customXml" Target="../ink/ink492.xml"/><Relationship Id="rId577" Type="http://schemas.openxmlformats.org/officeDocument/2006/relationships/customXml" Target="../ink/ink514.xml"/><Relationship Id="rId700" Type="http://schemas.openxmlformats.org/officeDocument/2006/relationships/image" Target="../media/image315.png"/><Relationship Id="rId742" Type="http://schemas.openxmlformats.org/officeDocument/2006/relationships/image" Target="../media/image336.png"/><Relationship Id="rId132" Type="http://schemas.openxmlformats.org/officeDocument/2006/relationships/customXml" Target="../ink/ink272.xml"/><Relationship Id="rId174" Type="http://schemas.openxmlformats.org/officeDocument/2006/relationships/customXml" Target="../ink/ink293.xml"/><Relationship Id="rId381" Type="http://schemas.openxmlformats.org/officeDocument/2006/relationships/customXml" Target="../ink/ink415.xml"/><Relationship Id="rId602" Type="http://schemas.openxmlformats.org/officeDocument/2006/relationships/image" Target="../media/image266.png"/><Relationship Id="rId784" Type="http://schemas.openxmlformats.org/officeDocument/2006/relationships/image" Target="../media/image357.png"/><Relationship Id="rId241" Type="http://schemas.openxmlformats.org/officeDocument/2006/relationships/image" Target="../media/image101.png"/><Relationship Id="rId437" Type="http://schemas.openxmlformats.org/officeDocument/2006/relationships/customXml" Target="../ink/ink443.xml"/><Relationship Id="rId479" Type="http://schemas.openxmlformats.org/officeDocument/2006/relationships/customXml" Target="../ink/ink464.xml"/><Relationship Id="rId644" Type="http://schemas.openxmlformats.org/officeDocument/2006/relationships/image" Target="../media/image2871.png"/><Relationship Id="rId686" Type="http://schemas.openxmlformats.org/officeDocument/2006/relationships/image" Target="../media/image308.png"/><Relationship Id="rId36" Type="http://schemas.openxmlformats.org/officeDocument/2006/relationships/customXml" Target="../ink/ink209.xml"/><Relationship Id="rId283" Type="http://schemas.openxmlformats.org/officeDocument/2006/relationships/image" Target="../media/image122.png"/><Relationship Id="rId339" Type="http://schemas.openxmlformats.org/officeDocument/2006/relationships/customXml" Target="../ink/ink394.xml"/><Relationship Id="rId490" Type="http://schemas.openxmlformats.org/officeDocument/2006/relationships/image" Target="../media/image211.png"/><Relationship Id="rId504" Type="http://schemas.openxmlformats.org/officeDocument/2006/relationships/image" Target="../media/image218.png"/><Relationship Id="rId546" Type="http://schemas.openxmlformats.org/officeDocument/2006/relationships/image" Target="../media/image239.png"/><Relationship Id="rId711" Type="http://schemas.openxmlformats.org/officeDocument/2006/relationships/customXml" Target="../ink/ink581.xml"/><Relationship Id="rId753" Type="http://schemas.openxmlformats.org/officeDocument/2006/relationships/customXml" Target="../ink/ink602.xml"/><Relationship Id="rId78" Type="http://schemas.openxmlformats.org/officeDocument/2006/relationships/customXml" Target="../ink/ink230.xml"/><Relationship Id="rId101" Type="http://schemas.openxmlformats.org/officeDocument/2006/relationships/customXml" Target="../ink/ink253.xml"/><Relationship Id="rId143" Type="http://schemas.openxmlformats.org/officeDocument/2006/relationships/image" Target="../media/image560.png"/><Relationship Id="rId185" Type="http://schemas.openxmlformats.org/officeDocument/2006/relationships/customXml" Target="../ink/ink302.xml"/><Relationship Id="rId350" Type="http://schemas.openxmlformats.org/officeDocument/2006/relationships/image" Target="../media/image141.png"/><Relationship Id="rId406" Type="http://schemas.openxmlformats.org/officeDocument/2006/relationships/image" Target="../media/image169.png"/><Relationship Id="rId588" Type="http://schemas.openxmlformats.org/officeDocument/2006/relationships/image" Target="../media/image259.png"/><Relationship Id="rId795" Type="http://schemas.openxmlformats.org/officeDocument/2006/relationships/customXml" Target="../ink/ink623.xml"/><Relationship Id="rId809" Type="http://schemas.openxmlformats.org/officeDocument/2006/relationships/customXml" Target="../ink/ink630.xml"/><Relationship Id="rId9" Type="http://schemas.openxmlformats.org/officeDocument/2006/relationships/image" Target="../media/image410.png"/><Relationship Id="rId210" Type="http://schemas.openxmlformats.org/officeDocument/2006/relationships/customXml" Target="../ink/ink315.xml"/><Relationship Id="rId392" Type="http://schemas.openxmlformats.org/officeDocument/2006/relationships/image" Target="../media/image162.png"/><Relationship Id="rId448" Type="http://schemas.openxmlformats.org/officeDocument/2006/relationships/image" Target="../media/image190.png"/><Relationship Id="rId613" Type="http://schemas.openxmlformats.org/officeDocument/2006/relationships/customXml" Target="../ink/ink532.xml"/><Relationship Id="rId655" Type="http://schemas.openxmlformats.org/officeDocument/2006/relationships/customXml" Target="../ink/ink553.xml"/><Relationship Id="rId697" Type="http://schemas.openxmlformats.org/officeDocument/2006/relationships/customXml" Target="../ink/ink574.xml"/><Relationship Id="rId820" Type="http://schemas.openxmlformats.org/officeDocument/2006/relationships/image" Target="../media/image375.png"/><Relationship Id="rId252" Type="http://schemas.openxmlformats.org/officeDocument/2006/relationships/customXml" Target="../ink/ink336.xml"/><Relationship Id="rId294" Type="http://schemas.openxmlformats.org/officeDocument/2006/relationships/customXml" Target="../ink/ink357.xml"/><Relationship Id="rId308" Type="http://schemas.openxmlformats.org/officeDocument/2006/relationships/customXml" Target="../ink/ink369.xml"/><Relationship Id="rId515" Type="http://schemas.openxmlformats.org/officeDocument/2006/relationships/customXml" Target="../ink/ink482.xml"/><Relationship Id="rId722" Type="http://schemas.openxmlformats.org/officeDocument/2006/relationships/image" Target="../media/image326.png"/><Relationship Id="rId47" Type="http://schemas.openxmlformats.org/officeDocument/2006/relationships/image" Target="../media/image2310.png"/><Relationship Id="rId89" Type="http://schemas.openxmlformats.org/officeDocument/2006/relationships/customXml" Target="../ink/ink241.xml"/><Relationship Id="rId112" Type="http://schemas.openxmlformats.org/officeDocument/2006/relationships/customXml" Target="../ink/ink262.xml"/><Relationship Id="rId154" Type="http://schemas.openxmlformats.org/officeDocument/2006/relationships/customXml" Target="../ink/ink283.xml"/><Relationship Id="rId361" Type="http://schemas.openxmlformats.org/officeDocument/2006/relationships/customXml" Target="../ink/ink405.xml"/><Relationship Id="rId557" Type="http://schemas.openxmlformats.org/officeDocument/2006/relationships/customXml" Target="../ink/ink503.xml"/><Relationship Id="rId599" Type="http://schemas.openxmlformats.org/officeDocument/2006/relationships/customXml" Target="../ink/ink525.xml"/><Relationship Id="rId764" Type="http://schemas.openxmlformats.org/officeDocument/2006/relationships/image" Target="../media/image347.png"/><Relationship Id="rId196" Type="http://schemas.openxmlformats.org/officeDocument/2006/relationships/customXml" Target="../ink/ink308.xml"/><Relationship Id="rId417" Type="http://schemas.openxmlformats.org/officeDocument/2006/relationships/customXml" Target="../ink/ink433.xml"/><Relationship Id="rId459" Type="http://schemas.openxmlformats.org/officeDocument/2006/relationships/customXml" Target="../ink/ink454.xml"/><Relationship Id="rId624" Type="http://schemas.openxmlformats.org/officeDocument/2006/relationships/image" Target="../media/image2771.png"/><Relationship Id="rId666" Type="http://schemas.openxmlformats.org/officeDocument/2006/relationships/image" Target="../media/image298.png"/><Relationship Id="rId831" Type="http://schemas.openxmlformats.org/officeDocument/2006/relationships/customXml" Target="../ink/ink641.xml"/><Relationship Id="rId16" Type="http://schemas.openxmlformats.org/officeDocument/2006/relationships/customXml" Target="../ink/ink199.xml"/><Relationship Id="rId221" Type="http://schemas.openxmlformats.org/officeDocument/2006/relationships/image" Target="../media/image911.png"/><Relationship Id="rId263" Type="http://schemas.openxmlformats.org/officeDocument/2006/relationships/image" Target="../media/image112.png"/><Relationship Id="rId319" Type="http://schemas.openxmlformats.org/officeDocument/2006/relationships/customXml" Target="../ink/ink380.xml"/><Relationship Id="rId470" Type="http://schemas.openxmlformats.org/officeDocument/2006/relationships/image" Target="../media/image201.png"/><Relationship Id="rId526" Type="http://schemas.openxmlformats.org/officeDocument/2006/relationships/image" Target="../media/image229.png"/><Relationship Id="rId58" Type="http://schemas.openxmlformats.org/officeDocument/2006/relationships/customXml" Target="../ink/ink220.xml"/><Relationship Id="rId123" Type="http://schemas.openxmlformats.org/officeDocument/2006/relationships/image" Target="../media/image460.png"/><Relationship Id="rId330" Type="http://schemas.openxmlformats.org/officeDocument/2006/relationships/image" Target="../media/image133.png"/><Relationship Id="rId568" Type="http://schemas.openxmlformats.org/officeDocument/2006/relationships/customXml" Target="../ink/ink509.xml"/><Relationship Id="rId733" Type="http://schemas.openxmlformats.org/officeDocument/2006/relationships/customXml" Target="../ink/ink592.xml"/><Relationship Id="rId775" Type="http://schemas.openxmlformats.org/officeDocument/2006/relationships/customXml" Target="../ink/ink613.xml"/><Relationship Id="rId165" Type="http://schemas.openxmlformats.org/officeDocument/2006/relationships/image" Target="../media/image670.png"/><Relationship Id="rId372" Type="http://schemas.openxmlformats.org/officeDocument/2006/relationships/image" Target="../media/image152.png"/><Relationship Id="rId428" Type="http://schemas.openxmlformats.org/officeDocument/2006/relationships/image" Target="../media/image180.png"/><Relationship Id="rId635" Type="http://schemas.openxmlformats.org/officeDocument/2006/relationships/customXml" Target="../ink/ink543.xml"/><Relationship Id="rId677" Type="http://schemas.openxmlformats.org/officeDocument/2006/relationships/customXml" Target="../ink/ink564.xml"/><Relationship Id="rId800" Type="http://schemas.openxmlformats.org/officeDocument/2006/relationships/image" Target="../media/image365.png"/><Relationship Id="rId232" Type="http://schemas.openxmlformats.org/officeDocument/2006/relationships/customXml" Target="../ink/ink326.xml"/><Relationship Id="rId274" Type="http://schemas.openxmlformats.org/officeDocument/2006/relationships/customXml" Target="../ink/ink347.xml"/><Relationship Id="rId481" Type="http://schemas.openxmlformats.org/officeDocument/2006/relationships/customXml" Target="../ink/ink465.xml"/><Relationship Id="rId702" Type="http://schemas.openxmlformats.org/officeDocument/2006/relationships/image" Target="../media/image316.png"/><Relationship Id="rId27" Type="http://schemas.openxmlformats.org/officeDocument/2006/relationships/image" Target="../media/image1310.png"/><Relationship Id="rId69" Type="http://schemas.openxmlformats.org/officeDocument/2006/relationships/image" Target="../media/image345.png"/><Relationship Id="rId134" Type="http://schemas.openxmlformats.org/officeDocument/2006/relationships/customXml" Target="../ink/ink273.xml"/><Relationship Id="rId537" Type="http://schemas.openxmlformats.org/officeDocument/2006/relationships/customXml" Target="../ink/ink493.xml"/><Relationship Id="rId579" Type="http://schemas.openxmlformats.org/officeDocument/2006/relationships/customXml" Target="../ink/ink515.xml"/><Relationship Id="rId744" Type="http://schemas.openxmlformats.org/officeDocument/2006/relationships/image" Target="../media/image337.png"/><Relationship Id="rId786" Type="http://schemas.openxmlformats.org/officeDocument/2006/relationships/image" Target="../media/image358.png"/><Relationship Id="rId80" Type="http://schemas.openxmlformats.org/officeDocument/2006/relationships/customXml" Target="../ink/ink232.xml"/><Relationship Id="rId176" Type="http://schemas.openxmlformats.org/officeDocument/2006/relationships/customXml" Target="../ink/ink294.xml"/><Relationship Id="rId341" Type="http://schemas.openxmlformats.org/officeDocument/2006/relationships/customXml" Target="../ink/ink395.xml"/><Relationship Id="rId383" Type="http://schemas.openxmlformats.org/officeDocument/2006/relationships/customXml" Target="../ink/ink416.xml"/><Relationship Id="rId439" Type="http://schemas.openxmlformats.org/officeDocument/2006/relationships/customXml" Target="../ink/ink444.xml"/><Relationship Id="rId590" Type="http://schemas.openxmlformats.org/officeDocument/2006/relationships/image" Target="../media/image260.png"/><Relationship Id="rId604" Type="http://schemas.openxmlformats.org/officeDocument/2006/relationships/image" Target="../media/image267.png"/><Relationship Id="rId646" Type="http://schemas.openxmlformats.org/officeDocument/2006/relationships/image" Target="../media/image288.png"/><Relationship Id="rId811" Type="http://schemas.openxmlformats.org/officeDocument/2006/relationships/customXml" Target="../ink/ink631.xml"/><Relationship Id="rId201" Type="http://schemas.openxmlformats.org/officeDocument/2006/relationships/image" Target="../media/image811.png"/><Relationship Id="rId243" Type="http://schemas.openxmlformats.org/officeDocument/2006/relationships/image" Target="../media/image102.png"/><Relationship Id="rId285" Type="http://schemas.openxmlformats.org/officeDocument/2006/relationships/image" Target="../media/image123.png"/><Relationship Id="rId450" Type="http://schemas.openxmlformats.org/officeDocument/2006/relationships/image" Target="../media/image191.png"/><Relationship Id="rId506" Type="http://schemas.openxmlformats.org/officeDocument/2006/relationships/image" Target="../media/image219.png"/><Relationship Id="rId688" Type="http://schemas.openxmlformats.org/officeDocument/2006/relationships/image" Target="../media/image309.png"/><Relationship Id="rId38" Type="http://schemas.openxmlformats.org/officeDocument/2006/relationships/customXml" Target="../ink/ink210.xml"/><Relationship Id="rId103" Type="http://schemas.openxmlformats.org/officeDocument/2006/relationships/customXml" Target="../ink/ink255.xml"/><Relationship Id="rId310" Type="http://schemas.openxmlformats.org/officeDocument/2006/relationships/customXml" Target="../ink/ink371.xml"/><Relationship Id="rId492" Type="http://schemas.openxmlformats.org/officeDocument/2006/relationships/image" Target="../media/image212.png"/><Relationship Id="rId548" Type="http://schemas.openxmlformats.org/officeDocument/2006/relationships/image" Target="../media/image240.png"/><Relationship Id="rId713" Type="http://schemas.openxmlformats.org/officeDocument/2006/relationships/customXml" Target="../ink/ink582.xml"/><Relationship Id="rId755" Type="http://schemas.openxmlformats.org/officeDocument/2006/relationships/customXml" Target="../ink/ink603.xml"/><Relationship Id="rId797" Type="http://schemas.openxmlformats.org/officeDocument/2006/relationships/customXml" Target="../ink/ink624.xml"/><Relationship Id="rId91" Type="http://schemas.openxmlformats.org/officeDocument/2006/relationships/customXml" Target="../ink/ink243.xml"/><Relationship Id="rId145" Type="http://schemas.openxmlformats.org/officeDocument/2006/relationships/image" Target="../media/image570.png"/><Relationship Id="rId187" Type="http://schemas.openxmlformats.org/officeDocument/2006/relationships/image" Target="../media/image740.png"/><Relationship Id="rId352" Type="http://schemas.openxmlformats.org/officeDocument/2006/relationships/image" Target="../media/image142.png"/><Relationship Id="rId394" Type="http://schemas.openxmlformats.org/officeDocument/2006/relationships/image" Target="../media/image163.png"/><Relationship Id="rId408" Type="http://schemas.openxmlformats.org/officeDocument/2006/relationships/image" Target="../media/image170.png"/><Relationship Id="rId615" Type="http://schemas.openxmlformats.org/officeDocument/2006/relationships/customXml" Target="../ink/ink533.xml"/><Relationship Id="rId822" Type="http://schemas.openxmlformats.org/officeDocument/2006/relationships/image" Target="../media/image376.png"/><Relationship Id="rId212" Type="http://schemas.openxmlformats.org/officeDocument/2006/relationships/customXml" Target="../ink/ink316.xml"/><Relationship Id="rId254" Type="http://schemas.openxmlformats.org/officeDocument/2006/relationships/customXml" Target="../ink/ink337.xml"/><Relationship Id="rId657" Type="http://schemas.openxmlformats.org/officeDocument/2006/relationships/customXml" Target="../ink/ink554.xml"/><Relationship Id="rId699" Type="http://schemas.openxmlformats.org/officeDocument/2006/relationships/customXml" Target="../ink/ink575.xml"/><Relationship Id="rId49" Type="http://schemas.openxmlformats.org/officeDocument/2006/relationships/image" Target="../media/image2410.png"/><Relationship Id="rId114" Type="http://schemas.openxmlformats.org/officeDocument/2006/relationships/customXml" Target="../ink/ink263.xml"/><Relationship Id="rId296" Type="http://schemas.openxmlformats.org/officeDocument/2006/relationships/customXml" Target="../ink/ink358.xml"/><Relationship Id="rId461" Type="http://schemas.openxmlformats.org/officeDocument/2006/relationships/customXml" Target="../ink/ink455.xml"/><Relationship Id="rId517" Type="http://schemas.openxmlformats.org/officeDocument/2006/relationships/customXml" Target="../ink/ink483.xml"/><Relationship Id="rId559" Type="http://schemas.openxmlformats.org/officeDocument/2006/relationships/image" Target="../media/image245.png"/><Relationship Id="rId724" Type="http://schemas.openxmlformats.org/officeDocument/2006/relationships/image" Target="../media/image327.png"/><Relationship Id="rId766" Type="http://schemas.openxmlformats.org/officeDocument/2006/relationships/image" Target="../media/image3481.png"/><Relationship Id="rId60" Type="http://schemas.openxmlformats.org/officeDocument/2006/relationships/customXml" Target="../ink/ink221.xml"/><Relationship Id="rId156" Type="http://schemas.openxmlformats.org/officeDocument/2006/relationships/customXml" Target="../ink/ink284.xml"/><Relationship Id="rId198" Type="http://schemas.openxmlformats.org/officeDocument/2006/relationships/customXml" Target="../ink/ink309.xml"/><Relationship Id="rId321" Type="http://schemas.openxmlformats.org/officeDocument/2006/relationships/customXml" Target="../ink/ink382.xml"/><Relationship Id="rId363" Type="http://schemas.openxmlformats.org/officeDocument/2006/relationships/customXml" Target="../ink/ink406.xml"/><Relationship Id="rId419" Type="http://schemas.openxmlformats.org/officeDocument/2006/relationships/customXml" Target="../ink/ink434.xml"/><Relationship Id="rId570" Type="http://schemas.openxmlformats.org/officeDocument/2006/relationships/image" Target="../media/image250.png"/><Relationship Id="rId626" Type="http://schemas.openxmlformats.org/officeDocument/2006/relationships/image" Target="../media/image278.png"/><Relationship Id="rId223" Type="http://schemas.openxmlformats.org/officeDocument/2006/relationships/image" Target="../media/image920.png"/><Relationship Id="rId430" Type="http://schemas.openxmlformats.org/officeDocument/2006/relationships/image" Target="../media/image181.png"/><Relationship Id="rId668" Type="http://schemas.openxmlformats.org/officeDocument/2006/relationships/image" Target="../media/image299.png"/><Relationship Id="rId833" Type="http://schemas.openxmlformats.org/officeDocument/2006/relationships/customXml" Target="../ink/ink642.xml"/><Relationship Id="rId18" Type="http://schemas.openxmlformats.org/officeDocument/2006/relationships/customXml" Target="../ink/ink200.xml"/><Relationship Id="rId265" Type="http://schemas.openxmlformats.org/officeDocument/2006/relationships/image" Target="../media/image113.png"/><Relationship Id="rId472" Type="http://schemas.openxmlformats.org/officeDocument/2006/relationships/image" Target="../media/image202.png"/><Relationship Id="rId528" Type="http://schemas.openxmlformats.org/officeDocument/2006/relationships/image" Target="../media/image230.png"/><Relationship Id="rId735" Type="http://schemas.openxmlformats.org/officeDocument/2006/relationships/customXml" Target="../ink/ink593.xml"/><Relationship Id="rId125" Type="http://schemas.openxmlformats.org/officeDocument/2006/relationships/image" Target="../media/image47.png"/><Relationship Id="rId167" Type="http://schemas.openxmlformats.org/officeDocument/2006/relationships/image" Target="../media/image680.png"/><Relationship Id="rId332" Type="http://schemas.openxmlformats.org/officeDocument/2006/relationships/customXml" Target="../ink/ink389.xml"/><Relationship Id="rId374" Type="http://schemas.openxmlformats.org/officeDocument/2006/relationships/image" Target="../media/image153.png"/><Relationship Id="rId581" Type="http://schemas.openxmlformats.org/officeDocument/2006/relationships/customXml" Target="../ink/ink516.xml"/><Relationship Id="rId777" Type="http://schemas.openxmlformats.org/officeDocument/2006/relationships/customXml" Target="../ink/ink614.xml"/><Relationship Id="rId71" Type="http://schemas.openxmlformats.org/officeDocument/2006/relationships/image" Target="../media/image350.png"/><Relationship Id="rId234" Type="http://schemas.openxmlformats.org/officeDocument/2006/relationships/customXml" Target="../ink/ink327.xml"/><Relationship Id="rId637" Type="http://schemas.openxmlformats.org/officeDocument/2006/relationships/customXml" Target="../ink/ink544.xml"/><Relationship Id="rId679" Type="http://schemas.openxmlformats.org/officeDocument/2006/relationships/customXml" Target="../ink/ink565.xml"/><Relationship Id="rId802" Type="http://schemas.openxmlformats.org/officeDocument/2006/relationships/image" Target="../media/image366.png"/><Relationship Id="rId2" Type="http://schemas.openxmlformats.org/officeDocument/2006/relationships/customXml" Target="../ink/ink192.xml"/><Relationship Id="rId29" Type="http://schemas.openxmlformats.org/officeDocument/2006/relationships/image" Target="../media/image1410.png"/><Relationship Id="rId276" Type="http://schemas.openxmlformats.org/officeDocument/2006/relationships/customXml" Target="../ink/ink348.xml"/><Relationship Id="rId441" Type="http://schemas.openxmlformats.org/officeDocument/2006/relationships/customXml" Target="../ink/ink445.xml"/><Relationship Id="rId483" Type="http://schemas.openxmlformats.org/officeDocument/2006/relationships/customXml" Target="../ink/ink466.xml"/><Relationship Id="rId539" Type="http://schemas.openxmlformats.org/officeDocument/2006/relationships/customXml" Target="../ink/ink494.xml"/><Relationship Id="rId690" Type="http://schemas.openxmlformats.org/officeDocument/2006/relationships/image" Target="../media/image310.png"/><Relationship Id="rId704" Type="http://schemas.openxmlformats.org/officeDocument/2006/relationships/image" Target="../media/image317.png"/><Relationship Id="rId746" Type="http://schemas.openxmlformats.org/officeDocument/2006/relationships/image" Target="../media/image338.png"/><Relationship Id="rId40" Type="http://schemas.openxmlformats.org/officeDocument/2006/relationships/customXml" Target="../ink/ink211.xml"/><Relationship Id="rId136" Type="http://schemas.openxmlformats.org/officeDocument/2006/relationships/customXml" Target="../ink/ink274.xml"/><Relationship Id="rId178" Type="http://schemas.openxmlformats.org/officeDocument/2006/relationships/customXml" Target="../ink/ink295.xml"/><Relationship Id="rId301" Type="http://schemas.openxmlformats.org/officeDocument/2006/relationships/customXml" Target="../ink/ink362.xml"/><Relationship Id="rId343" Type="http://schemas.openxmlformats.org/officeDocument/2006/relationships/customXml" Target="../ink/ink396.xml"/><Relationship Id="rId550" Type="http://schemas.openxmlformats.org/officeDocument/2006/relationships/image" Target="../media/image241.png"/><Relationship Id="rId788" Type="http://schemas.openxmlformats.org/officeDocument/2006/relationships/image" Target="../media/image359.png"/><Relationship Id="rId82" Type="http://schemas.openxmlformats.org/officeDocument/2006/relationships/customXml" Target="../ink/ink234.xml"/><Relationship Id="rId203" Type="http://schemas.openxmlformats.org/officeDocument/2006/relationships/image" Target="../media/image820.png"/><Relationship Id="rId385" Type="http://schemas.openxmlformats.org/officeDocument/2006/relationships/customXml" Target="../ink/ink417.xml"/><Relationship Id="rId592" Type="http://schemas.openxmlformats.org/officeDocument/2006/relationships/image" Target="../media/image261.png"/><Relationship Id="rId606" Type="http://schemas.openxmlformats.org/officeDocument/2006/relationships/image" Target="../media/image268.png"/><Relationship Id="rId648" Type="http://schemas.openxmlformats.org/officeDocument/2006/relationships/image" Target="../media/image289.png"/><Relationship Id="rId813" Type="http://schemas.openxmlformats.org/officeDocument/2006/relationships/customXml" Target="../ink/ink632.xml"/><Relationship Id="rId245" Type="http://schemas.openxmlformats.org/officeDocument/2006/relationships/image" Target="../media/image103.png"/><Relationship Id="rId287" Type="http://schemas.openxmlformats.org/officeDocument/2006/relationships/image" Target="../media/image124.png"/><Relationship Id="rId410" Type="http://schemas.openxmlformats.org/officeDocument/2006/relationships/image" Target="../media/image171.png"/><Relationship Id="rId452" Type="http://schemas.openxmlformats.org/officeDocument/2006/relationships/image" Target="../media/image192.png"/><Relationship Id="rId494" Type="http://schemas.openxmlformats.org/officeDocument/2006/relationships/image" Target="../media/image213.png"/><Relationship Id="rId508" Type="http://schemas.openxmlformats.org/officeDocument/2006/relationships/image" Target="../media/image220.png"/><Relationship Id="rId715" Type="http://schemas.openxmlformats.org/officeDocument/2006/relationships/customXml" Target="../ink/ink583.xml"/><Relationship Id="rId105" Type="http://schemas.openxmlformats.org/officeDocument/2006/relationships/customXml" Target="../ink/ink257.xml"/><Relationship Id="rId147" Type="http://schemas.openxmlformats.org/officeDocument/2006/relationships/image" Target="../media/image580.png"/><Relationship Id="rId312" Type="http://schemas.openxmlformats.org/officeDocument/2006/relationships/customXml" Target="../ink/ink373.xml"/><Relationship Id="rId354" Type="http://schemas.openxmlformats.org/officeDocument/2006/relationships/image" Target="../media/image143.png"/><Relationship Id="rId757" Type="http://schemas.openxmlformats.org/officeDocument/2006/relationships/customXml" Target="../ink/ink604.xml"/><Relationship Id="rId799" Type="http://schemas.openxmlformats.org/officeDocument/2006/relationships/customXml" Target="../ink/ink625.xml"/><Relationship Id="rId51" Type="http://schemas.openxmlformats.org/officeDocument/2006/relationships/image" Target="../media/image251.png"/><Relationship Id="rId93" Type="http://schemas.openxmlformats.org/officeDocument/2006/relationships/customXml" Target="../ink/ink245.xml"/><Relationship Id="rId189" Type="http://schemas.openxmlformats.org/officeDocument/2006/relationships/image" Target="../media/image750.png"/><Relationship Id="rId396" Type="http://schemas.openxmlformats.org/officeDocument/2006/relationships/image" Target="../media/image164.png"/><Relationship Id="rId561" Type="http://schemas.openxmlformats.org/officeDocument/2006/relationships/image" Target="../media/image246.png"/><Relationship Id="rId617" Type="http://schemas.openxmlformats.org/officeDocument/2006/relationships/customXml" Target="../ink/ink534.xml"/><Relationship Id="rId659" Type="http://schemas.openxmlformats.org/officeDocument/2006/relationships/customXml" Target="../ink/ink555.xml"/><Relationship Id="rId824" Type="http://schemas.openxmlformats.org/officeDocument/2006/relationships/image" Target="../media/image377.png"/><Relationship Id="rId214" Type="http://schemas.openxmlformats.org/officeDocument/2006/relationships/customXml" Target="../ink/ink317.xml"/><Relationship Id="rId256" Type="http://schemas.openxmlformats.org/officeDocument/2006/relationships/customXml" Target="../ink/ink338.xml"/><Relationship Id="rId298" Type="http://schemas.openxmlformats.org/officeDocument/2006/relationships/customXml" Target="../ink/ink359.xml"/><Relationship Id="rId421" Type="http://schemas.openxmlformats.org/officeDocument/2006/relationships/customXml" Target="../ink/ink435.xml"/><Relationship Id="rId463" Type="http://schemas.openxmlformats.org/officeDocument/2006/relationships/customXml" Target="../ink/ink456.xml"/><Relationship Id="rId519" Type="http://schemas.openxmlformats.org/officeDocument/2006/relationships/customXml" Target="../ink/ink484.xml"/><Relationship Id="rId670" Type="http://schemas.openxmlformats.org/officeDocument/2006/relationships/image" Target="../media/image300.png"/><Relationship Id="rId116" Type="http://schemas.openxmlformats.org/officeDocument/2006/relationships/customXml" Target="../ink/ink264.xml"/><Relationship Id="rId158" Type="http://schemas.openxmlformats.org/officeDocument/2006/relationships/customXml" Target="../ink/ink285.xml"/><Relationship Id="rId323" Type="http://schemas.openxmlformats.org/officeDocument/2006/relationships/customXml" Target="../ink/ink384.xml"/><Relationship Id="rId530" Type="http://schemas.openxmlformats.org/officeDocument/2006/relationships/image" Target="../media/image231.png"/><Relationship Id="rId726" Type="http://schemas.openxmlformats.org/officeDocument/2006/relationships/image" Target="../media/image328.png"/><Relationship Id="rId768" Type="http://schemas.openxmlformats.org/officeDocument/2006/relationships/image" Target="../media/image3491.png"/><Relationship Id="rId20" Type="http://schemas.openxmlformats.org/officeDocument/2006/relationships/customXml" Target="../ink/ink201.xml"/><Relationship Id="rId62" Type="http://schemas.openxmlformats.org/officeDocument/2006/relationships/customXml" Target="../ink/ink222.xml"/><Relationship Id="rId365" Type="http://schemas.openxmlformats.org/officeDocument/2006/relationships/customXml" Target="../ink/ink407.xml"/><Relationship Id="rId572" Type="http://schemas.openxmlformats.org/officeDocument/2006/relationships/image" Target="../media/image2512.png"/><Relationship Id="rId628" Type="http://schemas.openxmlformats.org/officeDocument/2006/relationships/image" Target="../media/image279.png"/><Relationship Id="rId225" Type="http://schemas.openxmlformats.org/officeDocument/2006/relationships/image" Target="../media/image930.png"/><Relationship Id="rId267" Type="http://schemas.openxmlformats.org/officeDocument/2006/relationships/image" Target="../media/image114.png"/><Relationship Id="rId432" Type="http://schemas.openxmlformats.org/officeDocument/2006/relationships/image" Target="../media/image182.png"/><Relationship Id="rId474" Type="http://schemas.openxmlformats.org/officeDocument/2006/relationships/image" Target="../media/image203.png"/><Relationship Id="rId127" Type="http://schemas.openxmlformats.org/officeDocument/2006/relationships/image" Target="../media/image48.png"/><Relationship Id="rId681" Type="http://schemas.openxmlformats.org/officeDocument/2006/relationships/customXml" Target="../ink/ink566.xml"/><Relationship Id="rId737" Type="http://schemas.openxmlformats.org/officeDocument/2006/relationships/customXml" Target="../ink/ink594.xml"/><Relationship Id="rId779" Type="http://schemas.openxmlformats.org/officeDocument/2006/relationships/customXml" Target="../ink/ink615.xml"/><Relationship Id="rId31" Type="http://schemas.openxmlformats.org/officeDocument/2006/relationships/image" Target="../media/image1510.png"/><Relationship Id="rId73" Type="http://schemas.openxmlformats.org/officeDocument/2006/relationships/image" Target="../media/image3610.png"/><Relationship Id="rId169" Type="http://schemas.openxmlformats.org/officeDocument/2006/relationships/image" Target="../media/image690.png"/><Relationship Id="rId334" Type="http://schemas.openxmlformats.org/officeDocument/2006/relationships/customXml" Target="../ink/ink391.xml"/><Relationship Id="rId376" Type="http://schemas.openxmlformats.org/officeDocument/2006/relationships/image" Target="../media/image154.png"/><Relationship Id="rId541" Type="http://schemas.openxmlformats.org/officeDocument/2006/relationships/customXml" Target="../ink/ink495.xml"/><Relationship Id="rId583" Type="http://schemas.openxmlformats.org/officeDocument/2006/relationships/customXml" Target="../ink/ink517.xml"/><Relationship Id="rId639" Type="http://schemas.openxmlformats.org/officeDocument/2006/relationships/customXml" Target="../ink/ink545.xml"/><Relationship Id="rId790" Type="http://schemas.openxmlformats.org/officeDocument/2006/relationships/image" Target="../media/image360.png"/><Relationship Id="rId804" Type="http://schemas.openxmlformats.org/officeDocument/2006/relationships/image" Target="../media/image367.png"/><Relationship Id="rId4" Type="http://schemas.openxmlformats.org/officeDocument/2006/relationships/customXml" Target="../ink/ink193.xml"/><Relationship Id="rId180" Type="http://schemas.openxmlformats.org/officeDocument/2006/relationships/customXml" Target="../ink/ink297.xml"/><Relationship Id="rId236" Type="http://schemas.openxmlformats.org/officeDocument/2006/relationships/customXml" Target="../ink/ink328.xml"/><Relationship Id="rId278" Type="http://schemas.openxmlformats.org/officeDocument/2006/relationships/customXml" Target="../ink/ink349.xml"/><Relationship Id="rId401" Type="http://schemas.openxmlformats.org/officeDocument/2006/relationships/customXml" Target="../ink/ink425.xml"/><Relationship Id="rId443" Type="http://schemas.openxmlformats.org/officeDocument/2006/relationships/customXml" Target="../ink/ink446.xml"/><Relationship Id="rId650" Type="http://schemas.openxmlformats.org/officeDocument/2006/relationships/image" Target="../media/image290.png"/><Relationship Id="rId303" Type="http://schemas.openxmlformats.org/officeDocument/2006/relationships/customXml" Target="../ink/ink364.xml"/><Relationship Id="rId485" Type="http://schemas.openxmlformats.org/officeDocument/2006/relationships/customXml" Target="../ink/ink467.xml"/><Relationship Id="rId692" Type="http://schemas.openxmlformats.org/officeDocument/2006/relationships/image" Target="../media/image311.png"/><Relationship Id="rId706" Type="http://schemas.openxmlformats.org/officeDocument/2006/relationships/image" Target="../media/image318.png"/><Relationship Id="rId748" Type="http://schemas.openxmlformats.org/officeDocument/2006/relationships/image" Target="../media/image3391.png"/><Relationship Id="rId42" Type="http://schemas.openxmlformats.org/officeDocument/2006/relationships/customXml" Target="../ink/ink212.xml"/><Relationship Id="rId84" Type="http://schemas.openxmlformats.org/officeDocument/2006/relationships/customXml" Target="../ink/ink236.xml"/><Relationship Id="rId138" Type="http://schemas.openxmlformats.org/officeDocument/2006/relationships/customXml" Target="../ink/ink275.xml"/><Relationship Id="rId345" Type="http://schemas.openxmlformats.org/officeDocument/2006/relationships/customXml" Target="../ink/ink397.xml"/><Relationship Id="rId387" Type="http://schemas.openxmlformats.org/officeDocument/2006/relationships/customXml" Target="../ink/ink418.xml"/><Relationship Id="rId510" Type="http://schemas.openxmlformats.org/officeDocument/2006/relationships/image" Target="../media/image221.png"/><Relationship Id="rId552" Type="http://schemas.openxmlformats.org/officeDocument/2006/relationships/image" Target="../media/image242.png"/><Relationship Id="rId594" Type="http://schemas.openxmlformats.org/officeDocument/2006/relationships/image" Target="../media/image262.png"/><Relationship Id="rId608" Type="http://schemas.openxmlformats.org/officeDocument/2006/relationships/image" Target="../media/image269.png"/><Relationship Id="rId815" Type="http://schemas.openxmlformats.org/officeDocument/2006/relationships/customXml" Target="../ink/ink633.xml"/><Relationship Id="rId191" Type="http://schemas.openxmlformats.org/officeDocument/2006/relationships/image" Target="../media/image760.png"/><Relationship Id="rId205" Type="http://schemas.openxmlformats.org/officeDocument/2006/relationships/image" Target="../media/image830.png"/><Relationship Id="rId247" Type="http://schemas.openxmlformats.org/officeDocument/2006/relationships/image" Target="../media/image104.png"/><Relationship Id="rId412" Type="http://schemas.openxmlformats.org/officeDocument/2006/relationships/image" Target="../media/image172.png"/><Relationship Id="rId107" Type="http://schemas.openxmlformats.org/officeDocument/2006/relationships/customXml" Target="../ink/ink259.xml"/><Relationship Id="rId289" Type="http://schemas.openxmlformats.org/officeDocument/2006/relationships/image" Target="../media/image1250.png"/><Relationship Id="rId454" Type="http://schemas.openxmlformats.org/officeDocument/2006/relationships/image" Target="../media/image193.png"/><Relationship Id="rId496" Type="http://schemas.openxmlformats.org/officeDocument/2006/relationships/image" Target="../media/image214.png"/><Relationship Id="rId661" Type="http://schemas.openxmlformats.org/officeDocument/2006/relationships/customXml" Target="../ink/ink556.xml"/><Relationship Id="rId717" Type="http://schemas.openxmlformats.org/officeDocument/2006/relationships/customXml" Target="../ink/ink584.xml"/><Relationship Id="rId759" Type="http://schemas.openxmlformats.org/officeDocument/2006/relationships/customXml" Target="../ink/ink605.xml"/><Relationship Id="rId11" Type="http://schemas.openxmlformats.org/officeDocument/2006/relationships/image" Target="../media/image510.png"/><Relationship Id="rId53" Type="http://schemas.openxmlformats.org/officeDocument/2006/relationships/image" Target="../media/image2610.png"/><Relationship Id="rId149" Type="http://schemas.openxmlformats.org/officeDocument/2006/relationships/image" Target="../media/image590.png"/><Relationship Id="rId314" Type="http://schemas.openxmlformats.org/officeDocument/2006/relationships/customXml" Target="../ink/ink375.xml"/><Relationship Id="rId356" Type="http://schemas.openxmlformats.org/officeDocument/2006/relationships/image" Target="../media/image144.png"/><Relationship Id="rId398" Type="http://schemas.openxmlformats.org/officeDocument/2006/relationships/image" Target="../media/image165.png"/><Relationship Id="rId521" Type="http://schemas.openxmlformats.org/officeDocument/2006/relationships/customXml" Target="../ink/ink485.xml"/><Relationship Id="rId563" Type="http://schemas.openxmlformats.org/officeDocument/2006/relationships/image" Target="../media/image247.png"/><Relationship Id="rId619" Type="http://schemas.openxmlformats.org/officeDocument/2006/relationships/customXml" Target="../ink/ink535.xml"/><Relationship Id="rId770" Type="http://schemas.openxmlformats.org/officeDocument/2006/relationships/image" Target="../media/image3501.png"/><Relationship Id="rId95" Type="http://schemas.openxmlformats.org/officeDocument/2006/relationships/customXml" Target="../ink/ink247.xml"/><Relationship Id="rId160" Type="http://schemas.openxmlformats.org/officeDocument/2006/relationships/customXml" Target="../ink/ink286.xml"/><Relationship Id="rId216" Type="http://schemas.openxmlformats.org/officeDocument/2006/relationships/customXml" Target="../ink/ink318.xml"/><Relationship Id="rId423" Type="http://schemas.openxmlformats.org/officeDocument/2006/relationships/customXml" Target="../ink/ink436.xml"/><Relationship Id="rId826" Type="http://schemas.openxmlformats.org/officeDocument/2006/relationships/image" Target="../media/image378.png"/><Relationship Id="rId258" Type="http://schemas.openxmlformats.org/officeDocument/2006/relationships/customXml" Target="../ink/ink339.xml"/><Relationship Id="rId465" Type="http://schemas.openxmlformats.org/officeDocument/2006/relationships/customXml" Target="../ink/ink457.xml"/><Relationship Id="rId630" Type="http://schemas.openxmlformats.org/officeDocument/2006/relationships/image" Target="../media/image2801.png"/><Relationship Id="rId672" Type="http://schemas.openxmlformats.org/officeDocument/2006/relationships/image" Target="../media/image301.png"/><Relationship Id="rId728" Type="http://schemas.openxmlformats.org/officeDocument/2006/relationships/image" Target="../media/image329.png"/><Relationship Id="rId22" Type="http://schemas.openxmlformats.org/officeDocument/2006/relationships/customXml" Target="../ink/ink202.xml"/><Relationship Id="rId64" Type="http://schemas.openxmlformats.org/officeDocument/2006/relationships/customXml" Target="../ink/ink223.xml"/><Relationship Id="rId118" Type="http://schemas.openxmlformats.org/officeDocument/2006/relationships/customXml" Target="../ink/ink265.xml"/><Relationship Id="rId325" Type="http://schemas.openxmlformats.org/officeDocument/2006/relationships/customXml" Target="../ink/ink385.xml"/><Relationship Id="rId367" Type="http://schemas.openxmlformats.org/officeDocument/2006/relationships/customXml" Target="../ink/ink408.xml"/><Relationship Id="rId532" Type="http://schemas.openxmlformats.org/officeDocument/2006/relationships/image" Target="../media/image232.png"/><Relationship Id="rId574" Type="http://schemas.openxmlformats.org/officeDocument/2006/relationships/image" Target="../media/image252.png"/><Relationship Id="rId171" Type="http://schemas.openxmlformats.org/officeDocument/2006/relationships/image" Target="../media/image700.png"/><Relationship Id="rId227" Type="http://schemas.openxmlformats.org/officeDocument/2006/relationships/image" Target="../media/image940.png"/><Relationship Id="rId781" Type="http://schemas.openxmlformats.org/officeDocument/2006/relationships/customXml" Target="../ink/ink616.xml"/><Relationship Id="rId269" Type="http://schemas.openxmlformats.org/officeDocument/2006/relationships/image" Target="../media/image115.png"/><Relationship Id="rId434" Type="http://schemas.openxmlformats.org/officeDocument/2006/relationships/image" Target="../media/image183.png"/><Relationship Id="rId476" Type="http://schemas.openxmlformats.org/officeDocument/2006/relationships/image" Target="../media/image204.png"/><Relationship Id="rId641" Type="http://schemas.openxmlformats.org/officeDocument/2006/relationships/customXml" Target="../ink/ink546.xml"/><Relationship Id="rId683" Type="http://schemas.openxmlformats.org/officeDocument/2006/relationships/customXml" Target="../ink/ink567.xml"/><Relationship Id="rId739" Type="http://schemas.openxmlformats.org/officeDocument/2006/relationships/customXml" Target="../ink/ink595.xml"/><Relationship Id="rId33" Type="http://schemas.openxmlformats.org/officeDocument/2006/relationships/image" Target="../media/image1610.png"/><Relationship Id="rId129" Type="http://schemas.openxmlformats.org/officeDocument/2006/relationships/image" Target="../media/image49.png"/><Relationship Id="rId280" Type="http://schemas.openxmlformats.org/officeDocument/2006/relationships/customXml" Target="../ink/ink350.xml"/><Relationship Id="rId336" Type="http://schemas.openxmlformats.org/officeDocument/2006/relationships/image" Target="../media/image134.png"/><Relationship Id="rId501" Type="http://schemas.openxmlformats.org/officeDocument/2006/relationships/customXml" Target="../ink/ink475.xml"/><Relationship Id="rId543" Type="http://schemas.openxmlformats.org/officeDocument/2006/relationships/customXml" Target="../ink/ink496.xml"/><Relationship Id="rId75" Type="http://schemas.openxmlformats.org/officeDocument/2006/relationships/image" Target="../media/image3710.png"/><Relationship Id="rId140" Type="http://schemas.openxmlformats.org/officeDocument/2006/relationships/customXml" Target="../ink/ink276.xml"/><Relationship Id="rId182" Type="http://schemas.openxmlformats.org/officeDocument/2006/relationships/customXml" Target="../ink/ink299.xml"/><Relationship Id="rId378" Type="http://schemas.openxmlformats.org/officeDocument/2006/relationships/image" Target="../media/image155.png"/><Relationship Id="rId403" Type="http://schemas.openxmlformats.org/officeDocument/2006/relationships/customXml" Target="../ink/ink426.xml"/><Relationship Id="rId585" Type="http://schemas.openxmlformats.org/officeDocument/2006/relationships/customXml" Target="../ink/ink518.xml"/><Relationship Id="rId750" Type="http://schemas.openxmlformats.org/officeDocument/2006/relationships/image" Target="../media/image340.png"/><Relationship Id="rId792" Type="http://schemas.openxmlformats.org/officeDocument/2006/relationships/image" Target="../media/image361.png"/><Relationship Id="rId806" Type="http://schemas.openxmlformats.org/officeDocument/2006/relationships/image" Target="../media/image368.png"/><Relationship Id="rId6" Type="http://schemas.openxmlformats.org/officeDocument/2006/relationships/customXml" Target="../ink/ink194.xml"/><Relationship Id="rId238" Type="http://schemas.openxmlformats.org/officeDocument/2006/relationships/customXml" Target="../ink/ink329.xml"/><Relationship Id="rId445" Type="http://schemas.openxmlformats.org/officeDocument/2006/relationships/customXml" Target="../ink/ink447.xml"/><Relationship Id="rId487" Type="http://schemas.openxmlformats.org/officeDocument/2006/relationships/customXml" Target="../ink/ink468.xml"/><Relationship Id="rId610" Type="http://schemas.openxmlformats.org/officeDocument/2006/relationships/image" Target="../media/image270.png"/><Relationship Id="rId652" Type="http://schemas.openxmlformats.org/officeDocument/2006/relationships/image" Target="../media/image291.png"/><Relationship Id="rId694" Type="http://schemas.openxmlformats.org/officeDocument/2006/relationships/image" Target="../media/image312.png"/><Relationship Id="rId708" Type="http://schemas.openxmlformats.org/officeDocument/2006/relationships/image" Target="../media/image319.png"/><Relationship Id="rId291" Type="http://schemas.openxmlformats.org/officeDocument/2006/relationships/image" Target="../media/image1260.png"/><Relationship Id="rId305" Type="http://schemas.openxmlformats.org/officeDocument/2006/relationships/customXml" Target="../ink/ink366.xml"/><Relationship Id="rId347" Type="http://schemas.openxmlformats.org/officeDocument/2006/relationships/customXml" Target="../ink/ink398.xml"/><Relationship Id="rId512" Type="http://schemas.openxmlformats.org/officeDocument/2006/relationships/image" Target="../media/image222.png"/><Relationship Id="rId44" Type="http://schemas.openxmlformats.org/officeDocument/2006/relationships/customXml" Target="../ink/ink213.xml"/><Relationship Id="rId86" Type="http://schemas.openxmlformats.org/officeDocument/2006/relationships/customXml" Target="../ink/ink238.xml"/><Relationship Id="rId151" Type="http://schemas.openxmlformats.org/officeDocument/2006/relationships/image" Target="../media/image600.png"/><Relationship Id="rId389" Type="http://schemas.openxmlformats.org/officeDocument/2006/relationships/customXml" Target="../ink/ink419.xml"/><Relationship Id="rId554" Type="http://schemas.openxmlformats.org/officeDocument/2006/relationships/image" Target="../media/image243.png"/><Relationship Id="rId596" Type="http://schemas.openxmlformats.org/officeDocument/2006/relationships/image" Target="../media/image263.png"/><Relationship Id="rId761" Type="http://schemas.openxmlformats.org/officeDocument/2006/relationships/customXml" Target="../ink/ink606.xml"/><Relationship Id="rId817" Type="http://schemas.openxmlformats.org/officeDocument/2006/relationships/customXml" Target="../ink/ink634.xml"/><Relationship Id="rId193" Type="http://schemas.openxmlformats.org/officeDocument/2006/relationships/image" Target="../media/image770.png"/><Relationship Id="rId207" Type="http://schemas.openxmlformats.org/officeDocument/2006/relationships/image" Target="../media/image840.png"/><Relationship Id="rId249" Type="http://schemas.openxmlformats.org/officeDocument/2006/relationships/image" Target="../media/image105.png"/><Relationship Id="rId414" Type="http://schemas.openxmlformats.org/officeDocument/2006/relationships/image" Target="../media/image173.png"/><Relationship Id="rId456" Type="http://schemas.openxmlformats.org/officeDocument/2006/relationships/image" Target="../media/image194.png"/><Relationship Id="rId498" Type="http://schemas.openxmlformats.org/officeDocument/2006/relationships/image" Target="../media/image215.png"/><Relationship Id="rId621" Type="http://schemas.openxmlformats.org/officeDocument/2006/relationships/customXml" Target="../ink/ink536.xml"/><Relationship Id="rId663" Type="http://schemas.openxmlformats.org/officeDocument/2006/relationships/customXml" Target="../ink/ink557.xml"/><Relationship Id="rId13" Type="http://schemas.openxmlformats.org/officeDocument/2006/relationships/image" Target="../media/image610.png"/><Relationship Id="rId109" Type="http://schemas.openxmlformats.org/officeDocument/2006/relationships/image" Target="../media/image390.png"/><Relationship Id="rId260" Type="http://schemas.openxmlformats.org/officeDocument/2006/relationships/customXml" Target="../ink/ink340.xml"/><Relationship Id="rId316" Type="http://schemas.openxmlformats.org/officeDocument/2006/relationships/customXml" Target="../ink/ink377.xml"/><Relationship Id="rId523" Type="http://schemas.openxmlformats.org/officeDocument/2006/relationships/customXml" Target="../ink/ink486.xml"/><Relationship Id="rId719" Type="http://schemas.openxmlformats.org/officeDocument/2006/relationships/customXml" Target="../ink/ink585.xml"/><Relationship Id="rId55" Type="http://schemas.openxmlformats.org/officeDocument/2006/relationships/image" Target="../media/image277.png"/><Relationship Id="rId97" Type="http://schemas.openxmlformats.org/officeDocument/2006/relationships/customXml" Target="../ink/ink249.xml"/><Relationship Id="rId120" Type="http://schemas.openxmlformats.org/officeDocument/2006/relationships/customXml" Target="../ink/ink266.xml"/><Relationship Id="rId358" Type="http://schemas.openxmlformats.org/officeDocument/2006/relationships/image" Target="../media/image145.png"/><Relationship Id="rId565" Type="http://schemas.openxmlformats.org/officeDocument/2006/relationships/image" Target="../media/image2481.png"/><Relationship Id="rId730" Type="http://schemas.openxmlformats.org/officeDocument/2006/relationships/image" Target="../media/image330.png"/><Relationship Id="rId772" Type="http://schemas.openxmlformats.org/officeDocument/2006/relationships/image" Target="../media/image351.png"/><Relationship Id="rId828" Type="http://schemas.openxmlformats.org/officeDocument/2006/relationships/image" Target="../media/image379.png"/><Relationship Id="rId162" Type="http://schemas.openxmlformats.org/officeDocument/2006/relationships/customXml" Target="../ink/ink287.xml"/><Relationship Id="rId218" Type="http://schemas.openxmlformats.org/officeDocument/2006/relationships/customXml" Target="../ink/ink319.xml"/><Relationship Id="rId425" Type="http://schemas.openxmlformats.org/officeDocument/2006/relationships/customXml" Target="../ink/ink437.xml"/><Relationship Id="rId467" Type="http://schemas.openxmlformats.org/officeDocument/2006/relationships/customXml" Target="../ink/ink458.xml"/><Relationship Id="rId632" Type="http://schemas.openxmlformats.org/officeDocument/2006/relationships/image" Target="../media/image281.png"/><Relationship Id="rId271" Type="http://schemas.openxmlformats.org/officeDocument/2006/relationships/image" Target="../media/image116.png"/><Relationship Id="rId674" Type="http://schemas.openxmlformats.org/officeDocument/2006/relationships/image" Target="../media/image302.png"/><Relationship Id="rId24" Type="http://schemas.openxmlformats.org/officeDocument/2006/relationships/customXml" Target="../ink/ink203.xml"/><Relationship Id="rId66" Type="http://schemas.openxmlformats.org/officeDocument/2006/relationships/customXml" Target="../ink/ink224.xml"/><Relationship Id="rId131" Type="http://schemas.openxmlformats.org/officeDocument/2006/relationships/image" Target="../media/image50.png"/><Relationship Id="rId327" Type="http://schemas.openxmlformats.org/officeDocument/2006/relationships/customXml" Target="../ink/ink386.xml"/><Relationship Id="rId369" Type="http://schemas.openxmlformats.org/officeDocument/2006/relationships/customXml" Target="../ink/ink409.xml"/><Relationship Id="rId534" Type="http://schemas.openxmlformats.org/officeDocument/2006/relationships/image" Target="../media/image233.png"/><Relationship Id="rId576" Type="http://schemas.openxmlformats.org/officeDocument/2006/relationships/image" Target="../media/image253.png"/><Relationship Id="rId741" Type="http://schemas.openxmlformats.org/officeDocument/2006/relationships/customXml" Target="../ink/ink596.xml"/><Relationship Id="rId783" Type="http://schemas.openxmlformats.org/officeDocument/2006/relationships/customXml" Target="../ink/ink617.xml"/><Relationship Id="rId173" Type="http://schemas.openxmlformats.org/officeDocument/2006/relationships/image" Target="../media/image711.png"/><Relationship Id="rId229" Type="http://schemas.openxmlformats.org/officeDocument/2006/relationships/image" Target="../media/image950.png"/><Relationship Id="rId380" Type="http://schemas.openxmlformats.org/officeDocument/2006/relationships/image" Target="../media/image156.png"/><Relationship Id="rId436" Type="http://schemas.openxmlformats.org/officeDocument/2006/relationships/image" Target="../media/image184.png"/><Relationship Id="rId601" Type="http://schemas.openxmlformats.org/officeDocument/2006/relationships/customXml" Target="../ink/ink526.xml"/><Relationship Id="rId643" Type="http://schemas.openxmlformats.org/officeDocument/2006/relationships/customXml" Target="../ink/ink547.xml"/><Relationship Id="rId240" Type="http://schemas.openxmlformats.org/officeDocument/2006/relationships/customXml" Target="../ink/ink330.xml"/><Relationship Id="rId478" Type="http://schemas.openxmlformats.org/officeDocument/2006/relationships/image" Target="../media/image205.png"/><Relationship Id="rId685" Type="http://schemas.openxmlformats.org/officeDocument/2006/relationships/customXml" Target="../ink/ink568.xml"/><Relationship Id="rId35" Type="http://schemas.openxmlformats.org/officeDocument/2006/relationships/image" Target="../media/image1710.png"/><Relationship Id="rId77" Type="http://schemas.openxmlformats.org/officeDocument/2006/relationships/image" Target="../media/image383.png"/><Relationship Id="rId100" Type="http://schemas.openxmlformats.org/officeDocument/2006/relationships/customXml" Target="../ink/ink252.xml"/><Relationship Id="rId282" Type="http://schemas.openxmlformats.org/officeDocument/2006/relationships/customXml" Target="../ink/ink351.xml"/><Relationship Id="rId338" Type="http://schemas.openxmlformats.org/officeDocument/2006/relationships/image" Target="../media/image135.png"/><Relationship Id="rId503" Type="http://schemas.openxmlformats.org/officeDocument/2006/relationships/customXml" Target="../ink/ink476.xml"/><Relationship Id="rId545" Type="http://schemas.openxmlformats.org/officeDocument/2006/relationships/customXml" Target="../ink/ink497.xml"/><Relationship Id="rId587" Type="http://schemas.openxmlformats.org/officeDocument/2006/relationships/customXml" Target="../ink/ink519.xml"/><Relationship Id="rId710" Type="http://schemas.openxmlformats.org/officeDocument/2006/relationships/image" Target="../media/image320.png"/><Relationship Id="rId752" Type="http://schemas.openxmlformats.org/officeDocument/2006/relationships/image" Target="../media/image341.png"/><Relationship Id="rId808" Type="http://schemas.openxmlformats.org/officeDocument/2006/relationships/image" Target="../media/image369.png"/><Relationship Id="rId8" Type="http://schemas.openxmlformats.org/officeDocument/2006/relationships/customXml" Target="../ink/ink195.xml"/><Relationship Id="rId142" Type="http://schemas.openxmlformats.org/officeDocument/2006/relationships/customXml" Target="../ink/ink277.xml"/><Relationship Id="rId184" Type="http://schemas.openxmlformats.org/officeDocument/2006/relationships/customXml" Target="../ink/ink301.xml"/><Relationship Id="rId391" Type="http://schemas.openxmlformats.org/officeDocument/2006/relationships/customXml" Target="../ink/ink420.xml"/><Relationship Id="rId405" Type="http://schemas.openxmlformats.org/officeDocument/2006/relationships/customXml" Target="../ink/ink427.xml"/><Relationship Id="rId447" Type="http://schemas.openxmlformats.org/officeDocument/2006/relationships/customXml" Target="../ink/ink448.xml"/><Relationship Id="rId612" Type="http://schemas.openxmlformats.org/officeDocument/2006/relationships/image" Target="../media/image271.png"/><Relationship Id="rId794" Type="http://schemas.openxmlformats.org/officeDocument/2006/relationships/image" Target="../media/image362.png"/><Relationship Id="rId251" Type="http://schemas.openxmlformats.org/officeDocument/2006/relationships/image" Target="../media/image106.png"/><Relationship Id="rId489" Type="http://schemas.openxmlformats.org/officeDocument/2006/relationships/customXml" Target="../ink/ink469.xml"/><Relationship Id="rId654" Type="http://schemas.openxmlformats.org/officeDocument/2006/relationships/image" Target="../media/image2921.png"/><Relationship Id="rId696" Type="http://schemas.openxmlformats.org/officeDocument/2006/relationships/image" Target="../media/image313.png"/><Relationship Id="rId46" Type="http://schemas.openxmlformats.org/officeDocument/2006/relationships/customXml" Target="../ink/ink214.xml"/><Relationship Id="rId293" Type="http://schemas.openxmlformats.org/officeDocument/2006/relationships/image" Target="../media/image1270.png"/><Relationship Id="rId307" Type="http://schemas.openxmlformats.org/officeDocument/2006/relationships/customXml" Target="../ink/ink368.xml"/><Relationship Id="rId349" Type="http://schemas.openxmlformats.org/officeDocument/2006/relationships/customXml" Target="../ink/ink399.xml"/><Relationship Id="rId514" Type="http://schemas.openxmlformats.org/officeDocument/2006/relationships/image" Target="../media/image223.png"/><Relationship Id="rId556" Type="http://schemas.openxmlformats.org/officeDocument/2006/relationships/image" Target="../media/image244.png"/><Relationship Id="rId721" Type="http://schemas.openxmlformats.org/officeDocument/2006/relationships/customXml" Target="../ink/ink586.xml"/><Relationship Id="rId763" Type="http://schemas.openxmlformats.org/officeDocument/2006/relationships/customXml" Target="../ink/ink607.xml"/><Relationship Id="rId88" Type="http://schemas.openxmlformats.org/officeDocument/2006/relationships/customXml" Target="../ink/ink240.xml"/><Relationship Id="rId111" Type="http://schemas.openxmlformats.org/officeDocument/2006/relationships/image" Target="../media/image400.png"/><Relationship Id="rId153" Type="http://schemas.openxmlformats.org/officeDocument/2006/relationships/image" Target="../media/image611.png"/><Relationship Id="rId195" Type="http://schemas.openxmlformats.org/officeDocument/2006/relationships/image" Target="../media/image780.png"/><Relationship Id="rId209" Type="http://schemas.openxmlformats.org/officeDocument/2006/relationships/image" Target="../media/image850.png"/><Relationship Id="rId360" Type="http://schemas.openxmlformats.org/officeDocument/2006/relationships/image" Target="../media/image146.png"/><Relationship Id="rId416" Type="http://schemas.openxmlformats.org/officeDocument/2006/relationships/image" Target="../media/image174.png"/><Relationship Id="rId598" Type="http://schemas.openxmlformats.org/officeDocument/2006/relationships/image" Target="../media/image264.png"/><Relationship Id="rId819" Type="http://schemas.openxmlformats.org/officeDocument/2006/relationships/customXml" Target="../ink/ink635.xml"/><Relationship Id="rId220" Type="http://schemas.openxmlformats.org/officeDocument/2006/relationships/customXml" Target="../ink/ink320.xml"/><Relationship Id="rId458" Type="http://schemas.openxmlformats.org/officeDocument/2006/relationships/image" Target="../media/image195.png"/><Relationship Id="rId623" Type="http://schemas.openxmlformats.org/officeDocument/2006/relationships/customXml" Target="../ink/ink537.xml"/><Relationship Id="rId665" Type="http://schemas.openxmlformats.org/officeDocument/2006/relationships/customXml" Target="../ink/ink558.xml"/><Relationship Id="rId830" Type="http://schemas.openxmlformats.org/officeDocument/2006/relationships/image" Target="../media/image380.png"/><Relationship Id="rId15" Type="http://schemas.openxmlformats.org/officeDocument/2006/relationships/image" Target="../media/image710.png"/><Relationship Id="rId57" Type="http://schemas.openxmlformats.org/officeDocument/2006/relationships/image" Target="../media/image280.png"/><Relationship Id="rId262" Type="http://schemas.openxmlformats.org/officeDocument/2006/relationships/customXml" Target="../ink/ink341.xml"/><Relationship Id="rId318" Type="http://schemas.openxmlformats.org/officeDocument/2006/relationships/customXml" Target="../ink/ink379.xml"/><Relationship Id="rId525" Type="http://schemas.openxmlformats.org/officeDocument/2006/relationships/customXml" Target="../ink/ink487.xml"/><Relationship Id="rId567" Type="http://schemas.openxmlformats.org/officeDocument/2006/relationships/image" Target="../media/image249.png"/><Relationship Id="rId732" Type="http://schemas.openxmlformats.org/officeDocument/2006/relationships/image" Target="../media/image331.png"/><Relationship Id="rId99" Type="http://schemas.openxmlformats.org/officeDocument/2006/relationships/customXml" Target="../ink/ink251.xml"/><Relationship Id="rId122" Type="http://schemas.openxmlformats.org/officeDocument/2006/relationships/customXml" Target="../ink/ink267.xml"/><Relationship Id="rId164" Type="http://schemas.openxmlformats.org/officeDocument/2006/relationships/customXml" Target="../ink/ink288.xml"/><Relationship Id="rId371" Type="http://schemas.openxmlformats.org/officeDocument/2006/relationships/customXml" Target="../ink/ink410.xml"/><Relationship Id="rId774" Type="http://schemas.openxmlformats.org/officeDocument/2006/relationships/image" Target="../media/image352.png"/><Relationship Id="rId427" Type="http://schemas.openxmlformats.org/officeDocument/2006/relationships/customXml" Target="../ink/ink438.xml"/><Relationship Id="rId469" Type="http://schemas.openxmlformats.org/officeDocument/2006/relationships/customXml" Target="../ink/ink459.xml"/><Relationship Id="rId634" Type="http://schemas.openxmlformats.org/officeDocument/2006/relationships/image" Target="../media/image282.png"/><Relationship Id="rId676" Type="http://schemas.openxmlformats.org/officeDocument/2006/relationships/image" Target="../media/image303.png"/><Relationship Id="rId26" Type="http://schemas.openxmlformats.org/officeDocument/2006/relationships/customXml" Target="../ink/ink204.xml"/><Relationship Id="rId231" Type="http://schemas.openxmlformats.org/officeDocument/2006/relationships/image" Target="../media/image960.png"/><Relationship Id="rId273" Type="http://schemas.openxmlformats.org/officeDocument/2006/relationships/image" Target="../media/image117.png"/><Relationship Id="rId329" Type="http://schemas.openxmlformats.org/officeDocument/2006/relationships/customXml" Target="../ink/ink387.xml"/><Relationship Id="rId480" Type="http://schemas.openxmlformats.org/officeDocument/2006/relationships/image" Target="../media/image206.png"/><Relationship Id="rId536" Type="http://schemas.openxmlformats.org/officeDocument/2006/relationships/image" Target="../media/image234.png"/><Relationship Id="rId701" Type="http://schemas.openxmlformats.org/officeDocument/2006/relationships/customXml" Target="../ink/ink576.xml"/><Relationship Id="rId68" Type="http://schemas.openxmlformats.org/officeDocument/2006/relationships/customXml" Target="../ink/ink225.xml"/><Relationship Id="rId133" Type="http://schemas.openxmlformats.org/officeDocument/2006/relationships/image" Target="../media/image51.png"/><Relationship Id="rId175" Type="http://schemas.openxmlformats.org/officeDocument/2006/relationships/image" Target="../media/image720.png"/><Relationship Id="rId340" Type="http://schemas.openxmlformats.org/officeDocument/2006/relationships/image" Target="../media/image136.png"/><Relationship Id="rId578" Type="http://schemas.openxmlformats.org/officeDocument/2006/relationships/image" Target="../media/image254.png"/><Relationship Id="rId743" Type="http://schemas.openxmlformats.org/officeDocument/2006/relationships/customXml" Target="../ink/ink597.xml"/><Relationship Id="rId785" Type="http://schemas.openxmlformats.org/officeDocument/2006/relationships/customXml" Target="../ink/ink618.xml"/><Relationship Id="rId200" Type="http://schemas.openxmlformats.org/officeDocument/2006/relationships/customXml" Target="../ink/ink310.xml"/><Relationship Id="rId382" Type="http://schemas.openxmlformats.org/officeDocument/2006/relationships/image" Target="../media/image157.png"/><Relationship Id="rId438" Type="http://schemas.openxmlformats.org/officeDocument/2006/relationships/image" Target="../media/image185.png"/><Relationship Id="rId603" Type="http://schemas.openxmlformats.org/officeDocument/2006/relationships/customXml" Target="../ink/ink527.xml"/><Relationship Id="rId645" Type="http://schemas.openxmlformats.org/officeDocument/2006/relationships/customXml" Target="../ink/ink548.xml"/><Relationship Id="rId687" Type="http://schemas.openxmlformats.org/officeDocument/2006/relationships/customXml" Target="../ink/ink569.xml"/><Relationship Id="rId810" Type="http://schemas.openxmlformats.org/officeDocument/2006/relationships/image" Target="../media/image370.png"/><Relationship Id="rId242" Type="http://schemas.openxmlformats.org/officeDocument/2006/relationships/customXml" Target="../ink/ink331.xml"/><Relationship Id="rId284" Type="http://schemas.openxmlformats.org/officeDocument/2006/relationships/customXml" Target="../ink/ink352.xml"/><Relationship Id="rId491" Type="http://schemas.openxmlformats.org/officeDocument/2006/relationships/customXml" Target="../ink/ink470.xml"/><Relationship Id="rId505" Type="http://schemas.openxmlformats.org/officeDocument/2006/relationships/customXml" Target="../ink/ink477.xml"/><Relationship Id="rId712" Type="http://schemas.openxmlformats.org/officeDocument/2006/relationships/image" Target="../media/image321.png"/><Relationship Id="rId37" Type="http://schemas.openxmlformats.org/officeDocument/2006/relationships/image" Target="../media/image1810.png"/><Relationship Id="rId79" Type="http://schemas.openxmlformats.org/officeDocument/2006/relationships/customXml" Target="../ink/ink231.xml"/><Relationship Id="rId102" Type="http://schemas.openxmlformats.org/officeDocument/2006/relationships/customXml" Target="../ink/ink254.xml"/><Relationship Id="rId144" Type="http://schemas.openxmlformats.org/officeDocument/2006/relationships/customXml" Target="../ink/ink278.xml"/><Relationship Id="rId547" Type="http://schemas.openxmlformats.org/officeDocument/2006/relationships/customXml" Target="../ink/ink498.xml"/><Relationship Id="rId589" Type="http://schemas.openxmlformats.org/officeDocument/2006/relationships/customXml" Target="../ink/ink520.xml"/><Relationship Id="rId754" Type="http://schemas.openxmlformats.org/officeDocument/2006/relationships/image" Target="../media/image342.png"/><Relationship Id="rId796" Type="http://schemas.openxmlformats.org/officeDocument/2006/relationships/image" Target="../media/image363.png"/><Relationship Id="rId90" Type="http://schemas.openxmlformats.org/officeDocument/2006/relationships/customXml" Target="../ink/ink242.xml"/><Relationship Id="rId186" Type="http://schemas.openxmlformats.org/officeDocument/2006/relationships/customXml" Target="../ink/ink303.xml"/><Relationship Id="rId351" Type="http://schemas.openxmlformats.org/officeDocument/2006/relationships/customXml" Target="../ink/ink400.xml"/><Relationship Id="rId393" Type="http://schemas.openxmlformats.org/officeDocument/2006/relationships/customXml" Target="../ink/ink421.xml"/><Relationship Id="rId407" Type="http://schemas.openxmlformats.org/officeDocument/2006/relationships/customXml" Target="../ink/ink428.xml"/><Relationship Id="rId449" Type="http://schemas.openxmlformats.org/officeDocument/2006/relationships/customXml" Target="../ink/ink449.xml"/><Relationship Id="rId614" Type="http://schemas.openxmlformats.org/officeDocument/2006/relationships/image" Target="../media/image272.png"/><Relationship Id="rId656" Type="http://schemas.openxmlformats.org/officeDocument/2006/relationships/image" Target="../media/image2931.png"/><Relationship Id="rId821" Type="http://schemas.openxmlformats.org/officeDocument/2006/relationships/customXml" Target="../ink/ink636.xml"/><Relationship Id="rId211" Type="http://schemas.openxmlformats.org/officeDocument/2006/relationships/image" Target="../media/image860.png"/><Relationship Id="rId253" Type="http://schemas.openxmlformats.org/officeDocument/2006/relationships/image" Target="../media/image107.png"/><Relationship Id="rId295" Type="http://schemas.openxmlformats.org/officeDocument/2006/relationships/image" Target="../media/image1280.png"/><Relationship Id="rId309" Type="http://schemas.openxmlformats.org/officeDocument/2006/relationships/customXml" Target="../ink/ink370.xml"/><Relationship Id="rId460" Type="http://schemas.openxmlformats.org/officeDocument/2006/relationships/image" Target="../media/image196.png"/><Relationship Id="rId516" Type="http://schemas.openxmlformats.org/officeDocument/2006/relationships/image" Target="../media/image224.png"/><Relationship Id="rId698" Type="http://schemas.openxmlformats.org/officeDocument/2006/relationships/image" Target="../media/image314.png"/><Relationship Id="rId48" Type="http://schemas.openxmlformats.org/officeDocument/2006/relationships/customXml" Target="../ink/ink215.xml"/><Relationship Id="rId113" Type="http://schemas.openxmlformats.org/officeDocument/2006/relationships/image" Target="../media/image411.png"/><Relationship Id="rId320" Type="http://schemas.openxmlformats.org/officeDocument/2006/relationships/customXml" Target="../ink/ink381.xml"/><Relationship Id="rId558" Type="http://schemas.openxmlformats.org/officeDocument/2006/relationships/customXml" Target="../ink/ink504.xml"/><Relationship Id="rId723" Type="http://schemas.openxmlformats.org/officeDocument/2006/relationships/customXml" Target="../ink/ink587.xml"/><Relationship Id="rId765" Type="http://schemas.openxmlformats.org/officeDocument/2006/relationships/customXml" Target="../ink/ink608.xml"/><Relationship Id="rId155" Type="http://schemas.openxmlformats.org/officeDocument/2006/relationships/image" Target="../media/image620.png"/><Relationship Id="rId197" Type="http://schemas.openxmlformats.org/officeDocument/2006/relationships/image" Target="../media/image790.png"/><Relationship Id="rId362" Type="http://schemas.openxmlformats.org/officeDocument/2006/relationships/image" Target="../media/image147.png"/><Relationship Id="rId418" Type="http://schemas.openxmlformats.org/officeDocument/2006/relationships/image" Target="../media/image175.png"/><Relationship Id="rId625" Type="http://schemas.openxmlformats.org/officeDocument/2006/relationships/customXml" Target="../ink/ink538.xml"/><Relationship Id="rId832" Type="http://schemas.openxmlformats.org/officeDocument/2006/relationships/image" Target="../media/image381.png"/><Relationship Id="rId222" Type="http://schemas.openxmlformats.org/officeDocument/2006/relationships/customXml" Target="../ink/ink321.xml"/><Relationship Id="rId264" Type="http://schemas.openxmlformats.org/officeDocument/2006/relationships/customXml" Target="../ink/ink342.xml"/><Relationship Id="rId471" Type="http://schemas.openxmlformats.org/officeDocument/2006/relationships/customXml" Target="../ink/ink460.xml"/><Relationship Id="rId667" Type="http://schemas.openxmlformats.org/officeDocument/2006/relationships/customXml" Target="../ink/ink559.xml"/><Relationship Id="rId17" Type="http://schemas.openxmlformats.org/officeDocument/2006/relationships/image" Target="../media/image810.png"/><Relationship Id="rId59" Type="http://schemas.openxmlformats.org/officeDocument/2006/relationships/image" Target="../media/image292.png"/><Relationship Id="rId124" Type="http://schemas.openxmlformats.org/officeDocument/2006/relationships/customXml" Target="../ink/ink268.xml"/><Relationship Id="rId527" Type="http://schemas.openxmlformats.org/officeDocument/2006/relationships/customXml" Target="../ink/ink488.xml"/><Relationship Id="rId569" Type="http://schemas.openxmlformats.org/officeDocument/2006/relationships/customXml" Target="../ink/ink510.xml"/><Relationship Id="rId734" Type="http://schemas.openxmlformats.org/officeDocument/2006/relationships/image" Target="../media/image332.png"/><Relationship Id="rId776" Type="http://schemas.openxmlformats.org/officeDocument/2006/relationships/image" Target="../media/image353.png"/><Relationship Id="rId70" Type="http://schemas.openxmlformats.org/officeDocument/2006/relationships/customXml" Target="../ink/ink226.xml"/><Relationship Id="rId166" Type="http://schemas.openxmlformats.org/officeDocument/2006/relationships/customXml" Target="../ink/ink289.xml"/><Relationship Id="rId331" Type="http://schemas.openxmlformats.org/officeDocument/2006/relationships/customXml" Target="../ink/ink388.xml"/><Relationship Id="rId373" Type="http://schemas.openxmlformats.org/officeDocument/2006/relationships/customXml" Target="../ink/ink411.xml"/><Relationship Id="rId429" Type="http://schemas.openxmlformats.org/officeDocument/2006/relationships/customXml" Target="../ink/ink439.xml"/><Relationship Id="rId580" Type="http://schemas.openxmlformats.org/officeDocument/2006/relationships/image" Target="../media/image255.png"/><Relationship Id="rId636" Type="http://schemas.openxmlformats.org/officeDocument/2006/relationships/image" Target="../media/image283.png"/><Relationship Id="rId801" Type="http://schemas.openxmlformats.org/officeDocument/2006/relationships/customXml" Target="../ink/ink626.xml"/><Relationship Id="rId1" Type="http://schemas.openxmlformats.org/officeDocument/2006/relationships/slideLayout" Target="../slideLayouts/slideLayout8.xml"/><Relationship Id="rId233" Type="http://schemas.openxmlformats.org/officeDocument/2006/relationships/image" Target="../media/image970.png"/><Relationship Id="rId440" Type="http://schemas.openxmlformats.org/officeDocument/2006/relationships/image" Target="../media/image186.png"/><Relationship Id="rId678" Type="http://schemas.openxmlformats.org/officeDocument/2006/relationships/image" Target="../media/image304.png"/><Relationship Id="rId28" Type="http://schemas.openxmlformats.org/officeDocument/2006/relationships/customXml" Target="../ink/ink205.xml"/><Relationship Id="rId275" Type="http://schemas.openxmlformats.org/officeDocument/2006/relationships/image" Target="../media/image118.png"/><Relationship Id="rId300" Type="http://schemas.openxmlformats.org/officeDocument/2006/relationships/customXml" Target="../ink/ink361.xml"/><Relationship Id="rId482" Type="http://schemas.openxmlformats.org/officeDocument/2006/relationships/image" Target="../media/image207.png"/><Relationship Id="rId538" Type="http://schemas.openxmlformats.org/officeDocument/2006/relationships/image" Target="../media/image235.png"/><Relationship Id="rId703" Type="http://schemas.openxmlformats.org/officeDocument/2006/relationships/customXml" Target="../ink/ink577.xml"/><Relationship Id="rId745" Type="http://schemas.openxmlformats.org/officeDocument/2006/relationships/customXml" Target="../ink/ink598.xml"/><Relationship Id="rId81" Type="http://schemas.openxmlformats.org/officeDocument/2006/relationships/customXml" Target="../ink/ink233.xml"/><Relationship Id="rId135" Type="http://schemas.openxmlformats.org/officeDocument/2006/relationships/image" Target="../media/image52.png"/><Relationship Id="rId177" Type="http://schemas.openxmlformats.org/officeDocument/2006/relationships/image" Target="../media/image730.png"/><Relationship Id="rId342" Type="http://schemas.openxmlformats.org/officeDocument/2006/relationships/image" Target="../media/image137.png"/><Relationship Id="rId384" Type="http://schemas.openxmlformats.org/officeDocument/2006/relationships/image" Target="../media/image158.png"/><Relationship Id="rId591" Type="http://schemas.openxmlformats.org/officeDocument/2006/relationships/customXml" Target="../ink/ink521.xml"/><Relationship Id="rId605" Type="http://schemas.openxmlformats.org/officeDocument/2006/relationships/customXml" Target="../ink/ink528.xml"/><Relationship Id="rId787" Type="http://schemas.openxmlformats.org/officeDocument/2006/relationships/customXml" Target="../ink/ink619.xml"/><Relationship Id="rId812" Type="http://schemas.openxmlformats.org/officeDocument/2006/relationships/image" Target="../media/image371.png"/><Relationship Id="rId202" Type="http://schemas.openxmlformats.org/officeDocument/2006/relationships/customXml" Target="../ink/ink311.xml"/><Relationship Id="rId244" Type="http://schemas.openxmlformats.org/officeDocument/2006/relationships/customXml" Target="../ink/ink332.xml"/><Relationship Id="rId647" Type="http://schemas.openxmlformats.org/officeDocument/2006/relationships/customXml" Target="../ink/ink549.xml"/><Relationship Id="rId689" Type="http://schemas.openxmlformats.org/officeDocument/2006/relationships/customXml" Target="../ink/ink570.xml"/><Relationship Id="rId39" Type="http://schemas.openxmlformats.org/officeDocument/2006/relationships/image" Target="../media/image1910.png"/><Relationship Id="rId286" Type="http://schemas.openxmlformats.org/officeDocument/2006/relationships/customXml" Target="../ink/ink353.xml"/><Relationship Id="rId451" Type="http://schemas.openxmlformats.org/officeDocument/2006/relationships/customXml" Target="../ink/ink450.xml"/><Relationship Id="rId493" Type="http://schemas.openxmlformats.org/officeDocument/2006/relationships/customXml" Target="../ink/ink471.xml"/><Relationship Id="rId507" Type="http://schemas.openxmlformats.org/officeDocument/2006/relationships/customXml" Target="../ink/ink478.xml"/><Relationship Id="rId549" Type="http://schemas.openxmlformats.org/officeDocument/2006/relationships/customXml" Target="../ink/ink499.xml"/><Relationship Id="rId714" Type="http://schemas.openxmlformats.org/officeDocument/2006/relationships/image" Target="../media/image322.png"/><Relationship Id="rId756" Type="http://schemas.openxmlformats.org/officeDocument/2006/relationships/image" Target="../media/image343.png"/><Relationship Id="rId50" Type="http://schemas.openxmlformats.org/officeDocument/2006/relationships/customXml" Target="../ink/ink216.xml"/><Relationship Id="rId104" Type="http://schemas.openxmlformats.org/officeDocument/2006/relationships/customXml" Target="../ink/ink256.xml"/><Relationship Id="rId146" Type="http://schemas.openxmlformats.org/officeDocument/2006/relationships/customXml" Target="../ink/ink279.xml"/><Relationship Id="rId188" Type="http://schemas.openxmlformats.org/officeDocument/2006/relationships/customXml" Target="../ink/ink304.xml"/><Relationship Id="rId311" Type="http://schemas.openxmlformats.org/officeDocument/2006/relationships/customXml" Target="../ink/ink372.xml"/><Relationship Id="rId353" Type="http://schemas.openxmlformats.org/officeDocument/2006/relationships/customXml" Target="../ink/ink401.xml"/><Relationship Id="rId395" Type="http://schemas.openxmlformats.org/officeDocument/2006/relationships/customXml" Target="../ink/ink422.xml"/><Relationship Id="rId409" Type="http://schemas.openxmlformats.org/officeDocument/2006/relationships/customXml" Target="../ink/ink429.xml"/><Relationship Id="rId560" Type="http://schemas.openxmlformats.org/officeDocument/2006/relationships/customXml" Target="../ink/ink505.xml"/><Relationship Id="rId798" Type="http://schemas.openxmlformats.org/officeDocument/2006/relationships/image" Target="../media/image364.png"/><Relationship Id="rId92" Type="http://schemas.openxmlformats.org/officeDocument/2006/relationships/customXml" Target="../ink/ink244.xml"/><Relationship Id="rId213" Type="http://schemas.openxmlformats.org/officeDocument/2006/relationships/image" Target="../media/image870.png"/><Relationship Id="rId420" Type="http://schemas.openxmlformats.org/officeDocument/2006/relationships/image" Target="../media/image176.png"/><Relationship Id="rId616" Type="http://schemas.openxmlformats.org/officeDocument/2006/relationships/image" Target="../media/image273.png"/><Relationship Id="rId658" Type="http://schemas.openxmlformats.org/officeDocument/2006/relationships/image" Target="../media/image2941.png"/><Relationship Id="rId823" Type="http://schemas.openxmlformats.org/officeDocument/2006/relationships/customXml" Target="../ink/ink637.xml"/><Relationship Id="rId255" Type="http://schemas.openxmlformats.org/officeDocument/2006/relationships/image" Target="../media/image108.png"/><Relationship Id="rId297" Type="http://schemas.openxmlformats.org/officeDocument/2006/relationships/image" Target="../media/image1290.png"/><Relationship Id="rId462" Type="http://schemas.openxmlformats.org/officeDocument/2006/relationships/image" Target="../media/image197.png"/><Relationship Id="rId518" Type="http://schemas.openxmlformats.org/officeDocument/2006/relationships/image" Target="../media/image225.png"/><Relationship Id="rId725" Type="http://schemas.openxmlformats.org/officeDocument/2006/relationships/customXml" Target="../ink/ink588.xml"/><Relationship Id="rId115" Type="http://schemas.openxmlformats.org/officeDocument/2006/relationships/image" Target="../media/image420.png"/><Relationship Id="rId157" Type="http://schemas.openxmlformats.org/officeDocument/2006/relationships/image" Target="../media/image630.png"/><Relationship Id="rId322" Type="http://schemas.openxmlformats.org/officeDocument/2006/relationships/customXml" Target="../ink/ink383.xml"/><Relationship Id="rId364" Type="http://schemas.openxmlformats.org/officeDocument/2006/relationships/image" Target="../media/image148.png"/><Relationship Id="rId767" Type="http://schemas.openxmlformats.org/officeDocument/2006/relationships/customXml" Target="../ink/ink609.xml"/><Relationship Id="rId61" Type="http://schemas.openxmlformats.org/officeDocument/2006/relationships/image" Target="../media/image3010.png"/><Relationship Id="rId199" Type="http://schemas.openxmlformats.org/officeDocument/2006/relationships/image" Target="../media/image800.png"/><Relationship Id="rId571" Type="http://schemas.openxmlformats.org/officeDocument/2006/relationships/customXml" Target="../ink/ink511.xml"/><Relationship Id="rId627" Type="http://schemas.openxmlformats.org/officeDocument/2006/relationships/customXml" Target="../ink/ink539.xml"/><Relationship Id="rId669" Type="http://schemas.openxmlformats.org/officeDocument/2006/relationships/customXml" Target="../ink/ink560.xml"/><Relationship Id="rId834" Type="http://schemas.openxmlformats.org/officeDocument/2006/relationships/image" Target="../media/image382.png"/><Relationship Id="rId19" Type="http://schemas.openxmlformats.org/officeDocument/2006/relationships/image" Target="../media/image910.png"/><Relationship Id="rId224" Type="http://schemas.openxmlformats.org/officeDocument/2006/relationships/customXml" Target="../ink/ink322.xml"/><Relationship Id="rId266" Type="http://schemas.openxmlformats.org/officeDocument/2006/relationships/customXml" Target="../ink/ink343.xml"/><Relationship Id="rId431" Type="http://schemas.openxmlformats.org/officeDocument/2006/relationships/customXml" Target="../ink/ink440.xml"/><Relationship Id="rId473" Type="http://schemas.openxmlformats.org/officeDocument/2006/relationships/customXml" Target="../ink/ink461.xml"/><Relationship Id="rId529" Type="http://schemas.openxmlformats.org/officeDocument/2006/relationships/customXml" Target="../ink/ink489.xml"/><Relationship Id="rId680" Type="http://schemas.openxmlformats.org/officeDocument/2006/relationships/image" Target="../media/image305.png"/><Relationship Id="rId736" Type="http://schemas.openxmlformats.org/officeDocument/2006/relationships/image" Target="../media/image333.png"/><Relationship Id="rId30" Type="http://schemas.openxmlformats.org/officeDocument/2006/relationships/customXml" Target="../ink/ink206.xml"/><Relationship Id="rId126" Type="http://schemas.openxmlformats.org/officeDocument/2006/relationships/customXml" Target="../ink/ink269.xml"/><Relationship Id="rId168" Type="http://schemas.openxmlformats.org/officeDocument/2006/relationships/customXml" Target="../ink/ink290.xml"/><Relationship Id="rId333" Type="http://schemas.openxmlformats.org/officeDocument/2006/relationships/customXml" Target="../ink/ink390.xml"/><Relationship Id="rId540" Type="http://schemas.openxmlformats.org/officeDocument/2006/relationships/image" Target="../media/image236.png"/><Relationship Id="rId778" Type="http://schemas.openxmlformats.org/officeDocument/2006/relationships/image" Target="../media/image354.png"/><Relationship Id="rId72" Type="http://schemas.openxmlformats.org/officeDocument/2006/relationships/customXml" Target="../ink/ink227.xml"/><Relationship Id="rId375" Type="http://schemas.openxmlformats.org/officeDocument/2006/relationships/customXml" Target="../ink/ink412.xml"/><Relationship Id="rId582" Type="http://schemas.openxmlformats.org/officeDocument/2006/relationships/image" Target="../media/image256.png"/><Relationship Id="rId638" Type="http://schemas.openxmlformats.org/officeDocument/2006/relationships/image" Target="../media/image284.png"/><Relationship Id="rId803" Type="http://schemas.openxmlformats.org/officeDocument/2006/relationships/customXml" Target="../ink/ink627.xml"/><Relationship Id="rId3" Type="http://schemas.openxmlformats.org/officeDocument/2006/relationships/image" Target="../media/image1100.png"/><Relationship Id="rId235" Type="http://schemas.openxmlformats.org/officeDocument/2006/relationships/image" Target="../media/image98.png"/><Relationship Id="rId277" Type="http://schemas.openxmlformats.org/officeDocument/2006/relationships/image" Target="../media/image119.png"/><Relationship Id="rId400" Type="http://schemas.openxmlformats.org/officeDocument/2006/relationships/image" Target="../media/image166.png"/><Relationship Id="rId442" Type="http://schemas.openxmlformats.org/officeDocument/2006/relationships/image" Target="../media/image187.png"/><Relationship Id="rId484" Type="http://schemas.openxmlformats.org/officeDocument/2006/relationships/image" Target="../media/image208.png"/><Relationship Id="rId705" Type="http://schemas.openxmlformats.org/officeDocument/2006/relationships/customXml" Target="../ink/ink578.xml"/><Relationship Id="rId137" Type="http://schemas.openxmlformats.org/officeDocument/2006/relationships/image" Target="../media/image530.png"/><Relationship Id="rId302" Type="http://schemas.openxmlformats.org/officeDocument/2006/relationships/customXml" Target="../ink/ink363.xml"/><Relationship Id="rId344" Type="http://schemas.openxmlformats.org/officeDocument/2006/relationships/image" Target="../media/image138.png"/><Relationship Id="rId691" Type="http://schemas.openxmlformats.org/officeDocument/2006/relationships/customXml" Target="../ink/ink571.xml"/><Relationship Id="rId747" Type="http://schemas.openxmlformats.org/officeDocument/2006/relationships/customXml" Target="../ink/ink599.xml"/><Relationship Id="rId789" Type="http://schemas.openxmlformats.org/officeDocument/2006/relationships/customXml" Target="../ink/ink620.xml"/><Relationship Id="rId41" Type="http://schemas.openxmlformats.org/officeDocument/2006/relationships/image" Target="../media/image2010.png"/><Relationship Id="rId83" Type="http://schemas.openxmlformats.org/officeDocument/2006/relationships/customXml" Target="../ink/ink235.xml"/><Relationship Id="rId179" Type="http://schemas.openxmlformats.org/officeDocument/2006/relationships/customXml" Target="../ink/ink296.xml"/><Relationship Id="rId386" Type="http://schemas.openxmlformats.org/officeDocument/2006/relationships/image" Target="../media/image159.png"/><Relationship Id="rId551" Type="http://schemas.openxmlformats.org/officeDocument/2006/relationships/customXml" Target="../ink/ink500.xml"/><Relationship Id="rId593" Type="http://schemas.openxmlformats.org/officeDocument/2006/relationships/customXml" Target="../ink/ink522.xml"/><Relationship Id="rId607" Type="http://schemas.openxmlformats.org/officeDocument/2006/relationships/customXml" Target="../ink/ink529.xml"/><Relationship Id="rId649" Type="http://schemas.openxmlformats.org/officeDocument/2006/relationships/customXml" Target="../ink/ink550.xml"/><Relationship Id="rId814" Type="http://schemas.openxmlformats.org/officeDocument/2006/relationships/image" Target="../media/image372.png"/><Relationship Id="rId190" Type="http://schemas.openxmlformats.org/officeDocument/2006/relationships/customXml" Target="../ink/ink305.xml"/><Relationship Id="rId204" Type="http://schemas.openxmlformats.org/officeDocument/2006/relationships/customXml" Target="../ink/ink312.xml"/><Relationship Id="rId246" Type="http://schemas.openxmlformats.org/officeDocument/2006/relationships/customXml" Target="../ink/ink333.xml"/><Relationship Id="rId288" Type="http://schemas.openxmlformats.org/officeDocument/2006/relationships/customXml" Target="../ink/ink354.xml"/><Relationship Id="rId411" Type="http://schemas.openxmlformats.org/officeDocument/2006/relationships/customXml" Target="../ink/ink430.xml"/><Relationship Id="rId453" Type="http://schemas.openxmlformats.org/officeDocument/2006/relationships/customXml" Target="../ink/ink451.xml"/><Relationship Id="rId509" Type="http://schemas.openxmlformats.org/officeDocument/2006/relationships/customXml" Target="../ink/ink479.xml"/><Relationship Id="rId660" Type="http://schemas.openxmlformats.org/officeDocument/2006/relationships/image" Target="../media/image2951.png"/><Relationship Id="rId106" Type="http://schemas.openxmlformats.org/officeDocument/2006/relationships/customXml" Target="../ink/ink258.xml"/><Relationship Id="rId313" Type="http://schemas.openxmlformats.org/officeDocument/2006/relationships/customXml" Target="../ink/ink374.xml"/><Relationship Id="rId495" Type="http://schemas.openxmlformats.org/officeDocument/2006/relationships/customXml" Target="../ink/ink472.xml"/><Relationship Id="rId716" Type="http://schemas.openxmlformats.org/officeDocument/2006/relationships/image" Target="../media/image323.png"/><Relationship Id="rId758" Type="http://schemas.openxmlformats.org/officeDocument/2006/relationships/image" Target="../media/image344.png"/><Relationship Id="rId10" Type="http://schemas.openxmlformats.org/officeDocument/2006/relationships/customXml" Target="../ink/ink196.xml"/><Relationship Id="rId52" Type="http://schemas.openxmlformats.org/officeDocument/2006/relationships/customXml" Target="../ink/ink217.xml"/><Relationship Id="rId94" Type="http://schemas.openxmlformats.org/officeDocument/2006/relationships/customXml" Target="../ink/ink246.xml"/><Relationship Id="rId148" Type="http://schemas.openxmlformats.org/officeDocument/2006/relationships/customXml" Target="../ink/ink280.xml"/><Relationship Id="rId355" Type="http://schemas.openxmlformats.org/officeDocument/2006/relationships/customXml" Target="../ink/ink402.xml"/><Relationship Id="rId397" Type="http://schemas.openxmlformats.org/officeDocument/2006/relationships/customXml" Target="../ink/ink423.xml"/><Relationship Id="rId520" Type="http://schemas.openxmlformats.org/officeDocument/2006/relationships/image" Target="../media/image226.png"/><Relationship Id="rId562" Type="http://schemas.openxmlformats.org/officeDocument/2006/relationships/customXml" Target="../ink/ink506.xml"/><Relationship Id="rId618" Type="http://schemas.openxmlformats.org/officeDocument/2006/relationships/image" Target="../media/image274.png"/><Relationship Id="rId825" Type="http://schemas.openxmlformats.org/officeDocument/2006/relationships/customXml" Target="../ink/ink638.xml"/><Relationship Id="rId215" Type="http://schemas.openxmlformats.org/officeDocument/2006/relationships/image" Target="../media/image880.png"/><Relationship Id="rId257" Type="http://schemas.openxmlformats.org/officeDocument/2006/relationships/image" Target="../media/image109.png"/><Relationship Id="rId422" Type="http://schemas.openxmlformats.org/officeDocument/2006/relationships/image" Target="../media/image177.png"/><Relationship Id="rId464" Type="http://schemas.openxmlformats.org/officeDocument/2006/relationships/image" Target="../media/image198.png"/><Relationship Id="rId299" Type="http://schemas.openxmlformats.org/officeDocument/2006/relationships/customXml" Target="../ink/ink360.xml"/><Relationship Id="rId727" Type="http://schemas.openxmlformats.org/officeDocument/2006/relationships/customXml" Target="../ink/ink589.xml"/><Relationship Id="rId63" Type="http://schemas.openxmlformats.org/officeDocument/2006/relationships/image" Target="../media/image3110.png"/><Relationship Id="rId159" Type="http://schemas.openxmlformats.org/officeDocument/2006/relationships/image" Target="../media/image640.png"/><Relationship Id="rId366" Type="http://schemas.openxmlformats.org/officeDocument/2006/relationships/image" Target="../media/image149.png"/><Relationship Id="rId573" Type="http://schemas.openxmlformats.org/officeDocument/2006/relationships/customXml" Target="../ink/ink512.xml"/><Relationship Id="rId780" Type="http://schemas.openxmlformats.org/officeDocument/2006/relationships/image" Target="../media/image355.png"/><Relationship Id="rId226" Type="http://schemas.openxmlformats.org/officeDocument/2006/relationships/customXml" Target="../ink/ink323.xml"/><Relationship Id="rId433" Type="http://schemas.openxmlformats.org/officeDocument/2006/relationships/customXml" Target="../ink/ink441.xml"/><Relationship Id="rId640" Type="http://schemas.openxmlformats.org/officeDocument/2006/relationships/image" Target="../media/image285.png"/><Relationship Id="rId738" Type="http://schemas.openxmlformats.org/officeDocument/2006/relationships/image" Target="../media/image334.png"/><Relationship Id="rId74" Type="http://schemas.openxmlformats.org/officeDocument/2006/relationships/customXml" Target="../ink/ink228.xml"/><Relationship Id="rId377" Type="http://schemas.openxmlformats.org/officeDocument/2006/relationships/customXml" Target="../ink/ink413.xml"/><Relationship Id="rId500" Type="http://schemas.openxmlformats.org/officeDocument/2006/relationships/image" Target="../media/image216.png"/><Relationship Id="rId584" Type="http://schemas.openxmlformats.org/officeDocument/2006/relationships/image" Target="../media/image2571.png"/><Relationship Id="rId805" Type="http://schemas.openxmlformats.org/officeDocument/2006/relationships/customXml" Target="../ink/ink628.xml"/><Relationship Id="rId5" Type="http://schemas.openxmlformats.org/officeDocument/2006/relationships/image" Target="../media/image248.png"/><Relationship Id="rId237" Type="http://schemas.openxmlformats.org/officeDocument/2006/relationships/image" Target="../media/image99.png"/><Relationship Id="rId791" Type="http://schemas.openxmlformats.org/officeDocument/2006/relationships/customXml" Target="../ink/ink621.xml"/><Relationship Id="rId444" Type="http://schemas.openxmlformats.org/officeDocument/2006/relationships/image" Target="../media/image188.png"/><Relationship Id="rId651" Type="http://schemas.openxmlformats.org/officeDocument/2006/relationships/customXml" Target="../ink/ink551.xml"/><Relationship Id="rId749" Type="http://schemas.openxmlformats.org/officeDocument/2006/relationships/customXml" Target="../ink/ink600.xml"/><Relationship Id="rId290" Type="http://schemas.openxmlformats.org/officeDocument/2006/relationships/customXml" Target="../ink/ink355.xml"/><Relationship Id="rId304" Type="http://schemas.openxmlformats.org/officeDocument/2006/relationships/customXml" Target="../ink/ink365.xml"/><Relationship Id="rId388" Type="http://schemas.openxmlformats.org/officeDocument/2006/relationships/image" Target="../media/image160.png"/><Relationship Id="rId511" Type="http://schemas.openxmlformats.org/officeDocument/2006/relationships/customXml" Target="../ink/ink480.xml"/><Relationship Id="rId609" Type="http://schemas.openxmlformats.org/officeDocument/2006/relationships/customXml" Target="../ink/ink530.xml"/><Relationship Id="rId85" Type="http://schemas.openxmlformats.org/officeDocument/2006/relationships/customXml" Target="../ink/ink237.xml"/><Relationship Id="rId150" Type="http://schemas.openxmlformats.org/officeDocument/2006/relationships/customXml" Target="../ink/ink281.xml"/><Relationship Id="rId595" Type="http://schemas.openxmlformats.org/officeDocument/2006/relationships/customXml" Target="../ink/ink523.xml"/><Relationship Id="rId816" Type="http://schemas.openxmlformats.org/officeDocument/2006/relationships/image" Target="../media/image373.png"/><Relationship Id="rId248" Type="http://schemas.openxmlformats.org/officeDocument/2006/relationships/customXml" Target="../ink/ink334.xml"/><Relationship Id="rId455" Type="http://schemas.openxmlformats.org/officeDocument/2006/relationships/customXml" Target="../ink/ink452.xml"/><Relationship Id="rId662" Type="http://schemas.openxmlformats.org/officeDocument/2006/relationships/image" Target="../media/image2961.png"/><Relationship Id="rId12" Type="http://schemas.openxmlformats.org/officeDocument/2006/relationships/customXml" Target="../ink/ink197.xml"/><Relationship Id="rId108" Type="http://schemas.openxmlformats.org/officeDocument/2006/relationships/customXml" Target="../ink/ink260.xml"/><Relationship Id="rId315" Type="http://schemas.openxmlformats.org/officeDocument/2006/relationships/customXml" Target="../ink/ink376.xml"/><Relationship Id="rId522" Type="http://schemas.openxmlformats.org/officeDocument/2006/relationships/image" Target="../media/image227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8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8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8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8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8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8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8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8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8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8.xml"/></Relationships>
</file>

<file path=ppt/slides/_rels/slide9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30.png"/><Relationship Id="rId671" Type="http://schemas.openxmlformats.org/officeDocument/2006/relationships/customXml" Target="../ink/ink1012.xml"/><Relationship Id="rId769" Type="http://schemas.openxmlformats.org/officeDocument/2006/relationships/customXml" Target="../ink/ink1061.xml"/><Relationship Id="rId21" Type="http://schemas.openxmlformats.org/officeDocument/2006/relationships/image" Target="../media/image1010.png"/><Relationship Id="rId324" Type="http://schemas.openxmlformats.org/officeDocument/2006/relationships/image" Target="../media/image130.png"/><Relationship Id="rId531" Type="http://schemas.openxmlformats.org/officeDocument/2006/relationships/customXml" Target="../ink/ink941.xml"/><Relationship Id="rId629" Type="http://schemas.openxmlformats.org/officeDocument/2006/relationships/customXml" Target="../ink/ink991.xml"/><Relationship Id="rId170" Type="http://schemas.openxmlformats.org/officeDocument/2006/relationships/customXml" Target="../ink/ink742.xml"/><Relationship Id="rId268" Type="http://schemas.openxmlformats.org/officeDocument/2006/relationships/customXml" Target="../ink/ink795.xml"/><Relationship Id="rId475" Type="http://schemas.openxmlformats.org/officeDocument/2006/relationships/customXml" Target="../ink/ink913.xml"/><Relationship Id="rId682" Type="http://schemas.openxmlformats.org/officeDocument/2006/relationships/image" Target="../media/image306.png"/><Relationship Id="rId32" Type="http://schemas.openxmlformats.org/officeDocument/2006/relationships/customXml" Target="../ink/ink658.xml"/><Relationship Id="rId128" Type="http://schemas.openxmlformats.org/officeDocument/2006/relationships/customXml" Target="../ink/ink721.xml"/><Relationship Id="rId335" Type="http://schemas.openxmlformats.org/officeDocument/2006/relationships/customXml" Target="../ink/ink843.xml"/><Relationship Id="rId542" Type="http://schemas.openxmlformats.org/officeDocument/2006/relationships/image" Target="../media/image237.png"/><Relationship Id="rId181" Type="http://schemas.openxmlformats.org/officeDocument/2006/relationships/customXml" Target="../ink/ink749.xml"/><Relationship Id="rId402" Type="http://schemas.openxmlformats.org/officeDocument/2006/relationships/image" Target="../media/image167.png"/><Relationship Id="rId279" Type="http://schemas.openxmlformats.org/officeDocument/2006/relationships/image" Target="../media/image120.png"/><Relationship Id="rId486" Type="http://schemas.openxmlformats.org/officeDocument/2006/relationships/image" Target="../media/image209.png"/><Relationship Id="rId693" Type="http://schemas.openxmlformats.org/officeDocument/2006/relationships/customXml" Target="../ink/ink1023.xml"/><Relationship Id="rId707" Type="http://schemas.openxmlformats.org/officeDocument/2006/relationships/customXml" Target="../ink/ink1030.xml"/><Relationship Id="rId43" Type="http://schemas.openxmlformats.org/officeDocument/2006/relationships/image" Target="../media/image2110.png"/><Relationship Id="rId139" Type="http://schemas.openxmlformats.org/officeDocument/2006/relationships/image" Target="../media/image540.png"/><Relationship Id="rId346" Type="http://schemas.openxmlformats.org/officeDocument/2006/relationships/image" Target="../media/image139.png"/><Relationship Id="rId553" Type="http://schemas.openxmlformats.org/officeDocument/2006/relationships/customXml" Target="../ink/ink952.xml"/><Relationship Id="rId760" Type="http://schemas.openxmlformats.org/officeDocument/2006/relationships/image" Target="../media/image3451.png"/><Relationship Id="rId192" Type="http://schemas.openxmlformats.org/officeDocument/2006/relationships/customXml" Target="../ink/ink757.xml"/><Relationship Id="rId206" Type="http://schemas.openxmlformats.org/officeDocument/2006/relationships/customXml" Target="../ink/ink764.xml"/><Relationship Id="rId413" Type="http://schemas.openxmlformats.org/officeDocument/2006/relationships/customXml" Target="../ink/ink882.xml"/><Relationship Id="rId497" Type="http://schemas.openxmlformats.org/officeDocument/2006/relationships/customXml" Target="../ink/ink924.xml"/><Relationship Id="rId620" Type="http://schemas.openxmlformats.org/officeDocument/2006/relationships/image" Target="../media/image275.png"/><Relationship Id="rId718" Type="http://schemas.openxmlformats.org/officeDocument/2006/relationships/image" Target="../media/image324.png"/><Relationship Id="rId357" Type="http://schemas.openxmlformats.org/officeDocument/2006/relationships/customXml" Target="../ink/ink854.xml"/><Relationship Id="rId54" Type="http://schemas.openxmlformats.org/officeDocument/2006/relationships/customXml" Target="../ink/ink669.xml"/><Relationship Id="rId96" Type="http://schemas.openxmlformats.org/officeDocument/2006/relationships/customXml" Target="../ink/ink699.xml"/><Relationship Id="rId161" Type="http://schemas.openxmlformats.org/officeDocument/2006/relationships/image" Target="../media/image650.png"/><Relationship Id="rId217" Type="http://schemas.openxmlformats.org/officeDocument/2006/relationships/image" Target="../media/image890.png"/><Relationship Id="rId399" Type="http://schemas.openxmlformats.org/officeDocument/2006/relationships/customXml" Target="../ink/ink875.xml"/><Relationship Id="rId564" Type="http://schemas.openxmlformats.org/officeDocument/2006/relationships/customXml" Target="../ink/ink958.xml"/><Relationship Id="rId771" Type="http://schemas.openxmlformats.org/officeDocument/2006/relationships/customXml" Target="../ink/ink1062.xml"/><Relationship Id="rId827" Type="http://schemas.openxmlformats.org/officeDocument/2006/relationships/customXml" Target="../ink/ink1090.xml"/><Relationship Id="rId259" Type="http://schemas.openxmlformats.org/officeDocument/2006/relationships/image" Target="../media/image110.png"/><Relationship Id="rId424" Type="http://schemas.openxmlformats.org/officeDocument/2006/relationships/image" Target="../media/image178.png"/><Relationship Id="rId466" Type="http://schemas.openxmlformats.org/officeDocument/2006/relationships/image" Target="../media/image199.png"/><Relationship Id="rId631" Type="http://schemas.openxmlformats.org/officeDocument/2006/relationships/customXml" Target="../ink/ink992.xml"/><Relationship Id="rId673" Type="http://schemas.openxmlformats.org/officeDocument/2006/relationships/customXml" Target="../ink/ink1013.xml"/><Relationship Id="rId729" Type="http://schemas.openxmlformats.org/officeDocument/2006/relationships/customXml" Target="../ink/ink1041.xml"/><Relationship Id="rId23" Type="http://schemas.openxmlformats.org/officeDocument/2006/relationships/image" Target="../media/image1110.png"/><Relationship Id="rId119" Type="http://schemas.openxmlformats.org/officeDocument/2006/relationships/image" Target="../media/image440.png"/><Relationship Id="rId270" Type="http://schemas.openxmlformats.org/officeDocument/2006/relationships/customXml" Target="../ink/ink796.xml"/><Relationship Id="rId326" Type="http://schemas.openxmlformats.org/officeDocument/2006/relationships/image" Target="../media/image131.png"/><Relationship Id="rId533" Type="http://schemas.openxmlformats.org/officeDocument/2006/relationships/customXml" Target="../ink/ink942.xml"/><Relationship Id="rId65" Type="http://schemas.openxmlformats.org/officeDocument/2006/relationships/image" Target="../media/image3210.png"/><Relationship Id="rId130" Type="http://schemas.openxmlformats.org/officeDocument/2006/relationships/customXml" Target="../ink/ink722.xml"/><Relationship Id="rId368" Type="http://schemas.openxmlformats.org/officeDocument/2006/relationships/image" Target="../media/image150.png"/><Relationship Id="rId575" Type="http://schemas.openxmlformats.org/officeDocument/2006/relationships/customXml" Target="../ink/ink964.xml"/><Relationship Id="rId740" Type="http://schemas.openxmlformats.org/officeDocument/2006/relationships/image" Target="../media/image335.png"/><Relationship Id="rId782" Type="http://schemas.openxmlformats.org/officeDocument/2006/relationships/image" Target="../media/image356.png"/><Relationship Id="rId172" Type="http://schemas.openxmlformats.org/officeDocument/2006/relationships/customXml" Target="../ink/ink743.xml"/><Relationship Id="rId228" Type="http://schemas.openxmlformats.org/officeDocument/2006/relationships/customXml" Target="../ink/ink775.xml"/><Relationship Id="rId435" Type="http://schemas.openxmlformats.org/officeDocument/2006/relationships/customXml" Target="../ink/ink893.xml"/><Relationship Id="rId477" Type="http://schemas.openxmlformats.org/officeDocument/2006/relationships/customXml" Target="../ink/ink914.xml"/><Relationship Id="rId600" Type="http://schemas.openxmlformats.org/officeDocument/2006/relationships/image" Target="../media/image265.png"/><Relationship Id="rId642" Type="http://schemas.openxmlformats.org/officeDocument/2006/relationships/image" Target="../media/image286.png"/><Relationship Id="rId684" Type="http://schemas.openxmlformats.org/officeDocument/2006/relationships/image" Target="../media/image307.png"/><Relationship Id="rId281" Type="http://schemas.openxmlformats.org/officeDocument/2006/relationships/image" Target="../media/image121.png"/><Relationship Id="rId337" Type="http://schemas.openxmlformats.org/officeDocument/2006/relationships/customXml" Target="../ink/ink844.xml"/><Relationship Id="rId502" Type="http://schemas.openxmlformats.org/officeDocument/2006/relationships/image" Target="../media/image217.png"/><Relationship Id="rId34" Type="http://schemas.openxmlformats.org/officeDocument/2006/relationships/customXml" Target="../ink/ink659.xml"/><Relationship Id="rId76" Type="http://schemas.openxmlformats.org/officeDocument/2006/relationships/customXml" Target="../ink/ink680.xml"/><Relationship Id="rId141" Type="http://schemas.openxmlformats.org/officeDocument/2006/relationships/image" Target="../media/image550.png"/><Relationship Id="rId379" Type="http://schemas.openxmlformats.org/officeDocument/2006/relationships/customXml" Target="../ink/ink865.xml"/><Relationship Id="rId544" Type="http://schemas.openxmlformats.org/officeDocument/2006/relationships/image" Target="../media/image238.png"/><Relationship Id="rId586" Type="http://schemas.openxmlformats.org/officeDocument/2006/relationships/image" Target="../media/image2581.png"/><Relationship Id="rId751" Type="http://schemas.openxmlformats.org/officeDocument/2006/relationships/customXml" Target="../ink/ink1052.xml"/><Relationship Id="rId793" Type="http://schemas.openxmlformats.org/officeDocument/2006/relationships/customXml" Target="../ink/ink1073.xml"/><Relationship Id="rId807" Type="http://schemas.openxmlformats.org/officeDocument/2006/relationships/customXml" Target="../ink/ink1080.xml"/><Relationship Id="rId7" Type="http://schemas.openxmlformats.org/officeDocument/2006/relationships/image" Target="../media/image339.png"/><Relationship Id="rId183" Type="http://schemas.openxmlformats.org/officeDocument/2006/relationships/customXml" Target="../ink/ink751.xml"/><Relationship Id="rId239" Type="http://schemas.openxmlformats.org/officeDocument/2006/relationships/image" Target="../media/image100.png"/><Relationship Id="rId390" Type="http://schemas.openxmlformats.org/officeDocument/2006/relationships/image" Target="../media/image161.png"/><Relationship Id="rId404" Type="http://schemas.openxmlformats.org/officeDocument/2006/relationships/image" Target="../media/image168.png"/><Relationship Id="rId446" Type="http://schemas.openxmlformats.org/officeDocument/2006/relationships/image" Target="../media/image189.png"/><Relationship Id="rId611" Type="http://schemas.openxmlformats.org/officeDocument/2006/relationships/customXml" Target="../ink/ink982.xml"/><Relationship Id="rId653" Type="http://schemas.openxmlformats.org/officeDocument/2006/relationships/customXml" Target="../ink/ink1003.xml"/><Relationship Id="rId250" Type="http://schemas.openxmlformats.org/officeDocument/2006/relationships/customXml" Target="../ink/ink786.xml"/><Relationship Id="rId292" Type="http://schemas.openxmlformats.org/officeDocument/2006/relationships/customXml" Target="../ink/ink807.xml"/><Relationship Id="rId306" Type="http://schemas.openxmlformats.org/officeDocument/2006/relationships/customXml" Target="../ink/ink818.xml"/><Relationship Id="rId488" Type="http://schemas.openxmlformats.org/officeDocument/2006/relationships/image" Target="../media/image210.png"/><Relationship Id="rId695" Type="http://schemas.openxmlformats.org/officeDocument/2006/relationships/customXml" Target="../ink/ink1024.xml"/><Relationship Id="rId709" Type="http://schemas.openxmlformats.org/officeDocument/2006/relationships/customXml" Target="../ink/ink1031.xml"/><Relationship Id="rId45" Type="http://schemas.openxmlformats.org/officeDocument/2006/relationships/image" Target="../media/image2210.png"/><Relationship Id="rId87" Type="http://schemas.openxmlformats.org/officeDocument/2006/relationships/customXml" Target="../ink/ink690.xml"/><Relationship Id="rId110" Type="http://schemas.openxmlformats.org/officeDocument/2006/relationships/customXml" Target="../ink/ink712.xml"/><Relationship Id="rId348" Type="http://schemas.openxmlformats.org/officeDocument/2006/relationships/image" Target="../media/image140.png"/><Relationship Id="rId513" Type="http://schemas.openxmlformats.org/officeDocument/2006/relationships/customXml" Target="../ink/ink932.xml"/><Relationship Id="rId555" Type="http://schemas.openxmlformats.org/officeDocument/2006/relationships/customXml" Target="../ink/ink953.xml"/><Relationship Id="rId597" Type="http://schemas.openxmlformats.org/officeDocument/2006/relationships/customXml" Target="../ink/ink975.xml"/><Relationship Id="rId720" Type="http://schemas.openxmlformats.org/officeDocument/2006/relationships/image" Target="../media/image325.png"/><Relationship Id="rId762" Type="http://schemas.openxmlformats.org/officeDocument/2006/relationships/image" Target="../media/image346.png"/><Relationship Id="rId818" Type="http://schemas.openxmlformats.org/officeDocument/2006/relationships/image" Target="../media/image374.png"/><Relationship Id="rId152" Type="http://schemas.openxmlformats.org/officeDocument/2006/relationships/customXml" Target="../ink/ink733.xml"/><Relationship Id="rId194" Type="http://schemas.openxmlformats.org/officeDocument/2006/relationships/customXml" Target="../ink/ink758.xml"/><Relationship Id="rId208" Type="http://schemas.openxmlformats.org/officeDocument/2006/relationships/customXml" Target="../ink/ink765.xml"/><Relationship Id="rId415" Type="http://schemas.openxmlformats.org/officeDocument/2006/relationships/customXml" Target="../ink/ink883.xml"/><Relationship Id="rId457" Type="http://schemas.openxmlformats.org/officeDocument/2006/relationships/customXml" Target="../ink/ink904.xml"/><Relationship Id="rId622" Type="http://schemas.openxmlformats.org/officeDocument/2006/relationships/image" Target="../media/image276.png"/><Relationship Id="rId261" Type="http://schemas.openxmlformats.org/officeDocument/2006/relationships/image" Target="../media/image111.png"/><Relationship Id="rId499" Type="http://schemas.openxmlformats.org/officeDocument/2006/relationships/customXml" Target="../ink/ink925.xml"/><Relationship Id="rId664" Type="http://schemas.openxmlformats.org/officeDocument/2006/relationships/image" Target="../media/image2971.png"/><Relationship Id="rId14" Type="http://schemas.openxmlformats.org/officeDocument/2006/relationships/customXml" Target="../ink/ink649.xml"/><Relationship Id="rId56" Type="http://schemas.openxmlformats.org/officeDocument/2006/relationships/customXml" Target="../ink/ink670.xml"/><Relationship Id="rId317" Type="http://schemas.openxmlformats.org/officeDocument/2006/relationships/customXml" Target="../ink/ink829.xml"/><Relationship Id="rId359" Type="http://schemas.openxmlformats.org/officeDocument/2006/relationships/customXml" Target="../ink/ink855.xml"/><Relationship Id="rId524" Type="http://schemas.openxmlformats.org/officeDocument/2006/relationships/image" Target="../media/image228.png"/><Relationship Id="rId566" Type="http://schemas.openxmlformats.org/officeDocument/2006/relationships/customXml" Target="../ink/ink959.xml"/><Relationship Id="rId731" Type="http://schemas.openxmlformats.org/officeDocument/2006/relationships/customXml" Target="../ink/ink1042.xml"/><Relationship Id="rId773" Type="http://schemas.openxmlformats.org/officeDocument/2006/relationships/customXml" Target="../ink/ink1063.xml"/><Relationship Id="rId98" Type="http://schemas.openxmlformats.org/officeDocument/2006/relationships/customXml" Target="../ink/ink701.xml"/><Relationship Id="rId121" Type="http://schemas.openxmlformats.org/officeDocument/2006/relationships/image" Target="../media/image450.png"/><Relationship Id="rId163" Type="http://schemas.openxmlformats.org/officeDocument/2006/relationships/image" Target="../media/image660.png"/><Relationship Id="rId219" Type="http://schemas.openxmlformats.org/officeDocument/2006/relationships/image" Target="../media/image900.png"/><Relationship Id="rId370" Type="http://schemas.openxmlformats.org/officeDocument/2006/relationships/image" Target="../media/image151.png"/><Relationship Id="rId426" Type="http://schemas.openxmlformats.org/officeDocument/2006/relationships/image" Target="../media/image179.png"/><Relationship Id="rId633" Type="http://schemas.openxmlformats.org/officeDocument/2006/relationships/customXml" Target="../ink/ink993.xml"/><Relationship Id="rId829" Type="http://schemas.openxmlformats.org/officeDocument/2006/relationships/customXml" Target="../ink/ink1091.xml"/><Relationship Id="rId230" Type="http://schemas.openxmlformats.org/officeDocument/2006/relationships/customXml" Target="../ink/ink776.xml"/><Relationship Id="rId468" Type="http://schemas.openxmlformats.org/officeDocument/2006/relationships/image" Target="../media/image200.png"/><Relationship Id="rId675" Type="http://schemas.openxmlformats.org/officeDocument/2006/relationships/customXml" Target="../ink/ink1014.xml"/><Relationship Id="rId25" Type="http://schemas.openxmlformats.org/officeDocument/2006/relationships/image" Target="../media/image1210.png"/><Relationship Id="rId67" Type="http://schemas.openxmlformats.org/officeDocument/2006/relationships/image" Target="../media/image3310.png"/><Relationship Id="rId272" Type="http://schemas.openxmlformats.org/officeDocument/2006/relationships/customXml" Target="../ink/ink797.xml"/><Relationship Id="rId328" Type="http://schemas.openxmlformats.org/officeDocument/2006/relationships/image" Target="../media/image132.png"/><Relationship Id="rId535" Type="http://schemas.openxmlformats.org/officeDocument/2006/relationships/customXml" Target="../ink/ink943.xml"/><Relationship Id="rId577" Type="http://schemas.openxmlformats.org/officeDocument/2006/relationships/customXml" Target="../ink/ink965.xml"/><Relationship Id="rId700" Type="http://schemas.openxmlformats.org/officeDocument/2006/relationships/image" Target="../media/image315.png"/><Relationship Id="rId742" Type="http://schemas.openxmlformats.org/officeDocument/2006/relationships/image" Target="../media/image336.png"/><Relationship Id="rId132" Type="http://schemas.openxmlformats.org/officeDocument/2006/relationships/customXml" Target="../ink/ink723.xml"/><Relationship Id="rId174" Type="http://schemas.openxmlformats.org/officeDocument/2006/relationships/customXml" Target="../ink/ink744.xml"/><Relationship Id="rId381" Type="http://schemas.openxmlformats.org/officeDocument/2006/relationships/customXml" Target="../ink/ink866.xml"/><Relationship Id="rId602" Type="http://schemas.openxmlformats.org/officeDocument/2006/relationships/image" Target="../media/image266.png"/><Relationship Id="rId784" Type="http://schemas.openxmlformats.org/officeDocument/2006/relationships/image" Target="../media/image357.png"/><Relationship Id="rId241" Type="http://schemas.openxmlformats.org/officeDocument/2006/relationships/image" Target="../media/image101.png"/><Relationship Id="rId437" Type="http://schemas.openxmlformats.org/officeDocument/2006/relationships/customXml" Target="../ink/ink894.xml"/><Relationship Id="rId479" Type="http://schemas.openxmlformats.org/officeDocument/2006/relationships/customXml" Target="../ink/ink915.xml"/><Relationship Id="rId644" Type="http://schemas.openxmlformats.org/officeDocument/2006/relationships/image" Target="../media/image2871.png"/><Relationship Id="rId686" Type="http://schemas.openxmlformats.org/officeDocument/2006/relationships/image" Target="../media/image308.png"/><Relationship Id="rId36" Type="http://schemas.openxmlformats.org/officeDocument/2006/relationships/customXml" Target="../ink/ink660.xml"/><Relationship Id="rId283" Type="http://schemas.openxmlformats.org/officeDocument/2006/relationships/image" Target="../media/image122.png"/><Relationship Id="rId339" Type="http://schemas.openxmlformats.org/officeDocument/2006/relationships/customXml" Target="../ink/ink845.xml"/><Relationship Id="rId490" Type="http://schemas.openxmlformats.org/officeDocument/2006/relationships/image" Target="../media/image211.png"/><Relationship Id="rId504" Type="http://schemas.openxmlformats.org/officeDocument/2006/relationships/image" Target="../media/image218.png"/><Relationship Id="rId546" Type="http://schemas.openxmlformats.org/officeDocument/2006/relationships/image" Target="../media/image239.png"/><Relationship Id="rId711" Type="http://schemas.openxmlformats.org/officeDocument/2006/relationships/customXml" Target="../ink/ink1032.xml"/><Relationship Id="rId753" Type="http://schemas.openxmlformats.org/officeDocument/2006/relationships/customXml" Target="../ink/ink1053.xml"/><Relationship Id="rId78" Type="http://schemas.openxmlformats.org/officeDocument/2006/relationships/customXml" Target="../ink/ink681.xml"/><Relationship Id="rId101" Type="http://schemas.openxmlformats.org/officeDocument/2006/relationships/customXml" Target="../ink/ink704.xml"/><Relationship Id="rId143" Type="http://schemas.openxmlformats.org/officeDocument/2006/relationships/image" Target="../media/image560.png"/><Relationship Id="rId185" Type="http://schemas.openxmlformats.org/officeDocument/2006/relationships/customXml" Target="../ink/ink753.xml"/><Relationship Id="rId350" Type="http://schemas.openxmlformats.org/officeDocument/2006/relationships/image" Target="../media/image141.png"/><Relationship Id="rId406" Type="http://schemas.openxmlformats.org/officeDocument/2006/relationships/image" Target="../media/image169.png"/><Relationship Id="rId588" Type="http://schemas.openxmlformats.org/officeDocument/2006/relationships/image" Target="../media/image259.png"/><Relationship Id="rId795" Type="http://schemas.openxmlformats.org/officeDocument/2006/relationships/customXml" Target="../ink/ink1074.xml"/><Relationship Id="rId809" Type="http://schemas.openxmlformats.org/officeDocument/2006/relationships/customXml" Target="../ink/ink1081.xml"/><Relationship Id="rId9" Type="http://schemas.openxmlformats.org/officeDocument/2006/relationships/image" Target="../media/image410.png"/><Relationship Id="rId210" Type="http://schemas.openxmlformats.org/officeDocument/2006/relationships/customXml" Target="../ink/ink766.xml"/><Relationship Id="rId392" Type="http://schemas.openxmlformats.org/officeDocument/2006/relationships/image" Target="../media/image162.png"/><Relationship Id="rId448" Type="http://schemas.openxmlformats.org/officeDocument/2006/relationships/image" Target="../media/image190.png"/><Relationship Id="rId613" Type="http://schemas.openxmlformats.org/officeDocument/2006/relationships/customXml" Target="../ink/ink983.xml"/><Relationship Id="rId655" Type="http://schemas.openxmlformats.org/officeDocument/2006/relationships/customXml" Target="../ink/ink1004.xml"/><Relationship Id="rId697" Type="http://schemas.openxmlformats.org/officeDocument/2006/relationships/customXml" Target="../ink/ink1025.xml"/><Relationship Id="rId820" Type="http://schemas.openxmlformats.org/officeDocument/2006/relationships/image" Target="../media/image375.png"/><Relationship Id="rId252" Type="http://schemas.openxmlformats.org/officeDocument/2006/relationships/customXml" Target="../ink/ink787.xml"/><Relationship Id="rId294" Type="http://schemas.openxmlformats.org/officeDocument/2006/relationships/customXml" Target="../ink/ink808.xml"/><Relationship Id="rId308" Type="http://schemas.openxmlformats.org/officeDocument/2006/relationships/customXml" Target="../ink/ink820.xml"/><Relationship Id="rId515" Type="http://schemas.openxmlformats.org/officeDocument/2006/relationships/customXml" Target="../ink/ink933.xml"/><Relationship Id="rId722" Type="http://schemas.openxmlformats.org/officeDocument/2006/relationships/image" Target="../media/image326.png"/><Relationship Id="rId47" Type="http://schemas.openxmlformats.org/officeDocument/2006/relationships/image" Target="../media/image2310.png"/><Relationship Id="rId89" Type="http://schemas.openxmlformats.org/officeDocument/2006/relationships/customXml" Target="../ink/ink692.xml"/><Relationship Id="rId112" Type="http://schemas.openxmlformats.org/officeDocument/2006/relationships/customXml" Target="../ink/ink713.xml"/><Relationship Id="rId154" Type="http://schemas.openxmlformats.org/officeDocument/2006/relationships/customXml" Target="../ink/ink734.xml"/><Relationship Id="rId361" Type="http://schemas.openxmlformats.org/officeDocument/2006/relationships/customXml" Target="../ink/ink856.xml"/><Relationship Id="rId557" Type="http://schemas.openxmlformats.org/officeDocument/2006/relationships/customXml" Target="../ink/ink954.xml"/><Relationship Id="rId599" Type="http://schemas.openxmlformats.org/officeDocument/2006/relationships/customXml" Target="../ink/ink976.xml"/><Relationship Id="rId764" Type="http://schemas.openxmlformats.org/officeDocument/2006/relationships/image" Target="../media/image347.png"/><Relationship Id="rId196" Type="http://schemas.openxmlformats.org/officeDocument/2006/relationships/customXml" Target="../ink/ink759.xml"/><Relationship Id="rId417" Type="http://schemas.openxmlformats.org/officeDocument/2006/relationships/customXml" Target="../ink/ink884.xml"/><Relationship Id="rId459" Type="http://schemas.openxmlformats.org/officeDocument/2006/relationships/customXml" Target="../ink/ink905.xml"/><Relationship Id="rId624" Type="http://schemas.openxmlformats.org/officeDocument/2006/relationships/image" Target="../media/image2771.png"/><Relationship Id="rId666" Type="http://schemas.openxmlformats.org/officeDocument/2006/relationships/image" Target="../media/image298.png"/><Relationship Id="rId831" Type="http://schemas.openxmlformats.org/officeDocument/2006/relationships/customXml" Target="../ink/ink1092.xml"/><Relationship Id="rId16" Type="http://schemas.openxmlformats.org/officeDocument/2006/relationships/customXml" Target="../ink/ink650.xml"/><Relationship Id="rId221" Type="http://schemas.openxmlformats.org/officeDocument/2006/relationships/image" Target="../media/image911.png"/><Relationship Id="rId263" Type="http://schemas.openxmlformats.org/officeDocument/2006/relationships/image" Target="../media/image112.png"/><Relationship Id="rId319" Type="http://schemas.openxmlformats.org/officeDocument/2006/relationships/customXml" Target="../ink/ink831.xml"/><Relationship Id="rId470" Type="http://schemas.openxmlformats.org/officeDocument/2006/relationships/image" Target="../media/image201.png"/><Relationship Id="rId526" Type="http://schemas.openxmlformats.org/officeDocument/2006/relationships/image" Target="../media/image229.png"/><Relationship Id="rId58" Type="http://schemas.openxmlformats.org/officeDocument/2006/relationships/customXml" Target="../ink/ink671.xml"/><Relationship Id="rId123" Type="http://schemas.openxmlformats.org/officeDocument/2006/relationships/image" Target="../media/image460.png"/><Relationship Id="rId330" Type="http://schemas.openxmlformats.org/officeDocument/2006/relationships/image" Target="../media/image133.png"/><Relationship Id="rId568" Type="http://schemas.openxmlformats.org/officeDocument/2006/relationships/customXml" Target="../ink/ink960.xml"/><Relationship Id="rId733" Type="http://schemas.openxmlformats.org/officeDocument/2006/relationships/customXml" Target="../ink/ink1043.xml"/><Relationship Id="rId775" Type="http://schemas.openxmlformats.org/officeDocument/2006/relationships/customXml" Target="../ink/ink1064.xml"/><Relationship Id="rId165" Type="http://schemas.openxmlformats.org/officeDocument/2006/relationships/image" Target="../media/image670.png"/><Relationship Id="rId372" Type="http://schemas.openxmlformats.org/officeDocument/2006/relationships/image" Target="../media/image152.png"/><Relationship Id="rId428" Type="http://schemas.openxmlformats.org/officeDocument/2006/relationships/image" Target="../media/image180.png"/><Relationship Id="rId635" Type="http://schemas.openxmlformats.org/officeDocument/2006/relationships/customXml" Target="../ink/ink994.xml"/><Relationship Id="rId677" Type="http://schemas.openxmlformats.org/officeDocument/2006/relationships/customXml" Target="../ink/ink1015.xml"/><Relationship Id="rId800" Type="http://schemas.openxmlformats.org/officeDocument/2006/relationships/image" Target="../media/image365.png"/><Relationship Id="rId232" Type="http://schemas.openxmlformats.org/officeDocument/2006/relationships/customXml" Target="../ink/ink777.xml"/><Relationship Id="rId274" Type="http://schemas.openxmlformats.org/officeDocument/2006/relationships/customXml" Target="../ink/ink798.xml"/><Relationship Id="rId481" Type="http://schemas.openxmlformats.org/officeDocument/2006/relationships/customXml" Target="../ink/ink916.xml"/><Relationship Id="rId702" Type="http://schemas.openxmlformats.org/officeDocument/2006/relationships/image" Target="../media/image316.png"/><Relationship Id="rId27" Type="http://schemas.openxmlformats.org/officeDocument/2006/relationships/image" Target="../media/image1310.png"/><Relationship Id="rId69" Type="http://schemas.openxmlformats.org/officeDocument/2006/relationships/image" Target="../media/image345.png"/><Relationship Id="rId134" Type="http://schemas.openxmlformats.org/officeDocument/2006/relationships/customXml" Target="../ink/ink724.xml"/><Relationship Id="rId537" Type="http://schemas.openxmlformats.org/officeDocument/2006/relationships/customXml" Target="../ink/ink944.xml"/><Relationship Id="rId579" Type="http://schemas.openxmlformats.org/officeDocument/2006/relationships/customXml" Target="../ink/ink966.xml"/><Relationship Id="rId744" Type="http://schemas.openxmlformats.org/officeDocument/2006/relationships/image" Target="../media/image337.png"/><Relationship Id="rId786" Type="http://schemas.openxmlformats.org/officeDocument/2006/relationships/image" Target="../media/image358.png"/><Relationship Id="rId80" Type="http://schemas.openxmlformats.org/officeDocument/2006/relationships/customXml" Target="../ink/ink683.xml"/><Relationship Id="rId176" Type="http://schemas.openxmlformats.org/officeDocument/2006/relationships/customXml" Target="../ink/ink745.xml"/><Relationship Id="rId341" Type="http://schemas.openxmlformats.org/officeDocument/2006/relationships/customXml" Target="../ink/ink846.xml"/><Relationship Id="rId383" Type="http://schemas.openxmlformats.org/officeDocument/2006/relationships/customXml" Target="../ink/ink867.xml"/><Relationship Id="rId439" Type="http://schemas.openxmlformats.org/officeDocument/2006/relationships/customXml" Target="../ink/ink895.xml"/><Relationship Id="rId590" Type="http://schemas.openxmlformats.org/officeDocument/2006/relationships/image" Target="../media/image260.png"/><Relationship Id="rId604" Type="http://schemas.openxmlformats.org/officeDocument/2006/relationships/image" Target="../media/image267.png"/><Relationship Id="rId646" Type="http://schemas.openxmlformats.org/officeDocument/2006/relationships/image" Target="../media/image288.png"/><Relationship Id="rId811" Type="http://schemas.openxmlformats.org/officeDocument/2006/relationships/customXml" Target="../ink/ink1082.xml"/><Relationship Id="rId201" Type="http://schemas.openxmlformats.org/officeDocument/2006/relationships/image" Target="../media/image811.png"/><Relationship Id="rId243" Type="http://schemas.openxmlformats.org/officeDocument/2006/relationships/image" Target="../media/image102.png"/><Relationship Id="rId285" Type="http://schemas.openxmlformats.org/officeDocument/2006/relationships/image" Target="../media/image123.png"/><Relationship Id="rId450" Type="http://schemas.openxmlformats.org/officeDocument/2006/relationships/image" Target="../media/image191.png"/><Relationship Id="rId506" Type="http://schemas.openxmlformats.org/officeDocument/2006/relationships/image" Target="../media/image219.png"/><Relationship Id="rId688" Type="http://schemas.openxmlformats.org/officeDocument/2006/relationships/image" Target="../media/image309.png"/><Relationship Id="rId38" Type="http://schemas.openxmlformats.org/officeDocument/2006/relationships/customXml" Target="../ink/ink661.xml"/><Relationship Id="rId103" Type="http://schemas.openxmlformats.org/officeDocument/2006/relationships/customXml" Target="../ink/ink706.xml"/><Relationship Id="rId310" Type="http://schemas.openxmlformats.org/officeDocument/2006/relationships/customXml" Target="../ink/ink822.xml"/><Relationship Id="rId492" Type="http://schemas.openxmlformats.org/officeDocument/2006/relationships/image" Target="../media/image212.png"/><Relationship Id="rId548" Type="http://schemas.openxmlformats.org/officeDocument/2006/relationships/image" Target="../media/image240.png"/><Relationship Id="rId713" Type="http://schemas.openxmlformats.org/officeDocument/2006/relationships/customXml" Target="../ink/ink1033.xml"/><Relationship Id="rId755" Type="http://schemas.openxmlformats.org/officeDocument/2006/relationships/customXml" Target="../ink/ink1054.xml"/><Relationship Id="rId797" Type="http://schemas.openxmlformats.org/officeDocument/2006/relationships/customXml" Target="../ink/ink1075.xml"/><Relationship Id="rId91" Type="http://schemas.openxmlformats.org/officeDocument/2006/relationships/customXml" Target="../ink/ink694.xml"/><Relationship Id="rId145" Type="http://schemas.openxmlformats.org/officeDocument/2006/relationships/image" Target="../media/image570.png"/><Relationship Id="rId187" Type="http://schemas.openxmlformats.org/officeDocument/2006/relationships/image" Target="../media/image740.png"/><Relationship Id="rId352" Type="http://schemas.openxmlformats.org/officeDocument/2006/relationships/image" Target="../media/image142.png"/><Relationship Id="rId394" Type="http://schemas.openxmlformats.org/officeDocument/2006/relationships/image" Target="../media/image163.png"/><Relationship Id="rId408" Type="http://schemas.openxmlformats.org/officeDocument/2006/relationships/image" Target="../media/image170.png"/><Relationship Id="rId615" Type="http://schemas.openxmlformats.org/officeDocument/2006/relationships/customXml" Target="../ink/ink984.xml"/><Relationship Id="rId822" Type="http://schemas.openxmlformats.org/officeDocument/2006/relationships/image" Target="../media/image376.png"/><Relationship Id="rId212" Type="http://schemas.openxmlformats.org/officeDocument/2006/relationships/customXml" Target="../ink/ink767.xml"/><Relationship Id="rId254" Type="http://schemas.openxmlformats.org/officeDocument/2006/relationships/customXml" Target="../ink/ink788.xml"/><Relationship Id="rId657" Type="http://schemas.openxmlformats.org/officeDocument/2006/relationships/customXml" Target="../ink/ink1005.xml"/><Relationship Id="rId699" Type="http://schemas.openxmlformats.org/officeDocument/2006/relationships/customXml" Target="../ink/ink1026.xml"/><Relationship Id="rId49" Type="http://schemas.openxmlformats.org/officeDocument/2006/relationships/image" Target="../media/image2410.png"/><Relationship Id="rId114" Type="http://schemas.openxmlformats.org/officeDocument/2006/relationships/customXml" Target="../ink/ink714.xml"/><Relationship Id="rId296" Type="http://schemas.openxmlformats.org/officeDocument/2006/relationships/customXml" Target="../ink/ink809.xml"/><Relationship Id="rId461" Type="http://schemas.openxmlformats.org/officeDocument/2006/relationships/customXml" Target="../ink/ink906.xml"/><Relationship Id="rId517" Type="http://schemas.openxmlformats.org/officeDocument/2006/relationships/customXml" Target="../ink/ink934.xml"/><Relationship Id="rId559" Type="http://schemas.openxmlformats.org/officeDocument/2006/relationships/image" Target="../media/image245.png"/><Relationship Id="rId724" Type="http://schemas.openxmlformats.org/officeDocument/2006/relationships/image" Target="../media/image327.png"/><Relationship Id="rId766" Type="http://schemas.openxmlformats.org/officeDocument/2006/relationships/image" Target="../media/image3481.png"/><Relationship Id="rId60" Type="http://schemas.openxmlformats.org/officeDocument/2006/relationships/customXml" Target="../ink/ink672.xml"/><Relationship Id="rId156" Type="http://schemas.openxmlformats.org/officeDocument/2006/relationships/customXml" Target="../ink/ink735.xml"/><Relationship Id="rId198" Type="http://schemas.openxmlformats.org/officeDocument/2006/relationships/customXml" Target="../ink/ink760.xml"/><Relationship Id="rId321" Type="http://schemas.openxmlformats.org/officeDocument/2006/relationships/customXml" Target="../ink/ink833.xml"/><Relationship Id="rId363" Type="http://schemas.openxmlformats.org/officeDocument/2006/relationships/customXml" Target="../ink/ink857.xml"/><Relationship Id="rId419" Type="http://schemas.openxmlformats.org/officeDocument/2006/relationships/customXml" Target="../ink/ink885.xml"/><Relationship Id="rId570" Type="http://schemas.openxmlformats.org/officeDocument/2006/relationships/image" Target="../media/image250.png"/><Relationship Id="rId626" Type="http://schemas.openxmlformats.org/officeDocument/2006/relationships/image" Target="../media/image278.png"/><Relationship Id="rId223" Type="http://schemas.openxmlformats.org/officeDocument/2006/relationships/image" Target="../media/image920.png"/><Relationship Id="rId430" Type="http://schemas.openxmlformats.org/officeDocument/2006/relationships/image" Target="../media/image181.png"/><Relationship Id="rId668" Type="http://schemas.openxmlformats.org/officeDocument/2006/relationships/image" Target="../media/image299.png"/><Relationship Id="rId833" Type="http://schemas.openxmlformats.org/officeDocument/2006/relationships/customXml" Target="../ink/ink1093.xml"/><Relationship Id="rId18" Type="http://schemas.openxmlformats.org/officeDocument/2006/relationships/customXml" Target="../ink/ink651.xml"/><Relationship Id="rId265" Type="http://schemas.openxmlformats.org/officeDocument/2006/relationships/image" Target="../media/image113.png"/><Relationship Id="rId472" Type="http://schemas.openxmlformats.org/officeDocument/2006/relationships/image" Target="../media/image202.png"/><Relationship Id="rId528" Type="http://schemas.openxmlformats.org/officeDocument/2006/relationships/image" Target="../media/image230.png"/><Relationship Id="rId735" Type="http://schemas.openxmlformats.org/officeDocument/2006/relationships/customXml" Target="../ink/ink1044.xml"/><Relationship Id="rId125" Type="http://schemas.openxmlformats.org/officeDocument/2006/relationships/image" Target="../media/image47.png"/><Relationship Id="rId167" Type="http://schemas.openxmlformats.org/officeDocument/2006/relationships/image" Target="../media/image680.png"/><Relationship Id="rId332" Type="http://schemas.openxmlformats.org/officeDocument/2006/relationships/customXml" Target="../ink/ink840.xml"/><Relationship Id="rId374" Type="http://schemas.openxmlformats.org/officeDocument/2006/relationships/image" Target="../media/image153.png"/><Relationship Id="rId581" Type="http://schemas.openxmlformats.org/officeDocument/2006/relationships/customXml" Target="../ink/ink967.xml"/><Relationship Id="rId777" Type="http://schemas.openxmlformats.org/officeDocument/2006/relationships/customXml" Target="../ink/ink1065.xml"/><Relationship Id="rId71" Type="http://schemas.openxmlformats.org/officeDocument/2006/relationships/image" Target="../media/image350.png"/><Relationship Id="rId234" Type="http://schemas.openxmlformats.org/officeDocument/2006/relationships/customXml" Target="../ink/ink778.xml"/><Relationship Id="rId637" Type="http://schemas.openxmlformats.org/officeDocument/2006/relationships/customXml" Target="../ink/ink995.xml"/><Relationship Id="rId679" Type="http://schemas.openxmlformats.org/officeDocument/2006/relationships/customXml" Target="../ink/ink1016.xml"/><Relationship Id="rId802" Type="http://schemas.openxmlformats.org/officeDocument/2006/relationships/image" Target="../media/image366.png"/><Relationship Id="rId2" Type="http://schemas.openxmlformats.org/officeDocument/2006/relationships/customXml" Target="../ink/ink643.xml"/><Relationship Id="rId29" Type="http://schemas.openxmlformats.org/officeDocument/2006/relationships/image" Target="../media/image1410.png"/><Relationship Id="rId276" Type="http://schemas.openxmlformats.org/officeDocument/2006/relationships/customXml" Target="../ink/ink799.xml"/><Relationship Id="rId441" Type="http://schemas.openxmlformats.org/officeDocument/2006/relationships/customXml" Target="../ink/ink896.xml"/><Relationship Id="rId483" Type="http://schemas.openxmlformats.org/officeDocument/2006/relationships/customXml" Target="../ink/ink917.xml"/><Relationship Id="rId539" Type="http://schemas.openxmlformats.org/officeDocument/2006/relationships/customXml" Target="../ink/ink945.xml"/><Relationship Id="rId690" Type="http://schemas.openxmlformats.org/officeDocument/2006/relationships/image" Target="../media/image310.png"/><Relationship Id="rId704" Type="http://schemas.openxmlformats.org/officeDocument/2006/relationships/image" Target="../media/image317.png"/><Relationship Id="rId746" Type="http://schemas.openxmlformats.org/officeDocument/2006/relationships/image" Target="../media/image338.png"/><Relationship Id="rId40" Type="http://schemas.openxmlformats.org/officeDocument/2006/relationships/customXml" Target="../ink/ink662.xml"/><Relationship Id="rId136" Type="http://schemas.openxmlformats.org/officeDocument/2006/relationships/customXml" Target="../ink/ink725.xml"/><Relationship Id="rId178" Type="http://schemas.openxmlformats.org/officeDocument/2006/relationships/customXml" Target="../ink/ink746.xml"/><Relationship Id="rId301" Type="http://schemas.openxmlformats.org/officeDocument/2006/relationships/customXml" Target="../ink/ink813.xml"/><Relationship Id="rId343" Type="http://schemas.openxmlformats.org/officeDocument/2006/relationships/customXml" Target="../ink/ink847.xml"/><Relationship Id="rId550" Type="http://schemas.openxmlformats.org/officeDocument/2006/relationships/image" Target="../media/image241.png"/><Relationship Id="rId788" Type="http://schemas.openxmlformats.org/officeDocument/2006/relationships/image" Target="../media/image359.png"/><Relationship Id="rId82" Type="http://schemas.openxmlformats.org/officeDocument/2006/relationships/customXml" Target="../ink/ink685.xml"/><Relationship Id="rId203" Type="http://schemas.openxmlformats.org/officeDocument/2006/relationships/image" Target="../media/image820.png"/><Relationship Id="rId385" Type="http://schemas.openxmlformats.org/officeDocument/2006/relationships/customXml" Target="../ink/ink868.xml"/><Relationship Id="rId592" Type="http://schemas.openxmlformats.org/officeDocument/2006/relationships/image" Target="../media/image261.png"/><Relationship Id="rId606" Type="http://schemas.openxmlformats.org/officeDocument/2006/relationships/image" Target="../media/image268.png"/><Relationship Id="rId648" Type="http://schemas.openxmlformats.org/officeDocument/2006/relationships/image" Target="../media/image289.png"/><Relationship Id="rId813" Type="http://schemas.openxmlformats.org/officeDocument/2006/relationships/customXml" Target="../ink/ink1083.xml"/><Relationship Id="rId245" Type="http://schemas.openxmlformats.org/officeDocument/2006/relationships/image" Target="../media/image103.png"/><Relationship Id="rId287" Type="http://schemas.openxmlformats.org/officeDocument/2006/relationships/image" Target="../media/image124.png"/><Relationship Id="rId410" Type="http://schemas.openxmlformats.org/officeDocument/2006/relationships/image" Target="../media/image171.png"/><Relationship Id="rId452" Type="http://schemas.openxmlformats.org/officeDocument/2006/relationships/image" Target="../media/image192.png"/><Relationship Id="rId494" Type="http://schemas.openxmlformats.org/officeDocument/2006/relationships/image" Target="../media/image213.png"/><Relationship Id="rId508" Type="http://schemas.openxmlformats.org/officeDocument/2006/relationships/image" Target="../media/image220.png"/><Relationship Id="rId715" Type="http://schemas.openxmlformats.org/officeDocument/2006/relationships/customXml" Target="../ink/ink1034.xml"/><Relationship Id="rId105" Type="http://schemas.openxmlformats.org/officeDocument/2006/relationships/customXml" Target="../ink/ink708.xml"/><Relationship Id="rId147" Type="http://schemas.openxmlformats.org/officeDocument/2006/relationships/image" Target="../media/image580.png"/><Relationship Id="rId312" Type="http://schemas.openxmlformats.org/officeDocument/2006/relationships/customXml" Target="../ink/ink824.xml"/><Relationship Id="rId354" Type="http://schemas.openxmlformats.org/officeDocument/2006/relationships/image" Target="../media/image143.png"/><Relationship Id="rId757" Type="http://schemas.openxmlformats.org/officeDocument/2006/relationships/customXml" Target="../ink/ink1055.xml"/><Relationship Id="rId799" Type="http://schemas.openxmlformats.org/officeDocument/2006/relationships/customXml" Target="../ink/ink1076.xml"/><Relationship Id="rId51" Type="http://schemas.openxmlformats.org/officeDocument/2006/relationships/image" Target="../media/image251.png"/><Relationship Id="rId93" Type="http://schemas.openxmlformats.org/officeDocument/2006/relationships/customXml" Target="../ink/ink696.xml"/><Relationship Id="rId189" Type="http://schemas.openxmlformats.org/officeDocument/2006/relationships/image" Target="../media/image750.png"/><Relationship Id="rId396" Type="http://schemas.openxmlformats.org/officeDocument/2006/relationships/image" Target="../media/image164.png"/><Relationship Id="rId561" Type="http://schemas.openxmlformats.org/officeDocument/2006/relationships/image" Target="../media/image246.png"/><Relationship Id="rId617" Type="http://schemas.openxmlformats.org/officeDocument/2006/relationships/customXml" Target="../ink/ink985.xml"/><Relationship Id="rId659" Type="http://schemas.openxmlformats.org/officeDocument/2006/relationships/customXml" Target="../ink/ink1006.xml"/><Relationship Id="rId824" Type="http://schemas.openxmlformats.org/officeDocument/2006/relationships/image" Target="../media/image377.png"/><Relationship Id="rId214" Type="http://schemas.openxmlformats.org/officeDocument/2006/relationships/customXml" Target="../ink/ink768.xml"/><Relationship Id="rId256" Type="http://schemas.openxmlformats.org/officeDocument/2006/relationships/customXml" Target="../ink/ink789.xml"/><Relationship Id="rId298" Type="http://schemas.openxmlformats.org/officeDocument/2006/relationships/customXml" Target="../ink/ink810.xml"/><Relationship Id="rId421" Type="http://schemas.openxmlformats.org/officeDocument/2006/relationships/customXml" Target="../ink/ink886.xml"/><Relationship Id="rId463" Type="http://schemas.openxmlformats.org/officeDocument/2006/relationships/customXml" Target="../ink/ink907.xml"/><Relationship Id="rId519" Type="http://schemas.openxmlformats.org/officeDocument/2006/relationships/customXml" Target="../ink/ink935.xml"/><Relationship Id="rId670" Type="http://schemas.openxmlformats.org/officeDocument/2006/relationships/image" Target="../media/image300.png"/><Relationship Id="rId116" Type="http://schemas.openxmlformats.org/officeDocument/2006/relationships/customXml" Target="../ink/ink715.xml"/><Relationship Id="rId158" Type="http://schemas.openxmlformats.org/officeDocument/2006/relationships/customXml" Target="../ink/ink736.xml"/><Relationship Id="rId323" Type="http://schemas.openxmlformats.org/officeDocument/2006/relationships/customXml" Target="../ink/ink835.xml"/><Relationship Id="rId530" Type="http://schemas.openxmlformats.org/officeDocument/2006/relationships/image" Target="../media/image231.png"/><Relationship Id="rId726" Type="http://schemas.openxmlformats.org/officeDocument/2006/relationships/image" Target="../media/image328.png"/><Relationship Id="rId768" Type="http://schemas.openxmlformats.org/officeDocument/2006/relationships/image" Target="../media/image3491.png"/><Relationship Id="rId20" Type="http://schemas.openxmlformats.org/officeDocument/2006/relationships/customXml" Target="../ink/ink652.xml"/><Relationship Id="rId62" Type="http://schemas.openxmlformats.org/officeDocument/2006/relationships/customXml" Target="../ink/ink673.xml"/><Relationship Id="rId365" Type="http://schemas.openxmlformats.org/officeDocument/2006/relationships/customXml" Target="../ink/ink858.xml"/><Relationship Id="rId572" Type="http://schemas.openxmlformats.org/officeDocument/2006/relationships/image" Target="../media/image2512.png"/><Relationship Id="rId628" Type="http://schemas.openxmlformats.org/officeDocument/2006/relationships/image" Target="../media/image279.png"/><Relationship Id="rId225" Type="http://schemas.openxmlformats.org/officeDocument/2006/relationships/image" Target="../media/image930.png"/><Relationship Id="rId267" Type="http://schemas.openxmlformats.org/officeDocument/2006/relationships/image" Target="../media/image114.png"/><Relationship Id="rId432" Type="http://schemas.openxmlformats.org/officeDocument/2006/relationships/image" Target="../media/image182.png"/><Relationship Id="rId474" Type="http://schemas.openxmlformats.org/officeDocument/2006/relationships/image" Target="../media/image203.png"/><Relationship Id="rId127" Type="http://schemas.openxmlformats.org/officeDocument/2006/relationships/image" Target="../media/image48.png"/><Relationship Id="rId681" Type="http://schemas.openxmlformats.org/officeDocument/2006/relationships/customXml" Target="../ink/ink1017.xml"/><Relationship Id="rId737" Type="http://schemas.openxmlformats.org/officeDocument/2006/relationships/customXml" Target="../ink/ink1045.xml"/><Relationship Id="rId779" Type="http://schemas.openxmlformats.org/officeDocument/2006/relationships/customXml" Target="../ink/ink1066.xml"/><Relationship Id="rId31" Type="http://schemas.openxmlformats.org/officeDocument/2006/relationships/image" Target="../media/image1510.png"/><Relationship Id="rId73" Type="http://schemas.openxmlformats.org/officeDocument/2006/relationships/image" Target="../media/image3610.png"/><Relationship Id="rId169" Type="http://schemas.openxmlformats.org/officeDocument/2006/relationships/image" Target="../media/image690.png"/><Relationship Id="rId334" Type="http://schemas.openxmlformats.org/officeDocument/2006/relationships/customXml" Target="../ink/ink842.xml"/><Relationship Id="rId376" Type="http://schemas.openxmlformats.org/officeDocument/2006/relationships/image" Target="../media/image154.png"/><Relationship Id="rId541" Type="http://schemas.openxmlformats.org/officeDocument/2006/relationships/customXml" Target="../ink/ink946.xml"/><Relationship Id="rId583" Type="http://schemas.openxmlformats.org/officeDocument/2006/relationships/customXml" Target="../ink/ink968.xml"/><Relationship Id="rId639" Type="http://schemas.openxmlformats.org/officeDocument/2006/relationships/customXml" Target="../ink/ink996.xml"/><Relationship Id="rId790" Type="http://schemas.openxmlformats.org/officeDocument/2006/relationships/image" Target="../media/image360.png"/><Relationship Id="rId804" Type="http://schemas.openxmlformats.org/officeDocument/2006/relationships/image" Target="../media/image367.png"/><Relationship Id="rId4" Type="http://schemas.openxmlformats.org/officeDocument/2006/relationships/customXml" Target="../ink/ink644.xml"/><Relationship Id="rId180" Type="http://schemas.openxmlformats.org/officeDocument/2006/relationships/customXml" Target="../ink/ink748.xml"/><Relationship Id="rId236" Type="http://schemas.openxmlformats.org/officeDocument/2006/relationships/customXml" Target="../ink/ink779.xml"/><Relationship Id="rId278" Type="http://schemas.openxmlformats.org/officeDocument/2006/relationships/customXml" Target="../ink/ink800.xml"/><Relationship Id="rId401" Type="http://schemas.openxmlformats.org/officeDocument/2006/relationships/customXml" Target="../ink/ink876.xml"/><Relationship Id="rId443" Type="http://schemas.openxmlformats.org/officeDocument/2006/relationships/customXml" Target="../ink/ink897.xml"/><Relationship Id="rId650" Type="http://schemas.openxmlformats.org/officeDocument/2006/relationships/image" Target="../media/image290.png"/><Relationship Id="rId303" Type="http://schemas.openxmlformats.org/officeDocument/2006/relationships/customXml" Target="../ink/ink815.xml"/><Relationship Id="rId485" Type="http://schemas.openxmlformats.org/officeDocument/2006/relationships/customXml" Target="../ink/ink918.xml"/><Relationship Id="rId692" Type="http://schemas.openxmlformats.org/officeDocument/2006/relationships/image" Target="../media/image311.png"/><Relationship Id="rId706" Type="http://schemas.openxmlformats.org/officeDocument/2006/relationships/image" Target="../media/image318.png"/><Relationship Id="rId748" Type="http://schemas.openxmlformats.org/officeDocument/2006/relationships/image" Target="../media/image3391.png"/><Relationship Id="rId42" Type="http://schemas.openxmlformats.org/officeDocument/2006/relationships/customXml" Target="../ink/ink663.xml"/><Relationship Id="rId84" Type="http://schemas.openxmlformats.org/officeDocument/2006/relationships/customXml" Target="../ink/ink687.xml"/><Relationship Id="rId138" Type="http://schemas.openxmlformats.org/officeDocument/2006/relationships/customXml" Target="../ink/ink726.xml"/><Relationship Id="rId345" Type="http://schemas.openxmlformats.org/officeDocument/2006/relationships/customXml" Target="../ink/ink848.xml"/><Relationship Id="rId387" Type="http://schemas.openxmlformats.org/officeDocument/2006/relationships/customXml" Target="../ink/ink869.xml"/><Relationship Id="rId510" Type="http://schemas.openxmlformats.org/officeDocument/2006/relationships/image" Target="../media/image221.png"/><Relationship Id="rId552" Type="http://schemas.openxmlformats.org/officeDocument/2006/relationships/image" Target="../media/image242.png"/><Relationship Id="rId594" Type="http://schemas.openxmlformats.org/officeDocument/2006/relationships/image" Target="../media/image262.png"/><Relationship Id="rId608" Type="http://schemas.openxmlformats.org/officeDocument/2006/relationships/image" Target="../media/image269.png"/><Relationship Id="rId815" Type="http://schemas.openxmlformats.org/officeDocument/2006/relationships/customXml" Target="../ink/ink1084.xml"/><Relationship Id="rId191" Type="http://schemas.openxmlformats.org/officeDocument/2006/relationships/image" Target="../media/image760.png"/><Relationship Id="rId205" Type="http://schemas.openxmlformats.org/officeDocument/2006/relationships/image" Target="../media/image830.png"/><Relationship Id="rId247" Type="http://schemas.openxmlformats.org/officeDocument/2006/relationships/image" Target="../media/image104.png"/><Relationship Id="rId412" Type="http://schemas.openxmlformats.org/officeDocument/2006/relationships/image" Target="../media/image172.png"/><Relationship Id="rId107" Type="http://schemas.openxmlformats.org/officeDocument/2006/relationships/customXml" Target="../ink/ink710.xml"/><Relationship Id="rId289" Type="http://schemas.openxmlformats.org/officeDocument/2006/relationships/image" Target="../media/image1250.png"/><Relationship Id="rId454" Type="http://schemas.openxmlformats.org/officeDocument/2006/relationships/image" Target="../media/image193.png"/><Relationship Id="rId496" Type="http://schemas.openxmlformats.org/officeDocument/2006/relationships/image" Target="../media/image214.png"/><Relationship Id="rId661" Type="http://schemas.openxmlformats.org/officeDocument/2006/relationships/customXml" Target="../ink/ink1007.xml"/><Relationship Id="rId717" Type="http://schemas.openxmlformats.org/officeDocument/2006/relationships/customXml" Target="../ink/ink1035.xml"/><Relationship Id="rId759" Type="http://schemas.openxmlformats.org/officeDocument/2006/relationships/customXml" Target="../ink/ink1056.xml"/><Relationship Id="rId11" Type="http://schemas.openxmlformats.org/officeDocument/2006/relationships/image" Target="../media/image510.png"/><Relationship Id="rId53" Type="http://schemas.openxmlformats.org/officeDocument/2006/relationships/image" Target="../media/image2610.png"/><Relationship Id="rId149" Type="http://schemas.openxmlformats.org/officeDocument/2006/relationships/image" Target="../media/image590.png"/><Relationship Id="rId314" Type="http://schemas.openxmlformats.org/officeDocument/2006/relationships/customXml" Target="../ink/ink826.xml"/><Relationship Id="rId356" Type="http://schemas.openxmlformats.org/officeDocument/2006/relationships/image" Target="../media/image144.png"/><Relationship Id="rId398" Type="http://schemas.openxmlformats.org/officeDocument/2006/relationships/image" Target="../media/image165.png"/><Relationship Id="rId521" Type="http://schemas.openxmlformats.org/officeDocument/2006/relationships/customXml" Target="../ink/ink936.xml"/><Relationship Id="rId563" Type="http://schemas.openxmlformats.org/officeDocument/2006/relationships/image" Target="../media/image247.png"/><Relationship Id="rId619" Type="http://schemas.openxmlformats.org/officeDocument/2006/relationships/customXml" Target="../ink/ink986.xml"/><Relationship Id="rId770" Type="http://schemas.openxmlformats.org/officeDocument/2006/relationships/image" Target="../media/image3501.png"/><Relationship Id="rId95" Type="http://schemas.openxmlformats.org/officeDocument/2006/relationships/customXml" Target="../ink/ink698.xml"/><Relationship Id="rId160" Type="http://schemas.openxmlformats.org/officeDocument/2006/relationships/customXml" Target="../ink/ink737.xml"/><Relationship Id="rId216" Type="http://schemas.openxmlformats.org/officeDocument/2006/relationships/customXml" Target="../ink/ink769.xml"/><Relationship Id="rId423" Type="http://schemas.openxmlformats.org/officeDocument/2006/relationships/customXml" Target="../ink/ink887.xml"/><Relationship Id="rId826" Type="http://schemas.openxmlformats.org/officeDocument/2006/relationships/image" Target="../media/image378.png"/><Relationship Id="rId258" Type="http://schemas.openxmlformats.org/officeDocument/2006/relationships/customXml" Target="../ink/ink790.xml"/><Relationship Id="rId465" Type="http://schemas.openxmlformats.org/officeDocument/2006/relationships/customXml" Target="../ink/ink908.xml"/><Relationship Id="rId630" Type="http://schemas.openxmlformats.org/officeDocument/2006/relationships/image" Target="../media/image2801.png"/><Relationship Id="rId672" Type="http://schemas.openxmlformats.org/officeDocument/2006/relationships/image" Target="../media/image301.png"/><Relationship Id="rId728" Type="http://schemas.openxmlformats.org/officeDocument/2006/relationships/image" Target="../media/image329.png"/><Relationship Id="rId22" Type="http://schemas.openxmlformats.org/officeDocument/2006/relationships/customXml" Target="../ink/ink653.xml"/><Relationship Id="rId64" Type="http://schemas.openxmlformats.org/officeDocument/2006/relationships/customXml" Target="../ink/ink674.xml"/><Relationship Id="rId118" Type="http://schemas.openxmlformats.org/officeDocument/2006/relationships/customXml" Target="../ink/ink716.xml"/><Relationship Id="rId325" Type="http://schemas.openxmlformats.org/officeDocument/2006/relationships/customXml" Target="../ink/ink836.xml"/><Relationship Id="rId367" Type="http://schemas.openxmlformats.org/officeDocument/2006/relationships/customXml" Target="../ink/ink859.xml"/><Relationship Id="rId532" Type="http://schemas.openxmlformats.org/officeDocument/2006/relationships/image" Target="../media/image232.png"/><Relationship Id="rId574" Type="http://schemas.openxmlformats.org/officeDocument/2006/relationships/image" Target="../media/image252.png"/><Relationship Id="rId171" Type="http://schemas.openxmlformats.org/officeDocument/2006/relationships/image" Target="../media/image700.png"/><Relationship Id="rId227" Type="http://schemas.openxmlformats.org/officeDocument/2006/relationships/image" Target="../media/image940.png"/><Relationship Id="rId781" Type="http://schemas.openxmlformats.org/officeDocument/2006/relationships/customXml" Target="../ink/ink1067.xml"/><Relationship Id="rId269" Type="http://schemas.openxmlformats.org/officeDocument/2006/relationships/image" Target="../media/image115.png"/><Relationship Id="rId434" Type="http://schemas.openxmlformats.org/officeDocument/2006/relationships/image" Target="../media/image183.png"/><Relationship Id="rId476" Type="http://schemas.openxmlformats.org/officeDocument/2006/relationships/image" Target="../media/image204.png"/><Relationship Id="rId641" Type="http://schemas.openxmlformats.org/officeDocument/2006/relationships/customXml" Target="../ink/ink997.xml"/><Relationship Id="rId683" Type="http://schemas.openxmlformats.org/officeDocument/2006/relationships/customXml" Target="../ink/ink1018.xml"/><Relationship Id="rId739" Type="http://schemas.openxmlformats.org/officeDocument/2006/relationships/customXml" Target="../ink/ink1046.xml"/><Relationship Id="rId33" Type="http://schemas.openxmlformats.org/officeDocument/2006/relationships/image" Target="../media/image1610.png"/><Relationship Id="rId129" Type="http://schemas.openxmlformats.org/officeDocument/2006/relationships/image" Target="../media/image49.png"/><Relationship Id="rId280" Type="http://schemas.openxmlformats.org/officeDocument/2006/relationships/customXml" Target="../ink/ink801.xml"/><Relationship Id="rId336" Type="http://schemas.openxmlformats.org/officeDocument/2006/relationships/image" Target="../media/image134.png"/><Relationship Id="rId501" Type="http://schemas.openxmlformats.org/officeDocument/2006/relationships/customXml" Target="../ink/ink926.xml"/><Relationship Id="rId543" Type="http://schemas.openxmlformats.org/officeDocument/2006/relationships/customXml" Target="../ink/ink947.xml"/><Relationship Id="rId75" Type="http://schemas.openxmlformats.org/officeDocument/2006/relationships/image" Target="../media/image3710.png"/><Relationship Id="rId140" Type="http://schemas.openxmlformats.org/officeDocument/2006/relationships/customXml" Target="../ink/ink727.xml"/><Relationship Id="rId182" Type="http://schemas.openxmlformats.org/officeDocument/2006/relationships/customXml" Target="../ink/ink750.xml"/><Relationship Id="rId378" Type="http://schemas.openxmlformats.org/officeDocument/2006/relationships/image" Target="../media/image155.png"/><Relationship Id="rId403" Type="http://schemas.openxmlformats.org/officeDocument/2006/relationships/customXml" Target="../ink/ink877.xml"/><Relationship Id="rId585" Type="http://schemas.openxmlformats.org/officeDocument/2006/relationships/customXml" Target="../ink/ink969.xml"/><Relationship Id="rId750" Type="http://schemas.openxmlformats.org/officeDocument/2006/relationships/image" Target="../media/image340.png"/><Relationship Id="rId792" Type="http://schemas.openxmlformats.org/officeDocument/2006/relationships/image" Target="../media/image361.png"/><Relationship Id="rId806" Type="http://schemas.openxmlformats.org/officeDocument/2006/relationships/image" Target="../media/image368.png"/><Relationship Id="rId6" Type="http://schemas.openxmlformats.org/officeDocument/2006/relationships/customXml" Target="../ink/ink645.xml"/><Relationship Id="rId238" Type="http://schemas.openxmlformats.org/officeDocument/2006/relationships/customXml" Target="../ink/ink780.xml"/><Relationship Id="rId445" Type="http://schemas.openxmlformats.org/officeDocument/2006/relationships/customXml" Target="../ink/ink898.xml"/><Relationship Id="rId487" Type="http://schemas.openxmlformats.org/officeDocument/2006/relationships/customXml" Target="../ink/ink919.xml"/><Relationship Id="rId610" Type="http://schemas.openxmlformats.org/officeDocument/2006/relationships/image" Target="../media/image270.png"/><Relationship Id="rId652" Type="http://schemas.openxmlformats.org/officeDocument/2006/relationships/image" Target="../media/image291.png"/><Relationship Id="rId694" Type="http://schemas.openxmlformats.org/officeDocument/2006/relationships/image" Target="../media/image312.png"/><Relationship Id="rId708" Type="http://schemas.openxmlformats.org/officeDocument/2006/relationships/image" Target="../media/image319.png"/><Relationship Id="rId291" Type="http://schemas.openxmlformats.org/officeDocument/2006/relationships/image" Target="../media/image1260.png"/><Relationship Id="rId305" Type="http://schemas.openxmlformats.org/officeDocument/2006/relationships/customXml" Target="../ink/ink817.xml"/><Relationship Id="rId347" Type="http://schemas.openxmlformats.org/officeDocument/2006/relationships/customXml" Target="../ink/ink849.xml"/><Relationship Id="rId512" Type="http://schemas.openxmlformats.org/officeDocument/2006/relationships/image" Target="../media/image222.png"/><Relationship Id="rId44" Type="http://schemas.openxmlformats.org/officeDocument/2006/relationships/customXml" Target="../ink/ink664.xml"/><Relationship Id="rId86" Type="http://schemas.openxmlformats.org/officeDocument/2006/relationships/customXml" Target="../ink/ink689.xml"/><Relationship Id="rId151" Type="http://schemas.openxmlformats.org/officeDocument/2006/relationships/image" Target="../media/image600.png"/><Relationship Id="rId389" Type="http://schemas.openxmlformats.org/officeDocument/2006/relationships/customXml" Target="../ink/ink870.xml"/><Relationship Id="rId554" Type="http://schemas.openxmlformats.org/officeDocument/2006/relationships/image" Target="../media/image243.png"/><Relationship Id="rId596" Type="http://schemas.openxmlformats.org/officeDocument/2006/relationships/image" Target="../media/image263.png"/><Relationship Id="rId761" Type="http://schemas.openxmlformats.org/officeDocument/2006/relationships/customXml" Target="../ink/ink1057.xml"/><Relationship Id="rId817" Type="http://schemas.openxmlformats.org/officeDocument/2006/relationships/customXml" Target="../ink/ink1085.xml"/><Relationship Id="rId193" Type="http://schemas.openxmlformats.org/officeDocument/2006/relationships/image" Target="../media/image770.png"/><Relationship Id="rId207" Type="http://schemas.openxmlformats.org/officeDocument/2006/relationships/image" Target="../media/image840.png"/><Relationship Id="rId249" Type="http://schemas.openxmlformats.org/officeDocument/2006/relationships/image" Target="../media/image105.png"/><Relationship Id="rId414" Type="http://schemas.openxmlformats.org/officeDocument/2006/relationships/image" Target="../media/image173.png"/><Relationship Id="rId456" Type="http://schemas.openxmlformats.org/officeDocument/2006/relationships/image" Target="../media/image194.png"/><Relationship Id="rId498" Type="http://schemas.openxmlformats.org/officeDocument/2006/relationships/image" Target="../media/image215.png"/><Relationship Id="rId621" Type="http://schemas.openxmlformats.org/officeDocument/2006/relationships/customXml" Target="../ink/ink987.xml"/><Relationship Id="rId663" Type="http://schemas.openxmlformats.org/officeDocument/2006/relationships/customXml" Target="../ink/ink1008.xml"/><Relationship Id="rId13" Type="http://schemas.openxmlformats.org/officeDocument/2006/relationships/image" Target="../media/image610.png"/><Relationship Id="rId109" Type="http://schemas.openxmlformats.org/officeDocument/2006/relationships/image" Target="../media/image390.png"/><Relationship Id="rId260" Type="http://schemas.openxmlformats.org/officeDocument/2006/relationships/customXml" Target="../ink/ink791.xml"/><Relationship Id="rId316" Type="http://schemas.openxmlformats.org/officeDocument/2006/relationships/customXml" Target="../ink/ink828.xml"/><Relationship Id="rId523" Type="http://schemas.openxmlformats.org/officeDocument/2006/relationships/customXml" Target="../ink/ink937.xml"/><Relationship Id="rId719" Type="http://schemas.openxmlformats.org/officeDocument/2006/relationships/customXml" Target="../ink/ink1036.xml"/><Relationship Id="rId55" Type="http://schemas.openxmlformats.org/officeDocument/2006/relationships/image" Target="../media/image277.png"/><Relationship Id="rId97" Type="http://schemas.openxmlformats.org/officeDocument/2006/relationships/customXml" Target="../ink/ink700.xml"/><Relationship Id="rId120" Type="http://schemas.openxmlformats.org/officeDocument/2006/relationships/customXml" Target="../ink/ink717.xml"/><Relationship Id="rId358" Type="http://schemas.openxmlformats.org/officeDocument/2006/relationships/image" Target="../media/image145.png"/><Relationship Id="rId565" Type="http://schemas.openxmlformats.org/officeDocument/2006/relationships/image" Target="../media/image2481.png"/><Relationship Id="rId730" Type="http://schemas.openxmlformats.org/officeDocument/2006/relationships/image" Target="../media/image330.png"/><Relationship Id="rId772" Type="http://schemas.openxmlformats.org/officeDocument/2006/relationships/image" Target="../media/image351.png"/><Relationship Id="rId828" Type="http://schemas.openxmlformats.org/officeDocument/2006/relationships/image" Target="../media/image379.png"/><Relationship Id="rId162" Type="http://schemas.openxmlformats.org/officeDocument/2006/relationships/customXml" Target="../ink/ink738.xml"/><Relationship Id="rId218" Type="http://schemas.openxmlformats.org/officeDocument/2006/relationships/customXml" Target="../ink/ink770.xml"/><Relationship Id="rId425" Type="http://schemas.openxmlformats.org/officeDocument/2006/relationships/customXml" Target="../ink/ink888.xml"/><Relationship Id="rId467" Type="http://schemas.openxmlformats.org/officeDocument/2006/relationships/customXml" Target="../ink/ink909.xml"/><Relationship Id="rId632" Type="http://schemas.openxmlformats.org/officeDocument/2006/relationships/image" Target="../media/image281.png"/><Relationship Id="rId271" Type="http://schemas.openxmlformats.org/officeDocument/2006/relationships/image" Target="../media/image116.png"/><Relationship Id="rId674" Type="http://schemas.openxmlformats.org/officeDocument/2006/relationships/image" Target="../media/image302.png"/><Relationship Id="rId24" Type="http://schemas.openxmlformats.org/officeDocument/2006/relationships/customXml" Target="../ink/ink654.xml"/><Relationship Id="rId66" Type="http://schemas.openxmlformats.org/officeDocument/2006/relationships/customXml" Target="../ink/ink675.xml"/><Relationship Id="rId131" Type="http://schemas.openxmlformats.org/officeDocument/2006/relationships/image" Target="../media/image50.png"/><Relationship Id="rId327" Type="http://schemas.openxmlformats.org/officeDocument/2006/relationships/customXml" Target="../ink/ink837.xml"/><Relationship Id="rId369" Type="http://schemas.openxmlformats.org/officeDocument/2006/relationships/customXml" Target="../ink/ink860.xml"/><Relationship Id="rId534" Type="http://schemas.openxmlformats.org/officeDocument/2006/relationships/image" Target="../media/image233.png"/><Relationship Id="rId576" Type="http://schemas.openxmlformats.org/officeDocument/2006/relationships/image" Target="../media/image253.png"/><Relationship Id="rId741" Type="http://schemas.openxmlformats.org/officeDocument/2006/relationships/customXml" Target="../ink/ink1047.xml"/><Relationship Id="rId783" Type="http://schemas.openxmlformats.org/officeDocument/2006/relationships/customXml" Target="../ink/ink1068.xml"/><Relationship Id="rId173" Type="http://schemas.openxmlformats.org/officeDocument/2006/relationships/image" Target="../media/image711.png"/><Relationship Id="rId229" Type="http://schemas.openxmlformats.org/officeDocument/2006/relationships/image" Target="../media/image950.png"/><Relationship Id="rId380" Type="http://schemas.openxmlformats.org/officeDocument/2006/relationships/image" Target="../media/image156.png"/><Relationship Id="rId436" Type="http://schemas.openxmlformats.org/officeDocument/2006/relationships/image" Target="../media/image184.png"/><Relationship Id="rId601" Type="http://schemas.openxmlformats.org/officeDocument/2006/relationships/customXml" Target="../ink/ink977.xml"/><Relationship Id="rId643" Type="http://schemas.openxmlformats.org/officeDocument/2006/relationships/customXml" Target="../ink/ink998.xml"/><Relationship Id="rId240" Type="http://schemas.openxmlformats.org/officeDocument/2006/relationships/customXml" Target="../ink/ink781.xml"/><Relationship Id="rId478" Type="http://schemas.openxmlformats.org/officeDocument/2006/relationships/image" Target="../media/image205.png"/><Relationship Id="rId685" Type="http://schemas.openxmlformats.org/officeDocument/2006/relationships/customXml" Target="../ink/ink1019.xml"/><Relationship Id="rId35" Type="http://schemas.openxmlformats.org/officeDocument/2006/relationships/image" Target="../media/image1710.png"/><Relationship Id="rId77" Type="http://schemas.openxmlformats.org/officeDocument/2006/relationships/image" Target="../media/image383.png"/><Relationship Id="rId100" Type="http://schemas.openxmlformats.org/officeDocument/2006/relationships/customXml" Target="../ink/ink703.xml"/><Relationship Id="rId282" Type="http://schemas.openxmlformats.org/officeDocument/2006/relationships/customXml" Target="../ink/ink802.xml"/><Relationship Id="rId338" Type="http://schemas.openxmlformats.org/officeDocument/2006/relationships/image" Target="../media/image135.png"/><Relationship Id="rId503" Type="http://schemas.openxmlformats.org/officeDocument/2006/relationships/customXml" Target="../ink/ink927.xml"/><Relationship Id="rId545" Type="http://schemas.openxmlformats.org/officeDocument/2006/relationships/customXml" Target="../ink/ink948.xml"/><Relationship Id="rId587" Type="http://schemas.openxmlformats.org/officeDocument/2006/relationships/customXml" Target="../ink/ink970.xml"/><Relationship Id="rId710" Type="http://schemas.openxmlformats.org/officeDocument/2006/relationships/image" Target="../media/image320.png"/><Relationship Id="rId752" Type="http://schemas.openxmlformats.org/officeDocument/2006/relationships/image" Target="../media/image341.png"/><Relationship Id="rId808" Type="http://schemas.openxmlformats.org/officeDocument/2006/relationships/image" Target="../media/image369.png"/><Relationship Id="rId8" Type="http://schemas.openxmlformats.org/officeDocument/2006/relationships/customXml" Target="../ink/ink646.xml"/><Relationship Id="rId142" Type="http://schemas.openxmlformats.org/officeDocument/2006/relationships/customXml" Target="../ink/ink728.xml"/><Relationship Id="rId184" Type="http://schemas.openxmlformats.org/officeDocument/2006/relationships/customXml" Target="../ink/ink752.xml"/><Relationship Id="rId391" Type="http://schemas.openxmlformats.org/officeDocument/2006/relationships/customXml" Target="../ink/ink871.xml"/><Relationship Id="rId405" Type="http://schemas.openxmlformats.org/officeDocument/2006/relationships/customXml" Target="../ink/ink878.xml"/><Relationship Id="rId447" Type="http://schemas.openxmlformats.org/officeDocument/2006/relationships/customXml" Target="../ink/ink899.xml"/><Relationship Id="rId612" Type="http://schemas.openxmlformats.org/officeDocument/2006/relationships/image" Target="../media/image271.png"/><Relationship Id="rId794" Type="http://schemas.openxmlformats.org/officeDocument/2006/relationships/image" Target="../media/image362.png"/><Relationship Id="rId251" Type="http://schemas.openxmlformats.org/officeDocument/2006/relationships/image" Target="../media/image106.png"/><Relationship Id="rId489" Type="http://schemas.openxmlformats.org/officeDocument/2006/relationships/customXml" Target="../ink/ink920.xml"/><Relationship Id="rId654" Type="http://schemas.openxmlformats.org/officeDocument/2006/relationships/image" Target="../media/image2921.png"/><Relationship Id="rId696" Type="http://schemas.openxmlformats.org/officeDocument/2006/relationships/image" Target="../media/image313.png"/><Relationship Id="rId46" Type="http://schemas.openxmlformats.org/officeDocument/2006/relationships/customXml" Target="../ink/ink665.xml"/><Relationship Id="rId293" Type="http://schemas.openxmlformats.org/officeDocument/2006/relationships/image" Target="../media/image1270.png"/><Relationship Id="rId307" Type="http://schemas.openxmlformats.org/officeDocument/2006/relationships/customXml" Target="../ink/ink819.xml"/><Relationship Id="rId349" Type="http://schemas.openxmlformats.org/officeDocument/2006/relationships/customXml" Target="../ink/ink850.xml"/><Relationship Id="rId514" Type="http://schemas.openxmlformats.org/officeDocument/2006/relationships/image" Target="../media/image223.png"/><Relationship Id="rId556" Type="http://schemas.openxmlformats.org/officeDocument/2006/relationships/image" Target="../media/image244.png"/><Relationship Id="rId721" Type="http://schemas.openxmlformats.org/officeDocument/2006/relationships/customXml" Target="../ink/ink1037.xml"/><Relationship Id="rId763" Type="http://schemas.openxmlformats.org/officeDocument/2006/relationships/customXml" Target="../ink/ink1058.xml"/><Relationship Id="rId88" Type="http://schemas.openxmlformats.org/officeDocument/2006/relationships/customXml" Target="../ink/ink691.xml"/><Relationship Id="rId111" Type="http://schemas.openxmlformats.org/officeDocument/2006/relationships/image" Target="../media/image400.png"/><Relationship Id="rId153" Type="http://schemas.openxmlformats.org/officeDocument/2006/relationships/image" Target="../media/image611.png"/><Relationship Id="rId195" Type="http://schemas.openxmlformats.org/officeDocument/2006/relationships/image" Target="../media/image780.png"/><Relationship Id="rId209" Type="http://schemas.openxmlformats.org/officeDocument/2006/relationships/image" Target="../media/image850.png"/><Relationship Id="rId360" Type="http://schemas.openxmlformats.org/officeDocument/2006/relationships/image" Target="../media/image146.png"/><Relationship Id="rId416" Type="http://schemas.openxmlformats.org/officeDocument/2006/relationships/image" Target="../media/image174.png"/><Relationship Id="rId598" Type="http://schemas.openxmlformats.org/officeDocument/2006/relationships/image" Target="../media/image264.png"/><Relationship Id="rId819" Type="http://schemas.openxmlformats.org/officeDocument/2006/relationships/customXml" Target="../ink/ink1086.xml"/><Relationship Id="rId220" Type="http://schemas.openxmlformats.org/officeDocument/2006/relationships/customXml" Target="../ink/ink771.xml"/><Relationship Id="rId458" Type="http://schemas.openxmlformats.org/officeDocument/2006/relationships/image" Target="../media/image195.png"/><Relationship Id="rId623" Type="http://schemas.openxmlformats.org/officeDocument/2006/relationships/customXml" Target="../ink/ink988.xml"/><Relationship Id="rId665" Type="http://schemas.openxmlformats.org/officeDocument/2006/relationships/customXml" Target="../ink/ink1009.xml"/><Relationship Id="rId830" Type="http://schemas.openxmlformats.org/officeDocument/2006/relationships/image" Target="../media/image380.png"/><Relationship Id="rId15" Type="http://schemas.openxmlformats.org/officeDocument/2006/relationships/image" Target="../media/image710.png"/><Relationship Id="rId57" Type="http://schemas.openxmlformats.org/officeDocument/2006/relationships/image" Target="../media/image280.png"/><Relationship Id="rId262" Type="http://schemas.openxmlformats.org/officeDocument/2006/relationships/customXml" Target="../ink/ink792.xml"/><Relationship Id="rId318" Type="http://schemas.openxmlformats.org/officeDocument/2006/relationships/customXml" Target="../ink/ink830.xml"/><Relationship Id="rId525" Type="http://schemas.openxmlformats.org/officeDocument/2006/relationships/customXml" Target="../ink/ink938.xml"/><Relationship Id="rId567" Type="http://schemas.openxmlformats.org/officeDocument/2006/relationships/image" Target="../media/image249.png"/><Relationship Id="rId732" Type="http://schemas.openxmlformats.org/officeDocument/2006/relationships/image" Target="../media/image331.png"/><Relationship Id="rId99" Type="http://schemas.openxmlformats.org/officeDocument/2006/relationships/customXml" Target="../ink/ink702.xml"/><Relationship Id="rId122" Type="http://schemas.openxmlformats.org/officeDocument/2006/relationships/customXml" Target="../ink/ink718.xml"/><Relationship Id="rId164" Type="http://schemas.openxmlformats.org/officeDocument/2006/relationships/customXml" Target="../ink/ink739.xml"/><Relationship Id="rId371" Type="http://schemas.openxmlformats.org/officeDocument/2006/relationships/customXml" Target="../ink/ink861.xml"/><Relationship Id="rId774" Type="http://schemas.openxmlformats.org/officeDocument/2006/relationships/image" Target="../media/image352.png"/><Relationship Id="rId427" Type="http://schemas.openxmlformats.org/officeDocument/2006/relationships/customXml" Target="../ink/ink889.xml"/><Relationship Id="rId469" Type="http://schemas.openxmlformats.org/officeDocument/2006/relationships/customXml" Target="../ink/ink910.xml"/><Relationship Id="rId634" Type="http://schemas.openxmlformats.org/officeDocument/2006/relationships/image" Target="../media/image282.png"/><Relationship Id="rId676" Type="http://schemas.openxmlformats.org/officeDocument/2006/relationships/image" Target="../media/image303.png"/><Relationship Id="rId26" Type="http://schemas.openxmlformats.org/officeDocument/2006/relationships/customXml" Target="../ink/ink655.xml"/><Relationship Id="rId231" Type="http://schemas.openxmlformats.org/officeDocument/2006/relationships/image" Target="../media/image960.png"/><Relationship Id="rId273" Type="http://schemas.openxmlformats.org/officeDocument/2006/relationships/image" Target="../media/image117.png"/><Relationship Id="rId329" Type="http://schemas.openxmlformats.org/officeDocument/2006/relationships/customXml" Target="../ink/ink838.xml"/><Relationship Id="rId480" Type="http://schemas.openxmlformats.org/officeDocument/2006/relationships/image" Target="../media/image206.png"/><Relationship Id="rId536" Type="http://schemas.openxmlformats.org/officeDocument/2006/relationships/image" Target="../media/image234.png"/><Relationship Id="rId701" Type="http://schemas.openxmlformats.org/officeDocument/2006/relationships/customXml" Target="../ink/ink1027.xml"/><Relationship Id="rId68" Type="http://schemas.openxmlformats.org/officeDocument/2006/relationships/customXml" Target="../ink/ink676.xml"/><Relationship Id="rId133" Type="http://schemas.openxmlformats.org/officeDocument/2006/relationships/image" Target="../media/image51.png"/><Relationship Id="rId175" Type="http://schemas.openxmlformats.org/officeDocument/2006/relationships/image" Target="../media/image720.png"/><Relationship Id="rId340" Type="http://schemas.openxmlformats.org/officeDocument/2006/relationships/image" Target="../media/image136.png"/><Relationship Id="rId578" Type="http://schemas.openxmlformats.org/officeDocument/2006/relationships/image" Target="../media/image254.png"/><Relationship Id="rId743" Type="http://schemas.openxmlformats.org/officeDocument/2006/relationships/customXml" Target="../ink/ink1048.xml"/><Relationship Id="rId785" Type="http://schemas.openxmlformats.org/officeDocument/2006/relationships/customXml" Target="../ink/ink1069.xml"/><Relationship Id="rId200" Type="http://schemas.openxmlformats.org/officeDocument/2006/relationships/customXml" Target="../ink/ink761.xml"/><Relationship Id="rId382" Type="http://schemas.openxmlformats.org/officeDocument/2006/relationships/image" Target="../media/image157.png"/><Relationship Id="rId438" Type="http://schemas.openxmlformats.org/officeDocument/2006/relationships/image" Target="../media/image185.png"/><Relationship Id="rId603" Type="http://schemas.openxmlformats.org/officeDocument/2006/relationships/customXml" Target="../ink/ink978.xml"/><Relationship Id="rId645" Type="http://schemas.openxmlformats.org/officeDocument/2006/relationships/customXml" Target="../ink/ink999.xml"/><Relationship Id="rId687" Type="http://schemas.openxmlformats.org/officeDocument/2006/relationships/customXml" Target="../ink/ink1020.xml"/><Relationship Id="rId810" Type="http://schemas.openxmlformats.org/officeDocument/2006/relationships/image" Target="../media/image370.png"/><Relationship Id="rId242" Type="http://schemas.openxmlformats.org/officeDocument/2006/relationships/customXml" Target="../ink/ink782.xml"/><Relationship Id="rId284" Type="http://schemas.openxmlformats.org/officeDocument/2006/relationships/customXml" Target="../ink/ink803.xml"/><Relationship Id="rId491" Type="http://schemas.openxmlformats.org/officeDocument/2006/relationships/customXml" Target="../ink/ink921.xml"/><Relationship Id="rId505" Type="http://schemas.openxmlformats.org/officeDocument/2006/relationships/customXml" Target="../ink/ink928.xml"/><Relationship Id="rId712" Type="http://schemas.openxmlformats.org/officeDocument/2006/relationships/image" Target="../media/image321.png"/><Relationship Id="rId37" Type="http://schemas.openxmlformats.org/officeDocument/2006/relationships/image" Target="../media/image1810.png"/><Relationship Id="rId79" Type="http://schemas.openxmlformats.org/officeDocument/2006/relationships/customXml" Target="../ink/ink682.xml"/><Relationship Id="rId102" Type="http://schemas.openxmlformats.org/officeDocument/2006/relationships/customXml" Target="../ink/ink705.xml"/><Relationship Id="rId144" Type="http://schemas.openxmlformats.org/officeDocument/2006/relationships/customXml" Target="../ink/ink729.xml"/><Relationship Id="rId547" Type="http://schemas.openxmlformats.org/officeDocument/2006/relationships/customXml" Target="../ink/ink949.xml"/><Relationship Id="rId589" Type="http://schemas.openxmlformats.org/officeDocument/2006/relationships/customXml" Target="../ink/ink971.xml"/><Relationship Id="rId754" Type="http://schemas.openxmlformats.org/officeDocument/2006/relationships/image" Target="../media/image342.png"/><Relationship Id="rId796" Type="http://schemas.openxmlformats.org/officeDocument/2006/relationships/image" Target="../media/image363.png"/><Relationship Id="rId90" Type="http://schemas.openxmlformats.org/officeDocument/2006/relationships/customXml" Target="../ink/ink693.xml"/><Relationship Id="rId186" Type="http://schemas.openxmlformats.org/officeDocument/2006/relationships/customXml" Target="../ink/ink754.xml"/><Relationship Id="rId351" Type="http://schemas.openxmlformats.org/officeDocument/2006/relationships/customXml" Target="../ink/ink851.xml"/><Relationship Id="rId393" Type="http://schemas.openxmlformats.org/officeDocument/2006/relationships/customXml" Target="../ink/ink872.xml"/><Relationship Id="rId407" Type="http://schemas.openxmlformats.org/officeDocument/2006/relationships/customXml" Target="../ink/ink879.xml"/><Relationship Id="rId449" Type="http://schemas.openxmlformats.org/officeDocument/2006/relationships/customXml" Target="../ink/ink900.xml"/><Relationship Id="rId614" Type="http://schemas.openxmlformats.org/officeDocument/2006/relationships/image" Target="../media/image272.png"/><Relationship Id="rId656" Type="http://schemas.openxmlformats.org/officeDocument/2006/relationships/image" Target="../media/image2931.png"/><Relationship Id="rId821" Type="http://schemas.openxmlformats.org/officeDocument/2006/relationships/customXml" Target="../ink/ink1087.xml"/><Relationship Id="rId211" Type="http://schemas.openxmlformats.org/officeDocument/2006/relationships/image" Target="../media/image860.png"/><Relationship Id="rId253" Type="http://schemas.openxmlformats.org/officeDocument/2006/relationships/image" Target="../media/image107.png"/><Relationship Id="rId295" Type="http://schemas.openxmlformats.org/officeDocument/2006/relationships/image" Target="../media/image1280.png"/><Relationship Id="rId309" Type="http://schemas.openxmlformats.org/officeDocument/2006/relationships/customXml" Target="../ink/ink821.xml"/><Relationship Id="rId460" Type="http://schemas.openxmlformats.org/officeDocument/2006/relationships/image" Target="../media/image196.png"/><Relationship Id="rId516" Type="http://schemas.openxmlformats.org/officeDocument/2006/relationships/image" Target="../media/image224.png"/><Relationship Id="rId698" Type="http://schemas.openxmlformats.org/officeDocument/2006/relationships/image" Target="../media/image314.png"/><Relationship Id="rId48" Type="http://schemas.openxmlformats.org/officeDocument/2006/relationships/customXml" Target="../ink/ink666.xml"/><Relationship Id="rId113" Type="http://schemas.openxmlformats.org/officeDocument/2006/relationships/image" Target="../media/image411.png"/><Relationship Id="rId320" Type="http://schemas.openxmlformats.org/officeDocument/2006/relationships/customXml" Target="../ink/ink832.xml"/><Relationship Id="rId558" Type="http://schemas.openxmlformats.org/officeDocument/2006/relationships/customXml" Target="../ink/ink955.xml"/><Relationship Id="rId723" Type="http://schemas.openxmlformats.org/officeDocument/2006/relationships/customXml" Target="../ink/ink1038.xml"/><Relationship Id="rId765" Type="http://schemas.openxmlformats.org/officeDocument/2006/relationships/customXml" Target="../ink/ink1059.xml"/><Relationship Id="rId155" Type="http://schemas.openxmlformats.org/officeDocument/2006/relationships/image" Target="../media/image620.png"/><Relationship Id="rId197" Type="http://schemas.openxmlformats.org/officeDocument/2006/relationships/image" Target="../media/image790.png"/><Relationship Id="rId362" Type="http://schemas.openxmlformats.org/officeDocument/2006/relationships/image" Target="../media/image147.png"/><Relationship Id="rId418" Type="http://schemas.openxmlformats.org/officeDocument/2006/relationships/image" Target="../media/image175.png"/><Relationship Id="rId625" Type="http://schemas.openxmlformats.org/officeDocument/2006/relationships/customXml" Target="../ink/ink989.xml"/><Relationship Id="rId832" Type="http://schemas.openxmlformats.org/officeDocument/2006/relationships/image" Target="../media/image381.png"/><Relationship Id="rId222" Type="http://schemas.openxmlformats.org/officeDocument/2006/relationships/customXml" Target="../ink/ink772.xml"/><Relationship Id="rId264" Type="http://schemas.openxmlformats.org/officeDocument/2006/relationships/customXml" Target="../ink/ink793.xml"/><Relationship Id="rId471" Type="http://schemas.openxmlformats.org/officeDocument/2006/relationships/customXml" Target="../ink/ink911.xml"/><Relationship Id="rId667" Type="http://schemas.openxmlformats.org/officeDocument/2006/relationships/customXml" Target="../ink/ink1010.xml"/><Relationship Id="rId17" Type="http://schemas.openxmlformats.org/officeDocument/2006/relationships/image" Target="../media/image810.png"/><Relationship Id="rId59" Type="http://schemas.openxmlformats.org/officeDocument/2006/relationships/image" Target="../media/image292.png"/><Relationship Id="rId124" Type="http://schemas.openxmlformats.org/officeDocument/2006/relationships/customXml" Target="../ink/ink719.xml"/><Relationship Id="rId527" Type="http://schemas.openxmlformats.org/officeDocument/2006/relationships/customXml" Target="../ink/ink939.xml"/><Relationship Id="rId569" Type="http://schemas.openxmlformats.org/officeDocument/2006/relationships/customXml" Target="../ink/ink961.xml"/><Relationship Id="rId734" Type="http://schemas.openxmlformats.org/officeDocument/2006/relationships/image" Target="../media/image332.png"/><Relationship Id="rId776" Type="http://schemas.openxmlformats.org/officeDocument/2006/relationships/image" Target="../media/image353.png"/><Relationship Id="rId70" Type="http://schemas.openxmlformats.org/officeDocument/2006/relationships/customXml" Target="../ink/ink677.xml"/><Relationship Id="rId166" Type="http://schemas.openxmlformats.org/officeDocument/2006/relationships/customXml" Target="../ink/ink740.xml"/><Relationship Id="rId331" Type="http://schemas.openxmlformats.org/officeDocument/2006/relationships/customXml" Target="../ink/ink839.xml"/><Relationship Id="rId373" Type="http://schemas.openxmlformats.org/officeDocument/2006/relationships/customXml" Target="../ink/ink862.xml"/><Relationship Id="rId429" Type="http://schemas.openxmlformats.org/officeDocument/2006/relationships/customXml" Target="../ink/ink890.xml"/><Relationship Id="rId580" Type="http://schemas.openxmlformats.org/officeDocument/2006/relationships/image" Target="../media/image255.png"/><Relationship Id="rId636" Type="http://schemas.openxmlformats.org/officeDocument/2006/relationships/image" Target="../media/image283.png"/><Relationship Id="rId801" Type="http://schemas.openxmlformats.org/officeDocument/2006/relationships/customXml" Target="../ink/ink1077.xml"/><Relationship Id="rId1" Type="http://schemas.openxmlformats.org/officeDocument/2006/relationships/slideLayout" Target="../slideLayouts/slideLayout8.xml"/><Relationship Id="rId233" Type="http://schemas.openxmlformats.org/officeDocument/2006/relationships/image" Target="../media/image970.png"/><Relationship Id="rId440" Type="http://schemas.openxmlformats.org/officeDocument/2006/relationships/image" Target="../media/image186.png"/><Relationship Id="rId678" Type="http://schemas.openxmlformats.org/officeDocument/2006/relationships/image" Target="../media/image304.png"/><Relationship Id="rId28" Type="http://schemas.openxmlformats.org/officeDocument/2006/relationships/customXml" Target="../ink/ink656.xml"/><Relationship Id="rId275" Type="http://schemas.openxmlformats.org/officeDocument/2006/relationships/image" Target="../media/image118.png"/><Relationship Id="rId300" Type="http://schemas.openxmlformats.org/officeDocument/2006/relationships/customXml" Target="../ink/ink812.xml"/><Relationship Id="rId482" Type="http://schemas.openxmlformats.org/officeDocument/2006/relationships/image" Target="../media/image207.png"/><Relationship Id="rId538" Type="http://schemas.openxmlformats.org/officeDocument/2006/relationships/image" Target="../media/image235.png"/><Relationship Id="rId703" Type="http://schemas.openxmlformats.org/officeDocument/2006/relationships/customXml" Target="../ink/ink1028.xml"/><Relationship Id="rId745" Type="http://schemas.openxmlformats.org/officeDocument/2006/relationships/customXml" Target="../ink/ink1049.xml"/><Relationship Id="rId81" Type="http://schemas.openxmlformats.org/officeDocument/2006/relationships/customXml" Target="../ink/ink684.xml"/><Relationship Id="rId135" Type="http://schemas.openxmlformats.org/officeDocument/2006/relationships/image" Target="../media/image52.png"/><Relationship Id="rId177" Type="http://schemas.openxmlformats.org/officeDocument/2006/relationships/image" Target="../media/image730.png"/><Relationship Id="rId342" Type="http://schemas.openxmlformats.org/officeDocument/2006/relationships/image" Target="../media/image137.png"/><Relationship Id="rId384" Type="http://schemas.openxmlformats.org/officeDocument/2006/relationships/image" Target="../media/image158.png"/><Relationship Id="rId591" Type="http://schemas.openxmlformats.org/officeDocument/2006/relationships/customXml" Target="../ink/ink972.xml"/><Relationship Id="rId605" Type="http://schemas.openxmlformats.org/officeDocument/2006/relationships/customXml" Target="../ink/ink979.xml"/><Relationship Id="rId787" Type="http://schemas.openxmlformats.org/officeDocument/2006/relationships/customXml" Target="../ink/ink1070.xml"/><Relationship Id="rId812" Type="http://schemas.openxmlformats.org/officeDocument/2006/relationships/image" Target="../media/image371.png"/><Relationship Id="rId202" Type="http://schemas.openxmlformats.org/officeDocument/2006/relationships/customXml" Target="../ink/ink762.xml"/><Relationship Id="rId244" Type="http://schemas.openxmlformats.org/officeDocument/2006/relationships/customXml" Target="../ink/ink783.xml"/><Relationship Id="rId647" Type="http://schemas.openxmlformats.org/officeDocument/2006/relationships/customXml" Target="../ink/ink1000.xml"/><Relationship Id="rId689" Type="http://schemas.openxmlformats.org/officeDocument/2006/relationships/customXml" Target="../ink/ink1021.xml"/><Relationship Id="rId39" Type="http://schemas.openxmlformats.org/officeDocument/2006/relationships/image" Target="../media/image1910.png"/><Relationship Id="rId286" Type="http://schemas.openxmlformats.org/officeDocument/2006/relationships/customXml" Target="../ink/ink804.xml"/><Relationship Id="rId451" Type="http://schemas.openxmlformats.org/officeDocument/2006/relationships/customXml" Target="../ink/ink901.xml"/><Relationship Id="rId493" Type="http://schemas.openxmlformats.org/officeDocument/2006/relationships/customXml" Target="../ink/ink922.xml"/><Relationship Id="rId507" Type="http://schemas.openxmlformats.org/officeDocument/2006/relationships/customXml" Target="../ink/ink929.xml"/><Relationship Id="rId549" Type="http://schemas.openxmlformats.org/officeDocument/2006/relationships/customXml" Target="../ink/ink950.xml"/><Relationship Id="rId714" Type="http://schemas.openxmlformats.org/officeDocument/2006/relationships/image" Target="../media/image322.png"/><Relationship Id="rId756" Type="http://schemas.openxmlformats.org/officeDocument/2006/relationships/image" Target="../media/image343.png"/><Relationship Id="rId50" Type="http://schemas.openxmlformats.org/officeDocument/2006/relationships/customXml" Target="../ink/ink667.xml"/><Relationship Id="rId104" Type="http://schemas.openxmlformats.org/officeDocument/2006/relationships/customXml" Target="../ink/ink707.xml"/><Relationship Id="rId146" Type="http://schemas.openxmlformats.org/officeDocument/2006/relationships/customXml" Target="../ink/ink730.xml"/><Relationship Id="rId188" Type="http://schemas.openxmlformats.org/officeDocument/2006/relationships/customXml" Target="../ink/ink755.xml"/><Relationship Id="rId311" Type="http://schemas.openxmlformats.org/officeDocument/2006/relationships/customXml" Target="../ink/ink823.xml"/><Relationship Id="rId353" Type="http://schemas.openxmlformats.org/officeDocument/2006/relationships/customXml" Target="../ink/ink852.xml"/><Relationship Id="rId395" Type="http://schemas.openxmlformats.org/officeDocument/2006/relationships/customXml" Target="../ink/ink873.xml"/><Relationship Id="rId409" Type="http://schemas.openxmlformats.org/officeDocument/2006/relationships/customXml" Target="../ink/ink880.xml"/><Relationship Id="rId560" Type="http://schemas.openxmlformats.org/officeDocument/2006/relationships/customXml" Target="../ink/ink956.xml"/><Relationship Id="rId798" Type="http://schemas.openxmlformats.org/officeDocument/2006/relationships/image" Target="../media/image364.png"/><Relationship Id="rId92" Type="http://schemas.openxmlformats.org/officeDocument/2006/relationships/customXml" Target="../ink/ink695.xml"/><Relationship Id="rId213" Type="http://schemas.openxmlformats.org/officeDocument/2006/relationships/image" Target="../media/image870.png"/><Relationship Id="rId420" Type="http://schemas.openxmlformats.org/officeDocument/2006/relationships/image" Target="../media/image176.png"/><Relationship Id="rId616" Type="http://schemas.openxmlformats.org/officeDocument/2006/relationships/image" Target="../media/image273.png"/><Relationship Id="rId658" Type="http://schemas.openxmlformats.org/officeDocument/2006/relationships/image" Target="../media/image2941.png"/><Relationship Id="rId823" Type="http://schemas.openxmlformats.org/officeDocument/2006/relationships/customXml" Target="../ink/ink1088.xml"/><Relationship Id="rId255" Type="http://schemas.openxmlformats.org/officeDocument/2006/relationships/image" Target="../media/image108.png"/><Relationship Id="rId297" Type="http://schemas.openxmlformats.org/officeDocument/2006/relationships/image" Target="../media/image1290.png"/><Relationship Id="rId462" Type="http://schemas.openxmlformats.org/officeDocument/2006/relationships/image" Target="../media/image197.png"/><Relationship Id="rId518" Type="http://schemas.openxmlformats.org/officeDocument/2006/relationships/image" Target="../media/image225.png"/><Relationship Id="rId725" Type="http://schemas.openxmlformats.org/officeDocument/2006/relationships/customXml" Target="../ink/ink1039.xml"/><Relationship Id="rId115" Type="http://schemas.openxmlformats.org/officeDocument/2006/relationships/image" Target="../media/image420.png"/><Relationship Id="rId157" Type="http://schemas.openxmlformats.org/officeDocument/2006/relationships/image" Target="../media/image630.png"/><Relationship Id="rId322" Type="http://schemas.openxmlformats.org/officeDocument/2006/relationships/customXml" Target="../ink/ink834.xml"/><Relationship Id="rId364" Type="http://schemas.openxmlformats.org/officeDocument/2006/relationships/image" Target="../media/image148.png"/><Relationship Id="rId767" Type="http://schemas.openxmlformats.org/officeDocument/2006/relationships/customXml" Target="../ink/ink1060.xml"/><Relationship Id="rId61" Type="http://schemas.openxmlformats.org/officeDocument/2006/relationships/image" Target="../media/image3010.png"/><Relationship Id="rId199" Type="http://schemas.openxmlformats.org/officeDocument/2006/relationships/image" Target="../media/image800.png"/><Relationship Id="rId571" Type="http://schemas.openxmlformats.org/officeDocument/2006/relationships/customXml" Target="../ink/ink962.xml"/><Relationship Id="rId627" Type="http://schemas.openxmlformats.org/officeDocument/2006/relationships/customXml" Target="../ink/ink990.xml"/><Relationship Id="rId669" Type="http://schemas.openxmlformats.org/officeDocument/2006/relationships/customXml" Target="../ink/ink1011.xml"/><Relationship Id="rId834" Type="http://schemas.openxmlformats.org/officeDocument/2006/relationships/image" Target="../media/image382.png"/><Relationship Id="rId19" Type="http://schemas.openxmlformats.org/officeDocument/2006/relationships/image" Target="../media/image910.png"/><Relationship Id="rId224" Type="http://schemas.openxmlformats.org/officeDocument/2006/relationships/customXml" Target="../ink/ink773.xml"/><Relationship Id="rId266" Type="http://schemas.openxmlformats.org/officeDocument/2006/relationships/customXml" Target="../ink/ink794.xml"/><Relationship Id="rId431" Type="http://schemas.openxmlformats.org/officeDocument/2006/relationships/customXml" Target="../ink/ink891.xml"/><Relationship Id="rId473" Type="http://schemas.openxmlformats.org/officeDocument/2006/relationships/customXml" Target="../ink/ink912.xml"/><Relationship Id="rId529" Type="http://schemas.openxmlformats.org/officeDocument/2006/relationships/customXml" Target="../ink/ink940.xml"/><Relationship Id="rId680" Type="http://schemas.openxmlformats.org/officeDocument/2006/relationships/image" Target="../media/image305.png"/><Relationship Id="rId736" Type="http://schemas.openxmlformats.org/officeDocument/2006/relationships/image" Target="../media/image333.png"/><Relationship Id="rId30" Type="http://schemas.openxmlformats.org/officeDocument/2006/relationships/customXml" Target="../ink/ink657.xml"/><Relationship Id="rId126" Type="http://schemas.openxmlformats.org/officeDocument/2006/relationships/customXml" Target="../ink/ink720.xml"/><Relationship Id="rId168" Type="http://schemas.openxmlformats.org/officeDocument/2006/relationships/customXml" Target="../ink/ink741.xml"/><Relationship Id="rId333" Type="http://schemas.openxmlformats.org/officeDocument/2006/relationships/customXml" Target="../ink/ink841.xml"/><Relationship Id="rId540" Type="http://schemas.openxmlformats.org/officeDocument/2006/relationships/image" Target="../media/image236.png"/><Relationship Id="rId778" Type="http://schemas.openxmlformats.org/officeDocument/2006/relationships/image" Target="../media/image354.png"/><Relationship Id="rId72" Type="http://schemas.openxmlformats.org/officeDocument/2006/relationships/customXml" Target="../ink/ink678.xml"/><Relationship Id="rId375" Type="http://schemas.openxmlformats.org/officeDocument/2006/relationships/customXml" Target="../ink/ink863.xml"/><Relationship Id="rId582" Type="http://schemas.openxmlformats.org/officeDocument/2006/relationships/image" Target="../media/image256.png"/><Relationship Id="rId638" Type="http://schemas.openxmlformats.org/officeDocument/2006/relationships/image" Target="../media/image284.png"/><Relationship Id="rId803" Type="http://schemas.openxmlformats.org/officeDocument/2006/relationships/customXml" Target="../ink/ink1078.xml"/><Relationship Id="rId3" Type="http://schemas.openxmlformats.org/officeDocument/2006/relationships/image" Target="../media/image1100.png"/><Relationship Id="rId235" Type="http://schemas.openxmlformats.org/officeDocument/2006/relationships/image" Target="../media/image98.png"/><Relationship Id="rId277" Type="http://schemas.openxmlformats.org/officeDocument/2006/relationships/image" Target="../media/image119.png"/><Relationship Id="rId400" Type="http://schemas.openxmlformats.org/officeDocument/2006/relationships/image" Target="../media/image166.png"/><Relationship Id="rId442" Type="http://schemas.openxmlformats.org/officeDocument/2006/relationships/image" Target="../media/image187.png"/><Relationship Id="rId484" Type="http://schemas.openxmlformats.org/officeDocument/2006/relationships/image" Target="../media/image208.png"/><Relationship Id="rId705" Type="http://schemas.openxmlformats.org/officeDocument/2006/relationships/customXml" Target="../ink/ink1029.xml"/><Relationship Id="rId137" Type="http://schemas.openxmlformats.org/officeDocument/2006/relationships/image" Target="../media/image530.png"/><Relationship Id="rId302" Type="http://schemas.openxmlformats.org/officeDocument/2006/relationships/customXml" Target="../ink/ink814.xml"/><Relationship Id="rId344" Type="http://schemas.openxmlformats.org/officeDocument/2006/relationships/image" Target="../media/image138.png"/><Relationship Id="rId691" Type="http://schemas.openxmlformats.org/officeDocument/2006/relationships/customXml" Target="../ink/ink1022.xml"/><Relationship Id="rId747" Type="http://schemas.openxmlformats.org/officeDocument/2006/relationships/customXml" Target="../ink/ink1050.xml"/><Relationship Id="rId789" Type="http://schemas.openxmlformats.org/officeDocument/2006/relationships/customXml" Target="../ink/ink1071.xml"/><Relationship Id="rId41" Type="http://schemas.openxmlformats.org/officeDocument/2006/relationships/image" Target="../media/image2010.png"/><Relationship Id="rId83" Type="http://schemas.openxmlformats.org/officeDocument/2006/relationships/customXml" Target="../ink/ink686.xml"/><Relationship Id="rId179" Type="http://schemas.openxmlformats.org/officeDocument/2006/relationships/customXml" Target="../ink/ink747.xml"/><Relationship Id="rId386" Type="http://schemas.openxmlformats.org/officeDocument/2006/relationships/image" Target="../media/image159.png"/><Relationship Id="rId551" Type="http://schemas.openxmlformats.org/officeDocument/2006/relationships/customXml" Target="../ink/ink951.xml"/><Relationship Id="rId593" Type="http://schemas.openxmlformats.org/officeDocument/2006/relationships/customXml" Target="../ink/ink973.xml"/><Relationship Id="rId607" Type="http://schemas.openxmlformats.org/officeDocument/2006/relationships/customXml" Target="../ink/ink980.xml"/><Relationship Id="rId649" Type="http://schemas.openxmlformats.org/officeDocument/2006/relationships/customXml" Target="../ink/ink1001.xml"/><Relationship Id="rId814" Type="http://schemas.openxmlformats.org/officeDocument/2006/relationships/image" Target="../media/image372.png"/><Relationship Id="rId190" Type="http://schemas.openxmlformats.org/officeDocument/2006/relationships/customXml" Target="../ink/ink756.xml"/><Relationship Id="rId204" Type="http://schemas.openxmlformats.org/officeDocument/2006/relationships/customXml" Target="../ink/ink763.xml"/><Relationship Id="rId246" Type="http://schemas.openxmlformats.org/officeDocument/2006/relationships/customXml" Target="../ink/ink784.xml"/><Relationship Id="rId288" Type="http://schemas.openxmlformats.org/officeDocument/2006/relationships/customXml" Target="../ink/ink805.xml"/><Relationship Id="rId411" Type="http://schemas.openxmlformats.org/officeDocument/2006/relationships/customXml" Target="../ink/ink881.xml"/><Relationship Id="rId453" Type="http://schemas.openxmlformats.org/officeDocument/2006/relationships/customXml" Target="../ink/ink902.xml"/><Relationship Id="rId509" Type="http://schemas.openxmlformats.org/officeDocument/2006/relationships/customXml" Target="../ink/ink930.xml"/><Relationship Id="rId660" Type="http://schemas.openxmlformats.org/officeDocument/2006/relationships/image" Target="../media/image2951.png"/><Relationship Id="rId106" Type="http://schemas.openxmlformats.org/officeDocument/2006/relationships/customXml" Target="../ink/ink709.xml"/><Relationship Id="rId313" Type="http://schemas.openxmlformats.org/officeDocument/2006/relationships/customXml" Target="../ink/ink825.xml"/><Relationship Id="rId495" Type="http://schemas.openxmlformats.org/officeDocument/2006/relationships/customXml" Target="../ink/ink923.xml"/><Relationship Id="rId716" Type="http://schemas.openxmlformats.org/officeDocument/2006/relationships/image" Target="../media/image323.png"/><Relationship Id="rId758" Type="http://schemas.openxmlformats.org/officeDocument/2006/relationships/image" Target="../media/image344.png"/><Relationship Id="rId10" Type="http://schemas.openxmlformats.org/officeDocument/2006/relationships/customXml" Target="../ink/ink647.xml"/><Relationship Id="rId52" Type="http://schemas.openxmlformats.org/officeDocument/2006/relationships/customXml" Target="../ink/ink668.xml"/><Relationship Id="rId94" Type="http://schemas.openxmlformats.org/officeDocument/2006/relationships/customXml" Target="../ink/ink697.xml"/><Relationship Id="rId148" Type="http://schemas.openxmlformats.org/officeDocument/2006/relationships/customXml" Target="../ink/ink731.xml"/><Relationship Id="rId355" Type="http://schemas.openxmlformats.org/officeDocument/2006/relationships/customXml" Target="../ink/ink853.xml"/><Relationship Id="rId397" Type="http://schemas.openxmlformats.org/officeDocument/2006/relationships/customXml" Target="../ink/ink874.xml"/><Relationship Id="rId520" Type="http://schemas.openxmlformats.org/officeDocument/2006/relationships/image" Target="../media/image226.png"/><Relationship Id="rId562" Type="http://schemas.openxmlformats.org/officeDocument/2006/relationships/customXml" Target="../ink/ink957.xml"/><Relationship Id="rId618" Type="http://schemas.openxmlformats.org/officeDocument/2006/relationships/image" Target="../media/image274.png"/><Relationship Id="rId825" Type="http://schemas.openxmlformats.org/officeDocument/2006/relationships/customXml" Target="../ink/ink1089.xml"/><Relationship Id="rId215" Type="http://schemas.openxmlformats.org/officeDocument/2006/relationships/image" Target="../media/image880.png"/><Relationship Id="rId257" Type="http://schemas.openxmlformats.org/officeDocument/2006/relationships/image" Target="../media/image109.png"/><Relationship Id="rId422" Type="http://schemas.openxmlformats.org/officeDocument/2006/relationships/image" Target="../media/image177.png"/><Relationship Id="rId464" Type="http://schemas.openxmlformats.org/officeDocument/2006/relationships/image" Target="../media/image198.png"/><Relationship Id="rId299" Type="http://schemas.openxmlformats.org/officeDocument/2006/relationships/customXml" Target="../ink/ink811.xml"/><Relationship Id="rId727" Type="http://schemas.openxmlformats.org/officeDocument/2006/relationships/customXml" Target="../ink/ink1040.xml"/><Relationship Id="rId63" Type="http://schemas.openxmlformats.org/officeDocument/2006/relationships/image" Target="../media/image3110.png"/><Relationship Id="rId159" Type="http://schemas.openxmlformats.org/officeDocument/2006/relationships/image" Target="../media/image640.png"/><Relationship Id="rId366" Type="http://schemas.openxmlformats.org/officeDocument/2006/relationships/image" Target="../media/image149.png"/><Relationship Id="rId573" Type="http://schemas.openxmlformats.org/officeDocument/2006/relationships/customXml" Target="../ink/ink963.xml"/><Relationship Id="rId780" Type="http://schemas.openxmlformats.org/officeDocument/2006/relationships/image" Target="../media/image355.png"/><Relationship Id="rId226" Type="http://schemas.openxmlformats.org/officeDocument/2006/relationships/customXml" Target="../ink/ink774.xml"/><Relationship Id="rId433" Type="http://schemas.openxmlformats.org/officeDocument/2006/relationships/customXml" Target="../ink/ink892.xml"/><Relationship Id="rId640" Type="http://schemas.openxmlformats.org/officeDocument/2006/relationships/image" Target="../media/image285.png"/><Relationship Id="rId738" Type="http://schemas.openxmlformats.org/officeDocument/2006/relationships/image" Target="../media/image334.png"/><Relationship Id="rId74" Type="http://schemas.openxmlformats.org/officeDocument/2006/relationships/customXml" Target="../ink/ink679.xml"/><Relationship Id="rId377" Type="http://schemas.openxmlformats.org/officeDocument/2006/relationships/customXml" Target="../ink/ink864.xml"/><Relationship Id="rId500" Type="http://schemas.openxmlformats.org/officeDocument/2006/relationships/image" Target="../media/image216.png"/><Relationship Id="rId584" Type="http://schemas.openxmlformats.org/officeDocument/2006/relationships/image" Target="../media/image2571.png"/><Relationship Id="rId805" Type="http://schemas.openxmlformats.org/officeDocument/2006/relationships/customXml" Target="../ink/ink1079.xml"/><Relationship Id="rId5" Type="http://schemas.openxmlformats.org/officeDocument/2006/relationships/image" Target="../media/image248.png"/><Relationship Id="rId237" Type="http://schemas.openxmlformats.org/officeDocument/2006/relationships/image" Target="../media/image99.png"/><Relationship Id="rId791" Type="http://schemas.openxmlformats.org/officeDocument/2006/relationships/customXml" Target="../ink/ink1072.xml"/><Relationship Id="rId444" Type="http://schemas.openxmlformats.org/officeDocument/2006/relationships/image" Target="../media/image188.png"/><Relationship Id="rId651" Type="http://schemas.openxmlformats.org/officeDocument/2006/relationships/customXml" Target="../ink/ink1002.xml"/><Relationship Id="rId749" Type="http://schemas.openxmlformats.org/officeDocument/2006/relationships/customXml" Target="../ink/ink1051.xml"/><Relationship Id="rId290" Type="http://schemas.openxmlformats.org/officeDocument/2006/relationships/customXml" Target="../ink/ink806.xml"/><Relationship Id="rId304" Type="http://schemas.openxmlformats.org/officeDocument/2006/relationships/customXml" Target="../ink/ink816.xml"/><Relationship Id="rId388" Type="http://schemas.openxmlformats.org/officeDocument/2006/relationships/image" Target="../media/image160.png"/><Relationship Id="rId511" Type="http://schemas.openxmlformats.org/officeDocument/2006/relationships/customXml" Target="../ink/ink931.xml"/><Relationship Id="rId609" Type="http://schemas.openxmlformats.org/officeDocument/2006/relationships/customXml" Target="../ink/ink981.xml"/><Relationship Id="rId85" Type="http://schemas.openxmlformats.org/officeDocument/2006/relationships/customXml" Target="../ink/ink688.xml"/><Relationship Id="rId150" Type="http://schemas.openxmlformats.org/officeDocument/2006/relationships/customXml" Target="../ink/ink732.xml"/><Relationship Id="rId595" Type="http://schemas.openxmlformats.org/officeDocument/2006/relationships/customXml" Target="../ink/ink974.xml"/><Relationship Id="rId816" Type="http://schemas.openxmlformats.org/officeDocument/2006/relationships/image" Target="../media/image373.png"/><Relationship Id="rId248" Type="http://schemas.openxmlformats.org/officeDocument/2006/relationships/customXml" Target="../ink/ink785.xml"/><Relationship Id="rId455" Type="http://schemas.openxmlformats.org/officeDocument/2006/relationships/customXml" Target="../ink/ink903.xml"/><Relationship Id="rId662" Type="http://schemas.openxmlformats.org/officeDocument/2006/relationships/image" Target="../media/image2961.png"/><Relationship Id="rId12" Type="http://schemas.openxmlformats.org/officeDocument/2006/relationships/customXml" Target="../ink/ink648.xml"/><Relationship Id="rId108" Type="http://schemas.openxmlformats.org/officeDocument/2006/relationships/customXml" Target="../ink/ink711.xml"/><Relationship Id="rId315" Type="http://schemas.openxmlformats.org/officeDocument/2006/relationships/customXml" Target="../ink/ink827.xml"/><Relationship Id="rId522" Type="http://schemas.openxmlformats.org/officeDocument/2006/relationships/image" Target="../media/image227.pn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A9BE41-91A5-4DA7-B9E0-DE2DD34A1C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General Topics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705490D-FDBC-4842-87D1-73577E654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54286"/>
            <a:ext cx="9144000" cy="1655762"/>
          </a:xfrm>
        </p:spPr>
        <p:txBody>
          <a:bodyPr>
            <a:normAutofit/>
          </a:bodyPr>
          <a:lstStyle/>
          <a:p>
            <a:r>
              <a:rPr lang="de-AT" sz="1800" dirty="0" err="1"/>
              <a:t>Insecure</a:t>
            </a:r>
            <a:r>
              <a:rPr lang="de-AT" sz="1800" dirty="0"/>
              <a:t> Design, Components </a:t>
            </a:r>
            <a:r>
              <a:rPr lang="de-AT" sz="1800" dirty="0" err="1"/>
              <a:t>with</a:t>
            </a:r>
            <a:r>
              <a:rPr lang="de-AT" sz="1800" dirty="0"/>
              <a:t> </a:t>
            </a:r>
            <a:r>
              <a:rPr lang="de-AT" sz="1800" dirty="0" err="1"/>
              <a:t>known</a:t>
            </a:r>
            <a:r>
              <a:rPr lang="de-AT" sz="1800" dirty="0"/>
              <a:t> </a:t>
            </a:r>
            <a:r>
              <a:rPr lang="de-AT" sz="1800" dirty="0" err="1"/>
              <a:t>Vulnerabilities</a:t>
            </a:r>
            <a:r>
              <a:rPr lang="de-AT" sz="1800" dirty="0"/>
              <a:t>, Integrity,</a:t>
            </a:r>
            <a:br>
              <a:rPr lang="de-AT" sz="1800" dirty="0"/>
            </a:br>
            <a:r>
              <a:rPr lang="de-AT" sz="1800" dirty="0" err="1"/>
              <a:t>Logging</a:t>
            </a:r>
            <a:r>
              <a:rPr lang="de-AT" sz="1800" dirty="0"/>
              <a:t> &amp; Monitoring, WAFs </a:t>
            </a:r>
          </a:p>
        </p:txBody>
      </p:sp>
    </p:spTree>
    <p:extLst>
      <p:ext uri="{BB962C8B-B14F-4D97-AF65-F5344CB8AC3E}">
        <p14:creationId xmlns:p14="http://schemas.microsoft.com/office/powerpoint/2010/main" val="4073586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1">
            <a:extLst>
              <a:ext uri="{FF2B5EF4-FFF2-40B4-BE49-F238E27FC236}">
                <a16:creationId xmlns:a16="http://schemas.microsoft.com/office/drawing/2014/main" id="{12DA6DCD-43AB-4BA0-9159-BCEBFFE77379}"/>
              </a:ext>
            </a:extLst>
          </p:cNvPr>
          <p:cNvSpPr txBox="1">
            <a:spLocks/>
          </p:cNvSpPr>
          <p:nvPr/>
        </p:nvSpPr>
        <p:spPr>
          <a:xfrm>
            <a:off x="495298" y="769620"/>
            <a:ext cx="11201399" cy="272034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b="0" i="0" dirty="0">
                <a:effectLst/>
                <a:latin typeface="Roboto" panose="02000000000000000000" pitchFamily="2" charset="0"/>
              </a:rPr>
              <a:t>A secure design can still have implementation defects leading to vulnerabilities that may be exploited. 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4800" b="0" i="0" dirty="0">
              <a:effectLst/>
              <a:latin typeface="Roboto" panose="02000000000000000000" pitchFamily="2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036B0C2-079A-4435-B900-ECB62E8E0313}"/>
              </a:ext>
            </a:extLst>
          </p:cNvPr>
          <p:cNvSpPr txBox="1"/>
          <p:nvPr/>
        </p:nvSpPr>
        <p:spPr>
          <a:xfrm>
            <a:off x="173119" y="6114660"/>
            <a:ext cx="11845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https://owasp.org/Top10/A04_2021-Insecure_Design/</a:t>
            </a:r>
            <a:endParaRPr lang="de-AT" dirty="0"/>
          </a:p>
        </p:txBody>
      </p:sp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0FF7948F-B477-417F-8B8B-F59A91BC3053}"/>
              </a:ext>
            </a:extLst>
          </p:cNvPr>
          <p:cNvSpPr txBox="1">
            <a:spLocks/>
          </p:cNvSpPr>
          <p:nvPr/>
        </p:nvSpPr>
        <p:spPr>
          <a:xfrm>
            <a:off x="495299" y="3142201"/>
            <a:ext cx="11201399" cy="309161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b="0" i="0" dirty="0">
                <a:effectLst/>
                <a:latin typeface="Roboto" panose="02000000000000000000" pitchFamily="2" charset="0"/>
              </a:rPr>
              <a:t>An insecure design cannot be fixed by a perfect implementation as by definition,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b="0" i="0" dirty="0">
                <a:effectLst/>
                <a:latin typeface="Roboto" panose="02000000000000000000" pitchFamily="2" charset="0"/>
              </a:rPr>
              <a:t>needed security controls were never created to defend against specific attacks.</a:t>
            </a:r>
            <a:endParaRPr lang="de-AT" sz="4400" dirty="0"/>
          </a:p>
        </p:txBody>
      </p:sp>
    </p:spTree>
    <p:extLst>
      <p:ext uri="{BB962C8B-B14F-4D97-AF65-F5344CB8AC3E}">
        <p14:creationId xmlns:p14="http://schemas.microsoft.com/office/powerpoint/2010/main" val="700414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2196171-C748-439A-98F3-76F67BDC76BA}"/>
              </a:ext>
            </a:extLst>
          </p:cNvPr>
          <p:cNvSpPr txBox="1">
            <a:spLocks/>
          </p:cNvSpPr>
          <p:nvPr/>
        </p:nvSpPr>
        <p:spPr>
          <a:xfrm>
            <a:off x="996793" y="2375025"/>
            <a:ext cx="10198413" cy="243299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 err="1"/>
              <a:t>How</a:t>
            </a:r>
            <a:r>
              <a:rPr lang="de-DE" sz="6600" dirty="0"/>
              <a:t> </a:t>
            </a:r>
            <a:r>
              <a:rPr lang="de-DE" sz="6600" dirty="0" err="1"/>
              <a:t>can</a:t>
            </a:r>
            <a:r>
              <a:rPr lang="de-DE" sz="6600" dirty="0"/>
              <a:t> </a:t>
            </a:r>
            <a:r>
              <a:rPr lang="de-DE" sz="6600" dirty="0" err="1"/>
              <a:t>we</a:t>
            </a:r>
            <a:r>
              <a:rPr lang="de-DE" sz="6600" dirty="0"/>
              <a:t> </a:t>
            </a:r>
            <a:r>
              <a:rPr lang="de-DE" sz="6600" dirty="0" err="1"/>
              <a:t>prevent</a:t>
            </a:r>
            <a:r>
              <a:rPr lang="de-DE" sz="6600" dirty="0"/>
              <a:t> design </a:t>
            </a:r>
            <a:r>
              <a:rPr lang="de-DE" sz="6600" dirty="0" err="1"/>
              <a:t>flaws</a:t>
            </a:r>
            <a:r>
              <a:rPr lang="de-DE" sz="6600" dirty="0"/>
              <a:t>? 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2686327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1">
            <a:extLst>
              <a:ext uri="{FF2B5EF4-FFF2-40B4-BE49-F238E27FC236}">
                <a16:creationId xmlns:a16="http://schemas.microsoft.com/office/drawing/2014/main" id="{F4638448-3C77-4731-B82A-7D693F319FD7}"/>
              </a:ext>
            </a:extLst>
          </p:cNvPr>
          <p:cNvSpPr txBox="1">
            <a:spLocks/>
          </p:cNvSpPr>
          <p:nvPr/>
        </p:nvSpPr>
        <p:spPr>
          <a:xfrm>
            <a:off x="996793" y="2375025"/>
            <a:ext cx="10198413" cy="243299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 err="1"/>
              <a:t>Remember</a:t>
            </a:r>
            <a:r>
              <a:rPr lang="de-DE" sz="6600" dirty="0"/>
              <a:t> </a:t>
            </a:r>
            <a:r>
              <a:rPr lang="de-DE" sz="6600" dirty="0" err="1"/>
              <a:t>our</a:t>
            </a:r>
            <a:r>
              <a:rPr lang="de-DE" sz="6600" dirty="0"/>
              <a:t> </a:t>
            </a:r>
            <a:r>
              <a:rPr lang="de-DE" sz="6600" dirty="0" err="1"/>
              <a:t>secure</a:t>
            </a:r>
            <a:r>
              <a:rPr lang="de-DE" sz="6600" dirty="0"/>
              <a:t> design </a:t>
            </a:r>
            <a:r>
              <a:rPr lang="de-DE" sz="6600" dirty="0" err="1"/>
              <a:t>principles</a:t>
            </a:r>
            <a:r>
              <a:rPr lang="de-DE" sz="6600" dirty="0"/>
              <a:t>?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4015155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1">
            <a:extLst>
              <a:ext uri="{FF2B5EF4-FFF2-40B4-BE49-F238E27FC236}">
                <a16:creationId xmlns:a16="http://schemas.microsoft.com/office/drawing/2014/main" id="{3C1E232B-B008-4EF5-9D6B-1CFB6BE3C044}"/>
              </a:ext>
            </a:extLst>
          </p:cNvPr>
          <p:cNvSpPr txBox="1">
            <a:spLocks/>
          </p:cNvSpPr>
          <p:nvPr/>
        </p:nvSpPr>
        <p:spPr>
          <a:xfrm>
            <a:off x="725213" y="451944"/>
            <a:ext cx="10741573" cy="5381296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Economy </a:t>
            </a:r>
            <a:r>
              <a:rPr lang="de-DE" sz="6600" dirty="0" err="1"/>
              <a:t>of</a:t>
            </a:r>
            <a:r>
              <a:rPr lang="de-DE" sz="6600" dirty="0"/>
              <a:t> </a:t>
            </a:r>
            <a:r>
              <a:rPr lang="de-DE" sz="6600" dirty="0" err="1"/>
              <a:t>Mechanism</a:t>
            </a:r>
            <a:endParaRPr lang="de-DE" sz="66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1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Fail-safe Defaults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1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6600" dirty="0" err="1"/>
              <a:t>Complete</a:t>
            </a:r>
            <a:r>
              <a:rPr lang="de-AT" sz="6600" dirty="0"/>
              <a:t> Mediation</a:t>
            </a:r>
          </a:p>
          <a:p>
            <a:pPr marL="0" indent="0" algn="ctr">
              <a:buNone/>
            </a:pPr>
            <a:r>
              <a:rPr lang="de-AT" sz="1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6600" dirty="0"/>
              <a:t>Least Privilege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1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6600" dirty="0"/>
              <a:t>Least Common </a:t>
            </a:r>
            <a:r>
              <a:rPr lang="de-AT" sz="6600" dirty="0" err="1"/>
              <a:t>Mechanism</a:t>
            </a:r>
            <a:endParaRPr lang="de-AT" sz="66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1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6600" dirty="0"/>
              <a:t>Separation </a:t>
            </a:r>
            <a:r>
              <a:rPr lang="de-AT" sz="6600" dirty="0" err="1"/>
              <a:t>of</a:t>
            </a:r>
            <a:r>
              <a:rPr lang="de-AT" sz="6600" dirty="0"/>
              <a:t> Privilege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1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Open Design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1500" dirty="0"/>
              <a:t>------------------------</a:t>
            </a:r>
            <a:endParaRPr lang="de-DE" sz="15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Psychological </a:t>
            </a:r>
            <a:r>
              <a:rPr lang="de-DE" sz="6600" dirty="0" err="1"/>
              <a:t>Acceptability</a:t>
            </a:r>
            <a:endParaRPr lang="de-DE" sz="66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C6DB516-7DD5-41DC-A046-AE2FD38F9E89}"/>
              </a:ext>
            </a:extLst>
          </p:cNvPr>
          <p:cNvSpPr txBox="1"/>
          <p:nvPr/>
        </p:nvSpPr>
        <p:spPr>
          <a:xfrm>
            <a:off x="173118" y="5966202"/>
            <a:ext cx="11845761" cy="1300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- </a:t>
            </a:r>
            <a:r>
              <a:rPr lang="de-DE" dirty="0" err="1"/>
              <a:t>Saltzer</a:t>
            </a:r>
            <a:r>
              <a:rPr lang="de-DE" dirty="0"/>
              <a:t> and Schroeder, 1975 –</a:t>
            </a:r>
            <a:br>
              <a:rPr lang="de-DE" dirty="0"/>
            </a:br>
            <a:r>
              <a:rPr lang="de-DE" sz="1400" dirty="0"/>
              <a:t> </a:t>
            </a:r>
            <a:r>
              <a:rPr lang="de-AT" sz="1050" dirty="0"/>
              <a:t>http://web.cs.wpi.edu/~guttman/cs557_website/papers/saltzer1975.pdf</a:t>
            </a:r>
          </a:p>
          <a:p>
            <a:pPr algn="ctr"/>
            <a:r>
              <a:rPr lang="de-AT" sz="1050" dirty="0"/>
              <a:t>https://adam.shostack.org/blog/the-security-principles-of-saltzer-and-schroeder/</a:t>
            </a:r>
          </a:p>
          <a:p>
            <a:pPr algn="ctr"/>
            <a:endParaRPr lang="de-AT" dirty="0"/>
          </a:p>
          <a:p>
            <a:pPr algn="ctr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56812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D6E0878B-E2A1-49FA-A6C6-266EB0C76417}"/>
              </a:ext>
            </a:extLst>
          </p:cNvPr>
          <p:cNvSpPr txBox="1"/>
          <p:nvPr/>
        </p:nvSpPr>
        <p:spPr>
          <a:xfrm>
            <a:off x="173118" y="5966202"/>
            <a:ext cx="1184576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- IEEE Center </a:t>
            </a:r>
            <a:r>
              <a:rPr lang="de-DE" dirty="0" err="1"/>
              <a:t>for</a:t>
            </a:r>
            <a:r>
              <a:rPr lang="de-DE" dirty="0"/>
              <a:t> Secure Design, 2014 –</a:t>
            </a:r>
            <a:br>
              <a:rPr lang="de-DE" dirty="0"/>
            </a:br>
            <a:r>
              <a:rPr lang="de-DE" sz="1400" dirty="0"/>
              <a:t> </a:t>
            </a:r>
            <a:r>
              <a:rPr lang="de-AT" sz="1050" dirty="0"/>
              <a:t>https://ieeecs-media.computer.org/media/technical-activities/CYBSI/docs/Top-10-Flaws.pdf</a:t>
            </a:r>
            <a:endParaRPr lang="de-AT" dirty="0"/>
          </a:p>
          <a:p>
            <a:pPr algn="ctr"/>
            <a:endParaRPr lang="de-AT" dirty="0"/>
          </a:p>
        </p:txBody>
      </p:sp>
      <p:sp>
        <p:nvSpPr>
          <p:cNvPr id="5" name="Inhaltsplatzhalter 1">
            <a:extLst>
              <a:ext uri="{FF2B5EF4-FFF2-40B4-BE49-F238E27FC236}">
                <a16:creationId xmlns:a16="http://schemas.microsoft.com/office/drawing/2014/main" id="{4C0AEE68-F823-4FD0-B215-E3E86F481E43}"/>
              </a:ext>
            </a:extLst>
          </p:cNvPr>
          <p:cNvSpPr txBox="1">
            <a:spLocks/>
          </p:cNvSpPr>
          <p:nvPr/>
        </p:nvSpPr>
        <p:spPr>
          <a:xfrm>
            <a:off x="725213" y="451943"/>
            <a:ext cx="10741573" cy="5514260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8000" dirty="0" err="1"/>
              <a:t>Earn</a:t>
            </a:r>
            <a:r>
              <a:rPr lang="de-DE" sz="8000" dirty="0"/>
              <a:t> </a:t>
            </a:r>
            <a:r>
              <a:rPr lang="de-DE" sz="8000" dirty="0" err="1"/>
              <a:t>or</a:t>
            </a:r>
            <a:r>
              <a:rPr lang="de-DE" sz="8000" dirty="0"/>
              <a:t> </a:t>
            </a:r>
            <a:r>
              <a:rPr lang="de-DE" sz="8000" dirty="0" err="1"/>
              <a:t>give</a:t>
            </a:r>
            <a:r>
              <a:rPr lang="de-DE" sz="8000" dirty="0"/>
              <a:t>, but </a:t>
            </a:r>
            <a:r>
              <a:rPr lang="de-DE" sz="8000" dirty="0" err="1"/>
              <a:t>never</a:t>
            </a:r>
            <a:r>
              <a:rPr lang="de-DE" sz="8000" dirty="0"/>
              <a:t> </a:t>
            </a:r>
            <a:r>
              <a:rPr lang="de-DE" sz="8000" dirty="0" err="1"/>
              <a:t>assume</a:t>
            </a:r>
            <a:r>
              <a:rPr lang="de-DE" sz="8000" dirty="0"/>
              <a:t>, </a:t>
            </a:r>
            <a:r>
              <a:rPr lang="de-DE" sz="8000" dirty="0" err="1"/>
              <a:t>trust</a:t>
            </a:r>
            <a:r>
              <a:rPr lang="de-DE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8000" dirty="0"/>
              <a:t>Use an </a:t>
            </a:r>
            <a:r>
              <a:rPr lang="de-DE" sz="8000" dirty="0" err="1"/>
              <a:t>authentication</a:t>
            </a:r>
            <a:r>
              <a:rPr lang="de-DE" sz="8000" dirty="0"/>
              <a:t> </a:t>
            </a:r>
            <a:r>
              <a:rPr lang="de-DE" sz="8000" dirty="0" err="1"/>
              <a:t>mechanism</a:t>
            </a:r>
            <a:r>
              <a:rPr lang="de-DE" sz="8000" dirty="0"/>
              <a:t> </a:t>
            </a:r>
            <a:r>
              <a:rPr lang="de-DE" sz="8000" dirty="0" err="1"/>
              <a:t>that</a:t>
            </a:r>
            <a:r>
              <a:rPr lang="de-DE" sz="8000" dirty="0"/>
              <a:t> </a:t>
            </a:r>
            <a:r>
              <a:rPr lang="de-DE" sz="8000" dirty="0" err="1"/>
              <a:t>cannot</a:t>
            </a:r>
            <a:r>
              <a:rPr lang="de-DE" sz="8000" dirty="0"/>
              <a:t> </a:t>
            </a:r>
            <a:r>
              <a:rPr lang="de-DE" sz="8000" dirty="0" err="1"/>
              <a:t>be</a:t>
            </a:r>
            <a:r>
              <a:rPr lang="de-DE" sz="8000" dirty="0"/>
              <a:t> </a:t>
            </a:r>
            <a:r>
              <a:rPr lang="de-DE" sz="8000" dirty="0" err="1"/>
              <a:t>bypassed</a:t>
            </a:r>
            <a:r>
              <a:rPr lang="de-DE" sz="8000" dirty="0"/>
              <a:t> </a:t>
            </a:r>
            <a:r>
              <a:rPr lang="de-DE" sz="8000" dirty="0" err="1"/>
              <a:t>or</a:t>
            </a:r>
            <a:r>
              <a:rPr lang="de-DE" sz="8000" dirty="0"/>
              <a:t> </a:t>
            </a:r>
            <a:r>
              <a:rPr lang="de-DE" sz="8000" dirty="0" err="1"/>
              <a:t>tampered</a:t>
            </a:r>
            <a:r>
              <a:rPr lang="de-DE" sz="8000" dirty="0"/>
              <a:t> </a:t>
            </a:r>
            <a:r>
              <a:rPr lang="de-DE" sz="8000" dirty="0" err="1"/>
              <a:t>with</a:t>
            </a:r>
            <a:r>
              <a:rPr lang="de-DE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</a:p>
          <a:p>
            <a:pPr marL="0" indent="0" algn="ctr">
              <a:buNone/>
            </a:pPr>
            <a:r>
              <a:rPr lang="de-AT" sz="8000" dirty="0" err="1"/>
              <a:t>Authorize</a:t>
            </a:r>
            <a:r>
              <a:rPr lang="de-AT" sz="8000" dirty="0"/>
              <a:t> after </a:t>
            </a:r>
            <a:r>
              <a:rPr lang="de-AT" sz="8000" dirty="0" err="1"/>
              <a:t>you</a:t>
            </a:r>
            <a:r>
              <a:rPr lang="de-AT" sz="8000" dirty="0"/>
              <a:t> </a:t>
            </a:r>
            <a:r>
              <a:rPr lang="de-AT" sz="8000" dirty="0" err="1"/>
              <a:t>authenticate</a:t>
            </a:r>
            <a:endParaRPr lang="de-AT" sz="8000" dirty="0"/>
          </a:p>
          <a:p>
            <a:pPr marL="0" indent="0" algn="ctr">
              <a:buNone/>
            </a:pPr>
            <a:r>
              <a:rPr lang="de-DE" sz="2500" dirty="0"/>
              <a:t>------------------------</a:t>
            </a:r>
            <a:endParaRPr lang="de-AT" sz="25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8000" dirty="0" err="1"/>
              <a:t>Strictly</a:t>
            </a:r>
            <a:r>
              <a:rPr lang="de-AT" sz="8000" dirty="0"/>
              <a:t> separate </a:t>
            </a:r>
            <a:r>
              <a:rPr lang="de-AT" sz="8000" dirty="0" err="1"/>
              <a:t>data</a:t>
            </a:r>
            <a:r>
              <a:rPr lang="de-AT" sz="8000" dirty="0"/>
              <a:t> and </a:t>
            </a:r>
            <a:r>
              <a:rPr lang="de-AT" sz="8000" dirty="0" err="1"/>
              <a:t>control</a:t>
            </a:r>
            <a:r>
              <a:rPr lang="de-AT" sz="8000" dirty="0"/>
              <a:t> </a:t>
            </a:r>
            <a:r>
              <a:rPr lang="de-AT" sz="8000" dirty="0" err="1"/>
              <a:t>instructions</a:t>
            </a:r>
            <a:r>
              <a:rPr lang="de-AT" sz="8000" dirty="0"/>
              <a:t>, and </a:t>
            </a:r>
            <a:r>
              <a:rPr lang="de-AT" sz="8000" dirty="0" err="1"/>
              <a:t>never</a:t>
            </a:r>
            <a:r>
              <a:rPr lang="de-AT" sz="8000" dirty="0"/>
              <a:t> </a:t>
            </a:r>
            <a:r>
              <a:rPr lang="de-AT" sz="8000" dirty="0" err="1"/>
              <a:t>process</a:t>
            </a:r>
            <a:r>
              <a:rPr lang="de-AT" sz="8000" dirty="0"/>
              <a:t> </a:t>
            </a:r>
            <a:r>
              <a:rPr lang="de-AT" sz="8000" dirty="0" err="1"/>
              <a:t>control</a:t>
            </a:r>
            <a:r>
              <a:rPr lang="de-AT" sz="8000" dirty="0"/>
              <a:t> </a:t>
            </a:r>
            <a:r>
              <a:rPr lang="de-AT" sz="8000" dirty="0" err="1"/>
              <a:t>instructions</a:t>
            </a:r>
            <a:r>
              <a:rPr lang="de-AT" sz="8000" dirty="0"/>
              <a:t> </a:t>
            </a:r>
            <a:r>
              <a:rPr lang="de-AT" sz="8000" dirty="0" err="1"/>
              <a:t>received</a:t>
            </a:r>
            <a:r>
              <a:rPr lang="de-AT" sz="8000" dirty="0"/>
              <a:t> </a:t>
            </a:r>
            <a:r>
              <a:rPr lang="de-AT" sz="8000" dirty="0" err="1"/>
              <a:t>from</a:t>
            </a:r>
            <a:r>
              <a:rPr lang="de-AT" sz="8000" dirty="0"/>
              <a:t> </a:t>
            </a:r>
            <a:r>
              <a:rPr lang="de-AT" sz="8000" dirty="0" err="1"/>
              <a:t>untrusted</a:t>
            </a:r>
            <a:r>
              <a:rPr lang="de-AT" sz="8000" dirty="0"/>
              <a:t> </a:t>
            </a:r>
            <a:r>
              <a:rPr lang="de-AT" sz="8000" dirty="0" err="1"/>
              <a:t>sources</a:t>
            </a:r>
            <a:r>
              <a:rPr lang="de-AT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  <a:endParaRPr lang="de-AT" sz="25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8000" dirty="0" err="1"/>
              <a:t>Define</a:t>
            </a:r>
            <a:r>
              <a:rPr lang="de-AT" sz="8000" dirty="0"/>
              <a:t> an </a:t>
            </a:r>
            <a:r>
              <a:rPr lang="de-AT" sz="8000" dirty="0" err="1"/>
              <a:t>approach</a:t>
            </a:r>
            <a:r>
              <a:rPr lang="de-AT" sz="8000" dirty="0"/>
              <a:t> </a:t>
            </a:r>
            <a:r>
              <a:rPr lang="de-AT" sz="8000" dirty="0" err="1"/>
              <a:t>that</a:t>
            </a:r>
            <a:r>
              <a:rPr lang="de-AT" sz="8000" dirty="0"/>
              <a:t> </a:t>
            </a:r>
            <a:r>
              <a:rPr lang="de-AT" sz="8000" dirty="0" err="1"/>
              <a:t>ensures</a:t>
            </a:r>
            <a:r>
              <a:rPr lang="de-AT" sz="8000" dirty="0"/>
              <a:t> all </a:t>
            </a:r>
            <a:r>
              <a:rPr lang="de-AT" sz="8000" dirty="0" err="1"/>
              <a:t>data</a:t>
            </a:r>
            <a:r>
              <a:rPr lang="de-AT" sz="8000" dirty="0"/>
              <a:t> </a:t>
            </a:r>
            <a:r>
              <a:rPr lang="de-AT" sz="8000" dirty="0" err="1"/>
              <a:t>are</a:t>
            </a:r>
            <a:r>
              <a:rPr lang="de-AT" sz="8000" dirty="0"/>
              <a:t> </a:t>
            </a:r>
            <a:r>
              <a:rPr lang="de-AT" sz="8000" dirty="0" err="1"/>
              <a:t>explicitly</a:t>
            </a:r>
            <a:r>
              <a:rPr lang="de-AT" sz="8000" dirty="0"/>
              <a:t> </a:t>
            </a:r>
            <a:r>
              <a:rPr lang="de-AT" sz="8000" dirty="0" err="1"/>
              <a:t>validated</a:t>
            </a:r>
            <a:r>
              <a:rPr lang="de-AT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  <a:endParaRPr lang="de-AT" sz="25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8000" dirty="0"/>
              <a:t>Use </a:t>
            </a:r>
            <a:r>
              <a:rPr lang="de-AT" sz="8000" dirty="0" err="1"/>
              <a:t>cryptography</a:t>
            </a:r>
            <a:r>
              <a:rPr lang="de-AT" sz="8000" dirty="0"/>
              <a:t> </a:t>
            </a:r>
            <a:r>
              <a:rPr lang="de-AT" sz="8000" dirty="0" err="1"/>
              <a:t>correctly</a:t>
            </a:r>
            <a:r>
              <a:rPr lang="de-AT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  <a:endParaRPr lang="de-AT" sz="25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8000" dirty="0" err="1"/>
              <a:t>Identify</a:t>
            </a:r>
            <a:r>
              <a:rPr lang="de-AT" sz="8000" dirty="0"/>
              <a:t> sensitive </a:t>
            </a:r>
            <a:r>
              <a:rPr lang="de-AT" sz="8000" dirty="0" err="1"/>
              <a:t>data</a:t>
            </a:r>
            <a:r>
              <a:rPr lang="de-AT" sz="8000" dirty="0"/>
              <a:t> and </a:t>
            </a:r>
            <a:r>
              <a:rPr lang="de-AT" sz="8000" dirty="0" err="1"/>
              <a:t>how</a:t>
            </a:r>
            <a:r>
              <a:rPr lang="de-AT" sz="8000" dirty="0"/>
              <a:t> </a:t>
            </a:r>
            <a:r>
              <a:rPr lang="de-AT" sz="8000" dirty="0" err="1"/>
              <a:t>they</a:t>
            </a:r>
            <a:r>
              <a:rPr lang="de-AT" sz="8000" dirty="0"/>
              <a:t> </a:t>
            </a:r>
            <a:r>
              <a:rPr lang="de-AT" sz="8000" dirty="0" err="1"/>
              <a:t>should</a:t>
            </a:r>
            <a:r>
              <a:rPr lang="de-AT" sz="8000" dirty="0"/>
              <a:t> </a:t>
            </a:r>
            <a:r>
              <a:rPr lang="de-AT" sz="8000" dirty="0" err="1"/>
              <a:t>be</a:t>
            </a:r>
            <a:r>
              <a:rPr lang="de-AT" sz="8000" dirty="0"/>
              <a:t> </a:t>
            </a:r>
            <a:r>
              <a:rPr lang="de-AT" sz="8000" dirty="0" err="1"/>
              <a:t>handled</a:t>
            </a:r>
            <a:r>
              <a:rPr lang="de-AT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  <a:endParaRPr lang="de-AT" sz="25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8000" dirty="0"/>
              <a:t>Always </a:t>
            </a:r>
            <a:r>
              <a:rPr lang="de-DE" sz="8000" dirty="0" err="1"/>
              <a:t>consider</a:t>
            </a:r>
            <a:r>
              <a:rPr lang="de-DE" sz="8000" dirty="0"/>
              <a:t> </a:t>
            </a:r>
            <a:r>
              <a:rPr lang="de-DE" sz="8000" dirty="0" err="1"/>
              <a:t>the</a:t>
            </a:r>
            <a:r>
              <a:rPr lang="de-DE" sz="8000" dirty="0"/>
              <a:t> </a:t>
            </a:r>
            <a:r>
              <a:rPr lang="de-DE" sz="8000" dirty="0" err="1"/>
              <a:t>user</a:t>
            </a:r>
            <a:r>
              <a:rPr lang="de-DE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8000" dirty="0" err="1"/>
              <a:t>Understand</a:t>
            </a:r>
            <a:r>
              <a:rPr lang="de-DE" sz="8000" dirty="0"/>
              <a:t> </a:t>
            </a:r>
            <a:r>
              <a:rPr lang="de-DE" sz="8000" dirty="0" err="1"/>
              <a:t>how</a:t>
            </a:r>
            <a:r>
              <a:rPr lang="de-DE" sz="8000" dirty="0"/>
              <a:t> </a:t>
            </a:r>
            <a:r>
              <a:rPr lang="de-DE" sz="8000" dirty="0" err="1"/>
              <a:t>integrating</a:t>
            </a:r>
            <a:r>
              <a:rPr lang="de-DE" sz="8000" dirty="0"/>
              <a:t> external </a:t>
            </a:r>
            <a:r>
              <a:rPr lang="de-DE" sz="8000" dirty="0" err="1"/>
              <a:t>components</a:t>
            </a:r>
            <a:r>
              <a:rPr lang="de-DE" sz="8000" dirty="0"/>
              <a:t> </a:t>
            </a:r>
            <a:r>
              <a:rPr lang="de-DE" sz="8000" dirty="0" err="1"/>
              <a:t>changes</a:t>
            </a:r>
            <a:r>
              <a:rPr lang="de-DE" sz="8000" dirty="0"/>
              <a:t> </a:t>
            </a:r>
            <a:r>
              <a:rPr lang="de-DE" sz="8000" dirty="0" err="1"/>
              <a:t>your</a:t>
            </a:r>
            <a:r>
              <a:rPr lang="de-DE" sz="8000" dirty="0"/>
              <a:t> </a:t>
            </a:r>
            <a:r>
              <a:rPr lang="de-DE" sz="8000" dirty="0" err="1"/>
              <a:t>attack</a:t>
            </a:r>
            <a:r>
              <a:rPr lang="de-DE" sz="8000" dirty="0"/>
              <a:t> </a:t>
            </a:r>
            <a:r>
              <a:rPr lang="de-DE" sz="8000" dirty="0" err="1"/>
              <a:t>surface</a:t>
            </a:r>
            <a:r>
              <a:rPr lang="de-DE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8000" dirty="0"/>
              <a:t>Be flexible </a:t>
            </a:r>
            <a:r>
              <a:rPr lang="de-DE" sz="8000" dirty="0" err="1"/>
              <a:t>when</a:t>
            </a:r>
            <a:r>
              <a:rPr lang="de-DE" sz="8000" dirty="0"/>
              <a:t> </a:t>
            </a:r>
            <a:r>
              <a:rPr lang="de-DE" sz="8000" dirty="0" err="1"/>
              <a:t>considering</a:t>
            </a:r>
            <a:r>
              <a:rPr lang="de-DE" sz="8000" dirty="0"/>
              <a:t> </a:t>
            </a:r>
            <a:r>
              <a:rPr lang="de-DE" sz="8000" dirty="0" err="1"/>
              <a:t>future</a:t>
            </a:r>
            <a:r>
              <a:rPr lang="de-DE" sz="8000" dirty="0"/>
              <a:t> </a:t>
            </a:r>
            <a:r>
              <a:rPr lang="de-DE" sz="8000" dirty="0" err="1"/>
              <a:t>changes</a:t>
            </a:r>
            <a:r>
              <a:rPr lang="de-DE" sz="8000" dirty="0"/>
              <a:t> </a:t>
            </a:r>
            <a:r>
              <a:rPr lang="de-DE" sz="8000" dirty="0" err="1"/>
              <a:t>to</a:t>
            </a:r>
            <a:r>
              <a:rPr lang="de-DE" sz="8000" dirty="0"/>
              <a:t> </a:t>
            </a:r>
            <a:r>
              <a:rPr lang="de-DE" sz="8000" dirty="0" err="1"/>
              <a:t>objects</a:t>
            </a:r>
            <a:r>
              <a:rPr lang="de-DE" sz="8000" dirty="0"/>
              <a:t> and </a:t>
            </a:r>
            <a:r>
              <a:rPr lang="de-DE" sz="8000" dirty="0" err="1"/>
              <a:t>actors</a:t>
            </a:r>
            <a:r>
              <a:rPr lang="de-DE" sz="8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0856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6E0722-10CE-4F5D-BDA0-745E6D5E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Design Patterns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464807-ABA0-417B-8F6D-C02FBD7E6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95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Utilize well proven public design patterns, e.g.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sz="2000" dirty="0"/>
              <a:t>https://docs.microsoft.com/en-us/azure/architecture/patterns/</a:t>
            </a:r>
          </a:p>
          <a:p>
            <a:pPr lvl="2"/>
            <a:r>
              <a:rPr lang="en-US" sz="1600" dirty="0"/>
              <a:t>https://docs.microsoft.com/en-us/azure/architecture/patterns/federated-identity</a:t>
            </a:r>
          </a:p>
          <a:p>
            <a:pPr lvl="2"/>
            <a:r>
              <a:rPr lang="en-US" sz="1700" dirty="0"/>
              <a:t>…</a:t>
            </a:r>
          </a:p>
          <a:p>
            <a:pPr lvl="1"/>
            <a:r>
              <a:rPr lang="en-US" sz="2000" dirty="0"/>
              <a:t>https://docs.microsoft.com/en-us/azure/architecture/framework/security/</a:t>
            </a:r>
          </a:p>
          <a:p>
            <a:pPr lvl="1"/>
            <a:r>
              <a:rPr lang="en-US" sz="2000" dirty="0"/>
              <a:t>https://www.opensecurityarchitecture.org/cms/library/patternlandscape</a:t>
            </a:r>
          </a:p>
          <a:p>
            <a:pPr lvl="1"/>
            <a:r>
              <a:rPr lang="en-US" sz="2000" dirty="0"/>
              <a:t>https://www.ncsc.gov.uk/search?q=architectural%20pattern</a:t>
            </a:r>
          </a:p>
          <a:p>
            <a:pPr lvl="1"/>
            <a:r>
              <a:rPr lang="en-US" sz="2000" dirty="0"/>
              <a:t>https://cheatsheetseries.owasp.org/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2000" dirty="0"/>
              <a:t>Yes, a lot of them are actually for network / system design</a:t>
            </a:r>
          </a:p>
          <a:p>
            <a:pPr marL="0" indent="0">
              <a:buNone/>
            </a:pPr>
            <a:r>
              <a:rPr lang="en-US" sz="2000" dirty="0"/>
              <a:t>But they are very useful anyway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29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6E0722-10CE-4F5D-BDA0-745E6D5E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Design Patterns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464807-ABA0-417B-8F6D-C02FBD7E6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your own company-wide design patterns for e.g.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Authentication</a:t>
            </a:r>
          </a:p>
          <a:p>
            <a:pPr lvl="1"/>
            <a:r>
              <a:rPr lang="en-US" dirty="0"/>
              <a:t>Session Management</a:t>
            </a:r>
          </a:p>
          <a:p>
            <a:pPr lvl="1"/>
            <a:r>
              <a:rPr lang="en-US" dirty="0"/>
              <a:t>Authorization</a:t>
            </a:r>
          </a:p>
          <a:p>
            <a:pPr lvl="1"/>
            <a:r>
              <a:rPr lang="en-US" dirty="0"/>
              <a:t>Input- and </a:t>
            </a:r>
            <a:r>
              <a:rPr lang="en-US" dirty="0" err="1"/>
              <a:t>Outputhandling</a:t>
            </a:r>
            <a:endParaRPr lang="en-US" dirty="0"/>
          </a:p>
          <a:p>
            <a:pPr lvl="1"/>
            <a:r>
              <a:rPr lang="en-US" dirty="0"/>
              <a:t>Logging and Monitoring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0589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1">
            <a:extLst>
              <a:ext uri="{FF2B5EF4-FFF2-40B4-BE49-F238E27FC236}">
                <a16:creationId xmlns:a16="http://schemas.microsoft.com/office/drawing/2014/main" id="{F4638448-3C77-4731-B82A-7D693F319FD7}"/>
              </a:ext>
            </a:extLst>
          </p:cNvPr>
          <p:cNvSpPr txBox="1">
            <a:spLocks/>
          </p:cNvSpPr>
          <p:nvPr/>
        </p:nvSpPr>
        <p:spPr>
          <a:xfrm>
            <a:off x="996793" y="2375025"/>
            <a:ext cx="10198413" cy="243299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 err="1"/>
              <a:t>Did</a:t>
            </a:r>
            <a:r>
              <a:rPr lang="de-DE" sz="6600" dirty="0"/>
              <a:t> </a:t>
            </a:r>
            <a:r>
              <a:rPr lang="de-DE" sz="6600" dirty="0" err="1"/>
              <a:t>anybody</a:t>
            </a:r>
            <a:r>
              <a:rPr lang="de-DE" sz="6600" dirty="0"/>
              <a:t> </a:t>
            </a:r>
            <a:r>
              <a:rPr lang="de-DE" sz="6600" dirty="0" err="1"/>
              <a:t>say</a:t>
            </a:r>
            <a:r>
              <a:rPr lang="de-DE" sz="6600" dirty="0"/>
              <a:t> </a:t>
            </a:r>
            <a:r>
              <a:rPr lang="de-DE" sz="6600" dirty="0" err="1"/>
              <a:t>Threat</a:t>
            </a:r>
            <a:r>
              <a:rPr lang="de-DE" sz="6600" dirty="0"/>
              <a:t> Modeling?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735619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1">
            <a:extLst>
              <a:ext uri="{FF2B5EF4-FFF2-40B4-BE49-F238E27FC236}">
                <a16:creationId xmlns:a16="http://schemas.microsoft.com/office/drawing/2014/main" id="{F4116898-3BC3-4676-BD38-C1EC364FB5FC}"/>
              </a:ext>
            </a:extLst>
          </p:cNvPr>
          <p:cNvSpPr txBox="1">
            <a:spLocks/>
          </p:cNvSpPr>
          <p:nvPr/>
        </p:nvSpPr>
        <p:spPr>
          <a:xfrm>
            <a:off x="996793" y="1379221"/>
            <a:ext cx="10198413" cy="432054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Check out </a:t>
            </a:r>
            <a:r>
              <a:rPr lang="de-DE" sz="6600" dirty="0" err="1"/>
              <a:t>my</a:t>
            </a:r>
            <a:endParaRPr lang="de-DE" sz="66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 err="1"/>
              <a:t>Threat</a:t>
            </a:r>
            <a:r>
              <a:rPr lang="de-DE" sz="6600" dirty="0"/>
              <a:t> Modeling 101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de-DE" sz="66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2000" dirty="0"/>
              <a:t>https://www.slideshare.net/SBA-Research/sba-live-academy-threat-modeling-101-eine-kurze-aber-praxisnahe-einfhrung-by-daniel-schwarz-senior-security-analyst-bei-der-condignum-gmbh</a:t>
            </a:r>
          </a:p>
        </p:txBody>
      </p:sp>
    </p:spTree>
    <p:extLst>
      <p:ext uri="{BB962C8B-B14F-4D97-AF65-F5344CB8AC3E}">
        <p14:creationId xmlns:p14="http://schemas.microsoft.com/office/powerpoint/2010/main" val="1256321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666F6D-949A-67E0-E50D-973B1E284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Modeling in a nutshell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A82E0F-F4D6-5109-0918-7ED1D31A0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/>
              <a:t>It’s an engineering technique you can use to help you</a:t>
            </a:r>
            <a:br>
              <a:rPr lang="en-US" dirty="0"/>
            </a:br>
            <a:r>
              <a:rPr lang="en-US" b="1" dirty="0"/>
              <a:t>identify threats, attacks, vulnerabilities, and countermeasures</a:t>
            </a:r>
            <a:br>
              <a:rPr lang="en-US" dirty="0"/>
            </a:br>
            <a:r>
              <a:rPr lang="en-US" dirty="0"/>
              <a:t>that could affect your application.</a:t>
            </a:r>
          </a:p>
          <a:p>
            <a:pPr marL="0" indent="0" algn="ctr">
              <a:buNone/>
            </a:pPr>
            <a:br>
              <a:rPr lang="en-US" dirty="0"/>
            </a:br>
            <a:r>
              <a:rPr lang="en-US" dirty="0"/>
              <a:t>You can use threat modeling to</a:t>
            </a:r>
            <a:br>
              <a:rPr lang="en-US" dirty="0"/>
            </a:br>
            <a:r>
              <a:rPr lang="en-US" b="1" dirty="0"/>
              <a:t>shape your application's design,</a:t>
            </a:r>
            <a:br>
              <a:rPr lang="en-US" b="1" dirty="0"/>
            </a:br>
            <a:r>
              <a:rPr lang="en-US" b="1" dirty="0"/>
              <a:t>meet your company's security objectives,</a:t>
            </a:r>
            <a:br>
              <a:rPr lang="en-US" b="1" dirty="0"/>
            </a:br>
            <a:r>
              <a:rPr lang="en-US" b="1" dirty="0"/>
              <a:t>and reduce risk</a:t>
            </a:r>
            <a:r>
              <a:rPr lang="en-US" dirty="0"/>
              <a:t>.</a:t>
            </a:r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sz="2400" dirty="0"/>
              <a:t>- Microsoft - </a:t>
            </a:r>
          </a:p>
          <a:p>
            <a:pPr marL="0" indent="0" algn="ctr">
              <a:buNone/>
            </a:pPr>
            <a:r>
              <a:rPr lang="de-AT" sz="1800" dirty="0">
                <a:solidFill>
                  <a:srgbClr val="9DAF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https://www.microsoft.com/en-us/securityengineering/sdl/threatmodeling</a:t>
            </a:r>
            <a:endParaRPr lang="en-US" sz="1800" dirty="0">
              <a:solidFill>
                <a:srgbClr val="9DAFC1"/>
              </a:solidFill>
            </a:endParaRP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606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F9D624-3DB7-4DD1-B76F-837027E33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Rough </a:t>
            </a:r>
            <a:r>
              <a:rPr lang="de-DE" dirty="0" err="1"/>
              <a:t>Overview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C92554-F1BB-48DE-AF75-447F51F90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9960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 err="1"/>
              <a:t>Introduction</a:t>
            </a:r>
            <a:endParaRPr lang="de-DE" dirty="0">
              <a:solidFill>
                <a:srgbClr val="00FF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Basic </a:t>
            </a:r>
            <a:r>
              <a:rPr lang="de-DE" dirty="0" err="1"/>
              <a:t>Principles</a:t>
            </a:r>
            <a:r>
              <a:rPr lang="de-DE" dirty="0"/>
              <a:t> and Resources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Architecture &amp; Basic Web </a:t>
            </a:r>
            <a:r>
              <a:rPr lang="de-DE" dirty="0" err="1"/>
              <a:t>Procedure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Authentication and Session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Authorization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Server and Backend </a:t>
            </a:r>
            <a:r>
              <a:rPr lang="de-DE" dirty="0" err="1"/>
              <a:t>Attacks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Remaining</a:t>
            </a:r>
            <a:r>
              <a:rPr lang="de-DE" dirty="0"/>
              <a:t> Client </a:t>
            </a:r>
            <a:r>
              <a:rPr lang="de-DE" dirty="0" err="1"/>
              <a:t>Attacks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 </a:t>
            </a:r>
            <a:r>
              <a:rPr lang="de-DE" dirty="0">
                <a:solidFill>
                  <a:srgbClr val="00FF00"/>
                </a:solidFill>
              </a:rPr>
              <a:t>&gt;&gt; </a:t>
            </a:r>
            <a:r>
              <a:rPr lang="de-DE" dirty="0"/>
              <a:t>General Topics</a:t>
            </a:r>
            <a:r>
              <a:rPr lang="de-DE" dirty="0">
                <a:solidFill>
                  <a:srgbClr val="00FF00"/>
                </a:solidFill>
              </a:rPr>
              <a:t> &lt;&lt;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Conclusions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30129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666F6D-949A-67E0-E50D-973B1E284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Modeling in a nutshell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A82E0F-F4D6-5109-0918-7ED1D31A0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4 basic questions: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we working on?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can go wrong?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we going to do about it?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Did we do a good enough job?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93F3933-89DF-731F-D758-BAB1CD312C7B}"/>
              </a:ext>
            </a:extLst>
          </p:cNvPr>
          <p:cNvSpPr txBox="1"/>
          <p:nvPr/>
        </p:nvSpPr>
        <p:spPr>
          <a:xfrm>
            <a:off x="838200" y="6127234"/>
            <a:ext cx="110847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/>
              <a:t>https://www.threatmodelingmanifesto.org/</a:t>
            </a:r>
          </a:p>
        </p:txBody>
      </p:sp>
    </p:spTree>
    <p:extLst>
      <p:ext uri="{BB962C8B-B14F-4D97-AF65-F5344CB8AC3E}">
        <p14:creationId xmlns:p14="http://schemas.microsoft.com/office/powerpoint/2010/main" val="333671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666F6D-949A-67E0-E50D-973B1E284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Modeling in a nutshell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A82E0F-F4D6-5109-0918-7ED1D31A0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Simplest approach: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just brainstorm in your team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think about worst-case </a:t>
            </a:r>
            <a:r>
              <a:rPr lang="en-US" dirty="0" err="1"/>
              <a:t>szenarios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and what you could do about it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666F6D-949A-67E0-E50D-973B1E284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Modeling in a nutshell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A82E0F-F4D6-5109-0918-7ED1D31A0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second simplest approach: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use some “tools” to structure your thoughts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274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666F6D-949A-67E0-E50D-973B1E284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Modeling in a nutshell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A82E0F-F4D6-5109-0918-7ED1D31A0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little example:</a:t>
            </a:r>
          </a:p>
          <a:p>
            <a:pPr marL="0" indent="0" algn="ctr">
              <a:buNone/>
            </a:pPr>
            <a:endParaRPr lang="en-US" dirty="0"/>
          </a:p>
          <a:p>
            <a:r>
              <a:rPr lang="en-US" dirty="0"/>
              <a:t>We’re creating a pizza order system</a:t>
            </a:r>
          </a:p>
          <a:p>
            <a:r>
              <a:rPr lang="en-US" dirty="0"/>
              <a:t>Customers can save</a:t>
            </a:r>
          </a:p>
          <a:p>
            <a:pPr lvl="1"/>
            <a:r>
              <a:rPr lang="en-US" dirty="0"/>
              <a:t>their address</a:t>
            </a:r>
          </a:p>
          <a:p>
            <a:pPr lvl="1"/>
            <a:r>
              <a:rPr lang="en-US" dirty="0"/>
              <a:t>their personal pizza configurations</a:t>
            </a:r>
          </a:p>
          <a:p>
            <a:pPr lvl="1"/>
            <a:r>
              <a:rPr lang="en-US" dirty="0"/>
              <a:t>their credit card</a:t>
            </a:r>
          </a:p>
          <a:p>
            <a:r>
              <a:rPr lang="en-US" dirty="0"/>
              <a:t>Payment is done via an external payment-provider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59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666F6D-949A-67E0-E50D-973B1E284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Modeling in a nutshell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A82E0F-F4D6-5109-0918-7ED1D31A0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4 basic questions: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we working on?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can go wrong?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we going to do about it?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Did we do a good enough job?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93F3933-89DF-731F-D758-BAB1CD312C7B}"/>
              </a:ext>
            </a:extLst>
          </p:cNvPr>
          <p:cNvSpPr txBox="1"/>
          <p:nvPr/>
        </p:nvSpPr>
        <p:spPr>
          <a:xfrm>
            <a:off x="838200" y="6127234"/>
            <a:ext cx="110847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/>
              <a:t>https://www.threatmodelingmanifesto.org/</a:t>
            </a:r>
          </a:p>
        </p:txBody>
      </p:sp>
    </p:spTree>
    <p:extLst>
      <p:ext uri="{BB962C8B-B14F-4D97-AF65-F5344CB8AC3E}">
        <p14:creationId xmlns:p14="http://schemas.microsoft.com/office/powerpoint/2010/main" val="811046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666F6D-949A-67E0-E50D-973B1E284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Modeling in a nutshell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A82E0F-F4D6-5109-0918-7ED1D31A0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0833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are we working on?</a:t>
            </a:r>
          </a:p>
          <a:p>
            <a:pPr lvl="1"/>
            <a:r>
              <a:rPr lang="en-US" dirty="0"/>
              <a:t>list your assets, users and external entities</a:t>
            </a:r>
          </a:p>
          <a:p>
            <a:pPr lvl="1"/>
            <a:r>
              <a:rPr lang="en-US" dirty="0"/>
              <a:t>draw a diagram</a:t>
            </a:r>
          </a:p>
          <a:p>
            <a:pPr lvl="2"/>
            <a:r>
              <a:rPr lang="en-US" dirty="0"/>
              <a:t>DFDs and the C4 model could be a good starting point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93F3933-89DF-731F-D758-BAB1CD312C7B}"/>
              </a:ext>
            </a:extLst>
          </p:cNvPr>
          <p:cNvSpPr txBox="1"/>
          <p:nvPr/>
        </p:nvSpPr>
        <p:spPr>
          <a:xfrm>
            <a:off x="672503" y="6246281"/>
            <a:ext cx="1108479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de-AT" sz="1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https://docs.microsoft.com/en-us/learn/modules/tm-introduction-to-threat-modeling/2-step-1-design-phase</a:t>
            </a:r>
            <a:endParaRPr lang="de-AT" sz="1400" dirty="0"/>
          </a:p>
          <a:p>
            <a:pPr marL="0" indent="0">
              <a:buNone/>
            </a:pPr>
            <a:r>
              <a:rPr lang="en-US" sz="1400" dirty="0"/>
              <a:t>https://c4model.com/</a:t>
            </a:r>
          </a:p>
          <a:p>
            <a:pPr marL="0" indent="0">
              <a:buNone/>
            </a:pPr>
            <a:endParaRPr lang="en-US" sz="1400" dirty="0"/>
          </a:p>
        </p:txBody>
      </p:sp>
      <p:graphicFrame>
        <p:nvGraphicFramePr>
          <p:cNvPr id="4" name="Tabelle 7">
            <a:extLst>
              <a:ext uri="{FF2B5EF4-FFF2-40B4-BE49-F238E27FC236}">
                <a16:creationId xmlns:a16="http://schemas.microsoft.com/office/drawing/2014/main" id="{376D094C-A211-C4DD-8546-8634D9AFDF8D}"/>
              </a:ext>
            </a:extLst>
          </p:cNvPr>
          <p:cNvGraphicFramePr>
            <a:graphicFrameLocks/>
          </p:cNvGraphicFramePr>
          <p:nvPr/>
        </p:nvGraphicFramePr>
        <p:xfrm>
          <a:off x="497259" y="3584604"/>
          <a:ext cx="4203615" cy="2470776"/>
        </p:xfrm>
        <a:graphic>
          <a:graphicData uri="http://schemas.openxmlformats.org/drawingml/2006/table">
            <a:tbl>
              <a:tblPr firstRow="1" bandCol="1">
                <a:tableStyleId>{5940675A-B579-460E-94D1-54222C63F5DA}</a:tableStyleId>
              </a:tblPr>
              <a:tblGrid>
                <a:gridCol w="1703626">
                  <a:extLst>
                    <a:ext uri="{9D8B030D-6E8A-4147-A177-3AD203B41FA5}">
                      <a16:colId xmlns:a16="http://schemas.microsoft.com/office/drawing/2014/main" val="799881488"/>
                    </a:ext>
                  </a:extLst>
                </a:gridCol>
                <a:gridCol w="1098784">
                  <a:extLst>
                    <a:ext uri="{9D8B030D-6E8A-4147-A177-3AD203B41FA5}">
                      <a16:colId xmlns:a16="http://schemas.microsoft.com/office/drawing/2014/main" val="2918834914"/>
                    </a:ext>
                  </a:extLst>
                </a:gridCol>
                <a:gridCol w="1401205">
                  <a:extLst>
                    <a:ext uri="{9D8B030D-6E8A-4147-A177-3AD203B41FA5}">
                      <a16:colId xmlns:a16="http://schemas.microsoft.com/office/drawing/2014/main" val="3195978349"/>
                    </a:ext>
                  </a:extLst>
                </a:gridCol>
              </a:tblGrid>
              <a:tr h="340676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Assets</a:t>
                      </a:r>
                      <a:endParaRPr lang="de-AT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User</a:t>
                      </a:r>
                      <a:endParaRPr lang="de-AT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Ext. Entities</a:t>
                      </a:r>
                      <a:endParaRPr lang="de-AT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2928810"/>
                  </a:ext>
                </a:extLst>
              </a:tr>
              <a:tr h="340676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/>
                        <a:t>credit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card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data</a:t>
                      </a:r>
                      <a:endParaRPr lang="de-AT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/>
                        <a:t>anonymous</a:t>
                      </a:r>
                      <a:endParaRPr lang="de-AT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/>
                        <a:t>payment</a:t>
                      </a:r>
                      <a:r>
                        <a:rPr lang="de-DE" sz="1100" dirty="0"/>
                        <a:t>-provider</a:t>
                      </a:r>
                      <a:endParaRPr lang="de-AT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3313338"/>
                  </a:ext>
                </a:extLst>
              </a:tr>
              <a:tr h="340676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/>
                        <a:t>usernames</a:t>
                      </a:r>
                      <a:endParaRPr lang="de-AT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/>
                        <a:t>customer</a:t>
                      </a:r>
                      <a:endParaRPr lang="de-AT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AT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4001292"/>
                  </a:ext>
                </a:extLst>
              </a:tr>
              <a:tr h="340676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/>
                        <a:t>passwords</a:t>
                      </a:r>
                      <a:endParaRPr lang="de-AT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/>
                        <a:t>admin</a:t>
                      </a:r>
                      <a:endParaRPr lang="de-AT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AT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5461101"/>
                  </a:ext>
                </a:extLst>
              </a:tr>
              <a:tr h="3406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 err="1"/>
                        <a:t>pizza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prices</a:t>
                      </a:r>
                      <a:endParaRPr lang="de-AT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AT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AT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9392586"/>
                  </a:ext>
                </a:extLst>
              </a:tr>
              <a:tr h="340676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/>
                        <a:t>pizza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configurations</a:t>
                      </a:r>
                      <a:endParaRPr lang="de-AT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AT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AT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0906849"/>
                  </a:ext>
                </a:extLst>
              </a:tr>
              <a:tr h="340676">
                <a:tc>
                  <a:txBody>
                    <a:bodyPr/>
                    <a:lstStyle/>
                    <a:p>
                      <a:pPr algn="ctr"/>
                      <a:r>
                        <a:rPr lang="de-AT" sz="11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AT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AT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21132"/>
                  </a:ext>
                </a:extLst>
              </a:tr>
            </a:tbl>
          </a:graphicData>
        </a:graphic>
      </p:graphicFrame>
      <p:pic>
        <p:nvPicPr>
          <p:cNvPr id="6" name="Grafik 5">
            <a:extLst>
              <a:ext uri="{FF2B5EF4-FFF2-40B4-BE49-F238E27FC236}">
                <a16:creationId xmlns:a16="http://schemas.microsoft.com/office/drawing/2014/main" id="{E85E0B3A-3AED-E836-7AB1-8C1F55347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1574" y="3307550"/>
            <a:ext cx="2995285" cy="284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11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99D5898-D22D-6FC5-9FA3-E1EA577B2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811" y="928584"/>
            <a:ext cx="6310326" cy="487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3496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666F6D-949A-67E0-E50D-973B1E284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Modeling in a nutshell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A82E0F-F4D6-5109-0918-7ED1D31A0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083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2. What can go wrong?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Design Principles, OWASP Top 10 …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STRIDE</a:t>
            </a:r>
          </a:p>
          <a:p>
            <a:pPr lvl="2"/>
            <a:r>
              <a:rPr lang="en-US" dirty="0"/>
              <a:t>Spoofing</a:t>
            </a:r>
          </a:p>
          <a:p>
            <a:pPr lvl="2"/>
            <a:r>
              <a:rPr lang="en-US" dirty="0"/>
              <a:t>Tampering</a:t>
            </a:r>
          </a:p>
          <a:p>
            <a:pPr lvl="2"/>
            <a:r>
              <a:rPr lang="en-US" dirty="0"/>
              <a:t>Repudiation</a:t>
            </a:r>
          </a:p>
          <a:p>
            <a:pPr lvl="2"/>
            <a:r>
              <a:rPr lang="en-US" dirty="0"/>
              <a:t>Information Disclosure</a:t>
            </a:r>
          </a:p>
          <a:p>
            <a:pPr lvl="2"/>
            <a:r>
              <a:rPr lang="en-US" dirty="0"/>
              <a:t>Denial of Service</a:t>
            </a:r>
          </a:p>
          <a:p>
            <a:pPr lvl="2"/>
            <a:r>
              <a:rPr lang="en-US" dirty="0"/>
              <a:t>Elevation of Privileges</a:t>
            </a:r>
          </a:p>
          <a:p>
            <a:pPr lvl="1"/>
            <a:endParaRPr lang="en-U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51E2878-E5EC-FF47-F370-3A088DCE01FA}"/>
              </a:ext>
            </a:extLst>
          </p:cNvPr>
          <p:cNvSpPr txBox="1"/>
          <p:nvPr/>
        </p:nvSpPr>
        <p:spPr>
          <a:xfrm>
            <a:off x="838200" y="6233169"/>
            <a:ext cx="101765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1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https://www.microsoft.com/security/blog/2007/09/11/stride-chart/</a:t>
            </a:r>
            <a:r>
              <a:rPr lang="de-AT" sz="1800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1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666F6D-949A-67E0-E50D-973B1E284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Modeling in a nutshell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A82E0F-F4D6-5109-0918-7ED1D31A0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083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3. What are we going to do about it?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Think about “how” the scenarios can happen and how to prevent it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Use resources like OWASP ASVS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9A0D994-BA85-FA2A-6C73-AF6D82F132E5}"/>
              </a:ext>
            </a:extLst>
          </p:cNvPr>
          <p:cNvSpPr txBox="1"/>
          <p:nvPr/>
        </p:nvSpPr>
        <p:spPr>
          <a:xfrm>
            <a:off x="1047878" y="6030651"/>
            <a:ext cx="95505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https://owasp.org/www-project-application-security-verification-standard/</a:t>
            </a:r>
          </a:p>
        </p:txBody>
      </p:sp>
    </p:spTree>
    <p:extLst>
      <p:ext uri="{BB962C8B-B14F-4D97-AF65-F5344CB8AC3E}">
        <p14:creationId xmlns:p14="http://schemas.microsoft.com/office/powerpoint/2010/main" val="290181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A77762B-81D6-4AE6-8462-57F8F3672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even cheaper to invest in a secure design</a:t>
            </a:r>
          </a:p>
        </p:txBody>
      </p:sp>
      <p:pic>
        <p:nvPicPr>
          <p:cNvPr id="5" name="Picture 4" descr="Chart">
            <a:extLst>
              <a:ext uri="{FF2B5EF4-FFF2-40B4-BE49-F238E27FC236}">
                <a16:creationId xmlns:a16="http://schemas.microsoft.com/office/drawing/2014/main" id="{C124C277-2A5A-49DA-979F-07EA363722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3" r="8007"/>
          <a:stretch/>
        </p:blipFill>
        <p:spPr bwMode="auto">
          <a:xfrm>
            <a:off x="2904558" y="2001287"/>
            <a:ext cx="6382883" cy="3728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A0363076-526C-4701-A895-1774787AC4FA}"/>
              </a:ext>
            </a:extLst>
          </p:cNvPr>
          <p:cNvSpPr txBox="1"/>
          <p:nvPr/>
        </p:nvSpPr>
        <p:spPr>
          <a:xfrm>
            <a:off x="4091573" y="5820783"/>
            <a:ext cx="42450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50" dirty="0"/>
              <a:t>https://deepsource.io/blog/exponential-cost-of-fixing-bugs/</a:t>
            </a:r>
          </a:p>
        </p:txBody>
      </p:sp>
    </p:spTree>
    <p:extLst>
      <p:ext uri="{BB962C8B-B14F-4D97-AF65-F5344CB8AC3E}">
        <p14:creationId xmlns:p14="http://schemas.microsoft.com/office/powerpoint/2010/main" val="139650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C7C623-FA5F-46E2-82F9-21DB0199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Flaw vs.</a:t>
            </a:r>
            <a:br>
              <a:rPr lang="en-US" dirty="0"/>
            </a:br>
            <a:r>
              <a:rPr lang="en-US" dirty="0"/>
              <a:t>Implementation Defect 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F9614C80-1FCA-451C-B694-9FBF6D41E8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9695328"/>
              </p:ext>
            </p:extLst>
          </p:nvPr>
        </p:nvGraphicFramePr>
        <p:xfrm>
          <a:off x="419100" y="2298065"/>
          <a:ext cx="11353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825">
                  <a:extLst>
                    <a:ext uri="{9D8B030D-6E8A-4147-A177-3AD203B41FA5}">
                      <a16:colId xmlns:a16="http://schemas.microsoft.com/office/drawing/2014/main" val="2887680369"/>
                    </a:ext>
                  </a:extLst>
                </a:gridCol>
                <a:gridCol w="5383975">
                  <a:extLst>
                    <a:ext uri="{9D8B030D-6E8A-4147-A177-3AD203B41FA5}">
                      <a16:colId xmlns:a16="http://schemas.microsoft.com/office/drawing/2014/main" val="2988429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Design Flaw / Insecure Design</a:t>
                      </a:r>
                    </a:p>
                    <a:p>
                      <a:pPr algn="ctr"/>
                      <a:endParaRPr lang="en-US" sz="20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Implementation Defect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759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024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87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001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46191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1">
            <a:extLst>
              <a:ext uri="{FF2B5EF4-FFF2-40B4-BE49-F238E27FC236}">
                <a16:creationId xmlns:a16="http://schemas.microsoft.com/office/drawing/2014/main" id="{F4638448-3C77-4731-B82A-7D693F319FD7}"/>
              </a:ext>
            </a:extLst>
          </p:cNvPr>
          <p:cNvSpPr txBox="1">
            <a:spLocks/>
          </p:cNvSpPr>
          <p:nvPr/>
        </p:nvSpPr>
        <p:spPr>
          <a:xfrm>
            <a:off x="996793" y="2375025"/>
            <a:ext cx="10198413" cy="2432997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Design vs. Architecture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de-DE" sz="66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WTF </a:t>
            </a:r>
            <a:r>
              <a:rPr lang="de-DE" sz="6600" dirty="0" err="1"/>
              <a:t>is</a:t>
            </a:r>
            <a:r>
              <a:rPr lang="de-DE" sz="6600" dirty="0"/>
              <a:t> </a:t>
            </a:r>
            <a:r>
              <a:rPr lang="de-DE" sz="6600" dirty="0" err="1"/>
              <a:t>the</a:t>
            </a:r>
            <a:r>
              <a:rPr lang="de-DE" sz="6600" dirty="0"/>
              <a:t> </a:t>
            </a:r>
            <a:r>
              <a:rPr lang="de-DE" sz="6600" dirty="0" err="1"/>
              <a:t>difference</a:t>
            </a:r>
            <a:r>
              <a:rPr lang="de-DE" sz="6600" dirty="0"/>
              <a:t>?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27766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48089D-1EA3-4903-B1B5-DA85D2604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vs. Architecture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31EA38-97AA-4B1B-8414-729D9AA46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An application consists of multiple building blocks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Design</a:t>
            </a:r>
          </a:p>
          <a:p>
            <a:pPr lvl="1"/>
            <a:r>
              <a:rPr lang="en-US" dirty="0"/>
              <a:t>Every decision to combine these building blocks in a specific way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Architecture</a:t>
            </a:r>
          </a:p>
          <a:p>
            <a:pPr lvl="1"/>
            <a:r>
              <a:rPr lang="en-US" dirty="0"/>
              <a:t>The most significant design decisions (high cost of change)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effectLst/>
              </a:rPr>
              <a:t>All architecture is design, but not all design is architecture.</a:t>
            </a:r>
          </a:p>
          <a:p>
            <a:pPr lvl="1">
              <a:buFontTx/>
              <a:buChar char="-"/>
            </a:pPr>
            <a:r>
              <a:rPr lang="en-US" dirty="0"/>
              <a:t>Grady </a:t>
            </a:r>
            <a:r>
              <a:rPr lang="en-US" dirty="0" err="1"/>
              <a:t>Booch</a:t>
            </a:r>
            <a:endParaRPr lang="en-US" dirty="0"/>
          </a:p>
          <a:p>
            <a:pPr lvl="1">
              <a:buFontTx/>
              <a:buChar char="-"/>
            </a:pPr>
            <a:endParaRPr lang="en-US" dirty="0">
              <a:latin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1900" dirty="0"/>
              <a:t>https://static.architectis.je/software-architecture-for-developers.pdf</a:t>
            </a:r>
          </a:p>
        </p:txBody>
      </p:sp>
    </p:spTree>
    <p:extLst>
      <p:ext uri="{BB962C8B-B14F-4D97-AF65-F5344CB8AC3E}">
        <p14:creationId xmlns:p14="http://schemas.microsoft.com/office/powerpoint/2010/main" val="62426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5422504"/>
              </p:ext>
            </p:extLst>
          </p:nvPr>
        </p:nvGraphicFramePr>
        <p:xfrm>
          <a:off x="267584" y="367531"/>
          <a:ext cx="11703699" cy="58387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Design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66105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Exploit design flaws to do all kinds of bad stuff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2503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6452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680164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5779487"/>
              </p:ext>
            </p:extLst>
          </p:nvPr>
        </p:nvGraphicFramePr>
        <p:xfrm>
          <a:off x="267584" y="367531"/>
          <a:ext cx="11703699" cy="58387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Design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66105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Exploit design flaws to do all kinds of bad stuff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Understand the internal structure and workflows of an application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2503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6452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483623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4110347"/>
              </p:ext>
            </p:extLst>
          </p:nvPr>
        </p:nvGraphicFramePr>
        <p:xfrm>
          <a:off x="267584" y="367531"/>
          <a:ext cx="11703699" cy="58387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Design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66105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Exploit design flaws to do all kinds of bad stuff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Understand the internal structure and workflows of an application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2503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Stick to the secure design principles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6452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521457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562419"/>
              </p:ext>
            </p:extLst>
          </p:nvPr>
        </p:nvGraphicFramePr>
        <p:xfrm>
          <a:off x="267584" y="367531"/>
          <a:ext cx="11703699" cy="58387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Design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66105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Exploit design flaws to do all kinds of bad stuff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Understand the internal structure and workflows of an application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2503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Stick to the secure design principles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Utilize proven secure design patterns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6452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669389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1329258"/>
              </p:ext>
            </p:extLst>
          </p:nvPr>
        </p:nvGraphicFramePr>
        <p:xfrm>
          <a:off x="267584" y="367531"/>
          <a:ext cx="11703699" cy="58387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Design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66105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Exploit design flaws to do all kinds of bad stuff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Understand the internal structure and workflows of an application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2503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Stick to the secure design principles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Utilize proven secure design patterns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Include Threat Modeling in your SSDL (design phase)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6452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970570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459747"/>
              </p:ext>
            </p:extLst>
          </p:nvPr>
        </p:nvGraphicFramePr>
        <p:xfrm>
          <a:off x="267584" y="367531"/>
          <a:ext cx="11703699" cy="58387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Design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66105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Exploit design flaws to do all kinds of bad stuff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Understand the internal structure and workflows of an application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2503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Stick to the secure design principles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Utilize proven secure design patterns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Include Threat Modeling in your SSDL (design phase)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6452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A04:2021-Insecure Design</a:t>
                      </a: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807275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782730"/>
              </p:ext>
            </p:extLst>
          </p:nvPr>
        </p:nvGraphicFramePr>
        <p:xfrm>
          <a:off x="267584" y="367531"/>
          <a:ext cx="11703699" cy="58387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Design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66105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Exploit design flaws to do all kinds of bad stuff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Understand the internal structure and workflows of an application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2503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Stick to the secure design principles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Utilize proven secure design patterns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Include Threat Modeling in your SSDL (design phase)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6452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A04:2021-Insecure Design</a:t>
                      </a: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DE" sz="1800" dirty="0" err="1"/>
                        <a:t>Earn</a:t>
                      </a:r>
                      <a:r>
                        <a:rPr lang="de-DE" sz="1800" dirty="0"/>
                        <a:t> or </a:t>
                      </a:r>
                      <a:r>
                        <a:rPr lang="de-DE" sz="1800" dirty="0" err="1"/>
                        <a:t>give</a:t>
                      </a:r>
                      <a:r>
                        <a:rPr lang="de-DE" sz="1800" dirty="0"/>
                        <a:t>, but </a:t>
                      </a:r>
                      <a:r>
                        <a:rPr lang="de-DE" sz="1800" dirty="0" err="1"/>
                        <a:t>never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assume</a:t>
                      </a:r>
                      <a:r>
                        <a:rPr lang="de-DE" sz="1800" dirty="0"/>
                        <a:t>, </a:t>
                      </a:r>
                      <a:r>
                        <a:rPr lang="de-DE" sz="1800" dirty="0" err="1"/>
                        <a:t>trust</a:t>
                      </a:r>
                      <a:r>
                        <a:rPr lang="de-DE" sz="1800" dirty="0"/>
                        <a:t>.</a:t>
                      </a:r>
                      <a:r>
                        <a:rPr lang="de-AT" sz="1800" dirty="0"/>
                        <a:t>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570264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852776-A1CB-41BF-A763-BB6806E61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components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4113EF-BA80-40E5-9E7A-2395F6067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It’s ok to use 3</a:t>
            </a:r>
            <a:r>
              <a:rPr lang="en-US" baseline="30000" dirty="0"/>
              <a:t>rd</a:t>
            </a:r>
            <a:r>
              <a:rPr lang="en-US" dirty="0"/>
              <a:t> party components</a:t>
            </a:r>
          </a:p>
          <a:p>
            <a:pPr lvl="1"/>
            <a:r>
              <a:rPr lang="en-US" dirty="0"/>
              <a:t>libraries</a:t>
            </a:r>
          </a:p>
          <a:p>
            <a:pPr lvl="1"/>
            <a:r>
              <a:rPr lang="en-US" dirty="0"/>
              <a:t>frameworks</a:t>
            </a:r>
          </a:p>
          <a:p>
            <a:pPr lvl="1"/>
            <a:r>
              <a:rPr lang="en-US" dirty="0"/>
              <a:t>etc.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Just be aware you also include their problems</a:t>
            </a:r>
          </a:p>
          <a:p>
            <a:pPr lvl="1"/>
            <a:r>
              <a:rPr lang="en-US" dirty="0"/>
              <a:t>e.g. Commons Collection in 2015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And act appropriately</a:t>
            </a:r>
          </a:p>
        </p:txBody>
      </p:sp>
    </p:spTree>
    <p:extLst>
      <p:ext uri="{BB962C8B-B14F-4D97-AF65-F5344CB8AC3E}">
        <p14:creationId xmlns:p14="http://schemas.microsoft.com/office/powerpoint/2010/main" val="3335076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C7C623-FA5F-46E2-82F9-21DB0199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Flaw vs.</a:t>
            </a:r>
            <a:br>
              <a:rPr lang="en-US" dirty="0"/>
            </a:br>
            <a:r>
              <a:rPr lang="en-US" dirty="0"/>
              <a:t>Implementation Defect 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F9614C80-1FCA-451C-B694-9FBF6D41E8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4308297"/>
              </p:ext>
            </p:extLst>
          </p:nvPr>
        </p:nvGraphicFramePr>
        <p:xfrm>
          <a:off x="419100" y="2298065"/>
          <a:ext cx="11353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825">
                  <a:extLst>
                    <a:ext uri="{9D8B030D-6E8A-4147-A177-3AD203B41FA5}">
                      <a16:colId xmlns:a16="http://schemas.microsoft.com/office/drawing/2014/main" val="2887680369"/>
                    </a:ext>
                  </a:extLst>
                </a:gridCol>
                <a:gridCol w="5383975">
                  <a:extLst>
                    <a:ext uri="{9D8B030D-6E8A-4147-A177-3AD203B41FA5}">
                      <a16:colId xmlns:a16="http://schemas.microsoft.com/office/drawing/2014/main" val="2988429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Design Flaw / Insecure Design</a:t>
                      </a:r>
                    </a:p>
                    <a:p>
                      <a:pPr algn="ctr"/>
                      <a:endParaRPr lang="en-US" sz="20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Implementation Defect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759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Client-side security checks only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024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87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001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30672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31"/>
          <a:ext cx="11703699" cy="63980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2365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Vulnerabilities</a:t>
                      </a:r>
                      <a:r>
                        <a:rPr lang="de-DE" sz="3200" b="1" i="0" u="none" dirty="0">
                          <a:latin typeface="+mj-lt"/>
                        </a:rPr>
                        <a:t> in 3rd Party Components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593557">
                <a:tc>
                  <a:txBody>
                    <a:bodyPr/>
                    <a:lstStyle/>
                    <a:p>
                      <a:pPr algn="ctr"/>
                      <a:r>
                        <a:rPr lang="de-AT" sz="1500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Compromising an application by exploiting a publicly known vulnerability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in one of it’s included components (libraries, frameworks etc.)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844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0761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318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(Primary)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76977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31"/>
          <a:ext cx="11703699" cy="63980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2365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Vulnerabilities</a:t>
                      </a:r>
                      <a:r>
                        <a:rPr lang="de-DE" sz="3200" b="1" i="0" u="none" dirty="0">
                          <a:latin typeface="+mj-lt"/>
                        </a:rPr>
                        <a:t> in 3rd Party Components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593557">
                <a:tc>
                  <a:txBody>
                    <a:bodyPr/>
                    <a:lstStyle/>
                    <a:p>
                      <a:pPr algn="ctr"/>
                      <a:r>
                        <a:rPr lang="de-AT" sz="1500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Compromising an application by exploiting a publicly known vulnerability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in one of it’s included components (libraries, frameworks etc.)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844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Fingerprint application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Search the web for corresponding vulnerabilities and exploits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e.g. https://www.cvedetails.com/, https://www.exploit-db.com/, etc.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0761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318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(Primary)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420076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31"/>
          <a:ext cx="11703699" cy="63980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2365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Vulnerabilities</a:t>
                      </a:r>
                      <a:r>
                        <a:rPr lang="de-DE" sz="3200" b="1" i="0" u="none" dirty="0">
                          <a:latin typeface="+mj-lt"/>
                        </a:rPr>
                        <a:t> in 3rd Party Components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593557">
                <a:tc>
                  <a:txBody>
                    <a:bodyPr/>
                    <a:lstStyle/>
                    <a:p>
                      <a:pPr algn="ctr"/>
                      <a:r>
                        <a:rPr lang="de-AT" sz="1500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Compromising an application by exploiting a publicly known vulnerability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in one of it’s included components (libraries, frameworks etc.)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844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Fingerprint application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Search the web for corresponding vulnerabilities and exploits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e.g. https://www.cvedetails.com/, https://www.exploit-db.com/, etc.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0761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Be aware of all components you have in use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318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(Primary)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614315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31"/>
          <a:ext cx="11703699" cy="63980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2365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Vulnerabilities</a:t>
                      </a:r>
                      <a:r>
                        <a:rPr lang="de-DE" sz="3200" b="1" i="0" u="none" dirty="0">
                          <a:latin typeface="+mj-lt"/>
                        </a:rPr>
                        <a:t> in 3rd Party Components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593557">
                <a:tc>
                  <a:txBody>
                    <a:bodyPr/>
                    <a:lstStyle/>
                    <a:p>
                      <a:pPr algn="ctr"/>
                      <a:r>
                        <a:rPr lang="de-AT" sz="1500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Compromising an application by exploiting a publicly known vulnerability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in one of it’s included components (libraries, frameworks etc.)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844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Fingerprint application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Search the web for corresponding vulnerabilities and exploits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e.g. https://www.cvedetails.com/, https://www.exploit-db.com/, etc.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0761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Be aware of all components you have in use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Check all components for publicly known vulnerabilities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Tools can help you with this task, e.g.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GitHub </a:t>
                      </a:r>
                      <a:r>
                        <a:rPr lang="en-US" sz="1500" dirty="0" err="1"/>
                        <a:t>Dependabot</a:t>
                      </a: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OWASP Dependency Check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Sonatype</a:t>
                      </a:r>
                      <a:r>
                        <a:rPr lang="en-US" sz="1500" dirty="0"/>
                        <a:t> Nexus IQ / Lifecycle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Synopsys Black Duck Software Composition Analysis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etc</a:t>
                      </a:r>
                      <a:r>
                        <a:rPr lang="en-US" sz="1500" dirty="0"/>
                        <a:t>…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318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(Primary)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224144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E5FD3576-7338-44E4-A346-D92CE41AC061}"/>
              </a:ext>
            </a:extLst>
          </p:cNvPr>
          <p:cNvGrpSpPr/>
          <p:nvPr/>
        </p:nvGrpSpPr>
        <p:grpSpPr>
          <a:xfrm>
            <a:off x="1048901" y="3537180"/>
            <a:ext cx="303120" cy="378000"/>
            <a:chOff x="1995406" y="1281914"/>
            <a:chExt cx="303120" cy="37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6" name="Freihand 65">
                  <a:extLst>
                    <a:ext uri="{FF2B5EF4-FFF2-40B4-BE49-F238E27FC236}">
                      <a16:creationId xmlns:a16="http://schemas.microsoft.com/office/drawing/2014/main" id="{AE5B691A-03EA-4C64-937F-CB378F242D23}"/>
                    </a:ext>
                  </a:extLst>
                </p14:cNvPr>
                <p14:cNvContentPartPr/>
                <p14:nvPr/>
              </p14:nvContentPartPr>
              <p14:xfrm>
                <a:off x="1995406" y="1281914"/>
                <a:ext cx="303120" cy="378000"/>
              </p14:xfrm>
            </p:contentPart>
          </mc:Choice>
          <mc:Fallback xmlns="">
            <p:pic>
              <p:nvPicPr>
                <p:cNvPr id="3" name="Freihand 2">
                  <a:extLst>
                    <a:ext uri="{FF2B5EF4-FFF2-40B4-BE49-F238E27FC236}">
                      <a16:creationId xmlns:a16="http://schemas.microsoft.com/office/drawing/2014/main" id="{1AFEF482-0699-4BD6-BB11-5086DE86DD4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986766" y="1272914"/>
                  <a:ext cx="32076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7" name="Freihand 66">
                  <a:extLst>
                    <a:ext uri="{FF2B5EF4-FFF2-40B4-BE49-F238E27FC236}">
                      <a16:creationId xmlns:a16="http://schemas.microsoft.com/office/drawing/2014/main" id="{F4C04112-569A-4C96-8777-AD3CCCC38686}"/>
                    </a:ext>
                  </a:extLst>
                </p14:cNvPr>
                <p14:cNvContentPartPr/>
                <p14:nvPr/>
              </p14:nvContentPartPr>
              <p14:xfrm>
                <a:off x="2080726" y="1424474"/>
                <a:ext cx="15840" cy="12600"/>
              </p14:xfrm>
            </p:contentPart>
          </mc:Choice>
          <mc:Fallback xmlns="">
            <p:pic>
              <p:nvPicPr>
                <p:cNvPr id="4" name="Freihand 3">
                  <a:extLst>
                    <a:ext uri="{FF2B5EF4-FFF2-40B4-BE49-F238E27FC236}">
                      <a16:creationId xmlns:a16="http://schemas.microsoft.com/office/drawing/2014/main" id="{66C67359-9DC2-4A2D-82E7-19E83572963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72086" y="1415474"/>
                  <a:ext cx="334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8" name="Freihand 67">
                  <a:extLst>
                    <a:ext uri="{FF2B5EF4-FFF2-40B4-BE49-F238E27FC236}">
                      <a16:creationId xmlns:a16="http://schemas.microsoft.com/office/drawing/2014/main" id="{94C2442B-7484-4684-978D-C383DE2EDEE9}"/>
                    </a:ext>
                  </a:extLst>
                </p14:cNvPr>
                <p14:cNvContentPartPr/>
                <p14:nvPr/>
              </p14:nvContentPartPr>
              <p14:xfrm>
                <a:off x="2193406" y="1416914"/>
                <a:ext cx="11880" cy="24480"/>
              </p14:xfrm>
            </p:contentPart>
          </mc:Choice>
          <mc:Fallback xmlns="">
            <p:pic>
              <p:nvPicPr>
                <p:cNvPr id="5" name="Freihand 4">
                  <a:extLst>
                    <a:ext uri="{FF2B5EF4-FFF2-40B4-BE49-F238E27FC236}">
                      <a16:creationId xmlns:a16="http://schemas.microsoft.com/office/drawing/2014/main" id="{5CEB0175-108C-4F32-8A4D-DA979C64D3F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84406" y="1408274"/>
                  <a:ext cx="295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9" name="Freihand 68">
                  <a:extLst>
                    <a:ext uri="{FF2B5EF4-FFF2-40B4-BE49-F238E27FC236}">
                      <a16:creationId xmlns:a16="http://schemas.microsoft.com/office/drawing/2014/main" id="{BF4F730A-2241-4C23-AE19-3DEB882C8731}"/>
                    </a:ext>
                  </a:extLst>
                </p14:cNvPr>
                <p14:cNvContentPartPr/>
                <p14:nvPr/>
              </p14:nvContentPartPr>
              <p14:xfrm>
                <a:off x="2135086" y="1471634"/>
                <a:ext cx="16920" cy="52560"/>
              </p14:xfrm>
            </p:contentPart>
          </mc:Choice>
          <mc:Fallback xmlns="">
            <p:pic>
              <p:nvPicPr>
                <p:cNvPr id="7" name="Freihand 6">
                  <a:extLst>
                    <a:ext uri="{FF2B5EF4-FFF2-40B4-BE49-F238E27FC236}">
                      <a16:creationId xmlns:a16="http://schemas.microsoft.com/office/drawing/2014/main" id="{7F8206A2-ADA2-4C54-BF21-D25767843C1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26446" y="1462634"/>
                  <a:ext cx="345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0" name="Freihand 69">
                  <a:extLst>
                    <a:ext uri="{FF2B5EF4-FFF2-40B4-BE49-F238E27FC236}">
                      <a16:creationId xmlns:a16="http://schemas.microsoft.com/office/drawing/2014/main" id="{016DB67F-4187-4FCB-987F-83D75320D0D9}"/>
                    </a:ext>
                  </a:extLst>
                </p14:cNvPr>
                <p14:cNvContentPartPr/>
                <p14:nvPr/>
              </p14:nvContentPartPr>
              <p14:xfrm>
                <a:off x="2088286" y="1514474"/>
                <a:ext cx="101520" cy="57960"/>
              </p14:xfrm>
            </p:contentPart>
          </mc:Choice>
          <mc:Fallback xmlns="">
            <p:pic>
              <p:nvPicPr>
                <p:cNvPr id="9" name="Freihand 8">
                  <a:extLst>
                    <a:ext uri="{FF2B5EF4-FFF2-40B4-BE49-F238E27FC236}">
                      <a16:creationId xmlns:a16="http://schemas.microsoft.com/office/drawing/2014/main" id="{270FF850-17B8-4C9C-B46C-47130936C66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79286" y="1505474"/>
                  <a:ext cx="119160" cy="7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C9A19375-0A7C-4EDF-AFAC-B325378FA05F}"/>
              </a:ext>
            </a:extLst>
          </p:cNvPr>
          <p:cNvGrpSpPr/>
          <p:nvPr/>
        </p:nvGrpSpPr>
        <p:grpSpPr>
          <a:xfrm>
            <a:off x="1087781" y="3460500"/>
            <a:ext cx="255600" cy="113760"/>
            <a:chOff x="2034286" y="1205234"/>
            <a:chExt cx="255600" cy="11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1" name="Freihand 60">
                  <a:extLst>
                    <a:ext uri="{FF2B5EF4-FFF2-40B4-BE49-F238E27FC236}">
                      <a16:creationId xmlns:a16="http://schemas.microsoft.com/office/drawing/2014/main" id="{3C060476-9862-4F35-997F-8869C78C8F51}"/>
                    </a:ext>
                  </a:extLst>
                </p14:cNvPr>
                <p14:cNvContentPartPr/>
                <p14:nvPr/>
              </p14:nvContentPartPr>
              <p14:xfrm>
                <a:off x="2034286" y="1242674"/>
                <a:ext cx="35280" cy="76320"/>
              </p14:xfrm>
            </p:contentPart>
          </mc:Choice>
          <mc:Fallback xmlns=""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A98B7F07-CDC7-45C7-B368-F4C3D71B53D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25286" y="1234034"/>
                  <a:ext cx="529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62" name="Freihand 61">
                  <a:extLst>
                    <a:ext uri="{FF2B5EF4-FFF2-40B4-BE49-F238E27FC236}">
                      <a16:creationId xmlns:a16="http://schemas.microsoft.com/office/drawing/2014/main" id="{044969D9-E571-46D6-876E-9CB5B734F068}"/>
                    </a:ext>
                  </a:extLst>
                </p14:cNvPr>
                <p14:cNvContentPartPr/>
                <p14:nvPr/>
              </p14:nvContentPartPr>
              <p14:xfrm>
                <a:off x="2088646" y="1240154"/>
                <a:ext cx="27360" cy="60120"/>
              </p14:xfrm>
            </p:contentPart>
          </mc:Choice>
          <mc:Fallback xmlns="">
            <p:pic>
              <p:nvPicPr>
                <p:cNvPr id="12" name="Freihand 11">
                  <a:extLst>
                    <a:ext uri="{FF2B5EF4-FFF2-40B4-BE49-F238E27FC236}">
                      <a16:creationId xmlns:a16="http://schemas.microsoft.com/office/drawing/2014/main" id="{9894EBFC-40C0-4476-A5C0-A936FDA7D8A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79646" y="1231514"/>
                  <a:ext cx="450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63" name="Freihand 62">
                  <a:extLst>
                    <a:ext uri="{FF2B5EF4-FFF2-40B4-BE49-F238E27FC236}">
                      <a16:creationId xmlns:a16="http://schemas.microsoft.com/office/drawing/2014/main" id="{086EA927-928C-4763-A4E1-BA5A041019FF}"/>
                    </a:ext>
                  </a:extLst>
                </p14:cNvPr>
                <p14:cNvContentPartPr/>
                <p14:nvPr/>
              </p14:nvContentPartPr>
              <p14:xfrm>
                <a:off x="2166046" y="1205234"/>
                <a:ext cx="11880" cy="63360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D4EFB254-32D5-47A5-A7E3-DE9C1F27E47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157406" y="1196594"/>
                  <a:ext cx="2952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4" name="Freihand 63">
                  <a:extLst>
                    <a:ext uri="{FF2B5EF4-FFF2-40B4-BE49-F238E27FC236}">
                      <a16:creationId xmlns:a16="http://schemas.microsoft.com/office/drawing/2014/main" id="{7ABC22B8-B101-4038-B810-7C495D5A6709}"/>
                    </a:ext>
                  </a:extLst>
                </p14:cNvPr>
                <p14:cNvContentPartPr/>
                <p14:nvPr/>
              </p14:nvContentPartPr>
              <p14:xfrm>
                <a:off x="2211766" y="1222874"/>
                <a:ext cx="20520" cy="70200"/>
              </p14:xfrm>
            </p:contentPart>
          </mc:Choice>
          <mc:Fallback xmlns="">
            <p:pic>
              <p:nvPicPr>
                <p:cNvPr id="14" name="Freihand 13">
                  <a:extLst>
                    <a:ext uri="{FF2B5EF4-FFF2-40B4-BE49-F238E27FC236}">
                      <a16:creationId xmlns:a16="http://schemas.microsoft.com/office/drawing/2014/main" id="{9B28DD15-605B-44C3-9173-BD67D707177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203126" y="1213874"/>
                  <a:ext cx="3816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65" name="Freihand 64">
                  <a:extLst>
                    <a:ext uri="{FF2B5EF4-FFF2-40B4-BE49-F238E27FC236}">
                      <a16:creationId xmlns:a16="http://schemas.microsoft.com/office/drawing/2014/main" id="{335848A2-ED41-4B43-A3D0-F19F1E436DC4}"/>
                    </a:ext>
                  </a:extLst>
                </p14:cNvPr>
                <p14:cNvContentPartPr/>
                <p14:nvPr/>
              </p14:nvContentPartPr>
              <p14:xfrm>
                <a:off x="2260726" y="1229354"/>
                <a:ext cx="29160" cy="73080"/>
              </p14:xfrm>
            </p:contentPart>
          </mc:Choice>
          <mc:Fallback xmlns=""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658F2258-125F-4E4A-A631-AB19865D506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251726" y="1220354"/>
                  <a:ext cx="46800" cy="90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5" name="Freihand 44">
                <a:extLst>
                  <a:ext uri="{FF2B5EF4-FFF2-40B4-BE49-F238E27FC236}">
                    <a16:creationId xmlns:a16="http://schemas.microsoft.com/office/drawing/2014/main" id="{180E3CF2-A56D-4851-9D1B-3AF251DD70BD}"/>
                  </a:ext>
                </a:extLst>
              </p14:cNvPr>
              <p14:cNvContentPartPr/>
              <p14:nvPr/>
            </p14:nvContentPartPr>
            <p14:xfrm>
              <a:off x="1165541" y="3925620"/>
              <a:ext cx="32760" cy="468720"/>
            </p14:xfrm>
          </p:contentPart>
        </mc:Choice>
        <mc:Fallback xmlns="">
          <p:pic>
            <p:nvPicPr>
              <p:cNvPr id="45" name="Freihand 44">
                <a:extLst>
                  <a:ext uri="{FF2B5EF4-FFF2-40B4-BE49-F238E27FC236}">
                    <a16:creationId xmlns:a16="http://schemas.microsoft.com/office/drawing/2014/main" id="{180E3CF2-A56D-4851-9D1B-3AF251DD70B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56541" y="3916620"/>
                <a:ext cx="50400" cy="48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6" name="Freihand 45">
                <a:extLst>
                  <a:ext uri="{FF2B5EF4-FFF2-40B4-BE49-F238E27FC236}">
                    <a16:creationId xmlns:a16="http://schemas.microsoft.com/office/drawing/2014/main" id="{4A756AC2-2187-4001-B167-7971F456664E}"/>
                  </a:ext>
                </a:extLst>
              </p14:cNvPr>
              <p14:cNvContentPartPr/>
              <p14:nvPr/>
            </p14:nvContentPartPr>
            <p14:xfrm>
              <a:off x="990941" y="4348620"/>
              <a:ext cx="186480" cy="345240"/>
            </p14:xfrm>
          </p:contentPart>
        </mc:Choice>
        <mc:Fallback xmlns="">
          <p:pic>
            <p:nvPicPr>
              <p:cNvPr id="46" name="Freihand 45">
                <a:extLst>
                  <a:ext uri="{FF2B5EF4-FFF2-40B4-BE49-F238E27FC236}">
                    <a16:creationId xmlns:a16="http://schemas.microsoft.com/office/drawing/2014/main" id="{4A756AC2-2187-4001-B167-7971F456664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81941" y="4339611"/>
                <a:ext cx="204120" cy="3628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7" name="Freihand 46">
                <a:extLst>
                  <a:ext uri="{FF2B5EF4-FFF2-40B4-BE49-F238E27FC236}">
                    <a16:creationId xmlns:a16="http://schemas.microsoft.com/office/drawing/2014/main" id="{97A46CF1-674F-442B-8CA7-3E396657AD1E}"/>
                  </a:ext>
                </a:extLst>
              </p14:cNvPr>
              <p14:cNvContentPartPr/>
              <p14:nvPr/>
            </p14:nvContentPartPr>
            <p14:xfrm>
              <a:off x="1181021" y="4357260"/>
              <a:ext cx="174960" cy="331560"/>
            </p14:xfrm>
          </p:contentPart>
        </mc:Choice>
        <mc:Fallback xmlns="">
          <p:pic>
            <p:nvPicPr>
              <p:cNvPr id="47" name="Freihand 46">
                <a:extLst>
                  <a:ext uri="{FF2B5EF4-FFF2-40B4-BE49-F238E27FC236}">
                    <a16:creationId xmlns:a16="http://schemas.microsoft.com/office/drawing/2014/main" id="{97A46CF1-674F-442B-8CA7-3E396657AD1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72021" y="4348260"/>
                <a:ext cx="192600" cy="34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6841A6F2-B0EA-44F6-8397-9016D529A250}"/>
              </a:ext>
            </a:extLst>
          </p:cNvPr>
          <p:cNvGrpSpPr/>
          <p:nvPr/>
        </p:nvGrpSpPr>
        <p:grpSpPr>
          <a:xfrm>
            <a:off x="924701" y="3969900"/>
            <a:ext cx="515880" cy="208800"/>
            <a:chOff x="1871206" y="1714634"/>
            <a:chExt cx="515880" cy="20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9" name="Freihand 58">
                  <a:extLst>
                    <a:ext uri="{FF2B5EF4-FFF2-40B4-BE49-F238E27FC236}">
                      <a16:creationId xmlns:a16="http://schemas.microsoft.com/office/drawing/2014/main" id="{78906ABE-A429-45A6-8B91-0FB380A3BDD6}"/>
                    </a:ext>
                  </a:extLst>
                </p14:cNvPr>
                <p14:cNvContentPartPr/>
                <p14:nvPr/>
              </p14:nvContentPartPr>
              <p14:xfrm>
                <a:off x="1871206" y="1792034"/>
                <a:ext cx="248040" cy="12816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E54C011E-A735-4603-A1FB-0DF33343AFD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862566" y="1783394"/>
                  <a:ext cx="2656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0" name="Freihand 59">
                  <a:extLst>
                    <a:ext uri="{FF2B5EF4-FFF2-40B4-BE49-F238E27FC236}">
                      <a16:creationId xmlns:a16="http://schemas.microsoft.com/office/drawing/2014/main" id="{6FB4A674-9C3A-438F-97FB-58CC4338F00A}"/>
                    </a:ext>
                  </a:extLst>
                </p14:cNvPr>
                <p14:cNvContentPartPr/>
                <p14:nvPr/>
              </p14:nvContentPartPr>
              <p14:xfrm>
                <a:off x="2139046" y="1714634"/>
                <a:ext cx="248040" cy="208800"/>
              </p14:xfrm>
            </p:contentPart>
          </mc:Choice>
          <mc:Fallback xmlns="">
            <p:pic>
              <p:nvPicPr>
                <p:cNvPr id="23" name="Freihand 22">
                  <a:extLst>
                    <a:ext uri="{FF2B5EF4-FFF2-40B4-BE49-F238E27FC236}">
                      <a16:creationId xmlns:a16="http://schemas.microsoft.com/office/drawing/2014/main" id="{B834E5E3-777C-4903-B950-09686393945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130046" y="1705994"/>
                  <a:ext cx="265680" cy="22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739C48CE-305B-4A44-8319-96C2920A72C0}"/>
              </a:ext>
            </a:extLst>
          </p:cNvPr>
          <p:cNvGrpSpPr/>
          <p:nvPr/>
        </p:nvGrpSpPr>
        <p:grpSpPr>
          <a:xfrm>
            <a:off x="1568741" y="3986100"/>
            <a:ext cx="590040" cy="345240"/>
            <a:chOff x="2515246" y="1730834"/>
            <a:chExt cx="590040" cy="34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7" name="Freihand 56">
                  <a:extLst>
                    <a:ext uri="{FF2B5EF4-FFF2-40B4-BE49-F238E27FC236}">
                      <a16:creationId xmlns:a16="http://schemas.microsoft.com/office/drawing/2014/main" id="{FC26524B-4BBF-4A63-8411-DE65BBBE038A}"/>
                    </a:ext>
                  </a:extLst>
                </p14:cNvPr>
                <p14:cNvContentPartPr/>
                <p14:nvPr/>
              </p14:nvContentPartPr>
              <p14:xfrm>
                <a:off x="2515246" y="2042954"/>
                <a:ext cx="430200" cy="33120"/>
              </p14:xfrm>
            </p:contentPart>
          </mc:Choice>
          <mc:Fallback xmlns="">
            <p:pic>
              <p:nvPicPr>
                <p:cNvPr id="33" name="Freihand 32">
                  <a:extLst>
                    <a:ext uri="{FF2B5EF4-FFF2-40B4-BE49-F238E27FC236}">
                      <a16:creationId xmlns:a16="http://schemas.microsoft.com/office/drawing/2014/main" id="{8EE9BD7A-CCF3-4206-AAC8-F2183812419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506606" y="2033954"/>
                  <a:ext cx="44784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8" name="Freihand 57">
                  <a:extLst>
                    <a:ext uri="{FF2B5EF4-FFF2-40B4-BE49-F238E27FC236}">
                      <a16:creationId xmlns:a16="http://schemas.microsoft.com/office/drawing/2014/main" id="{EDF28504-4DE1-40D0-A63D-16D2B062B693}"/>
                    </a:ext>
                  </a:extLst>
                </p14:cNvPr>
                <p14:cNvContentPartPr/>
                <p14:nvPr/>
              </p14:nvContentPartPr>
              <p14:xfrm>
                <a:off x="2922046" y="1730834"/>
                <a:ext cx="183240" cy="324720"/>
              </p14:xfrm>
            </p:contentPart>
          </mc:Choice>
          <mc:Fallback xmlns="">
            <p:pic>
              <p:nvPicPr>
                <p:cNvPr id="34" name="Freihand 33">
                  <a:extLst>
                    <a:ext uri="{FF2B5EF4-FFF2-40B4-BE49-F238E27FC236}">
                      <a16:creationId xmlns:a16="http://schemas.microsoft.com/office/drawing/2014/main" id="{904FA70B-2675-423D-A163-73CE8B3AEF3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913046" y="1721834"/>
                  <a:ext cx="200880" cy="3423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9E7681-2E46-4051-A058-A95E2012F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401" y="3429000"/>
            <a:ext cx="594360" cy="59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6B22062D-F7BC-451D-80D9-F9D2510666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062"/>
          <a:stretch/>
        </p:blipFill>
        <p:spPr bwMode="auto">
          <a:xfrm>
            <a:off x="2286251" y="3948182"/>
            <a:ext cx="594359" cy="892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6F07F95E-66AD-4601-A1E2-8B677C455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080" y="3656340"/>
            <a:ext cx="682059" cy="73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80E44E84-69DD-43A6-B332-53C305869F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375"/>
          <a:stretch/>
        </p:blipFill>
        <p:spPr bwMode="auto">
          <a:xfrm>
            <a:off x="5250212" y="798999"/>
            <a:ext cx="845788" cy="828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pache Subversion - Wikipedia">
            <a:extLst>
              <a:ext uri="{FF2B5EF4-FFF2-40B4-BE49-F238E27FC236}">
                <a16:creationId xmlns:a16="http://schemas.microsoft.com/office/drawing/2014/main" id="{05172876-CB98-4F8F-AE77-CFA51C4E6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892458"/>
            <a:ext cx="1071984" cy="64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Mercurial – Wikipedia">
            <a:extLst>
              <a:ext uri="{FF2B5EF4-FFF2-40B4-BE49-F238E27FC236}">
                <a16:creationId xmlns:a16="http://schemas.microsoft.com/office/drawing/2014/main" id="{8BE86DB3-5195-40DE-94E4-6F39331FA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315" y="1533862"/>
            <a:ext cx="632848" cy="759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9" name="Gruppieren 138">
            <a:extLst>
              <a:ext uri="{FF2B5EF4-FFF2-40B4-BE49-F238E27FC236}">
                <a16:creationId xmlns:a16="http://schemas.microsoft.com/office/drawing/2014/main" id="{5E53FEBD-09D5-47AE-9B28-0DCB12730A7A}"/>
              </a:ext>
            </a:extLst>
          </p:cNvPr>
          <p:cNvGrpSpPr/>
          <p:nvPr/>
        </p:nvGrpSpPr>
        <p:grpSpPr>
          <a:xfrm rot="20927797">
            <a:off x="3505194" y="2191053"/>
            <a:ext cx="1792080" cy="844560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37" name="Freihand 136">
                  <a:extLst>
                    <a:ext uri="{FF2B5EF4-FFF2-40B4-BE49-F238E27FC236}">
                      <a16:creationId xmlns:a16="http://schemas.microsoft.com/office/drawing/2014/main" id="{EE3ACBCC-6134-4F76-BEAE-3C647E23FC7E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137" name="Freihand 136">
                  <a:extLst>
                    <a:ext uri="{FF2B5EF4-FFF2-40B4-BE49-F238E27FC236}">
                      <a16:creationId xmlns:a16="http://schemas.microsoft.com/office/drawing/2014/main" id="{EE3ACBCC-6134-4F76-BEAE-3C647E23FC7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38" name="Freihand 137">
                  <a:extLst>
                    <a:ext uri="{FF2B5EF4-FFF2-40B4-BE49-F238E27FC236}">
                      <a16:creationId xmlns:a16="http://schemas.microsoft.com/office/drawing/2014/main" id="{F82C3A99-DAF3-4AA5-9E2B-6A1BC9148114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138" name="Freihand 137">
                  <a:extLst>
                    <a:ext uri="{FF2B5EF4-FFF2-40B4-BE49-F238E27FC236}">
                      <a16:creationId xmlns:a16="http://schemas.microsoft.com/office/drawing/2014/main" id="{F82C3A99-DAF3-4AA5-9E2B-6A1BC914811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046" name="Picture 22">
            <a:extLst>
              <a:ext uri="{FF2B5EF4-FFF2-40B4-BE49-F238E27FC236}">
                <a16:creationId xmlns:a16="http://schemas.microsoft.com/office/drawing/2014/main" id="{BCD400A4-1F39-4894-BFB4-395E64633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9604" y="3811246"/>
            <a:ext cx="682059" cy="941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Buddy - DEV">
            <a:extLst>
              <a:ext uri="{FF2B5EF4-FFF2-40B4-BE49-F238E27FC236}">
                <a16:creationId xmlns:a16="http://schemas.microsoft.com/office/drawing/2014/main" id="{54A5D9A1-E717-43A9-9C06-D3620F8A0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2159" y="3921759"/>
            <a:ext cx="777300" cy="77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73D136A9-0B15-4A1A-8E6E-0F31B344C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1999" y="3134939"/>
            <a:ext cx="780040" cy="72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2" name="Gruppieren 181">
            <a:extLst>
              <a:ext uri="{FF2B5EF4-FFF2-40B4-BE49-F238E27FC236}">
                <a16:creationId xmlns:a16="http://schemas.microsoft.com/office/drawing/2014/main" id="{B5B3F8EE-353F-49E4-A7E9-45A75155E2CA}"/>
              </a:ext>
            </a:extLst>
          </p:cNvPr>
          <p:cNvGrpSpPr/>
          <p:nvPr/>
        </p:nvGrpSpPr>
        <p:grpSpPr>
          <a:xfrm rot="3954898">
            <a:off x="7247397" y="2267099"/>
            <a:ext cx="1792080" cy="844560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83" name="Freihand 182">
                  <a:extLst>
                    <a:ext uri="{FF2B5EF4-FFF2-40B4-BE49-F238E27FC236}">
                      <a16:creationId xmlns:a16="http://schemas.microsoft.com/office/drawing/2014/main" id="{9EBD6DAE-3C39-4E6B-8D49-CDC69EC52A20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183" name="Freihand 182">
                  <a:extLst>
                    <a:ext uri="{FF2B5EF4-FFF2-40B4-BE49-F238E27FC236}">
                      <a16:creationId xmlns:a16="http://schemas.microsoft.com/office/drawing/2014/main" id="{9EBD6DAE-3C39-4E6B-8D49-CDC69EC52A2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84" name="Freihand 183">
                  <a:extLst>
                    <a:ext uri="{FF2B5EF4-FFF2-40B4-BE49-F238E27FC236}">
                      <a16:creationId xmlns:a16="http://schemas.microsoft.com/office/drawing/2014/main" id="{4C551CD3-6064-472D-B007-AD57802749D6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4C551CD3-6064-472D-B007-AD57802749D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41" name="Textfeld 1040">
            <a:extLst>
              <a:ext uri="{FF2B5EF4-FFF2-40B4-BE49-F238E27FC236}">
                <a16:creationId xmlns:a16="http://schemas.microsoft.com/office/drawing/2014/main" id="{9E7C5A2B-C7FC-43A0-B85A-FD116C451D17}"/>
              </a:ext>
            </a:extLst>
          </p:cNvPr>
          <p:cNvSpPr txBox="1"/>
          <p:nvPr/>
        </p:nvSpPr>
        <p:spPr>
          <a:xfrm>
            <a:off x="2515550" y="4752618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IDE</a:t>
            </a:r>
            <a:endParaRPr lang="en-US" dirty="0">
              <a:latin typeface="+mj-lt"/>
            </a:endParaRPr>
          </a:p>
        </p:txBody>
      </p:sp>
      <p:sp>
        <p:nvSpPr>
          <p:cNvPr id="186" name="Textfeld 185">
            <a:extLst>
              <a:ext uri="{FF2B5EF4-FFF2-40B4-BE49-F238E27FC236}">
                <a16:creationId xmlns:a16="http://schemas.microsoft.com/office/drawing/2014/main" id="{DEDCCB02-4128-497B-9892-2FDA59CEE74A}"/>
              </a:ext>
            </a:extLst>
          </p:cNvPr>
          <p:cNvSpPr txBox="1"/>
          <p:nvPr/>
        </p:nvSpPr>
        <p:spPr>
          <a:xfrm>
            <a:off x="5240610" y="307458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+mj-lt"/>
              </a:rPr>
              <a:t>Src</a:t>
            </a:r>
            <a:r>
              <a:rPr lang="en-US" sz="2400" dirty="0">
                <a:latin typeface="+mj-lt"/>
              </a:rPr>
              <a:t> Control</a:t>
            </a:r>
            <a:endParaRPr lang="en-US" dirty="0">
              <a:latin typeface="+mj-lt"/>
            </a:endParaRPr>
          </a:p>
        </p:txBody>
      </p:sp>
      <p:sp>
        <p:nvSpPr>
          <p:cNvPr id="187" name="Textfeld 186">
            <a:extLst>
              <a:ext uri="{FF2B5EF4-FFF2-40B4-BE49-F238E27FC236}">
                <a16:creationId xmlns:a16="http://schemas.microsoft.com/office/drawing/2014/main" id="{E3E96071-3467-4986-BDFB-1C6921AE004E}"/>
              </a:ext>
            </a:extLst>
          </p:cNvPr>
          <p:cNvSpPr txBox="1"/>
          <p:nvPr/>
        </p:nvSpPr>
        <p:spPr>
          <a:xfrm>
            <a:off x="9594890" y="4840496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CI/CD</a:t>
            </a:r>
            <a:endParaRPr lang="en-US" dirty="0">
              <a:latin typeface="+mj-lt"/>
            </a:endParaRPr>
          </a:p>
        </p:txBody>
      </p:sp>
      <p:grpSp>
        <p:nvGrpSpPr>
          <p:cNvPr id="188" name="Gruppieren 187">
            <a:extLst>
              <a:ext uri="{FF2B5EF4-FFF2-40B4-BE49-F238E27FC236}">
                <a16:creationId xmlns:a16="http://schemas.microsoft.com/office/drawing/2014/main" id="{D42CBCD3-3D6F-4D6D-8E5B-F5DC748B320D}"/>
              </a:ext>
            </a:extLst>
          </p:cNvPr>
          <p:cNvGrpSpPr/>
          <p:nvPr/>
        </p:nvGrpSpPr>
        <p:grpSpPr>
          <a:xfrm>
            <a:off x="5157106" y="5530203"/>
            <a:ext cx="2110320" cy="658440"/>
            <a:chOff x="719206" y="1573874"/>
            <a:chExt cx="2110320" cy="6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89" name="Freihand 188">
                  <a:extLst>
                    <a:ext uri="{FF2B5EF4-FFF2-40B4-BE49-F238E27FC236}">
                      <a16:creationId xmlns:a16="http://schemas.microsoft.com/office/drawing/2014/main" id="{2DBA6FEF-4A32-4A24-9C7E-190E7648B11E}"/>
                    </a:ext>
                  </a:extLst>
                </p14:cNvPr>
                <p14:cNvContentPartPr/>
                <p14:nvPr/>
              </p14:nvContentPartPr>
              <p14:xfrm>
                <a:off x="727126" y="1618154"/>
                <a:ext cx="32400" cy="569880"/>
              </p14:xfrm>
            </p:contentPart>
          </mc:Choice>
          <mc:Fallback xmlns="">
            <p:pic>
              <p:nvPicPr>
                <p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18126" y="1609154"/>
                  <a:ext cx="5004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90" name="Freihand 189">
                  <a:extLst>
                    <a:ext uri="{FF2B5EF4-FFF2-40B4-BE49-F238E27FC236}">
                      <a16:creationId xmlns:a16="http://schemas.microsoft.com/office/drawing/2014/main" id="{95E87386-1104-4F58-9098-A91CDAFD4CF8}"/>
                    </a:ext>
                  </a:extLst>
                </p14:cNvPr>
                <p14:cNvContentPartPr/>
                <p14:nvPr/>
              </p14:nvContentPartPr>
              <p14:xfrm>
                <a:off x="719206" y="2156714"/>
                <a:ext cx="2044800" cy="75600"/>
              </p14:xfrm>
            </p:contentPart>
          </mc:Choice>
          <mc:Fallback xmlns="">
            <p:pic>
              <p:nvPicPr>
                <p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10566" y="2147714"/>
                  <a:ext cx="20624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91" name="Freihand 190">
                  <a:extLst>
                    <a:ext uri="{FF2B5EF4-FFF2-40B4-BE49-F238E27FC236}">
                      <a16:creationId xmlns:a16="http://schemas.microsoft.com/office/drawing/2014/main" id="{44E22BD1-BDEA-4F1B-B2AD-CDD5A5EC7096}"/>
                    </a:ext>
                  </a:extLst>
                </p14:cNvPr>
                <p14:cNvContentPartPr/>
                <p14:nvPr/>
              </p14:nvContentPartPr>
              <p14:xfrm>
                <a:off x="727126" y="1573874"/>
                <a:ext cx="2102400" cy="72720"/>
              </p14:xfrm>
            </p:contentPart>
          </mc:Choice>
          <mc:Fallback xmlns="">
            <p:pic>
              <p:nvPicPr>
                <p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18126" y="1565234"/>
                  <a:ext cx="2120040" cy="903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92" name="Gruppieren 191">
              <a:extLst>
                <a:ext uri="{FF2B5EF4-FFF2-40B4-BE49-F238E27FC236}">
                  <a16:creationId xmlns:a16="http://schemas.microsoft.com/office/drawing/2014/main" id="{486BDCE7-E4FF-4E4F-AF1E-953EAF951FC2}"/>
                </a:ext>
              </a:extLst>
            </p:cNvPr>
            <p:cNvGrpSpPr/>
            <p:nvPr/>
          </p:nvGrpSpPr>
          <p:grpSpPr>
            <a:xfrm>
              <a:off x="843406" y="1617794"/>
              <a:ext cx="1971720" cy="574200"/>
              <a:chOff x="843406" y="1617794"/>
              <a:chExt cx="1971720" cy="574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0">
                <p14:nvContentPartPr>
                  <p14:cNvPr id="193" name="Freihand 192">
                    <a:extLst>
                      <a:ext uri="{FF2B5EF4-FFF2-40B4-BE49-F238E27FC236}">
                        <a16:creationId xmlns:a16="http://schemas.microsoft.com/office/drawing/2014/main" id="{ED67C1C4-4BCD-48FE-98C8-4988D931776D}"/>
                      </a:ext>
                    </a:extLst>
                  </p14:cNvPr>
                  <p14:cNvContentPartPr/>
                  <p14:nvPr/>
                </p14:nvContentPartPr>
                <p14:xfrm>
                  <a:off x="843406" y="1710314"/>
                  <a:ext cx="318600" cy="335880"/>
                </p14:xfrm>
              </p:contentPart>
            </mc:Choice>
            <mc:Fallback xmlns="">
              <p:pic>
                <p:nvPicPr>
                  <p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:cNvPr>
                  <p:cNvPicPr/>
                  <p:nvPr/>
                </p:nvPicPr>
                <p:blipFill>
                  <a:blip r:embed="rId241"/>
                  <a:stretch>
                    <a:fillRect/>
                  </a:stretch>
                </p:blipFill>
                <p:spPr>
                  <a:xfrm>
                    <a:off x="834406" y="1701314"/>
                    <a:ext cx="336240" cy="35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2">
                <p14:nvContentPartPr>
                  <p14:cNvPr id="194" name="Freihand 193">
                    <a:extLst>
                      <a:ext uri="{FF2B5EF4-FFF2-40B4-BE49-F238E27FC236}">
                        <a16:creationId xmlns:a16="http://schemas.microsoft.com/office/drawing/2014/main" id="{CC422B4B-4C56-4B7A-9DFF-DB336F9B5BB1}"/>
                      </a:ext>
                    </a:extLst>
                  </p14:cNvPr>
                  <p14:cNvContentPartPr/>
                  <p14:nvPr/>
                </p14:nvContentPartPr>
                <p14:xfrm>
                  <a:off x="937726" y="1892834"/>
                  <a:ext cx="212400" cy="19800"/>
                </p14:xfrm>
              </p:contentPart>
            </mc:Choice>
            <mc:Fallback xmlns="">
              <p:pic>
                <p:nvPicPr>
                  <p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:cNvPr>
                  <p:cNvPicPr/>
                  <p:nvPr/>
                </p:nvPicPr>
                <p:blipFill>
                  <a:blip r:embed="rId243"/>
                  <a:stretch>
                    <a:fillRect/>
                  </a:stretch>
                </p:blipFill>
                <p:spPr>
                  <a:xfrm>
                    <a:off x="929086" y="1883834"/>
                    <a:ext cx="23004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4">
                <p14:nvContentPartPr>
                  <p14:cNvPr id="195" name="Freihand 194">
                    <a:extLst>
                      <a:ext uri="{FF2B5EF4-FFF2-40B4-BE49-F238E27FC236}">
                        <a16:creationId xmlns:a16="http://schemas.microsoft.com/office/drawing/2014/main" id="{24A18654-AE55-490A-8F4E-195FE8EA25E6}"/>
                      </a:ext>
                    </a:extLst>
                  </p14:cNvPr>
                  <p14:cNvContentPartPr/>
                  <p14:nvPr/>
                </p14:nvContentPartPr>
                <p14:xfrm>
                  <a:off x="1204126" y="1883474"/>
                  <a:ext cx="175680" cy="216000"/>
                </p14:xfrm>
              </p:contentPart>
            </mc:Choice>
            <mc:Fallback xmlns="">
              <p:pic>
                <p:nvPicPr>
                  <p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:cNvPr>
                  <p:cNvPicPr/>
                  <p:nvPr/>
                </p:nvPicPr>
                <p:blipFill>
                  <a:blip r:embed="rId245"/>
                  <a:stretch>
                    <a:fillRect/>
                  </a:stretch>
                </p:blipFill>
                <p:spPr>
                  <a:xfrm>
                    <a:off x="1195486" y="1874834"/>
                    <a:ext cx="193320" cy="23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6">
                <p14:nvContentPartPr>
                  <p14:cNvPr id="196" name="Freihand 195">
                    <a:extLst>
                      <a:ext uri="{FF2B5EF4-FFF2-40B4-BE49-F238E27FC236}">
                        <a16:creationId xmlns:a16="http://schemas.microsoft.com/office/drawing/2014/main" id="{B4E0FE91-1492-4F49-8A3C-EF87A8AAD1D1}"/>
                      </a:ext>
                    </a:extLst>
                  </p14:cNvPr>
                  <p14:cNvContentPartPr/>
                  <p14:nvPr/>
                </p14:nvContentPartPr>
                <p14:xfrm>
                  <a:off x="1432726" y="1854674"/>
                  <a:ext cx="152280" cy="236880"/>
                </p14:xfrm>
              </p:contentPart>
            </mc:Choice>
            <mc:Fallback xmlns="">
              <p:pic>
                <p:nvPicPr>
                  <p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:cNvPr>
                  <p:cNvPicPr/>
                  <p:nvPr/>
                </p:nvPicPr>
                <p:blipFill>
                  <a:blip r:embed="rId247"/>
                  <a:stretch>
                    <a:fillRect/>
                  </a:stretch>
                </p:blipFill>
                <p:spPr>
                  <a:xfrm>
                    <a:off x="1424086" y="1845674"/>
                    <a:ext cx="169920" cy="25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8">
                <p14:nvContentPartPr>
                  <p14:cNvPr id="197" name="Freihand 196">
                    <a:extLst>
                      <a:ext uri="{FF2B5EF4-FFF2-40B4-BE49-F238E27FC236}">
                        <a16:creationId xmlns:a16="http://schemas.microsoft.com/office/drawing/2014/main" id="{14A28357-EE01-46D7-B4A8-FDBD89EB8FEF}"/>
                      </a:ext>
                    </a:extLst>
                  </p14:cNvPr>
                  <p14:cNvContentPartPr/>
                  <p14:nvPr/>
                </p14:nvContentPartPr>
                <p14:xfrm>
                  <a:off x="1683646" y="1684394"/>
                  <a:ext cx="253080" cy="322560"/>
                </p14:xfrm>
              </p:contentPart>
            </mc:Choice>
            <mc:Fallback xmlns="">
              <p:pic>
                <p:nvPicPr>
                  <p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:cNvPr>
                  <p:cNvPicPr/>
                  <p:nvPr/>
                </p:nvPicPr>
                <p:blipFill>
                  <a:blip r:embed="rId249"/>
                  <a:stretch>
                    <a:fillRect/>
                  </a:stretch>
                </p:blipFill>
                <p:spPr>
                  <a:xfrm>
                    <a:off x="1675006" y="1675394"/>
                    <a:ext cx="270720" cy="34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0">
                <p14:nvContentPartPr>
                  <p14:cNvPr id="198" name="Freihand 197">
                    <a:extLst>
                      <a:ext uri="{FF2B5EF4-FFF2-40B4-BE49-F238E27FC236}">
                        <a16:creationId xmlns:a16="http://schemas.microsoft.com/office/drawing/2014/main" id="{FDEA197C-59D1-48A0-8F53-E33ED9D4D5CA}"/>
                      </a:ext>
                    </a:extLst>
                  </p14:cNvPr>
                  <p14:cNvContentPartPr/>
                  <p14:nvPr/>
                </p14:nvContentPartPr>
                <p14:xfrm>
                  <a:off x="1885606" y="1866554"/>
                  <a:ext cx="149040" cy="138960"/>
                </p14:xfrm>
              </p:contentPart>
            </mc:Choice>
            <mc:Fallback xmlns="">
              <p:pic>
                <p:nvPicPr>
                  <p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:cNvPr>
                  <p:cNvPicPr/>
                  <p:nvPr/>
                </p:nvPicPr>
                <p:blipFill>
                  <a:blip r:embed="rId251"/>
                  <a:stretch>
                    <a:fillRect/>
                  </a:stretch>
                </p:blipFill>
                <p:spPr>
                  <a:xfrm>
                    <a:off x="1876606" y="1857554"/>
                    <a:ext cx="166680" cy="15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2">
                <p14:nvContentPartPr>
                  <p14:cNvPr id="199" name="Freihand 198">
                    <a:extLst>
                      <a:ext uri="{FF2B5EF4-FFF2-40B4-BE49-F238E27FC236}">
                        <a16:creationId xmlns:a16="http://schemas.microsoft.com/office/drawing/2014/main" id="{54E80136-3871-40B4-A655-FBC6A4AD5E6A}"/>
                      </a:ext>
                    </a:extLst>
                  </p14:cNvPr>
                  <p14:cNvContentPartPr/>
                  <p14:nvPr/>
                </p14:nvContentPartPr>
                <p14:xfrm>
                  <a:off x="2076046" y="1851074"/>
                  <a:ext cx="125280" cy="136800"/>
                </p14:xfrm>
              </p:contentPart>
            </mc:Choice>
            <mc:Fallback xmlns="">
              <p:pic>
                <p:nvPicPr>
                  <p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:cNvPr>
                  <p:cNvPicPr/>
                  <p:nvPr/>
                </p:nvPicPr>
                <p:blipFill>
                  <a:blip r:embed="rId253"/>
                  <a:stretch>
                    <a:fillRect/>
                  </a:stretch>
                </p:blipFill>
                <p:spPr>
                  <a:xfrm>
                    <a:off x="2067406" y="1842434"/>
                    <a:ext cx="142920" cy="15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4">
                <p14:nvContentPartPr>
                  <p14:cNvPr id="200" name="Freihand 199">
                    <a:extLst>
                      <a:ext uri="{FF2B5EF4-FFF2-40B4-BE49-F238E27FC236}">
                        <a16:creationId xmlns:a16="http://schemas.microsoft.com/office/drawing/2014/main" id="{C7E92EDD-6968-41DC-8236-467D0CD865A7}"/>
                      </a:ext>
                    </a:extLst>
                  </p14:cNvPr>
                  <p14:cNvContentPartPr/>
                  <p14:nvPr/>
                </p14:nvContentPartPr>
                <p14:xfrm>
                  <a:off x="2224006" y="1829474"/>
                  <a:ext cx="171360" cy="170640"/>
                </p14:xfrm>
              </p:contentPart>
            </mc:Choice>
            <mc:Fallback xmlns="">
              <p:pic>
                <p:nvPicPr>
                  <p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:cNvPr>
                  <p:cNvPicPr/>
                  <p:nvPr/>
                </p:nvPicPr>
                <p:blipFill>
                  <a:blip r:embed="rId255"/>
                  <a:stretch>
                    <a:fillRect/>
                  </a:stretch>
                </p:blipFill>
                <p:spPr>
                  <a:xfrm>
                    <a:off x="2215366" y="1820474"/>
                    <a:ext cx="189000" cy="18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6">
                <p14:nvContentPartPr>
                  <p14:cNvPr id="201" name="Freihand 200">
                    <a:extLst>
                      <a:ext uri="{FF2B5EF4-FFF2-40B4-BE49-F238E27FC236}">
                        <a16:creationId xmlns:a16="http://schemas.microsoft.com/office/drawing/2014/main" id="{29343BB2-FEF9-4882-8453-5032A8EEA89A}"/>
                      </a:ext>
                    </a:extLst>
                  </p14:cNvPr>
                  <p14:cNvContentPartPr/>
                  <p14:nvPr/>
                </p14:nvContentPartPr>
                <p14:xfrm>
                  <a:off x="2397886" y="1852874"/>
                  <a:ext cx="164160" cy="117720"/>
                </p14:xfrm>
              </p:contentPart>
            </mc:Choice>
            <mc:Fallback xmlns="">
              <p:pic>
                <p:nvPicPr>
                  <p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:cNvPr>
                  <p:cNvPicPr/>
                  <p:nvPr/>
                </p:nvPicPr>
                <p:blipFill>
                  <a:blip r:embed="rId257"/>
                  <a:stretch>
                    <a:fillRect/>
                  </a:stretch>
                </p:blipFill>
                <p:spPr>
                  <a:xfrm>
                    <a:off x="2389246" y="1844234"/>
                    <a:ext cx="18180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8">
                <p14:nvContentPartPr>
                  <p14:cNvPr id="202" name="Freihand 201">
                    <a:extLst>
                      <a:ext uri="{FF2B5EF4-FFF2-40B4-BE49-F238E27FC236}">
                        <a16:creationId xmlns:a16="http://schemas.microsoft.com/office/drawing/2014/main" id="{3687CE0A-C536-4442-93E0-92458DC8024D}"/>
                      </a:ext>
                    </a:extLst>
                  </p14:cNvPr>
                  <p14:cNvContentPartPr/>
                  <p14:nvPr/>
                </p14:nvContentPartPr>
                <p14:xfrm>
                  <a:off x="2585086" y="1851074"/>
                  <a:ext cx="105480" cy="118080"/>
                </p14:xfrm>
              </p:contentPart>
            </mc:Choice>
            <mc:Fallback xmlns="">
              <p:pic>
                <p:nvPicPr>
                  <p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:cNvPr>
                  <p:cNvPicPr/>
                  <p:nvPr/>
                </p:nvPicPr>
                <p:blipFill>
                  <a:blip r:embed="rId259"/>
                  <a:stretch>
                    <a:fillRect/>
                  </a:stretch>
                </p:blipFill>
                <p:spPr>
                  <a:xfrm>
                    <a:off x="2576086" y="1842434"/>
                    <a:ext cx="123120" cy="13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0">
                <p14:nvContentPartPr>
                  <p14:cNvPr id="203" name="Freihand 202">
                    <a:extLst>
                      <a:ext uri="{FF2B5EF4-FFF2-40B4-BE49-F238E27FC236}">
                        <a16:creationId xmlns:a16="http://schemas.microsoft.com/office/drawing/2014/main" id="{5C243813-E4A1-4D4C-8711-C26EBB58B48A}"/>
                      </a:ext>
                    </a:extLst>
                  </p14:cNvPr>
                  <p14:cNvContentPartPr/>
                  <p14:nvPr/>
                </p14:nvContentPartPr>
                <p14:xfrm>
                  <a:off x="2713246" y="1617794"/>
                  <a:ext cx="101880" cy="574200"/>
                </p14:xfrm>
              </p:contentPart>
            </mc:Choice>
            <mc:Fallback xmlns="">
              <p:pic>
                <p:nvPicPr>
                  <p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:cNvPr>
                  <p:cNvPicPr/>
                  <p:nvPr/>
                </p:nvPicPr>
                <p:blipFill>
                  <a:blip r:embed="rId261"/>
                  <a:stretch>
                    <a:fillRect/>
                  </a:stretch>
                </p:blipFill>
                <p:spPr>
                  <a:xfrm>
                    <a:off x="2704246" y="1608794"/>
                    <a:ext cx="119520" cy="591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04" name="Gruppieren 203">
            <a:extLst>
              <a:ext uri="{FF2B5EF4-FFF2-40B4-BE49-F238E27FC236}">
                <a16:creationId xmlns:a16="http://schemas.microsoft.com/office/drawing/2014/main" id="{A5A24925-A790-4BB8-B708-66D0FDFED056}"/>
              </a:ext>
            </a:extLst>
          </p:cNvPr>
          <p:cNvGrpSpPr/>
          <p:nvPr/>
        </p:nvGrpSpPr>
        <p:grpSpPr>
          <a:xfrm rot="10331327">
            <a:off x="7416778" y="4812058"/>
            <a:ext cx="1792080" cy="844560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05" name="Freihand 204">
                  <a:extLst>
                    <a:ext uri="{FF2B5EF4-FFF2-40B4-BE49-F238E27FC236}">
                      <a16:creationId xmlns:a16="http://schemas.microsoft.com/office/drawing/2014/main" id="{36C969B5-D410-47D5-BE7F-8325ED0AF8CD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205" name="Freihand 204">
                  <a:extLst>
                    <a:ext uri="{FF2B5EF4-FFF2-40B4-BE49-F238E27FC236}">
                      <a16:creationId xmlns:a16="http://schemas.microsoft.com/office/drawing/2014/main" id="{36C969B5-D410-47D5-BE7F-8325ED0AF8C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206" name="Freihand 205">
                  <a:extLst>
                    <a:ext uri="{FF2B5EF4-FFF2-40B4-BE49-F238E27FC236}">
                      <a16:creationId xmlns:a16="http://schemas.microsoft.com/office/drawing/2014/main" id="{63FCE99B-40E8-40F0-AB96-F5F811F7B49B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206" name="Freihand 205">
                  <a:extLst>
                    <a:ext uri="{FF2B5EF4-FFF2-40B4-BE49-F238E27FC236}">
                      <a16:creationId xmlns:a16="http://schemas.microsoft.com/office/drawing/2014/main" id="{63FCE99B-40E8-40F0-AB96-F5F811F7B49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45" name="Textfeld 1044">
            <a:extLst>
              <a:ext uri="{FF2B5EF4-FFF2-40B4-BE49-F238E27FC236}">
                <a16:creationId xmlns:a16="http://schemas.microsoft.com/office/drawing/2014/main" id="{3328589E-8966-4F17-ADEC-EB36A9198F08}"/>
              </a:ext>
            </a:extLst>
          </p:cNvPr>
          <p:cNvSpPr txBox="1"/>
          <p:nvPr/>
        </p:nvSpPr>
        <p:spPr>
          <a:xfrm>
            <a:off x="5796814" y="3597575"/>
            <a:ext cx="1298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</a:rPr>
              <a:t>3</a:t>
            </a:r>
            <a:r>
              <a:rPr lang="en-US" b="1" baseline="30000" dirty="0">
                <a:solidFill>
                  <a:srgbClr val="00FF00"/>
                </a:solidFill>
              </a:rPr>
              <a:t>rd</a:t>
            </a:r>
            <a:r>
              <a:rPr lang="en-US" b="1" dirty="0">
                <a:solidFill>
                  <a:srgbClr val="00FF00"/>
                </a:solidFill>
              </a:rPr>
              <a:t> party</a:t>
            </a:r>
            <a:br>
              <a:rPr lang="en-US" b="1" dirty="0">
                <a:solidFill>
                  <a:srgbClr val="00FF00"/>
                </a:solidFill>
              </a:rPr>
            </a:br>
            <a:r>
              <a:rPr lang="en-US" b="1" dirty="0">
                <a:solidFill>
                  <a:srgbClr val="00FF00"/>
                </a:solidFill>
              </a:rPr>
              <a:t>check</a:t>
            </a:r>
          </a:p>
        </p:txBody>
      </p:sp>
      <p:grpSp>
        <p:nvGrpSpPr>
          <p:cNvPr id="212" name="Gruppieren 211">
            <a:extLst>
              <a:ext uri="{FF2B5EF4-FFF2-40B4-BE49-F238E27FC236}">
                <a16:creationId xmlns:a16="http://schemas.microsoft.com/office/drawing/2014/main" id="{D38EBA75-E1E3-4407-8BD0-30E04735DDA1}"/>
              </a:ext>
            </a:extLst>
          </p:cNvPr>
          <p:cNvGrpSpPr/>
          <p:nvPr/>
        </p:nvGrpSpPr>
        <p:grpSpPr>
          <a:xfrm rot="12084017">
            <a:off x="3858683" y="3637141"/>
            <a:ext cx="1792080" cy="844560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13" name="Freihand 212">
                  <a:extLst>
                    <a:ext uri="{FF2B5EF4-FFF2-40B4-BE49-F238E27FC236}">
                      <a16:creationId xmlns:a16="http://schemas.microsoft.com/office/drawing/2014/main" id="{839FD8BC-03F1-4A58-B31A-3A675E78E77F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213" name="Freihand 212">
                  <a:extLst>
                    <a:ext uri="{FF2B5EF4-FFF2-40B4-BE49-F238E27FC236}">
                      <a16:creationId xmlns:a16="http://schemas.microsoft.com/office/drawing/2014/main" id="{839FD8BC-03F1-4A58-B31A-3A675E78E77F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14" name="Freihand 213">
                  <a:extLst>
                    <a:ext uri="{FF2B5EF4-FFF2-40B4-BE49-F238E27FC236}">
                      <a16:creationId xmlns:a16="http://schemas.microsoft.com/office/drawing/2014/main" id="{148B5834-20DE-4B30-8C62-A7BE7A5F8F36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214" name="Freihand 213">
                  <a:extLst>
                    <a:ext uri="{FF2B5EF4-FFF2-40B4-BE49-F238E27FC236}">
                      <a16:creationId xmlns:a16="http://schemas.microsoft.com/office/drawing/2014/main" id="{148B5834-20DE-4B30-8C62-A7BE7A5F8F36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5" name="Gruppieren 214">
            <a:extLst>
              <a:ext uri="{FF2B5EF4-FFF2-40B4-BE49-F238E27FC236}">
                <a16:creationId xmlns:a16="http://schemas.microsoft.com/office/drawing/2014/main" id="{345E14BE-BDEF-4566-A658-27EC4FD0B587}"/>
              </a:ext>
            </a:extLst>
          </p:cNvPr>
          <p:cNvGrpSpPr/>
          <p:nvPr/>
        </p:nvGrpSpPr>
        <p:grpSpPr>
          <a:xfrm rot="17432330">
            <a:off x="5679219" y="2670880"/>
            <a:ext cx="1127393" cy="556824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16" name="Freihand 215">
                  <a:extLst>
                    <a:ext uri="{FF2B5EF4-FFF2-40B4-BE49-F238E27FC236}">
                      <a16:creationId xmlns:a16="http://schemas.microsoft.com/office/drawing/2014/main" id="{12256EA9-E838-408C-9C05-0FB7C5E304FD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216" name="Freihand 215">
                  <a:extLst>
                    <a:ext uri="{FF2B5EF4-FFF2-40B4-BE49-F238E27FC236}">
                      <a16:creationId xmlns:a16="http://schemas.microsoft.com/office/drawing/2014/main" id="{12256EA9-E838-408C-9C05-0FB7C5E304FD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3304823" y="2210752"/>
                  <a:ext cx="1730114" cy="7535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17" name="Freihand 216">
                  <a:extLst>
                    <a:ext uri="{FF2B5EF4-FFF2-40B4-BE49-F238E27FC236}">
                      <a16:creationId xmlns:a16="http://schemas.microsoft.com/office/drawing/2014/main" id="{010F191C-5CDE-4DDD-B98B-D0AE33C16782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217" name="Freihand 216">
                  <a:extLst>
                    <a:ext uri="{FF2B5EF4-FFF2-40B4-BE49-F238E27FC236}">
                      <a16:creationId xmlns:a16="http://schemas.microsoft.com/office/drawing/2014/main" id="{010F191C-5CDE-4DDD-B98B-D0AE33C16782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778306" y="2093051"/>
                  <a:ext cx="346628" cy="24522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8" name="Gruppieren 217">
            <a:extLst>
              <a:ext uri="{FF2B5EF4-FFF2-40B4-BE49-F238E27FC236}">
                <a16:creationId xmlns:a16="http://schemas.microsoft.com/office/drawing/2014/main" id="{1B2BED4A-E1F5-4D48-A76A-1D807879886A}"/>
              </a:ext>
            </a:extLst>
          </p:cNvPr>
          <p:cNvGrpSpPr/>
          <p:nvPr/>
        </p:nvGrpSpPr>
        <p:grpSpPr>
          <a:xfrm rot="1281068">
            <a:off x="7205186" y="3530426"/>
            <a:ext cx="1792080" cy="844560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19" name="Freihand 218">
                  <a:extLst>
                    <a:ext uri="{FF2B5EF4-FFF2-40B4-BE49-F238E27FC236}">
                      <a16:creationId xmlns:a16="http://schemas.microsoft.com/office/drawing/2014/main" id="{38C04584-89EA-4029-8D6F-87203E596CDA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219" name="Freihand 218">
                  <a:extLst>
                    <a:ext uri="{FF2B5EF4-FFF2-40B4-BE49-F238E27FC236}">
                      <a16:creationId xmlns:a16="http://schemas.microsoft.com/office/drawing/2014/main" id="{38C04584-89EA-4029-8D6F-87203E596CD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220" name="Freihand 219">
                  <a:extLst>
                    <a:ext uri="{FF2B5EF4-FFF2-40B4-BE49-F238E27FC236}">
                      <a16:creationId xmlns:a16="http://schemas.microsoft.com/office/drawing/2014/main" id="{756C7941-1C53-4B3A-967A-380CE533B26B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220" name="Freihand 219">
                  <a:extLst>
                    <a:ext uri="{FF2B5EF4-FFF2-40B4-BE49-F238E27FC236}">
                      <a16:creationId xmlns:a16="http://schemas.microsoft.com/office/drawing/2014/main" id="{756C7941-1C53-4B3A-967A-380CE533B26B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1" name="Gruppieren 220">
            <a:extLst>
              <a:ext uri="{FF2B5EF4-FFF2-40B4-BE49-F238E27FC236}">
                <a16:creationId xmlns:a16="http://schemas.microsoft.com/office/drawing/2014/main" id="{490FE17B-B714-4448-AFBB-2C5F7E1337B2}"/>
              </a:ext>
            </a:extLst>
          </p:cNvPr>
          <p:cNvGrpSpPr/>
          <p:nvPr/>
        </p:nvGrpSpPr>
        <p:grpSpPr>
          <a:xfrm rot="6740786">
            <a:off x="5937223" y="4593987"/>
            <a:ext cx="1003088" cy="472729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22" name="Freihand 221">
                  <a:extLst>
                    <a:ext uri="{FF2B5EF4-FFF2-40B4-BE49-F238E27FC236}">
                      <a16:creationId xmlns:a16="http://schemas.microsoft.com/office/drawing/2014/main" id="{77313F46-2AB1-4310-B382-0C830C64CDA5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222" name="Freihand 221">
                  <a:extLst>
                    <a:ext uri="{FF2B5EF4-FFF2-40B4-BE49-F238E27FC236}">
                      <a16:creationId xmlns:a16="http://schemas.microsoft.com/office/drawing/2014/main" id="{77313F46-2AB1-4310-B382-0C830C64CDA5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3303050" y="2208328"/>
                  <a:ext cx="1733588" cy="7583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23" name="Freihand 222">
                  <a:extLst>
                    <a:ext uri="{FF2B5EF4-FFF2-40B4-BE49-F238E27FC236}">
                      <a16:creationId xmlns:a16="http://schemas.microsoft.com/office/drawing/2014/main" id="{3AD5616E-0430-4E25-8804-0E0543F0638B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223" name="Freihand 222">
                  <a:extLst>
                    <a:ext uri="{FF2B5EF4-FFF2-40B4-BE49-F238E27FC236}">
                      <a16:creationId xmlns:a16="http://schemas.microsoft.com/office/drawing/2014/main" id="{3AD5616E-0430-4E25-8804-0E0543F0638B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4776548" y="2090606"/>
                  <a:ext cx="350075" cy="250013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1238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1" grpId="0"/>
      <p:bldP spid="186" grpId="0"/>
      <p:bldP spid="187" grpId="0"/>
      <p:bldP spid="104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31"/>
          <a:ext cx="11703699" cy="63980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2365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Vulnerabilities</a:t>
                      </a:r>
                      <a:r>
                        <a:rPr lang="de-DE" sz="3200" b="1" i="0" u="none" dirty="0">
                          <a:latin typeface="+mj-lt"/>
                        </a:rPr>
                        <a:t> in 3rd Party Components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593557">
                <a:tc>
                  <a:txBody>
                    <a:bodyPr/>
                    <a:lstStyle/>
                    <a:p>
                      <a:pPr algn="ctr"/>
                      <a:r>
                        <a:rPr lang="de-AT" sz="1500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Compromising an application by exploiting a publicly known vulnerability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in one of it’s included components (libraries, frameworks etc.)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844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Fingerprint application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Search the web for corresponding vulnerabilities and exploits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e.g. https://www.cvedetails.com/, https://www.exploit-db.com/, etc.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0761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Be aware of all components you have in use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Check all components for publicly known vulnerabilities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Tools can help you with this task, e.g.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GitHub </a:t>
                      </a:r>
                      <a:r>
                        <a:rPr lang="en-US" sz="1500" dirty="0" err="1"/>
                        <a:t>Dependabot</a:t>
                      </a: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OWASP Dependency Check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Sonatype</a:t>
                      </a:r>
                      <a:r>
                        <a:rPr lang="en-US" sz="1500" dirty="0"/>
                        <a:t> Nexus IQ / Lifecycle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Synopsys Black Duck Software Composition Analysis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etc</a:t>
                      </a:r>
                      <a:r>
                        <a:rPr lang="en-US" sz="1500" dirty="0"/>
                        <a:t>…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318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(Primary)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475887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31"/>
          <a:ext cx="11703699" cy="63980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2365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Vulnerabilities</a:t>
                      </a:r>
                      <a:r>
                        <a:rPr lang="de-DE" sz="3200" b="1" i="0" u="none" dirty="0">
                          <a:latin typeface="+mj-lt"/>
                        </a:rPr>
                        <a:t> in 3rd Party Components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593557">
                <a:tc>
                  <a:txBody>
                    <a:bodyPr/>
                    <a:lstStyle/>
                    <a:p>
                      <a:pPr algn="ctr"/>
                      <a:r>
                        <a:rPr lang="de-AT" sz="1500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Compromising an application by exploiting a publicly known vulnerability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in one of it’s included components (libraries, frameworks etc.)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844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Fingerprint application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Search the web for corresponding vulnerabilities and exploits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e.g. https://www.cvedetails.com/, https://www.exploit-db.com/, etc.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0761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Be aware of all components you have in use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Check all components for publicly known vulnerabilities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Tools can help you with this task, e.g.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GitHub </a:t>
                      </a:r>
                      <a:r>
                        <a:rPr lang="en-US" sz="1500" dirty="0" err="1"/>
                        <a:t>Dependabot</a:t>
                      </a: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OWASP Dependency Check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Sonatype</a:t>
                      </a:r>
                      <a:r>
                        <a:rPr lang="en-US" sz="1500" dirty="0"/>
                        <a:t> Nexus IQ / Lifecycle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Synopsys Black Duck Software Composition Analysis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etc</a:t>
                      </a:r>
                      <a:r>
                        <a:rPr lang="en-US" sz="1500" dirty="0"/>
                        <a:t>…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Perform checks as early as possible in the development lifecycle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318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(Primary)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942172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31"/>
          <a:ext cx="11703699" cy="63980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2365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Vulnerabilities</a:t>
                      </a:r>
                      <a:r>
                        <a:rPr lang="de-DE" sz="3200" b="1" i="0" u="none" dirty="0">
                          <a:latin typeface="+mj-lt"/>
                        </a:rPr>
                        <a:t> in 3rd Party Components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593557">
                <a:tc>
                  <a:txBody>
                    <a:bodyPr/>
                    <a:lstStyle/>
                    <a:p>
                      <a:pPr algn="ctr"/>
                      <a:r>
                        <a:rPr lang="de-AT" sz="1500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Compromising an application by exploiting a publicly known vulnerability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in one of it’s included components (libraries, frameworks etc.)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844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Fingerprint application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Search the web for corresponding vulnerabilities and exploits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e.g. https://www.cvedetails.com/, https://www.exploit-db.com/, etc.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0761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Be aware of all components you have in use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Check all components for publicly known vulnerabilities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Tools can help you with this task, e.g.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GitHub </a:t>
                      </a:r>
                      <a:r>
                        <a:rPr lang="en-US" sz="1500" dirty="0" err="1"/>
                        <a:t>Dependabot</a:t>
                      </a: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OWASP Dependency Check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Sonatype</a:t>
                      </a:r>
                      <a:r>
                        <a:rPr lang="en-US" sz="1500" dirty="0"/>
                        <a:t> Nexus IQ / Lifecycle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Synopsys Black Duck Software Composition Analysis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etc</a:t>
                      </a:r>
                      <a:r>
                        <a:rPr lang="en-US" sz="1500" dirty="0"/>
                        <a:t>…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Perform checks as early as possible in the development lifecycle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For very high protection needs: consider to audit them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318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(Primary)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931071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31"/>
          <a:ext cx="11703699" cy="63980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2365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Vulnerabilities</a:t>
                      </a:r>
                      <a:r>
                        <a:rPr lang="de-DE" sz="3200" b="1" i="0" u="none" dirty="0">
                          <a:latin typeface="+mj-lt"/>
                        </a:rPr>
                        <a:t> in 3rd Party Components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593557">
                <a:tc>
                  <a:txBody>
                    <a:bodyPr/>
                    <a:lstStyle/>
                    <a:p>
                      <a:pPr algn="ctr"/>
                      <a:r>
                        <a:rPr lang="de-AT" sz="1500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Compromising an application by exploiting a publicly known vulnerability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in one of it’s included components (libraries, frameworks etc.)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844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Fingerprint application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Search the web for corresponding vulnerabilities and exploits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e.g. https://www.cvedetails.com/, https://www.exploit-db.com/, etc.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0761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Be aware of all components you have in use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Check all components for publicly known vulnerabilities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Tools can help you with this task, e.g.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GitHub </a:t>
                      </a:r>
                      <a:r>
                        <a:rPr lang="en-US" sz="1500" dirty="0" err="1"/>
                        <a:t>Dependabot</a:t>
                      </a: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OWASP Dependency Check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Sonatype</a:t>
                      </a:r>
                      <a:r>
                        <a:rPr lang="en-US" sz="1500" dirty="0"/>
                        <a:t> Nexus IQ / Lifecycle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Synopsys Black Duck Software Composition Analysis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etc</a:t>
                      </a:r>
                      <a:r>
                        <a:rPr lang="en-US" sz="1500" dirty="0"/>
                        <a:t>…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Perform checks as early as possible in the development lifecycle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For very high protection needs: consider to audit them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500" dirty="0"/>
                        <a:t>A06:2021-Vulnerable and </a:t>
                      </a:r>
                      <a:r>
                        <a:rPr lang="de-AT" sz="1500" dirty="0" err="1"/>
                        <a:t>Outdated</a:t>
                      </a:r>
                      <a:r>
                        <a:rPr lang="de-AT" sz="1500" dirty="0"/>
                        <a:t> Components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318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(Primary)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564469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31"/>
          <a:ext cx="11703699" cy="63980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2365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Vulnerabilities</a:t>
                      </a:r>
                      <a:r>
                        <a:rPr lang="de-DE" sz="3200" b="1" i="0" u="none" dirty="0">
                          <a:latin typeface="+mj-lt"/>
                        </a:rPr>
                        <a:t> in 3rd Party Components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593557">
                <a:tc>
                  <a:txBody>
                    <a:bodyPr/>
                    <a:lstStyle/>
                    <a:p>
                      <a:pPr algn="ctr"/>
                      <a:r>
                        <a:rPr lang="de-AT" sz="1500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Compromising an application by exploiting a publicly known vulnerability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in one of it’s included components (libraries, frameworks etc.)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844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Fingerprint application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Search the web for corresponding vulnerabilities and exploits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e.g. https://www.cvedetails.com/, https://www.exploit-db.com/, etc.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0761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Be aware of all components you have in use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Check all components for publicly known vulnerabilities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Tools can help you with this task, e.g.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GitHub </a:t>
                      </a:r>
                      <a:r>
                        <a:rPr lang="en-US" sz="1500" dirty="0" err="1"/>
                        <a:t>Dependabot</a:t>
                      </a: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OWASP Dependency Check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Sonatype</a:t>
                      </a:r>
                      <a:r>
                        <a:rPr lang="en-US" sz="1500" dirty="0"/>
                        <a:t> Nexus IQ / Lifecycle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Synopsys Black Duck Software Composition Analysis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etc</a:t>
                      </a:r>
                      <a:r>
                        <a:rPr lang="en-US" sz="1500" dirty="0"/>
                        <a:t>…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Perform checks as early as possible in the development lifecycle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For very high protection needs: consider to audit them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500" dirty="0"/>
                        <a:t>A06:2021-Vulnerable and </a:t>
                      </a:r>
                      <a:r>
                        <a:rPr lang="de-AT" sz="1500" dirty="0" err="1"/>
                        <a:t>Outdated</a:t>
                      </a:r>
                      <a:r>
                        <a:rPr lang="de-AT" sz="1500" dirty="0"/>
                        <a:t> Components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318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(Primary)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500" dirty="0"/>
                        <a:t>„</a:t>
                      </a:r>
                      <a:r>
                        <a:rPr lang="de-AT" sz="1500" dirty="0" err="1"/>
                        <a:t>Understand</a:t>
                      </a:r>
                      <a:r>
                        <a:rPr lang="de-AT" sz="1500" dirty="0"/>
                        <a:t> </a:t>
                      </a:r>
                      <a:r>
                        <a:rPr lang="de-AT" sz="1500" dirty="0" err="1"/>
                        <a:t>how</a:t>
                      </a:r>
                      <a:r>
                        <a:rPr lang="de-AT" sz="1500" dirty="0"/>
                        <a:t> </a:t>
                      </a:r>
                      <a:r>
                        <a:rPr lang="de-AT" sz="1500" dirty="0" err="1"/>
                        <a:t>integrating</a:t>
                      </a:r>
                      <a:r>
                        <a:rPr lang="de-AT" sz="1500" dirty="0"/>
                        <a:t> external </a:t>
                      </a:r>
                      <a:r>
                        <a:rPr lang="de-AT" sz="1500" dirty="0" err="1"/>
                        <a:t>components</a:t>
                      </a:r>
                      <a:r>
                        <a:rPr lang="de-AT" sz="1500" dirty="0"/>
                        <a:t> </a:t>
                      </a:r>
                      <a:r>
                        <a:rPr lang="de-AT" sz="1500" dirty="0" err="1"/>
                        <a:t>changes</a:t>
                      </a:r>
                      <a:r>
                        <a:rPr lang="de-AT" sz="1500" dirty="0"/>
                        <a:t> </a:t>
                      </a:r>
                      <a:r>
                        <a:rPr lang="de-AT" sz="1500" dirty="0" err="1"/>
                        <a:t>your</a:t>
                      </a:r>
                      <a:r>
                        <a:rPr lang="de-AT" sz="1500" dirty="0"/>
                        <a:t> </a:t>
                      </a:r>
                      <a:r>
                        <a:rPr lang="de-AT" sz="1500" dirty="0" err="1"/>
                        <a:t>attack</a:t>
                      </a:r>
                      <a:r>
                        <a:rPr lang="de-AT" sz="1500" dirty="0"/>
                        <a:t> </a:t>
                      </a:r>
                      <a:r>
                        <a:rPr lang="de-AT" sz="1500" dirty="0" err="1"/>
                        <a:t>surface</a:t>
                      </a:r>
                      <a:r>
                        <a:rPr lang="de-AT" sz="1500" dirty="0"/>
                        <a:t>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50932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C7C623-FA5F-46E2-82F9-21DB0199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Flaw vs.</a:t>
            </a:r>
            <a:br>
              <a:rPr lang="en-US" dirty="0"/>
            </a:br>
            <a:r>
              <a:rPr lang="en-US" dirty="0"/>
              <a:t>Implementation Defect 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F9614C80-1FCA-451C-B694-9FBF6D41E8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7669351"/>
              </p:ext>
            </p:extLst>
          </p:nvPr>
        </p:nvGraphicFramePr>
        <p:xfrm>
          <a:off x="419100" y="2298065"/>
          <a:ext cx="11353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825">
                  <a:extLst>
                    <a:ext uri="{9D8B030D-6E8A-4147-A177-3AD203B41FA5}">
                      <a16:colId xmlns:a16="http://schemas.microsoft.com/office/drawing/2014/main" val="2887680369"/>
                    </a:ext>
                  </a:extLst>
                </a:gridCol>
                <a:gridCol w="5383975">
                  <a:extLst>
                    <a:ext uri="{9D8B030D-6E8A-4147-A177-3AD203B41FA5}">
                      <a16:colId xmlns:a16="http://schemas.microsoft.com/office/drawing/2014/main" val="2988429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Design Flaw / Insecure Design</a:t>
                      </a:r>
                    </a:p>
                    <a:p>
                      <a:pPr algn="ctr"/>
                      <a:endParaRPr lang="en-US" sz="20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Implementation Defect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759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Client-side security checks only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Error in a regex for input validation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024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87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001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43058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1">
            <a:extLst>
              <a:ext uri="{FF2B5EF4-FFF2-40B4-BE49-F238E27FC236}">
                <a16:creationId xmlns:a16="http://schemas.microsoft.com/office/drawing/2014/main" id="{E4B5F34B-2B40-4486-AD9C-E1F9C86BACFD}"/>
              </a:ext>
            </a:extLst>
          </p:cNvPr>
          <p:cNvSpPr txBox="1">
            <a:spLocks/>
          </p:cNvSpPr>
          <p:nvPr/>
        </p:nvSpPr>
        <p:spPr>
          <a:xfrm>
            <a:off x="996793" y="2375025"/>
            <a:ext cx="10198413" cy="243299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 err="1"/>
              <a:t>let‘s</a:t>
            </a:r>
            <a:r>
              <a:rPr lang="de-DE" sz="6600" dirty="0"/>
              <a:t> </a:t>
            </a:r>
            <a:r>
              <a:rPr lang="de-DE" sz="6600" dirty="0" err="1"/>
              <a:t>talk</a:t>
            </a:r>
            <a:r>
              <a:rPr lang="de-DE" sz="6600" dirty="0"/>
              <a:t> </a:t>
            </a:r>
            <a:r>
              <a:rPr lang="de-DE" sz="6600" dirty="0" err="1"/>
              <a:t>about</a:t>
            </a:r>
            <a:r>
              <a:rPr lang="de-DE" sz="6600" dirty="0"/>
              <a:t> </a:t>
            </a:r>
            <a:r>
              <a:rPr lang="de-DE" sz="6600" dirty="0" err="1"/>
              <a:t>integrity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20661932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63FC60B1-4190-4FBF-8882-DA88117B9AA6}"/>
              </a:ext>
            </a:extLst>
          </p:cNvPr>
          <p:cNvGrpSpPr/>
          <p:nvPr/>
        </p:nvGrpSpPr>
        <p:grpSpPr>
          <a:xfrm>
            <a:off x="874994" y="1812803"/>
            <a:ext cx="303120" cy="378000"/>
            <a:chOff x="1995406" y="1281914"/>
            <a:chExt cx="303120" cy="37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Freihand 2">
                  <a:extLst>
                    <a:ext uri="{FF2B5EF4-FFF2-40B4-BE49-F238E27FC236}">
                      <a16:creationId xmlns:a16="http://schemas.microsoft.com/office/drawing/2014/main" id="{F435F511-C3AE-4699-862A-7A01CF06FF3E}"/>
                    </a:ext>
                  </a:extLst>
                </p14:cNvPr>
                <p14:cNvContentPartPr/>
                <p14:nvPr/>
              </p14:nvContentPartPr>
              <p14:xfrm>
                <a:off x="1995406" y="1281914"/>
                <a:ext cx="303120" cy="378000"/>
              </p14:xfrm>
            </p:contentPart>
          </mc:Choice>
          <mc:Fallback xmlns="">
            <p:pic>
              <p:nvPicPr>
                <p:cNvPr id="3" name="Freihand 2">
                  <a:extLst>
                    <a:ext uri="{FF2B5EF4-FFF2-40B4-BE49-F238E27FC236}">
                      <a16:creationId xmlns:a16="http://schemas.microsoft.com/office/drawing/2014/main" id="{1AFEF482-0699-4BD6-BB11-5086DE86DD4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86766" y="1272914"/>
                  <a:ext cx="32076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Freihand 3">
                  <a:extLst>
                    <a:ext uri="{FF2B5EF4-FFF2-40B4-BE49-F238E27FC236}">
                      <a16:creationId xmlns:a16="http://schemas.microsoft.com/office/drawing/2014/main" id="{9AC04C6C-56A4-4AEB-9F0E-CE921486B403}"/>
                    </a:ext>
                  </a:extLst>
                </p14:cNvPr>
                <p14:cNvContentPartPr/>
                <p14:nvPr/>
              </p14:nvContentPartPr>
              <p14:xfrm>
                <a:off x="2080726" y="1424474"/>
                <a:ext cx="15840" cy="12600"/>
              </p14:xfrm>
            </p:contentPart>
          </mc:Choice>
          <mc:Fallback xmlns="">
            <p:pic>
              <p:nvPicPr>
                <p:cNvPr id="4" name="Freihand 3">
                  <a:extLst>
                    <a:ext uri="{FF2B5EF4-FFF2-40B4-BE49-F238E27FC236}">
                      <a16:creationId xmlns:a16="http://schemas.microsoft.com/office/drawing/2014/main" id="{66C67359-9DC2-4A2D-82E7-19E83572963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072086" y="1415474"/>
                  <a:ext cx="334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Freihand 4">
                  <a:extLst>
                    <a:ext uri="{FF2B5EF4-FFF2-40B4-BE49-F238E27FC236}">
                      <a16:creationId xmlns:a16="http://schemas.microsoft.com/office/drawing/2014/main" id="{86D839E1-59ED-47E6-B5FF-233E3E21C442}"/>
                    </a:ext>
                  </a:extLst>
                </p14:cNvPr>
                <p14:cNvContentPartPr/>
                <p14:nvPr/>
              </p14:nvContentPartPr>
              <p14:xfrm>
                <a:off x="2193406" y="1416914"/>
                <a:ext cx="11880" cy="24480"/>
              </p14:xfrm>
            </p:contentPart>
          </mc:Choice>
          <mc:Fallback xmlns="">
            <p:pic>
              <p:nvPicPr>
                <p:cNvPr id="5" name="Freihand 4">
                  <a:extLst>
                    <a:ext uri="{FF2B5EF4-FFF2-40B4-BE49-F238E27FC236}">
                      <a16:creationId xmlns:a16="http://schemas.microsoft.com/office/drawing/2014/main" id="{5CEB0175-108C-4F32-8A4D-DA979C64D3F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184406" y="1408274"/>
                  <a:ext cx="295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Freihand 5">
                  <a:extLst>
                    <a:ext uri="{FF2B5EF4-FFF2-40B4-BE49-F238E27FC236}">
                      <a16:creationId xmlns:a16="http://schemas.microsoft.com/office/drawing/2014/main" id="{D371FEE0-DEA5-4CFD-889B-8C413E1DA45A}"/>
                    </a:ext>
                  </a:extLst>
                </p14:cNvPr>
                <p14:cNvContentPartPr/>
                <p14:nvPr/>
              </p14:nvContentPartPr>
              <p14:xfrm>
                <a:off x="2135086" y="1471634"/>
                <a:ext cx="16920" cy="52560"/>
              </p14:xfrm>
            </p:contentPart>
          </mc:Choice>
          <mc:Fallback xmlns="">
            <p:pic>
              <p:nvPicPr>
                <p:cNvPr id="7" name="Freihand 6">
                  <a:extLst>
                    <a:ext uri="{FF2B5EF4-FFF2-40B4-BE49-F238E27FC236}">
                      <a16:creationId xmlns:a16="http://schemas.microsoft.com/office/drawing/2014/main" id="{7F8206A2-ADA2-4C54-BF21-D25767843C1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26446" y="1462634"/>
                  <a:ext cx="345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" name="Freihand 6">
                  <a:extLst>
                    <a:ext uri="{FF2B5EF4-FFF2-40B4-BE49-F238E27FC236}">
                      <a16:creationId xmlns:a16="http://schemas.microsoft.com/office/drawing/2014/main" id="{99420C52-F585-41A1-9235-A45B7F26DF81}"/>
                    </a:ext>
                  </a:extLst>
                </p14:cNvPr>
                <p14:cNvContentPartPr/>
                <p14:nvPr/>
              </p14:nvContentPartPr>
              <p14:xfrm>
                <a:off x="2088286" y="1514474"/>
                <a:ext cx="101520" cy="57960"/>
              </p14:xfrm>
            </p:contentPart>
          </mc:Choice>
          <mc:Fallback xmlns="">
            <p:pic>
              <p:nvPicPr>
                <p:cNvPr id="9" name="Freihand 8">
                  <a:extLst>
                    <a:ext uri="{FF2B5EF4-FFF2-40B4-BE49-F238E27FC236}">
                      <a16:creationId xmlns:a16="http://schemas.microsoft.com/office/drawing/2014/main" id="{270FF850-17B8-4C9C-B46C-47130936C66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079286" y="1505474"/>
                  <a:ext cx="119160" cy="7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38C9F687-5700-46E0-AA77-AFF680FC41A2}"/>
              </a:ext>
            </a:extLst>
          </p:cNvPr>
          <p:cNvGrpSpPr/>
          <p:nvPr/>
        </p:nvGrpSpPr>
        <p:grpSpPr>
          <a:xfrm>
            <a:off x="913874" y="1736123"/>
            <a:ext cx="255600" cy="113760"/>
            <a:chOff x="2034286" y="1205234"/>
            <a:chExt cx="255600" cy="11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0F5494CF-5849-40C6-8972-E79CB79CE689}"/>
                    </a:ext>
                  </a:extLst>
                </p14:cNvPr>
                <p14:cNvContentPartPr/>
                <p14:nvPr/>
              </p14:nvContentPartPr>
              <p14:xfrm>
                <a:off x="2034286" y="1242674"/>
                <a:ext cx="35280" cy="76320"/>
              </p14:xfrm>
            </p:contentPart>
          </mc:Choice>
          <mc:Fallback xmlns=""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A98B7F07-CDC7-45C7-B368-F4C3D71B53D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025286" y="1234034"/>
                  <a:ext cx="529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F1372CF7-140C-4E9C-AD54-256489CE4BE3}"/>
                    </a:ext>
                  </a:extLst>
                </p14:cNvPr>
                <p14:cNvContentPartPr/>
                <p14:nvPr/>
              </p14:nvContentPartPr>
              <p14:xfrm>
                <a:off x="2088646" y="1240154"/>
                <a:ext cx="27360" cy="60120"/>
              </p14:xfrm>
            </p:contentPart>
          </mc:Choice>
          <mc:Fallback xmlns="">
            <p:pic>
              <p:nvPicPr>
                <p:cNvPr id="12" name="Freihand 11">
                  <a:extLst>
                    <a:ext uri="{FF2B5EF4-FFF2-40B4-BE49-F238E27FC236}">
                      <a16:creationId xmlns:a16="http://schemas.microsoft.com/office/drawing/2014/main" id="{9894EBFC-40C0-4476-A5C0-A936FDA7D8A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079646" y="1231514"/>
                  <a:ext cx="450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" name="Freihand 10">
                  <a:extLst>
                    <a:ext uri="{FF2B5EF4-FFF2-40B4-BE49-F238E27FC236}">
                      <a16:creationId xmlns:a16="http://schemas.microsoft.com/office/drawing/2014/main" id="{CA9766D3-DBED-4B1C-97C8-02146372EC8D}"/>
                    </a:ext>
                  </a:extLst>
                </p14:cNvPr>
                <p14:cNvContentPartPr/>
                <p14:nvPr/>
              </p14:nvContentPartPr>
              <p14:xfrm>
                <a:off x="2166046" y="1205234"/>
                <a:ext cx="11880" cy="63360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D4EFB254-32D5-47A5-A7E3-DE9C1F27E47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157406" y="1196594"/>
                  <a:ext cx="2952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2" name="Freihand 11">
                  <a:extLst>
                    <a:ext uri="{FF2B5EF4-FFF2-40B4-BE49-F238E27FC236}">
                      <a16:creationId xmlns:a16="http://schemas.microsoft.com/office/drawing/2014/main" id="{A68A06ED-DF8A-491B-8895-5CF8F3174480}"/>
                    </a:ext>
                  </a:extLst>
                </p14:cNvPr>
                <p14:cNvContentPartPr/>
                <p14:nvPr/>
              </p14:nvContentPartPr>
              <p14:xfrm>
                <a:off x="2211766" y="1222874"/>
                <a:ext cx="20520" cy="70200"/>
              </p14:xfrm>
            </p:contentPart>
          </mc:Choice>
          <mc:Fallback xmlns="">
            <p:pic>
              <p:nvPicPr>
                <p:cNvPr id="14" name="Freihand 13">
                  <a:extLst>
                    <a:ext uri="{FF2B5EF4-FFF2-40B4-BE49-F238E27FC236}">
                      <a16:creationId xmlns:a16="http://schemas.microsoft.com/office/drawing/2014/main" id="{9B28DD15-605B-44C3-9173-BD67D707177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203126" y="1213874"/>
                  <a:ext cx="3816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3" name="Freihand 12">
                  <a:extLst>
                    <a:ext uri="{FF2B5EF4-FFF2-40B4-BE49-F238E27FC236}">
                      <a16:creationId xmlns:a16="http://schemas.microsoft.com/office/drawing/2014/main" id="{7B811999-0FFE-446A-87CC-614A6115A390}"/>
                    </a:ext>
                  </a:extLst>
                </p14:cNvPr>
                <p14:cNvContentPartPr/>
                <p14:nvPr/>
              </p14:nvContentPartPr>
              <p14:xfrm>
                <a:off x="2260726" y="1229354"/>
                <a:ext cx="29160" cy="73080"/>
              </p14:xfrm>
            </p:contentPart>
          </mc:Choice>
          <mc:Fallback xmlns=""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658F2258-125F-4E4A-A631-AB19865D506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251726" y="1220354"/>
                  <a:ext cx="46800" cy="90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4" name="Freihand 13">
                <a:extLst>
                  <a:ext uri="{FF2B5EF4-FFF2-40B4-BE49-F238E27FC236}">
                    <a16:creationId xmlns:a16="http://schemas.microsoft.com/office/drawing/2014/main" id="{EDFA8F1C-E271-4500-A9F2-25A1ED502318}"/>
                  </a:ext>
                </a:extLst>
              </p14:cNvPr>
              <p14:cNvContentPartPr/>
              <p14:nvPr/>
            </p14:nvContentPartPr>
            <p14:xfrm>
              <a:off x="991634" y="2201243"/>
              <a:ext cx="32760" cy="468720"/>
            </p14:xfrm>
          </p:contentPart>
        </mc:Choice>
        <mc:Fallback xmlns="">
          <p:pic>
            <p:nvPicPr>
              <p:cNvPr id="14" name="Freihand 13">
                <a:extLst>
                  <a:ext uri="{FF2B5EF4-FFF2-40B4-BE49-F238E27FC236}">
                    <a16:creationId xmlns:a16="http://schemas.microsoft.com/office/drawing/2014/main" id="{EDFA8F1C-E271-4500-A9F2-25A1ED50231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82634" y="2192243"/>
                <a:ext cx="50400" cy="48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5" name="Freihand 14">
                <a:extLst>
                  <a:ext uri="{FF2B5EF4-FFF2-40B4-BE49-F238E27FC236}">
                    <a16:creationId xmlns:a16="http://schemas.microsoft.com/office/drawing/2014/main" id="{F59F0A1B-3679-4AA4-B885-522B271E02B0}"/>
                  </a:ext>
                </a:extLst>
              </p14:cNvPr>
              <p14:cNvContentPartPr/>
              <p14:nvPr/>
            </p14:nvContentPartPr>
            <p14:xfrm>
              <a:off x="817034" y="2624243"/>
              <a:ext cx="186480" cy="345240"/>
            </p14:xfrm>
          </p:contentPart>
        </mc:Choice>
        <mc:Fallback xmlns="">
          <p:pic>
            <p:nvPicPr>
              <p:cNvPr id="15" name="Freihand 14">
                <a:extLst>
                  <a:ext uri="{FF2B5EF4-FFF2-40B4-BE49-F238E27FC236}">
                    <a16:creationId xmlns:a16="http://schemas.microsoft.com/office/drawing/2014/main" id="{F59F0A1B-3679-4AA4-B885-522B271E02B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08034" y="2615234"/>
                <a:ext cx="204120" cy="3628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6" name="Freihand 15">
                <a:extLst>
                  <a:ext uri="{FF2B5EF4-FFF2-40B4-BE49-F238E27FC236}">
                    <a16:creationId xmlns:a16="http://schemas.microsoft.com/office/drawing/2014/main" id="{9000C670-387D-414F-B814-F0DBF4221B29}"/>
                  </a:ext>
                </a:extLst>
              </p14:cNvPr>
              <p14:cNvContentPartPr/>
              <p14:nvPr/>
            </p14:nvContentPartPr>
            <p14:xfrm>
              <a:off x="1007114" y="2632883"/>
              <a:ext cx="174960" cy="331560"/>
            </p14:xfrm>
          </p:contentPart>
        </mc:Choice>
        <mc:Fallback xmlns="">
          <p:pic>
            <p:nvPicPr>
              <p:cNvPr id="16" name="Freihand 15">
                <a:extLst>
                  <a:ext uri="{FF2B5EF4-FFF2-40B4-BE49-F238E27FC236}">
                    <a16:creationId xmlns:a16="http://schemas.microsoft.com/office/drawing/2014/main" id="{9000C670-387D-414F-B814-F0DBF4221B29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98114" y="2623883"/>
                <a:ext cx="192600" cy="34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5FD5E7A2-9856-4FA8-B467-09C6A1432846}"/>
              </a:ext>
            </a:extLst>
          </p:cNvPr>
          <p:cNvGrpSpPr/>
          <p:nvPr/>
        </p:nvGrpSpPr>
        <p:grpSpPr>
          <a:xfrm>
            <a:off x="750794" y="2245523"/>
            <a:ext cx="515880" cy="208800"/>
            <a:chOff x="1871206" y="1714634"/>
            <a:chExt cx="515880" cy="20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7C27ADAF-53DC-489C-AEA0-DDC06B274817}"/>
                    </a:ext>
                  </a:extLst>
                </p14:cNvPr>
                <p14:cNvContentPartPr/>
                <p14:nvPr/>
              </p14:nvContentPartPr>
              <p14:xfrm>
                <a:off x="1871206" y="1792034"/>
                <a:ext cx="248040" cy="12816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E54C011E-A735-4603-A1FB-0DF33343AFD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862566" y="1783394"/>
                  <a:ext cx="2656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9" name="Freihand 18">
                  <a:extLst>
                    <a:ext uri="{FF2B5EF4-FFF2-40B4-BE49-F238E27FC236}">
                      <a16:creationId xmlns:a16="http://schemas.microsoft.com/office/drawing/2014/main" id="{7E7FA5EE-5D17-433C-848E-C6A3D0FB7240}"/>
                    </a:ext>
                  </a:extLst>
                </p14:cNvPr>
                <p14:cNvContentPartPr/>
                <p14:nvPr/>
              </p14:nvContentPartPr>
              <p14:xfrm>
                <a:off x="2139046" y="1714634"/>
                <a:ext cx="248040" cy="208800"/>
              </p14:xfrm>
            </p:contentPart>
          </mc:Choice>
          <mc:Fallback xmlns="">
            <p:pic>
              <p:nvPicPr>
                <p:cNvPr id="23" name="Freihand 22">
                  <a:extLst>
                    <a:ext uri="{FF2B5EF4-FFF2-40B4-BE49-F238E27FC236}">
                      <a16:creationId xmlns:a16="http://schemas.microsoft.com/office/drawing/2014/main" id="{B834E5E3-777C-4903-B950-09686393945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130046" y="1705994"/>
                  <a:ext cx="265680" cy="22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3B04CAF2-C8A6-4EDB-B365-F0A41BD8880C}"/>
              </a:ext>
            </a:extLst>
          </p:cNvPr>
          <p:cNvGrpSpPr/>
          <p:nvPr/>
        </p:nvGrpSpPr>
        <p:grpSpPr>
          <a:xfrm>
            <a:off x="1394834" y="2261723"/>
            <a:ext cx="590040" cy="345240"/>
            <a:chOff x="2515246" y="1730834"/>
            <a:chExt cx="590040" cy="34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EC0B2A76-0925-45E1-9BAB-8466ED1487DF}"/>
                    </a:ext>
                  </a:extLst>
                </p14:cNvPr>
                <p14:cNvContentPartPr/>
                <p14:nvPr/>
              </p14:nvContentPartPr>
              <p14:xfrm>
                <a:off x="2515246" y="2042954"/>
                <a:ext cx="430200" cy="33120"/>
              </p14:xfrm>
            </p:contentPart>
          </mc:Choice>
          <mc:Fallback xmlns="">
            <p:pic>
              <p:nvPicPr>
                <p:cNvPr id="33" name="Freihand 32">
                  <a:extLst>
                    <a:ext uri="{FF2B5EF4-FFF2-40B4-BE49-F238E27FC236}">
                      <a16:creationId xmlns:a16="http://schemas.microsoft.com/office/drawing/2014/main" id="{8EE9BD7A-CCF3-4206-AAC8-F2183812419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506606" y="2033954"/>
                  <a:ext cx="44784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2" name="Freihand 21">
                  <a:extLst>
                    <a:ext uri="{FF2B5EF4-FFF2-40B4-BE49-F238E27FC236}">
                      <a16:creationId xmlns:a16="http://schemas.microsoft.com/office/drawing/2014/main" id="{C1190742-4A90-4411-AC5D-D0DA83E3F658}"/>
                    </a:ext>
                  </a:extLst>
                </p14:cNvPr>
                <p14:cNvContentPartPr/>
                <p14:nvPr/>
              </p14:nvContentPartPr>
              <p14:xfrm>
                <a:off x="2922046" y="1730834"/>
                <a:ext cx="183240" cy="324720"/>
              </p14:xfrm>
            </p:contentPart>
          </mc:Choice>
          <mc:Fallback xmlns="">
            <p:pic>
              <p:nvPicPr>
                <p:cNvPr id="34" name="Freihand 33">
                  <a:extLst>
                    <a:ext uri="{FF2B5EF4-FFF2-40B4-BE49-F238E27FC236}">
                      <a16:creationId xmlns:a16="http://schemas.microsoft.com/office/drawing/2014/main" id="{904FA70B-2675-423D-A163-73CE8B3AEF3C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913046" y="1721834"/>
                  <a:ext cx="200880" cy="3423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3" name="Picture 16">
            <a:extLst>
              <a:ext uri="{FF2B5EF4-FFF2-40B4-BE49-F238E27FC236}">
                <a16:creationId xmlns:a16="http://schemas.microsoft.com/office/drawing/2014/main" id="{AA969367-36DE-4B5A-B0AA-6BBF45E026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375"/>
          <a:stretch/>
        </p:blipFill>
        <p:spPr bwMode="auto">
          <a:xfrm>
            <a:off x="5207879" y="1738808"/>
            <a:ext cx="845788" cy="828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8" descr="Apache Subversion - Wikipedia">
            <a:extLst>
              <a:ext uri="{FF2B5EF4-FFF2-40B4-BE49-F238E27FC236}">
                <a16:creationId xmlns:a16="http://schemas.microsoft.com/office/drawing/2014/main" id="{D4090EBC-086F-481F-BD00-54FC6D935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667" y="1832267"/>
            <a:ext cx="1071984" cy="64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0" descr="Mercurial – Wikipedia">
            <a:extLst>
              <a:ext uri="{FF2B5EF4-FFF2-40B4-BE49-F238E27FC236}">
                <a16:creationId xmlns:a16="http://schemas.microsoft.com/office/drawing/2014/main" id="{65D6EB80-F0E8-4D20-8928-4167020AA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982" y="2473671"/>
            <a:ext cx="632848" cy="759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170CB02B-9815-45BD-8D32-0E78E56F47E2}"/>
              </a:ext>
            </a:extLst>
          </p:cNvPr>
          <p:cNvGrpSpPr/>
          <p:nvPr/>
        </p:nvGrpSpPr>
        <p:grpSpPr>
          <a:xfrm rot="1437627">
            <a:off x="3677736" y="1637246"/>
            <a:ext cx="1461506" cy="688769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EE823EFD-E158-4BAF-B983-91EFC4E74561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137" name="Freihand 136">
                  <a:extLst>
                    <a:ext uri="{FF2B5EF4-FFF2-40B4-BE49-F238E27FC236}">
                      <a16:creationId xmlns:a16="http://schemas.microsoft.com/office/drawing/2014/main" id="{EE3ACBCC-6134-4F76-BEAE-3C647E23FC7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58723DF0-1CA6-4719-948F-1990CFF4051B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138" name="Freihand 137">
                  <a:extLst>
                    <a:ext uri="{FF2B5EF4-FFF2-40B4-BE49-F238E27FC236}">
                      <a16:creationId xmlns:a16="http://schemas.microsoft.com/office/drawing/2014/main" id="{F82C3A99-DAF3-4AA5-9E2B-6A1BC914811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9" name="Picture 22">
            <a:extLst>
              <a:ext uri="{FF2B5EF4-FFF2-40B4-BE49-F238E27FC236}">
                <a16:creationId xmlns:a16="http://schemas.microsoft.com/office/drawing/2014/main" id="{41602C9E-FF65-4A20-9298-C008A4A42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610" y="2489110"/>
            <a:ext cx="682059" cy="941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6" descr="Buddy - DEV">
            <a:extLst>
              <a:ext uri="{FF2B5EF4-FFF2-40B4-BE49-F238E27FC236}">
                <a16:creationId xmlns:a16="http://schemas.microsoft.com/office/drawing/2014/main" id="{C84A3E22-9736-43A6-AC8C-53A89DC2D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2165" y="2599623"/>
            <a:ext cx="777300" cy="77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8">
            <a:extLst>
              <a:ext uri="{FF2B5EF4-FFF2-40B4-BE49-F238E27FC236}">
                <a16:creationId xmlns:a16="http://schemas.microsoft.com/office/drawing/2014/main" id="{8E0109E3-029A-455D-B9A3-78DA0A2BC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2005" y="1812803"/>
            <a:ext cx="780040" cy="72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BAC64B37-A43F-4340-85E1-ADE9ABA75ACF}"/>
              </a:ext>
            </a:extLst>
          </p:cNvPr>
          <p:cNvGrpSpPr/>
          <p:nvPr/>
        </p:nvGrpSpPr>
        <p:grpSpPr>
          <a:xfrm rot="1344533">
            <a:off x="7558965" y="1699125"/>
            <a:ext cx="1792080" cy="844560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DDB44CCC-9618-4F0D-AD72-D00D16DF4E38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183" name="Freihand 182">
                  <a:extLst>
                    <a:ext uri="{FF2B5EF4-FFF2-40B4-BE49-F238E27FC236}">
                      <a16:creationId xmlns:a16="http://schemas.microsoft.com/office/drawing/2014/main" id="{9EBD6DAE-3C39-4E6B-8D49-CDC69EC52A2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9FC0B6A8-5E6D-410C-A88F-1E0A51342088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4C551CD3-6064-472D-B007-AD57802749D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5" name="Textfeld 34">
            <a:extLst>
              <a:ext uri="{FF2B5EF4-FFF2-40B4-BE49-F238E27FC236}">
                <a16:creationId xmlns:a16="http://schemas.microsoft.com/office/drawing/2014/main" id="{06FE6187-A2CB-471B-B18C-FB6359CD4407}"/>
              </a:ext>
            </a:extLst>
          </p:cNvPr>
          <p:cNvSpPr txBox="1"/>
          <p:nvPr/>
        </p:nvSpPr>
        <p:spPr>
          <a:xfrm>
            <a:off x="2094494" y="1224682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IDE</a:t>
            </a:r>
            <a:endParaRPr lang="en-US" dirty="0">
              <a:latin typeface="+mj-lt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553BE59A-6D6C-478F-83DC-EF453C434C9E}"/>
              </a:ext>
            </a:extLst>
          </p:cNvPr>
          <p:cNvSpPr txBox="1"/>
          <p:nvPr/>
        </p:nvSpPr>
        <p:spPr>
          <a:xfrm>
            <a:off x="5198277" y="1247267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+mj-lt"/>
              </a:rPr>
              <a:t>Src</a:t>
            </a:r>
            <a:r>
              <a:rPr lang="en-US" sz="2400" dirty="0">
                <a:latin typeface="+mj-lt"/>
              </a:rPr>
              <a:t> Control</a:t>
            </a:r>
            <a:endParaRPr lang="en-US" dirty="0">
              <a:latin typeface="+mj-lt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63C13A63-64B4-4812-A3A9-46644D8D9ACC}"/>
              </a:ext>
            </a:extLst>
          </p:cNvPr>
          <p:cNvSpPr txBox="1"/>
          <p:nvPr/>
        </p:nvSpPr>
        <p:spPr>
          <a:xfrm>
            <a:off x="9855583" y="1254499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CI/CD</a:t>
            </a:r>
            <a:endParaRPr lang="en-US" dirty="0">
              <a:latin typeface="+mj-lt"/>
            </a:endParaRPr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344DC84F-333D-4210-9CDB-F0B96D8EE886}"/>
              </a:ext>
            </a:extLst>
          </p:cNvPr>
          <p:cNvGrpSpPr/>
          <p:nvPr/>
        </p:nvGrpSpPr>
        <p:grpSpPr>
          <a:xfrm>
            <a:off x="5186281" y="3698617"/>
            <a:ext cx="2110320" cy="658440"/>
            <a:chOff x="719206" y="1573874"/>
            <a:chExt cx="2110320" cy="6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9" name="Freihand 38">
                  <a:extLst>
                    <a:ext uri="{FF2B5EF4-FFF2-40B4-BE49-F238E27FC236}">
                      <a16:creationId xmlns:a16="http://schemas.microsoft.com/office/drawing/2014/main" id="{7F8176B5-13DC-47BF-AC12-F90225CC1797}"/>
                    </a:ext>
                  </a:extLst>
                </p14:cNvPr>
                <p14:cNvContentPartPr/>
                <p14:nvPr/>
              </p14:nvContentPartPr>
              <p14:xfrm>
                <a:off x="727126" y="1618154"/>
                <a:ext cx="32400" cy="569880"/>
              </p14:xfrm>
            </p:contentPart>
          </mc:Choice>
          <mc:Fallback xmlns="">
            <p:pic>
              <p:nvPicPr>
                <p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18126" y="1609154"/>
                  <a:ext cx="5004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40" name="Freihand 39">
                  <a:extLst>
                    <a:ext uri="{FF2B5EF4-FFF2-40B4-BE49-F238E27FC236}">
                      <a16:creationId xmlns:a16="http://schemas.microsoft.com/office/drawing/2014/main" id="{E8368215-144F-4775-A0D5-E0B07A1C0208}"/>
                    </a:ext>
                  </a:extLst>
                </p14:cNvPr>
                <p14:cNvContentPartPr/>
                <p14:nvPr/>
              </p14:nvContentPartPr>
              <p14:xfrm>
                <a:off x="719206" y="2156714"/>
                <a:ext cx="2044800" cy="75600"/>
              </p14:xfrm>
            </p:contentPart>
          </mc:Choice>
          <mc:Fallback xmlns="">
            <p:pic>
              <p:nvPicPr>
                <p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10566" y="2147714"/>
                  <a:ext cx="20624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41" name="Freihand 40">
                  <a:extLst>
                    <a:ext uri="{FF2B5EF4-FFF2-40B4-BE49-F238E27FC236}">
                      <a16:creationId xmlns:a16="http://schemas.microsoft.com/office/drawing/2014/main" id="{D6CA2956-227A-450F-9C45-4043FFE7CB51}"/>
                    </a:ext>
                  </a:extLst>
                </p14:cNvPr>
                <p14:cNvContentPartPr/>
                <p14:nvPr/>
              </p14:nvContentPartPr>
              <p14:xfrm>
                <a:off x="727126" y="1573874"/>
                <a:ext cx="2102400" cy="72720"/>
              </p14:xfrm>
            </p:contentPart>
          </mc:Choice>
          <mc:Fallback xmlns="">
            <p:pic>
              <p:nvPicPr>
                <p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18126" y="1565234"/>
                  <a:ext cx="2120040" cy="903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CC7AD133-5663-4E61-9901-F6C521C6BB25}"/>
                </a:ext>
              </a:extLst>
            </p:cNvPr>
            <p:cNvGrpSpPr/>
            <p:nvPr/>
          </p:nvGrpSpPr>
          <p:grpSpPr>
            <a:xfrm>
              <a:off x="843406" y="1617794"/>
              <a:ext cx="1971720" cy="574200"/>
              <a:chOff x="843406" y="1617794"/>
              <a:chExt cx="1971720" cy="574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0">
                <p14:nvContentPartPr>
                  <p14:cNvPr id="43" name="Freihand 42">
                    <a:extLst>
                      <a:ext uri="{FF2B5EF4-FFF2-40B4-BE49-F238E27FC236}">
                        <a16:creationId xmlns:a16="http://schemas.microsoft.com/office/drawing/2014/main" id="{0E443367-A5C5-4F59-A3A2-94AADF49683C}"/>
                      </a:ext>
                    </a:extLst>
                  </p14:cNvPr>
                  <p14:cNvContentPartPr/>
                  <p14:nvPr/>
                </p14:nvContentPartPr>
                <p14:xfrm>
                  <a:off x="843406" y="1710314"/>
                  <a:ext cx="318600" cy="335880"/>
                </p14:xfrm>
              </p:contentPart>
            </mc:Choice>
            <mc:Fallback xmlns="">
              <p:pic>
                <p:nvPicPr>
                  <p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:cNvPr>
                  <p:cNvPicPr/>
                  <p:nvPr/>
                </p:nvPicPr>
                <p:blipFill>
                  <a:blip r:embed="rId241"/>
                  <a:stretch>
                    <a:fillRect/>
                  </a:stretch>
                </p:blipFill>
                <p:spPr>
                  <a:xfrm>
                    <a:off x="834406" y="1701314"/>
                    <a:ext cx="336240" cy="35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2">
                <p14:nvContentPartPr>
                  <p14:cNvPr id="44" name="Freihand 43">
                    <a:extLst>
                      <a:ext uri="{FF2B5EF4-FFF2-40B4-BE49-F238E27FC236}">
                        <a16:creationId xmlns:a16="http://schemas.microsoft.com/office/drawing/2014/main" id="{AC411BCB-08F1-4F16-9AC8-483FF3EF53E2}"/>
                      </a:ext>
                    </a:extLst>
                  </p14:cNvPr>
                  <p14:cNvContentPartPr/>
                  <p14:nvPr/>
                </p14:nvContentPartPr>
                <p14:xfrm>
                  <a:off x="937726" y="1892834"/>
                  <a:ext cx="212400" cy="19800"/>
                </p14:xfrm>
              </p:contentPart>
            </mc:Choice>
            <mc:Fallback xmlns="">
              <p:pic>
                <p:nvPicPr>
                  <p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:cNvPr>
                  <p:cNvPicPr/>
                  <p:nvPr/>
                </p:nvPicPr>
                <p:blipFill>
                  <a:blip r:embed="rId243"/>
                  <a:stretch>
                    <a:fillRect/>
                  </a:stretch>
                </p:blipFill>
                <p:spPr>
                  <a:xfrm>
                    <a:off x="929086" y="1883834"/>
                    <a:ext cx="23004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4">
                <p14:nvContentPartPr>
                  <p14:cNvPr id="45" name="Freihand 44">
                    <a:extLst>
                      <a:ext uri="{FF2B5EF4-FFF2-40B4-BE49-F238E27FC236}">
                        <a16:creationId xmlns:a16="http://schemas.microsoft.com/office/drawing/2014/main" id="{B90AABA6-C3C9-4DCB-933A-FF42465A2F30}"/>
                      </a:ext>
                    </a:extLst>
                  </p14:cNvPr>
                  <p14:cNvContentPartPr/>
                  <p14:nvPr/>
                </p14:nvContentPartPr>
                <p14:xfrm>
                  <a:off x="1204126" y="1883474"/>
                  <a:ext cx="175680" cy="216000"/>
                </p14:xfrm>
              </p:contentPart>
            </mc:Choice>
            <mc:Fallback xmlns="">
              <p:pic>
                <p:nvPicPr>
                  <p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:cNvPr>
                  <p:cNvPicPr/>
                  <p:nvPr/>
                </p:nvPicPr>
                <p:blipFill>
                  <a:blip r:embed="rId245"/>
                  <a:stretch>
                    <a:fillRect/>
                  </a:stretch>
                </p:blipFill>
                <p:spPr>
                  <a:xfrm>
                    <a:off x="1195486" y="1874834"/>
                    <a:ext cx="193320" cy="23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6">
                <p14:nvContentPartPr>
                  <p14:cNvPr id="46" name="Freihand 45">
                    <a:extLst>
                      <a:ext uri="{FF2B5EF4-FFF2-40B4-BE49-F238E27FC236}">
                        <a16:creationId xmlns:a16="http://schemas.microsoft.com/office/drawing/2014/main" id="{051AE5CE-E45A-4087-B36C-47335DCD94C1}"/>
                      </a:ext>
                    </a:extLst>
                  </p14:cNvPr>
                  <p14:cNvContentPartPr/>
                  <p14:nvPr/>
                </p14:nvContentPartPr>
                <p14:xfrm>
                  <a:off x="1432726" y="1854674"/>
                  <a:ext cx="152280" cy="236880"/>
                </p14:xfrm>
              </p:contentPart>
            </mc:Choice>
            <mc:Fallback xmlns="">
              <p:pic>
                <p:nvPicPr>
                  <p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:cNvPr>
                  <p:cNvPicPr/>
                  <p:nvPr/>
                </p:nvPicPr>
                <p:blipFill>
                  <a:blip r:embed="rId247"/>
                  <a:stretch>
                    <a:fillRect/>
                  </a:stretch>
                </p:blipFill>
                <p:spPr>
                  <a:xfrm>
                    <a:off x="1424086" y="1845674"/>
                    <a:ext cx="169920" cy="25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8">
                <p14:nvContentPartPr>
                  <p14:cNvPr id="47" name="Freihand 46">
                    <a:extLst>
                      <a:ext uri="{FF2B5EF4-FFF2-40B4-BE49-F238E27FC236}">
                        <a16:creationId xmlns:a16="http://schemas.microsoft.com/office/drawing/2014/main" id="{B90BB43D-B2C3-4221-A060-BF1441505EFD}"/>
                      </a:ext>
                    </a:extLst>
                  </p14:cNvPr>
                  <p14:cNvContentPartPr/>
                  <p14:nvPr/>
                </p14:nvContentPartPr>
                <p14:xfrm>
                  <a:off x="1683646" y="1684394"/>
                  <a:ext cx="253080" cy="322560"/>
                </p14:xfrm>
              </p:contentPart>
            </mc:Choice>
            <mc:Fallback xmlns="">
              <p:pic>
                <p:nvPicPr>
                  <p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:cNvPr>
                  <p:cNvPicPr/>
                  <p:nvPr/>
                </p:nvPicPr>
                <p:blipFill>
                  <a:blip r:embed="rId249"/>
                  <a:stretch>
                    <a:fillRect/>
                  </a:stretch>
                </p:blipFill>
                <p:spPr>
                  <a:xfrm>
                    <a:off x="1675006" y="1675394"/>
                    <a:ext cx="270720" cy="34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0">
                <p14:nvContentPartPr>
                  <p14:cNvPr id="48" name="Freihand 47">
                    <a:extLst>
                      <a:ext uri="{FF2B5EF4-FFF2-40B4-BE49-F238E27FC236}">
                        <a16:creationId xmlns:a16="http://schemas.microsoft.com/office/drawing/2014/main" id="{E5463570-CCA8-4899-B4A5-8C6F0737C5A5}"/>
                      </a:ext>
                    </a:extLst>
                  </p14:cNvPr>
                  <p14:cNvContentPartPr/>
                  <p14:nvPr/>
                </p14:nvContentPartPr>
                <p14:xfrm>
                  <a:off x="1885606" y="1866554"/>
                  <a:ext cx="149040" cy="138960"/>
                </p14:xfrm>
              </p:contentPart>
            </mc:Choice>
            <mc:Fallback xmlns="">
              <p:pic>
                <p:nvPicPr>
                  <p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:cNvPr>
                  <p:cNvPicPr/>
                  <p:nvPr/>
                </p:nvPicPr>
                <p:blipFill>
                  <a:blip r:embed="rId251"/>
                  <a:stretch>
                    <a:fillRect/>
                  </a:stretch>
                </p:blipFill>
                <p:spPr>
                  <a:xfrm>
                    <a:off x="1876606" y="1857554"/>
                    <a:ext cx="166680" cy="15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2">
                <p14:nvContentPartPr>
                  <p14:cNvPr id="49" name="Freihand 48">
                    <a:extLst>
                      <a:ext uri="{FF2B5EF4-FFF2-40B4-BE49-F238E27FC236}">
                        <a16:creationId xmlns:a16="http://schemas.microsoft.com/office/drawing/2014/main" id="{FC89F906-0801-44D6-B234-83B18184B64C}"/>
                      </a:ext>
                    </a:extLst>
                  </p14:cNvPr>
                  <p14:cNvContentPartPr/>
                  <p14:nvPr/>
                </p14:nvContentPartPr>
                <p14:xfrm>
                  <a:off x="2076046" y="1851074"/>
                  <a:ext cx="125280" cy="136800"/>
                </p14:xfrm>
              </p:contentPart>
            </mc:Choice>
            <mc:Fallback xmlns="">
              <p:pic>
                <p:nvPicPr>
                  <p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:cNvPr>
                  <p:cNvPicPr/>
                  <p:nvPr/>
                </p:nvPicPr>
                <p:blipFill>
                  <a:blip r:embed="rId253"/>
                  <a:stretch>
                    <a:fillRect/>
                  </a:stretch>
                </p:blipFill>
                <p:spPr>
                  <a:xfrm>
                    <a:off x="2067406" y="1842434"/>
                    <a:ext cx="142920" cy="15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4">
                <p14:nvContentPartPr>
                  <p14:cNvPr id="50" name="Freihand 49">
                    <a:extLst>
                      <a:ext uri="{FF2B5EF4-FFF2-40B4-BE49-F238E27FC236}">
                        <a16:creationId xmlns:a16="http://schemas.microsoft.com/office/drawing/2014/main" id="{0865FF62-B37A-4486-A3D2-AA9DD6E04858}"/>
                      </a:ext>
                    </a:extLst>
                  </p14:cNvPr>
                  <p14:cNvContentPartPr/>
                  <p14:nvPr/>
                </p14:nvContentPartPr>
                <p14:xfrm>
                  <a:off x="2224006" y="1829474"/>
                  <a:ext cx="171360" cy="170640"/>
                </p14:xfrm>
              </p:contentPart>
            </mc:Choice>
            <mc:Fallback xmlns="">
              <p:pic>
                <p:nvPicPr>
                  <p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:cNvPr>
                  <p:cNvPicPr/>
                  <p:nvPr/>
                </p:nvPicPr>
                <p:blipFill>
                  <a:blip r:embed="rId255"/>
                  <a:stretch>
                    <a:fillRect/>
                  </a:stretch>
                </p:blipFill>
                <p:spPr>
                  <a:xfrm>
                    <a:off x="2215366" y="1820474"/>
                    <a:ext cx="189000" cy="18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6">
                <p14:nvContentPartPr>
                  <p14:cNvPr id="51" name="Freihand 50">
                    <a:extLst>
                      <a:ext uri="{FF2B5EF4-FFF2-40B4-BE49-F238E27FC236}">
                        <a16:creationId xmlns:a16="http://schemas.microsoft.com/office/drawing/2014/main" id="{B02D4E03-B853-4BF9-9189-2835B0E2AB4F}"/>
                      </a:ext>
                    </a:extLst>
                  </p14:cNvPr>
                  <p14:cNvContentPartPr/>
                  <p14:nvPr/>
                </p14:nvContentPartPr>
                <p14:xfrm>
                  <a:off x="2397886" y="1852874"/>
                  <a:ext cx="164160" cy="117720"/>
                </p14:xfrm>
              </p:contentPart>
            </mc:Choice>
            <mc:Fallback xmlns="">
              <p:pic>
                <p:nvPicPr>
                  <p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:cNvPr>
                  <p:cNvPicPr/>
                  <p:nvPr/>
                </p:nvPicPr>
                <p:blipFill>
                  <a:blip r:embed="rId257"/>
                  <a:stretch>
                    <a:fillRect/>
                  </a:stretch>
                </p:blipFill>
                <p:spPr>
                  <a:xfrm>
                    <a:off x="2389246" y="1844234"/>
                    <a:ext cx="18180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8">
                <p14:nvContentPartPr>
                  <p14:cNvPr id="52" name="Freihand 51">
                    <a:extLst>
                      <a:ext uri="{FF2B5EF4-FFF2-40B4-BE49-F238E27FC236}">
                        <a16:creationId xmlns:a16="http://schemas.microsoft.com/office/drawing/2014/main" id="{7C4E0584-A6F2-4F3B-A325-9C2BCF8AA2A3}"/>
                      </a:ext>
                    </a:extLst>
                  </p14:cNvPr>
                  <p14:cNvContentPartPr/>
                  <p14:nvPr/>
                </p14:nvContentPartPr>
                <p14:xfrm>
                  <a:off x="2585086" y="1851074"/>
                  <a:ext cx="105480" cy="118080"/>
                </p14:xfrm>
              </p:contentPart>
            </mc:Choice>
            <mc:Fallback xmlns="">
              <p:pic>
                <p:nvPicPr>
                  <p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:cNvPr>
                  <p:cNvPicPr/>
                  <p:nvPr/>
                </p:nvPicPr>
                <p:blipFill>
                  <a:blip r:embed="rId259"/>
                  <a:stretch>
                    <a:fillRect/>
                  </a:stretch>
                </p:blipFill>
                <p:spPr>
                  <a:xfrm>
                    <a:off x="2576086" y="1842434"/>
                    <a:ext cx="123120" cy="13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0">
                <p14:nvContentPartPr>
                  <p14:cNvPr id="53" name="Freihand 52">
                    <a:extLst>
                      <a:ext uri="{FF2B5EF4-FFF2-40B4-BE49-F238E27FC236}">
                        <a16:creationId xmlns:a16="http://schemas.microsoft.com/office/drawing/2014/main" id="{9FC6AF20-98E3-484F-8044-8473141CCC4D}"/>
                      </a:ext>
                    </a:extLst>
                  </p14:cNvPr>
                  <p14:cNvContentPartPr/>
                  <p14:nvPr/>
                </p14:nvContentPartPr>
                <p14:xfrm>
                  <a:off x="2713246" y="1617794"/>
                  <a:ext cx="101880" cy="574200"/>
                </p14:xfrm>
              </p:contentPart>
            </mc:Choice>
            <mc:Fallback xmlns="">
              <p:pic>
                <p:nvPicPr>
                  <p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:cNvPr>
                  <p:cNvPicPr/>
                  <p:nvPr/>
                </p:nvPicPr>
                <p:blipFill>
                  <a:blip r:embed="rId261"/>
                  <a:stretch>
                    <a:fillRect/>
                  </a:stretch>
                </p:blipFill>
                <p:spPr>
                  <a:xfrm>
                    <a:off x="2704246" y="1608794"/>
                    <a:ext cx="119520" cy="591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2926B572-A4D6-45A3-A3BC-4527395B0646}"/>
              </a:ext>
            </a:extLst>
          </p:cNvPr>
          <p:cNvGrpSpPr/>
          <p:nvPr/>
        </p:nvGrpSpPr>
        <p:grpSpPr>
          <a:xfrm rot="10800000">
            <a:off x="7707721" y="3546766"/>
            <a:ext cx="1792080" cy="844560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55" name="Freihand 54">
                  <a:extLst>
                    <a:ext uri="{FF2B5EF4-FFF2-40B4-BE49-F238E27FC236}">
                      <a16:creationId xmlns:a16="http://schemas.microsoft.com/office/drawing/2014/main" id="{2B355C14-A250-46CE-972D-6DE3CE13A482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205" name="Freihand 204">
                  <a:extLst>
                    <a:ext uri="{FF2B5EF4-FFF2-40B4-BE49-F238E27FC236}">
                      <a16:creationId xmlns:a16="http://schemas.microsoft.com/office/drawing/2014/main" id="{36C969B5-D410-47D5-BE7F-8325ED0AF8C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709AC971-A376-42DF-8C1F-B3C28B23C538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206" name="Freihand 205">
                  <a:extLst>
                    <a:ext uri="{FF2B5EF4-FFF2-40B4-BE49-F238E27FC236}">
                      <a16:creationId xmlns:a16="http://schemas.microsoft.com/office/drawing/2014/main" id="{63FCE99B-40E8-40F0-AB96-F5F811F7B49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E6D5EA58-E786-4DE3-ABE2-4E12B4733E01}"/>
              </a:ext>
            </a:extLst>
          </p:cNvPr>
          <p:cNvGrpSpPr/>
          <p:nvPr/>
        </p:nvGrpSpPr>
        <p:grpSpPr>
          <a:xfrm>
            <a:off x="867443" y="3576259"/>
            <a:ext cx="1382172" cy="969788"/>
            <a:chOff x="808126" y="1035314"/>
            <a:chExt cx="1777320" cy="124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76" name="Freihand 75">
                  <a:extLst>
                    <a:ext uri="{FF2B5EF4-FFF2-40B4-BE49-F238E27FC236}">
                      <a16:creationId xmlns:a16="http://schemas.microsoft.com/office/drawing/2014/main" id="{84A107EC-A881-446F-8BAC-A2D859FE717A}"/>
                    </a:ext>
                  </a:extLst>
                </p14:cNvPr>
                <p14:cNvContentPartPr/>
                <p14:nvPr/>
              </p14:nvContentPartPr>
              <p14:xfrm>
                <a:off x="1421206" y="1272554"/>
                <a:ext cx="44640" cy="344160"/>
              </p14:xfrm>
            </p:contentPart>
          </mc:Choice>
          <mc:Fallback xmlns="">
            <p:pic>
              <p:nvPicPr>
                <p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412566" y="1263554"/>
                  <a:ext cx="6228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77" name="Freihand 76">
                  <a:extLst>
                    <a:ext uri="{FF2B5EF4-FFF2-40B4-BE49-F238E27FC236}">
                      <a16:creationId xmlns:a16="http://schemas.microsoft.com/office/drawing/2014/main" id="{1C0D81F4-A611-425B-A3E8-642102217BAD}"/>
                    </a:ext>
                  </a:extLst>
                </p14:cNvPr>
                <p14:cNvContentPartPr/>
                <p14:nvPr/>
              </p14:nvContentPartPr>
              <p14:xfrm>
                <a:off x="1429126" y="1266074"/>
                <a:ext cx="191520" cy="31320"/>
              </p14:xfrm>
            </p:contentPart>
          </mc:Choice>
          <mc:Fallback xmlns="">
            <p:pic>
              <p:nvPicPr>
                <p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420486" y="1257074"/>
                  <a:ext cx="2091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78" name="Freihand 77">
                  <a:extLst>
                    <a:ext uri="{FF2B5EF4-FFF2-40B4-BE49-F238E27FC236}">
                      <a16:creationId xmlns:a16="http://schemas.microsoft.com/office/drawing/2014/main" id="{2FFFDAD6-4419-44BF-A984-DFCFB81A27AE}"/>
                    </a:ext>
                  </a:extLst>
                </p14:cNvPr>
                <p14:cNvContentPartPr/>
                <p14:nvPr/>
              </p14:nvContentPartPr>
              <p14:xfrm>
                <a:off x="1479526" y="1446794"/>
                <a:ext cx="155520" cy="29520"/>
              </p14:xfrm>
            </p:contentPart>
          </mc:Choice>
          <mc:Fallback xmlns="">
            <p:pic>
              <p:nvPicPr>
                <p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470886" y="1438154"/>
                  <a:ext cx="1731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79" name="Freihand 78">
                  <a:extLst>
                    <a:ext uri="{FF2B5EF4-FFF2-40B4-BE49-F238E27FC236}">
                      <a16:creationId xmlns:a16="http://schemas.microsoft.com/office/drawing/2014/main" id="{E8E37D4B-B655-4FF4-9F3E-41B6288125A9}"/>
                    </a:ext>
                  </a:extLst>
                </p14:cNvPr>
                <p14:cNvContentPartPr/>
                <p14:nvPr/>
              </p14:nvContentPartPr>
              <p14:xfrm>
                <a:off x="1448566" y="1595834"/>
                <a:ext cx="171000" cy="61560"/>
              </p14:xfrm>
            </p:contentPart>
          </mc:Choice>
          <mc:Fallback xmlns="">
            <p:pic>
              <p:nvPicPr>
                <p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439566" y="1587194"/>
                  <a:ext cx="1886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80" name="Freihand 79">
                  <a:extLst>
                    <a:ext uri="{FF2B5EF4-FFF2-40B4-BE49-F238E27FC236}">
                      <a16:creationId xmlns:a16="http://schemas.microsoft.com/office/drawing/2014/main" id="{D4CBB60D-1B7F-4229-AD25-84A70F2DA09C}"/>
                    </a:ext>
                  </a:extLst>
                </p14:cNvPr>
                <p14:cNvContentPartPr/>
                <p14:nvPr/>
              </p14:nvContentPartPr>
              <p14:xfrm>
                <a:off x="1720006" y="1453994"/>
                <a:ext cx="140040" cy="172800"/>
              </p14:xfrm>
            </p:contentPart>
          </mc:Choice>
          <mc:Fallback xmlns="">
            <p:pic>
              <p:nvPicPr>
                <p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711006" y="1444994"/>
                  <a:ext cx="1576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81" name="Freihand 80">
                  <a:extLst>
                    <a:ext uri="{FF2B5EF4-FFF2-40B4-BE49-F238E27FC236}">
                      <a16:creationId xmlns:a16="http://schemas.microsoft.com/office/drawing/2014/main" id="{0AA1C330-4229-4FD2-A8A8-BB2063E73527}"/>
                    </a:ext>
                  </a:extLst>
                </p14:cNvPr>
                <p14:cNvContentPartPr/>
                <p14:nvPr/>
              </p14:nvContentPartPr>
              <p14:xfrm>
                <a:off x="1689046" y="1451474"/>
                <a:ext cx="164880" cy="183960"/>
              </p14:xfrm>
            </p:contentPart>
          </mc:Choice>
          <mc:Fallback xmlns="">
            <p:pic>
              <p:nvPicPr>
                <p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680046" y="1442834"/>
                  <a:ext cx="1825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82" name="Freihand 81">
                  <a:extLst>
                    <a:ext uri="{FF2B5EF4-FFF2-40B4-BE49-F238E27FC236}">
                      <a16:creationId xmlns:a16="http://schemas.microsoft.com/office/drawing/2014/main" id="{7EAE9785-32F0-4D79-B607-79B1C42E9CA0}"/>
                    </a:ext>
                  </a:extLst>
                </p14:cNvPr>
                <p14:cNvContentPartPr/>
                <p14:nvPr/>
              </p14:nvContentPartPr>
              <p14:xfrm>
                <a:off x="2002246" y="1246634"/>
                <a:ext cx="21600" cy="348840"/>
              </p14:xfrm>
            </p:contentPart>
          </mc:Choice>
          <mc:Fallback xmlns="">
            <p:pic>
              <p:nvPicPr>
                <p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993606" y="1237994"/>
                  <a:ext cx="3924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83" name="Freihand 82">
                  <a:extLst>
                    <a:ext uri="{FF2B5EF4-FFF2-40B4-BE49-F238E27FC236}">
                      <a16:creationId xmlns:a16="http://schemas.microsoft.com/office/drawing/2014/main" id="{132EA61E-3A00-4373-A181-93ACA26D2522}"/>
                    </a:ext>
                  </a:extLst>
                </p14:cNvPr>
                <p14:cNvContentPartPr/>
                <p14:nvPr/>
              </p14:nvContentPartPr>
              <p14:xfrm>
                <a:off x="1933486" y="1366874"/>
                <a:ext cx="148320" cy="24480"/>
              </p14:xfrm>
            </p:contentPart>
          </mc:Choice>
          <mc:Fallback xmlns="">
            <p:pic>
              <p:nvPicPr>
                <p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924486" y="1357874"/>
                  <a:ext cx="1659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84" name="Freihand 83">
                  <a:extLst>
                    <a:ext uri="{FF2B5EF4-FFF2-40B4-BE49-F238E27FC236}">
                      <a16:creationId xmlns:a16="http://schemas.microsoft.com/office/drawing/2014/main" id="{10D1A424-415F-4FE0-A33B-8C68EC77C15C}"/>
                    </a:ext>
                  </a:extLst>
                </p14:cNvPr>
                <p14:cNvContentPartPr/>
                <p14:nvPr/>
              </p14:nvContentPartPr>
              <p14:xfrm>
                <a:off x="2162446" y="1591514"/>
                <a:ext cx="14040" cy="24480"/>
              </p14:xfrm>
            </p:contentPart>
          </mc:Choice>
          <mc:Fallback xmlns="">
            <p:pic>
              <p:nvPicPr>
                <p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153446" y="1582874"/>
                  <a:ext cx="316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85" name="Freihand 84">
                  <a:extLst>
                    <a:ext uri="{FF2B5EF4-FFF2-40B4-BE49-F238E27FC236}">
                      <a16:creationId xmlns:a16="http://schemas.microsoft.com/office/drawing/2014/main" id="{C386B502-2F4D-4E0C-B56F-6138452F1BDB}"/>
                    </a:ext>
                  </a:extLst>
                </p14:cNvPr>
                <p14:cNvContentPartPr/>
                <p14:nvPr/>
              </p14:nvContentPartPr>
              <p14:xfrm>
                <a:off x="1118806" y="1770794"/>
                <a:ext cx="179280" cy="298440"/>
              </p14:xfrm>
            </p:contentPart>
          </mc:Choice>
          <mc:Fallback xmlns="">
            <p:pic>
              <p:nvPicPr>
                <p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09806" y="1762154"/>
                  <a:ext cx="1969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86" name="Freihand 85">
                  <a:extLst>
                    <a:ext uri="{FF2B5EF4-FFF2-40B4-BE49-F238E27FC236}">
                      <a16:creationId xmlns:a16="http://schemas.microsoft.com/office/drawing/2014/main" id="{057761C3-C8CD-43C4-A70E-A633C6C39667}"/>
                    </a:ext>
                  </a:extLst>
                </p14:cNvPr>
                <p14:cNvContentPartPr/>
                <p14:nvPr/>
              </p14:nvContentPartPr>
              <p14:xfrm>
                <a:off x="1381966" y="1896794"/>
                <a:ext cx="167760" cy="163800"/>
              </p14:xfrm>
            </p:contentPart>
          </mc:Choice>
          <mc:Fallback xmlns="">
            <p:pic>
              <p:nvPicPr>
                <p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372966" y="1888154"/>
                  <a:ext cx="1854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87" name="Freihand 86">
                  <a:extLst>
                    <a:ext uri="{FF2B5EF4-FFF2-40B4-BE49-F238E27FC236}">
                      <a16:creationId xmlns:a16="http://schemas.microsoft.com/office/drawing/2014/main" id="{20AD300F-9443-4DB0-9881-4D9F0FFFF6C3}"/>
                    </a:ext>
                  </a:extLst>
                </p14:cNvPr>
                <p14:cNvContentPartPr/>
                <p14:nvPr/>
              </p14:nvContentPartPr>
              <p14:xfrm>
                <a:off x="1568806" y="1881674"/>
                <a:ext cx="93600" cy="155880"/>
              </p14:xfrm>
            </p:contentPart>
          </mc:Choice>
          <mc:Fallback xmlns="">
            <p:pic>
              <p:nvPicPr>
                <p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559806" y="1873034"/>
                  <a:ext cx="1112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88" name="Freihand 87">
                  <a:extLst>
                    <a:ext uri="{FF2B5EF4-FFF2-40B4-BE49-F238E27FC236}">
                      <a16:creationId xmlns:a16="http://schemas.microsoft.com/office/drawing/2014/main" id="{309E3CD2-F8B1-45C7-AC83-AE6A77DACB2B}"/>
                    </a:ext>
                  </a:extLst>
                </p14:cNvPr>
                <p14:cNvContentPartPr/>
                <p14:nvPr/>
              </p14:nvContentPartPr>
              <p14:xfrm>
                <a:off x="1704166" y="1885994"/>
                <a:ext cx="151920" cy="155520"/>
              </p14:xfrm>
            </p:contentPart>
          </mc:Choice>
          <mc:Fallback xmlns="">
            <p:pic>
              <p:nvPicPr>
                <p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695526" y="1877354"/>
                  <a:ext cx="1695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89" name="Freihand 88">
                  <a:extLst>
                    <a:ext uri="{FF2B5EF4-FFF2-40B4-BE49-F238E27FC236}">
                      <a16:creationId xmlns:a16="http://schemas.microsoft.com/office/drawing/2014/main" id="{8B6BBF29-E834-4D4A-AD1D-491269D52E74}"/>
                    </a:ext>
                  </a:extLst>
                </p14:cNvPr>
                <p14:cNvContentPartPr/>
                <p14:nvPr/>
              </p14:nvContentPartPr>
              <p14:xfrm>
                <a:off x="1929526" y="1905074"/>
                <a:ext cx="31320" cy="139320"/>
              </p14:xfrm>
            </p:contentPart>
          </mc:Choice>
          <mc:Fallback xmlns="">
            <p:pic>
              <p:nvPicPr>
                <p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920886" y="1896074"/>
                  <a:ext cx="489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90" name="Freihand 89">
                  <a:extLst>
                    <a:ext uri="{FF2B5EF4-FFF2-40B4-BE49-F238E27FC236}">
                      <a16:creationId xmlns:a16="http://schemas.microsoft.com/office/drawing/2014/main" id="{1467E54F-4F1B-486C-BEB7-E9E39753DE42}"/>
                    </a:ext>
                  </a:extLst>
                </p14:cNvPr>
                <p14:cNvContentPartPr/>
                <p14:nvPr/>
              </p14:nvContentPartPr>
              <p14:xfrm>
                <a:off x="1898566" y="1781594"/>
                <a:ext cx="15840" cy="19800"/>
              </p14:xfrm>
            </p:contentPart>
          </mc:Choice>
          <mc:Fallback xmlns="">
            <p:pic>
              <p:nvPicPr>
                <p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889566" y="1772954"/>
                  <a:ext cx="334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91" name="Freihand 90">
                  <a:extLst>
                    <a:ext uri="{FF2B5EF4-FFF2-40B4-BE49-F238E27FC236}">
                      <a16:creationId xmlns:a16="http://schemas.microsoft.com/office/drawing/2014/main" id="{6FADF191-3AAA-42A2-98EA-96F374F4FA6D}"/>
                    </a:ext>
                  </a:extLst>
                </p14:cNvPr>
                <p14:cNvContentPartPr/>
                <p14:nvPr/>
              </p14:nvContentPartPr>
              <p14:xfrm>
                <a:off x="2049406" y="1868714"/>
                <a:ext cx="124920" cy="171720"/>
              </p14:xfrm>
            </p:contentPart>
          </mc:Choice>
          <mc:Fallback xmlns="">
            <p:pic>
              <p:nvPicPr>
                <p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040406" y="1859714"/>
                  <a:ext cx="1425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92" name="Freihand 91">
                  <a:extLst>
                    <a:ext uri="{FF2B5EF4-FFF2-40B4-BE49-F238E27FC236}">
                      <a16:creationId xmlns:a16="http://schemas.microsoft.com/office/drawing/2014/main" id="{0AC359CC-76E6-4BE0-9F27-CCAAEA7916C2}"/>
                    </a:ext>
                  </a:extLst>
                </p14:cNvPr>
                <p14:cNvContentPartPr/>
                <p14:nvPr/>
              </p14:nvContentPartPr>
              <p14:xfrm>
                <a:off x="2220046" y="1882754"/>
                <a:ext cx="147960" cy="14292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211406" y="1873754"/>
                  <a:ext cx="1656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93" name="Freihand 92">
                  <a:extLst>
                    <a:ext uri="{FF2B5EF4-FFF2-40B4-BE49-F238E27FC236}">
                      <a16:creationId xmlns:a16="http://schemas.microsoft.com/office/drawing/2014/main" id="{20E4F104-5F05-451D-8537-E692F1D43FD6}"/>
                    </a:ext>
                  </a:extLst>
                </p14:cNvPr>
                <p14:cNvContentPartPr/>
                <p14:nvPr/>
              </p14:nvContentPartPr>
              <p14:xfrm>
                <a:off x="808126" y="1161674"/>
                <a:ext cx="47520" cy="1069200"/>
              </p14:xfrm>
            </p:contentPart>
          </mc:Choice>
          <mc:Fallback xmlns="">
            <p:pic>
              <p:nvPicPr>
                <p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99486" y="1152674"/>
                  <a:ext cx="65160" cy="10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94" name="Freihand 93">
                  <a:extLst>
                    <a:ext uri="{FF2B5EF4-FFF2-40B4-BE49-F238E27FC236}">
                      <a16:creationId xmlns:a16="http://schemas.microsoft.com/office/drawing/2014/main" id="{05AB822E-D5A9-4004-931C-0F8E785776D9}"/>
                    </a:ext>
                  </a:extLst>
                </p14:cNvPr>
                <p14:cNvContentPartPr/>
                <p14:nvPr/>
              </p14:nvContentPartPr>
              <p14:xfrm>
                <a:off x="821806" y="1035314"/>
                <a:ext cx="1748880" cy="102960"/>
              </p14:xfrm>
            </p:contentPart>
          </mc:Choice>
          <mc:Fallback xmlns="">
            <p:pic>
              <p:nvPicPr>
                <p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12806" y="1026314"/>
                  <a:ext cx="17665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95" name="Freihand 94">
                  <a:extLst>
                    <a:ext uri="{FF2B5EF4-FFF2-40B4-BE49-F238E27FC236}">
                      <a16:creationId xmlns:a16="http://schemas.microsoft.com/office/drawing/2014/main" id="{12E97668-69A6-4CD0-91EA-A56F66C1A8F9}"/>
                    </a:ext>
                  </a:extLst>
                </p14:cNvPr>
                <p14:cNvContentPartPr/>
                <p14:nvPr/>
              </p14:nvContentPartPr>
              <p14:xfrm>
                <a:off x="842326" y="2224394"/>
                <a:ext cx="1727640" cy="57960"/>
              </p14:xfrm>
            </p:contentPart>
          </mc:Choice>
          <mc:Fallback xmlns="">
            <p:pic>
              <p:nvPicPr>
                <p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33686" y="2215394"/>
                  <a:ext cx="17452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96" name="Freihand 95">
                  <a:extLst>
                    <a:ext uri="{FF2B5EF4-FFF2-40B4-BE49-F238E27FC236}">
                      <a16:creationId xmlns:a16="http://schemas.microsoft.com/office/drawing/2014/main" id="{BF20A332-8853-4CD0-A8E0-1EFCAD99C2DF}"/>
                    </a:ext>
                  </a:extLst>
                </p14:cNvPr>
                <p14:cNvContentPartPr/>
                <p14:nvPr/>
              </p14:nvContentPartPr>
              <p14:xfrm>
                <a:off x="2538646" y="1087514"/>
                <a:ext cx="46800" cy="1136880"/>
              </p14:xfrm>
            </p:contentPart>
          </mc:Choice>
          <mc:Fallback xmlns="">
            <p:pic>
              <p:nvPicPr>
                <p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529646" y="1078514"/>
                  <a:ext cx="64440" cy="115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uppieren 96">
            <a:extLst>
              <a:ext uri="{FF2B5EF4-FFF2-40B4-BE49-F238E27FC236}">
                <a16:creationId xmlns:a16="http://schemas.microsoft.com/office/drawing/2014/main" id="{48D73213-7C54-4B5D-8245-E43B7B1BEFC7}"/>
              </a:ext>
            </a:extLst>
          </p:cNvPr>
          <p:cNvGrpSpPr/>
          <p:nvPr/>
        </p:nvGrpSpPr>
        <p:grpSpPr>
          <a:xfrm>
            <a:off x="853482" y="4722151"/>
            <a:ext cx="1509216" cy="955774"/>
            <a:chOff x="657286" y="1166714"/>
            <a:chExt cx="1753920" cy="1073160"/>
          </a:xfrm>
        </p:grpSpPr>
        <p:grpSp>
          <p:nvGrpSpPr>
            <p:cNvPr id="98" name="Gruppieren 97">
              <a:extLst>
                <a:ext uri="{FF2B5EF4-FFF2-40B4-BE49-F238E27FC236}">
                  <a16:creationId xmlns:a16="http://schemas.microsoft.com/office/drawing/2014/main" id="{072F3529-B621-452C-A3DB-36B7AE8AD317}"/>
                </a:ext>
              </a:extLst>
            </p:cNvPr>
            <p:cNvGrpSpPr/>
            <p:nvPr/>
          </p:nvGrpSpPr>
          <p:grpSpPr>
            <a:xfrm>
              <a:off x="963646" y="1743478"/>
              <a:ext cx="1249200" cy="298440"/>
              <a:chOff x="1118806" y="1770794"/>
              <a:chExt cx="1249200" cy="298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5">
                <p14:nvContentPartPr>
                  <p14:cNvPr id="110" name="Freihand 109">
                    <a:extLst>
                      <a:ext uri="{FF2B5EF4-FFF2-40B4-BE49-F238E27FC236}">
                        <a16:creationId xmlns:a16="http://schemas.microsoft.com/office/drawing/2014/main" id="{76654D85-9AEE-4F66-A54F-47A4406B4966}"/>
                      </a:ext>
                    </a:extLst>
                  </p14:cNvPr>
                  <p14:cNvContentPartPr/>
                  <p14:nvPr/>
                </p14:nvContentPartPr>
                <p14:xfrm>
                  <a:off x="1118806" y="1770794"/>
                  <a:ext cx="179280" cy="298440"/>
                </p14:xfrm>
              </p:contentPart>
            </mc:Choice>
            <mc:Fallback xmlns="">
              <p:pic>
                <p:nvPicPr>
                  <p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:cNvPr>
                  <p:cNvPicPr/>
                  <p:nvPr/>
                </p:nvPicPr>
                <p:blipFill>
                  <a:blip r:embed="rId155"/>
                  <a:stretch>
                    <a:fillRect/>
                  </a:stretch>
                </p:blipFill>
                <p:spPr>
                  <a:xfrm>
                    <a:off x="1109806" y="1762154"/>
                    <a:ext cx="196920" cy="31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6">
                <p14:nvContentPartPr>
                  <p14:cNvPr id="111" name="Freihand 110">
                    <a:extLst>
                      <a:ext uri="{FF2B5EF4-FFF2-40B4-BE49-F238E27FC236}">
                        <a16:creationId xmlns:a16="http://schemas.microsoft.com/office/drawing/2014/main" id="{D259F23B-C2BA-40FF-8BEF-2E1C862CDCA4}"/>
                      </a:ext>
                    </a:extLst>
                  </p14:cNvPr>
                  <p14:cNvContentPartPr/>
                  <p14:nvPr/>
                </p14:nvContentPartPr>
                <p14:xfrm>
                  <a:off x="1381966" y="1896794"/>
                  <a:ext cx="167760" cy="163800"/>
                </p14:xfrm>
              </p:contentPart>
            </mc:Choice>
            <mc:Fallback xmlns="">
              <p:pic>
                <p:nvPicPr>
                  <p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:cNvPr>
                  <p:cNvPicPr/>
                  <p:nvPr/>
                </p:nvPicPr>
                <p:blipFill>
                  <a:blip r:embed="rId157"/>
                  <a:stretch>
                    <a:fillRect/>
                  </a:stretch>
                </p:blipFill>
                <p:spPr>
                  <a:xfrm>
                    <a:off x="1372966" y="1888154"/>
                    <a:ext cx="185400" cy="181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7">
                <p14:nvContentPartPr>
                  <p14:cNvPr id="112" name="Freihand 111">
                    <a:extLst>
                      <a:ext uri="{FF2B5EF4-FFF2-40B4-BE49-F238E27FC236}">
                        <a16:creationId xmlns:a16="http://schemas.microsoft.com/office/drawing/2014/main" id="{C846D843-80C4-4404-81BD-F268930DF4D5}"/>
                      </a:ext>
                    </a:extLst>
                  </p14:cNvPr>
                  <p14:cNvContentPartPr/>
                  <p14:nvPr/>
                </p14:nvContentPartPr>
                <p14:xfrm>
                  <a:off x="1568806" y="1881674"/>
                  <a:ext cx="93600" cy="155880"/>
                </p14:xfrm>
              </p:contentPart>
            </mc:Choice>
            <mc:Fallback xmlns="">
              <p:pic>
                <p:nvPicPr>
                  <p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:cNvPr>
                  <p:cNvPicPr/>
                  <p:nvPr/>
                </p:nvPicPr>
                <p:blipFill>
                  <a:blip r:embed="rId159"/>
                  <a:stretch>
                    <a:fillRect/>
                  </a:stretch>
                </p:blipFill>
                <p:spPr>
                  <a:xfrm>
                    <a:off x="1559806" y="1873034"/>
                    <a:ext cx="111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8">
                <p14:nvContentPartPr>
                  <p14:cNvPr id="113" name="Freihand 112">
                    <a:extLst>
                      <a:ext uri="{FF2B5EF4-FFF2-40B4-BE49-F238E27FC236}">
                        <a16:creationId xmlns:a16="http://schemas.microsoft.com/office/drawing/2014/main" id="{5B973C0D-AC4A-4D5B-AEEB-8E5FE6E46A46}"/>
                      </a:ext>
                    </a:extLst>
                  </p14:cNvPr>
                  <p14:cNvContentPartPr/>
                  <p14:nvPr/>
                </p14:nvContentPartPr>
                <p14:xfrm>
                  <a:off x="1704166" y="1885994"/>
                  <a:ext cx="151920" cy="155520"/>
                </p14:xfrm>
              </p:contentPart>
            </mc:Choice>
            <mc:Fallback xmlns="">
              <p:pic>
                <p:nvPicPr>
                  <p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:cNvPr>
                  <p:cNvPicPr/>
                  <p:nvPr/>
                </p:nvPicPr>
                <p:blipFill>
                  <a:blip r:embed="rId161"/>
                  <a:stretch>
                    <a:fillRect/>
                  </a:stretch>
                </p:blipFill>
                <p:spPr>
                  <a:xfrm>
                    <a:off x="1695526" y="1877354"/>
                    <a:ext cx="169560" cy="17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9">
                <p14:nvContentPartPr>
                  <p14:cNvPr id="114" name="Freihand 113">
                    <a:extLst>
                      <a:ext uri="{FF2B5EF4-FFF2-40B4-BE49-F238E27FC236}">
                        <a16:creationId xmlns:a16="http://schemas.microsoft.com/office/drawing/2014/main" id="{79589404-4A98-4EF4-9489-C378358E466D}"/>
                      </a:ext>
                    </a:extLst>
                  </p14:cNvPr>
                  <p14:cNvContentPartPr/>
                  <p14:nvPr/>
                </p14:nvContentPartPr>
                <p14:xfrm>
                  <a:off x="1929526" y="1905074"/>
                  <a:ext cx="31320" cy="139320"/>
                </p14:xfrm>
              </p:contentPart>
            </mc:Choice>
            <mc:Fallback xmlns="">
              <p:pic>
                <p:nvPicPr>
                  <p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:cNvPr>
                  <p:cNvPicPr/>
                  <p:nvPr/>
                </p:nvPicPr>
                <p:blipFill>
                  <a:blip r:embed="rId163"/>
                  <a:stretch>
                    <a:fillRect/>
                  </a:stretch>
                </p:blipFill>
                <p:spPr>
                  <a:xfrm>
                    <a:off x="1920886" y="1896074"/>
                    <a:ext cx="48960" cy="15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0">
                <p14:nvContentPartPr>
                  <p14:cNvPr id="115" name="Freihand 114">
                    <a:extLst>
                      <a:ext uri="{FF2B5EF4-FFF2-40B4-BE49-F238E27FC236}">
                        <a16:creationId xmlns:a16="http://schemas.microsoft.com/office/drawing/2014/main" id="{7CBC1966-08AE-4E19-9832-082EEBF042ED}"/>
                      </a:ext>
                    </a:extLst>
                  </p14:cNvPr>
                  <p14:cNvContentPartPr/>
                  <p14:nvPr/>
                </p14:nvContentPartPr>
                <p14:xfrm>
                  <a:off x="1898566" y="1781594"/>
                  <a:ext cx="15840" cy="19800"/>
                </p14:xfrm>
              </p:contentPart>
            </mc:Choice>
            <mc:Fallback xmlns="">
              <p:pic>
                <p:nvPicPr>
                  <p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:cNvPr>
                  <p:cNvPicPr/>
                  <p:nvPr/>
                </p:nvPicPr>
                <p:blipFill>
                  <a:blip r:embed="rId165"/>
                  <a:stretch>
                    <a:fillRect/>
                  </a:stretch>
                </p:blipFill>
                <p:spPr>
                  <a:xfrm>
                    <a:off x="1889566" y="1772954"/>
                    <a:ext cx="3348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1">
                <p14:nvContentPartPr>
                  <p14:cNvPr id="116" name="Freihand 115">
                    <a:extLst>
                      <a:ext uri="{FF2B5EF4-FFF2-40B4-BE49-F238E27FC236}">
                        <a16:creationId xmlns:a16="http://schemas.microsoft.com/office/drawing/2014/main" id="{2B439C72-22E4-454D-A1FB-CB9DB5819B09}"/>
                      </a:ext>
                    </a:extLst>
                  </p14:cNvPr>
                  <p14:cNvContentPartPr/>
                  <p14:nvPr/>
                </p14:nvContentPartPr>
                <p14:xfrm>
                  <a:off x="2049406" y="1868714"/>
                  <a:ext cx="124920" cy="171720"/>
                </p14:xfrm>
              </p:contentPart>
            </mc:Choice>
            <mc:Fallback xmlns="">
              <p:pic>
                <p:nvPicPr>
                  <p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:cNvPr>
                  <p:cNvPicPr/>
                  <p:nvPr/>
                </p:nvPicPr>
                <p:blipFill>
                  <a:blip r:embed="rId167"/>
                  <a:stretch>
                    <a:fillRect/>
                  </a:stretch>
                </p:blipFill>
                <p:spPr>
                  <a:xfrm>
                    <a:off x="2040406" y="1859714"/>
                    <a:ext cx="142560" cy="18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2">
                <p14:nvContentPartPr>
                  <p14:cNvPr id="117" name="Freihand 116">
                    <a:extLst>
                      <a:ext uri="{FF2B5EF4-FFF2-40B4-BE49-F238E27FC236}">
                        <a16:creationId xmlns:a16="http://schemas.microsoft.com/office/drawing/2014/main" id="{05B6FC17-4EEB-48DC-BE3E-A100187DBE45}"/>
                      </a:ext>
                    </a:extLst>
                  </p14:cNvPr>
                  <p14:cNvContentPartPr/>
                  <p14:nvPr/>
                </p14:nvContentPartPr>
                <p14:xfrm>
                  <a:off x="2220046" y="1882754"/>
                  <a:ext cx="147960" cy="142920"/>
                </p14:xfrm>
              </p:contentPart>
            </mc:Choice>
            <mc:Fallback xmlns="">
              <p:pic>
                <p:nvPicPr>
                  <p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211406" y="1873754"/>
                    <a:ext cx="165600" cy="160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99" name="Gruppieren 98">
              <a:extLst>
                <a:ext uri="{FF2B5EF4-FFF2-40B4-BE49-F238E27FC236}">
                  <a16:creationId xmlns:a16="http://schemas.microsoft.com/office/drawing/2014/main" id="{C5D0C7C7-99D4-40BE-976E-3DDE5488681F}"/>
                </a:ext>
              </a:extLst>
            </p:cNvPr>
            <p:cNvGrpSpPr/>
            <p:nvPr/>
          </p:nvGrpSpPr>
          <p:grpSpPr>
            <a:xfrm>
              <a:off x="657286" y="1166714"/>
              <a:ext cx="1753920" cy="1073160"/>
              <a:chOff x="657286" y="1166714"/>
              <a:chExt cx="1753920" cy="1073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3">
                <p14:nvContentPartPr>
                  <p14:cNvPr id="100" name="Freihand 99">
                    <a:extLst>
                      <a:ext uri="{FF2B5EF4-FFF2-40B4-BE49-F238E27FC236}">
                        <a16:creationId xmlns:a16="http://schemas.microsoft.com/office/drawing/2014/main" id="{E21AC72A-A3CE-4435-961F-3A1CAC8CF567}"/>
                      </a:ext>
                    </a:extLst>
                  </p14:cNvPr>
                  <p14:cNvContentPartPr/>
                  <p14:nvPr/>
                </p14:nvContentPartPr>
                <p14:xfrm>
                  <a:off x="1258486" y="1325834"/>
                  <a:ext cx="17640" cy="289440"/>
                </p14:xfrm>
              </p:contentPart>
            </mc:Choice>
            <mc:Fallback xmlns="">
              <p:pic>
                <p:nvPicPr>
                  <p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:cNvPr>
                  <p:cNvPicPr/>
                  <p:nvPr/>
                </p:nvPicPr>
                <p:blipFill>
                  <a:blip r:embed="rId187"/>
                  <a:stretch>
                    <a:fillRect/>
                  </a:stretch>
                </p:blipFill>
                <p:spPr>
                  <a:xfrm>
                    <a:off x="1249486" y="1316834"/>
                    <a:ext cx="35280" cy="30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4">
                <p14:nvContentPartPr>
                  <p14:cNvPr id="101" name="Freihand 100">
                    <a:extLst>
                      <a:ext uri="{FF2B5EF4-FFF2-40B4-BE49-F238E27FC236}">
                        <a16:creationId xmlns:a16="http://schemas.microsoft.com/office/drawing/2014/main" id="{52A4A86F-DE0E-436E-81E0-849DE12E353F}"/>
                      </a:ext>
                    </a:extLst>
                  </p14:cNvPr>
                  <p14:cNvContentPartPr/>
                  <p14:nvPr/>
                </p14:nvContentPartPr>
                <p14:xfrm>
                  <a:off x="1254526" y="1611314"/>
                  <a:ext cx="360" cy="360"/>
                </p14:xfrm>
              </p:contentPart>
            </mc:Choice>
            <mc:Fallback xmlns="">
              <p:pic>
                <p:nvPicPr>
                  <p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:cNvPr>
                  <p:cNvPicPr/>
                  <p:nvPr/>
                </p:nvPicPr>
                <p:blipFill>
                  <a:blip r:embed="rId189"/>
                  <a:stretch>
                    <a:fillRect/>
                  </a:stretch>
                </p:blipFill>
                <p:spPr>
                  <a:xfrm>
                    <a:off x="1245886" y="160231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5">
                <p14:nvContentPartPr>
                  <p14:cNvPr id="102" name="Freihand 101">
                    <a:extLst>
                      <a:ext uri="{FF2B5EF4-FFF2-40B4-BE49-F238E27FC236}">
                        <a16:creationId xmlns:a16="http://schemas.microsoft.com/office/drawing/2014/main" id="{DE0DDFDD-3B21-4D9E-AE18-ABFDA12A3622}"/>
                      </a:ext>
                    </a:extLst>
                  </p14:cNvPr>
                  <p14:cNvContentPartPr/>
                  <p14:nvPr/>
                </p14:nvContentPartPr>
                <p14:xfrm>
                  <a:off x="1390246" y="1452194"/>
                  <a:ext cx="141480" cy="205200"/>
                </p14:xfrm>
              </p:contentPart>
            </mc:Choice>
            <mc:Fallback xmlns="">
              <p:pic>
                <p:nvPicPr>
                  <p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:cNvPr>
                  <p:cNvPicPr/>
                  <p:nvPr/>
                </p:nvPicPr>
                <p:blipFill>
                  <a:blip r:embed="rId191"/>
                  <a:stretch>
                    <a:fillRect/>
                  </a:stretch>
                </p:blipFill>
                <p:spPr>
                  <a:xfrm>
                    <a:off x="1381606" y="1443194"/>
                    <a:ext cx="159120" cy="22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6">
                <p14:nvContentPartPr>
                  <p14:cNvPr id="103" name="Freihand 102">
                    <a:extLst>
                      <a:ext uri="{FF2B5EF4-FFF2-40B4-BE49-F238E27FC236}">
                        <a16:creationId xmlns:a16="http://schemas.microsoft.com/office/drawing/2014/main" id="{356EC47C-E4E6-4070-87A0-2D1C9F1845D3}"/>
                      </a:ext>
                    </a:extLst>
                  </p14:cNvPr>
                  <p14:cNvContentPartPr/>
                  <p14:nvPr/>
                </p14:nvContentPartPr>
                <p14:xfrm>
                  <a:off x="1646206" y="1349234"/>
                  <a:ext cx="27360" cy="274680"/>
                </p14:xfrm>
              </p:contentPart>
            </mc:Choice>
            <mc:Fallback xmlns="">
              <p:pic>
                <p:nvPicPr>
                  <p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:cNvPr>
                  <p:cNvPicPr/>
                  <p:nvPr/>
                </p:nvPicPr>
                <p:blipFill>
                  <a:blip r:embed="rId193"/>
                  <a:stretch>
                    <a:fillRect/>
                  </a:stretch>
                </p:blipFill>
                <p:spPr>
                  <a:xfrm>
                    <a:off x="1637566" y="1340234"/>
                    <a:ext cx="45000" cy="29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7">
                <p14:nvContentPartPr>
                  <p14:cNvPr id="104" name="Freihand 103">
                    <a:extLst>
                      <a:ext uri="{FF2B5EF4-FFF2-40B4-BE49-F238E27FC236}">
                        <a16:creationId xmlns:a16="http://schemas.microsoft.com/office/drawing/2014/main" id="{7A3D043D-F404-47B4-9BA3-E872FF4049C4}"/>
                      </a:ext>
                    </a:extLst>
                  </p14:cNvPr>
                  <p14:cNvContentPartPr/>
                  <p14:nvPr/>
                </p14:nvContentPartPr>
                <p14:xfrm>
                  <a:off x="1588246" y="1434554"/>
                  <a:ext cx="144000" cy="30960"/>
                </p14:xfrm>
              </p:contentPart>
            </mc:Choice>
            <mc:Fallback xmlns="">
              <p:pic>
                <p:nvPicPr>
                  <p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:cNvPr>
                  <p:cNvPicPr/>
                  <p:nvPr/>
                </p:nvPicPr>
                <p:blipFill>
                  <a:blip r:embed="rId195"/>
                  <a:stretch>
                    <a:fillRect/>
                  </a:stretch>
                </p:blipFill>
                <p:spPr>
                  <a:xfrm>
                    <a:off x="1579246" y="1425554"/>
                    <a:ext cx="16164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8">
                <p14:nvContentPartPr>
                  <p14:cNvPr id="105" name="Freihand 104">
                    <a:extLst>
                      <a:ext uri="{FF2B5EF4-FFF2-40B4-BE49-F238E27FC236}">
                        <a16:creationId xmlns:a16="http://schemas.microsoft.com/office/drawing/2014/main" id="{16DDB1E6-BF17-475A-B49B-E1BF11B9AB7A}"/>
                      </a:ext>
                    </a:extLst>
                  </p14:cNvPr>
                  <p14:cNvContentPartPr/>
                  <p14:nvPr/>
                </p14:nvContentPartPr>
                <p14:xfrm>
                  <a:off x="1735486" y="1593674"/>
                  <a:ext cx="36000" cy="41760"/>
                </p14:xfrm>
              </p:contentPart>
            </mc:Choice>
            <mc:Fallback xmlns="">
              <p:pic>
                <p:nvPicPr>
                  <p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:cNvPr>
                  <p:cNvPicPr/>
                  <p:nvPr/>
                </p:nvPicPr>
                <p:blipFill>
                  <a:blip r:embed="rId197"/>
                  <a:stretch>
                    <a:fillRect/>
                  </a:stretch>
                </p:blipFill>
                <p:spPr>
                  <a:xfrm>
                    <a:off x="1726846" y="1585034"/>
                    <a:ext cx="53640" cy="59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9">
                <p14:nvContentPartPr>
                  <p14:cNvPr id="106" name="Freihand 105">
                    <a:extLst>
                      <a:ext uri="{FF2B5EF4-FFF2-40B4-BE49-F238E27FC236}">
                        <a16:creationId xmlns:a16="http://schemas.microsoft.com/office/drawing/2014/main" id="{01BBA0B9-3278-46D6-AAC0-7623B5F09658}"/>
                      </a:ext>
                    </a:extLst>
                  </p14:cNvPr>
                  <p14:cNvContentPartPr/>
                  <p14:nvPr/>
                </p14:nvContentPartPr>
                <p14:xfrm>
                  <a:off x="657286" y="1225034"/>
                  <a:ext cx="35640" cy="947520"/>
                </p14:xfrm>
              </p:contentPart>
            </mc:Choice>
            <mc:Fallback xmlns="">
              <p:pic>
                <p:nvPicPr>
                  <p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:cNvPr>
                  <p:cNvPicPr/>
                  <p:nvPr/>
                </p:nvPicPr>
                <p:blipFill>
                  <a:blip r:embed="rId199"/>
                  <a:stretch>
                    <a:fillRect/>
                  </a:stretch>
                </p:blipFill>
                <p:spPr>
                  <a:xfrm>
                    <a:off x="648286" y="1216034"/>
                    <a:ext cx="53280" cy="9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0">
                <p14:nvContentPartPr>
                  <p14:cNvPr id="107" name="Freihand 106">
                    <a:extLst>
                      <a:ext uri="{FF2B5EF4-FFF2-40B4-BE49-F238E27FC236}">
                        <a16:creationId xmlns:a16="http://schemas.microsoft.com/office/drawing/2014/main" id="{BCE22C74-AFAF-491C-B186-6B2645AB9FA5}"/>
                      </a:ext>
                    </a:extLst>
                  </p14:cNvPr>
                  <p14:cNvContentPartPr/>
                  <p14:nvPr/>
                </p14:nvContentPartPr>
                <p14:xfrm>
                  <a:off x="688246" y="2188394"/>
                  <a:ext cx="1703520" cy="51480"/>
                </p14:xfrm>
              </p:contentPart>
            </mc:Choice>
            <mc:Fallback xmlns="">
              <p:pic>
                <p:nvPicPr>
                  <p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:cNvPr>
                  <p:cNvPicPr/>
                  <p:nvPr/>
                </p:nvPicPr>
                <p:blipFill>
                  <a:blip r:embed="rId201"/>
                  <a:stretch>
                    <a:fillRect/>
                  </a:stretch>
                </p:blipFill>
                <p:spPr>
                  <a:xfrm>
                    <a:off x="679246" y="2179754"/>
                    <a:ext cx="1721160" cy="69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1">
                <p14:nvContentPartPr>
                  <p14:cNvPr id="108" name="Freihand 107">
                    <a:extLst>
                      <a:ext uri="{FF2B5EF4-FFF2-40B4-BE49-F238E27FC236}">
                        <a16:creationId xmlns:a16="http://schemas.microsoft.com/office/drawing/2014/main" id="{C122DF8C-AFB5-4194-9E23-6AEDBEE84BD6}"/>
                      </a:ext>
                    </a:extLst>
                  </p14:cNvPr>
                  <p14:cNvContentPartPr/>
                  <p14:nvPr/>
                </p14:nvContentPartPr>
                <p14:xfrm>
                  <a:off x="699766" y="1166714"/>
                  <a:ext cx="1679400" cy="47520"/>
                </p14:xfrm>
              </p:contentPart>
            </mc:Choice>
            <mc:Fallback xmlns="">
              <p:pic>
                <p:nvPicPr>
                  <p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:cNvPr>
                  <p:cNvPicPr/>
                  <p:nvPr/>
                </p:nvPicPr>
                <p:blipFill>
                  <a:blip r:embed="rId203"/>
                  <a:stretch>
                    <a:fillRect/>
                  </a:stretch>
                </p:blipFill>
                <p:spPr>
                  <a:xfrm>
                    <a:off x="690766" y="1158074"/>
                    <a:ext cx="1697040" cy="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2">
                <p14:nvContentPartPr>
                  <p14:cNvPr id="109" name="Freihand 108">
                    <a:extLst>
                      <a:ext uri="{FF2B5EF4-FFF2-40B4-BE49-F238E27FC236}">
                        <a16:creationId xmlns:a16="http://schemas.microsoft.com/office/drawing/2014/main" id="{4778E4BC-5D09-41BC-896C-4FFB5D0A0234}"/>
                      </a:ext>
                    </a:extLst>
                  </p14:cNvPr>
                  <p14:cNvContentPartPr/>
                  <p14:nvPr/>
                </p14:nvContentPartPr>
                <p14:xfrm>
                  <a:off x="2373766" y="1203074"/>
                  <a:ext cx="37440" cy="1001880"/>
                </p14:xfrm>
              </p:contentPart>
            </mc:Choice>
            <mc:Fallback xmlns="">
              <p:pic>
                <p:nvPicPr>
                  <p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:cNvPr>
                  <p:cNvPicPr/>
                  <p:nvPr/>
                </p:nvPicPr>
                <p:blipFill>
                  <a:blip r:embed="rId205"/>
                  <a:stretch>
                    <a:fillRect/>
                  </a:stretch>
                </p:blipFill>
                <p:spPr>
                  <a:xfrm>
                    <a:off x="2364766" y="1194434"/>
                    <a:ext cx="55080" cy="10195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18" name="Gruppieren 117">
            <a:extLst>
              <a:ext uri="{FF2B5EF4-FFF2-40B4-BE49-F238E27FC236}">
                <a16:creationId xmlns:a16="http://schemas.microsoft.com/office/drawing/2014/main" id="{D6B3DDD5-3B97-4F6E-8494-88414698BEFE}"/>
              </a:ext>
            </a:extLst>
          </p:cNvPr>
          <p:cNvGrpSpPr/>
          <p:nvPr/>
        </p:nvGrpSpPr>
        <p:grpSpPr>
          <a:xfrm rot="11768970">
            <a:off x="2807533" y="4490019"/>
            <a:ext cx="1792080" cy="844560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19" name="Freihand 118">
                  <a:extLst>
                    <a:ext uri="{FF2B5EF4-FFF2-40B4-BE49-F238E27FC236}">
                      <a16:creationId xmlns:a16="http://schemas.microsoft.com/office/drawing/2014/main" id="{4EF76626-F233-4BFC-A459-755BEF9033C5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205" name="Freihand 204">
                  <a:extLst>
                    <a:ext uri="{FF2B5EF4-FFF2-40B4-BE49-F238E27FC236}">
                      <a16:creationId xmlns:a16="http://schemas.microsoft.com/office/drawing/2014/main" id="{36C969B5-D410-47D5-BE7F-8325ED0AF8C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20" name="Freihand 119">
                  <a:extLst>
                    <a:ext uri="{FF2B5EF4-FFF2-40B4-BE49-F238E27FC236}">
                      <a16:creationId xmlns:a16="http://schemas.microsoft.com/office/drawing/2014/main" id="{8724F1D7-B732-4829-A89A-79FF4988DAD4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206" name="Freihand 205">
                  <a:extLst>
                    <a:ext uri="{FF2B5EF4-FFF2-40B4-BE49-F238E27FC236}">
                      <a16:creationId xmlns:a16="http://schemas.microsoft.com/office/drawing/2014/main" id="{63FCE99B-40E8-40F0-AB96-F5F811F7B49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uppieren 120">
            <a:extLst>
              <a:ext uri="{FF2B5EF4-FFF2-40B4-BE49-F238E27FC236}">
                <a16:creationId xmlns:a16="http://schemas.microsoft.com/office/drawing/2014/main" id="{04328D69-A1FF-4761-919C-D191A454023B}"/>
              </a:ext>
            </a:extLst>
          </p:cNvPr>
          <p:cNvGrpSpPr/>
          <p:nvPr/>
        </p:nvGrpSpPr>
        <p:grpSpPr>
          <a:xfrm rot="937170">
            <a:off x="2793200" y="3802092"/>
            <a:ext cx="1792080" cy="844560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122" name="Freihand 121">
                  <a:extLst>
                    <a:ext uri="{FF2B5EF4-FFF2-40B4-BE49-F238E27FC236}">
                      <a16:creationId xmlns:a16="http://schemas.microsoft.com/office/drawing/2014/main" id="{93A1E022-6952-43D4-92C5-7846999A7608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183" name="Freihand 182">
                  <a:extLst>
                    <a:ext uri="{FF2B5EF4-FFF2-40B4-BE49-F238E27FC236}">
                      <a16:creationId xmlns:a16="http://schemas.microsoft.com/office/drawing/2014/main" id="{9EBD6DAE-3C39-4E6B-8D49-CDC69EC52A2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23" name="Freihand 122">
                  <a:extLst>
                    <a:ext uri="{FF2B5EF4-FFF2-40B4-BE49-F238E27FC236}">
                      <a16:creationId xmlns:a16="http://schemas.microsoft.com/office/drawing/2014/main" id="{EF85CDD0-940D-49D5-803E-4669BE578B30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4C551CD3-6064-472D-B007-AD57802749D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9A173247-95B0-44CA-BBAA-6DFC56C53A19}"/>
              </a:ext>
            </a:extLst>
          </p:cNvPr>
          <p:cNvGrpSpPr/>
          <p:nvPr/>
        </p:nvGrpSpPr>
        <p:grpSpPr>
          <a:xfrm>
            <a:off x="5217957" y="4380457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125" name="Freihand 124">
                  <a:extLst>
                    <a:ext uri="{FF2B5EF4-FFF2-40B4-BE49-F238E27FC236}">
                      <a16:creationId xmlns:a16="http://schemas.microsoft.com/office/drawing/2014/main" id="{616B5414-C22D-453D-B99D-8A4B1AE2D0D7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26" name="Freihand 125">
                  <a:extLst>
                    <a:ext uri="{FF2B5EF4-FFF2-40B4-BE49-F238E27FC236}">
                      <a16:creationId xmlns:a16="http://schemas.microsoft.com/office/drawing/2014/main" id="{0B65130D-7A1D-4656-84CE-FD339984AB62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127" name="Freihand 126">
                  <a:extLst>
                    <a:ext uri="{FF2B5EF4-FFF2-40B4-BE49-F238E27FC236}">
                      <a16:creationId xmlns:a16="http://schemas.microsoft.com/office/drawing/2014/main" id="{106A5A3B-FAC6-4158-9A5B-8CDFD5053F33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28" name="Gruppieren 127">
              <a:extLst>
                <a:ext uri="{FF2B5EF4-FFF2-40B4-BE49-F238E27FC236}">
                  <a16:creationId xmlns:a16="http://schemas.microsoft.com/office/drawing/2014/main" id="{1E770EE9-4798-4637-950C-F9E5B584CDC3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10">
                <p14:nvContentPartPr>
                  <p14:cNvPr id="129" name="Freihand 128">
                    <a:extLst>
                      <a:ext uri="{FF2B5EF4-FFF2-40B4-BE49-F238E27FC236}">
                        <a16:creationId xmlns:a16="http://schemas.microsoft.com/office/drawing/2014/main" id="{C2F0B58B-82CC-4D91-9930-1616F83D1843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1">
                <p14:nvContentPartPr>
                  <p14:cNvPr id="130" name="Freihand 129">
                    <a:extLst>
                      <a:ext uri="{FF2B5EF4-FFF2-40B4-BE49-F238E27FC236}">
                        <a16:creationId xmlns:a16="http://schemas.microsoft.com/office/drawing/2014/main" id="{09A03003-4D6B-4A74-8306-20AA828755A2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2">
                <p14:nvContentPartPr>
                  <p14:cNvPr id="131" name="Freihand 130">
                    <a:extLst>
                      <a:ext uri="{FF2B5EF4-FFF2-40B4-BE49-F238E27FC236}">
                        <a16:creationId xmlns:a16="http://schemas.microsoft.com/office/drawing/2014/main" id="{0EA8D72C-0856-4FA1-BDEC-4348084B04FA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3">
                <p14:nvContentPartPr>
                  <p14:cNvPr id="132" name="Freihand 131">
                    <a:extLst>
                      <a:ext uri="{FF2B5EF4-FFF2-40B4-BE49-F238E27FC236}">
                        <a16:creationId xmlns:a16="http://schemas.microsoft.com/office/drawing/2014/main" id="{CF8CB6D5-B365-41B8-88FA-EACA24A0FB53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4">
                <p14:nvContentPartPr>
                  <p14:cNvPr id="133" name="Freihand 132">
                    <a:extLst>
                      <a:ext uri="{FF2B5EF4-FFF2-40B4-BE49-F238E27FC236}">
                        <a16:creationId xmlns:a16="http://schemas.microsoft.com/office/drawing/2014/main" id="{B89AC191-121E-49F2-AF60-B349EC28225E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5">
                <p14:nvContentPartPr>
                  <p14:cNvPr id="134" name="Freihand 133">
                    <a:extLst>
                      <a:ext uri="{FF2B5EF4-FFF2-40B4-BE49-F238E27FC236}">
                        <a16:creationId xmlns:a16="http://schemas.microsoft.com/office/drawing/2014/main" id="{728CC93A-A25E-4626-AF54-C5A2DBA154DE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6">
                <p14:nvContentPartPr>
                  <p14:cNvPr id="135" name="Freihand 134">
                    <a:extLst>
                      <a:ext uri="{FF2B5EF4-FFF2-40B4-BE49-F238E27FC236}">
                        <a16:creationId xmlns:a16="http://schemas.microsoft.com/office/drawing/2014/main" id="{85E16661-313B-4778-B154-606DDCA107FD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7">
                <p14:nvContentPartPr>
                  <p14:cNvPr id="136" name="Freihand 135">
                    <a:extLst>
                      <a:ext uri="{FF2B5EF4-FFF2-40B4-BE49-F238E27FC236}">
                        <a16:creationId xmlns:a16="http://schemas.microsoft.com/office/drawing/2014/main" id="{CC2B62C6-77F3-41FB-8FC5-CF79FD0D7699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8">
                <p14:nvContentPartPr>
                  <p14:cNvPr id="137" name="Freihand 136">
                    <a:extLst>
                      <a:ext uri="{FF2B5EF4-FFF2-40B4-BE49-F238E27FC236}">
                        <a16:creationId xmlns:a16="http://schemas.microsoft.com/office/drawing/2014/main" id="{888B38EB-7D9C-40B0-BB32-6931EA523030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9">
                <p14:nvContentPartPr>
                  <p14:cNvPr id="138" name="Freihand 137">
                    <a:extLst>
                      <a:ext uri="{FF2B5EF4-FFF2-40B4-BE49-F238E27FC236}">
                        <a16:creationId xmlns:a16="http://schemas.microsoft.com/office/drawing/2014/main" id="{0CB5316B-70D7-47A5-AAF0-D2C6C627053C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0">
                <p14:nvContentPartPr>
                  <p14:cNvPr id="139" name="Freihand 138">
                    <a:extLst>
                      <a:ext uri="{FF2B5EF4-FFF2-40B4-BE49-F238E27FC236}">
                        <a16:creationId xmlns:a16="http://schemas.microsoft.com/office/drawing/2014/main" id="{7BAC7459-40C6-48E9-93E6-2F0636E9B57F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00" name="Gruppieren 199">
            <a:extLst>
              <a:ext uri="{FF2B5EF4-FFF2-40B4-BE49-F238E27FC236}">
                <a16:creationId xmlns:a16="http://schemas.microsoft.com/office/drawing/2014/main" id="{5B222505-9FD2-4A3E-803F-209C61D6D550}"/>
              </a:ext>
            </a:extLst>
          </p:cNvPr>
          <p:cNvGrpSpPr/>
          <p:nvPr/>
        </p:nvGrpSpPr>
        <p:grpSpPr>
          <a:xfrm>
            <a:off x="9189865" y="5612377"/>
            <a:ext cx="955106" cy="1015002"/>
            <a:chOff x="9768051" y="5241659"/>
            <a:chExt cx="1189063" cy="1233360"/>
          </a:xfrm>
        </p:grpSpPr>
        <p:grpSp>
          <p:nvGrpSpPr>
            <p:cNvPr id="63" name="Gruppieren 62">
              <a:extLst>
                <a:ext uri="{FF2B5EF4-FFF2-40B4-BE49-F238E27FC236}">
                  <a16:creationId xmlns:a16="http://schemas.microsoft.com/office/drawing/2014/main" id="{5C3EE806-5999-49D4-8DC1-127FCD44A00C}"/>
                </a:ext>
              </a:extLst>
            </p:cNvPr>
            <p:cNvGrpSpPr/>
            <p:nvPr/>
          </p:nvGrpSpPr>
          <p:grpSpPr>
            <a:xfrm>
              <a:off x="9931131" y="5241659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1">
                <p14:nvContentPartPr>
                  <p14:cNvPr id="64" name="Freihand 63">
                    <a:extLst>
                      <a:ext uri="{FF2B5EF4-FFF2-40B4-BE49-F238E27FC236}">
                        <a16:creationId xmlns:a16="http://schemas.microsoft.com/office/drawing/2014/main" id="{5DA69892-6B2D-4CA4-B31C-30CAC2CD1C05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2">
                <p14:nvContentPartPr>
                  <p14:cNvPr id="65" name="Freihand 64">
                    <a:extLst>
                      <a:ext uri="{FF2B5EF4-FFF2-40B4-BE49-F238E27FC236}">
                        <a16:creationId xmlns:a16="http://schemas.microsoft.com/office/drawing/2014/main" id="{CD0A658E-F6DA-4262-B5B7-3F846712483B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3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2936E81E-13DD-41E7-9CDD-683540C25ED1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4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C804009D-F3C7-4B46-B445-4F94264F76F3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5">
                <p14:nvContentPartPr>
                  <p14:cNvPr id="68" name="Freihand 67">
                    <a:extLst>
                      <a:ext uri="{FF2B5EF4-FFF2-40B4-BE49-F238E27FC236}">
                        <a16:creationId xmlns:a16="http://schemas.microsoft.com/office/drawing/2014/main" id="{4F704ECC-0298-483B-BA37-D14180FECF2C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99" name="Gruppieren 198">
              <a:extLst>
                <a:ext uri="{FF2B5EF4-FFF2-40B4-BE49-F238E27FC236}">
                  <a16:creationId xmlns:a16="http://schemas.microsoft.com/office/drawing/2014/main" id="{93272DB0-074F-4AA2-98E9-B26D036AC910}"/>
                </a:ext>
              </a:extLst>
            </p:cNvPr>
            <p:cNvGrpSpPr/>
            <p:nvPr/>
          </p:nvGrpSpPr>
          <p:grpSpPr>
            <a:xfrm>
              <a:off x="9768051" y="5318339"/>
              <a:ext cx="1189063" cy="1156680"/>
              <a:chOff x="9768051" y="5318339"/>
              <a:chExt cx="1189063" cy="1156680"/>
            </a:xfrm>
          </p:grpSpPr>
          <p:grpSp>
            <p:nvGrpSpPr>
              <p:cNvPr id="57" name="Gruppieren 56">
                <a:extLst>
                  <a:ext uri="{FF2B5EF4-FFF2-40B4-BE49-F238E27FC236}">
                    <a16:creationId xmlns:a16="http://schemas.microsoft.com/office/drawing/2014/main" id="{F5282A55-CF10-4245-8FB2-0EB543EA455C}"/>
                  </a:ext>
                </a:extLst>
              </p:cNvPr>
              <p:cNvGrpSpPr/>
              <p:nvPr/>
            </p:nvGrpSpPr>
            <p:grpSpPr>
              <a:xfrm>
                <a:off x="9892251" y="5318339"/>
                <a:ext cx="303120" cy="378000"/>
                <a:chOff x="1995406" y="1281914"/>
                <a:chExt cx="303120" cy="37800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326">
                  <p14:nvContentPartPr>
                    <p14:cNvPr id="58" name="Freihand 57">
                      <a:extLst>
                        <a:ext uri="{FF2B5EF4-FFF2-40B4-BE49-F238E27FC236}">
                          <a16:creationId xmlns:a16="http://schemas.microsoft.com/office/drawing/2014/main" id="{14CE1C95-30FF-41BB-A8A2-E377C0E085C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995406" y="1281914"/>
                    <a:ext cx="303120" cy="378000"/>
                  </p14:xfrm>
                </p:contentPart>
              </mc:Choice>
              <mc:Fallback xmlns="">
                <p:pic>
                  <p:nvPicPr>
                    <p:cNvPr id="3" name="Freihand 2">
                      <a:extLst>
                        <a:ext uri="{FF2B5EF4-FFF2-40B4-BE49-F238E27FC236}">
                          <a16:creationId xmlns:a16="http://schemas.microsoft.com/office/drawing/2014/main" id="{1AFEF482-0699-4BD6-BB11-5086DE86DD42}"/>
                        </a:ext>
                      </a:extLst>
                    </p:cNvPr>
                    <p:cNvPicPr/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1986766" y="1272914"/>
                      <a:ext cx="320760" cy="395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27">
                  <p14:nvContentPartPr>
                    <p14:cNvPr id="59" name="Freihand 58">
                      <a:extLst>
                        <a:ext uri="{FF2B5EF4-FFF2-40B4-BE49-F238E27FC236}">
                          <a16:creationId xmlns:a16="http://schemas.microsoft.com/office/drawing/2014/main" id="{69E2F9EE-CEE3-4150-AFA6-40F478E189D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080726" y="1424474"/>
                    <a:ext cx="15840" cy="12600"/>
                  </p14:xfrm>
                </p:contentPart>
              </mc:Choice>
              <mc:Fallback xmlns="">
                <p:pic>
                  <p:nvPicPr>
                    <p:cNvPr id="4" name="Freihand 3">
                      <a:extLst>
                        <a:ext uri="{FF2B5EF4-FFF2-40B4-BE49-F238E27FC236}">
                          <a16:creationId xmlns:a16="http://schemas.microsoft.com/office/drawing/2014/main" id="{66C67359-9DC2-4A2D-82E7-19E835729631}"/>
                        </a:ext>
                      </a:extLst>
                    </p:cNvPr>
                    <p:cNvPicPr/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2072086" y="1415474"/>
                      <a:ext cx="33480" cy="30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28">
                  <p14:nvContentPartPr>
                    <p14:cNvPr id="60" name="Freihand 59">
                      <a:extLst>
                        <a:ext uri="{FF2B5EF4-FFF2-40B4-BE49-F238E27FC236}">
                          <a16:creationId xmlns:a16="http://schemas.microsoft.com/office/drawing/2014/main" id="{0762892C-C79A-46AA-B9C6-230B8386FB1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193406" y="1416914"/>
                    <a:ext cx="11880" cy="24480"/>
                  </p14:xfrm>
                </p:contentPart>
              </mc:Choice>
              <mc:Fallback xmlns="">
                <p:pic>
                  <p:nvPicPr>
                    <p:cNvPr id="5" name="Freihand 4">
                      <a:extLst>
                        <a:ext uri="{FF2B5EF4-FFF2-40B4-BE49-F238E27FC236}">
                          <a16:creationId xmlns:a16="http://schemas.microsoft.com/office/drawing/2014/main" id="{5CEB0175-108C-4F32-8A4D-DA979C64D3FF}"/>
                        </a:ext>
                      </a:extLst>
                    </p:cNvPr>
                    <p:cNvPicPr/>
                    <p:nvPr/>
                  </p:nvPicPr>
                  <p:blipFill>
                    <a:blip r:embed="rId8"/>
                    <a:stretch>
                      <a:fillRect/>
                    </a:stretch>
                  </p:blipFill>
                  <p:spPr>
                    <a:xfrm>
                      <a:off x="2184406" y="1408274"/>
                      <a:ext cx="29520" cy="421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29">
                  <p14:nvContentPartPr>
                    <p14:cNvPr id="61" name="Freihand 60">
                      <a:extLst>
                        <a:ext uri="{FF2B5EF4-FFF2-40B4-BE49-F238E27FC236}">
                          <a16:creationId xmlns:a16="http://schemas.microsoft.com/office/drawing/2014/main" id="{641BC4DC-2E4C-4D04-9889-4D17A511B50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135086" y="1471634"/>
                    <a:ext cx="16920" cy="52560"/>
                  </p14:xfrm>
                </p:contentPart>
              </mc:Choice>
              <mc:Fallback xmlns="">
                <p:pic>
                  <p:nvPicPr>
                    <p:cNvPr id="7" name="Freihand 6">
                      <a:extLst>
                        <a:ext uri="{FF2B5EF4-FFF2-40B4-BE49-F238E27FC236}">
                          <a16:creationId xmlns:a16="http://schemas.microsoft.com/office/drawing/2014/main" id="{7F8206A2-ADA2-4C54-BF21-D25767843C1A}"/>
                        </a:ext>
                      </a:extLst>
                    </p:cNvPr>
                    <p:cNvPicPr/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2126446" y="1462634"/>
                      <a:ext cx="34560" cy="70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0">
                  <p14:nvContentPartPr>
                    <p14:cNvPr id="62" name="Freihand 61">
                      <a:extLst>
                        <a:ext uri="{FF2B5EF4-FFF2-40B4-BE49-F238E27FC236}">
                          <a16:creationId xmlns:a16="http://schemas.microsoft.com/office/drawing/2014/main" id="{DFCA643A-B036-4975-B2C2-665D12E04ED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088286" y="1514474"/>
                    <a:ext cx="101520" cy="57960"/>
                  </p14:xfrm>
                </p:contentPart>
              </mc:Choice>
              <mc:Fallback xmlns="">
                <p:pic>
                  <p:nvPicPr>
                    <p:cNvPr id="9" name="Freihand 8">
                      <a:extLst>
                        <a:ext uri="{FF2B5EF4-FFF2-40B4-BE49-F238E27FC236}">
                          <a16:creationId xmlns:a16="http://schemas.microsoft.com/office/drawing/2014/main" id="{270FF850-17B8-4C9C-B46C-47130936C663}"/>
                        </a:ext>
                      </a:extLst>
                    </p:cNvPr>
                    <p:cNvPicPr/>
                    <p:nvPr/>
                  </p:nvPicPr>
                  <p:blipFill>
                    <a:blip r:embed="rId12"/>
                    <a:stretch>
                      <a:fillRect/>
                    </a:stretch>
                  </p:blipFill>
                  <p:spPr>
                    <a:xfrm>
                      <a:off x="2079286" y="1505474"/>
                      <a:ext cx="119160" cy="756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331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A81C2C7C-3B3E-4412-93FF-FB80625A9255}"/>
                      </a:ext>
                    </a:extLst>
                  </p14:cNvPr>
                  <p14:cNvContentPartPr/>
                  <p14:nvPr/>
                </p14:nvContentPartPr>
                <p14:xfrm>
                  <a:off x="10008891" y="5706779"/>
                  <a:ext cx="32760" cy="468720"/>
                </p14:xfrm>
              </p:contentPart>
            </mc:Choice>
            <mc:Fallback xmlns="">
              <p:pic>
                <p:nvPicPr>
                  <p:cNvPr id="69" name="Freihand 68">
                    <a:extLst>
                      <a:ext uri="{FF2B5EF4-FFF2-40B4-BE49-F238E27FC236}">
                        <a16:creationId xmlns:a16="http://schemas.microsoft.com/office/drawing/2014/main" id="{A81C2C7C-3B3E-4412-93FF-FB80625A9255}"/>
                      </a:ext>
                    </a:extLst>
                  </p:cNvPr>
                  <p:cNvPicPr/>
                  <p:nvPr/>
                </p:nvPicPr>
                <p:blipFill>
                  <a:blip r:embed="rId332"/>
                  <a:stretch>
                    <a:fillRect/>
                  </a:stretch>
                </p:blipFill>
                <p:spPr>
                  <a:xfrm>
                    <a:off x="9997672" y="5695848"/>
                    <a:ext cx="54750" cy="49014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3">
                <p14:nvContentPartPr>
                  <p14:cNvPr id="70" name="Freihand 69">
                    <a:extLst>
                      <a:ext uri="{FF2B5EF4-FFF2-40B4-BE49-F238E27FC236}">
                        <a16:creationId xmlns:a16="http://schemas.microsoft.com/office/drawing/2014/main" id="{D20E20C9-5E37-4B30-9522-3A5AA65FFA71}"/>
                      </a:ext>
                    </a:extLst>
                  </p14:cNvPr>
                  <p14:cNvContentPartPr/>
                  <p14:nvPr/>
                </p14:nvContentPartPr>
                <p14:xfrm>
                  <a:off x="9834291" y="6129779"/>
                  <a:ext cx="186480" cy="345240"/>
                </p14:xfrm>
              </p:contentPart>
            </mc:Choice>
            <mc:Fallback xmlns="">
              <p:pic>
                <p:nvPicPr>
                  <p:cNvPr id="70" name="Freihand 69">
                    <a:extLst>
                      <a:ext uri="{FF2B5EF4-FFF2-40B4-BE49-F238E27FC236}">
                        <a16:creationId xmlns:a16="http://schemas.microsoft.com/office/drawing/2014/main" id="{D20E20C9-5E37-4B30-9522-3A5AA65FFA71}"/>
                      </a:ext>
                    </a:extLst>
                  </p:cNvPr>
                  <p:cNvPicPr/>
                  <p:nvPr/>
                </p:nvPicPr>
                <p:blipFill>
                  <a:blip r:embed="rId334"/>
                  <a:stretch>
                    <a:fillRect/>
                  </a:stretch>
                </p:blipFill>
                <p:spPr>
                  <a:xfrm>
                    <a:off x="9823084" y="6118840"/>
                    <a:ext cx="208445" cy="36668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5">
                <p14:nvContentPartPr>
                  <p14:cNvPr id="71" name="Freihand 70">
                    <a:extLst>
                      <a:ext uri="{FF2B5EF4-FFF2-40B4-BE49-F238E27FC236}">
                        <a16:creationId xmlns:a16="http://schemas.microsoft.com/office/drawing/2014/main" id="{72F3AF21-5750-4BE7-857E-AC491E32D5F6}"/>
                      </a:ext>
                    </a:extLst>
                  </p14:cNvPr>
                  <p14:cNvContentPartPr/>
                  <p14:nvPr/>
                </p14:nvContentPartPr>
                <p14:xfrm>
                  <a:off x="10024371" y="6138419"/>
                  <a:ext cx="174960" cy="331560"/>
                </p14:xfrm>
              </p:contentPart>
            </mc:Choice>
            <mc:Fallback xmlns="">
              <p:pic>
                <p:nvPicPr>
                  <p:cNvPr id="71" name="Freihand 70">
                    <a:extLst>
                      <a:ext uri="{FF2B5EF4-FFF2-40B4-BE49-F238E27FC236}">
                        <a16:creationId xmlns:a16="http://schemas.microsoft.com/office/drawing/2014/main" id="{72F3AF21-5750-4BE7-857E-AC491E32D5F6}"/>
                      </a:ext>
                    </a:extLst>
                  </p:cNvPr>
                  <p:cNvPicPr/>
                  <p:nvPr/>
                </p:nvPicPr>
                <p:blipFill>
                  <a:blip r:embed="rId336"/>
                  <a:stretch>
                    <a:fillRect/>
                  </a:stretch>
                </p:blipFill>
                <p:spPr>
                  <a:xfrm>
                    <a:off x="10013184" y="6127484"/>
                    <a:ext cx="196886" cy="352993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72" name="Gruppieren 71">
                <a:extLst>
                  <a:ext uri="{FF2B5EF4-FFF2-40B4-BE49-F238E27FC236}">
                    <a16:creationId xmlns:a16="http://schemas.microsoft.com/office/drawing/2014/main" id="{CB3BBC82-C487-4C2D-814B-D1A3328B6839}"/>
                  </a:ext>
                </a:extLst>
              </p:cNvPr>
              <p:cNvGrpSpPr/>
              <p:nvPr/>
            </p:nvGrpSpPr>
            <p:grpSpPr>
              <a:xfrm>
                <a:off x="9768051" y="5751059"/>
                <a:ext cx="515880" cy="208800"/>
                <a:chOff x="1871206" y="1714634"/>
                <a:chExt cx="515880" cy="20880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337">
                  <p14:nvContentPartPr>
                    <p14:cNvPr id="73" name="Freihand 72">
                      <a:extLst>
                        <a:ext uri="{FF2B5EF4-FFF2-40B4-BE49-F238E27FC236}">
                          <a16:creationId xmlns:a16="http://schemas.microsoft.com/office/drawing/2014/main" id="{DDFC9EB9-7BEB-4EC2-9F3F-24F7212880B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871206" y="1792034"/>
                    <a:ext cx="248040" cy="128160"/>
                  </p14:xfrm>
                </p:contentPart>
              </mc:Choice>
              <mc:Fallback xmlns="">
                <p:pic>
                  <p:nvPicPr>
                    <p:cNvPr id="22" name="Freihand 21">
                      <a:extLst>
                        <a:ext uri="{FF2B5EF4-FFF2-40B4-BE49-F238E27FC236}">
                          <a16:creationId xmlns:a16="http://schemas.microsoft.com/office/drawing/2014/main" id="{E54C011E-A735-4603-A1FB-0DF33343AFD7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1862566" y="1783394"/>
                      <a:ext cx="265680" cy="145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8">
                  <p14:nvContentPartPr>
                    <p14:cNvPr id="74" name="Freihand 73">
                      <a:extLst>
                        <a:ext uri="{FF2B5EF4-FFF2-40B4-BE49-F238E27FC236}">
                          <a16:creationId xmlns:a16="http://schemas.microsoft.com/office/drawing/2014/main" id="{F44B6AD3-E877-481E-85D1-80C9C5E556A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139046" y="1714634"/>
                    <a:ext cx="248040" cy="208800"/>
                  </p14:xfrm>
                </p:contentPart>
              </mc:Choice>
              <mc:Fallback xmlns="">
                <p:pic>
                  <p:nvPicPr>
                    <p:cNvPr id="23" name="Freihand 22">
                      <a:extLst>
                        <a:ext uri="{FF2B5EF4-FFF2-40B4-BE49-F238E27FC236}">
                          <a16:creationId xmlns:a16="http://schemas.microsoft.com/office/drawing/2014/main" id="{B834E5E3-777C-4903-B950-096863939453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2130046" y="1705994"/>
                      <a:ext cx="265680" cy="22644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140" name="Gruppieren 139">
                <a:extLst>
                  <a:ext uri="{FF2B5EF4-FFF2-40B4-BE49-F238E27FC236}">
                    <a16:creationId xmlns:a16="http://schemas.microsoft.com/office/drawing/2014/main" id="{FCBBB60B-82FF-4028-9078-C867594E7A6D}"/>
                  </a:ext>
                </a:extLst>
              </p:cNvPr>
              <p:cNvGrpSpPr/>
              <p:nvPr/>
            </p:nvGrpSpPr>
            <p:grpSpPr>
              <a:xfrm>
                <a:off x="10367074" y="5644778"/>
                <a:ext cx="590040" cy="345240"/>
                <a:chOff x="2515246" y="1730834"/>
                <a:chExt cx="590040" cy="34524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339">
                  <p14:nvContentPartPr>
                    <p14:cNvPr id="141" name="Freihand 140">
                      <a:extLst>
                        <a:ext uri="{FF2B5EF4-FFF2-40B4-BE49-F238E27FC236}">
                          <a16:creationId xmlns:a16="http://schemas.microsoft.com/office/drawing/2014/main" id="{DCD94370-E026-4EC0-9C33-82969C28FB4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515246" y="2042954"/>
                    <a:ext cx="430200" cy="33120"/>
                  </p14:xfrm>
                </p:contentPart>
              </mc:Choice>
              <mc:Fallback xmlns="">
                <p:pic>
                  <p:nvPicPr>
                    <p:cNvPr id="33" name="Freihand 32">
                      <a:extLst>
                        <a:ext uri="{FF2B5EF4-FFF2-40B4-BE49-F238E27FC236}">
                          <a16:creationId xmlns:a16="http://schemas.microsoft.com/office/drawing/2014/main" id="{8EE9BD7A-CCF3-4206-AAC8-F21838124191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2506606" y="2033954"/>
                      <a:ext cx="447840" cy="50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40">
                  <p14:nvContentPartPr>
                    <p14:cNvPr id="142" name="Freihand 141">
                      <a:extLst>
                        <a:ext uri="{FF2B5EF4-FFF2-40B4-BE49-F238E27FC236}">
                          <a16:creationId xmlns:a16="http://schemas.microsoft.com/office/drawing/2014/main" id="{39EC3337-2C7A-4F93-9385-50A2B64CFE9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922046" y="1730834"/>
                    <a:ext cx="183240" cy="324720"/>
                  </p14:xfrm>
                </p:contentPart>
              </mc:Choice>
              <mc:Fallback xmlns="">
                <p:pic>
                  <p:nvPicPr>
                    <p:cNvPr id="34" name="Freihand 33">
                      <a:extLst>
                        <a:ext uri="{FF2B5EF4-FFF2-40B4-BE49-F238E27FC236}">
                          <a16:creationId xmlns:a16="http://schemas.microsoft.com/office/drawing/2014/main" id="{904FA70B-2675-423D-A163-73CE8B3AEF3C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2913046" y="1721834"/>
                      <a:ext cx="200880" cy="34236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</p:grpSp>
      <p:grpSp>
        <p:nvGrpSpPr>
          <p:cNvPr id="143" name="Gruppieren 142">
            <a:extLst>
              <a:ext uri="{FF2B5EF4-FFF2-40B4-BE49-F238E27FC236}">
                <a16:creationId xmlns:a16="http://schemas.microsoft.com/office/drawing/2014/main" id="{0F3A8103-8600-4E32-87B9-AC51CA38225E}"/>
              </a:ext>
            </a:extLst>
          </p:cNvPr>
          <p:cNvGrpSpPr/>
          <p:nvPr/>
        </p:nvGrpSpPr>
        <p:grpSpPr>
          <a:xfrm>
            <a:off x="5973252" y="5835271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144" name="Freihand 143">
                  <a:extLst>
                    <a:ext uri="{FF2B5EF4-FFF2-40B4-BE49-F238E27FC236}">
                      <a16:creationId xmlns:a16="http://schemas.microsoft.com/office/drawing/2014/main" id="{41AFA5A8-A177-4AFD-B016-34F4D0DCBCA5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45" name="Gruppieren 144">
              <a:extLst>
                <a:ext uri="{FF2B5EF4-FFF2-40B4-BE49-F238E27FC236}">
                  <a16:creationId xmlns:a16="http://schemas.microsoft.com/office/drawing/2014/main" id="{79626769-E626-42F8-8C97-E025F8BE6A97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43">
                <p14:nvContentPartPr>
                  <p14:cNvPr id="146" name="Freihand 145">
                    <a:extLst>
                      <a:ext uri="{FF2B5EF4-FFF2-40B4-BE49-F238E27FC236}">
                        <a16:creationId xmlns:a16="http://schemas.microsoft.com/office/drawing/2014/main" id="{33F35369-3660-4BFA-BBD5-96ABE127128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:cNvPr>
                  <p:cNvPicPr/>
                  <p:nvPr/>
                </p:nvPicPr>
                <p:blipFill>
                  <a:blip r:embed="rId344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5">
                <p14:nvContentPartPr>
                  <p14:cNvPr id="147" name="Freihand 146">
                    <a:extLst>
                      <a:ext uri="{FF2B5EF4-FFF2-40B4-BE49-F238E27FC236}">
                        <a16:creationId xmlns:a16="http://schemas.microsoft.com/office/drawing/2014/main" id="{960A2A23-47FF-42E5-A4F1-64FD4226F69D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:cNvPr>
                  <p:cNvPicPr/>
                  <p:nvPr/>
                </p:nvPicPr>
                <p:blipFill>
                  <a:blip r:embed="rId346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7">
                <p14:nvContentPartPr>
                  <p14:cNvPr id="148" name="Freihand 147">
                    <a:extLst>
                      <a:ext uri="{FF2B5EF4-FFF2-40B4-BE49-F238E27FC236}">
                        <a16:creationId xmlns:a16="http://schemas.microsoft.com/office/drawing/2014/main" id="{DE55946F-72DB-41C3-9F3F-D4CBD010B239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:cNvPr>
                  <p:cNvPicPr/>
                  <p:nvPr/>
                </p:nvPicPr>
                <p:blipFill>
                  <a:blip r:embed="rId348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9">
                <p14:nvContentPartPr>
                  <p14:cNvPr id="149" name="Freihand 148">
                    <a:extLst>
                      <a:ext uri="{FF2B5EF4-FFF2-40B4-BE49-F238E27FC236}">
                        <a16:creationId xmlns:a16="http://schemas.microsoft.com/office/drawing/2014/main" id="{8C7894CF-7ADF-4F3F-97FD-822EEFE626F0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:cNvPr>
                  <p:cNvPicPr/>
                  <p:nvPr/>
                </p:nvPicPr>
                <p:blipFill>
                  <a:blip r:embed="rId350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50" name="Gruppieren 149">
            <a:extLst>
              <a:ext uri="{FF2B5EF4-FFF2-40B4-BE49-F238E27FC236}">
                <a16:creationId xmlns:a16="http://schemas.microsoft.com/office/drawing/2014/main" id="{A4C5B402-9002-44A8-A61E-8D3A18D6069D}"/>
              </a:ext>
            </a:extLst>
          </p:cNvPr>
          <p:cNvGrpSpPr/>
          <p:nvPr/>
        </p:nvGrpSpPr>
        <p:grpSpPr>
          <a:xfrm rot="5987207">
            <a:off x="6050879" y="5308324"/>
            <a:ext cx="708235" cy="276264"/>
            <a:chOff x="6978167" y="4634818"/>
            <a:chExt cx="1863339" cy="72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151" name="Freihand 150">
                  <a:extLst>
                    <a:ext uri="{FF2B5EF4-FFF2-40B4-BE49-F238E27FC236}">
                      <a16:creationId xmlns:a16="http://schemas.microsoft.com/office/drawing/2014/main" id="{2B4B36A9-EBDD-4B23-92C7-0F1F014F69E4}"/>
                    </a:ext>
                  </a:extLst>
                </p14:cNvPr>
                <p14:cNvContentPartPr/>
                <p14:nvPr/>
              </p14:nvContentPartPr>
              <p14:xfrm rot="937170">
                <a:off x="6978167" y="4634818"/>
                <a:ext cx="1702080" cy="726840"/>
              </p14:xfrm>
            </p:contentPart>
          </mc:Choice>
          <mc:Fallback xmlns="">
            <p:pic>
              <p:nvPicPr>
                <p:cNvPr id="169" name="Freihand 168">
                  <a:extLst>
                    <a:ext uri="{FF2B5EF4-FFF2-40B4-BE49-F238E27FC236}">
                      <a16:creationId xmlns:a16="http://schemas.microsoft.com/office/drawing/2014/main" id="{962C2539-7AF9-4627-A248-AB9BC45EDDEA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 rot="937170">
                  <a:off x="6954501" y="4611158"/>
                  <a:ext cx="1748466" cy="7732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152" name="Freihand 151">
                  <a:extLst>
                    <a:ext uri="{FF2B5EF4-FFF2-40B4-BE49-F238E27FC236}">
                      <a16:creationId xmlns:a16="http://schemas.microsoft.com/office/drawing/2014/main" id="{603E438C-0E30-40F0-9C70-5F4A9F59A0AE}"/>
                    </a:ext>
                  </a:extLst>
                </p14:cNvPr>
                <p14:cNvContentPartPr/>
                <p14:nvPr/>
              </p14:nvContentPartPr>
              <p14:xfrm rot="937170">
                <a:off x="8522906" y="4741313"/>
                <a:ext cx="318600" cy="218520"/>
              </p14:xfrm>
            </p:contentPart>
          </mc:Choice>
          <mc:Fallback xmlns="">
            <p:pic>
              <p:nvPicPr>
                <p:cNvPr id="170" name="Freihand 169">
                  <a:extLst>
                    <a:ext uri="{FF2B5EF4-FFF2-40B4-BE49-F238E27FC236}">
                      <a16:creationId xmlns:a16="http://schemas.microsoft.com/office/drawing/2014/main" id="{EA69AB19-ED6D-40A7-924D-C63D036B4160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 rot="937170">
                  <a:off x="8499271" y="4717664"/>
                  <a:ext cx="364925" cy="26487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uppieren 152">
            <a:extLst>
              <a:ext uri="{FF2B5EF4-FFF2-40B4-BE49-F238E27FC236}">
                <a16:creationId xmlns:a16="http://schemas.microsoft.com/office/drawing/2014/main" id="{958A96C7-6DF0-4ACB-B728-C2275CFE40A6}"/>
              </a:ext>
            </a:extLst>
          </p:cNvPr>
          <p:cNvGrpSpPr/>
          <p:nvPr/>
        </p:nvGrpSpPr>
        <p:grpSpPr>
          <a:xfrm rot="17784697">
            <a:off x="5722942" y="5287785"/>
            <a:ext cx="663769" cy="312817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154" name="Freihand 153">
                  <a:extLst>
                    <a:ext uri="{FF2B5EF4-FFF2-40B4-BE49-F238E27FC236}">
                      <a16:creationId xmlns:a16="http://schemas.microsoft.com/office/drawing/2014/main" id="{6277FEC3-BA7A-4C20-9434-DA29347E7A90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205" name="Freihand 204">
                  <a:extLst>
                    <a:ext uri="{FF2B5EF4-FFF2-40B4-BE49-F238E27FC236}">
                      <a16:creationId xmlns:a16="http://schemas.microsoft.com/office/drawing/2014/main" id="{36C969B5-D410-47D5-BE7F-8325ED0AF8C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155" name="Freihand 154">
                  <a:extLst>
                    <a:ext uri="{FF2B5EF4-FFF2-40B4-BE49-F238E27FC236}">
                      <a16:creationId xmlns:a16="http://schemas.microsoft.com/office/drawing/2014/main" id="{08E3B5E5-C9F8-43EF-8D48-E3CE48B6CF5E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206" name="Freihand 205">
                  <a:extLst>
                    <a:ext uri="{FF2B5EF4-FFF2-40B4-BE49-F238E27FC236}">
                      <a16:creationId xmlns:a16="http://schemas.microsoft.com/office/drawing/2014/main" id="{63FCE99B-40E8-40F0-AB96-F5F811F7B49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Gruppieren 155">
            <a:extLst>
              <a:ext uri="{FF2B5EF4-FFF2-40B4-BE49-F238E27FC236}">
                <a16:creationId xmlns:a16="http://schemas.microsoft.com/office/drawing/2014/main" id="{3287B0A7-8872-4107-B70C-6D07099AB706}"/>
              </a:ext>
            </a:extLst>
          </p:cNvPr>
          <p:cNvGrpSpPr/>
          <p:nvPr/>
        </p:nvGrpSpPr>
        <p:grpSpPr>
          <a:xfrm rot="2635639">
            <a:off x="7606131" y="4578578"/>
            <a:ext cx="2017106" cy="950609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157" name="Freihand 156">
                  <a:extLst>
                    <a:ext uri="{FF2B5EF4-FFF2-40B4-BE49-F238E27FC236}">
                      <a16:creationId xmlns:a16="http://schemas.microsoft.com/office/drawing/2014/main" id="{31AF9B35-ED8C-4DFD-8FAA-6F4FDB7BD48D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183" name="Freihand 182">
                  <a:extLst>
                    <a:ext uri="{FF2B5EF4-FFF2-40B4-BE49-F238E27FC236}">
                      <a16:creationId xmlns:a16="http://schemas.microsoft.com/office/drawing/2014/main" id="{9EBD6DAE-3C39-4E6B-8D49-CDC69EC52A2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158" name="Freihand 157">
                  <a:extLst>
                    <a:ext uri="{FF2B5EF4-FFF2-40B4-BE49-F238E27FC236}">
                      <a16:creationId xmlns:a16="http://schemas.microsoft.com/office/drawing/2014/main" id="{82803A4D-25E5-4643-97F2-315C860BBD38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4C551CD3-6064-472D-B007-AD57802749D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59" name="Gewitterblitz 158">
            <a:extLst>
              <a:ext uri="{FF2B5EF4-FFF2-40B4-BE49-F238E27FC236}">
                <a16:creationId xmlns:a16="http://schemas.microsoft.com/office/drawing/2014/main" id="{A2793CBB-9F88-4D13-BDD4-042B2CDEA259}"/>
              </a:ext>
            </a:extLst>
          </p:cNvPr>
          <p:cNvSpPr/>
          <p:nvPr/>
        </p:nvSpPr>
        <p:spPr>
          <a:xfrm>
            <a:off x="4694517" y="1146698"/>
            <a:ext cx="415549" cy="652785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0" name="Gewitterblitz 159">
            <a:extLst>
              <a:ext uri="{FF2B5EF4-FFF2-40B4-BE49-F238E27FC236}">
                <a16:creationId xmlns:a16="http://schemas.microsoft.com/office/drawing/2014/main" id="{9543C621-7194-46BB-9FEC-9D8520D1A2F7}"/>
              </a:ext>
            </a:extLst>
          </p:cNvPr>
          <p:cNvSpPr/>
          <p:nvPr/>
        </p:nvSpPr>
        <p:spPr>
          <a:xfrm>
            <a:off x="9283356" y="1275420"/>
            <a:ext cx="415549" cy="652785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1" name="Gewitterblitz 160">
            <a:extLst>
              <a:ext uri="{FF2B5EF4-FFF2-40B4-BE49-F238E27FC236}">
                <a16:creationId xmlns:a16="http://schemas.microsoft.com/office/drawing/2014/main" id="{AE275D95-59C0-42A1-A489-8231205283ED}"/>
              </a:ext>
            </a:extLst>
          </p:cNvPr>
          <p:cNvSpPr/>
          <p:nvPr/>
        </p:nvSpPr>
        <p:spPr>
          <a:xfrm>
            <a:off x="5489721" y="5497089"/>
            <a:ext cx="415549" cy="652785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2" name="Gewitterblitz 161">
            <a:extLst>
              <a:ext uri="{FF2B5EF4-FFF2-40B4-BE49-F238E27FC236}">
                <a16:creationId xmlns:a16="http://schemas.microsoft.com/office/drawing/2014/main" id="{D21C7F00-99A7-4C44-9D7E-60C76C368826}"/>
              </a:ext>
            </a:extLst>
          </p:cNvPr>
          <p:cNvSpPr/>
          <p:nvPr/>
        </p:nvSpPr>
        <p:spPr>
          <a:xfrm>
            <a:off x="3214364" y="3429322"/>
            <a:ext cx="415549" cy="652785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3" name="Gewitterblitz 162">
            <a:extLst>
              <a:ext uri="{FF2B5EF4-FFF2-40B4-BE49-F238E27FC236}">
                <a16:creationId xmlns:a16="http://schemas.microsoft.com/office/drawing/2014/main" id="{5F77B129-7146-4D85-AF2E-5CFFE6608A30}"/>
              </a:ext>
            </a:extLst>
          </p:cNvPr>
          <p:cNvSpPr/>
          <p:nvPr/>
        </p:nvSpPr>
        <p:spPr>
          <a:xfrm>
            <a:off x="8549495" y="4403624"/>
            <a:ext cx="415549" cy="652785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grpSp>
        <p:nvGrpSpPr>
          <p:cNvPr id="164" name="Gruppieren 163">
            <a:extLst>
              <a:ext uri="{FF2B5EF4-FFF2-40B4-BE49-F238E27FC236}">
                <a16:creationId xmlns:a16="http://schemas.microsoft.com/office/drawing/2014/main" id="{9B573BBA-2DC4-4D43-8F57-1FE5AC204188}"/>
              </a:ext>
            </a:extLst>
          </p:cNvPr>
          <p:cNvGrpSpPr/>
          <p:nvPr/>
        </p:nvGrpSpPr>
        <p:grpSpPr>
          <a:xfrm>
            <a:off x="5846338" y="55724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165" name="Freihand 164">
                  <a:extLst>
                    <a:ext uri="{FF2B5EF4-FFF2-40B4-BE49-F238E27FC236}">
                      <a16:creationId xmlns:a16="http://schemas.microsoft.com/office/drawing/2014/main" id="{26122A88-E9C4-475B-B517-48D88BE44CE7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66" name="Gruppieren 165">
              <a:extLst>
                <a:ext uri="{FF2B5EF4-FFF2-40B4-BE49-F238E27FC236}">
                  <a16:creationId xmlns:a16="http://schemas.microsoft.com/office/drawing/2014/main" id="{ED38CDAC-E411-407B-851E-4AB61216DDB2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60">
                <p14:nvContentPartPr>
                  <p14:cNvPr id="167" name="Freihand 166">
                    <a:extLst>
                      <a:ext uri="{FF2B5EF4-FFF2-40B4-BE49-F238E27FC236}">
                        <a16:creationId xmlns:a16="http://schemas.microsoft.com/office/drawing/2014/main" id="{56FD4F9F-E79D-4DE2-9171-F6B87ED8905E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:cNvPr>
                  <p:cNvPicPr/>
                  <p:nvPr/>
                </p:nvPicPr>
                <p:blipFill>
                  <a:blip r:embed="rId344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1">
                <p14:nvContentPartPr>
                  <p14:cNvPr id="168" name="Freihand 167">
                    <a:extLst>
                      <a:ext uri="{FF2B5EF4-FFF2-40B4-BE49-F238E27FC236}">
                        <a16:creationId xmlns:a16="http://schemas.microsoft.com/office/drawing/2014/main" id="{3B9A2FEF-89CA-4CED-BB59-00664E15964A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:cNvPr>
                  <p:cNvPicPr/>
                  <p:nvPr/>
                </p:nvPicPr>
                <p:blipFill>
                  <a:blip r:embed="rId346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2">
                <p14:nvContentPartPr>
                  <p14:cNvPr id="169" name="Freihand 168">
                    <a:extLst>
                      <a:ext uri="{FF2B5EF4-FFF2-40B4-BE49-F238E27FC236}">
                        <a16:creationId xmlns:a16="http://schemas.microsoft.com/office/drawing/2014/main" id="{08A9852D-7DB3-4D65-998C-C18332D89561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:cNvPr>
                  <p:cNvPicPr/>
                  <p:nvPr/>
                </p:nvPicPr>
                <p:blipFill>
                  <a:blip r:embed="rId348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3">
                <p14:nvContentPartPr>
                  <p14:cNvPr id="170" name="Freihand 169">
                    <a:extLst>
                      <a:ext uri="{FF2B5EF4-FFF2-40B4-BE49-F238E27FC236}">
                        <a16:creationId xmlns:a16="http://schemas.microsoft.com/office/drawing/2014/main" id="{370ADD10-9122-4A09-801F-5163F4E341AE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:cNvPr>
                  <p:cNvPicPr/>
                  <p:nvPr/>
                </p:nvPicPr>
                <p:blipFill>
                  <a:blip r:embed="rId350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171" name="Textfeld 170">
            <a:extLst>
              <a:ext uri="{FF2B5EF4-FFF2-40B4-BE49-F238E27FC236}">
                <a16:creationId xmlns:a16="http://schemas.microsoft.com/office/drawing/2014/main" id="{F653E89B-BB13-437E-B4C4-09CAD5AF09A0}"/>
              </a:ext>
            </a:extLst>
          </p:cNvPr>
          <p:cNvSpPr txBox="1"/>
          <p:nvPr/>
        </p:nvSpPr>
        <p:spPr>
          <a:xfrm>
            <a:off x="6419652" y="41752"/>
            <a:ext cx="2448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3</a:t>
            </a:r>
            <a:r>
              <a:rPr lang="en-US" sz="2400" baseline="30000" dirty="0">
                <a:latin typeface="+mj-lt"/>
              </a:rPr>
              <a:t>rd</a:t>
            </a:r>
            <a:r>
              <a:rPr lang="en-US" sz="2400" dirty="0">
                <a:latin typeface="+mj-lt"/>
              </a:rPr>
              <a:t> party repo</a:t>
            </a:r>
            <a:endParaRPr lang="en-US" dirty="0">
              <a:latin typeface="+mj-lt"/>
            </a:endParaRPr>
          </a:p>
        </p:txBody>
      </p:sp>
      <p:grpSp>
        <p:nvGrpSpPr>
          <p:cNvPr id="172" name="Gruppieren 171">
            <a:extLst>
              <a:ext uri="{FF2B5EF4-FFF2-40B4-BE49-F238E27FC236}">
                <a16:creationId xmlns:a16="http://schemas.microsoft.com/office/drawing/2014/main" id="{142E3743-281A-48C9-9389-267A1C9C167C}"/>
              </a:ext>
            </a:extLst>
          </p:cNvPr>
          <p:cNvGrpSpPr/>
          <p:nvPr/>
        </p:nvGrpSpPr>
        <p:grpSpPr>
          <a:xfrm rot="2984336">
            <a:off x="7055187" y="620346"/>
            <a:ext cx="2270677" cy="1070110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173" name="Freihand 172">
                  <a:extLst>
                    <a:ext uri="{FF2B5EF4-FFF2-40B4-BE49-F238E27FC236}">
                      <a16:creationId xmlns:a16="http://schemas.microsoft.com/office/drawing/2014/main" id="{B800E401-4CB3-4F8C-B8A7-E40057EDB948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205" name="Freihand 204">
                  <a:extLst>
                    <a:ext uri="{FF2B5EF4-FFF2-40B4-BE49-F238E27FC236}">
                      <a16:creationId xmlns:a16="http://schemas.microsoft.com/office/drawing/2014/main" id="{36C969B5-D410-47D5-BE7F-8325ED0AF8C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174" name="Freihand 173">
                  <a:extLst>
                    <a:ext uri="{FF2B5EF4-FFF2-40B4-BE49-F238E27FC236}">
                      <a16:creationId xmlns:a16="http://schemas.microsoft.com/office/drawing/2014/main" id="{8F58B1CA-9368-496E-BA54-26F8709FCD17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206" name="Freihand 205">
                  <a:extLst>
                    <a:ext uri="{FF2B5EF4-FFF2-40B4-BE49-F238E27FC236}">
                      <a16:creationId xmlns:a16="http://schemas.microsoft.com/office/drawing/2014/main" id="{63FCE99B-40E8-40F0-AB96-F5F811F7B49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" name="Gruppieren 174">
            <a:extLst>
              <a:ext uri="{FF2B5EF4-FFF2-40B4-BE49-F238E27FC236}">
                <a16:creationId xmlns:a16="http://schemas.microsoft.com/office/drawing/2014/main" id="{94D7BF29-6314-4AEB-93F1-5B065B653E2E}"/>
              </a:ext>
            </a:extLst>
          </p:cNvPr>
          <p:cNvGrpSpPr/>
          <p:nvPr/>
        </p:nvGrpSpPr>
        <p:grpSpPr>
          <a:xfrm rot="19151852" flipH="1">
            <a:off x="3181653" y="376676"/>
            <a:ext cx="2290671" cy="1079533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176" name="Freihand 175">
                  <a:extLst>
                    <a:ext uri="{FF2B5EF4-FFF2-40B4-BE49-F238E27FC236}">
                      <a16:creationId xmlns:a16="http://schemas.microsoft.com/office/drawing/2014/main" id="{AA1F2180-7736-4B3F-98FE-F6E0C40B1E5B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183" name="Freihand 182">
                  <a:extLst>
                    <a:ext uri="{FF2B5EF4-FFF2-40B4-BE49-F238E27FC236}">
                      <a16:creationId xmlns:a16="http://schemas.microsoft.com/office/drawing/2014/main" id="{9EBD6DAE-3C39-4E6B-8D49-CDC69EC52A2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177" name="Freihand 176">
                  <a:extLst>
                    <a:ext uri="{FF2B5EF4-FFF2-40B4-BE49-F238E27FC236}">
                      <a16:creationId xmlns:a16="http://schemas.microsoft.com/office/drawing/2014/main" id="{5A9E7659-3CD5-4110-9707-FE8486258E26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4C551CD3-6064-472D-B007-AD57802749D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8" name="Gewitterblitz 177">
            <a:extLst>
              <a:ext uri="{FF2B5EF4-FFF2-40B4-BE49-F238E27FC236}">
                <a16:creationId xmlns:a16="http://schemas.microsoft.com/office/drawing/2014/main" id="{4397B6F2-6E8B-44EC-AED8-60F877A6795F}"/>
              </a:ext>
            </a:extLst>
          </p:cNvPr>
          <p:cNvSpPr/>
          <p:nvPr/>
        </p:nvSpPr>
        <p:spPr>
          <a:xfrm>
            <a:off x="5369517" y="-10749"/>
            <a:ext cx="415549" cy="652785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79" name="Picture 2">
            <a:extLst>
              <a:ext uri="{FF2B5EF4-FFF2-40B4-BE49-F238E27FC236}">
                <a16:creationId xmlns:a16="http://schemas.microsoft.com/office/drawing/2014/main" id="{00D6A229-7750-453E-ABE4-E5E9DD118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665" y="1641599"/>
            <a:ext cx="594360" cy="59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" name="Picture 10">
            <a:extLst>
              <a:ext uri="{FF2B5EF4-FFF2-40B4-BE49-F238E27FC236}">
                <a16:creationId xmlns:a16="http://schemas.microsoft.com/office/drawing/2014/main" id="{664E4D0E-072E-4468-9BE3-FB7D5BF917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062"/>
          <a:stretch/>
        </p:blipFill>
        <p:spPr bwMode="auto">
          <a:xfrm>
            <a:off x="2078515" y="2160781"/>
            <a:ext cx="594359" cy="892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1" name="Picture 12">
            <a:extLst>
              <a:ext uri="{FF2B5EF4-FFF2-40B4-BE49-F238E27FC236}">
                <a16:creationId xmlns:a16="http://schemas.microsoft.com/office/drawing/2014/main" id="{82F09736-0ABD-4B73-9533-0AE44F834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44" y="1868939"/>
            <a:ext cx="682059" cy="73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71">
            <p14:nvContentPartPr>
              <p14:cNvPr id="182" name="Freihand 181">
                <a:extLst>
                  <a:ext uri="{FF2B5EF4-FFF2-40B4-BE49-F238E27FC236}">
                    <a16:creationId xmlns:a16="http://schemas.microsoft.com/office/drawing/2014/main" id="{0973E526-7483-42CB-836C-749920366FA2}"/>
                  </a:ext>
                </a:extLst>
              </p14:cNvPr>
              <p14:cNvContentPartPr/>
              <p14:nvPr/>
            </p14:nvContentPartPr>
            <p14:xfrm>
              <a:off x="10182050" y="4749620"/>
              <a:ext cx="437040" cy="60840"/>
            </p14:xfrm>
          </p:contentPart>
        </mc:Choice>
        <mc:Fallback xmlns="">
          <p:pic>
            <p:nvPicPr>
              <p:cNvPr id="182" name="Freihand 181">
                <a:extLst>
                  <a:ext uri="{FF2B5EF4-FFF2-40B4-BE49-F238E27FC236}">
                    <a16:creationId xmlns:a16="http://schemas.microsoft.com/office/drawing/2014/main" id="{0973E526-7483-42CB-836C-749920366FA2}"/>
                  </a:ext>
                </a:extLst>
              </p:cNvPr>
              <p:cNvPicPr/>
              <p:nvPr/>
            </p:nvPicPr>
            <p:blipFill>
              <a:blip r:embed="rId372"/>
              <a:stretch>
                <a:fillRect/>
              </a:stretch>
            </p:blipFill>
            <p:spPr>
              <a:xfrm>
                <a:off x="10173050" y="4740566"/>
                <a:ext cx="454680" cy="78585"/>
              </a:xfrm>
              <a:prstGeom prst="rect">
                <a:avLst/>
              </a:prstGeom>
            </p:spPr>
          </p:pic>
        </mc:Fallback>
      </mc:AlternateContent>
      <p:grpSp>
        <p:nvGrpSpPr>
          <p:cNvPr id="198" name="Gruppieren 197">
            <a:extLst>
              <a:ext uri="{FF2B5EF4-FFF2-40B4-BE49-F238E27FC236}">
                <a16:creationId xmlns:a16="http://schemas.microsoft.com/office/drawing/2014/main" id="{48B55DBC-2784-4858-8218-56B4A978934E}"/>
              </a:ext>
            </a:extLst>
          </p:cNvPr>
          <p:cNvGrpSpPr/>
          <p:nvPr/>
        </p:nvGrpSpPr>
        <p:grpSpPr>
          <a:xfrm>
            <a:off x="9831245" y="5348101"/>
            <a:ext cx="1221840" cy="452520"/>
            <a:chOff x="9537650" y="4219340"/>
            <a:chExt cx="1221840" cy="45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183" name="Freihand 182">
                  <a:extLst>
                    <a:ext uri="{FF2B5EF4-FFF2-40B4-BE49-F238E27FC236}">
                      <a16:creationId xmlns:a16="http://schemas.microsoft.com/office/drawing/2014/main" id="{84D04379-9CCA-4BC4-B0FF-449F5D171E6A}"/>
                    </a:ext>
                  </a:extLst>
                </p14:cNvPr>
                <p14:cNvContentPartPr/>
                <p14:nvPr/>
              </p14:nvContentPartPr>
              <p14:xfrm>
                <a:off x="10452410" y="4259660"/>
                <a:ext cx="153000" cy="113760"/>
              </p14:xfrm>
            </p:contentPart>
          </mc:Choice>
          <mc:Fallback xmlns="">
            <p:pic>
              <p:nvPicPr>
                <p:cNvPr id="183" name="Freihand 182">
                  <a:extLst>
                    <a:ext uri="{FF2B5EF4-FFF2-40B4-BE49-F238E27FC236}">
                      <a16:creationId xmlns:a16="http://schemas.microsoft.com/office/drawing/2014/main" id="{84D04379-9CCA-4BC4-B0FF-449F5D171E6A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10443410" y="4250660"/>
                  <a:ext cx="1706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184" name="Freihand 183">
                  <a:extLst>
                    <a:ext uri="{FF2B5EF4-FFF2-40B4-BE49-F238E27FC236}">
                      <a16:creationId xmlns:a16="http://schemas.microsoft.com/office/drawing/2014/main" id="{D35A2143-5C94-4AC6-A9F6-FF864A1D5DF5}"/>
                    </a:ext>
                  </a:extLst>
                </p14:cNvPr>
                <p14:cNvContentPartPr/>
                <p14:nvPr/>
              </p14:nvContentPartPr>
              <p14:xfrm>
                <a:off x="10578410" y="4349660"/>
                <a:ext cx="181080" cy="22608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D35A2143-5C94-4AC6-A9F6-FF864A1D5DF5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10569410" y="4340660"/>
                  <a:ext cx="198720" cy="2437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85" name="Gruppieren 184">
              <a:extLst>
                <a:ext uri="{FF2B5EF4-FFF2-40B4-BE49-F238E27FC236}">
                  <a16:creationId xmlns:a16="http://schemas.microsoft.com/office/drawing/2014/main" id="{CCD47F57-E7FC-44CD-BC59-ABA099FE792A}"/>
                </a:ext>
              </a:extLst>
            </p:cNvPr>
            <p:cNvGrpSpPr/>
            <p:nvPr/>
          </p:nvGrpSpPr>
          <p:grpSpPr>
            <a:xfrm>
              <a:off x="9537650" y="4219340"/>
              <a:ext cx="1002600" cy="452520"/>
              <a:chOff x="9537650" y="4219340"/>
              <a:chExt cx="1002600" cy="452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77">
                <p14:nvContentPartPr>
                  <p14:cNvPr id="186" name="Freihand 185">
                    <a:extLst>
                      <a:ext uri="{FF2B5EF4-FFF2-40B4-BE49-F238E27FC236}">
                        <a16:creationId xmlns:a16="http://schemas.microsoft.com/office/drawing/2014/main" id="{34F1A70C-0C33-4892-AD6A-FD094933FCAF}"/>
                      </a:ext>
                    </a:extLst>
                  </p14:cNvPr>
                  <p14:cNvContentPartPr/>
                  <p14:nvPr/>
                </p14:nvContentPartPr>
                <p14:xfrm>
                  <a:off x="9705050" y="4473140"/>
                  <a:ext cx="198000" cy="18000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C9F25646-88C6-4DBB-AC66-B44C281C0B0F}"/>
                      </a:ext>
                    </a:extLst>
                  </p:cNvPr>
                  <p:cNvPicPr/>
                  <p:nvPr/>
                </p:nvPicPr>
                <p:blipFill>
                  <a:blip r:embed="rId378"/>
                  <a:stretch>
                    <a:fillRect/>
                  </a:stretch>
                </p:blipFill>
                <p:spPr>
                  <a:xfrm>
                    <a:off x="9696050" y="4464140"/>
                    <a:ext cx="215640" cy="197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9">
                <p14:nvContentPartPr>
                  <p14:cNvPr id="187" name="Freihand 186">
                    <a:extLst>
                      <a:ext uri="{FF2B5EF4-FFF2-40B4-BE49-F238E27FC236}">
                        <a16:creationId xmlns:a16="http://schemas.microsoft.com/office/drawing/2014/main" id="{4E3B6F87-4A0E-435B-8445-8B3C21F8A5A2}"/>
                      </a:ext>
                    </a:extLst>
                  </p14:cNvPr>
                  <p14:cNvContentPartPr/>
                  <p14:nvPr/>
                </p14:nvContentPartPr>
                <p14:xfrm>
                  <a:off x="10368890" y="4519220"/>
                  <a:ext cx="171360" cy="152640"/>
                </p14:xfrm>
              </p:contentPart>
            </mc:Choice>
            <mc:Fallback xmlns="">
              <p:pic>
                <p:nvPicPr>
                  <p:cNvPr id="16" name="Freihand 15">
                    <a:extLst>
                      <a:ext uri="{FF2B5EF4-FFF2-40B4-BE49-F238E27FC236}">
                        <a16:creationId xmlns:a16="http://schemas.microsoft.com/office/drawing/2014/main" id="{4661A284-DD1D-43A6-A759-F4D247950190}"/>
                      </a:ext>
                    </a:extLst>
                  </p:cNvPr>
                  <p:cNvPicPr/>
                  <p:nvPr/>
                </p:nvPicPr>
                <p:blipFill>
                  <a:blip r:embed="rId380"/>
                  <a:stretch>
                    <a:fillRect/>
                  </a:stretch>
                </p:blipFill>
                <p:spPr>
                  <a:xfrm>
                    <a:off x="10360250" y="4510220"/>
                    <a:ext cx="189000" cy="170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1">
                <p14:nvContentPartPr>
                  <p14:cNvPr id="188" name="Freihand 187">
                    <a:extLst>
                      <a:ext uri="{FF2B5EF4-FFF2-40B4-BE49-F238E27FC236}">
                        <a16:creationId xmlns:a16="http://schemas.microsoft.com/office/drawing/2014/main" id="{E99E93D7-153F-4396-BB57-D3DF9A156208}"/>
                      </a:ext>
                    </a:extLst>
                  </p14:cNvPr>
                  <p14:cNvContentPartPr/>
                  <p14:nvPr/>
                </p14:nvContentPartPr>
                <p14:xfrm>
                  <a:off x="9966410" y="4541180"/>
                  <a:ext cx="383040" cy="20160"/>
                </p14:xfrm>
              </p:contentPart>
            </mc:Choice>
            <mc:Fallback xmlns="">
              <p:pic>
                <p:nvPicPr>
                  <p:cNvPr id="17" name="Freihand 16">
                    <a:extLst>
                      <a:ext uri="{FF2B5EF4-FFF2-40B4-BE49-F238E27FC236}">
                        <a16:creationId xmlns:a16="http://schemas.microsoft.com/office/drawing/2014/main" id="{84794449-909B-4D3B-B77F-95A948156D87}"/>
                      </a:ext>
                    </a:extLst>
                  </p:cNvPr>
                  <p:cNvPicPr/>
                  <p:nvPr/>
                </p:nvPicPr>
                <p:blipFill>
                  <a:blip r:embed="rId382"/>
                  <a:stretch>
                    <a:fillRect/>
                  </a:stretch>
                </p:blipFill>
                <p:spPr>
                  <a:xfrm>
                    <a:off x="9957410" y="4532180"/>
                    <a:ext cx="400680" cy="37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3">
                <p14:nvContentPartPr>
                  <p14:cNvPr id="189" name="Freihand 188">
                    <a:extLst>
                      <a:ext uri="{FF2B5EF4-FFF2-40B4-BE49-F238E27FC236}">
                        <a16:creationId xmlns:a16="http://schemas.microsoft.com/office/drawing/2014/main" id="{0DA0578A-538C-41BA-A4D4-696C789B81D2}"/>
                      </a:ext>
                    </a:extLst>
                  </p14:cNvPr>
                  <p14:cNvContentPartPr/>
                  <p14:nvPr/>
                </p14:nvContentPartPr>
                <p14:xfrm>
                  <a:off x="9537650" y="4551260"/>
                  <a:ext cx="168120" cy="35280"/>
                </p14:xfrm>
              </p:contentPart>
            </mc:Choice>
            <mc:Fallback xmlns="">
              <p:pic>
                <p:nvPicPr>
                  <p:cNvPr id="19" name="Freihand 18">
                    <a:extLst>
                      <a:ext uri="{FF2B5EF4-FFF2-40B4-BE49-F238E27FC236}">
                        <a16:creationId xmlns:a16="http://schemas.microsoft.com/office/drawing/2014/main" id="{1BD48EE0-DB5C-4593-BB27-D83A2DFBFBA5}"/>
                      </a:ext>
                    </a:extLst>
                  </p:cNvPr>
                  <p:cNvPicPr/>
                  <p:nvPr/>
                </p:nvPicPr>
                <p:blipFill>
                  <a:blip r:embed="rId384"/>
                  <a:stretch>
                    <a:fillRect/>
                  </a:stretch>
                </p:blipFill>
                <p:spPr>
                  <a:xfrm>
                    <a:off x="9528650" y="4542260"/>
                    <a:ext cx="185760" cy="52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5">
                <p14:nvContentPartPr>
                  <p14:cNvPr id="190" name="Freihand 189">
                    <a:extLst>
                      <a:ext uri="{FF2B5EF4-FFF2-40B4-BE49-F238E27FC236}">
                        <a16:creationId xmlns:a16="http://schemas.microsoft.com/office/drawing/2014/main" id="{AF753C62-F705-4C41-9404-35311B0FF0C7}"/>
                      </a:ext>
                    </a:extLst>
                  </p14:cNvPr>
                  <p14:cNvContentPartPr/>
                  <p14:nvPr/>
                </p14:nvContentPartPr>
                <p14:xfrm>
                  <a:off x="9562490" y="4389620"/>
                  <a:ext cx="25920" cy="168120"/>
                </p14:xfrm>
              </p:contentPart>
            </mc:Choice>
            <mc:Fallback xmlns="">
              <p:pic>
                <p:nvPicPr>
                  <p:cNvPr id="20" name="Freihand 19">
                    <a:extLst>
                      <a:ext uri="{FF2B5EF4-FFF2-40B4-BE49-F238E27FC236}">
                        <a16:creationId xmlns:a16="http://schemas.microsoft.com/office/drawing/2014/main" id="{99BFE138-7D60-4BA3-83F4-FFD5FE6F50EF}"/>
                      </a:ext>
                    </a:extLst>
                  </p:cNvPr>
                  <p:cNvPicPr/>
                  <p:nvPr/>
                </p:nvPicPr>
                <p:blipFill>
                  <a:blip r:embed="rId386"/>
                  <a:stretch>
                    <a:fillRect/>
                  </a:stretch>
                </p:blipFill>
                <p:spPr>
                  <a:xfrm>
                    <a:off x="9553490" y="4380980"/>
                    <a:ext cx="43560" cy="185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7">
                <p14:nvContentPartPr>
                  <p14:cNvPr id="191" name="Freihand 190">
                    <a:extLst>
                      <a:ext uri="{FF2B5EF4-FFF2-40B4-BE49-F238E27FC236}">
                        <a16:creationId xmlns:a16="http://schemas.microsoft.com/office/drawing/2014/main" id="{3FDDF38F-1506-4DC4-8C8F-1E52DE412E9E}"/>
                      </a:ext>
                    </a:extLst>
                  </p14:cNvPr>
                  <p14:cNvContentPartPr/>
                  <p14:nvPr/>
                </p14:nvContentPartPr>
                <p14:xfrm>
                  <a:off x="9629090" y="4385660"/>
                  <a:ext cx="126360" cy="219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A84F4032-3D4F-48C5-A09F-F40ED8BE972D}"/>
                      </a:ext>
                    </a:extLst>
                  </p:cNvPr>
                  <p:cNvPicPr/>
                  <p:nvPr/>
                </p:nvPicPr>
                <p:blipFill>
                  <a:blip r:embed="rId388"/>
                  <a:stretch>
                    <a:fillRect/>
                  </a:stretch>
                </p:blipFill>
                <p:spPr>
                  <a:xfrm>
                    <a:off x="9620450" y="4377020"/>
                    <a:ext cx="144000" cy="39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9">
                <p14:nvContentPartPr>
                  <p14:cNvPr id="192" name="Freihand 191">
                    <a:extLst>
                      <a:ext uri="{FF2B5EF4-FFF2-40B4-BE49-F238E27FC236}">
                        <a16:creationId xmlns:a16="http://schemas.microsoft.com/office/drawing/2014/main" id="{4C5A5811-7D38-4F02-9831-84DA90FBC679}"/>
                      </a:ext>
                    </a:extLst>
                  </p14:cNvPr>
                  <p14:cNvContentPartPr/>
                  <p14:nvPr/>
                </p14:nvContentPartPr>
                <p14:xfrm>
                  <a:off x="9782450" y="4230860"/>
                  <a:ext cx="150120" cy="14652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083E34DB-E537-4B16-A979-7E5B657B41EE}"/>
                      </a:ext>
                    </a:extLst>
                  </p:cNvPr>
                  <p:cNvPicPr/>
                  <p:nvPr/>
                </p:nvPicPr>
                <p:blipFill>
                  <a:blip r:embed="rId390"/>
                  <a:stretch>
                    <a:fillRect/>
                  </a:stretch>
                </p:blipFill>
                <p:spPr>
                  <a:xfrm>
                    <a:off x="9773810" y="4222220"/>
                    <a:ext cx="167760" cy="164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1">
                <p14:nvContentPartPr>
                  <p14:cNvPr id="193" name="Freihand 192">
                    <a:extLst>
                      <a:ext uri="{FF2B5EF4-FFF2-40B4-BE49-F238E27FC236}">
                        <a16:creationId xmlns:a16="http://schemas.microsoft.com/office/drawing/2014/main" id="{9D15D02C-498D-4B8F-B455-8E6C14514C13}"/>
                      </a:ext>
                    </a:extLst>
                  </p14:cNvPr>
                  <p14:cNvContentPartPr/>
                  <p14:nvPr/>
                </p14:nvContentPartPr>
                <p14:xfrm>
                  <a:off x="9964250" y="4219340"/>
                  <a:ext cx="462600" cy="32040"/>
                </p14:xfrm>
              </p:contentPart>
            </mc:Choice>
            <mc:Fallback xmlns="">
              <p:pic>
                <p:nvPicPr>
                  <p:cNvPr id="24" name="Freihand 23">
                    <a:extLst>
                      <a:ext uri="{FF2B5EF4-FFF2-40B4-BE49-F238E27FC236}">
                        <a16:creationId xmlns:a16="http://schemas.microsoft.com/office/drawing/2014/main" id="{363C773A-6FBF-464A-A8DF-55A5D5E5418B}"/>
                      </a:ext>
                    </a:extLst>
                  </p:cNvPr>
                  <p:cNvPicPr/>
                  <p:nvPr/>
                </p:nvPicPr>
                <p:blipFill>
                  <a:blip r:embed="rId392"/>
                  <a:stretch>
                    <a:fillRect/>
                  </a:stretch>
                </p:blipFill>
                <p:spPr>
                  <a:xfrm>
                    <a:off x="9955250" y="4210700"/>
                    <a:ext cx="480240" cy="49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3">
                <p14:nvContentPartPr>
                  <p14:cNvPr id="194" name="Freihand 193">
                    <a:extLst>
                      <a:ext uri="{FF2B5EF4-FFF2-40B4-BE49-F238E27FC236}">
                        <a16:creationId xmlns:a16="http://schemas.microsoft.com/office/drawing/2014/main" id="{5B0CCC89-0828-4737-8D78-176B87F6BEEE}"/>
                      </a:ext>
                    </a:extLst>
                  </p14:cNvPr>
                  <p14:cNvContentPartPr/>
                  <p14:nvPr/>
                </p14:nvContentPartPr>
                <p14:xfrm>
                  <a:off x="10001330" y="4352540"/>
                  <a:ext cx="182880" cy="583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22D49C87-A50E-48A5-8C12-512C6F2CF3D7}"/>
                      </a:ext>
                    </a:extLst>
                  </p:cNvPr>
                  <p:cNvPicPr/>
                  <p:nvPr/>
                </p:nvPicPr>
                <p:blipFill>
                  <a:blip r:embed="rId394"/>
                  <a:stretch>
                    <a:fillRect/>
                  </a:stretch>
                </p:blipFill>
                <p:spPr>
                  <a:xfrm>
                    <a:off x="9992330" y="4343540"/>
                    <a:ext cx="200520" cy="7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5">
                <p14:nvContentPartPr>
                  <p14:cNvPr id="195" name="Freihand 194">
                    <a:extLst>
                      <a:ext uri="{FF2B5EF4-FFF2-40B4-BE49-F238E27FC236}">
                        <a16:creationId xmlns:a16="http://schemas.microsoft.com/office/drawing/2014/main" id="{61A9FF55-1703-4532-829B-4DDD0DA8C093}"/>
                      </a:ext>
                    </a:extLst>
                  </p14:cNvPr>
                  <p14:cNvContentPartPr/>
                  <p14:nvPr/>
                </p14:nvContentPartPr>
                <p14:xfrm>
                  <a:off x="9990315" y="4299620"/>
                  <a:ext cx="163440" cy="89640"/>
                </p14:xfrm>
              </p:contentPart>
            </mc:Choice>
            <mc:Fallback xmlns="">
              <p:pic>
                <p:nvPicPr>
                  <p:cNvPr id="195" name="Freihand 194">
                    <a:extLst>
                      <a:ext uri="{FF2B5EF4-FFF2-40B4-BE49-F238E27FC236}">
                        <a16:creationId xmlns:a16="http://schemas.microsoft.com/office/drawing/2014/main" id="{61A9FF55-1703-4532-829B-4DDD0DA8C093}"/>
                      </a:ext>
                    </a:extLst>
                  </p:cNvPr>
                  <p:cNvPicPr/>
                  <p:nvPr/>
                </p:nvPicPr>
                <p:blipFill>
                  <a:blip r:embed="rId396"/>
                  <a:stretch>
                    <a:fillRect/>
                  </a:stretch>
                </p:blipFill>
                <p:spPr>
                  <a:xfrm>
                    <a:off x="9981295" y="4290620"/>
                    <a:ext cx="181119" cy="107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7">
                <p14:nvContentPartPr>
                  <p14:cNvPr id="196" name="Freihand 195">
                    <a:extLst>
                      <a:ext uri="{FF2B5EF4-FFF2-40B4-BE49-F238E27FC236}">
                        <a16:creationId xmlns:a16="http://schemas.microsoft.com/office/drawing/2014/main" id="{13DBC304-A2CA-4117-B102-0C113A434749}"/>
                      </a:ext>
                    </a:extLst>
                  </p14:cNvPr>
                  <p14:cNvContentPartPr/>
                  <p14:nvPr/>
                </p14:nvContentPartPr>
                <p14:xfrm>
                  <a:off x="10282850" y="4334540"/>
                  <a:ext cx="166680" cy="85680"/>
                </p14:xfrm>
              </p:contentPart>
            </mc:Choice>
            <mc:Fallback xmlns="">
              <p:pic>
                <p:nvPicPr>
                  <p:cNvPr id="36" name="Freihand 35">
                    <a:extLst>
                      <a:ext uri="{FF2B5EF4-FFF2-40B4-BE49-F238E27FC236}">
                        <a16:creationId xmlns:a16="http://schemas.microsoft.com/office/drawing/2014/main" id="{0F6E4937-F632-4FE0-91C2-AACAAF4A58D9}"/>
                      </a:ext>
                    </a:extLst>
                  </p:cNvPr>
                  <p:cNvPicPr/>
                  <p:nvPr/>
                </p:nvPicPr>
                <p:blipFill>
                  <a:blip r:embed="rId398"/>
                  <a:stretch>
                    <a:fillRect/>
                  </a:stretch>
                </p:blipFill>
                <p:spPr>
                  <a:xfrm>
                    <a:off x="10274210" y="4325900"/>
                    <a:ext cx="184320" cy="103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9">
                <p14:nvContentPartPr>
                  <p14:cNvPr id="197" name="Freihand 196">
                    <a:extLst>
                      <a:ext uri="{FF2B5EF4-FFF2-40B4-BE49-F238E27FC236}">
                        <a16:creationId xmlns:a16="http://schemas.microsoft.com/office/drawing/2014/main" id="{C3F89B0E-7625-48E9-9619-EE68985EB2B8}"/>
                      </a:ext>
                    </a:extLst>
                  </p14:cNvPr>
                  <p14:cNvContentPartPr/>
                  <p14:nvPr/>
                </p14:nvContentPartPr>
                <p14:xfrm>
                  <a:off x="10273246" y="4322660"/>
                  <a:ext cx="147240" cy="92880"/>
                </p14:xfrm>
              </p:contentPart>
            </mc:Choice>
            <mc:Fallback xmlns="">
              <p:pic>
                <p:nvPicPr>
                  <p:cNvPr id="197" name="Freihand 196">
                    <a:extLst>
                      <a:ext uri="{FF2B5EF4-FFF2-40B4-BE49-F238E27FC236}">
                        <a16:creationId xmlns:a16="http://schemas.microsoft.com/office/drawing/2014/main" id="{C3F89B0E-7625-48E9-9619-EE68985EB2B8}"/>
                      </a:ext>
                    </a:extLst>
                  </p:cNvPr>
                  <p:cNvPicPr/>
                  <p:nvPr/>
                </p:nvPicPr>
                <p:blipFill>
                  <a:blip r:embed="rId400"/>
                  <a:stretch>
                    <a:fillRect/>
                  </a:stretch>
                </p:blipFill>
                <p:spPr>
                  <a:xfrm>
                    <a:off x="10264246" y="4313660"/>
                    <a:ext cx="164880" cy="1105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201" name="Gewitterblitz 200">
            <a:extLst>
              <a:ext uri="{FF2B5EF4-FFF2-40B4-BE49-F238E27FC236}">
                <a16:creationId xmlns:a16="http://schemas.microsoft.com/office/drawing/2014/main" id="{DFF18231-E58F-447B-8897-E8EE170600CA}"/>
              </a:ext>
            </a:extLst>
          </p:cNvPr>
          <p:cNvSpPr/>
          <p:nvPr/>
        </p:nvSpPr>
        <p:spPr>
          <a:xfrm>
            <a:off x="5211937" y="2998942"/>
            <a:ext cx="415549" cy="652785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6701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159" grpId="0" animBg="1"/>
      <p:bldP spid="160" grpId="0" animBg="1"/>
      <p:bldP spid="161" grpId="0" animBg="1"/>
      <p:bldP spid="162" grpId="0" animBg="1"/>
      <p:bldP spid="163" grpId="0" animBg="1"/>
      <p:bldP spid="171" grpId="0"/>
      <p:bldP spid="178" grpId="0" animBg="1"/>
      <p:bldP spid="20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0237911"/>
              </p:ext>
            </p:extLst>
          </p:nvPr>
        </p:nvGraphicFramePr>
        <p:xfrm>
          <a:off x="267584" y="367531"/>
          <a:ext cx="11703699" cy="64138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Software and Data Integrity </a:t>
                      </a:r>
                      <a:r>
                        <a:rPr lang="de-DE" sz="3200" b="1" i="0" u="none" dirty="0" err="1">
                          <a:latin typeface="+mj-lt"/>
                        </a:rPr>
                        <a:t>Failures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Manipulate the application itself or the application’s data.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 process (e.g. 4 eyes principle) for all code changes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 access control for CI/CD pipeline and servers / DBs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Obtain 3</a:t>
                      </a:r>
                      <a:r>
                        <a:rPr lang="en-US" sz="1800" b="0" i="0" kern="1200" baseline="30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party components from trusted sources only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TLS for all communication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Explicitly ensure integrity (e.g. via digital signatures) for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updates / software packages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critical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serialized data streams</a:t>
                      </a:r>
                      <a:endParaRPr lang="en-US" sz="16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700894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8989725"/>
              </p:ext>
            </p:extLst>
          </p:nvPr>
        </p:nvGraphicFramePr>
        <p:xfrm>
          <a:off x="267584" y="367531"/>
          <a:ext cx="11703699" cy="64138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Software and Data Integrity </a:t>
                      </a:r>
                      <a:r>
                        <a:rPr lang="de-DE" sz="3200" b="1" i="0" u="none" dirty="0" err="1">
                          <a:latin typeface="+mj-lt"/>
                        </a:rPr>
                        <a:t>Failures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Manipulate the application itself or the application’s data.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Diverse manipulation options along the whole application lifecycle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 process (e.g. 4 eyes principle) for all code changes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 access control for CI/CD pipeline and servers / DBs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Obtain 3</a:t>
                      </a:r>
                      <a:r>
                        <a:rPr lang="en-US" sz="1800" b="0" i="0" kern="1200" baseline="30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party components from trusted sources only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TLS for all communication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Explicitly ensure integrity (e.g. via digital signatures) for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updates / software packages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critical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serialized data streams</a:t>
                      </a:r>
                      <a:endParaRPr lang="en-US" sz="16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93500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0004967"/>
              </p:ext>
            </p:extLst>
          </p:nvPr>
        </p:nvGraphicFramePr>
        <p:xfrm>
          <a:off x="267584" y="367531"/>
          <a:ext cx="11703699" cy="64138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Software and Data Integrity </a:t>
                      </a:r>
                      <a:r>
                        <a:rPr lang="de-DE" sz="3200" b="1" i="0" u="none" dirty="0" err="1">
                          <a:latin typeface="+mj-lt"/>
                        </a:rPr>
                        <a:t>Failures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Manipulate the application itself or the application’s data.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Diverse manipulation options along the whole application lifecycle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 process (e.g. 4 eyes principle) for all code changes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 access control for CI/CD pipeline and servers / DBs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Obtain 3</a:t>
                      </a:r>
                      <a:r>
                        <a:rPr lang="en-US" sz="1800" b="0" i="0" kern="1200" baseline="30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party components from trusted sources only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TLS for all communication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Explicitly ensure integrity (e.g. via digital signatures) for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updates / software packages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critical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serialized data streams</a:t>
                      </a:r>
                      <a:endParaRPr lang="en-US" sz="16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370022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5824960"/>
              </p:ext>
            </p:extLst>
          </p:nvPr>
        </p:nvGraphicFramePr>
        <p:xfrm>
          <a:off x="267584" y="367531"/>
          <a:ext cx="11703699" cy="64138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Software and Data Integrity </a:t>
                      </a:r>
                      <a:r>
                        <a:rPr lang="de-DE" sz="3200" b="1" i="0" u="none" dirty="0" err="1">
                          <a:latin typeface="+mj-lt"/>
                        </a:rPr>
                        <a:t>Failures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Manipulate the application itself or the application’s data.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Diverse manipulation options along the whole application lifecycle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 process (e.g. 4 eyes principle) for all code changes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 access control for CI/CD pipeline and servers / DBs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Obtain 3</a:t>
                      </a:r>
                      <a:r>
                        <a:rPr lang="en-US" sz="1800" b="0" i="0" kern="1200" baseline="30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party components from trusted sources only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TLS for all communication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Explicitly ensure integrity (e.g. via digital signatures) for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updates / software packages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critical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serialized data streams</a:t>
                      </a:r>
                      <a:endParaRPr lang="en-US" sz="16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977749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3333020"/>
              </p:ext>
            </p:extLst>
          </p:nvPr>
        </p:nvGraphicFramePr>
        <p:xfrm>
          <a:off x="267584" y="367531"/>
          <a:ext cx="11703699" cy="64138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Software and Data Integrity </a:t>
                      </a:r>
                      <a:r>
                        <a:rPr lang="de-DE" sz="3200" b="1" i="0" u="none" dirty="0" err="1">
                          <a:latin typeface="+mj-lt"/>
                        </a:rPr>
                        <a:t>Failures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Manipulate the application itself or the application’s data.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Diverse manipulation options along the whole application lifecycle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 process (e.g. 4 eyes principle) for all code changes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 access control for CI/CD pipeline and servers / DBs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Obtain 3</a:t>
                      </a:r>
                      <a:r>
                        <a:rPr lang="en-US" sz="1800" b="0" i="0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party components from trusted sources only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TLS for all communication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Explicitly ensure integrity (e.g. via digital signatures) for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updates / software packages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critical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serialized data streams</a:t>
                      </a:r>
                      <a:endParaRPr lang="en-US" sz="16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9863453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5038827"/>
              </p:ext>
            </p:extLst>
          </p:nvPr>
        </p:nvGraphicFramePr>
        <p:xfrm>
          <a:off x="267584" y="367531"/>
          <a:ext cx="11703699" cy="64138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Software and Data Integrity </a:t>
                      </a:r>
                      <a:r>
                        <a:rPr lang="de-DE" sz="3200" b="1" i="0" u="none" dirty="0" err="1">
                          <a:latin typeface="+mj-lt"/>
                        </a:rPr>
                        <a:t>Failures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Manipulate the application itself or the application’s data.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Diverse manipulation options along the whole application lifecycle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 process (e.g. 4 eyes principle) for all code changes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 access control for CI/CD pipeline and servers / DBs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Obtain 3</a:t>
                      </a:r>
                      <a:r>
                        <a:rPr lang="en-US" sz="1800" b="0" i="0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party components from trusted sources only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TLS for all communication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Explicitly ensure integrity (e.g. via digital signatures) for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updates / software packages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critical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serialized data streams</a:t>
                      </a:r>
                      <a:endParaRPr lang="en-US" sz="16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56193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5733739"/>
              </p:ext>
            </p:extLst>
          </p:nvPr>
        </p:nvGraphicFramePr>
        <p:xfrm>
          <a:off x="267584" y="367531"/>
          <a:ext cx="11703699" cy="64138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Software and Data Integrity </a:t>
                      </a:r>
                      <a:r>
                        <a:rPr lang="de-DE" sz="3200" b="1" i="0" u="none" dirty="0" err="1">
                          <a:latin typeface="+mj-lt"/>
                        </a:rPr>
                        <a:t>Failures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Manipulate the application itself or the application’s data.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Diverse manipulation options along the whole application lifecycle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 process (e.g. 4 eyes principle) for all code changes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 access control for CI/CD pipeline and servers / DBs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Obtain 3</a:t>
                      </a:r>
                      <a:r>
                        <a:rPr lang="en-US" sz="1800" b="0" i="0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party components from trusted sources only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TLS for all communication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Explicitly ensure integrity (e.g. via digital signatures) for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updates / software packages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critical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serialized data streams</a:t>
                      </a: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200435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5340069"/>
              </p:ext>
            </p:extLst>
          </p:nvPr>
        </p:nvGraphicFramePr>
        <p:xfrm>
          <a:off x="267584" y="367531"/>
          <a:ext cx="11703699" cy="64138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Software and Data Integrity </a:t>
                      </a:r>
                      <a:r>
                        <a:rPr lang="de-DE" sz="3200" b="1" i="0" u="none" dirty="0" err="1">
                          <a:latin typeface="+mj-lt"/>
                        </a:rPr>
                        <a:t>Failures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Manipulate the application itself or the application’s data.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Diverse manipulation options along the whole application lifecycle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 process (e.g. 4 eyes principle) for all code changes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 access control for CI/CD pipeline and servers / DBs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Obtain 3</a:t>
                      </a:r>
                      <a:r>
                        <a:rPr lang="en-US" sz="1800" b="0" i="0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party components from trusted sources only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TLS for all communication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Explicitly ensure integrity (e.g. via digital signatures) for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updates / software packages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critical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serialized data streams</a:t>
                      </a: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A08:2021-Software and Data Integrity Failures</a:t>
                      </a: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40853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C7C623-FA5F-46E2-82F9-21DB0199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Flaw vs.</a:t>
            </a:r>
            <a:br>
              <a:rPr lang="en-US" dirty="0"/>
            </a:br>
            <a:r>
              <a:rPr lang="en-US" dirty="0"/>
              <a:t>Implementation Defect 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F9614C80-1FCA-451C-B694-9FBF6D41E8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8337592"/>
              </p:ext>
            </p:extLst>
          </p:nvPr>
        </p:nvGraphicFramePr>
        <p:xfrm>
          <a:off x="419100" y="2298065"/>
          <a:ext cx="11353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825">
                  <a:extLst>
                    <a:ext uri="{9D8B030D-6E8A-4147-A177-3AD203B41FA5}">
                      <a16:colId xmlns:a16="http://schemas.microsoft.com/office/drawing/2014/main" val="2887680369"/>
                    </a:ext>
                  </a:extLst>
                </a:gridCol>
                <a:gridCol w="5383975">
                  <a:extLst>
                    <a:ext uri="{9D8B030D-6E8A-4147-A177-3AD203B41FA5}">
                      <a16:colId xmlns:a16="http://schemas.microsoft.com/office/drawing/2014/main" val="2988429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Design Flaw / Insecure Design</a:t>
                      </a:r>
                    </a:p>
                    <a:p>
                      <a:pPr algn="ctr"/>
                      <a:endParaRPr lang="en-US" sz="20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Implementation Defect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759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Client-side security checks only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Error in a regex for input validation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024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Credential recovery solely relies on “security questions”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87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001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991413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1063951"/>
              </p:ext>
            </p:extLst>
          </p:nvPr>
        </p:nvGraphicFramePr>
        <p:xfrm>
          <a:off x="267584" y="367531"/>
          <a:ext cx="11703699" cy="64138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Software and Data Integrity </a:t>
                      </a:r>
                      <a:r>
                        <a:rPr lang="de-DE" sz="3200" b="1" i="0" u="none" dirty="0" err="1">
                          <a:latin typeface="+mj-lt"/>
                        </a:rPr>
                        <a:t>Failures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Manipulate the application itself or the application’s data.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Diverse manipulation options along the whole application lifecycle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 process (e.g. 4 eyes principle) for all code changes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 access control for CI/CD pipeline and servers / DBs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Obtain 3</a:t>
                      </a:r>
                      <a:r>
                        <a:rPr lang="en-US" sz="1800" b="0" i="0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party components from trusted sources only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TLS for all communication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Explicitly ensure integrity (e.g. via digital signatures) for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updates / software packages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critical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serialized data streams</a:t>
                      </a: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A08:2021-Software and Data Integrity Failures</a:t>
                      </a: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AT" sz="1800" dirty="0" err="1"/>
                        <a:t>Define</a:t>
                      </a:r>
                      <a:r>
                        <a:rPr lang="de-AT" sz="1800" dirty="0"/>
                        <a:t> an </a:t>
                      </a:r>
                      <a:r>
                        <a:rPr lang="de-AT" sz="1800" dirty="0" err="1"/>
                        <a:t>approach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that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ensures</a:t>
                      </a:r>
                      <a:r>
                        <a:rPr lang="de-AT" sz="1800" dirty="0"/>
                        <a:t> all </a:t>
                      </a:r>
                      <a:r>
                        <a:rPr lang="de-AT" sz="1800" dirty="0" err="1"/>
                        <a:t>data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are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explicitly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validated</a:t>
                      </a:r>
                      <a:r>
                        <a:rPr lang="de-AT" sz="1800" dirty="0"/>
                        <a:t>.“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187969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E9D99A-18F0-41BA-AB07-4A8F59BB2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 / Deserialization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EF6115-EFB1-4C62-BC7B-22732480B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Serialization</a:t>
            </a:r>
          </a:p>
          <a:p>
            <a:pPr lvl="1"/>
            <a:r>
              <a:rPr lang="en-US" dirty="0"/>
              <a:t>turns objects into a data format suitable for storage and communication</a:t>
            </a:r>
          </a:p>
          <a:p>
            <a:pPr lvl="2"/>
            <a:r>
              <a:rPr lang="en-US" dirty="0"/>
              <a:t>e.g. JSON, XML, Binary …</a:t>
            </a:r>
          </a:p>
          <a:p>
            <a:pPr lvl="1"/>
            <a:endParaRPr lang="en-US" dirty="0"/>
          </a:p>
          <a:p>
            <a:r>
              <a:rPr lang="en-US" dirty="0"/>
              <a:t>Deserialization</a:t>
            </a:r>
          </a:p>
          <a:p>
            <a:pPr lvl="1"/>
            <a:r>
              <a:rPr lang="en-US" dirty="0"/>
              <a:t>restores objects from some data format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45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4598AB3-9298-43CC-81C8-D8A6F7E63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77" y="245658"/>
            <a:ext cx="4124325" cy="116205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F6728F1-D864-4B99-8D41-D72BA5DBBF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688"/>
          <a:stretch/>
        </p:blipFill>
        <p:spPr>
          <a:xfrm>
            <a:off x="353377" y="1813473"/>
            <a:ext cx="5915025" cy="116205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EFB142C-30CE-42C2-9236-E526557753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377" y="3381289"/>
            <a:ext cx="10530840" cy="323105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513DC31-A7F4-4F9D-A553-8E6C669CB0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8965" y="715327"/>
            <a:ext cx="478155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74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CCDDFD46-5E4F-4DBD-A9F6-0D3E702EC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9797" y="2221944"/>
            <a:ext cx="6060165" cy="1410653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AE96C4F3-88A9-47E5-BC64-DAB2998994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327"/>
          <a:stretch/>
        </p:blipFill>
        <p:spPr>
          <a:xfrm>
            <a:off x="1653621" y="4092892"/>
            <a:ext cx="8869517" cy="27336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1A1351E0-ED34-4B92-BC53-2FC9F0EFD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038" y="2050601"/>
            <a:ext cx="5743245" cy="174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86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E5557FD0-A16B-4A11-8676-54C6F5B77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732710"/>
            <a:ext cx="7322820" cy="496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07008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FE96E4DC-ED24-4C9C-9163-2848A249E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222" y="1552575"/>
            <a:ext cx="5913624" cy="3347085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77990139-BBCE-49A2-B8DC-2B0894AF7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2349" y="2681287"/>
            <a:ext cx="3710789" cy="178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85652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394572C4-C18D-416A-8E69-A86F5C755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891" y="814863"/>
            <a:ext cx="8388218" cy="522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1163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67CDDDB-DE3B-4590-B608-CF28B15FC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289" y="741045"/>
            <a:ext cx="6781422" cy="156781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4EE30A7-4BFC-4871-A594-C310A77EC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367" y="2551747"/>
            <a:ext cx="7165265" cy="22193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2611B2CF-4E07-40FD-87B0-94F45C4946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6449" y="3016567"/>
            <a:ext cx="80391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03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09558809-E7DC-4D25-95CA-ECE79AD8B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159" y="5134407"/>
            <a:ext cx="5600700" cy="120967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AC348B08-0B76-46B7-A236-C94BA92F4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572" y="491490"/>
            <a:ext cx="814387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0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5596525-DF17-4916-BEE7-A3983D4BC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PHP Deserialization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AE66B74-D9EA-46CD-8F17-222D61AC0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05160" cy="490283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At least three possible problems:</a:t>
            </a:r>
          </a:p>
          <a:p>
            <a:endParaRPr lang="en-US" dirty="0"/>
          </a:p>
          <a:p>
            <a:pPr lvl="1"/>
            <a:r>
              <a:rPr lang="en-US" dirty="0"/>
              <a:t>Missing Input Validation</a:t>
            </a:r>
          </a:p>
          <a:p>
            <a:pPr lvl="2"/>
            <a:r>
              <a:rPr lang="en-US" dirty="0"/>
              <a:t>Objects are often seen as “trusted” and aren’t validated</a:t>
            </a:r>
          </a:p>
          <a:p>
            <a:pPr lvl="3"/>
            <a:r>
              <a:rPr lang="en-US" dirty="0"/>
              <a:t>Nonsense if they come from an untrusted place (e.g. user, remote datastore etc.)</a:t>
            </a:r>
          </a:p>
          <a:p>
            <a:pPr lvl="3"/>
            <a:endParaRPr lang="en-US" dirty="0"/>
          </a:p>
          <a:p>
            <a:pPr lvl="1"/>
            <a:r>
              <a:rPr lang="en-US" dirty="0"/>
              <a:t>Dangerous Code in Magic-Functions</a:t>
            </a:r>
          </a:p>
          <a:p>
            <a:pPr lvl="2"/>
            <a:r>
              <a:rPr lang="en-US" dirty="0"/>
              <a:t>e.g. filesystem-operations, system-interaction, eval, etc.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Bugs in underlying C-Code</a:t>
            </a:r>
          </a:p>
          <a:p>
            <a:pPr lvl="1"/>
            <a:endParaRPr lang="en-US" dirty="0"/>
          </a:p>
          <a:p>
            <a:r>
              <a:rPr lang="en-US" dirty="0"/>
              <a:t>Recommended reading:</a:t>
            </a:r>
          </a:p>
          <a:p>
            <a:pPr lvl="1"/>
            <a:r>
              <a:rPr lang="en-US" dirty="0"/>
              <a:t>https://www.netsparker.com/blog/web-security/untrusted-data-unserialize-php/</a:t>
            </a:r>
          </a:p>
        </p:txBody>
      </p:sp>
    </p:spTree>
    <p:extLst>
      <p:ext uri="{BB962C8B-B14F-4D97-AF65-F5344CB8AC3E}">
        <p14:creationId xmlns:p14="http://schemas.microsoft.com/office/powerpoint/2010/main" val="1917638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C7C623-FA5F-46E2-82F9-21DB0199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Flaw vs.</a:t>
            </a:r>
            <a:br>
              <a:rPr lang="en-US" dirty="0"/>
            </a:br>
            <a:r>
              <a:rPr lang="en-US" dirty="0"/>
              <a:t>Implementation Defect 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F9614C80-1FCA-451C-B694-9FBF6D41E8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8753224"/>
              </p:ext>
            </p:extLst>
          </p:nvPr>
        </p:nvGraphicFramePr>
        <p:xfrm>
          <a:off x="419100" y="2298065"/>
          <a:ext cx="11353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825">
                  <a:extLst>
                    <a:ext uri="{9D8B030D-6E8A-4147-A177-3AD203B41FA5}">
                      <a16:colId xmlns:a16="http://schemas.microsoft.com/office/drawing/2014/main" val="2887680369"/>
                    </a:ext>
                  </a:extLst>
                </a:gridCol>
                <a:gridCol w="5383975">
                  <a:extLst>
                    <a:ext uri="{9D8B030D-6E8A-4147-A177-3AD203B41FA5}">
                      <a16:colId xmlns:a16="http://schemas.microsoft.com/office/drawing/2014/main" val="2988429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Design Flaw / Insecure Design</a:t>
                      </a:r>
                    </a:p>
                    <a:p>
                      <a:pPr algn="ctr"/>
                      <a:endParaRPr lang="en-US" sz="20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Implementation Defect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759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Client-side security checks only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Error in a regex for input validation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024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Credential recovery solely relies on “security questions”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Reset link is guessable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87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001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90498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A70B75-BB47-4B26-9AA7-3222D7B13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Nice example from 2015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2B37CF-AC56-4177-A066-2779942EF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66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Commons Collections Library</a:t>
            </a:r>
          </a:p>
          <a:p>
            <a:pPr lvl="1"/>
            <a:r>
              <a:rPr lang="en-US" dirty="0"/>
              <a:t>Deserialization vulnerability that led to RCE</a:t>
            </a:r>
          </a:p>
          <a:p>
            <a:pPr lvl="1"/>
            <a:r>
              <a:rPr lang="en-US" dirty="0"/>
              <a:t>Extremely popular in Java world</a:t>
            </a:r>
          </a:p>
          <a:p>
            <a:pPr lvl="2"/>
            <a:r>
              <a:rPr lang="en-US" dirty="0"/>
              <a:t>WebSphere</a:t>
            </a:r>
          </a:p>
          <a:p>
            <a:pPr lvl="2"/>
            <a:r>
              <a:rPr lang="en-US" dirty="0" err="1"/>
              <a:t>Jboss</a:t>
            </a:r>
            <a:endParaRPr lang="en-US" dirty="0"/>
          </a:p>
          <a:p>
            <a:pPr lvl="2"/>
            <a:r>
              <a:rPr lang="en-US" dirty="0" err="1"/>
              <a:t>Weblogic</a:t>
            </a:r>
            <a:endParaRPr lang="en-US" dirty="0"/>
          </a:p>
          <a:p>
            <a:pPr lvl="2"/>
            <a:r>
              <a:rPr lang="en-US" dirty="0"/>
              <a:t>Java RMI (Remote Method Invocation)</a:t>
            </a:r>
          </a:p>
          <a:p>
            <a:pPr lvl="2"/>
            <a:r>
              <a:rPr lang="en-US" dirty="0"/>
              <a:t>and every application that directly uses CC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Nice writeup</a:t>
            </a:r>
          </a:p>
          <a:p>
            <a:pPr lvl="2"/>
            <a:r>
              <a:rPr lang="en-US" sz="1800" dirty="0"/>
              <a:t>https://foxglovesecurity.com/2015/11/06/what-do-weblogic-websphere-jboss-jenkins-opennms-and-your-application-have-in-common-this-vulnerability</a:t>
            </a:r>
            <a:r>
              <a:rPr lang="en-US" dirty="0"/>
              <a:t>/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Try it on your own</a:t>
            </a:r>
          </a:p>
          <a:p>
            <a:pPr lvl="2"/>
            <a:r>
              <a:rPr lang="en-US" sz="1800" dirty="0"/>
              <a:t>https://portswigger.net/web-security/deserialization/exploiting/lab-deserialization-exploiting-java-deserialization-with-apache-commons</a:t>
            </a:r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7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0260485"/>
              </p:ext>
            </p:extLst>
          </p:nvPr>
        </p:nvGraphicFramePr>
        <p:xfrm>
          <a:off x="267584" y="367531"/>
          <a:ext cx="11703699" cy="6383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Deserialization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Inject manipulated objects to bypass security checks or execute arbitrary code.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235190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0752556"/>
              </p:ext>
            </p:extLst>
          </p:nvPr>
        </p:nvGraphicFramePr>
        <p:xfrm>
          <a:off x="267584" y="367531"/>
          <a:ext cx="11703699" cy="6383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Deserialization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Inject manipulated objects to bypass security checks or execute arbitrary code.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manipulation of serialized objects.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3467816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431204"/>
              </p:ext>
            </p:extLst>
          </p:nvPr>
        </p:nvGraphicFramePr>
        <p:xfrm>
          <a:off x="267584" y="367531"/>
          <a:ext cx="11703699" cy="6383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Deserialization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Inject manipulated objects to bypass security checks or execute arbitrary code.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manipulation of serialized objects.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deserialization of objects from untrusted sources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08ED524F-DC6E-4FF8-A88B-E47E0114976C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1691047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1037149"/>
              </p:ext>
            </p:extLst>
          </p:nvPr>
        </p:nvGraphicFramePr>
        <p:xfrm>
          <a:off x="267584" y="367531"/>
          <a:ext cx="11703699" cy="6383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Deserialization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Inject manipulated objects to bypass security checks or execute arbitrary code.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manipulation of serialized objects.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deserialization of objects from untrusted sources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using native (de)serialization and use safer alternatives like JSON, XML, YAML (correctly)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e.g.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JSON.parse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(and never eval), correctly configured and hardened parsers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F442535D-E365-4DB3-A751-3E4FB360C050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9332386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8170066"/>
              </p:ext>
            </p:extLst>
          </p:nvPr>
        </p:nvGraphicFramePr>
        <p:xfrm>
          <a:off x="267584" y="367531"/>
          <a:ext cx="11703699" cy="6383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Deserialization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Inject manipulated objects to bypass security checks or execute arbitrary code.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manipulation of serialized objects.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deserialization of objects from untrusted sources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using native (de)serialization and use safer alternatives like JSON, XML, YAML (correctly)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e.g.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JSON.parse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(and never eval), correctly configured and hardened parsers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you use native (de)serialization, only deserialize signed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5B291484-B7F8-4A76-A9A4-57B0FCA5A7DA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6174964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2584983"/>
              </p:ext>
            </p:extLst>
          </p:nvPr>
        </p:nvGraphicFramePr>
        <p:xfrm>
          <a:off x="267584" y="367531"/>
          <a:ext cx="11703699" cy="6383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Deserialization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Inject manipulated objects to bypass security checks or execute arbitrary code.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manipulation of serialized objects.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deserialization of objects from untrusted sources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using native (de)serialization and use safer alternatives like JSON, XML, YAML (correctly)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e.g.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JSON.parse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(and never eval), correctly configured and hardened parsers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you use native (de)serialization, only deserialize signed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Observe language specifics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https://cheatsheetseries.owasp.org/cheatsheets/Deserialization_Cheat_Sheet.html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6FC4324F-0E79-4A69-ADAA-4D9C78CF190D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4750853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2993058"/>
              </p:ext>
            </p:extLst>
          </p:nvPr>
        </p:nvGraphicFramePr>
        <p:xfrm>
          <a:off x="267584" y="367531"/>
          <a:ext cx="11703699" cy="6383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Deserialization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Inject manipulated objects to bypass security checks or execute arbitrary code.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manipulation of serialized objects.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deserialization of objects from untrusted sources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using native (de)serialization and use safer alternatives like JSON, XML, YAML (correctly)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e.g.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JSON.parse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(and never eval), correctly configured and hardened parsers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you use native (de)serialization, only deserialize signed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Observe language specifics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https://cheatsheetseries.owasp.org/cheatsheets/Deserialization_Cheat_Sheet.html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Strictly validate input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83D8B68C-64BE-482A-8D4C-FA2CCDD1A98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1805936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556247"/>
              </p:ext>
            </p:extLst>
          </p:nvPr>
        </p:nvGraphicFramePr>
        <p:xfrm>
          <a:off x="267584" y="367531"/>
          <a:ext cx="11703699" cy="6383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Deserialization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Inject manipulated objects to bypass security checks or execute arbitrary code.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manipulation of serialized objects.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deserialization of objects from untrusted sources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using native (de)serialization and use safer alternatives like JSON, XML, YAML (correctly)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e.g.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JSON.parse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(and never eval), correctly configured and hardened parsers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you use native (de)serialization, only deserialize signed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Observe language specifics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https://cheatsheetseries.owasp.org/cheatsheets/Deserialization_Cheat_Sheet.html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Strictly validate input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A8:2017-Insecure </a:t>
                      </a:r>
                      <a:r>
                        <a:rPr lang="de-AT" sz="1800" dirty="0" err="1"/>
                        <a:t>Deserialization</a:t>
                      </a: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CD01BED6-4622-44A1-8422-1BEBE2B0C2C0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9965831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6123907"/>
              </p:ext>
            </p:extLst>
          </p:nvPr>
        </p:nvGraphicFramePr>
        <p:xfrm>
          <a:off x="267584" y="367531"/>
          <a:ext cx="11703699" cy="6383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Deserialization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Inject manipulated objects to bypass security checks or execute arbitrary code.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manipulation of serialized objects.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deserialization of objects from untrusted sources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using native (de)serialization and use safer alternatives like JSON, XML, YAML (correctly)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e.g.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JSON.parse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(and never eval), correctly configured and hardened parsers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you use native (de)serialization, only deserialize signed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Observe language specifics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https://cheatsheetseries.owasp.org/cheatsheets/Deserialization_Cheat_Sheet.html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Strictly validate input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A8:2017-Insecure </a:t>
                      </a:r>
                      <a:r>
                        <a:rPr lang="de-AT" sz="1800" dirty="0" err="1"/>
                        <a:t>Deserialization</a:t>
                      </a: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AT" sz="1800" dirty="0" err="1"/>
                        <a:t>Define</a:t>
                      </a:r>
                      <a:r>
                        <a:rPr lang="de-AT" sz="1800" dirty="0"/>
                        <a:t> an </a:t>
                      </a:r>
                      <a:r>
                        <a:rPr lang="de-AT" sz="1800" dirty="0" err="1"/>
                        <a:t>approach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that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ensures</a:t>
                      </a:r>
                      <a:r>
                        <a:rPr lang="de-AT" sz="1800" dirty="0"/>
                        <a:t> all </a:t>
                      </a:r>
                      <a:r>
                        <a:rPr lang="de-AT" sz="1800" dirty="0" err="1"/>
                        <a:t>data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are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explicitly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validated</a:t>
                      </a:r>
                      <a:r>
                        <a:rPr lang="de-AT" sz="1800" dirty="0"/>
                        <a:t>.“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B7C8B713-D995-4746-944C-5443EA017724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54392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C7C623-FA5F-46E2-82F9-21DB0199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Flaw vs.</a:t>
            </a:r>
            <a:br>
              <a:rPr lang="en-US" dirty="0"/>
            </a:br>
            <a:r>
              <a:rPr lang="en-US" dirty="0"/>
              <a:t>Implementation Defect 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F9614C80-1FCA-451C-B694-9FBF6D41E8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5251664"/>
              </p:ext>
            </p:extLst>
          </p:nvPr>
        </p:nvGraphicFramePr>
        <p:xfrm>
          <a:off x="419100" y="2298065"/>
          <a:ext cx="11353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825">
                  <a:extLst>
                    <a:ext uri="{9D8B030D-6E8A-4147-A177-3AD203B41FA5}">
                      <a16:colId xmlns:a16="http://schemas.microsoft.com/office/drawing/2014/main" val="2887680369"/>
                    </a:ext>
                  </a:extLst>
                </a:gridCol>
                <a:gridCol w="5383975">
                  <a:extLst>
                    <a:ext uri="{9D8B030D-6E8A-4147-A177-3AD203B41FA5}">
                      <a16:colId xmlns:a16="http://schemas.microsoft.com/office/drawing/2014/main" val="2988429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Design Flaw / Insecure Design</a:t>
                      </a:r>
                    </a:p>
                    <a:p>
                      <a:pPr algn="ctr"/>
                      <a:endParaRPr lang="en-US" sz="20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Implementation Defect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759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Client-side security checks only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Error in a regex for input validation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024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Credential recovery solely relies on “security questions”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Reset link is guessable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87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Firmware update integrity isn’t ensured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001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597551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Gruppieren 346">
            <a:extLst>
              <a:ext uri="{FF2B5EF4-FFF2-40B4-BE49-F238E27FC236}">
                <a16:creationId xmlns:a16="http://schemas.microsoft.com/office/drawing/2014/main" id="{F333677C-D7A0-40ED-8082-B4C09F7EF157}"/>
              </a:ext>
            </a:extLst>
          </p:cNvPr>
          <p:cNvGrpSpPr/>
          <p:nvPr/>
        </p:nvGrpSpPr>
        <p:grpSpPr>
          <a:xfrm>
            <a:off x="215871" y="2901025"/>
            <a:ext cx="2266560" cy="1233360"/>
            <a:chOff x="8755481" y="4747220"/>
            <a:chExt cx="2266560" cy="1233360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BC00FA6C-8B8A-49E4-A59C-5571D325E63D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F8BD7ECE-2547-4FB2-8F87-0B4C67C484F9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E88C85D3-7040-4903-9DAE-9EA07547AC49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4043B649-FA68-4A6C-B7D6-DEF52F2E204E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D10EEC29-1EAE-4801-ABAD-D478EC3EF508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1B6E32F6-2C26-4A7C-89A3-7EB3EE21CCE8}"/>
              </a:ext>
            </a:extLst>
          </p:cNvPr>
          <p:cNvGrpSpPr/>
          <p:nvPr/>
        </p:nvGrpSpPr>
        <p:grpSpPr>
          <a:xfrm>
            <a:off x="2657599" y="48132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459D5AA5-2B77-4B34-AF5F-C650D9115D33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56" name="Freihand 55">
                  <a:extLst>
                    <a:ext uri="{FF2B5EF4-FFF2-40B4-BE49-F238E27FC236}">
                      <a16:creationId xmlns:a16="http://schemas.microsoft.com/office/drawing/2014/main" id="{459D5AA5-2B77-4B34-AF5F-C650D9115D3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9" name="Gruppieren 78">
              <a:extLst>
                <a:ext uri="{FF2B5EF4-FFF2-40B4-BE49-F238E27FC236}">
                  <a16:creationId xmlns:a16="http://schemas.microsoft.com/office/drawing/2014/main" id="{FB03E7A1-C48F-4459-B21D-D22C8E7B35C3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57" name="Freihand 56">
                    <a:extLst>
                      <a:ext uri="{FF2B5EF4-FFF2-40B4-BE49-F238E27FC236}">
                        <a16:creationId xmlns:a16="http://schemas.microsoft.com/office/drawing/2014/main" id="{82C9467F-6520-492E-8D61-C8445C4B76D6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57" name="Freihand 56">
                    <a:extLst>
                      <a:ext uri="{FF2B5EF4-FFF2-40B4-BE49-F238E27FC236}">
                        <a16:creationId xmlns:a16="http://schemas.microsoft.com/office/drawing/2014/main" id="{82C9467F-6520-492E-8D61-C8445C4B76D6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58" name="Freihand 57">
                    <a:extLst>
                      <a:ext uri="{FF2B5EF4-FFF2-40B4-BE49-F238E27FC236}">
                        <a16:creationId xmlns:a16="http://schemas.microsoft.com/office/drawing/2014/main" id="{6B78A991-640B-47AD-A142-0E430BEF8095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58" name="Freihand 57">
                    <a:extLst>
                      <a:ext uri="{FF2B5EF4-FFF2-40B4-BE49-F238E27FC236}">
                        <a16:creationId xmlns:a16="http://schemas.microsoft.com/office/drawing/2014/main" id="{6B78A991-640B-47AD-A142-0E430BEF8095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60" name="Freihand 59">
                    <a:extLst>
                      <a:ext uri="{FF2B5EF4-FFF2-40B4-BE49-F238E27FC236}">
                        <a16:creationId xmlns:a16="http://schemas.microsoft.com/office/drawing/2014/main" id="{0E4DD145-9338-4C0E-9397-C83466B38D28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60" name="Freihand 59">
                    <a:extLst>
                      <a:ext uri="{FF2B5EF4-FFF2-40B4-BE49-F238E27FC236}">
                        <a16:creationId xmlns:a16="http://schemas.microsoft.com/office/drawing/2014/main" id="{0E4DD145-9338-4C0E-9397-C83466B38D28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61" name="Freihand 60">
                    <a:extLst>
                      <a:ext uri="{FF2B5EF4-FFF2-40B4-BE49-F238E27FC236}">
                        <a16:creationId xmlns:a16="http://schemas.microsoft.com/office/drawing/2014/main" id="{39A0AB57-2947-4F8F-8589-A1CB75BFB89F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61" name="Freihand 60">
                    <a:extLst>
                      <a:ext uri="{FF2B5EF4-FFF2-40B4-BE49-F238E27FC236}">
                        <a16:creationId xmlns:a16="http://schemas.microsoft.com/office/drawing/2014/main" id="{39A0AB57-2947-4F8F-8589-A1CB75BFB89F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62" name="Freihand 61">
                    <a:extLst>
                      <a:ext uri="{FF2B5EF4-FFF2-40B4-BE49-F238E27FC236}">
                        <a16:creationId xmlns:a16="http://schemas.microsoft.com/office/drawing/2014/main" id="{3492F0A9-1BBB-450F-ACDD-0FFCDB9C44EE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62" name="Freihand 61">
                    <a:extLst>
                      <a:ext uri="{FF2B5EF4-FFF2-40B4-BE49-F238E27FC236}">
                        <a16:creationId xmlns:a16="http://schemas.microsoft.com/office/drawing/2014/main" id="{3492F0A9-1BBB-450F-ACDD-0FFCDB9C44EE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64" name="Freihand 63">
                    <a:extLst>
                      <a:ext uri="{FF2B5EF4-FFF2-40B4-BE49-F238E27FC236}">
                        <a16:creationId xmlns:a16="http://schemas.microsoft.com/office/drawing/2014/main" id="{D1A7DAD7-0089-45C9-9E8D-1B25AF53A451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64" name="Freihand 63">
                    <a:extLst>
                      <a:ext uri="{FF2B5EF4-FFF2-40B4-BE49-F238E27FC236}">
                        <a16:creationId xmlns:a16="http://schemas.microsoft.com/office/drawing/2014/main" id="{D1A7DAD7-0089-45C9-9E8D-1B25AF53A451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151FEF26-95B9-40FB-8665-1D77A459552C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66" name="Freihand 65">
                    <a:extLst>
                      <a:ext uri="{FF2B5EF4-FFF2-40B4-BE49-F238E27FC236}">
                        <a16:creationId xmlns:a16="http://schemas.microsoft.com/office/drawing/2014/main" id="{151FEF26-95B9-40FB-8665-1D77A459552C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381FC22C-D979-480D-AAD0-D1EF673B5DA3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67" name="Freihand 66">
                    <a:extLst>
                      <a:ext uri="{FF2B5EF4-FFF2-40B4-BE49-F238E27FC236}">
                        <a16:creationId xmlns:a16="http://schemas.microsoft.com/office/drawing/2014/main" id="{381FC22C-D979-480D-AAD0-D1EF673B5DA3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D802C3A6-1AE8-4AB8-A297-D301BB70B8C0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69" name="Freihand 68">
                    <a:extLst>
                      <a:ext uri="{FF2B5EF4-FFF2-40B4-BE49-F238E27FC236}">
                        <a16:creationId xmlns:a16="http://schemas.microsoft.com/office/drawing/2014/main" id="{D802C3A6-1AE8-4AB8-A297-D301BB70B8C0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71" name="Freihand 70">
                    <a:extLst>
                      <a:ext uri="{FF2B5EF4-FFF2-40B4-BE49-F238E27FC236}">
                        <a16:creationId xmlns:a16="http://schemas.microsoft.com/office/drawing/2014/main" id="{FDAC1CFB-1A7F-441B-A7E5-045FC3B97A60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71" name="Freihand 70">
                    <a:extLst>
                      <a:ext uri="{FF2B5EF4-FFF2-40B4-BE49-F238E27FC236}">
                        <a16:creationId xmlns:a16="http://schemas.microsoft.com/office/drawing/2014/main" id="{FDAC1CFB-1A7F-441B-A7E5-045FC3B97A60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73" name="Freihand 72">
                    <a:extLst>
                      <a:ext uri="{FF2B5EF4-FFF2-40B4-BE49-F238E27FC236}">
                        <a16:creationId xmlns:a16="http://schemas.microsoft.com/office/drawing/2014/main" id="{BB70DBF1-15F1-45B2-B491-E08A7592C770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73" name="Freihand 72">
                    <a:extLst>
                      <a:ext uri="{FF2B5EF4-FFF2-40B4-BE49-F238E27FC236}">
                        <a16:creationId xmlns:a16="http://schemas.microsoft.com/office/drawing/2014/main" id="{BB70DBF1-15F1-45B2-B491-E08A7592C770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75" name="Freihand 74">
                    <a:extLst>
                      <a:ext uri="{FF2B5EF4-FFF2-40B4-BE49-F238E27FC236}">
                        <a16:creationId xmlns:a16="http://schemas.microsoft.com/office/drawing/2014/main" id="{DFEC1ED5-AAF3-4743-BC9B-350BBE0942F9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75" name="Freihand 74">
                    <a:extLst>
                      <a:ext uri="{FF2B5EF4-FFF2-40B4-BE49-F238E27FC236}">
                        <a16:creationId xmlns:a16="http://schemas.microsoft.com/office/drawing/2014/main" id="{DFEC1ED5-AAF3-4743-BC9B-350BBE0942F9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76" name="Freihand 75">
                    <a:extLst>
                      <a:ext uri="{FF2B5EF4-FFF2-40B4-BE49-F238E27FC236}">
                        <a16:creationId xmlns:a16="http://schemas.microsoft.com/office/drawing/2014/main" id="{D8EC029D-F998-44A2-81A1-0C2225BF4576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76" name="Freihand 75">
                    <a:extLst>
                      <a:ext uri="{FF2B5EF4-FFF2-40B4-BE49-F238E27FC236}">
                        <a16:creationId xmlns:a16="http://schemas.microsoft.com/office/drawing/2014/main" id="{D8EC029D-F998-44A2-81A1-0C2225BF4576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">
                <p14:nvContentPartPr>
                  <p14:cNvPr id="78" name="Freihand 77">
                    <a:extLst>
                      <a:ext uri="{FF2B5EF4-FFF2-40B4-BE49-F238E27FC236}">
                        <a16:creationId xmlns:a16="http://schemas.microsoft.com/office/drawing/2014/main" id="{42ABD6A1-45A4-4B3D-8299-B6D66265B69A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78" name="Freihand 77">
                    <a:extLst>
                      <a:ext uri="{FF2B5EF4-FFF2-40B4-BE49-F238E27FC236}">
                        <a16:creationId xmlns:a16="http://schemas.microsoft.com/office/drawing/2014/main" id="{42ABD6A1-45A4-4B3D-8299-B6D66265B69A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FAF0F2D7-D4B5-44E6-AB4E-2C1A8C491EEA}"/>
              </a:ext>
            </a:extLst>
          </p:cNvPr>
          <p:cNvGrpSpPr/>
          <p:nvPr/>
        </p:nvGrpSpPr>
        <p:grpSpPr>
          <a:xfrm>
            <a:off x="4086914" y="48114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2" name="Freihand 81">
                  <a:extLst>
                    <a:ext uri="{FF2B5EF4-FFF2-40B4-BE49-F238E27FC236}">
                      <a16:creationId xmlns:a16="http://schemas.microsoft.com/office/drawing/2014/main" id="{61327646-BB58-4CE8-82B4-FFD5AC5156A3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82" name="Freihand 81">
                  <a:extLst>
                    <a:ext uri="{FF2B5EF4-FFF2-40B4-BE49-F238E27FC236}">
                      <a16:creationId xmlns:a16="http://schemas.microsoft.com/office/drawing/2014/main" id="{61327646-BB58-4CE8-82B4-FFD5AC5156A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3" name="Gruppieren 82">
              <a:extLst>
                <a:ext uri="{FF2B5EF4-FFF2-40B4-BE49-F238E27FC236}">
                  <a16:creationId xmlns:a16="http://schemas.microsoft.com/office/drawing/2014/main" id="{5DAE6A25-EF3B-4B17-AD8C-52A1C9732E66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84" name="Freihand 83">
                    <a:extLst>
                      <a:ext uri="{FF2B5EF4-FFF2-40B4-BE49-F238E27FC236}">
                        <a16:creationId xmlns:a16="http://schemas.microsoft.com/office/drawing/2014/main" id="{9880D60D-1BED-44A6-BB46-1099584ADF81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84" name="Freihand 83">
                    <a:extLst>
                      <a:ext uri="{FF2B5EF4-FFF2-40B4-BE49-F238E27FC236}">
                        <a16:creationId xmlns:a16="http://schemas.microsoft.com/office/drawing/2014/main" id="{9880D60D-1BED-44A6-BB46-1099584ADF81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85" name="Freihand 84">
                    <a:extLst>
                      <a:ext uri="{FF2B5EF4-FFF2-40B4-BE49-F238E27FC236}">
                        <a16:creationId xmlns:a16="http://schemas.microsoft.com/office/drawing/2014/main" id="{EF7A06D5-20EC-4D58-86F0-C8B5035DF57B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85" name="Freihand 84">
                    <a:extLst>
                      <a:ext uri="{FF2B5EF4-FFF2-40B4-BE49-F238E27FC236}">
                        <a16:creationId xmlns:a16="http://schemas.microsoft.com/office/drawing/2014/main" id="{EF7A06D5-20EC-4D58-86F0-C8B5035DF57B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86" name="Freihand 85">
                    <a:extLst>
                      <a:ext uri="{FF2B5EF4-FFF2-40B4-BE49-F238E27FC236}">
                        <a16:creationId xmlns:a16="http://schemas.microsoft.com/office/drawing/2014/main" id="{FCBDD1EB-D507-4F9D-AE89-5603C544AF24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86" name="Freihand 85">
                    <a:extLst>
                      <a:ext uri="{FF2B5EF4-FFF2-40B4-BE49-F238E27FC236}">
                        <a16:creationId xmlns:a16="http://schemas.microsoft.com/office/drawing/2014/main" id="{FCBDD1EB-D507-4F9D-AE89-5603C544AF24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87" name="Freihand 86">
                    <a:extLst>
                      <a:ext uri="{FF2B5EF4-FFF2-40B4-BE49-F238E27FC236}">
                        <a16:creationId xmlns:a16="http://schemas.microsoft.com/office/drawing/2014/main" id="{B433EA60-4B21-416B-9358-2F0FCE57BCE5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87" name="Freihand 86">
                    <a:extLst>
                      <a:ext uri="{FF2B5EF4-FFF2-40B4-BE49-F238E27FC236}">
                        <a16:creationId xmlns:a16="http://schemas.microsoft.com/office/drawing/2014/main" id="{B433EA60-4B21-416B-9358-2F0FCE57BCE5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88" name="Freihand 87">
                    <a:extLst>
                      <a:ext uri="{FF2B5EF4-FFF2-40B4-BE49-F238E27FC236}">
                        <a16:creationId xmlns:a16="http://schemas.microsoft.com/office/drawing/2014/main" id="{B0968708-A7E0-4696-9874-0C359CC33633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88" name="Freihand 87">
                    <a:extLst>
                      <a:ext uri="{FF2B5EF4-FFF2-40B4-BE49-F238E27FC236}">
                        <a16:creationId xmlns:a16="http://schemas.microsoft.com/office/drawing/2014/main" id="{B0968708-A7E0-4696-9874-0C359CC33633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">
                <p14:nvContentPartPr>
                  <p14:cNvPr id="89" name="Freihand 88">
                    <a:extLst>
                      <a:ext uri="{FF2B5EF4-FFF2-40B4-BE49-F238E27FC236}">
                        <a16:creationId xmlns:a16="http://schemas.microsoft.com/office/drawing/2014/main" id="{C0EB9204-A130-414B-A3DC-D712B0FB524D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89" name="Freihand 88">
                    <a:extLst>
                      <a:ext uri="{FF2B5EF4-FFF2-40B4-BE49-F238E27FC236}">
                        <a16:creationId xmlns:a16="http://schemas.microsoft.com/office/drawing/2014/main" id="{C0EB9204-A130-414B-A3DC-D712B0FB524D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90" name="Freihand 89">
                    <a:extLst>
                      <a:ext uri="{FF2B5EF4-FFF2-40B4-BE49-F238E27FC236}">
                        <a16:creationId xmlns:a16="http://schemas.microsoft.com/office/drawing/2014/main" id="{65871122-20F2-4684-8562-F6EB99EE1045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90" name="Freihand 89">
                    <a:extLst>
                      <a:ext uri="{FF2B5EF4-FFF2-40B4-BE49-F238E27FC236}">
                        <a16:creationId xmlns:a16="http://schemas.microsoft.com/office/drawing/2014/main" id="{65871122-20F2-4684-8562-F6EB99EE1045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">
                <p14:nvContentPartPr>
                  <p14:cNvPr id="91" name="Freihand 90">
                    <a:extLst>
                      <a:ext uri="{FF2B5EF4-FFF2-40B4-BE49-F238E27FC236}">
                        <a16:creationId xmlns:a16="http://schemas.microsoft.com/office/drawing/2014/main" id="{F7878340-F1B7-42E2-9B07-BFB464CE89C5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91" name="Freihand 90">
                    <a:extLst>
                      <a:ext uri="{FF2B5EF4-FFF2-40B4-BE49-F238E27FC236}">
                        <a16:creationId xmlns:a16="http://schemas.microsoft.com/office/drawing/2014/main" id="{F7878340-F1B7-42E2-9B07-BFB464CE89C5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92" name="Freihand 91">
                    <a:extLst>
                      <a:ext uri="{FF2B5EF4-FFF2-40B4-BE49-F238E27FC236}">
                        <a16:creationId xmlns:a16="http://schemas.microsoft.com/office/drawing/2014/main" id="{C1F46451-38FA-4A9F-A732-B19CFE15A97E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92" name="Freihand 91">
                    <a:extLst>
                      <a:ext uri="{FF2B5EF4-FFF2-40B4-BE49-F238E27FC236}">
                        <a16:creationId xmlns:a16="http://schemas.microsoft.com/office/drawing/2014/main" id="{C1F46451-38FA-4A9F-A732-B19CFE15A97E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8">
                <p14:nvContentPartPr>
                  <p14:cNvPr id="93" name="Freihand 92">
                    <a:extLst>
                      <a:ext uri="{FF2B5EF4-FFF2-40B4-BE49-F238E27FC236}">
                        <a16:creationId xmlns:a16="http://schemas.microsoft.com/office/drawing/2014/main" id="{1F33ADE1-E7EB-4D88-B941-8EE67471591B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93" name="Freihand 92">
                    <a:extLst>
                      <a:ext uri="{FF2B5EF4-FFF2-40B4-BE49-F238E27FC236}">
                        <a16:creationId xmlns:a16="http://schemas.microsoft.com/office/drawing/2014/main" id="{1F33ADE1-E7EB-4D88-B941-8EE67471591B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94" name="Freihand 93">
                    <a:extLst>
                      <a:ext uri="{FF2B5EF4-FFF2-40B4-BE49-F238E27FC236}">
                        <a16:creationId xmlns:a16="http://schemas.microsoft.com/office/drawing/2014/main" id="{8289ED48-7900-436B-A9FE-C024B6B44FF6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94" name="Freihand 93">
                    <a:extLst>
                      <a:ext uri="{FF2B5EF4-FFF2-40B4-BE49-F238E27FC236}">
                        <a16:creationId xmlns:a16="http://schemas.microsoft.com/office/drawing/2014/main" id="{8289ED48-7900-436B-A9FE-C024B6B44FF6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0">
                <p14:nvContentPartPr>
                  <p14:cNvPr id="95" name="Freihand 94">
                    <a:extLst>
                      <a:ext uri="{FF2B5EF4-FFF2-40B4-BE49-F238E27FC236}">
                        <a16:creationId xmlns:a16="http://schemas.microsoft.com/office/drawing/2014/main" id="{B6832E5E-A89B-4628-8FBB-38183CD6B4C5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95" name="Freihand 94">
                    <a:extLst>
                      <a:ext uri="{FF2B5EF4-FFF2-40B4-BE49-F238E27FC236}">
                        <a16:creationId xmlns:a16="http://schemas.microsoft.com/office/drawing/2014/main" id="{B6832E5E-A89B-4628-8FBB-38183CD6B4C5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96" name="Freihand 95">
                    <a:extLst>
                      <a:ext uri="{FF2B5EF4-FFF2-40B4-BE49-F238E27FC236}">
                        <a16:creationId xmlns:a16="http://schemas.microsoft.com/office/drawing/2014/main" id="{0C8520CE-3526-4C86-937E-4F310BDD1C85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96" name="Freihand 95">
                    <a:extLst>
                      <a:ext uri="{FF2B5EF4-FFF2-40B4-BE49-F238E27FC236}">
                        <a16:creationId xmlns:a16="http://schemas.microsoft.com/office/drawing/2014/main" id="{0C8520CE-3526-4C86-937E-4F310BDD1C85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2">
                <p14:nvContentPartPr>
                  <p14:cNvPr id="97" name="Freihand 96">
                    <a:extLst>
                      <a:ext uri="{FF2B5EF4-FFF2-40B4-BE49-F238E27FC236}">
                        <a16:creationId xmlns:a16="http://schemas.microsoft.com/office/drawing/2014/main" id="{C8577DE4-0E70-4F01-B313-3D56B35AADBF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97" name="Freihand 96">
                    <a:extLst>
                      <a:ext uri="{FF2B5EF4-FFF2-40B4-BE49-F238E27FC236}">
                        <a16:creationId xmlns:a16="http://schemas.microsoft.com/office/drawing/2014/main" id="{C8577DE4-0E70-4F01-B313-3D56B35AADBF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DA7C176F-9C53-4944-9A2C-42D1FD23440B}"/>
              </a:ext>
            </a:extLst>
          </p:cNvPr>
          <p:cNvGrpSpPr/>
          <p:nvPr/>
        </p:nvGrpSpPr>
        <p:grpSpPr>
          <a:xfrm>
            <a:off x="8971433" y="48195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9" name="Freihand 98">
                  <a:extLst>
                    <a:ext uri="{FF2B5EF4-FFF2-40B4-BE49-F238E27FC236}">
                      <a16:creationId xmlns:a16="http://schemas.microsoft.com/office/drawing/2014/main" id="{243EE0B7-884C-435A-A16E-BDD904480DF1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99" name="Freihand 98">
                  <a:extLst>
                    <a:ext uri="{FF2B5EF4-FFF2-40B4-BE49-F238E27FC236}">
                      <a16:creationId xmlns:a16="http://schemas.microsoft.com/office/drawing/2014/main" id="{243EE0B7-884C-435A-A16E-BDD904480DF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0" name="Gruppieren 99">
              <a:extLst>
                <a:ext uri="{FF2B5EF4-FFF2-40B4-BE49-F238E27FC236}">
                  <a16:creationId xmlns:a16="http://schemas.microsoft.com/office/drawing/2014/main" id="{A36C1413-3761-41FE-B1C0-E75063A0EF1C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4">
                <p14:nvContentPartPr>
                  <p14:cNvPr id="101" name="Freihand 100">
                    <a:extLst>
                      <a:ext uri="{FF2B5EF4-FFF2-40B4-BE49-F238E27FC236}">
                        <a16:creationId xmlns:a16="http://schemas.microsoft.com/office/drawing/2014/main" id="{33A6505F-9D8F-47F4-A580-212EBCEC0663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101" name="Freihand 100">
                    <a:extLst>
                      <a:ext uri="{FF2B5EF4-FFF2-40B4-BE49-F238E27FC236}">
                        <a16:creationId xmlns:a16="http://schemas.microsoft.com/office/drawing/2014/main" id="{33A6505F-9D8F-47F4-A580-212EBCEC0663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102" name="Freihand 101">
                    <a:extLst>
                      <a:ext uri="{FF2B5EF4-FFF2-40B4-BE49-F238E27FC236}">
                        <a16:creationId xmlns:a16="http://schemas.microsoft.com/office/drawing/2014/main" id="{DFF31416-94DB-460B-BA7C-36EDB215D9D3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102" name="Freihand 101">
                    <a:extLst>
                      <a:ext uri="{FF2B5EF4-FFF2-40B4-BE49-F238E27FC236}">
                        <a16:creationId xmlns:a16="http://schemas.microsoft.com/office/drawing/2014/main" id="{DFF31416-94DB-460B-BA7C-36EDB215D9D3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6">
                <p14:nvContentPartPr>
                  <p14:cNvPr id="103" name="Freihand 102">
                    <a:extLst>
                      <a:ext uri="{FF2B5EF4-FFF2-40B4-BE49-F238E27FC236}">
                        <a16:creationId xmlns:a16="http://schemas.microsoft.com/office/drawing/2014/main" id="{A8013898-0E44-4BCC-8149-80DBA965D42E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103" name="Freihand 102">
                    <a:extLst>
                      <a:ext uri="{FF2B5EF4-FFF2-40B4-BE49-F238E27FC236}">
                        <a16:creationId xmlns:a16="http://schemas.microsoft.com/office/drawing/2014/main" id="{A8013898-0E44-4BCC-8149-80DBA965D42E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104" name="Freihand 103">
                    <a:extLst>
                      <a:ext uri="{FF2B5EF4-FFF2-40B4-BE49-F238E27FC236}">
                        <a16:creationId xmlns:a16="http://schemas.microsoft.com/office/drawing/2014/main" id="{9BCFAD4A-F266-4B7D-A982-49A09FB2EFD5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104" name="Freihand 103">
                    <a:extLst>
                      <a:ext uri="{FF2B5EF4-FFF2-40B4-BE49-F238E27FC236}">
                        <a16:creationId xmlns:a16="http://schemas.microsoft.com/office/drawing/2014/main" id="{9BCFAD4A-F266-4B7D-A982-49A09FB2EFD5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8">
                <p14:nvContentPartPr>
                  <p14:cNvPr id="105" name="Freihand 104">
                    <a:extLst>
                      <a:ext uri="{FF2B5EF4-FFF2-40B4-BE49-F238E27FC236}">
                        <a16:creationId xmlns:a16="http://schemas.microsoft.com/office/drawing/2014/main" id="{6C3EAEDC-D186-4E7F-9078-E9882D194C40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105" name="Freihand 104">
                    <a:extLst>
                      <a:ext uri="{FF2B5EF4-FFF2-40B4-BE49-F238E27FC236}">
                        <a16:creationId xmlns:a16="http://schemas.microsoft.com/office/drawing/2014/main" id="{6C3EAEDC-D186-4E7F-9078-E9882D194C40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106" name="Freihand 105">
                    <a:extLst>
                      <a:ext uri="{FF2B5EF4-FFF2-40B4-BE49-F238E27FC236}">
                        <a16:creationId xmlns:a16="http://schemas.microsoft.com/office/drawing/2014/main" id="{F6992C51-6C59-4A49-9397-9C2EA231AB63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106" name="Freihand 105">
                    <a:extLst>
                      <a:ext uri="{FF2B5EF4-FFF2-40B4-BE49-F238E27FC236}">
                        <a16:creationId xmlns:a16="http://schemas.microsoft.com/office/drawing/2014/main" id="{F6992C51-6C59-4A49-9397-9C2EA231AB63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0">
                <p14:nvContentPartPr>
                  <p14:cNvPr id="107" name="Freihand 106">
                    <a:extLst>
                      <a:ext uri="{FF2B5EF4-FFF2-40B4-BE49-F238E27FC236}">
                        <a16:creationId xmlns:a16="http://schemas.microsoft.com/office/drawing/2014/main" id="{49EFAC90-59C6-46ED-9CBA-06657F48D36F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107" name="Freihand 106">
                    <a:extLst>
                      <a:ext uri="{FF2B5EF4-FFF2-40B4-BE49-F238E27FC236}">
                        <a16:creationId xmlns:a16="http://schemas.microsoft.com/office/drawing/2014/main" id="{49EFAC90-59C6-46ED-9CBA-06657F48D36F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108" name="Freihand 107">
                    <a:extLst>
                      <a:ext uri="{FF2B5EF4-FFF2-40B4-BE49-F238E27FC236}">
                        <a16:creationId xmlns:a16="http://schemas.microsoft.com/office/drawing/2014/main" id="{8E2BA7FE-E1B4-488A-B591-33A5EEC09FAA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108" name="Freihand 107">
                    <a:extLst>
                      <a:ext uri="{FF2B5EF4-FFF2-40B4-BE49-F238E27FC236}">
                        <a16:creationId xmlns:a16="http://schemas.microsoft.com/office/drawing/2014/main" id="{8E2BA7FE-E1B4-488A-B591-33A5EEC09FAA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2">
                <p14:nvContentPartPr>
                  <p14:cNvPr id="109" name="Freihand 108">
                    <a:extLst>
                      <a:ext uri="{FF2B5EF4-FFF2-40B4-BE49-F238E27FC236}">
                        <a16:creationId xmlns:a16="http://schemas.microsoft.com/office/drawing/2014/main" id="{E7FF4E0A-4CD2-4D23-B155-E7D23D14F675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109" name="Freihand 108">
                    <a:extLst>
                      <a:ext uri="{FF2B5EF4-FFF2-40B4-BE49-F238E27FC236}">
                        <a16:creationId xmlns:a16="http://schemas.microsoft.com/office/drawing/2014/main" id="{E7FF4E0A-4CD2-4D23-B155-E7D23D14F675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3">
                <p14:nvContentPartPr>
                  <p14:cNvPr id="110" name="Freihand 109">
                    <a:extLst>
                      <a:ext uri="{FF2B5EF4-FFF2-40B4-BE49-F238E27FC236}">
                        <a16:creationId xmlns:a16="http://schemas.microsoft.com/office/drawing/2014/main" id="{96745FEA-AAD2-4146-ADD7-C8AB5DC017A8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110" name="Freihand 109">
                    <a:extLst>
                      <a:ext uri="{FF2B5EF4-FFF2-40B4-BE49-F238E27FC236}">
                        <a16:creationId xmlns:a16="http://schemas.microsoft.com/office/drawing/2014/main" id="{96745FEA-AAD2-4146-ADD7-C8AB5DC017A8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4">
                <p14:nvContentPartPr>
                  <p14:cNvPr id="111" name="Freihand 110">
                    <a:extLst>
                      <a:ext uri="{FF2B5EF4-FFF2-40B4-BE49-F238E27FC236}">
                        <a16:creationId xmlns:a16="http://schemas.microsoft.com/office/drawing/2014/main" id="{CB9C9C05-C987-40F8-B7AF-742388CCF4D1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111" name="Freihand 110">
                    <a:extLst>
                      <a:ext uri="{FF2B5EF4-FFF2-40B4-BE49-F238E27FC236}">
                        <a16:creationId xmlns:a16="http://schemas.microsoft.com/office/drawing/2014/main" id="{CB9C9C05-C987-40F8-B7AF-742388CCF4D1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">
                <p14:nvContentPartPr>
                  <p14:cNvPr id="112" name="Freihand 111">
                    <a:extLst>
                      <a:ext uri="{FF2B5EF4-FFF2-40B4-BE49-F238E27FC236}">
                        <a16:creationId xmlns:a16="http://schemas.microsoft.com/office/drawing/2014/main" id="{EB719C0E-9F14-4AC8-BBCC-B122CDE9B682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112" name="Freihand 111">
                    <a:extLst>
                      <a:ext uri="{FF2B5EF4-FFF2-40B4-BE49-F238E27FC236}">
                        <a16:creationId xmlns:a16="http://schemas.microsoft.com/office/drawing/2014/main" id="{EB719C0E-9F14-4AC8-BBCC-B122CDE9B682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6">
                <p14:nvContentPartPr>
                  <p14:cNvPr id="113" name="Freihand 112">
                    <a:extLst>
                      <a:ext uri="{FF2B5EF4-FFF2-40B4-BE49-F238E27FC236}">
                        <a16:creationId xmlns:a16="http://schemas.microsoft.com/office/drawing/2014/main" id="{6279244F-07D7-4556-97D5-E4D0F2939218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113" name="Freihand 112">
                    <a:extLst>
                      <a:ext uri="{FF2B5EF4-FFF2-40B4-BE49-F238E27FC236}">
                        <a16:creationId xmlns:a16="http://schemas.microsoft.com/office/drawing/2014/main" id="{6279244F-07D7-4556-97D5-E4D0F2939218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7">
                <p14:nvContentPartPr>
                  <p14:cNvPr id="114" name="Freihand 113">
                    <a:extLst>
                      <a:ext uri="{FF2B5EF4-FFF2-40B4-BE49-F238E27FC236}">
                        <a16:creationId xmlns:a16="http://schemas.microsoft.com/office/drawing/2014/main" id="{15440CD9-9DC4-4C15-98EA-6013EB888D3D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114" name="Freihand 113">
                    <a:extLst>
                      <a:ext uri="{FF2B5EF4-FFF2-40B4-BE49-F238E27FC236}">
                        <a16:creationId xmlns:a16="http://schemas.microsoft.com/office/drawing/2014/main" id="{15440CD9-9DC4-4C15-98EA-6013EB888D3D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57" name="Gruppieren 156">
            <a:extLst>
              <a:ext uri="{FF2B5EF4-FFF2-40B4-BE49-F238E27FC236}">
                <a16:creationId xmlns:a16="http://schemas.microsoft.com/office/drawing/2014/main" id="{DFA07D9D-6316-4EBB-A04C-6292A80A2151}"/>
              </a:ext>
            </a:extLst>
          </p:cNvPr>
          <p:cNvGrpSpPr/>
          <p:nvPr/>
        </p:nvGrpSpPr>
        <p:grpSpPr>
          <a:xfrm>
            <a:off x="5239685" y="4848340"/>
            <a:ext cx="1265400" cy="960840"/>
            <a:chOff x="2717206" y="777914"/>
            <a:chExt cx="1265400" cy="96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53" name="Freihand 152">
                  <a:extLst>
                    <a:ext uri="{FF2B5EF4-FFF2-40B4-BE49-F238E27FC236}">
                      <a16:creationId xmlns:a16="http://schemas.microsoft.com/office/drawing/2014/main" id="{98E312BA-8C5E-4109-9A1A-2EBF0D23DE78}"/>
                    </a:ext>
                  </a:extLst>
                </p14:cNvPr>
                <p14:cNvContentPartPr/>
                <p14:nvPr/>
              </p14:nvContentPartPr>
              <p14:xfrm>
                <a:off x="2727646" y="823274"/>
                <a:ext cx="1219680" cy="915480"/>
              </p14:xfrm>
            </p:contentPart>
          </mc:Choice>
          <mc:Fallback xmlns="">
            <p:pic>
              <p:nvPicPr>
                <p:cNvPr id="153" name="Freihand 152">
                  <a:extLst>
                    <a:ext uri="{FF2B5EF4-FFF2-40B4-BE49-F238E27FC236}">
                      <a16:creationId xmlns:a16="http://schemas.microsoft.com/office/drawing/2014/main" id="{98E312BA-8C5E-4109-9A1A-2EBF0D23DE7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718646" y="814634"/>
                  <a:ext cx="1237320" cy="933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56" name="Gruppieren 155">
              <a:extLst>
                <a:ext uri="{FF2B5EF4-FFF2-40B4-BE49-F238E27FC236}">
                  <a16:creationId xmlns:a16="http://schemas.microsoft.com/office/drawing/2014/main" id="{FAA26E1F-714E-4591-9617-88D17D23F021}"/>
                </a:ext>
              </a:extLst>
            </p:cNvPr>
            <p:cNvGrpSpPr/>
            <p:nvPr/>
          </p:nvGrpSpPr>
          <p:grpSpPr>
            <a:xfrm>
              <a:off x="2717206" y="777914"/>
              <a:ext cx="1265400" cy="938520"/>
              <a:chOff x="2717206" y="777914"/>
              <a:chExt cx="1265400" cy="938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0">
                <p14:nvContentPartPr>
                  <p14:cNvPr id="136" name="Freihand 135">
                    <a:extLst>
                      <a:ext uri="{FF2B5EF4-FFF2-40B4-BE49-F238E27FC236}">
                        <a16:creationId xmlns:a16="http://schemas.microsoft.com/office/drawing/2014/main" id="{D257E1EC-9297-472E-A8D9-73726D24A6BB}"/>
                      </a:ext>
                    </a:extLst>
                  </p14:cNvPr>
                  <p14:cNvContentPartPr/>
                  <p14:nvPr/>
                </p14:nvContentPartPr>
                <p14:xfrm>
                  <a:off x="3148126" y="906434"/>
                  <a:ext cx="248040" cy="273240"/>
                </p14:xfrm>
              </p:contentPart>
            </mc:Choice>
            <mc:Fallback xmlns="">
              <p:pic>
                <p:nvPicPr>
                  <p:cNvPr id="136" name="Freihand 135">
                    <a:extLst>
                      <a:ext uri="{FF2B5EF4-FFF2-40B4-BE49-F238E27FC236}">
                        <a16:creationId xmlns:a16="http://schemas.microsoft.com/office/drawing/2014/main" id="{D257E1EC-9297-472E-A8D9-73726D24A6BB}"/>
                      </a:ext>
                    </a:extLst>
                  </p:cNvPr>
                  <p:cNvPicPr/>
                  <p:nvPr/>
                </p:nvPicPr>
                <p:blipFill>
                  <a:blip r:embed="rId111"/>
                  <a:stretch>
                    <a:fillRect/>
                  </a:stretch>
                </p:blipFill>
                <p:spPr>
                  <a:xfrm>
                    <a:off x="3139486" y="897434"/>
                    <a:ext cx="265680" cy="29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2">
                <p14:nvContentPartPr>
                  <p14:cNvPr id="137" name="Freihand 136">
                    <a:extLst>
                      <a:ext uri="{FF2B5EF4-FFF2-40B4-BE49-F238E27FC236}">
                        <a16:creationId xmlns:a16="http://schemas.microsoft.com/office/drawing/2014/main" id="{7EAAEB8F-4F79-4F15-B32D-85127D80A7D3}"/>
                      </a:ext>
                    </a:extLst>
                  </p14:cNvPr>
                  <p14:cNvContentPartPr/>
                  <p14:nvPr/>
                </p14:nvContentPartPr>
                <p14:xfrm>
                  <a:off x="3469606" y="925874"/>
                  <a:ext cx="12240" cy="272160"/>
                </p14:xfrm>
              </p:contentPart>
            </mc:Choice>
            <mc:Fallback xmlns="">
              <p:pic>
                <p:nvPicPr>
                  <p:cNvPr id="137" name="Freihand 136">
                    <a:extLst>
                      <a:ext uri="{FF2B5EF4-FFF2-40B4-BE49-F238E27FC236}">
                        <a16:creationId xmlns:a16="http://schemas.microsoft.com/office/drawing/2014/main" id="{7EAAEB8F-4F79-4F15-B32D-85127D80A7D3}"/>
                      </a:ext>
                    </a:extLst>
                  </p:cNvPr>
                  <p:cNvPicPr/>
                  <p:nvPr/>
                </p:nvPicPr>
                <p:blipFill>
                  <a:blip r:embed="rId113"/>
                  <a:stretch>
                    <a:fillRect/>
                  </a:stretch>
                </p:blipFill>
                <p:spPr>
                  <a:xfrm>
                    <a:off x="3460606" y="917234"/>
                    <a:ext cx="29880" cy="28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4">
                <p14:nvContentPartPr>
                  <p14:cNvPr id="139" name="Freihand 138">
                    <a:extLst>
                      <a:ext uri="{FF2B5EF4-FFF2-40B4-BE49-F238E27FC236}">
                        <a16:creationId xmlns:a16="http://schemas.microsoft.com/office/drawing/2014/main" id="{9BE3F7D5-3F82-42EC-9964-DB2B69B137A6}"/>
                      </a:ext>
                    </a:extLst>
                  </p14:cNvPr>
                  <p14:cNvContentPartPr/>
                  <p14:nvPr/>
                </p14:nvContentPartPr>
                <p14:xfrm>
                  <a:off x="3481126" y="908234"/>
                  <a:ext cx="171720" cy="187560"/>
                </p14:xfrm>
              </p:contentPart>
            </mc:Choice>
            <mc:Fallback xmlns="">
              <p:pic>
                <p:nvPicPr>
                  <p:cNvPr id="139" name="Freihand 138">
                    <a:extLst>
                      <a:ext uri="{FF2B5EF4-FFF2-40B4-BE49-F238E27FC236}">
                        <a16:creationId xmlns:a16="http://schemas.microsoft.com/office/drawing/2014/main" id="{9BE3F7D5-3F82-42EC-9964-DB2B69B137A6}"/>
                      </a:ext>
                    </a:extLst>
                  </p:cNvPr>
                  <p:cNvPicPr/>
                  <p:nvPr/>
                </p:nvPicPr>
                <p:blipFill>
                  <a:blip r:embed="rId115"/>
                  <a:stretch>
                    <a:fillRect/>
                  </a:stretch>
                </p:blipFill>
                <p:spPr>
                  <a:xfrm>
                    <a:off x="3472486" y="899594"/>
                    <a:ext cx="189360" cy="205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6">
                <p14:nvContentPartPr>
                  <p14:cNvPr id="140" name="Freihand 139">
                    <a:extLst>
                      <a:ext uri="{FF2B5EF4-FFF2-40B4-BE49-F238E27FC236}">
                        <a16:creationId xmlns:a16="http://schemas.microsoft.com/office/drawing/2014/main" id="{CD2715FB-508E-4BF1-BE7D-A41A525B15FE}"/>
                      </a:ext>
                    </a:extLst>
                  </p14:cNvPr>
                  <p14:cNvContentPartPr/>
                  <p14:nvPr/>
                </p14:nvContentPartPr>
                <p14:xfrm>
                  <a:off x="3495166" y="1050074"/>
                  <a:ext cx="216360" cy="177480"/>
                </p14:xfrm>
              </p:contentPart>
            </mc:Choice>
            <mc:Fallback xmlns="">
              <p:pic>
                <p:nvPicPr>
                  <p:cNvPr id="140" name="Freihand 139">
                    <a:extLst>
                      <a:ext uri="{FF2B5EF4-FFF2-40B4-BE49-F238E27FC236}">
                        <a16:creationId xmlns:a16="http://schemas.microsoft.com/office/drawing/2014/main" id="{CD2715FB-508E-4BF1-BE7D-A41A525B15FE}"/>
                      </a:ext>
                    </a:extLst>
                  </p:cNvPr>
                  <p:cNvPicPr/>
                  <p:nvPr/>
                </p:nvPicPr>
                <p:blipFill>
                  <a:blip r:embed="rId117"/>
                  <a:stretch>
                    <a:fillRect/>
                  </a:stretch>
                </p:blipFill>
                <p:spPr>
                  <a:xfrm>
                    <a:off x="3486526" y="1041074"/>
                    <a:ext cx="234000" cy="195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142" name="Freihand 141">
                    <a:extLst>
                      <a:ext uri="{FF2B5EF4-FFF2-40B4-BE49-F238E27FC236}">
                        <a16:creationId xmlns:a16="http://schemas.microsoft.com/office/drawing/2014/main" id="{C661DE5F-7A6C-49E4-B6E8-7F4253B39E32}"/>
                      </a:ext>
                    </a:extLst>
                  </p14:cNvPr>
                  <p14:cNvContentPartPr/>
                  <p14:nvPr/>
                </p14:nvContentPartPr>
                <p14:xfrm>
                  <a:off x="2953006" y="1307114"/>
                  <a:ext cx="18000" cy="256320"/>
                </p14:xfrm>
              </p:contentPart>
            </mc:Choice>
            <mc:Fallback xmlns="">
              <p:pic>
                <p:nvPicPr>
                  <p:cNvPr id="142" name="Freihand 141">
                    <a:extLst>
                      <a:ext uri="{FF2B5EF4-FFF2-40B4-BE49-F238E27FC236}">
                        <a16:creationId xmlns:a16="http://schemas.microsoft.com/office/drawing/2014/main" id="{C661DE5F-7A6C-49E4-B6E8-7F4253B39E32}"/>
                      </a:ext>
                    </a:extLst>
                  </p:cNvPr>
                  <p:cNvPicPr/>
                  <p:nvPr/>
                </p:nvPicPr>
                <p:blipFill>
                  <a:blip r:embed="rId119"/>
                  <a:stretch>
                    <a:fillRect/>
                  </a:stretch>
                </p:blipFill>
                <p:spPr>
                  <a:xfrm>
                    <a:off x="2944006" y="1298474"/>
                    <a:ext cx="35640" cy="27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0">
                <p14:nvContentPartPr>
                  <p14:cNvPr id="143" name="Freihand 142">
                    <a:extLst>
                      <a:ext uri="{FF2B5EF4-FFF2-40B4-BE49-F238E27FC236}">
                        <a16:creationId xmlns:a16="http://schemas.microsoft.com/office/drawing/2014/main" id="{CE6D5E66-9DDC-4EDB-833E-6ABD3E26A3B5}"/>
                      </a:ext>
                    </a:extLst>
                  </p14:cNvPr>
                  <p14:cNvContentPartPr/>
                  <p14:nvPr/>
                </p14:nvContentPartPr>
                <p14:xfrm>
                  <a:off x="2974246" y="1295954"/>
                  <a:ext cx="139680" cy="147240"/>
                </p14:xfrm>
              </p:contentPart>
            </mc:Choice>
            <mc:Fallback xmlns="">
              <p:pic>
                <p:nvPicPr>
                  <p:cNvPr id="143" name="Freihand 142">
                    <a:extLst>
                      <a:ext uri="{FF2B5EF4-FFF2-40B4-BE49-F238E27FC236}">
                        <a16:creationId xmlns:a16="http://schemas.microsoft.com/office/drawing/2014/main" id="{CE6D5E66-9DDC-4EDB-833E-6ABD3E26A3B5}"/>
                      </a:ext>
                    </a:extLst>
                  </p:cNvPr>
                  <p:cNvPicPr/>
                  <p:nvPr/>
                </p:nvPicPr>
                <p:blipFill>
                  <a:blip r:embed="rId121"/>
                  <a:stretch>
                    <a:fillRect/>
                  </a:stretch>
                </p:blipFill>
                <p:spPr>
                  <a:xfrm>
                    <a:off x="2965606" y="1287314"/>
                    <a:ext cx="157320" cy="16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144" name="Freihand 143">
                    <a:extLst>
                      <a:ext uri="{FF2B5EF4-FFF2-40B4-BE49-F238E27FC236}">
                        <a16:creationId xmlns:a16="http://schemas.microsoft.com/office/drawing/2014/main" id="{5D419F6D-0997-47B1-9B58-C401DDBC3914}"/>
                      </a:ext>
                    </a:extLst>
                  </p14:cNvPr>
                  <p14:cNvContentPartPr/>
                  <p14:nvPr/>
                </p14:nvContentPartPr>
                <p14:xfrm>
                  <a:off x="3143806" y="1422674"/>
                  <a:ext cx="120600" cy="117000"/>
                </p14:xfrm>
              </p:contentPart>
            </mc:Choice>
            <mc:Fallback xmlns="">
              <p:pic>
                <p:nvPicPr>
                  <p:cNvPr id="144" name="Freihand 143">
                    <a:extLst>
                      <a:ext uri="{FF2B5EF4-FFF2-40B4-BE49-F238E27FC236}">
                        <a16:creationId xmlns:a16="http://schemas.microsoft.com/office/drawing/2014/main" id="{5D419F6D-0997-47B1-9B58-C401DDBC3914}"/>
                      </a:ext>
                    </a:extLst>
                  </p:cNvPr>
                  <p:cNvPicPr/>
                  <p:nvPr/>
                </p:nvPicPr>
                <p:blipFill>
                  <a:blip r:embed="rId123"/>
                  <a:stretch>
                    <a:fillRect/>
                  </a:stretch>
                </p:blipFill>
                <p:spPr>
                  <a:xfrm>
                    <a:off x="3134806" y="1414034"/>
                    <a:ext cx="138240" cy="134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146" name="Freihand 145">
                    <a:extLst>
                      <a:ext uri="{FF2B5EF4-FFF2-40B4-BE49-F238E27FC236}">
                        <a16:creationId xmlns:a16="http://schemas.microsoft.com/office/drawing/2014/main" id="{2917DD03-E2C8-490E-B9BE-2EB5A7099352}"/>
                      </a:ext>
                    </a:extLst>
                  </p14:cNvPr>
                  <p14:cNvContentPartPr/>
                  <p14:nvPr/>
                </p14:nvContentPartPr>
                <p14:xfrm>
                  <a:off x="3310486" y="1449674"/>
                  <a:ext cx="171000" cy="110880"/>
                </p14:xfrm>
              </p:contentPart>
            </mc:Choice>
            <mc:Fallback xmlns="">
              <p:pic>
                <p:nvPicPr>
                  <p:cNvPr id="146" name="Freihand 145">
                    <a:extLst>
                      <a:ext uri="{FF2B5EF4-FFF2-40B4-BE49-F238E27FC236}">
                        <a16:creationId xmlns:a16="http://schemas.microsoft.com/office/drawing/2014/main" id="{2917DD03-E2C8-490E-B9BE-2EB5A7099352}"/>
                      </a:ext>
                    </a:extLst>
                  </p:cNvPr>
                  <p:cNvPicPr/>
                  <p:nvPr/>
                </p:nvPicPr>
                <p:blipFill>
                  <a:blip r:embed="rId125"/>
                  <a:stretch>
                    <a:fillRect/>
                  </a:stretch>
                </p:blipFill>
                <p:spPr>
                  <a:xfrm>
                    <a:off x="3301486" y="1441034"/>
                    <a:ext cx="188640" cy="12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6">
                <p14:nvContentPartPr>
                  <p14:cNvPr id="147" name="Freihand 146">
                    <a:extLst>
                      <a:ext uri="{FF2B5EF4-FFF2-40B4-BE49-F238E27FC236}">
                        <a16:creationId xmlns:a16="http://schemas.microsoft.com/office/drawing/2014/main" id="{D698936B-69A1-46D1-8FD7-ED63979F246E}"/>
                      </a:ext>
                    </a:extLst>
                  </p14:cNvPr>
                  <p14:cNvContentPartPr/>
                  <p14:nvPr/>
                </p14:nvContentPartPr>
                <p14:xfrm>
                  <a:off x="3517126" y="1408274"/>
                  <a:ext cx="123480" cy="117720"/>
                </p14:xfrm>
              </p:contentPart>
            </mc:Choice>
            <mc:Fallback xmlns="">
              <p:pic>
                <p:nvPicPr>
                  <p:cNvPr id="147" name="Freihand 146">
                    <a:extLst>
                      <a:ext uri="{FF2B5EF4-FFF2-40B4-BE49-F238E27FC236}">
                        <a16:creationId xmlns:a16="http://schemas.microsoft.com/office/drawing/2014/main" id="{D698936B-69A1-46D1-8FD7-ED63979F246E}"/>
                      </a:ext>
                    </a:extLst>
                  </p:cNvPr>
                  <p:cNvPicPr/>
                  <p:nvPr/>
                </p:nvPicPr>
                <p:blipFill>
                  <a:blip r:embed="rId127"/>
                  <a:stretch>
                    <a:fillRect/>
                  </a:stretch>
                </p:blipFill>
                <p:spPr>
                  <a:xfrm>
                    <a:off x="3508486" y="1399274"/>
                    <a:ext cx="14112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8">
                <p14:nvContentPartPr>
                  <p14:cNvPr id="148" name="Freihand 147">
                    <a:extLst>
                      <a:ext uri="{FF2B5EF4-FFF2-40B4-BE49-F238E27FC236}">
                        <a16:creationId xmlns:a16="http://schemas.microsoft.com/office/drawing/2014/main" id="{FE55144F-006E-40DB-B827-ECD833A9FE3F}"/>
                      </a:ext>
                    </a:extLst>
                  </p14:cNvPr>
                  <p14:cNvContentPartPr/>
                  <p14:nvPr/>
                </p14:nvContentPartPr>
                <p14:xfrm>
                  <a:off x="3527926" y="1366874"/>
                  <a:ext cx="120600" cy="155880"/>
                </p14:xfrm>
              </p:contentPart>
            </mc:Choice>
            <mc:Fallback xmlns="">
              <p:pic>
                <p:nvPicPr>
                  <p:cNvPr id="148" name="Freihand 147">
                    <a:extLst>
                      <a:ext uri="{FF2B5EF4-FFF2-40B4-BE49-F238E27FC236}">
                        <a16:creationId xmlns:a16="http://schemas.microsoft.com/office/drawing/2014/main" id="{FE55144F-006E-40DB-B827-ECD833A9FE3F}"/>
                      </a:ext>
                    </a:extLst>
                  </p:cNvPr>
                  <p:cNvPicPr/>
                  <p:nvPr/>
                </p:nvPicPr>
                <p:blipFill>
                  <a:blip r:embed="rId129"/>
                  <a:stretch>
                    <a:fillRect/>
                  </a:stretch>
                </p:blipFill>
                <p:spPr>
                  <a:xfrm>
                    <a:off x="3518926" y="1357874"/>
                    <a:ext cx="138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0">
                <p14:nvContentPartPr>
                  <p14:cNvPr id="150" name="Freihand 149">
                    <a:extLst>
                      <a:ext uri="{FF2B5EF4-FFF2-40B4-BE49-F238E27FC236}">
                        <a16:creationId xmlns:a16="http://schemas.microsoft.com/office/drawing/2014/main" id="{F467E329-39BB-4F68-B83D-2C193A506803}"/>
                      </a:ext>
                    </a:extLst>
                  </p14:cNvPr>
                  <p14:cNvContentPartPr/>
                  <p14:nvPr/>
                </p14:nvContentPartPr>
                <p14:xfrm>
                  <a:off x="3678766" y="1397114"/>
                  <a:ext cx="89280" cy="101160"/>
                </p14:xfrm>
              </p:contentPart>
            </mc:Choice>
            <mc:Fallback xmlns="">
              <p:pic>
                <p:nvPicPr>
                  <p:cNvPr id="150" name="Freihand 149">
                    <a:extLst>
                      <a:ext uri="{FF2B5EF4-FFF2-40B4-BE49-F238E27FC236}">
                        <a16:creationId xmlns:a16="http://schemas.microsoft.com/office/drawing/2014/main" id="{F467E329-39BB-4F68-B83D-2C193A506803}"/>
                      </a:ext>
                    </a:extLst>
                  </p:cNvPr>
                  <p:cNvPicPr/>
                  <p:nvPr/>
                </p:nvPicPr>
                <p:blipFill>
                  <a:blip r:embed="rId131"/>
                  <a:stretch>
                    <a:fillRect/>
                  </a:stretch>
                </p:blipFill>
                <p:spPr>
                  <a:xfrm>
                    <a:off x="3669766" y="1388474"/>
                    <a:ext cx="106920" cy="118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2">
                <p14:nvContentPartPr>
                  <p14:cNvPr id="151" name="Freihand 150">
                    <a:extLst>
                      <a:ext uri="{FF2B5EF4-FFF2-40B4-BE49-F238E27FC236}">
                        <a16:creationId xmlns:a16="http://schemas.microsoft.com/office/drawing/2014/main" id="{123B4AC5-D7D7-4D64-82FB-7693A1AC5ED0}"/>
                      </a:ext>
                    </a:extLst>
                  </p14:cNvPr>
                  <p14:cNvContentPartPr/>
                  <p14:nvPr/>
                </p14:nvContentPartPr>
                <p14:xfrm>
                  <a:off x="3706126" y="1392794"/>
                  <a:ext cx="154800" cy="229320"/>
                </p14:xfrm>
              </p:contentPart>
            </mc:Choice>
            <mc:Fallback xmlns="">
              <p:pic>
                <p:nvPicPr>
                  <p:cNvPr id="151" name="Freihand 150">
                    <a:extLst>
                      <a:ext uri="{FF2B5EF4-FFF2-40B4-BE49-F238E27FC236}">
                        <a16:creationId xmlns:a16="http://schemas.microsoft.com/office/drawing/2014/main" id="{123B4AC5-D7D7-4D64-82FB-7693A1AC5ED0}"/>
                      </a:ext>
                    </a:extLst>
                  </p:cNvPr>
                  <p:cNvPicPr/>
                  <p:nvPr/>
                </p:nvPicPr>
                <p:blipFill>
                  <a:blip r:embed="rId133"/>
                  <a:stretch>
                    <a:fillRect/>
                  </a:stretch>
                </p:blipFill>
                <p:spPr>
                  <a:xfrm>
                    <a:off x="3697486" y="1384154"/>
                    <a:ext cx="172440" cy="24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4">
                <p14:nvContentPartPr>
                  <p14:cNvPr id="155" name="Freihand 154">
                    <a:extLst>
                      <a:ext uri="{FF2B5EF4-FFF2-40B4-BE49-F238E27FC236}">
                        <a16:creationId xmlns:a16="http://schemas.microsoft.com/office/drawing/2014/main" id="{E6D6B570-7C2D-4C81-8031-1933C19EE07A}"/>
                      </a:ext>
                    </a:extLst>
                  </p14:cNvPr>
                  <p14:cNvContentPartPr/>
                  <p14:nvPr/>
                </p14:nvContentPartPr>
                <p14:xfrm>
                  <a:off x="2717206" y="777914"/>
                  <a:ext cx="1265400" cy="938520"/>
                </p14:xfrm>
              </p:contentPart>
            </mc:Choice>
            <mc:Fallback xmlns="">
              <p:pic>
                <p:nvPicPr>
                  <p:cNvPr id="155" name="Freihand 154">
                    <a:extLst>
                      <a:ext uri="{FF2B5EF4-FFF2-40B4-BE49-F238E27FC236}">
                        <a16:creationId xmlns:a16="http://schemas.microsoft.com/office/drawing/2014/main" id="{E6D6B570-7C2D-4C81-8031-1933C19EE07A}"/>
                      </a:ext>
                    </a:extLst>
                  </p:cNvPr>
                  <p:cNvPicPr/>
                  <p:nvPr/>
                </p:nvPicPr>
                <p:blipFill>
                  <a:blip r:embed="rId135"/>
                  <a:stretch>
                    <a:fillRect/>
                  </a:stretch>
                </p:blipFill>
                <p:spPr>
                  <a:xfrm>
                    <a:off x="2708206" y="768914"/>
                    <a:ext cx="1283040" cy="9561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02" name="Gruppieren 201">
            <a:extLst>
              <a:ext uri="{FF2B5EF4-FFF2-40B4-BE49-F238E27FC236}">
                <a16:creationId xmlns:a16="http://schemas.microsoft.com/office/drawing/2014/main" id="{C3262A0F-D7F4-4B0B-9D2D-0A94E97A46D7}"/>
              </a:ext>
            </a:extLst>
          </p:cNvPr>
          <p:cNvGrpSpPr/>
          <p:nvPr/>
        </p:nvGrpSpPr>
        <p:grpSpPr>
          <a:xfrm>
            <a:off x="227751" y="5449584"/>
            <a:ext cx="1777320" cy="1247040"/>
            <a:chOff x="808126" y="1035314"/>
            <a:chExt cx="1777320" cy="124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14:cNvPr>
                <p14:cNvContentPartPr/>
                <p14:nvPr/>
              </p14:nvContentPartPr>
              <p14:xfrm>
                <a:off x="1421206" y="1272554"/>
                <a:ext cx="44640" cy="344160"/>
              </p14:xfrm>
            </p:contentPart>
          </mc:Choice>
          <mc:Fallback xmlns="">
            <p:pic>
              <p:nvPicPr>
                <p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412566" y="1263554"/>
                  <a:ext cx="6228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14:cNvPr>
                <p14:cNvContentPartPr/>
                <p14:nvPr/>
              </p14:nvContentPartPr>
              <p14:xfrm>
                <a:off x="1429126" y="1266074"/>
                <a:ext cx="191520" cy="31320"/>
              </p14:xfrm>
            </p:contentPart>
          </mc:Choice>
          <mc:Fallback xmlns="">
            <p:pic>
              <p:nvPicPr>
                <p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420486" y="1257074"/>
                  <a:ext cx="2091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14:cNvPr>
                <p14:cNvContentPartPr/>
                <p14:nvPr/>
              </p14:nvContentPartPr>
              <p14:xfrm>
                <a:off x="1479526" y="1446794"/>
                <a:ext cx="155520" cy="29520"/>
              </p14:xfrm>
            </p:contentPart>
          </mc:Choice>
          <mc:Fallback xmlns="">
            <p:pic>
              <p:nvPicPr>
                <p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470886" y="1438154"/>
                  <a:ext cx="1731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14:cNvPr>
                <p14:cNvContentPartPr/>
                <p14:nvPr/>
              </p14:nvContentPartPr>
              <p14:xfrm>
                <a:off x="1448566" y="1595834"/>
                <a:ext cx="171000" cy="61560"/>
              </p14:xfrm>
            </p:contentPart>
          </mc:Choice>
          <mc:Fallback xmlns="">
            <p:pic>
              <p:nvPicPr>
                <p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439566" y="1587194"/>
                  <a:ext cx="1886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14:cNvPr>
                <p14:cNvContentPartPr/>
                <p14:nvPr/>
              </p14:nvContentPartPr>
              <p14:xfrm>
                <a:off x="1720006" y="1453994"/>
                <a:ext cx="140040" cy="172800"/>
              </p14:xfrm>
            </p:contentPart>
          </mc:Choice>
          <mc:Fallback xmlns="">
            <p:pic>
              <p:nvPicPr>
                <p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711006" y="1444994"/>
                  <a:ext cx="1576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14:cNvPr>
                <p14:cNvContentPartPr/>
                <p14:nvPr/>
              </p14:nvContentPartPr>
              <p14:xfrm>
                <a:off x="1689046" y="1451474"/>
                <a:ext cx="164880" cy="183960"/>
              </p14:xfrm>
            </p:contentPart>
          </mc:Choice>
          <mc:Fallback xmlns="">
            <p:pic>
              <p:nvPicPr>
                <p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680046" y="1442834"/>
                  <a:ext cx="1825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14:cNvPr>
                <p14:cNvContentPartPr/>
                <p14:nvPr/>
              </p14:nvContentPartPr>
              <p14:xfrm>
                <a:off x="2002246" y="1246634"/>
                <a:ext cx="21600" cy="348840"/>
              </p14:xfrm>
            </p:contentPart>
          </mc:Choice>
          <mc:Fallback xmlns="">
            <p:pic>
              <p:nvPicPr>
                <p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993606" y="1237994"/>
                  <a:ext cx="3924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14:cNvPr>
                <p14:cNvContentPartPr/>
                <p14:nvPr/>
              </p14:nvContentPartPr>
              <p14:xfrm>
                <a:off x="1933486" y="1366874"/>
                <a:ext cx="148320" cy="24480"/>
              </p14:xfrm>
            </p:contentPart>
          </mc:Choice>
          <mc:Fallback xmlns="">
            <p:pic>
              <p:nvPicPr>
                <p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924486" y="1357874"/>
                  <a:ext cx="1659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14:cNvPr>
                <p14:cNvContentPartPr/>
                <p14:nvPr/>
              </p14:nvContentPartPr>
              <p14:xfrm>
                <a:off x="2162446" y="1591514"/>
                <a:ext cx="14040" cy="24480"/>
              </p14:xfrm>
            </p:contentPart>
          </mc:Choice>
          <mc:Fallback xmlns="">
            <p:pic>
              <p:nvPicPr>
                <p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153446" y="1582874"/>
                  <a:ext cx="316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14:cNvPr>
                <p14:cNvContentPartPr/>
                <p14:nvPr/>
              </p14:nvContentPartPr>
              <p14:xfrm>
                <a:off x="1118806" y="1770794"/>
                <a:ext cx="179280" cy="298440"/>
              </p14:xfrm>
            </p:contentPart>
          </mc:Choice>
          <mc:Fallback xmlns="">
            <p:pic>
              <p:nvPicPr>
                <p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09806" y="1762154"/>
                  <a:ext cx="1969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14:cNvPr>
                <p14:cNvContentPartPr/>
                <p14:nvPr/>
              </p14:nvContentPartPr>
              <p14:xfrm>
                <a:off x="1381966" y="1896794"/>
                <a:ext cx="167760" cy="163800"/>
              </p14:xfrm>
            </p:contentPart>
          </mc:Choice>
          <mc:Fallback xmlns="">
            <p:pic>
              <p:nvPicPr>
                <p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372966" y="1888154"/>
                  <a:ext cx="1854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14:cNvPr>
                <p14:cNvContentPartPr/>
                <p14:nvPr/>
              </p14:nvContentPartPr>
              <p14:xfrm>
                <a:off x="1568806" y="1881674"/>
                <a:ext cx="93600" cy="155880"/>
              </p14:xfrm>
            </p:contentPart>
          </mc:Choice>
          <mc:Fallback xmlns="">
            <p:pic>
              <p:nvPicPr>
                <p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559806" y="1873034"/>
                  <a:ext cx="1112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14:cNvPr>
                <p14:cNvContentPartPr/>
                <p14:nvPr/>
              </p14:nvContentPartPr>
              <p14:xfrm>
                <a:off x="1704166" y="1885994"/>
                <a:ext cx="151920" cy="155520"/>
              </p14:xfrm>
            </p:contentPart>
          </mc:Choice>
          <mc:Fallback xmlns="">
            <p:pic>
              <p:nvPicPr>
                <p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695526" y="1877354"/>
                  <a:ext cx="1695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14:cNvPr>
                <p14:cNvContentPartPr/>
                <p14:nvPr/>
              </p14:nvContentPartPr>
              <p14:xfrm>
                <a:off x="1929526" y="1905074"/>
                <a:ext cx="31320" cy="139320"/>
              </p14:xfrm>
            </p:contentPart>
          </mc:Choice>
          <mc:Fallback xmlns="">
            <p:pic>
              <p:nvPicPr>
                <p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920886" y="1896074"/>
                  <a:ext cx="489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14:cNvPr>
                <p14:cNvContentPartPr/>
                <p14:nvPr/>
              </p14:nvContentPartPr>
              <p14:xfrm>
                <a:off x="1898566" y="1781594"/>
                <a:ext cx="15840" cy="19800"/>
              </p14:xfrm>
            </p:contentPart>
          </mc:Choice>
          <mc:Fallback xmlns="">
            <p:pic>
              <p:nvPicPr>
                <p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889566" y="1772954"/>
                  <a:ext cx="334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14:cNvPr>
                <p14:cNvContentPartPr/>
                <p14:nvPr/>
              </p14:nvContentPartPr>
              <p14:xfrm>
                <a:off x="2049406" y="1868714"/>
                <a:ext cx="124920" cy="171720"/>
              </p14:xfrm>
            </p:contentPart>
          </mc:Choice>
          <mc:Fallback xmlns="">
            <p:pic>
              <p:nvPicPr>
                <p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040406" y="1859714"/>
                  <a:ext cx="1425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14:cNvPr>
                <p14:cNvContentPartPr/>
                <p14:nvPr/>
              </p14:nvContentPartPr>
              <p14:xfrm>
                <a:off x="2220046" y="1882754"/>
                <a:ext cx="147960" cy="14292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211406" y="1873754"/>
                  <a:ext cx="1656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14:cNvPr>
                <p14:cNvContentPartPr/>
                <p14:nvPr/>
              </p14:nvContentPartPr>
              <p14:xfrm>
                <a:off x="808126" y="1161674"/>
                <a:ext cx="47520" cy="1069200"/>
              </p14:xfrm>
            </p:contentPart>
          </mc:Choice>
          <mc:Fallback xmlns="">
            <p:pic>
              <p:nvPicPr>
                <p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99486" y="1152674"/>
                  <a:ext cx="65160" cy="10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14:cNvPr>
                <p14:cNvContentPartPr/>
                <p14:nvPr/>
              </p14:nvContentPartPr>
              <p14:xfrm>
                <a:off x="821806" y="1035314"/>
                <a:ext cx="1748880" cy="102960"/>
              </p14:xfrm>
            </p:contentPart>
          </mc:Choice>
          <mc:Fallback xmlns="">
            <p:pic>
              <p:nvPicPr>
                <p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12806" y="1026314"/>
                  <a:ext cx="17665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14:cNvPr>
                <p14:cNvContentPartPr/>
                <p14:nvPr/>
              </p14:nvContentPartPr>
              <p14:xfrm>
                <a:off x="842326" y="2224394"/>
                <a:ext cx="1727640" cy="57960"/>
              </p14:xfrm>
            </p:contentPart>
          </mc:Choice>
          <mc:Fallback xmlns="">
            <p:pic>
              <p:nvPicPr>
                <p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33686" y="2215394"/>
                  <a:ext cx="17452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14:cNvPr>
                <p14:cNvContentPartPr/>
                <p14:nvPr/>
              </p14:nvContentPartPr>
              <p14:xfrm>
                <a:off x="2538646" y="1087514"/>
                <a:ext cx="46800" cy="1136880"/>
              </p14:xfrm>
            </p:contentPart>
          </mc:Choice>
          <mc:Fallback xmlns="">
            <p:pic>
              <p:nvPicPr>
                <p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529646" y="1078514"/>
                  <a:ext cx="64440" cy="115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uppieren 219">
            <a:extLst>
              <a:ext uri="{FF2B5EF4-FFF2-40B4-BE49-F238E27FC236}">
                <a16:creationId xmlns:a16="http://schemas.microsoft.com/office/drawing/2014/main" id="{5B62337E-042A-4470-B64C-1665CE1C125B}"/>
              </a:ext>
            </a:extLst>
          </p:cNvPr>
          <p:cNvGrpSpPr/>
          <p:nvPr/>
        </p:nvGrpSpPr>
        <p:grpSpPr>
          <a:xfrm>
            <a:off x="10079098" y="5549680"/>
            <a:ext cx="1753920" cy="1073160"/>
            <a:chOff x="657286" y="1166714"/>
            <a:chExt cx="1753920" cy="1073160"/>
          </a:xfrm>
        </p:grpSpPr>
        <p:grpSp>
          <p:nvGrpSpPr>
            <p:cNvPr id="186" name="Gruppieren 185">
              <a:extLst>
                <a:ext uri="{FF2B5EF4-FFF2-40B4-BE49-F238E27FC236}">
                  <a16:creationId xmlns:a16="http://schemas.microsoft.com/office/drawing/2014/main" id="{CDA7715A-3BF3-4223-A2B1-74F876332EE8}"/>
                </a:ext>
              </a:extLst>
            </p:cNvPr>
            <p:cNvGrpSpPr/>
            <p:nvPr/>
          </p:nvGrpSpPr>
          <p:grpSpPr>
            <a:xfrm>
              <a:off x="963646" y="1743478"/>
              <a:ext cx="1249200" cy="298440"/>
              <a:chOff x="1118806" y="1770794"/>
              <a:chExt cx="1249200" cy="298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14:cNvPr>
                  <p14:cNvContentPartPr/>
                  <p14:nvPr/>
                </p14:nvContentPartPr>
                <p14:xfrm>
                  <a:off x="1118806" y="1770794"/>
                  <a:ext cx="179280" cy="298440"/>
                </p14:xfrm>
              </p:contentPart>
            </mc:Choice>
            <mc:Fallback xmlns="">
              <p:pic>
                <p:nvPicPr>
                  <p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:cNvPr>
                  <p:cNvPicPr/>
                  <p:nvPr/>
                </p:nvPicPr>
                <p:blipFill>
                  <a:blip r:embed="rId155"/>
                  <a:stretch>
                    <a:fillRect/>
                  </a:stretch>
                </p:blipFill>
                <p:spPr>
                  <a:xfrm>
                    <a:off x="1109806" y="1762154"/>
                    <a:ext cx="196920" cy="31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9">
                <p14:nvContentPartPr>
                  <p14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14:cNvPr>
                  <p14:cNvContentPartPr/>
                  <p14:nvPr/>
                </p14:nvContentPartPr>
                <p14:xfrm>
                  <a:off x="1381966" y="1896794"/>
                  <a:ext cx="167760" cy="163800"/>
                </p14:xfrm>
              </p:contentPart>
            </mc:Choice>
            <mc:Fallback xmlns="">
              <p:pic>
                <p:nvPicPr>
                  <p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:cNvPr>
                  <p:cNvPicPr/>
                  <p:nvPr/>
                </p:nvPicPr>
                <p:blipFill>
                  <a:blip r:embed="rId157"/>
                  <a:stretch>
                    <a:fillRect/>
                  </a:stretch>
                </p:blipFill>
                <p:spPr>
                  <a:xfrm>
                    <a:off x="1372966" y="1888154"/>
                    <a:ext cx="185400" cy="181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14:cNvPr>
                  <p14:cNvContentPartPr/>
                  <p14:nvPr/>
                </p14:nvContentPartPr>
                <p14:xfrm>
                  <a:off x="1568806" y="1881674"/>
                  <a:ext cx="93600" cy="155880"/>
                </p14:xfrm>
              </p:contentPart>
            </mc:Choice>
            <mc:Fallback xmlns="">
              <p:pic>
                <p:nvPicPr>
                  <p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:cNvPr>
                  <p:cNvPicPr/>
                  <p:nvPr/>
                </p:nvPicPr>
                <p:blipFill>
                  <a:blip r:embed="rId159"/>
                  <a:stretch>
                    <a:fillRect/>
                  </a:stretch>
                </p:blipFill>
                <p:spPr>
                  <a:xfrm>
                    <a:off x="1559806" y="1873034"/>
                    <a:ext cx="111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1">
                <p14:nvContentPartPr>
                  <p14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14:cNvPr>
                  <p14:cNvContentPartPr/>
                  <p14:nvPr/>
                </p14:nvContentPartPr>
                <p14:xfrm>
                  <a:off x="1704166" y="1885994"/>
                  <a:ext cx="151920" cy="155520"/>
                </p14:xfrm>
              </p:contentPart>
            </mc:Choice>
            <mc:Fallback xmlns="">
              <p:pic>
                <p:nvPicPr>
                  <p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:cNvPr>
                  <p:cNvPicPr/>
                  <p:nvPr/>
                </p:nvPicPr>
                <p:blipFill>
                  <a:blip r:embed="rId161"/>
                  <a:stretch>
                    <a:fillRect/>
                  </a:stretch>
                </p:blipFill>
                <p:spPr>
                  <a:xfrm>
                    <a:off x="1695526" y="1877354"/>
                    <a:ext cx="169560" cy="17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2">
                <p14:nvContentPartPr>
                  <p14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14:cNvPr>
                  <p14:cNvContentPartPr/>
                  <p14:nvPr/>
                </p14:nvContentPartPr>
                <p14:xfrm>
                  <a:off x="1929526" y="1905074"/>
                  <a:ext cx="31320" cy="139320"/>
                </p14:xfrm>
              </p:contentPart>
            </mc:Choice>
            <mc:Fallback xmlns="">
              <p:pic>
                <p:nvPicPr>
                  <p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:cNvPr>
                  <p:cNvPicPr/>
                  <p:nvPr/>
                </p:nvPicPr>
                <p:blipFill>
                  <a:blip r:embed="rId163"/>
                  <a:stretch>
                    <a:fillRect/>
                  </a:stretch>
                </p:blipFill>
                <p:spPr>
                  <a:xfrm>
                    <a:off x="1920886" y="1896074"/>
                    <a:ext cx="48960" cy="15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3">
                <p14:nvContentPartPr>
                  <p14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14:cNvPr>
                  <p14:cNvContentPartPr/>
                  <p14:nvPr/>
                </p14:nvContentPartPr>
                <p14:xfrm>
                  <a:off x="1898566" y="1781594"/>
                  <a:ext cx="15840" cy="19800"/>
                </p14:xfrm>
              </p:contentPart>
            </mc:Choice>
            <mc:Fallback xmlns="">
              <p:pic>
                <p:nvPicPr>
                  <p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:cNvPr>
                  <p:cNvPicPr/>
                  <p:nvPr/>
                </p:nvPicPr>
                <p:blipFill>
                  <a:blip r:embed="rId165"/>
                  <a:stretch>
                    <a:fillRect/>
                  </a:stretch>
                </p:blipFill>
                <p:spPr>
                  <a:xfrm>
                    <a:off x="1889566" y="1772954"/>
                    <a:ext cx="3348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4">
                <p14:nvContentPartPr>
                  <p14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14:cNvPr>
                  <p14:cNvContentPartPr/>
                  <p14:nvPr/>
                </p14:nvContentPartPr>
                <p14:xfrm>
                  <a:off x="2049406" y="1868714"/>
                  <a:ext cx="124920" cy="171720"/>
                </p14:xfrm>
              </p:contentPart>
            </mc:Choice>
            <mc:Fallback xmlns="">
              <p:pic>
                <p:nvPicPr>
                  <p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:cNvPr>
                  <p:cNvPicPr/>
                  <p:nvPr/>
                </p:nvPicPr>
                <p:blipFill>
                  <a:blip r:embed="rId167"/>
                  <a:stretch>
                    <a:fillRect/>
                  </a:stretch>
                </p:blipFill>
                <p:spPr>
                  <a:xfrm>
                    <a:off x="2040406" y="1859714"/>
                    <a:ext cx="142560" cy="18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5">
                <p14:nvContentPartPr>
                  <p14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14:cNvPr>
                  <p14:cNvContentPartPr/>
                  <p14:nvPr/>
                </p14:nvContentPartPr>
                <p14:xfrm>
                  <a:off x="2220046" y="1882754"/>
                  <a:ext cx="147960" cy="142920"/>
                </p14:xfrm>
              </p:contentPart>
            </mc:Choice>
            <mc:Fallback xmlns="">
              <p:pic>
                <p:nvPicPr>
                  <p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211406" y="1873754"/>
                    <a:ext cx="165600" cy="160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19" name="Gruppieren 218">
              <a:extLst>
                <a:ext uri="{FF2B5EF4-FFF2-40B4-BE49-F238E27FC236}">
                  <a16:creationId xmlns:a16="http://schemas.microsoft.com/office/drawing/2014/main" id="{10EC4D1C-8309-45A9-84C8-C75013028FDB}"/>
                </a:ext>
              </a:extLst>
            </p:cNvPr>
            <p:cNvGrpSpPr/>
            <p:nvPr/>
          </p:nvGrpSpPr>
          <p:grpSpPr>
            <a:xfrm>
              <a:off x="657286" y="1166714"/>
              <a:ext cx="1753920" cy="1073160"/>
              <a:chOff x="657286" y="1166714"/>
              <a:chExt cx="1753920" cy="1073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86">
                <p14:nvContentPartPr>
                  <p14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14:cNvPr>
                  <p14:cNvContentPartPr/>
                  <p14:nvPr/>
                </p14:nvContentPartPr>
                <p14:xfrm>
                  <a:off x="1258486" y="1325834"/>
                  <a:ext cx="17640" cy="289440"/>
                </p14:xfrm>
              </p:contentPart>
            </mc:Choice>
            <mc:Fallback xmlns="">
              <p:pic>
                <p:nvPicPr>
                  <p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:cNvPr>
                  <p:cNvPicPr/>
                  <p:nvPr/>
                </p:nvPicPr>
                <p:blipFill>
                  <a:blip r:embed="rId187"/>
                  <a:stretch>
                    <a:fillRect/>
                  </a:stretch>
                </p:blipFill>
                <p:spPr>
                  <a:xfrm>
                    <a:off x="1249486" y="1316834"/>
                    <a:ext cx="35280" cy="30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8">
                <p14:nvContentPartPr>
                  <p14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14:cNvPr>
                  <p14:cNvContentPartPr/>
                  <p14:nvPr/>
                </p14:nvContentPartPr>
                <p14:xfrm>
                  <a:off x="1254526" y="1611314"/>
                  <a:ext cx="360" cy="360"/>
                </p14:xfrm>
              </p:contentPart>
            </mc:Choice>
            <mc:Fallback xmlns="">
              <p:pic>
                <p:nvPicPr>
                  <p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:cNvPr>
                  <p:cNvPicPr/>
                  <p:nvPr/>
                </p:nvPicPr>
                <p:blipFill>
                  <a:blip r:embed="rId189"/>
                  <a:stretch>
                    <a:fillRect/>
                  </a:stretch>
                </p:blipFill>
                <p:spPr>
                  <a:xfrm>
                    <a:off x="1245886" y="160231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0">
                <p14:nvContentPartPr>
                  <p14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14:cNvPr>
                  <p14:cNvContentPartPr/>
                  <p14:nvPr/>
                </p14:nvContentPartPr>
                <p14:xfrm>
                  <a:off x="1390246" y="1452194"/>
                  <a:ext cx="141480" cy="205200"/>
                </p14:xfrm>
              </p:contentPart>
            </mc:Choice>
            <mc:Fallback xmlns="">
              <p:pic>
                <p:nvPicPr>
                  <p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:cNvPr>
                  <p:cNvPicPr/>
                  <p:nvPr/>
                </p:nvPicPr>
                <p:blipFill>
                  <a:blip r:embed="rId191"/>
                  <a:stretch>
                    <a:fillRect/>
                  </a:stretch>
                </p:blipFill>
                <p:spPr>
                  <a:xfrm>
                    <a:off x="1381606" y="1443194"/>
                    <a:ext cx="159120" cy="22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2">
                <p14:nvContentPartPr>
                  <p14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14:cNvPr>
                  <p14:cNvContentPartPr/>
                  <p14:nvPr/>
                </p14:nvContentPartPr>
                <p14:xfrm>
                  <a:off x="1646206" y="1349234"/>
                  <a:ext cx="27360" cy="274680"/>
                </p14:xfrm>
              </p:contentPart>
            </mc:Choice>
            <mc:Fallback xmlns="">
              <p:pic>
                <p:nvPicPr>
                  <p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:cNvPr>
                  <p:cNvPicPr/>
                  <p:nvPr/>
                </p:nvPicPr>
                <p:blipFill>
                  <a:blip r:embed="rId193"/>
                  <a:stretch>
                    <a:fillRect/>
                  </a:stretch>
                </p:blipFill>
                <p:spPr>
                  <a:xfrm>
                    <a:off x="1637566" y="1340234"/>
                    <a:ext cx="45000" cy="29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4">
                <p14:nvContentPartPr>
                  <p14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14:cNvPr>
                  <p14:cNvContentPartPr/>
                  <p14:nvPr/>
                </p14:nvContentPartPr>
                <p14:xfrm>
                  <a:off x="1588246" y="1434554"/>
                  <a:ext cx="144000" cy="30960"/>
                </p14:xfrm>
              </p:contentPart>
            </mc:Choice>
            <mc:Fallback xmlns="">
              <p:pic>
                <p:nvPicPr>
                  <p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:cNvPr>
                  <p:cNvPicPr/>
                  <p:nvPr/>
                </p:nvPicPr>
                <p:blipFill>
                  <a:blip r:embed="rId195"/>
                  <a:stretch>
                    <a:fillRect/>
                  </a:stretch>
                </p:blipFill>
                <p:spPr>
                  <a:xfrm>
                    <a:off x="1579246" y="1425554"/>
                    <a:ext cx="16164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6">
                <p14:nvContentPartPr>
                  <p14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14:cNvPr>
                  <p14:cNvContentPartPr/>
                  <p14:nvPr/>
                </p14:nvContentPartPr>
                <p14:xfrm>
                  <a:off x="1735486" y="1593674"/>
                  <a:ext cx="36000" cy="41760"/>
                </p14:xfrm>
              </p:contentPart>
            </mc:Choice>
            <mc:Fallback xmlns="">
              <p:pic>
                <p:nvPicPr>
                  <p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:cNvPr>
                  <p:cNvPicPr/>
                  <p:nvPr/>
                </p:nvPicPr>
                <p:blipFill>
                  <a:blip r:embed="rId197"/>
                  <a:stretch>
                    <a:fillRect/>
                  </a:stretch>
                </p:blipFill>
                <p:spPr>
                  <a:xfrm>
                    <a:off x="1726846" y="1585034"/>
                    <a:ext cx="53640" cy="59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8">
                <p14:nvContentPartPr>
                  <p14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14:cNvPr>
                  <p14:cNvContentPartPr/>
                  <p14:nvPr/>
                </p14:nvContentPartPr>
                <p14:xfrm>
                  <a:off x="657286" y="1225034"/>
                  <a:ext cx="35640" cy="947520"/>
                </p14:xfrm>
              </p:contentPart>
            </mc:Choice>
            <mc:Fallback xmlns="">
              <p:pic>
                <p:nvPicPr>
                  <p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:cNvPr>
                  <p:cNvPicPr/>
                  <p:nvPr/>
                </p:nvPicPr>
                <p:blipFill>
                  <a:blip r:embed="rId199"/>
                  <a:stretch>
                    <a:fillRect/>
                  </a:stretch>
                </p:blipFill>
                <p:spPr>
                  <a:xfrm>
                    <a:off x="648286" y="1216034"/>
                    <a:ext cx="53280" cy="9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0">
                <p14:nvContentPartPr>
                  <p14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14:cNvPr>
                  <p14:cNvContentPartPr/>
                  <p14:nvPr/>
                </p14:nvContentPartPr>
                <p14:xfrm>
                  <a:off x="688246" y="2188394"/>
                  <a:ext cx="1703520" cy="51480"/>
                </p14:xfrm>
              </p:contentPart>
            </mc:Choice>
            <mc:Fallback xmlns="">
              <p:pic>
                <p:nvPicPr>
                  <p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:cNvPr>
                  <p:cNvPicPr/>
                  <p:nvPr/>
                </p:nvPicPr>
                <p:blipFill>
                  <a:blip r:embed="rId201"/>
                  <a:stretch>
                    <a:fillRect/>
                  </a:stretch>
                </p:blipFill>
                <p:spPr>
                  <a:xfrm>
                    <a:off x="679246" y="2179754"/>
                    <a:ext cx="1721160" cy="69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2">
                <p14:nvContentPartPr>
                  <p14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14:cNvPr>
                  <p14:cNvContentPartPr/>
                  <p14:nvPr/>
                </p14:nvContentPartPr>
                <p14:xfrm>
                  <a:off x="699766" y="1166714"/>
                  <a:ext cx="1679400" cy="47520"/>
                </p14:xfrm>
              </p:contentPart>
            </mc:Choice>
            <mc:Fallback xmlns="">
              <p:pic>
                <p:nvPicPr>
                  <p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:cNvPr>
                  <p:cNvPicPr/>
                  <p:nvPr/>
                </p:nvPicPr>
                <p:blipFill>
                  <a:blip r:embed="rId203"/>
                  <a:stretch>
                    <a:fillRect/>
                  </a:stretch>
                </p:blipFill>
                <p:spPr>
                  <a:xfrm>
                    <a:off x="690766" y="1158074"/>
                    <a:ext cx="1697040" cy="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4">
                <p14:nvContentPartPr>
                  <p14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14:cNvPr>
                  <p14:cNvContentPartPr/>
                  <p14:nvPr/>
                </p14:nvContentPartPr>
                <p14:xfrm>
                  <a:off x="2373766" y="1203074"/>
                  <a:ext cx="37440" cy="1001880"/>
                </p14:xfrm>
              </p:contentPart>
            </mc:Choice>
            <mc:Fallback xmlns="">
              <p:pic>
                <p:nvPicPr>
                  <p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:cNvPr>
                  <p:cNvPicPr/>
                  <p:nvPr/>
                </p:nvPicPr>
                <p:blipFill>
                  <a:blip r:embed="rId205"/>
                  <a:stretch>
                    <a:fillRect/>
                  </a:stretch>
                </p:blipFill>
                <p:spPr>
                  <a:xfrm>
                    <a:off x="2364766" y="1194434"/>
                    <a:ext cx="55080" cy="10195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43" name="Gruppieren 242">
            <a:extLst>
              <a:ext uri="{FF2B5EF4-FFF2-40B4-BE49-F238E27FC236}">
                <a16:creationId xmlns:a16="http://schemas.microsoft.com/office/drawing/2014/main" id="{EE306384-1691-4AB2-A5E0-2D550E34E7E3}"/>
              </a:ext>
            </a:extLst>
          </p:cNvPr>
          <p:cNvGrpSpPr/>
          <p:nvPr/>
        </p:nvGrpSpPr>
        <p:grpSpPr>
          <a:xfrm>
            <a:off x="6471891" y="3942739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2" name="Gruppieren 241">
              <a:extLst>
                <a:ext uri="{FF2B5EF4-FFF2-40B4-BE49-F238E27FC236}">
                  <a16:creationId xmlns:a16="http://schemas.microsoft.com/office/drawing/2014/main" id="{61799072-7364-44F5-989E-80589E1A2B37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66" name="Gruppieren 265">
            <a:extLst>
              <a:ext uri="{FF2B5EF4-FFF2-40B4-BE49-F238E27FC236}">
                <a16:creationId xmlns:a16="http://schemas.microsoft.com/office/drawing/2014/main" id="{EA30F5C0-6F48-4562-BDE9-7061D3CF3B91}"/>
              </a:ext>
            </a:extLst>
          </p:cNvPr>
          <p:cNvGrpSpPr/>
          <p:nvPr/>
        </p:nvGrpSpPr>
        <p:grpSpPr>
          <a:xfrm>
            <a:off x="6457389" y="3072743"/>
            <a:ext cx="2110320" cy="658440"/>
            <a:chOff x="719206" y="1573874"/>
            <a:chExt cx="2110320" cy="6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14:cNvPr>
                <p14:cNvContentPartPr/>
                <p14:nvPr/>
              </p14:nvContentPartPr>
              <p14:xfrm>
                <a:off x="727126" y="1618154"/>
                <a:ext cx="32400" cy="569880"/>
              </p14:xfrm>
            </p:contentPart>
          </mc:Choice>
          <mc:Fallback xmlns="">
            <p:pic>
              <p:nvPicPr>
                <p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18126" y="1609154"/>
                  <a:ext cx="5004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14:cNvPr>
                <p14:cNvContentPartPr/>
                <p14:nvPr/>
              </p14:nvContentPartPr>
              <p14:xfrm>
                <a:off x="719206" y="2156714"/>
                <a:ext cx="2044800" cy="75600"/>
              </p14:xfrm>
            </p:contentPart>
          </mc:Choice>
          <mc:Fallback xmlns="">
            <p:pic>
              <p:nvPicPr>
                <p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10566" y="2147714"/>
                  <a:ext cx="20624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14:cNvPr>
                <p14:cNvContentPartPr/>
                <p14:nvPr/>
              </p14:nvContentPartPr>
              <p14:xfrm>
                <a:off x="727126" y="1573874"/>
                <a:ext cx="2102400" cy="72720"/>
              </p14:xfrm>
            </p:contentPart>
          </mc:Choice>
          <mc:Fallback xmlns="">
            <p:pic>
              <p:nvPicPr>
                <p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18126" y="1565234"/>
                  <a:ext cx="2120040" cy="903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65" name="Gruppieren 264">
              <a:extLst>
                <a:ext uri="{FF2B5EF4-FFF2-40B4-BE49-F238E27FC236}">
                  <a16:creationId xmlns:a16="http://schemas.microsoft.com/office/drawing/2014/main" id="{3FA780C1-6CFE-470F-9DD7-816E59C09AB5}"/>
                </a:ext>
              </a:extLst>
            </p:cNvPr>
            <p:cNvGrpSpPr/>
            <p:nvPr/>
          </p:nvGrpSpPr>
          <p:grpSpPr>
            <a:xfrm>
              <a:off x="843406" y="1617794"/>
              <a:ext cx="1971720" cy="574200"/>
              <a:chOff x="843406" y="1617794"/>
              <a:chExt cx="1971720" cy="574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0">
                <p14:nvContentPartPr>
                  <p14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14:cNvPr>
                  <p14:cNvContentPartPr/>
                  <p14:nvPr/>
                </p14:nvContentPartPr>
                <p14:xfrm>
                  <a:off x="843406" y="1710314"/>
                  <a:ext cx="318600" cy="335880"/>
                </p14:xfrm>
              </p:contentPart>
            </mc:Choice>
            <mc:Fallback xmlns="">
              <p:pic>
                <p:nvPicPr>
                  <p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:cNvPr>
                  <p:cNvPicPr/>
                  <p:nvPr/>
                </p:nvPicPr>
                <p:blipFill>
                  <a:blip r:embed="rId241"/>
                  <a:stretch>
                    <a:fillRect/>
                  </a:stretch>
                </p:blipFill>
                <p:spPr>
                  <a:xfrm>
                    <a:off x="834406" y="1701314"/>
                    <a:ext cx="336240" cy="35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2">
                <p14:nvContentPartPr>
                  <p14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14:cNvPr>
                  <p14:cNvContentPartPr/>
                  <p14:nvPr/>
                </p14:nvContentPartPr>
                <p14:xfrm>
                  <a:off x="937726" y="1892834"/>
                  <a:ext cx="212400" cy="19800"/>
                </p14:xfrm>
              </p:contentPart>
            </mc:Choice>
            <mc:Fallback xmlns="">
              <p:pic>
                <p:nvPicPr>
                  <p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:cNvPr>
                  <p:cNvPicPr/>
                  <p:nvPr/>
                </p:nvPicPr>
                <p:blipFill>
                  <a:blip r:embed="rId243"/>
                  <a:stretch>
                    <a:fillRect/>
                  </a:stretch>
                </p:blipFill>
                <p:spPr>
                  <a:xfrm>
                    <a:off x="929086" y="1883834"/>
                    <a:ext cx="23004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4">
                <p14:nvContentPartPr>
                  <p14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14:cNvPr>
                  <p14:cNvContentPartPr/>
                  <p14:nvPr/>
                </p14:nvContentPartPr>
                <p14:xfrm>
                  <a:off x="1204126" y="1883474"/>
                  <a:ext cx="175680" cy="216000"/>
                </p14:xfrm>
              </p:contentPart>
            </mc:Choice>
            <mc:Fallback xmlns="">
              <p:pic>
                <p:nvPicPr>
                  <p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:cNvPr>
                  <p:cNvPicPr/>
                  <p:nvPr/>
                </p:nvPicPr>
                <p:blipFill>
                  <a:blip r:embed="rId245"/>
                  <a:stretch>
                    <a:fillRect/>
                  </a:stretch>
                </p:blipFill>
                <p:spPr>
                  <a:xfrm>
                    <a:off x="1195486" y="1874834"/>
                    <a:ext cx="193320" cy="23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6">
                <p14:nvContentPartPr>
                  <p14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14:cNvPr>
                  <p14:cNvContentPartPr/>
                  <p14:nvPr/>
                </p14:nvContentPartPr>
                <p14:xfrm>
                  <a:off x="1432726" y="1854674"/>
                  <a:ext cx="152280" cy="236880"/>
                </p14:xfrm>
              </p:contentPart>
            </mc:Choice>
            <mc:Fallback xmlns="">
              <p:pic>
                <p:nvPicPr>
                  <p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:cNvPr>
                  <p:cNvPicPr/>
                  <p:nvPr/>
                </p:nvPicPr>
                <p:blipFill>
                  <a:blip r:embed="rId247"/>
                  <a:stretch>
                    <a:fillRect/>
                  </a:stretch>
                </p:blipFill>
                <p:spPr>
                  <a:xfrm>
                    <a:off x="1424086" y="1845674"/>
                    <a:ext cx="169920" cy="25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8">
                <p14:nvContentPartPr>
                  <p14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14:cNvPr>
                  <p14:cNvContentPartPr/>
                  <p14:nvPr/>
                </p14:nvContentPartPr>
                <p14:xfrm>
                  <a:off x="1683646" y="1684394"/>
                  <a:ext cx="253080" cy="322560"/>
                </p14:xfrm>
              </p:contentPart>
            </mc:Choice>
            <mc:Fallback xmlns="">
              <p:pic>
                <p:nvPicPr>
                  <p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:cNvPr>
                  <p:cNvPicPr/>
                  <p:nvPr/>
                </p:nvPicPr>
                <p:blipFill>
                  <a:blip r:embed="rId249"/>
                  <a:stretch>
                    <a:fillRect/>
                  </a:stretch>
                </p:blipFill>
                <p:spPr>
                  <a:xfrm>
                    <a:off x="1675006" y="1675394"/>
                    <a:ext cx="270720" cy="34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0">
                <p14:nvContentPartPr>
                  <p14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14:cNvPr>
                  <p14:cNvContentPartPr/>
                  <p14:nvPr/>
                </p14:nvContentPartPr>
                <p14:xfrm>
                  <a:off x="1885606" y="1866554"/>
                  <a:ext cx="149040" cy="138960"/>
                </p14:xfrm>
              </p:contentPart>
            </mc:Choice>
            <mc:Fallback xmlns="">
              <p:pic>
                <p:nvPicPr>
                  <p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:cNvPr>
                  <p:cNvPicPr/>
                  <p:nvPr/>
                </p:nvPicPr>
                <p:blipFill>
                  <a:blip r:embed="rId251"/>
                  <a:stretch>
                    <a:fillRect/>
                  </a:stretch>
                </p:blipFill>
                <p:spPr>
                  <a:xfrm>
                    <a:off x="1876606" y="1857554"/>
                    <a:ext cx="166680" cy="15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2">
                <p14:nvContentPartPr>
                  <p14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14:cNvPr>
                  <p14:cNvContentPartPr/>
                  <p14:nvPr/>
                </p14:nvContentPartPr>
                <p14:xfrm>
                  <a:off x="2076046" y="1851074"/>
                  <a:ext cx="125280" cy="136800"/>
                </p14:xfrm>
              </p:contentPart>
            </mc:Choice>
            <mc:Fallback xmlns="">
              <p:pic>
                <p:nvPicPr>
                  <p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:cNvPr>
                  <p:cNvPicPr/>
                  <p:nvPr/>
                </p:nvPicPr>
                <p:blipFill>
                  <a:blip r:embed="rId253"/>
                  <a:stretch>
                    <a:fillRect/>
                  </a:stretch>
                </p:blipFill>
                <p:spPr>
                  <a:xfrm>
                    <a:off x="2067406" y="1842434"/>
                    <a:ext cx="142920" cy="15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4">
                <p14:nvContentPartPr>
                  <p14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14:cNvPr>
                  <p14:cNvContentPartPr/>
                  <p14:nvPr/>
                </p14:nvContentPartPr>
                <p14:xfrm>
                  <a:off x="2224006" y="1829474"/>
                  <a:ext cx="171360" cy="170640"/>
                </p14:xfrm>
              </p:contentPart>
            </mc:Choice>
            <mc:Fallback xmlns="">
              <p:pic>
                <p:nvPicPr>
                  <p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:cNvPr>
                  <p:cNvPicPr/>
                  <p:nvPr/>
                </p:nvPicPr>
                <p:blipFill>
                  <a:blip r:embed="rId255"/>
                  <a:stretch>
                    <a:fillRect/>
                  </a:stretch>
                </p:blipFill>
                <p:spPr>
                  <a:xfrm>
                    <a:off x="2215366" y="1820474"/>
                    <a:ext cx="189000" cy="18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6">
                <p14:nvContentPartPr>
                  <p14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14:cNvPr>
                  <p14:cNvContentPartPr/>
                  <p14:nvPr/>
                </p14:nvContentPartPr>
                <p14:xfrm>
                  <a:off x="2397886" y="1852874"/>
                  <a:ext cx="164160" cy="117720"/>
                </p14:xfrm>
              </p:contentPart>
            </mc:Choice>
            <mc:Fallback xmlns="">
              <p:pic>
                <p:nvPicPr>
                  <p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:cNvPr>
                  <p:cNvPicPr/>
                  <p:nvPr/>
                </p:nvPicPr>
                <p:blipFill>
                  <a:blip r:embed="rId257"/>
                  <a:stretch>
                    <a:fillRect/>
                  </a:stretch>
                </p:blipFill>
                <p:spPr>
                  <a:xfrm>
                    <a:off x="2389246" y="1844234"/>
                    <a:ext cx="18180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8">
                <p14:nvContentPartPr>
                  <p14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14:cNvPr>
                  <p14:cNvContentPartPr/>
                  <p14:nvPr/>
                </p14:nvContentPartPr>
                <p14:xfrm>
                  <a:off x="2585086" y="1851074"/>
                  <a:ext cx="105480" cy="118080"/>
                </p14:xfrm>
              </p:contentPart>
            </mc:Choice>
            <mc:Fallback xmlns="">
              <p:pic>
                <p:nvPicPr>
                  <p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:cNvPr>
                  <p:cNvPicPr/>
                  <p:nvPr/>
                </p:nvPicPr>
                <p:blipFill>
                  <a:blip r:embed="rId259"/>
                  <a:stretch>
                    <a:fillRect/>
                  </a:stretch>
                </p:blipFill>
                <p:spPr>
                  <a:xfrm>
                    <a:off x="2576086" y="1842434"/>
                    <a:ext cx="123120" cy="13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0">
                <p14:nvContentPartPr>
                  <p14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14:cNvPr>
                  <p14:cNvContentPartPr/>
                  <p14:nvPr/>
                </p14:nvContentPartPr>
                <p14:xfrm>
                  <a:off x="2713246" y="1617794"/>
                  <a:ext cx="101880" cy="574200"/>
                </p14:xfrm>
              </p:contentPart>
            </mc:Choice>
            <mc:Fallback xmlns="">
              <p:pic>
                <p:nvPicPr>
                  <p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:cNvPr>
                  <p:cNvPicPr/>
                  <p:nvPr/>
                </p:nvPicPr>
                <p:blipFill>
                  <a:blip r:embed="rId261"/>
                  <a:stretch>
                    <a:fillRect/>
                  </a:stretch>
                </p:blipFill>
                <p:spPr>
                  <a:xfrm>
                    <a:off x="2704246" y="1608794"/>
                    <a:ext cx="119520" cy="591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91" name="Gruppieren 290">
            <a:extLst>
              <a:ext uri="{FF2B5EF4-FFF2-40B4-BE49-F238E27FC236}">
                <a16:creationId xmlns:a16="http://schemas.microsoft.com/office/drawing/2014/main" id="{1226555A-5C78-40E4-A3B9-7493C37ED46B}"/>
              </a:ext>
            </a:extLst>
          </p:cNvPr>
          <p:cNvGrpSpPr/>
          <p:nvPr/>
        </p:nvGrpSpPr>
        <p:grpSpPr>
          <a:xfrm>
            <a:off x="3179959" y="1648315"/>
            <a:ext cx="2088000" cy="660600"/>
            <a:chOff x="727486" y="1661714"/>
            <a:chExt cx="2088000" cy="66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67" name="Freihand 266">
                  <a:extLst>
                    <a:ext uri="{FF2B5EF4-FFF2-40B4-BE49-F238E27FC236}">
                      <a16:creationId xmlns:a16="http://schemas.microsoft.com/office/drawing/2014/main" id="{1A2427F4-489A-46CF-A2F7-A2615F64B020}"/>
                    </a:ext>
                  </a:extLst>
                </p14:cNvPr>
                <p14:cNvContentPartPr/>
                <p14:nvPr/>
              </p14:nvContentPartPr>
              <p14:xfrm>
                <a:off x="909286" y="1848914"/>
                <a:ext cx="189720" cy="316800"/>
              </p14:xfrm>
            </p:contentPart>
          </mc:Choice>
          <mc:Fallback xmlns="">
            <p:pic>
              <p:nvPicPr>
                <p:cNvPr id="267" name="Freihand 266">
                  <a:extLst>
                    <a:ext uri="{FF2B5EF4-FFF2-40B4-BE49-F238E27FC236}">
                      <a16:creationId xmlns:a16="http://schemas.microsoft.com/office/drawing/2014/main" id="{1A2427F4-489A-46CF-A2F7-A2615F64B02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00646" y="1840274"/>
                  <a:ext cx="20736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86" name="Freihand 285">
                  <a:extLst>
                    <a:ext uri="{FF2B5EF4-FFF2-40B4-BE49-F238E27FC236}">
                      <a16:creationId xmlns:a16="http://schemas.microsoft.com/office/drawing/2014/main" id="{1DF46B8D-F063-4320-BFBA-52B24E5DDA39}"/>
                    </a:ext>
                  </a:extLst>
                </p14:cNvPr>
                <p14:cNvContentPartPr/>
                <p14:nvPr/>
              </p14:nvContentPartPr>
              <p14:xfrm>
                <a:off x="727486" y="1757834"/>
                <a:ext cx="2047320" cy="564480"/>
              </p14:xfrm>
            </p:contentPart>
          </mc:Choice>
          <mc:Fallback xmlns="">
            <p:pic>
              <p:nvPicPr>
                <p:cNvPr id="286" name="Freihand 285">
                  <a:extLst>
                    <a:ext uri="{FF2B5EF4-FFF2-40B4-BE49-F238E27FC236}">
                      <a16:creationId xmlns:a16="http://schemas.microsoft.com/office/drawing/2014/main" id="{1DF46B8D-F063-4320-BFBA-52B24E5DDA3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18486" y="1748834"/>
                  <a:ext cx="2064960" cy="582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90" name="Gruppieren 289">
              <a:extLst>
                <a:ext uri="{FF2B5EF4-FFF2-40B4-BE49-F238E27FC236}">
                  <a16:creationId xmlns:a16="http://schemas.microsoft.com/office/drawing/2014/main" id="{93EFB26C-548C-4614-A121-3813E63B0DF4}"/>
                </a:ext>
              </a:extLst>
            </p:cNvPr>
            <p:cNvGrpSpPr/>
            <p:nvPr/>
          </p:nvGrpSpPr>
          <p:grpSpPr>
            <a:xfrm>
              <a:off x="742606" y="1661714"/>
              <a:ext cx="2072880" cy="607320"/>
              <a:chOff x="742606" y="1661714"/>
              <a:chExt cx="2072880" cy="607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66">
                <p14:nvContentPartPr>
                  <p14:cNvPr id="271" name="Freihand 270">
                    <a:extLst>
                      <a:ext uri="{FF2B5EF4-FFF2-40B4-BE49-F238E27FC236}">
                        <a16:creationId xmlns:a16="http://schemas.microsoft.com/office/drawing/2014/main" id="{15BF358A-9662-4B7F-AA28-A93DDBE3A95E}"/>
                      </a:ext>
                    </a:extLst>
                  </p14:cNvPr>
                  <p14:cNvContentPartPr/>
                  <p14:nvPr/>
                </p14:nvContentPartPr>
                <p14:xfrm>
                  <a:off x="1157326" y="2021354"/>
                  <a:ext cx="182880" cy="141840"/>
                </p14:xfrm>
              </p:contentPart>
            </mc:Choice>
            <mc:Fallback xmlns="">
              <p:pic>
                <p:nvPicPr>
                  <p:cNvPr id="271" name="Freihand 270">
                    <a:extLst>
                      <a:ext uri="{FF2B5EF4-FFF2-40B4-BE49-F238E27FC236}">
                        <a16:creationId xmlns:a16="http://schemas.microsoft.com/office/drawing/2014/main" id="{15BF358A-9662-4B7F-AA28-A93DDBE3A95E}"/>
                      </a:ext>
                    </a:extLst>
                  </p:cNvPr>
                  <p:cNvPicPr/>
                  <p:nvPr/>
                </p:nvPicPr>
                <p:blipFill>
                  <a:blip r:embed="rId267"/>
                  <a:stretch>
                    <a:fillRect/>
                  </a:stretch>
                </p:blipFill>
                <p:spPr>
                  <a:xfrm>
                    <a:off x="1148686" y="2012354"/>
                    <a:ext cx="200520" cy="159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8">
                <p14:nvContentPartPr>
                  <p14:cNvPr id="272" name="Freihand 271">
                    <a:extLst>
                      <a:ext uri="{FF2B5EF4-FFF2-40B4-BE49-F238E27FC236}">
                        <a16:creationId xmlns:a16="http://schemas.microsoft.com/office/drawing/2014/main" id="{C6B5453C-6A12-4B3A-AE20-E96AEC6E0235}"/>
                      </a:ext>
                    </a:extLst>
                  </p14:cNvPr>
                  <p14:cNvContentPartPr/>
                  <p14:nvPr/>
                </p14:nvContentPartPr>
                <p14:xfrm>
                  <a:off x="1401766" y="2006234"/>
                  <a:ext cx="167400" cy="127080"/>
                </p14:xfrm>
              </p:contentPart>
            </mc:Choice>
            <mc:Fallback xmlns="">
              <p:pic>
                <p:nvPicPr>
                  <p:cNvPr id="272" name="Freihand 271">
                    <a:extLst>
                      <a:ext uri="{FF2B5EF4-FFF2-40B4-BE49-F238E27FC236}">
                        <a16:creationId xmlns:a16="http://schemas.microsoft.com/office/drawing/2014/main" id="{C6B5453C-6A12-4B3A-AE20-E96AEC6E0235}"/>
                      </a:ext>
                    </a:extLst>
                  </p:cNvPr>
                  <p:cNvPicPr/>
                  <p:nvPr/>
                </p:nvPicPr>
                <p:blipFill>
                  <a:blip r:embed="rId269"/>
                  <a:stretch>
                    <a:fillRect/>
                  </a:stretch>
                </p:blipFill>
                <p:spPr>
                  <a:xfrm>
                    <a:off x="1392766" y="1997594"/>
                    <a:ext cx="185040" cy="144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0">
                <p14:nvContentPartPr>
                  <p14:cNvPr id="273" name="Freihand 272">
                    <a:extLst>
                      <a:ext uri="{FF2B5EF4-FFF2-40B4-BE49-F238E27FC236}">
                        <a16:creationId xmlns:a16="http://schemas.microsoft.com/office/drawing/2014/main" id="{C58C9A8F-D0A2-4A9F-AEB5-52771777D602}"/>
                      </a:ext>
                    </a:extLst>
                  </p14:cNvPr>
                  <p14:cNvContentPartPr/>
                  <p14:nvPr/>
                </p14:nvContentPartPr>
                <p14:xfrm>
                  <a:off x="1434526" y="2051954"/>
                  <a:ext cx="143640" cy="193320"/>
                </p14:xfrm>
              </p:contentPart>
            </mc:Choice>
            <mc:Fallback xmlns="">
              <p:pic>
                <p:nvPicPr>
                  <p:cNvPr id="273" name="Freihand 272">
                    <a:extLst>
                      <a:ext uri="{FF2B5EF4-FFF2-40B4-BE49-F238E27FC236}">
                        <a16:creationId xmlns:a16="http://schemas.microsoft.com/office/drawing/2014/main" id="{C58C9A8F-D0A2-4A9F-AEB5-52771777D602}"/>
                      </a:ext>
                    </a:extLst>
                  </p:cNvPr>
                  <p:cNvPicPr/>
                  <p:nvPr/>
                </p:nvPicPr>
                <p:blipFill>
                  <a:blip r:embed="rId271"/>
                  <a:stretch>
                    <a:fillRect/>
                  </a:stretch>
                </p:blipFill>
                <p:spPr>
                  <a:xfrm>
                    <a:off x="1425526" y="2043314"/>
                    <a:ext cx="161280" cy="21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2">
                <p14:nvContentPartPr>
                  <p14:cNvPr id="275" name="Freihand 274">
                    <a:extLst>
                      <a:ext uri="{FF2B5EF4-FFF2-40B4-BE49-F238E27FC236}">
                        <a16:creationId xmlns:a16="http://schemas.microsoft.com/office/drawing/2014/main" id="{042878A3-E65B-4BAF-8CA6-74021B336711}"/>
                      </a:ext>
                    </a:extLst>
                  </p14:cNvPr>
                  <p14:cNvContentPartPr/>
                  <p14:nvPr/>
                </p14:nvContentPartPr>
                <p14:xfrm>
                  <a:off x="1673566" y="1822634"/>
                  <a:ext cx="190440" cy="245880"/>
                </p14:xfrm>
              </p:contentPart>
            </mc:Choice>
            <mc:Fallback xmlns="">
              <p:pic>
                <p:nvPicPr>
                  <p:cNvPr id="275" name="Freihand 274">
                    <a:extLst>
                      <a:ext uri="{FF2B5EF4-FFF2-40B4-BE49-F238E27FC236}">
                        <a16:creationId xmlns:a16="http://schemas.microsoft.com/office/drawing/2014/main" id="{042878A3-E65B-4BAF-8CA6-74021B336711}"/>
                      </a:ext>
                    </a:extLst>
                  </p:cNvPr>
                  <p:cNvPicPr/>
                  <p:nvPr/>
                </p:nvPicPr>
                <p:blipFill>
                  <a:blip r:embed="rId273"/>
                  <a:stretch>
                    <a:fillRect/>
                  </a:stretch>
                </p:blipFill>
                <p:spPr>
                  <a:xfrm>
                    <a:off x="1664566" y="1813994"/>
                    <a:ext cx="208080" cy="26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4">
                <p14:nvContentPartPr>
                  <p14:cNvPr id="276" name="Freihand 275">
                    <a:extLst>
                      <a:ext uri="{FF2B5EF4-FFF2-40B4-BE49-F238E27FC236}">
                        <a16:creationId xmlns:a16="http://schemas.microsoft.com/office/drawing/2014/main" id="{64BB825B-50A2-478D-8F74-7D9E7BC6A342}"/>
                      </a:ext>
                    </a:extLst>
                  </p14:cNvPr>
                  <p14:cNvContentPartPr/>
                  <p14:nvPr/>
                </p14:nvContentPartPr>
                <p14:xfrm>
                  <a:off x="1862926" y="1951514"/>
                  <a:ext cx="183240" cy="159840"/>
                </p14:xfrm>
              </p:contentPart>
            </mc:Choice>
            <mc:Fallback xmlns="">
              <p:pic>
                <p:nvPicPr>
                  <p:cNvPr id="276" name="Freihand 275">
                    <a:extLst>
                      <a:ext uri="{FF2B5EF4-FFF2-40B4-BE49-F238E27FC236}">
                        <a16:creationId xmlns:a16="http://schemas.microsoft.com/office/drawing/2014/main" id="{64BB825B-50A2-478D-8F74-7D9E7BC6A342}"/>
                      </a:ext>
                    </a:extLst>
                  </p:cNvPr>
                  <p:cNvPicPr/>
                  <p:nvPr/>
                </p:nvPicPr>
                <p:blipFill>
                  <a:blip r:embed="rId275"/>
                  <a:stretch>
                    <a:fillRect/>
                  </a:stretch>
                </p:blipFill>
                <p:spPr>
                  <a:xfrm>
                    <a:off x="1854286" y="1942874"/>
                    <a:ext cx="200880" cy="177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6">
                <p14:nvContentPartPr>
                  <p14:cNvPr id="277" name="Freihand 276">
                    <a:extLst>
                      <a:ext uri="{FF2B5EF4-FFF2-40B4-BE49-F238E27FC236}">
                        <a16:creationId xmlns:a16="http://schemas.microsoft.com/office/drawing/2014/main" id="{CF03D645-5D38-4F09-B4CE-1386ADE6EA7C}"/>
                      </a:ext>
                    </a:extLst>
                  </p14:cNvPr>
                  <p14:cNvContentPartPr/>
                  <p14:nvPr/>
                </p14:nvContentPartPr>
                <p14:xfrm>
                  <a:off x="2034286" y="1955834"/>
                  <a:ext cx="70200" cy="115920"/>
                </p14:xfrm>
              </p:contentPart>
            </mc:Choice>
            <mc:Fallback xmlns="">
              <p:pic>
                <p:nvPicPr>
                  <p:cNvPr id="277" name="Freihand 276">
                    <a:extLst>
                      <a:ext uri="{FF2B5EF4-FFF2-40B4-BE49-F238E27FC236}">
                        <a16:creationId xmlns:a16="http://schemas.microsoft.com/office/drawing/2014/main" id="{CF03D645-5D38-4F09-B4CE-1386ADE6EA7C}"/>
                      </a:ext>
                    </a:extLst>
                  </p:cNvPr>
                  <p:cNvPicPr/>
                  <p:nvPr/>
                </p:nvPicPr>
                <p:blipFill>
                  <a:blip r:embed="rId277"/>
                  <a:stretch>
                    <a:fillRect/>
                  </a:stretch>
                </p:blipFill>
                <p:spPr>
                  <a:xfrm>
                    <a:off x="2025286" y="1947194"/>
                    <a:ext cx="87840" cy="133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8">
                <p14:nvContentPartPr>
                  <p14:cNvPr id="279" name="Freihand 278">
                    <a:extLst>
                      <a:ext uri="{FF2B5EF4-FFF2-40B4-BE49-F238E27FC236}">
                        <a16:creationId xmlns:a16="http://schemas.microsoft.com/office/drawing/2014/main" id="{DEE5A1EC-9D91-403F-805D-0F6DAF929F5E}"/>
                      </a:ext>
                    </a:extLst>
                  </p14:cNvPr>
                  <p14:cNvContentPartPr/>
                  <p14:nvPr/>
                </p14:nvContentPartPr>
                <p14:xfrm>
                  <a:off x="2135086" y="1949354"/>
                  <a:ext cx="123840" cy="128520"/>
                </p14:xfrm>
              </p:contentPart>
            </mc:Choice>
            <mc:Fallback xmlns="">
              <p:pic>
                <p:nvPicPr>
                  <p:cNvPr id="279" name="Freihand 278">
                    <a:extLst>
                      <a:ext uri="{FF2B5EF4-FFF2-40B4-BE49-F238E27FC236}">
                        <a16:creationId xmlns:a16="http://schemas.microsoft.com/office/drawing/2014/main" id="{DEE5A1EC-9D91-403F-805D-0F6DAF929F5E}"/>
                      </a:ext>
                    </a:extLst>
                  </p:cNvPr>
                  <p:cNvPicPr/>
                  <p:nvPr/>
                </p:nvPicPr>
                <p:blipFill>
                  <a:blip r:embed="rId279"/>
                  <a:stretch>
                    <a:fillRect/>
                  </a:stretch>
                </p:blipFill>
                <p:spPr>
                  <a:xfrm>
                    <a:off x="2126446" y="1940714"/>
                    <a:ext cx="14148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0">
                <p14:nvContentPartPr>
                  <p14:cNvPr id="281" name="Freihand 280">
                    <a:extLst>
                      <a:ext uri="{FF2B5EF4-FFF2-40B4-BE49-F238E27FC236}">
                        <a16:creationId xmlns:a16="http://schemas.microsoft.com/office/drawing/2014/main" id="{E46474D7-105C-438D-A86A-0AAEBBCABC15}"/>
                      </a:ext>
                    </a:extLst>
                  </p14:cNvPr>
                  <p14:cNvContentPartPr/>
                  <p14:nvPr/>
                </p14:nvContentPartPr>
                <p14:xfrm>
                  <a:off x="2270806" y="1954754"/>
                  <a:ext cx="136440" cy="128520"/>
                </p14:xfrm>
              </p:contentPart>
            </mc:Choice>
            <mc:Fallback xmlns="">
              <p:pic>
                <p:nvPicPr>
                  <p:cNvPr id="281" name="Freihand 280">
                    <a:extLst>
                      <a:ext uri="{FF2B5EF4-FFF2-40B4-BE49-F238E27FC236}">
                        <a16:creationId xmlns:a16="http://schemas.microsoft.com/office/drawing/2014/main" id="{E46474D7-105C-438D-A86A-0AAEBBCABC15}"/>
                      </a:ext>
                    </a:extLst>
                  </p:cNvPr>
                  <p:cNvPicPr/>
                  <p:nvPr/>
                </p:nvPicPr>
                <p:blipFill>
                  <a:blip r:embed="rId281"/>
                  <a:stretch>
                    <a:fillRect/>
                  </a:stretch>
                </p:blipFill>
                <p:spPr>
                  <a:xfrm>
                    <a:off x="2261806" y="1946114"/>
                    <a:ext cx="15408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2">
                <p14:nvContentPartPr>
                  <p14:cNvPr id="282" name="Freihand 281">
                    <a:extLst>
                      <a:ext uri="{FF2B5EF4-FFF2-40B4-BE49-F238E27FC236}">
                        <a16:creationId xmlns:a16="http://schemas.microsoft.com/office/drawing/2014/main" id="{DDB2C503-02DF-4DF8-AFB0-37FC8B2CD5C6}"/>
                      </a:ext>
                    </a:extLst>
                  </p14:cNvPr>
                  <p14:cNvContentPartPr/>
                  <p14:nvPr/>
                </p14:nvContentPartPr>
                <p14:xfrm>
                  <a:off x="2449366" y="1934234"/>
                  <a:ext cx="151560" cy="118440"/>
                </p14:xfrm>
              </p:contentPart>
            </mc:Choice>
            <mc:Fallback xmlns="">
              <p:pic>
                <p:nvPicPr>
                  <p:cNvPr id="282" name="Freihand 281">
                    <a:extLst>
                      <a:ext uri="{FF2B5EF4-FFF2-40B4-BE49-F238E27FC236}">
                        <a16:creationId xmlns:a16="http://schemas.microsoft.com/office/drawing/2014/main" id="{DDB2C503-02DF-4DF8-AFB0-37FC8B2CD5C6}"/>
                      </a:ext>
                    </a:extLst>
                  </p:cNvPr>
                  <p:cNvPicPr/>
                  <p:nvPr/>
                </p:nvPicPr>
                <p:blipFill>
                  <a:blip r:embed="rId283"/>
                  <a:stretch>
                    <a:fillRect/>
                  </a:stretch>
                </p:blipFill>
                <p:spPr>
                  <a:xfrm>
                    <a:off x="2440726" y="1925234"/>
                    <a:ext cx="169200" cy="13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4">
                <p14:nvContentPartPr>
                  <p14:cNvPr id="288" name="Freihand 287">
                    <a:extLst>
                      <a:ext uri="{FF2B5EF4-FFF2-40B4-BE49-F238E27FC236}">
                        <a16:creationId xmlns:a16="http://schemas.microsoft.com/office/drawing/2014/main" id="{ACD839BF-ABDF-4B81-9AE9-43F3DF4EF1CC}"/>
                      </a:ext>
                    </a:extLst>
                  </p14:cNvPr>
                  <p14:cNvContentPartPr/>
                  <p14:nvPr/>
                </p14:nvContentPartPr>
                <p14:xfrm>
                  <a:off x="742606" y="1661714"/>
                  <a:ext cx="2064240" cy="84960"/>
                </p14:xfrm>
              </p:contentPart>
            </mc:Choice>
            <mc:Fallback xmlns="">
              <p:pic>
                <p:nvPicPr>
                  <p:cNvPr id="288" name="Freihand 287">
                    <a:extLst>
                      <a:ext uri="{FF2B5EF4-FFF2-40B4-BE49-F238E27FC236}">
                        <a16:creationId xmlns:a16="http://schemas.microsoft.com/office/drawing/2014/main" id="{ACD839BF-ABDF-4B81-9AE9-43F3DF4EF1CC}"/>
                      </a:ext>
                    </a:extLst>
                  </p:cNvPr>
                  <p:cNvPicPr/>
                  <p:nvPr/>
                </p:nvPicPr>
                <p:blipFill>
                  <a:blip r:embed="rId285"/>
                  <a:stretch>
                    <a:fillRect/>
                  </a:stretch>
                </p:blipFill>
                <p:spPr>
                  <a:xfrm>
                    <a:off x="733606" y="1653074"/>
                    <a:ext cx="2081880" cy="10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6">
                <p14:nvContentPartPr>
                  <p14:cNvPr id="289" name="Freihand 288">
                    <a:extLst>
                      <a:ext uri="{FF2B5EF4-FFF2-40B4-BE49-F238E27FC236}">
                        <a16:creationId xmlns:a16="http://schemas.microsoft.com/office/drawing/2014/main" id="{8FD795BD-419A-4802-B9A0-94A99FE58F86}"/>
                      </a:ext>
                    </a:extLst>
                  </p14:cNvPr>
                  <p14:cNvContentPartPr/>
                  <p14:nvPr/>
                </p14:nvContentPartPr>
                <p14:xfrm>
                  <a:off x="2790646" y="1748474"/>
                  <a:ext cx="24840" cy="520560"/>
                </p14:xfrm>
              </p:contentPart>
            </mc:Choice>
            <mc:Fallback xmlns="">
              <p:pic>
                <p:nvPicPr>
                  <p:cNvPr id="289" name="Freihand 288">
                    <a:extLst>
                      <a:ext uri="{FF2B5EF4-FFF2-40B4-BE49-F238E27FC236}">
                        <a16:creationId xmlns:a16="http://schemas.microsoft.com/office/drawing/2014/main" id="{8FD795BD-419A-4802-B9A0-94A99FE58F86}"/>
                      </a:ext>
                    </a:extLst>
                  </p:cNvPr>
                  <p:cNvPicPr/>
                  <p:nvPr/>
                </p:nvPicPr>
                <p:blipFill>
                  <a:blip r:embed="rId287"/>
                  <a:stretch>
                    <a:fillRect/>
                  </a:stretch>
                </p:blipFill>
                <p:spPr>
                  <a:xfrm>
                    <a:off x="2782006" y="1739834"/>
                    <a:ext cx="42480" cy="5382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13" name="Gruppieren 312">
            <a:extLst>
              <a:ext uri="{FF2B5EF4-FFF2-40B4-BE49-F238E27FC236}">
                <a16:creationId xmlns:a16="http://schemas.microsoft.com/office/drawing/2014/main" id="{DE47386C-3461-4B91-A2B7-86CD345E7C77}"/>
              </a:ext>
            </a:extLst>
          </p:cNvPr>
          <p:cNvGrpSpPr/>
          <p:nvPr/>
        </p:nvGrpSpPr>
        <p:grpSpPr>
          <a:xfrm>
            <a:off x="9670113" y="311270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2" name="Gruppieren 311">
              <a:extLst>
                <a:ext uri="{FF2B5EF4-FFF2-40B4-BE49-F238E27FC236}">
                  <a16:creationId xmlns:a16="http://schemas.microsoft.com/office/drawing/2014/main" id="{3DD320D5-28F0-4C2E-8203-B52139B907AC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0">
                <p14:nvContentPartPr>
                  <p14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2">
                <p14:nvContentPartPr>
                  <p14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4">
                <p14:nvContentPartPr>
                  <p14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6">
                <p14:nvContentPartPr>
                  <p14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14" name="Gruppieren 313">
            <a:extLst>
              <a:ext uri="{FF2B5EF4-FFF2-40B4-BE49-F238E27FC236}">
                <a16:creationId xmlns:a16="http://schemas.microsoft.com/office/drawing/2014/main" id="{273D67A2-B899-4A42-A551-D5B531DC3B16}"/>
              </a:ext>
            </a:extLst>
          </p:cNvPr>
          <p:cNvGrpSpPr/>
          <p:nvPr/>
        </p:nvGrpSpPr>
        <p:grpSpPr>
          <a:xfrm>
            <a:off x="10514617" y="309758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315" name="Freihand 314">
                  <a:extLst>
                    <a:ext uri="{FF2B5EF4-FFF2-40B4-BE49-F238E27FC236}">
                      <a16:creationId xmlns:a16="http://schemas.microsoft.com/office/drawing/2014/main" id="{ED14E671-43C1-4605-AE75-3AC118C621D8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315" name="Freihand 314">
                  <a:extLst>
                    <a:ext uri="{FF2B5EF4-FFF2-40B4-BE49-F238E27FC236}">
                      <a16:creationId xmlns:a16="http://schemas.microsoft.com/office/drawing/2014/main" id="{ED14E671-43C1-4605-AE75-3AC118C621D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6" name="Gruppieren 315">
              <a:extLst>
                <a:ext uri="{FF2B5EF4-FFF2-40B4-BE49-F238E27FC236}">
                  <a16:creationId xmlns:a16="http://schemas.microsoft.com/office/drawing/2014/main" id="{0990DAF6-D105-4573-8220-CAF447304295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9">
                <p14:nvContentPartPr>
                  <p14:cNvPr id="317" name="Freihand 316">
                    <a:extLst>
                      <a:ext uri="{FF2B5EF4-FFF2-40B4-BE49-F238E27FC236}">
                        <a16:creationId xmlns:a16="http://schemas.microsoft.com/office/drawing/2014/main" id="{9B489FB9-EA04-4656-98F2-89C32EC7CB75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317" name="Freihand 316">
                    <a:extLst>
                      <a:ext uri="{FF2B5EF4-FFF2-40B4-BE49-F238E27FC236}">
                        <a16:creationId xmlns:a16="http://schemas.microsoft.com/office/drawing/2014/main" id="{9B489FB9-EA04-4656-98F2-89C32EC7CB75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0">
                <p14:nvContentPartPr>
                  <p14:cNvPr id="318" name="Freihand 317">
                    <a:extLst>
                      <a:ext uri="{FF2B5EF4-FFF2-40B4-BE49-F238E27FC236}">
                        <a16:creationId xmlns:a16="http://schemas.microsoft.com/office/drawing/2014/main" id="{B4EC8C4D-0A7F-4D6D-A229-3BCA6929CB4D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318" name="Freihand 317">
                    <a:extLst>
                      <a:ext uri="{FF2B5EF4-FFF2-40B4-BE49-F238E27FC236}">
                        <a16:creationId xmlns:a16="http://schemas.microsoft.com/office/drawing/2014/main" id="{B4EC8C4D-0A7F-4D6D-A229-3BCA6929CB4D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1">
                <p14:nvContentPartPr>
                  <p14:cNvPr id="319" name="Freihand 318">
                    <a:extLst>
                      <a:ext uri="{FF2B5EF4-FFF2-40B4-BE49-F238E27FC236}">
                        <a16:creationId xmlns:a16="http://schemas.microsoft.com/office/drawing/2014/main" id="{C6E72E68-E3C6-45E5-A221-BAE54CE724AF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319" name="Freihand 318">
                    <a:extLst>
                      <a:ext uri="{FF2B5EF4-FFF2-40B4-BE49-F238E27FC236}">
                        <a16:creationId xmlns:a16="http://schemas.microsoft.com/office/drawing/2014/main" id="{C6E72E68-E3C6-45E5-A221-BAE54CE724AF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2">
                <p14:nvContentPartPr>
                  <p14:cNvPr id="320" name="Freihand 319">
                    <a:extLst>
                      <a:ext uri="{FF2B5EF4-FFF2-40B4-BE49-F238E27FC236}">
                        <a16:creationId xmlns:a16="http://schemas.microsoft.com/office/drawing/2014/main" id="{BC32B704-F72D-4470-890B-0D34C1750A38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20" name="Freihand 319">
                    <a:extLst>
                      <a:ext uri="{FF2B5EF4-FFF2-40B4-BE49-F238E27FC236}">
                        <a16:creationId xmlns:a16="http://schemas.microsoft.com/office/drawing/2014/main" id="{BC32B704-F72D-4470-890B-0D34C1750A38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21" name="Gruppieren 320">
            <a:extLst>
              <a:ext uri="{FF2B5EF4-FFF2-40B4-BE49-F238E27FC236}">
                <a16:creationId xmlns:a16="http://schemas.microsoft.com/office/drawing/2014/main" id="{408A9F44-9D36-49E9-BFF5-D39B21608BBF}"/>
              </a:ext>
            </a:extLst>
          </p:cNvPr>
          <p:cNvGrpSpPr/>
          <p:nvPr/>
        </p:nvGrpSpPr>
        <p:grpSpPr>
          <a:xfrm>
            <a:off x="11367778" y="308534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322" name="Freihand 321">
                  <a:extLst>
                    <a:ext uri="{FF2B5EF4-FFF2-40B4-BE49-F238E27FC236}">
                      <a16:creationId xmlns:a16="http://schemas.microsoft.com/office/drawing/2014/main" id="{7ADA0F8E-37AF-4CBA-914B-B298160B5120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322" name="Freihand 321">
                  <a:extLst>
                    <a:ext uri="{FF2B5EF4-FFF2-40B4-BE49-F238E27FC236}">
                      <a16:creationId xmlns:a16="http://schemas.microsoft.com/office/drawing/2014/main" id="{7ADA0F8E-37AF-4CBA-914B-B298160B5120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23" name="Gruppieren 322">
              <a:extLst>
                <a:ext uri="{FF2B5EF4-FFF2-40B4-BE49-F238E27FC236}">
                  <a16:creationId xmlns:a16="http://schemas.microsoft.com/office/drawing/2014/main" id="{B00CB42C-45DC-429D-B3C3-ED28E2B2613E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4">
                <p14:nvContentPartPr>
                  <p14:cNvPr id="324" name="Freihand 323">
                    <a:extLst>
                      <a:ext uri="{FF2B5EF4-FFF2-40B4-BE49-F238E27FC236}">
                        <a16:creationId xmlns:a16="http://schemas.microsoft.com/office/drawing/2014/main" id="{577A7E61-E481-4AE8-9774-4A1ECCC7F6F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324" name="Freihand 323">
                    <a:extLst>
                      <a:ext uri="{FF2B5EF4-FFF2-40B4-BE49-F238E27FC236}">
                        <a16:creationId xmlns:a16="http://schemas.microsoft.com/office/drawing/2014/main" id="{577A7E61-E481-4AE8-9774-4A1ECCC7F6FB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5">
                <p14:nvContentPartPr>
                  <p14:cNvPr id="325" name="Freihand 324">
                    <a:extLst>
                      <a:ext uri="{FF2B5EF4-FFF2-40B4-BE49-F238E27FC236}">
                        <a16:creationId xmlns:a16="http://schemas.microsoft.com/office/drawing/2014/main" id="{230F37D7-DE00-40AE-BAF9-1295C104E377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325" name="Freihand 324">
                    <a:extLst>
                      <a:ext uri="{FF2B5EF4-FFF2-40B4-BE49-F238E27FC236}">
                        <a16:creationId xmlns:a16="http://schemas.microsoft.com/office/drawing/2014/main" id="{230F37D7-DE00-40AE-BAF9-1295C104E377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6">
                <p14:nvContentPartPr>
                  <p14:cNvPr id="326" name="Freihand 325">
                    <a:extLst>
                      <a:ext uri="{FF2B5EF4-FFF2-40B4-BE49-F238E27FC236}">
                        <a16:creationId xmlns:a16="http://schemas.microsoft.com/office/drawing/2014/main" id="{881E32C6-7C53-4321-8042-068D2B48B8EE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326" name="Freihand 325">
                    <a:extLst>
                      <a:ext uri="{FF2B5EF4-FFF2-40B4-BE49-F238E27FC236}">
                        <a16:creationId xmlns:a16="http://schemas.microsoft.com/office/drawing/2014/main" id="{881E32C6-7C53-4321-8042-068D2B48B8EE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7">
                <p14:nvContentPartPr>
                  <p14:cNvPr id="327" name="Freihand 326">
                    <a:extLst>
                      <a:ext uri="{FF2B5EF4-FFF2-40B4-BE49-F238E27FC236}">
                        <a16:creationId xmlns:a16="http://schemas.microsoft.com/office/drawing/2014/main" id="{38E62B24-6BEC-444F-8702-C4C6F348A6AA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27" name="Freihand 326">
                    <a:extLst>
                      <a:ext uri="{FF2B5EF4-FFF2-40B4-BE49-F238E27FC236}">
                        <a16:creationId xmlns:a16="http://schemas.microsoft.com/office/drawing/2014/main" id="{38E62B24-6BEC-444F-8702-C4C6F348A6AA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46" name="Gruppieren 345">
            <a:extLst>
              <a:ext uri="{FF2B5EF4-FFF2-40B4-BE49-F238E27FC236}">
                <a16:creationId xmlns:a16="http://schemas.microsoft.com/office/drawing/2014/main" id="{AC8AC609-7709-4EA8-8F9C-302C43F3FFFC}"/>
              </a:ext>
            </a:extLst>
          </p:cNvPr>
          <p:cNvGrpSpPr/>
          <p:nvPr/>
        </p:nvGrpSpPr>
        <p:grpSpPr>
          <a:xfrm>
            <a:off x="3911599" y="170770"/>
            <a:ext cx="515880" cy="1233360"/>
            <a:chOff x="2908444" y="650165"/>
            <a:chExt cx="515880" cy="1233360"/>
          </a:xfrm>
        </p:grpSpPr>
        <p:grpSp>
          <p:nvGrpSpPr>
            <p:cNvPr id="328" name="Gruppieren 327">
              <a:extLst>
                <a:ext uri="{FF2B5EF4-FFF2-40B4-BE49-F238E27FC236}">
                  <a16:creationId xmlns:a16="http://schemas.microsoft.com/office/drawing/2014/main" id="{6A2E4976-B799-455A-89CE-5EA5E08B196A}"/>
                </a:ext>
              </a:extLst>
            </p:cNvPr>
            <p:cNvGrpSpPr/>
            <p:nvPr/>
          </p:nvGrpSpPr>
          <p:grpSpPr>
            <a:xfrm>
              <a:off x="3032644" y="726845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8">
                <p14:nvContentPartPr>
                  <p14:cNvPr id="329" name="Freihand 328">
                    <a:extLst>
                      <a:ext uri="{FF2B5EF4-FFF2-40B4-BE49-F238E27FC236}">
                        <a16:creationId xmlns:a16="http://schemas.microsoft.com/office/drawing/2014/main" id="{8B4B783E-71CE-4D77-82B7-59A76FCC72F7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29" name="Freihand 328">
                    <a:extLst>
                      <a:ext uri="{FF2B5EF4-FFF2-40B4-BE49-F238E27FC236}">
                        <a16:creationId xmlns:a16="http://schemas.microsoft.com/office/drawing/2014/main" id="{8B4B783E-71CE-4D77-82B7-59A76FCC72F7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9">
                <p14:nvContentPartPr>
                  <p14:cNvPr id="330" name="Freihand 329">
                    <a:extLst>
                      <a:ext uri="{FF2B5EF4-FFF2-40B4-BE49-F238E27FC236}">
                        <a16:creationId xmlns:a16="http://schemas.microsoft.com/office/drawing/2014/main" id="{50B7C9BE-78CA-4AE1-B10B-B9BD4C7BF8FC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330" name="Freihand 329">
                    <a:extLst>
                      <a:ext uri="{FF2B5EF4-FFF2-40B4-BE49-F238E27FC236}">
                        <a16:creationId xmlns:a16="http://schemas.microsoft.com/office/drawing/2014/main" id="{50B7C9BE-78CA-4AE1-B10B-B9BD4C7BF8F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0">
                <p14:nvContentPartPr>
                  <p14:cNvPr id="331" name="Freihand 330">
                    <a:extLst>
                      <a:ext uri="{FF2B5EF4-FFF2-40B4-BE49-F238E27FC236}">
                        <a16:creationId xmlns:a16="http://schemas.microsoft.com/office/drawing/2014/main" id="{66CB4CC3-9EC2-4BD5-AA5C-DAFCF85DD38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331" name="Freihand 330">
                    <a:extLst>
                      <a:ext uri="{FF2B5EF4-FFF2-40B4-BE49-F238E27FC236}">
                        <a16:creationId xmlns:a16="http://schemas.microsoft.com/office/drawing/2014/main" id="{66CB4CC3-9EC2-4BD5-AA5C-DAFCF85DD38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1">
                <p14:nvContentPartPr>
                  <p14:cNvPr id="332" name="Freihand 331">
                    <a:extLst>
                      <a:ext uri="{FF2B5EF4-FFF2-40B4-BE49-F238E27FC236}">
                        <a16:creationId xmlns:a16="http://schemas.microsoft.com/office/drawing/2014/main" id="{E1C52A5A-35B7-4051-8A87-805E3F397EB1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332" name="Freihand 331">
                    <a:extLst>
                      <a:ext uri="{FF2B5EF4-FFF2-40B4-BE49-F238E27FC236}">
                        <a16:creationId xmlns:a16="http://schemas.microsoft.com/office/drawing/2014/main" id="{E1C52A5A-35B7-4051-8A87-805E3F397EB1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2">
                <p14:nvContentPartPr>
                  <p14:cNvPr id="333" name="Freihand 332">
                    <a:extLst>
                      <a:ext uri="{FF2B5EF4-FFF2-40B4-BE49-F238E27FC236}">
                        <a16:creationId xmlns:a16="http://schemas.microsoft.com/office/drawing/2014/main" id="{49ECA82C-6BBB-487B-9207-374120F38DD2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333" name="Freihand 332">
                    <a:extLst>
                      <a:ext uri="{FF2B5EF4-FFF2-40B4-BE49-F238E27FC236}">
                        <a16:creationId xmlns:a16="http://schemas.microsoft.com/office/drawing/2014/main" id="{49ECA82C-6BBB-487B-9207-374120F38DD2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34" name="Gruppieren 333">
              <a:extLst>
                <a:ext uri="{FF2B5EF4-FFF2-40B4-BE49-F238E27FC236}">
                  <a16:creationId xmlns:a16="http://schemas.microsoft.com/office/drawing/2014/main" id="{C5B9444C-E2EF-4940-BE1D-C8BE1FA81599}"/>
                </a:ext>
              </a:extLst>
            </p:cNvPr>
            <p:cNvGrpSpPr/>
            <p:nvPr/>
          </p:nvGrpSpPr>
          <p:grpSpPr>
            <a:xfrm>
              <a:off x="3071524" y="650165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13">
                <p14:nvContentPartPr>
                  <p14:cNvPr id="335" name="Freihand 334">
                    <a:extLst>
                      <a:ext uri="{FF2B5EF4-FFF2-40B4-BE49-F238E27FC236}">
                        <a16:creationId xmlns:a16="http://schemas.microsoft.com/office/drawing/2014/main" id="{DC1D0C17-1BC2-4D82-AF47-549513463AEA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335" name="Freihand 334">
                    <a:extLst>
                      <a:ext uri="{FF2B5EF4-FFF2-40B4-BE49-F238E27FC236}">
                        <a16:creationId xmlns:a16="http://schemas.microsoft.com/office/drawing/2014/main" id="{DC1D0C17-1BC2-4D82-AF47-549513463AEA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4">
                <p14:nvContentPartPr>
                  <p14:cNvPr id="336" name="Freihand 335">
                    <a:extLst>
                      <a:ext uri="{FF2B5EF4-FFF2-40B4-BE49-F238E27FC236}">
                        <a16:creationId xmlns:a16="http://schemas.microsoft.com/office/drawing/2014/main" id="{7F604505-B968-46E5-8EA4-F2347873EEEA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336" name="Freihand 335">
                    <a:extLst>
                      <a:ext uri="{FF2B5EF4-FFF2-40B4-BE49-F238E27FC236}">
                        <a16:creationId xmlns:a16="http://schemas.microsoft.com/office/drawing/2014/main" id="{7F604505-B968-46E5-8EA4-F2347873EEEA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5">
                <p14:nvContentPartPr>
                  <p14:cNvPr id="337" name="Freihand 336">
                    <a:extLst>
                      <a:ext uri="{FF2B5EF4-FFF2-40B4-BE49-F238E27FC236}">
                        <a16:creationId xmlns:a16="http://schemas.microsoft.com/office/drawing/2014/main" id="{8B3FEF39-6924-4A26-BFE4-3F0DE1017391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337" name="Freihand 336">
                    <a:extLst>
                      <a:ext uri="{FF2B5EF4-FFF2-40B4-BE49-F238E27FC236}">
                        <a16:creationId xmlns:a16="http://schemas.microsoft.com/office/drawing/2014/main" id="{8B3FEF39-6924-4A26-BFE4-3F0DE1017391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6">
                <p14:nvContentPartPr>
                  <p14:cNvPr id="338" name="Freihand 337">
                    <a:extLst>
                      <a:ext uri="{FF2B5EF4-FFF2-40B4-BE49-F238E27FC236}">
                        <a16:creationId xmlns:a16="http://schemas.microsoft.com/office/drawing/2014/main" id="{F52C6685-5024-4173-A359-A72A46A5FA02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338" name="Freihand 337">
                    <a:extLst>
                      <a:ext uri="{FF2B5EF4-FFF2-40B4-BE49-F238E27FC236}">
                        <a16:creationId xmlns:a16="http://schemas.microsoft.com/office/drawing/2014/main" id="{F52C6685-5024-4173-A359-A72A46A5FA02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7">
                <p14:nvContentPartPr>
                  <p14:cNvPr id="339" name="Freihand 338">
                    <a:extLst>
                      <a:ext uri="{FF2B5EF4-FFF2-40B4-BE49-F238E27FC236}">
                        <a16:creationId xmlns:a16="http://schemas.microsoft.com/office/drawing/2014/main" id="{3B4FADFD-4791-469D-AB6F-9979089734D6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339" name="Freihand 338">
                    <a:extLst>
                      <a:ext uri="{FF2B5EF4-FFF2-40B4-BE49-F238E27FC236}">
                        <a16:creationId xmlns:a16="http://schemas.microsoft.com/office/drawing/2014/main" id="{3B4FADFD-4791-469D-AB6F-9979089734D6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340" name="Freihand 339">
                  <a:extLst>
                    <a:ext uri="{FF2B5EF4-FFF2-40B4-BE49-F238E27FC236}">
                      <a16:creationId xmlns:a16="http://schemas.microsoft.com/office/drawing/2014/main" id="{23AF52B3-B5F6-46CE-9F3E-4D753D185C2D}"/>
                    </a:ext>
                  </a:extLst>
                </p14:cNvPr>
                <p14:cNvContentPartPr/>
                <p14:nvPr/>
              </p14:nvContentPartPr>
              <p14:xfrm>
                <a:off x="3149284" y="1115285"/>
                <a:ext cx="32760" cy="468720"/>
              </p14:xfrm>
            </p:contentPart>
          </mc:Choice>
          <mc:Fallback xmlns="">
            <p:pic>
              <p:nvPicPr>
                <p:cNvPr id="340" name="Freihand 339">
                  <a:extLst>
                    <a:ext uri="{FF2B5EF4-FFF2-40B4-BE49-F238E27FC236}">
                      <a16:creationId xmlns:a16="http://schemas.microsoft.com/office/drawing/2014/main" id="{23AF52B3-B5F6-46CE-9F3E-4D753D185C2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40284" y="1106645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341" name="Freihand 340">
                  <a:extLst>
                    <a:ext uri="{FF2B5EF4-FFF2-40B4-BE49-F238E27FC236}">
                      <a16:creationId xmlns:a16="http://schemas.microsoft.com/office/drawing/2014/main" id="{D44BEAF8-D120-41A1-8353-3D76546148CD}"/>
                    </a:ext>
                  </a:extLst>
                </p14:cNvPr>
                <p14:cNvContentPartPr/>
                <p14:nvPr/>
              </p14:nvContentPartPr>
              <p14:xfrm>
                <a:off x="2974684" y="1538285"/>
                <a:ext cx="186480" cy="345240"/>
              </p14:xfrm>
            </p:contentPart>
          </mc:Choice>
          <mc:Fallback xmlns="">
            <p:pic>
              <p:nvPicPr>
                <p:cNvPr id="341" name="Freihand 340">
                  <a:extLst>
                    <a:ext uri="{FF2B5EF4-FFF2-40B4-BE49-F238E27FC236}">
                      <a16:creationId xmlns:a16="http://schemas.microsoft.com/office/drawing/2014/main" id="{D44BEAF8-D120-41A1-8353-3D76546148C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65684" y="1529645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342" name="Freihand 341">
                  <a:extLst>
                    <a:ext uri="{FF2B5EF4-FFF2-40B4-BE49-F238E27FC236}">
                      <a16:creationId xmlns:a16="http://schemas.microsoft.com/office/drawing/2014/main" id="{B83FE2C8-FB5B-41FC-8C8D-9379E01CCF5E}"/>
                    </a:ext>
                  </a:extLst>
                </p14:cNvPr>
                <p14:cNvContentPartPr/>
                <p14:nvPr/>
              </p14:nvContentPartPr>
              <p14:xfrm>
                <a:off x="3164764" y="1546925"/>
                <a:ext cx="174960" cy="331560"/>
              </p14:xfrm>
            </p:contentPart>
          </mc:Choice>
          <mc:Fallback xmlns="">
            <p:pic>
              <p:nvPicPr>
                <p:cNvPr id="342" name="Freihand 341">
                  <a:extLst>
                    <a:ext uri="{FF2B5EF4-FFF2-40B4-BE49-F238E27FC236}">
                      <a16:creationId xmlns:a16="http://schemas.microsoft.com/office/drawing/2014/main" id="{B83FE2C8-FB5B-41FC-8C8D-9379E01CCF5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55764" y="1538285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43" name="Gruppieren 342">
              <a:extLst>
                <a:ext uri="{FF2B5EF4-FFF2-40B4-BE49-F238E27FC236}">
                  <a16:creationId xmlns:a16="http://schemas.microsoft.com/office/drawing/2014/main" id="{8F7551A7-01B0-477B-B4AE-1167047022BC}"/>
                </a:ext>
              </a:extLst>
            </p:cNvPr>
            <p:cNvGrpSpPr/>
            <p:nvPr/>
          </p:nvGrpSpPr>
          <p:grpSpPr>
            <a:xfrm>
              <a:off x="2908444" y="1159565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1">
                <p14:nvContentPartPr>
                  <p14:cNvPr id="344" name="Freihand 343">
                    <a:extLst>
                      <a:ext uri="{FF2B5EF4-FFF2-40B4-BE49-F238E27FC236}">
                        <a16:creationId xmlns:a16="http://schemas.microsoft.com/office/drawing/2014/main" id="{B785E4D4-D130-4E4E-A137-328FFF3995A5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344" name="Freihand 343">
                    <a:extLst>
                      <a:ext uri="{FF2B5EF4-FFF2-40B4-BE49-F238E27FC236}">
                        <a16:creationId xmlns:a16="http://schemas.microsoft.com/office/drawing/2014/main" id="{B785E4D4-D130-4E4E-A137-328FFF3995A5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2">
                <p14:nvContentPartPr>
                  <p14:cNvPr id="345" name="Freihand 344">
                    <a:extLst>
                      <a:ext uri="{FF2B5EF4-FFF2-40B4-BE49-F238E27FC236}">
                        <a16:creationId xmlns:a16="http://schemas.microsoft.com/office/drawing/2014/main" id="{67D9AD3F-A6D5-484D-9AB4-B4BFE2C7D92A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345" name="Freihand 344">
                    <a:extLst>
                      <a:ext uri="{FF2B5EF4-FFF2-40B4-BE49-F238E27FC236}">
                        <a16:creationId xmlns:a16="http://schemas.microsoft.com/office/drawing/2014/main" id="{67D9AD3F-A6D5-484D-9AB4-B4BFE2C7D92A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53" name="Gruppieren 352">
            <a:extLst>
              <a:ext uri="{FF2B5EF4-FFF2-40B4-BE49-F238E27FC236}">
                <a16:creationId xmlns:a16="http://schemas.microsoft.com/office/drawing/2014/main" id="{86891854-FD09-4FD1-8F57-54100905305D}"/>
              </a:ext>
            </a:extLst>
          </p:cNvPr>
          <p:cNvGrpSpPr/>
          <p:nvPr/>
        </p:nvGrpSpPr>
        <p:grpSpPr>
          <a:xfrm>
            <a:off x="2581677" y="5991043"/>
            <a:ext cx="622440" cy="416880"/>
            <a:chOff x="1090726" y="1429154"/>
            <a:chExt cx="62244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348" name="Freihand 347">
                  <a:extLst>
                    <a:ext uri="{FF2B5EF4-FFF2-40B4-BE49-F238E27FC236}">
                      <a16:creationId xmlns:a16="http://schemas.microsoft.com/office/drawing/2014/main" id="{2FC031F7-D5E2-4A40-85ED-D246E51BD6E2}"/>
                    </a:ext>
                  </a:extLst>
                </p14:cNvPr>
                <p14:cNvContentPartPr/>
                <p14:nvPr/>
              </p14:nvContentPartPr>
              <p14:xfrm>
                <a:off x="1090726" y="1429154"/>
                <a:ext cx="55800" cy="401400"/>
              </p14:xfrm>
            </p:contentPart>
          </mc:Choice>
          <mc:Fallback xmlns="">
            <p:pic>
              <p:nvPicPr>
                <p:cNvPr id="348" name="Freihand 347">
                  <a:extLst>
                    <a:ext uri="{FF2B5EF4-FFF2-40B4-BE49-F238E27FC236}">
                      <a16:creationId xmlns:a16="http://schemas.microsoft.com/office/drawing/2014/main" id="{2FC031F7-D5E2-4A40-85ED-D246E51BD6E2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1726" y="1420514"/>
                  <a:ext cx="73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349" name="Freihand 348">
                  <a:extLst>
                    <a:ext uri="{FF2B5EF4-FFF2-40B4-BE49-F238E27FC236}">
                      <a16:creationId xmlns:a16="http://schemas.microsoft.com/office/drawing/2014/main" id="{4911C56C-6452-4918-B754-16402AC44D79}"/>
                    </a:ext>
                  </a:extLst>
                </p14:cNvPr>
                <p14:cNvContentPartPr/>
                <p14:nvPr/>
              </p14:nvContentPartPr>
              <p14:xfrm>
                <a:off x="1142566" y="1441034"/>
                <a:ext cx="247320" cy="17640"/>
              </p14:xfrm>
            </p:contentPart>
          </mc:Choice>
          <mc:Fallback xmlns="">
            <p:pic>
              <p:nvPicPr>
                <p:cNvPr id="349" name="Freihand 348">
                  <a:extLst>
                    <a:ext uri="{FF2B5EF4-FFF2-40B4-BE49-F238E27FC236}">
                      <a16:creationId xmlns:a16="http://schemas.microsoft.com/office/drawing/2014/main" id="{4911C56C-6452-4918-B754-16402AC44D79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33926" y="1432034"/>
                  <a:ext cx="264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350" name="Freihand 349">
                  <a:extLst>
                    <a:ext uri="{FF2B5EF4-FFF2-40B4-BE49-F238E27FC236}">
                      <a16:creationId xmlns:a16="http://schemas.microsoft.com/office/drawing/2014/main" id="{2D180B5F-B598-4C4C-8492-35713DB651DE}"/>
                    </a:ext>
                  </a:extLst>
                </p14:cNvPr>
                <p14:cNvContentPartPr/>
                <p14:nvPr/>
              </p14:nvContentPartPr>
              <p14:xfrm>
                <a:off x="1131046" y="1669274"/>
                <a:ext cx="154800" cy="16200"/>
              </p14:xfrm>
            </p:contentPart>
          </mc:Choice>
          <mc:Fallback xmlns="">
            <p:pic>
              <p:nvPicPr>
                <p:cNvPr id="350" name="Freihand 349">
                  <a:extLst>
                    <a:ext uri="{FF2B5EF4-FFF2-40B4-BE49-F238E27FC236}">
                      <a16:creationId xmlns:a16="http://schemas.microsoft.com/office/drawing/2014/main" id="{2D180B5F-B598-4C4C-8492-35713DB651DE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22406" y="1660274"/>
                  <a:ext cx="172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352" name="Freihand 351">
                  <a:extLst>
                    <a:ext uri="{FF2B5EF4-FFF2-40B4-BE49-F238E27FC236}">
                      <a16:creationId xmlns:a16="http://schemas.microsoft.com/office/drawing/2014/main" id="{098E81FE-1C31-45D1-84E7-611C7D5703A8}"/>
                    </a:ext>
                  </a:extLst>
                </p14:cNvPr>
                <p14:cNvContentPartPr/>
                <p14:nvPr/>
              </p14:nvContentPartPr>
              <p14:xfrm>
                <a:off x="1440646" y="1469474"/>
                <a:ext cx="272520" cy="376560"/>
              </p14:xfrm>
            </p:contentPart>
          </mc:Choice>
          <mc:Fallback xmlns="">
            <p:pic>
              <p:nvPicPr>
                <p:cNvPr id="352" name="Freihand 351">
                  <a:extLst>
                    <a:ext uri="{FF2B5EF4-FFF2-40B4-BE49-F238E27FC236}">
                      <a16:creationId xmlns:a16="http://schemas.microsoft.com/office/drawing/2014/main" id="{098E81FE-1C31-45D1-84E7-611C7D5703A8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432006" y="1460474"/>
                  <a:ext cx="29016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4" name="Gruppieren 353">
            <a:extLst>
              <a:ext uri="{FF2B5EF4-FFF2-40B4-BE49-F238E27FC236}">
                <a16:creationId xmlns:a16="http://schemas.microsoft.com/office/drawing/2014/main" id="{640DADBD-A630-40E7-9EBD-A2A00E564D16}"/>
              </a:ext>
            </a:extLst>
          </p:cNvPr>
          <p:cNvGrpSpPr/>
          <p:nvPr/>
        </p:nvGrpSpPr>
        <p:grpSpPr>
          <a:xfrm>
            <a:off x="8964593" y="5987260"/>
            <a:ext cx="622440" cy="416880"/>
            <a:chOff x="1090726" y="1429154"/>
            <a:chExt cx="62244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355" name="Freihand 354">
                  <a:extLst>
                    <a:ext uri="{FF2B5EF4-FFF2-40B4-BE49-F238E27FC236}">
                      <a16:creationId xmlns:a16="http://schemas.microsoft.com/office/drawing/2014/main" id="{88222AD8-1253-4799-8F9D-59A013EF7C96}"/>
                    </a:ext>
                  </a:extLst>
                </p14:cNvPr>
                <p14:cNvContentPartPr/>
                <p14:nvPr/>
              </p14:nvContentPartPr>
              <p14:xfrm>
                <a:off x="1090726" y="1429154"/>
                <a:ext cx="55800" cy="401400"/>
              </p14:xfrm>
            </p:contentPart>
          </mc:Choice>
          <mc:Fallback xmlns="">
            <p:pic>
              <p:nvPicPr>
                <p:cNvPr id="355" name="Freihand 354">
                  <a:extLst>
                    <a:ext uri="{FF2B5EF4-FFF2-40B4-BE49-F238E27FC236}">
                      <a16:creationId xmlns:a16="http://schemas.microsoft.com/office/drawing/2014/main" id="{88222AD8-1253-4799-8F9D-59A013EF7C96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1726" y="1420514"/>
                  <a:ext cx="73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356" name="Freihand 355">
                  <a:extLst>
                    <a:ext uri="{FF2B5EF4-FFF2-40B4-BE49-F238E27FC236}">
                      <a16:creationId xmlns:a16="http://schemas.microsoft.com/office/drawing/2014/main" id="{2880EDC6-AEA7-4A04-A7F1-1547C738C422}"/>
                    </a:ext>
                  </a:extLst>
                </p14:cNvPr>
                <p14:cNvContentPartPr/>
                <p14:nvPr/>
              </p14:nvContentPartPr>
              <p14:xfrm>
                <a:off x="1142566" y="1441034"/>
                <a:ext cx="247320" cy="17640"/>
              </p14:xfrm>
            </p:contentPart>
          </mc:Choice>
          <mc:Fallback xmlns="">
            <p:pic>
              <p:nvPicPr>
                <p:cNvPr id="356" name="Freihand 355">
                  <a:extLst>
                    <a:ext uri="{FF2B5EF4-FFF2-40B4-BE49-F238E27FC236}">
                      <a16:creationId xmlns:a16="http://schemas.microsoft.com/office/drawing/2014/main" id="{2880EDC6-AEA7-4A04-A7F1-1547C738C422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33926" y="1432034"/>
                  <a:ext cx="264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357" name="Freihand 356">
                  <a:extLst>
                    <a:ext uri="{FF2B5EF4-FFF2-40B4-BE49-F238E27FC236}">
                      <a16:creationId xmlns:a16="http://schemas.microsoft.com/office/drawing/2014/main" id="{F64A3602-0749-4AEC-8B88-3463367C0FBB}"/>
                    </a:ext>
                  </a:extLst>
                </p14:cNvPr>
                <p14:cNvContentPartPr/>
                <p14:nvPr/>
              </p14:nvContentPartPr>
              <p14:xfrm>
                <a:off x="1131046" y="1669274"/>
                <a:ext cx="154800" cy="16200"/>
              </p14:xfrm>
            </p:contentPart>
          </mc:Choice>
          <mc:Fallback xmlns="">
            <p:pic>
              <p:nvPicPr>
                <p:cNvPr id="357" name="Freihand 356">
                  <a:extLst>
                    <a:ext uri="{FF2B5EF4-FFF2-40B4-BE49-F238E27FC236}">
                      <a16:creationId xmlns:a16="http://schemas.microsoft.com/office/drawing/2014/main" id="{F64A3602-0749-4AEC-8B88-3463367C0FBB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22406" y="1660274"/>
                  <a:ext cx="172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358" name="Freihand 357">
                  <a:extLst>
                    <a:ext uri="{FF2B5EF4-FFF2-40B4-BE49-F238E27FC236}">
                      <a16:creationId xmlns:a16="http://schemas.microsoft.com/office/drawing/2014/main" id="{10B098DF-F9F6-4CC1-8741-2EE2818C5B0F}"/>
                    </a:ext>
                  </a:extLst>
                </p14:cNvPr>
                <p14:cNvContentPartPr/>
                <p14:nvPr/>
              </p14:nvContentPartPr>
              <p14:xfrm>
                <a:off x="1440646" y="1469474"/>
                <a:ext cx="272520" cy="376560"/>
              </p14:xfrm>
            </p:contentPart>
          </mc:Choice>
          <mc:Fallback xmlns="">
            <p:pic>
              <p:nvPicPr>
                <p:cNvPr id="358" name="Freihand 357">
                  <a:extLst>
                    <a:ext uri="{FF2B5EF4-FFF2-40B4-BE49-F238E27FC236}">
                      <a16:creationId xmlns:a16="http://schemas.microsoft.com/office/drawing/2014/main" id="{10B098DF-F9F6-4CC1-8741-2EE2818C5B0F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432006" y="1460474"/>
                  <a:ext cx="29016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6" name="Gruppieren 365">
            <a:extLst>
              <a:ext uri="{FF2B5EF4-FFF2-40B4-BE49-F238E27FC236}">
                <a16:creationId xmlns:a16="http://schemas.microsoft.com/office/drawing/2014/main" id="{683087B6-E18A-425A-BBB3-DF69F98FBC28}"/>
              </a:ext>
            </a:extLst>
          </p:cNvPr>
          <p:cNvGrpSpPr/>
          <p:nvPr/>
        </p:nvGrpSpPr>
        <p:grpSpPr>
          <a:xfrm>
            <a:off x="4005616" y="6017140"/>
            <a:ext cx="820080" cy="388800"/>
            <a:chOff x="839446" y="1476314"/>
            <a:chExt cx="820080" cy="38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359" name="Freihand 358">
                  <a:extLst>
                    <a:ext uri="{FF2B5EF4-FFF2-40B4-BE49-F238E27FC236}">
                      <a16:creationId xmlns:a16="http://schemas.microsoft.com/office/drawing/2014/main" id="{523C079B-70CC-4DA8-A0D8-021C36D3DA4F}"/>
                    </a:ext>
                  </a:extLst>
                </p14:cNvPr>
                <p14:cNvContentPartPr/>
                <p14:nvPr/>
              </p14:nvContentPartPr>
              <p14:xfrm>
                <a:off x="839446" y="1476314"/>
                <a:ext cx="303120" cy="388080"/>
              </p14:xfrm>
            </p:contentPart>
          </mc:Choice>
          <mc:Fallback xmlns="">
            <p:pic>
              <p:nvPicPr>
                <p:cNvPr id="359" name="Freihand 358">
                  <a:extLst>
                    <a:ext uri="{FF2B5EF4-FFF2-40B4-BE49-F238E27FC236}">
                      <a16:creationId xmlns:a16="http://schemas.microsoft.com/office/drawing/2014/main" id="{523C079B-70CC-4DA8-A0D8-021C36D3DA4F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830806" y="1467674"/>
                  <a:ext cx="32076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360" name="Freihand 359">
                  <a:extLst>
                    <a:ext uri="{FF2B5EF4-FFF2-40B4-BE49-F238E27FC236}">
                      <a16:creationId xmlns:a16="http://schemas.microsoft.com/office/drawing/2014/main" id="{E608EEC3-6069-4B62-A766-B580AD4D4BFF}"/>
                    </a:ext>
                  </a:extLst>
                </p14:cNvPr>
                <p14:cNvContentPartPr/>
                <p14:nvPr/>
              </p14:nvContentPartPr>
              <p14:xfrm>
                <a:off x="1153726" y="1532114"/>
                <a:ext cx="267480" cy="333000"/>
              </p14:xfrm>
            </p:contentPart>
          </mc:Choice>
          <mc:Fallback xmlns="">
            <p:pic>
              <p:nvPicPr>
                <p:cNvPr id="360" name="Freihand 359">
                  <a:extLst>
                    <a:ext uri="{FF2B5EF4-FFF2-40B4-BE49-F238E27FC236}">
                      <a16:creationId xmlns:a16="http://schemas.microsoft.com/office/drawing/2014/main" id="{E608EEC3-6069-4B62-A766-B580AD4D4BFF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144726" y="1523474"/>
                  <a:ext cx="2851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361" name="Freihand 360">
                  <a:extLst>
                    <a:ext uri="{FF2B5EF4-FFF2-40B4-BE49-F238E27FC236}">
                      <a16:creationId xmlns:a16="http://schemas.microsoft.com/office/drawing/2014/main" id="{09FADFC3-D8FF-49F3-8D05-F959F9DDF86D}"/>
                    </a:ext>
                  </a:extLst>
                </p14:cNvPr>
                <p14:cNvContentPartPr/>
                <p14:nvPr/>
              </p14:nvContentPartPr>
              <p14:xfrm>
                <a:off x="1200166" y="1718594"/>
                <a:ext cx="166680" cy="17640"/>
              </p14:xfrm>
            </p:contentPart>
          </mc:Choice>
          <mc:Fallback xmlns="">
            <p:pic>
              <p:nvPicPr>
                <p:cNvPr id="361" name="Freihand 360">
                  <a:extLst>
                    <a:ext uri="{FF2B5EF4-FFF2-40B4-BE49-F238E27FC236}">
                      <a16:creationId xmlns:a16="http://schemas.microsoft.com/office/drawing/2014/main" id="{09FADFC3-D8FF-49F3-8D05-F959F9DDF86D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191526" y="1709594"/>
                  <a:ext cx="1843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363" name="Freihand 362">
                  <a:extLst>
                    <a:ext uri="{FF2B5EF4-FFF2-40B4-BE49-F238E27FC236}">
                      <a16:creationId xmlns:a16="http://schemas.microsoft.com/office/drawing/2014/main" id="{5F2B04B2-AFB9-4942-901A-D32FE90CEB40}"/>
                    </a:ext>
                  </a:extLst>
                </p14:cNvPr>
                <p14:cNvContentPartPr/>
                <p14:nvPr/>
              </p14:nvContentPartPr>
              <p14:xfrm>
                <a:off x="1491046" y="1538594"/>
                <a:ext cx="17640" cy="292680"/>
              </p14:xfrm>
            </p:contentPart>
          </mc:Choice>
          <mc:Fallback xmlns="">
            <p:pic>
              <p:nvPicPr>
                <p:cNvPr id="363" name="Freihand 362">
                  <a:extLst>
                    <a:ext uri="{FF2B5EF4-FFF2-40B4-BE49-F238E27FC236}">
                      <a16:creationId xmlns:a16="http://schemas.microsoft.com/office/drawing/2014/main" id="{5F2B04B2-AFB9-4942-901A-D32FE90CEB40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482406" y="1529594"/>
                  <a:ext cx="352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364" name="Freihand 363">
                  <a:extLst>
                    <a:ext uri="{FF2B5EF4-FFF2-40B4-BE49-F238E27FC236}">
                      <a16:creationId xmlns:a16="http://schemas.microsoft.com/office/drawing/2014/main" id="{B591A933-9988-4AC3-BF6C-8AC1FC620906}"/>
                    </a:ext>
                  </a:extLst>
                </p14:cNvPr>
                <p14:cNvContentPartPr/>
                <p14:nvPr/>
              </p14:nvContentPartPr>
              <p14:xfrm>
                <a:off x="1487446" y="1539674"/>
                <a:ext cx="172080" cy="11520"/>
              </p14:xfrm>
            </p:contentPart>
          </mc:Choice>
          <mc:Fallback xmlns="">
            <p:pic>
              <p:nvPicPr>
                <p:cNvPr id="364" name="Freihand 363">
                  <a:extLst>
                    <a:ext uri="{FF2B5EF4-FFF2-40B4-BE49-F238E27FC236}">
                      <a16:creationId xmlns:a16="http://schemas.microsoft.com/office/drawing/2014/main" id="{B591A933-9988-4AC3-BF6C-8AC1FC620906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478446" y="1530674"/>
                  <a:ext cx="1897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365" name="Freihand 364">
                  <a:extLst>
                    <a:ext uri="{FF2B5EF4-FFF2-40B4-BE49-F238E27FC236}">
                      <a16:creationId xmlns:a16="http://schemas.microsoft.com/office/drawing/2014/main" id="{7B90E69D-99AE-40FA-BB52-A4B8F8787BA4}"/>
                    </a:ext>
                  </a:extLst>
                </p14:cNvPr>
                <p14:cNvContentPartPr/>
                <p14:nvPr/>
              </p14:nvContentPartPr>
              <p14:xfrm>
                <a:off x="1514446" y="1698434"/>
                <a:ext cx="120600" cy="20520"/>
              </p14:xfrm>
            </p:contentPart>
          </mc:Choice>
          <mc:Fallback xmlns="">
            <p:pic>
              <p:nvPicPr>
                <p:cNvPr id="365" name="Freihand 364">
                  <a:extLst>
                    <a:ext uri="{FF2B5EF4-FFF2-40B4-BE49-F238E27FC236}">
                      <a16:creationId xmlns:a16="http://schemas.microsoft.com/office/drawing/2014/main" id="{7B90E69D-99AE-40FA-BB52-A4B8F8787BA4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505806" y="1689794"/>
                  <a:ext cx="13824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4" name="Gruppieren 403">
            <a:extLst>
              <a:ext uri="{FF2B5EF4-FFF2-40B4-BE49-F238E27FC236}">
                <a16:creationId xmlns:a16="http://schemas.microsoft.com/office/drawing/2014/main" id="{FB581A7E-7C43-4D61-83EF-4F2FCA716BE0}"/>
              </a:ext>
            </a:extLst>
          </p:cNvPr>
          <p:cNvGrpSpPr/>
          <p:nvPr/>
        </p:nvGrpSpPr>
        <p:grpSpPr>
          <a:xfrm>
            <a:off x="9670113" y="4034019"/>
            <a:ext cx="553250" cy="316512"/>
            <a:chOff x="758086" y="1238354"/>
            <a:chExt cx="694080" cy="39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392" name="Freihand 391">
                  <a:extLst>
                    <a:ext uri="{FF2B5EF4-FFF2-40B4-BE49-F238E27FC236}">
                      <a16:creationId xmlns:a16="http://schemas.microsoft.com/office/drawing/2014/main" id="{A4F71F65-5ADB-45BE-98BB-9A1EDF26A0AC}"/>
                    </a:ext>
                  </a:extLst>
                </p14:cNvPr>
                <p14:cNvContentPartPr/>
                <p14:nvPr/>
              </p14:nvContentPartPr>
              <p14:xfrm>
                <a:off x="758086" y="1271834"/>
                <a:ext cx="47160" cy="320760"/>
              </p14:xfrm>
            </p:contentPart>
          </mc:Choice>
          <mc:Fallback xmlns="">
            <p:pic>
              <p:nvPicPr>
                <p:cNvPr id="392" name="Freihand 391">
                  <a:extLst>
                    <a:ext uri="{FF2B5EF4-FFF2-40B4-BE49-F238E27FC236}">
                      <a16:creationId xmlns:a16="http://schemas.microsoft.com/office/drawing/2014/main" id="{A4F71F65-5ADB-45BE-98BB-9A1EDF26A0AC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746857" y="1260556"/>
                  <a:ext cx="69168" cy="3428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393" name="Freihand 392">
                  <a:extLst>
                    <a:ext uri="{FF2B5EF4-FFF2-40B4-BE49-F238E27FC236}">
                      <a16:creationId xmlns:a16="http://schemas.microsoft.com/office/drawing/2014/main" id="{AEA77083-7268-40F5-8493-8D1D77F4FAD2}"/>
                    </a:ext>
                  </a:extLst>
                </p14:cNvPr>
                <p14:cNvContentPartPr/>
                <p14:nvPr/>
              </p14:nvContentPartPr>
              <p14:xfrm>
                <a:off x="778606" y="1238354"/>
                <a:ext cx="258840" cy="371160"/>
              </p14:xfrm>
            </p:contentPart>
          </mc:Choice>
          <mc:Fallback xmlns="">
            <p:pic>
              <p:nvPicPr>
                <p:cNvPr id="393" name="Freihand 392">
                  <a:extLst>
                    <a:ext uri="{FF2B5EF4-FFF2-40B4-BE49-F238E27FC236}">
                      <a16:creationId xmlns:a16="http://schemas.microsoft.com/office/drawing/2014/main" id="{AEA77083-7268-40F5-8493-8D1D77F4FAD2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767783" y="1227517"/>
                  <a:ext cx="280936" cy="3932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395" name="Freihand 394">
                  <a:extLst>
                    <a:ext uri="{FF2B5EF4-FFF2-40B4-BE49-F238E27FC236}">
                      <a16:creationId xmlns:a16="http://schemas.microsoft.com/office/drawing/2014/main" id="{E918E528-1DD0-42C7-9619-0C62D48A8C28}"/>
                    </a:ext>
                  </a:extLst>
                </p14:cNvPr>
                <p14:cNvContentPartPr/>
                <p14:nvPr/>
              </p14:nvContentPartPr>
              <p14:xfrm>
                <a:off x="1114846" y="1255994"/>
                <a:ext cx="36360" cy="322920"/>
              </p14:xfrm>
            </p:contentPart>
          </mc:Choice>
          <mc:Fallback xmlns="">
            <p:pic>
              <p:nvPicPr>
                <p:cNvPr id="395" name="Freihand 394">
                  <a:extLst>
                    <a:ext uri="{FF2B5EF4-FFF2-40B4-BE49-F238E27FC236}">
                      <a16:creationId xmlns:a16="http://schemas.microsoft.com/office/drawing/2014/main" id="{E918E528-1DD0-42C7-9619-0C62D48A8C28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104073" y="1244703"/>
                  <a:ext cx="58356" cy="3450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396" name="Freihand 395">
                  <a:extLst>
                    <a:ext uri="{FF2B5EF4-FFF2-40B4-BE49-F238E27FC236}">
                      <a16:creationId xmlns:a16="http://schemas.microsoft.com/office/drawing/2014/main" id="{7A6DBA7F-C6A5-49F8-9C67-007FB8EF3871}"/>
                    </a:ext>
                  </a:extLst>
                </p14:cNvPr>
                <p14:cNvContentPartPr/>
                <p14:nvPr/>
              </p14:nvContentPartPr>
              <p14:xfrm>
                <a:off x="1143286" y="1253114"/>
                <a:ext cx="150480" cy="203760"/>
              </p14:xfrm>
            </p:contentPart>
          </mc:Choice>
          <mc:Fallback xmlns="">
            <p:pic>
              <p:nvPicPr>
                <p:cNvPr id="396" name="Freihand 395">
                  <a:extLst>
                    <a:ext uri="{FF2B5EF4-FFF2-40B4-BE49-F238E27FC236}">
                      <a16:creationId xmlns:a16="http://schemas.microsoft.com/office/drawing/2014/main" id="{7A6DBA7F-C6A5-49F8-9C67-007FB8EF3871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132441" y="1241844"/>
                  <a:ext cx="172623" cy="2258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401" name="Freihand 400">
                  <a:extLst>
                    <a:ext uri="{FF2B5EF4-FFF2-40B4-BE49-F238E27FC236}">
                      <a16:creationId xmlns:a16="http://schemas.microsoft.com/office/drawing/2014/main" id="{F302455B-2B42-444B-A9EB-748038504BD0}"/>
                    </a:ext>
                  </a:extLst>
                </p14:cNvPr>
                <p14:cNvContentPartPr/>
                <p14:nvPr/>
              </p14:nvContentPartPr>
              <p14:xfrm>
                <a:off x="1119886" y="1429154"/>
                <a:ext cx="178200" cy="192960"/>
              </p14:xfrm>
            </p:contentPart>
          </mc:Choice>
          <mc:Fallback xmlns="">
            <p:pic>
              <p:nvPicPr>
                <p:cNvPr id="401" name="Freihand 400">
                  <a:extLst>
                    <a:ext uri="{FF2B5EF4-FFF2-40B4-BE49-F238E27FC236}">
                      <a16:creationId xmlns:a16="http://schemas.microsoft.com/office/drawing/2014/main" id="{F302455B-2B42-444B-A9EB-748038504BD0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108608" y="1417883"/>
                  <a:ext cx="200306" cy="2150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403" name="Freihand 402">
                  <a:extLst>
                    <a:ext uri="{FF2B5EF4-FFF2-40B4-BE49-F238E27FC236}">
                      <a16:creationId xmlns:a16="http://schemas.microsoft.com/office/drawing/2014/main" id="{1528A6C2-814E-4695-AE4C-A8B69949EBE2}"/>
                    </a:ext>
                  </a:extLst>
                </p14:cNvPr>
                <p14:cNvContentPartPr/>
                <p14:nvPr/>
              </p14:nvContentPartPr>
              <p14:xfrm>
                <a:off x="1327966" y="1427354"/>
                <a:ext cx="124200" cy="208080"/>
              </p14:xfrm>
            </p:contentPart>
          </mc:Choice>
          <mc:Fallback xmlns="">
            <p:pic>
              <p:nvPicPr>
                <p:cNvPr id="403" name="Freihand 402">
                  <a:extLst>
                    <a:ext uri="{FF2B5EF4-FFF2-40B4-BE49-F238E27FC236}">
                      <a16:creationId xmlns:a16="http://schemas.microsoft.com/office/drawing/2014/main" id="{1528A6C2-814E-4695-AE4C-A8B69949EBE2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317127" y="1416521"/>
                  <a:ext cx="146330" cy="23019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3" name="Gruppieren 412">
            <a:extLst>
              <a:ext uri="{FF2B5EF4-FFF2-40B4-BE49-F238E27FC236}">
                <a16:creationId xmlns:a16="http://schemas.microsoft.com/office/drawing/2014/main" id="{137D2924-5F4F-4BC1-9609-F36D8E1342A8}"/>
              </a:ext>
            </a:extLst>
          </p:cNvPr>
          <p:cNvGrpSpPr/>
          <p:nvPr/>
        </p:nvGrpSpPr>
        <p:grpSpPr>
          <a:xfrm>
            <a:off x="10424416" y="4077821"/>
            <a:ext cx="671400" cy="255600"/>
            <a:chOff x="606886" y="1399634"/>
            <a:chExt cx="671400" cy="25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405" name="Freihand 404">
                  <a:extLst>
                    <a:ext uri="{FF2B5EF4-FFF2-40B4-BE49-F238E27FC236}">
                      <a16:creationId xmlns:a16="http://schemas.microsoft.com/office/drawing/2014/main" id="{FAB52BAC-D399-4F04-BA07-1F3B17276FCD}"/>
                    </a:ext>
                  </a:extLst>
                </p14:cNvPr>
                <p14:cNvContentPartPr/>
                <p14:nvPr/>
              </p14:nvContentPartPr>
              <p14:xfrm>
                <a:off x="606886" y="1421234"/>
                <a:ext cx="124200" cy="234000"/>
              </p14:xfrm>
            </p:contentPart>
          </mc:Choice>
          <mc:Fallback xmlns="">
            <p:pic>
              <p:nvPicPr>
                <p:cNvPr id="405" name="Freihand 404">
                  <a:extLst>
                    <a:ext uri="{FF2B5EF4-FFF2-40B4-BE49-F238E27FC236}">
                      <a16:creationId xmlns:a16="http://schemas.microsoft.com/office/drawing/2014/main" id="{FAB52BAC-D399-4F04-BA07-1F3B17276FCD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597886" y="1412594"/>
                  <a:ext cx="1418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406" name="Freihand 405">
                  <a:extLst>
                    <a:ext uri="{FF2B5EF4-FFF2-40B4-BE49-F238E27FC236}">
                      <a16:creationId xmlns:a16="http://schemas.microsoft.com/office/drawing/2014/main" id="{19CA0457-7C21-44C3-B7E7-2427731F9043}"/>
                    </a:ext>
                  </a:extLst>
                </p14:cNvPr>
                <p14:cNvContentPartPr/>
                <p14:nvPr/>
              </p14:nvContentPartPr>
              <p14:xfrm>
                <a:off x="804526" y="1442474"/>
                <a:ext cx="13320" cy="193680"/>
              </p14:xfrm>
            </p:contentPart>
          </mc:Choice>
          <mc:Fallback xmlns="">
            <p:pic>
              <p:nvPicPr>
                <p:cNvPr id="406" name="Freihand 405">
                  <a:extLst>
                    <a:ext uri="{FF2B5EF4-FFF2-40B4-BE49-F238E27FC236}">
                      <a16:creationId xmlns:a16="http://schemas.microsoft.com/office/drawing/2014/main" id="{19CA0457-7C21-44C3-B7E7-2427731F9043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795886" y="1433834"/>
                  <a:ext cx="309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407" name="Freihand 406">
                  <a:extLst>
                    <a:ext uri="{FF2B5EF4-FFF2-40B4-BE49-F238E27FC236}">
                      <a16:creationId xmlns:a16="http://schemas.microsoft.com/office/drawing/2014/main" id="{237BFCCE-66CE-45EE-9694-C570BC024E0B}"/>
                    </a:ext>
                  </a:extLst>
                </p14:cNvPr>
                <p14:cNvContentPartPr/>
                <p14:nvPr/>
              </p14:nvContentPartPr>
              <p14:xfrm>
                <a:off x="782206" y="1407914"/>
                <a:ext cx="151560" cy="210600"/>
              </p14:xfrm>
            </p:contentPart>
          </mc:Choice>
          <mc:Fallback xmlns="">
            <p:pic>
              <p:nvPicPr>
                <p:cNvPr id="407" name="Freihand 406">
                  <a:extLst>
                    <a:ext uri="{FF2B5EF4-FFF2-40B4-BE49-F238E27FC236}">
                      <a16:creationId xmlns:a16="http://schemas.microsoft.com/office/drawing/2014/main" id="{237BFCCE-66CE-45EE-9694-C570BC024E0B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773206" y="1399274"/>
                  <a:ext cx="1692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409" name="Freihand 408">
                  <a:extLst>
                    <a:ext uri="{FF2B5EF4-FFF2-40B4-BE49-F238E27FC236}">
                      <a16:creationId xmlns:a16="http://schemas.microsoft.com/office/drawing/2014/main" id="{C0AC1BE9-0773-42C3-AC29-DA4497857D93}"/>
                    </a:ext>
                  </a:extLst>
                </p14:cNvPr>
                <p14:cNvContentPartPr/>
                <p14:nvPr/>
              </p14:nvContentPartPr>
              <p14:xfrm>
                <a:off x="928726" y="1447874"/>
                <a:ext cx="208440" cy="205200"/>
              </p14:xfrm>
            </p:contentPart>
          </mc:Choice>
          <mc:Fallback xmlns="">
            <p:pic>
              <p:nvPicPr>
                <p:cNvPr id="409" name="Freihand 408">
                  <a:extLst>
                    <a:ext uri="{FF2B5EF4-FFF2-40B4-BE49-F238E27FC236}">
                      <a16:creationId xmlns:a16="http://schemas.microsoft.com/office/drawing/2014/main" id="{C0AC1BE9-0773-42C3-AC29-DA4497857D93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919726" y="1438874"/>
                  <a:ext cx="2260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410" name="Freihand 409">
                  <a:extLst>
                    <a:ext uri="{FF2B5EF4-FFF2-40B4-BE49-F238E27FC236}">
                      <a16:creationId xmlns:a16="http://schemas.microsoft.com/office/drawing/2014/main" id="{29EEA26A-1765-45CE-ACCF-9988F51D02D7}"/>
                    </a:ext>
                  </a:extLst>
                </p14:cNvPr>
                <p14:cNvContentPartPr/>
                <p14:nvPr/>
              </p14:nvContentPartPr>
              <p14:xfrm>
                <a:off x="963646" y="1539314"/>
                <a:ext cx="105120" cy="13320"/>
              </p14:xfrm>
            </p:contentPart>
          </mc:Choice>
          <mc:Fallback xmlns="">
            <p:pic>
              <p:nvPicPr>
                <p:cNvPr id="410" name="Freihand 409">
                  <a:extLst>
                    <a:ext uri="{FF2B5EF4-FFF2-40B4-BE49-F238E27FC236}">
                      <a16:creationId xmlns:a16="http://schemas.microsoft.com/office/drawing/2014/main" id="{29EEA26A-1765-45CE-ACCF-9988F51D02D7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954646" y="1530314"/>
                  <a:ext cx="1227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411" name="Freihand 410">
                  <a:extLst>
                    <a:ext uri="{FF2B5EF4-FFF2-40B4-BE49-F238E27FC236}">
                      <a16:creationId xmlns:a16="http://schemas.microsoft.com/office/drawing/2014/main" id="{DA316B44-7252-42BC-89C9-6E6EA919D0E2}"/>
                    </a:ext>
                  </a:extLst>
                </p14:cNvPr>
                <p14:cNvContentPartPr/>
                <p14:nvPr/>
              </p14:nvContentPartPr>
              <p14:xfrm>
                <a:off x="1168846" y="1449314"/>
                <a:ext cx="16200" cy="153360"/>
              </p14:xfrm>
            </p:contentPart>
          </mc:Choice>
          <mc:Fallback xmlns="">
            <p:pic>
              <p:nvPicPr>
                <p:cNvPr id="411" name="Freihand 410">
                  <a:extLst>
                    <a:ext uri="{FF2B5EF4-FFF2-40B4-BE49-F238E27FC236}">
                      <a16:creationId xmlns:a16="http://schemas.microsoft.com/office/drawing/2014/main" id="{DA316B44-7252-42BC-89C9-6E6EA919D0E2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159846" y="1440674"/>
                  <a:ext cx="338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412" name="Freihand 411">
                  <a:extLst>
                    <a:ext uri="{FF2B5EF4-FFF2-40B4-BE49-F238E27FC236}">
                      <a16:creationId xmlns:a16="http://schemas.microsoft.com/office/drawing/2014/main" id="{0B32CE23-3D9E-445F-A066-C1598A80E6EF}"/>
                    </a:ext>
                  </a:extLst>
                </p14:cNvPr>
                <p14:cNvContentPartPr/>
                <p14:nvPr/>
              </p14:nvContentPartPr>
              <p14:xfrm>
                <a:off x="1177126" y="1399634"/>
                <a:ext cx="101160" cy="102600"/>
              </p14:xfrm>
            </p:contentPart>
          </mc:Choice>
          <mc:Fallback xmlns="">
            <p:pic>
              <p:nvPicPr>
                <p:cNvPr id="412" name="Freihand 411">
                  <a:extLst>
                    <a:ext uri="{FF2B5EF4-FFF2-40B4-BE49-F238E27FC236}">
                      <a16:creationId xmlns:a16="http://schemas.microsoft.com/office/drawing/2014/main" id="{0B32CE23-3D9E-445F-A066-C1598A80E6EF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168126" y="1390634"/>
                  <a:ext cx="118800" cy="12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5" name="Gruppieren 434">
            <a:extLst>
              <a:ext uri="{FF2B5EF4-FFF2-40B4-BE49-F238E27FC236}">
                <a16:creationId xmlns:a16="http://schemas.microsoft.com/office/drawing/2014/main" id="{420CF6A4-BA67-4C51-B2F7-DC784501BC44}"/>
              </a:ext>
            </a:extLst>
          </p:cNvPr>
          <p:cNvGrpSpPr/>
          <p:nvPr/>
        </p:nvGrpSpPr>
        <p:grpSpPr>
          <a:xfrm>
            <a:off x="11271054" y="3942821"/>
            <a:ext cx="671400" cy="537480"/>
            <a:chOff x="595006" y="1464794"/>
            <a:chExt cx="671400" cy="53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414" name="Freihand 413">
                  <a:extLst>
                    <a:ext uri="{FF2B5EF4-FFF2-40B4-BE49-F238E27FC236}">
                      <a16:creationId xmlns:a16="http://schemas.microsoft.com/office/drawing/2014/main" id="{02433D2E-3AC9-4DCF-A34F-5BE44C7E1803}"/>
                    </a:ext>
                  </a:extLst>
                </p14:cNvPr>
                <p14:cNvContentPartPr/>
                <p14:nvPr/>
              </p14:nvContentPartPr>
              <p14:xfrm>
                <a:off x="719206" y="1464794"/>
                <a:ext cx="60840" cy="258840"/>
              </p14:xfrm>
            </p:contentPart>
          </mc:Choice>
          <mc:Fallback xmlns="">
            <p:pic>
              <p:nvPicPr>
                <p:cNvPr id="414" name="Freihand 413">
                  <a:extLst>
                    <a:ext uri="{FF2B5EF4-FFF2-40B4-BE49-F238E27FC236}">
                      <a16:creationId xmlns:a16="http://schemas.microsoft.com/office/drawing/2014/main" id="{02433D2E-3AC9-4DCF-A34F-5BE44C7E1803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710566" y="1456154"/>
                  <a:ext cx="78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415" name="Freihand 414">
                  <a:extLst>
                    <a:ext uri="{FF2B5EF4-FFF2-40B4-BE49-F238E27FC236}">
                      <a16:creationId xmlns:a16="http://schemas.microsoft.com/office/drawing/2014/main" id="{3026C90D-1556-4AE4-A5C4-31A29E9A7E1D}"/>
                    </a:ext>
                  </a:extLst>
                </p14:cNvPr>
                <p14:cNvContentPartPr/>
                <p14:nvPr/>
              </p14:nvContentPartPr>
              <p14:xfrm>
                <a:off x="793006" y="1467314"/>
                <a:ext cx="116640" cy="22320"/>
              </p14:xfrm>
            </p:contentPart>
          </mc:Choice>
          <mc:Fallback xmlns="">
            <p:pic>
              <p:nvPicPr>
                <p:cNvPr id="415" name="Freihand 414">
                  <a:extLst>
                    <a:ext uri="{FF2B5EF4-FFF2-40B4-BE49-F238E27FC236}">
                      <a16:creationId xmlns:a16="http://schemas.microsoft.com/office/drawing/2014/main" id="{3026C90D-1556-4AE4-A5C4-31A29E9A7E1D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784006" y="1458314"/>
                  <a:ext cx="1342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416" name="Freihand 415">
                  <a:extLst>
                    <a:ext uri="{FF2B5EF4-FFF2-40B4-BE49-F238E27FC236}">
                      <a16:creationId xmlns:a16="http://schemas.microsoft.com/office/drawing/2014/main" id="{ABC53FC3-ABEC-4FAF-8700-724FE3276F94}"/>
                    </a:ext>
                  </a:extLst>
                </p14:cNvPr>
                <p14:cNvContentPartPr/>
                <p14:nvPr/>
              </p14:nvContentPartPr>
              <p14:xfrm>
                <a:off x="758086" y="1604474"/>
                <a:ext cx="112320" cy="13320"/>
              </p14:xfrm>
            </p:contentPart>
          </mc:Choice>
          <mc:Fallback xmlns="">
            <p:pic>
              <p:nvPicPr>
                <p:cNvPr id="416" name="Freihand 415">
                  <a:extLst>
                    <a:ext uri="{FF2B5EF4-FFF2-40B4-BE49-F238E27FC236}">
                      <a16:creationId xmlns:a16="http://schemas.microsoft.com/office/drawing/2014/main" id="{ABC53FC3-ABEC-4FAF-8700-724FE3276F94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749086" y="1595834"/>
                  <a:ext cx="129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418" name="Freihand 417">
                  <a:extLst>
                    <a:ext uri="{FF2B5EF4-FFF2-40B4-BE49-F238E27FC236}">
                      <a16:creationId xmlns:a16="http://schemas.microsoft.com/office/drawing/2014/main" id="{31F60D8C-07E5-4A86-BE13-EB4B30723977}"/>
                    </a:ext>
                  </a:extLst>
                </p14:cNvPr>
                <p14:cNvContentPartPr/>
                <p14:nvPr/>
              </p14:nvContentPartPr>
              <p14:xfrm>
                <a:off x="901726" y="1600154"/>
                <a:ext cx="23760" cy="102960"/>
              </p14:xfrm>
            </p:contentPart>
          </mc:Choice>
          <mc:Fallback xmlns="">
            <p:pic>
              <p:nvPicPr>
                <p:cNvPr id="418" name="Freihand 417">
                  <a:extLst>
                    <a:ext uri="{FF2B5EF4-FFF2-40B4-BE49-F238E27FC236}">
                      <a16:creationId xmlns:a16="http://schemas.microsoft.com/office/drawing/2014/main" id="{31F60D8C-07E5-4A86-BE13-EB4B30723977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892726" y="1591514"/>
                  <a:ext cx="41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419" name="Freihand 418">
                  <a:extLst>
                    <a:ext uri="{FF2B5EF4-FFF2-40B4-BE49-F238E27FC236}">
                      <a16:creationId xmlns:a16="http://schemas.microsoft.com/office/drawing/2014/main" id="{EDAC1E6E-DC75-453E-9E69-E2FE339F4A7E}"/>
                    </a:ext>
                  </a:extLst>
                </p14:cNvPr>
                <p14:cNvContentPartPr/>
                <p14:nvPr/>
              </p14:nvContentPartPr>
              <p14:xfrm>
                <a:off x="935926" y="1519514"/>
                <a:ext cx="7560" cy="20160"/>
              </p14:xfrm>
            </p:contentPart>
          </mc:Choice>
          <mc:Fallback xmlns="">
            <p:pic>
              <p:nvPicPr>
                <p:cNvPr id="419" name="Freihand 418">
                  <a:extLst>
                    <a:ext uri="{FF2B5EF4-FFF2-40B4-BE49-F238E27FC236}">
                      <a16:creationId xmlns:a16="http://schemas.microsoft.com/office/drawing/2014/main" id="{EDAC1E6E-DC75-453E-9E69-E2FE339F4A7E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926926" y="1510874"/>
                  <a:ext cx="252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422" name="Freihand 421">
                  <a:extLst>
                    <a:ext uri="{FF2B5EF4-FFF2-40B4-BE49-F238E27FC236}">
                      <a16:creationId xmlns:a16="http://schemas.microsoft.com/office/drawing/2014/main" id="{A55D047C-9377-4938-8FD3-A58A897003F1}"/>
                    </a:ext>
                  </a:extLst>
                </p14:cNvPr>
                <p14:cNvContentPartPr/>
                <p14:nvPr/>
              </p14:nvContentPartPr>
              <p14:xfrm>
                <a:off x="970846" y="1484954"/>
                <a:ext cx="52200" cy="250920"/>
              </p14:xfrm>
            </p:contentPart>
          </mc:Choice>
          <mc:Fallback xmlns="">
            <p:pic>
              <p:nvPicPr>
                <p:cNvPr id="422" name="Freihand 421">
                  <a:extLst>
                    <a:ext uri="{FF2B5EF4-FFF2-40B4-BE49-F238E27FC236}">
                      <a16:creationId xmlns:a16="http://schemas.microsoft.com/office/drawing/2014/main" id="{A55D047C-9377-4938-8FD3-A58A897003F1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961846" y="1476314"/>
                  <a:ext cx="698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424" name="Freihand 423">
                  <a:extLst>
                    <a:ext uri="{FF2B5EF4-FFF2-40B4-BE49-F238E27FC236}">
                      <a16:creationId xmlns:a16="http://schemas.microsoft.com/office/drawing/2014/main" id="{EF308B37-CEAA-4271-80EB-D33FD5D263BF}"/>
                    </a:ext>
                  </a:extLst>
                </p14:cNvPr>
                <p14:cNvContentPartPr/>
                <p14:nvPr/>
              </p14:nvContentPartPr>
              <p14:xfrm>
                <a:off x="1048606" y="1595834"/>
                <a:ext cx="144000" cy="106920"/>
              </p14:xfrm>
            </p:contentPart>
          </mc:Choice>
          <mc:Fallback xmlns="">
            <p:pic>
              <p:nvPicPr>
                <p:cNvPr id="424" name="Freihand 423">
                  <a:extLst>
                    <a:ext uri="{FF2B5EF4-FFF2-40B4-BE49-F238E27FC236}">
                      <a16:creationId xmlns:a16="http://schemas.microsoft.com/office/drawing/2014/main" id="{EF308B37-CEAA-4271-80EB-D33FD5D263BF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039966" y="1587194"/>
                  <a:ext cx="1616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426" name="Freihand 425">
                  <a:extLst>
                    <a:ext uri="{FF2B5EF4-FFF2-40B4-BE49-F238E27FC236}">
                      <a16:creationId xmlns:a16="http://schemas.microsoft.com/office/drawing/2014/main" id="{163815B2-8CF7-4B48-8C4E-73CA9831D58B}"/>
                    </a:ext>
                  </a:extLst>
                </p14:cNvPr>
                <p14:cNvContentPartPr/>
                <p14:nvPr/>
              </p14:nvContentPartPr>
              <p14:xfrm>
                <a:off x="595006" y="1799594"/>
                <a:ext cx="141120" cy="186480"/>
              </p14:xfrm>
            </p:contentPart>
          </mc:Choice>
          <mc:Fallback xmlns="">
            <p:pic>
              <p:nvPicPr>
                <p:cNvPr id="426" name="Freihand 425">
                  <a:extLst>
                    <a:ext uri="{FF2B5EF4-FFF2-40B4-BE49-F238E27FC236}">
                      <a16:creationId xmlns:a16="http://schemas.microsoft.com/office/drawing/2014/main" id="{163815B2-8CF7-4B48-8C4E-73CA9831D58B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586006" y="1790594"/>
                  <a:ext cx="1587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427" name="Freihand 426">
                  <a:extLst>
                    <a:ext uri="{FF2B5EF4-FFF2-40B4-BE49-F238E27FC236}">
                      <a16:creationId xmlns:a16="http://schemas.microsoft.com/office/drawing/2014/main" id="{F86A2909-AE7E-4A5A-90D1-8A206D272AE5}"/>
                    </a:ext>
                  </a:extLst>
                </p14:cNvPr>
                <p14:cNvContentPartPr/>
                <p14:nvPr/>
              </p14:nvContentPartPr>
              <p14:xfrm>
                <a:off x="758086" y="1801034"/>
                <a:ext cx="96840" cy="192960"/>
              </p14:xfrm>
            </p:contentPart>
          </mc:Choice>
          <mc:Fallback xmlns="">
            <p:pic>
              <p:nvPicPr>
                <p:cNvPr id="427" name="Freihand 426">
                  <a:extLst>
                    <a:ext uri="{FF2B5EF4-FFF2-40B4-BE49-F238E27FC236}">
                      <a16:creationId xmlns:a16="http://schemas.microsoft.com/office/drawing/2014/main" id="{F86A2909-AE7E-4A5A-90D1-8A206D272AE5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749086" y="1792034"/>
                  <a:ext cx="1144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431" name="Freihand 430">
                  <a:extLst>
                    <a:ext uri="{FF2B5EF4-FFF2-40B4-BE49-F238E27FC236}">
                      <a16:creationId xmlns:a16="http://schemas.microsoft.com/office/drawing/2014/main" id="{1DB6CB37-AAC2-419C-B211-D4BD4E6D75DA}"/>
                    </a:ext>
                  </a:extLst>
                </p14:cNvPr>
                <p14:cNvContentPartPr/>
                <p14:nvPr/>
              </p14:nvContentPartPr>
              <p14:xfrm>
                <a:off x="877606" y="1901474"/>
                <a:ext cx="117360" cy="100800"/>
              </p14:xfrm>
            </p:contentPart>
          </mc:Choice>
          <mc:Fallback xmlns="">
            <p:pic>
              <p:nvPicPr>
                <p:cNvPr id="431" name="Freihand 430">
                  <a:extLst>
                    <a:ext uri="{FF2B5EF4-FFF2-40B4-BE49-F238E27FC236}">
                      <a16:creationId xmlns:a16="http://schemas.microsoft.com/office/drawing/2014/main" id="{1DB6CB37-AAC2-419C-B211-D4BD4E6D75DA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868966" y="1892474"/>
                  <a:ext cx="1350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432" name="Freihand 431">
                  <a:extLst>
                    <a:ext uri="{FF2B5EF4-FFF2-40B4-BE49-F238E27FC236}">
                      <a16:creationId xmlns:a16="http://schemas.microsoft.com/office/drawing/2014/main" id="{8ECD92E8-2A17-4702-BB01-64D2510FD6E2}"/>
                    </a:ext>
                  </a:extLst>
                </p14:cNvPr>
                <p14:cNvContentPartPr/>
                <p14:nvPr/>
              </p14:nvContentPartPr>
              <p14:xfrm>
                <a:off x="1010086" y="1897154"/>
                <a:ext cx="4320" cy="92520"/>
              </p14:xfrm>
            </p:contentPart>
          </mc:Choice>
          <mc:Fallback xmlns="">
            <p:pic>
              <p:nvPicPr>
                <p:cNvPr id="432" name="Freihand 431">
                  <a:extLst>
                    <a:ext uri="{FF2B5EF4-FFF2-40B4-BE49-F238E27FC236}">
                      <a16:creationId xmlns:a16="http://schemas.microsoft.com/office/drawing/2014/main" id="{8ECD92E8-2A17-4702-BB01-64D2510FD6E2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1001446" y="1888154"/>
                  <a:ext cx="219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433" name="Freihand 432">
                  <a:extLst>
                    <a:ext uri="{FF2B5EF4-FFF2-40B4-BE49-F238E27FC236}">
                      <a16:creationId xmlns:a16="http://schemas.microsoft.com/office/drawing/2014/main" id="{AFC5C69E-1CBA-4B01-860A-973CEE9E94B5}"/>
                    </a:ext>
                  </a:extLst>
                </p14:cNvPr>
                <p14:cNvContentPartPr/>
                <p14:nvPr/>
              </p14:nvContentPartPr>
              <p14:xfrm>
                <a:off x="1060486" y="1883834"/>
                <a:ext cx="81720" cy="92160"/>
              </p14:xfrm>
            </p:contentPart>
          </mc:Choice>
          <mc:Fallback xmlns="">
            <p:pic>
              <p:nvPicPr>
                <p:cNvPr id="433" name="Freihand 432">
                  <a:extLst>
                    <a:ext uri="{FF2B5EF4-FFF2-40B4-BE49-F238E27FC236}">
                      <a16:creationId xmlns:a16="http://schemas.microsoft.com/office/drawing/2014/main" id="{AFC5C69E-1CBA-4B01-860A-973CEE9E94B5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051846" y="1875194"/>
                  <a:ext cx="993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434" name="Freihand 433">
                  <a:extLst>
                    <a:ext uri="{FF2B5EF4-FFF2-40B4-BE49-F238E27FC236}">
                      <a16:creationId xmlns:a16="http://schemas.microsoft.com/office/drawing/2014/main" id="{2B4AFFB5-54DD-4136-8A9C-F856F594F141}"/>
                    </a:ext>
                  </a:extLst>
                </p14:cNvPr>
                <p14:cNvContentPartPr/>
                <p14:nvPr/>
              </p14:nvContentPartPr>
              <p14:xfrm>
                <a:off x="1149766" y="1885994"/>
                <a:ext cx="116640" cy="91800"/>
              </p14:xfrm>
            </p:contentPart>
          </mc:Choice>
          <mc:Fallback xmlns="">
            <p:pic>
              <p:nvPicPr>
                <p:cNvPr id="434" name="Freihand 433">
                  <a:extLst>
                    <a:ext uri="{FF2B5EF4-FFF2-40B4-BE49-F238E27FC236}">
                      <a16:creationId xmlns:a16="http://schemas.microsoft.com/office/drawing/2014/main" id="{2B4AFFB5-54DD-4136-8A9C-F856F594F141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141126" y="1877354"/>
                  <a:ext cx="13428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9" name="Gruppieren 568">
            <a:extLst>
              <a:ext uri="{FF2B5EF4-FFF2-40B4-BE49-F238E27FC236}">
                <a16:creationId xmlns:a16="http://schemas.microsoft.com/office/drawing/2014/main" id="{2571CBFB-EE8A-4386-8748-3140E5E4D740}"/>
              </a:ext>
            </a:extLst>
          </p:cNvPr>
          <p:cNvGrpSpPr/>
          <p:nvPr/>
        </p:nvGrpSpPr>
        <p:grpSpPr>
          <a:xfrm>
            <a:off x="5759933" y="553653"/>
            <a:ext cx="3201120" cy="2350080"/>
            <a:chOff x="187486" y="295514"/>
            <a:chExt cx="3201120" cy="235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484" name="Freihand 483">
                  <a:extLst>
                    <a:ext uri="{FF2B5EF4-FFF2-40B4-BE49-F238E27FC236}">
                      <a16:creationId xmlns:a16="http://schemas.microsoft.com/office/drawing/2014/main" id="{44B1D3E5-5579-4A22-AFF9-B9BFB8732DB4}"/>
                    </a:ext>
                  </a:extLst>
                </p14:cNvPr>
                <p14:cNvContentPartPr/>
                <p14:nvPr/>
              </p14:nvContentPartPr>
              <p14:xfrm>
                <a:off x="1603726" y="1377674"/>
                <a:ext cx="18000" cy="111960"/>
              </p14:xfrm>
            </p:contentPart>
          </mc:Choice>
          <mc:Fallback xmlns="">
            <p:pic>
              <p:nvPicPr>
                <p:cNvPr id="484" name="Freihand 483">
                  <a:extLst>
                    <a:ext uri="{FF2B5EF4-FFF2-40B4-BE49-F238E27FC236}">
                      <a16:creationId xmlns:a16="http://schemas.microsoft.com/office/drawing/2014/main" id="{44B1D3E5-5579-4A22-AFF9-B9BFB8732DB4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594726" y="1369034"/>
                  <a:ext cx="35640" cy="129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5" name="Gruppieren 544">
              <a:extLst>
                <a:ext uri="{FF2B5EF4-FFF2-40B4-BE49-F238E27FC236}">
                  <a16:creationId xmlns:a16="http://schemas.microsoft.com/office/drawing/2014/main" id="{29F0F911-F58A-49C1-B1E9-985EB55B3617}"/>
                </a:ext>
              </a:extLst>
            </p:cNvPr>
            <p:cNvGrpSpPr/>
            <p:nvPr/>
          </p:nvGrpSpPr>
          <p:grpSpPr>
            <a:xfrm>
              <a:off x="1488593" y="466709"/>
              <a:ext cx="914760" cy="569160"/>
              <a:chOff x="1162838" y="298394"/>
              <a:chExt cx="914760" cy="569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1">
                <p14:nvContentPartPr>
                  <p14:cNvPr id="519" name="Freihand 518">
                    <a:extLst>
                      <a:ext uri="{FF2B5EF4-FFF2-40B4-BE49-F238E27FC236}">
                        <a16:creationId xmlns:a16="http://schemas.microsoft.com/office/drawing/2014/main" id="{683331E1-5214-4B42-991C-CA9F2BD92600}"/>
                      </a:ext>
                    </a:extLst>
                  </p14:cNvPr>
                  <p14:cNvContentPartPr/>
                  <p14:nvPr/>
                </p14:nvContentPartPr>
                <p14:xfrm>
                  <a:off x="1832686" y="419354"/>
                  <a:ext cx="81720" cy="122400"/>
                </p14:xfrm>
              </p:contentPart>
            </mc:Choice>
            <mc:Fallback xmlns="">
              <p:pic>
                <p:nvPicPr>
                  <p:cNvPr id="519" name="Freihand 518">
                    <a:extLst>
                      <a:ext uri="{FF2B5EF4-FFF2-40B4-BE49-F238E27FC236}">
                        <a16:creationId xmlns:a16="http://schemas.microsoft.com/office/drawing/2014/main" id="{683331E1-5214-4B42-991C-CA9F2BD92600}"/>
                      </a:ext>
                    </a:extLst>
                  </p:cNvPr>
                  <p:cNvPicPr/>
                  <p:nvPr/>
                </p:nvPicPr>
                <p:blipFill>
                  <a:blip r:embed="rId402"/>
                  <a:stretch>
                    <a:fillRect/>
                  </a:stretch>
                </p:blipFill>
                <p:spPr>
                  <a:xfrm>
                    <a:off x="1823686" y="410714"/>
                    <a:ext cx="99360" cy="14004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526" name="Gruppieren 525">
                <a:extLst>
                  <a:ext uri="{FF2B5EF4-FFF2-40B4-BE49-F238E27FC236}">
                    <a16:creationId xmlns:a16="http://schemas.microsoft.com/office/drawing/2014/main" id="{A2DB8D55-3029-49FC-980A-5E537A87C9F6}"/>
                  </a:ext>
                </a:extLst>
              </p:cNvPr>
              <p:cNvGrpSpPr/>
              <p:nvPr/>
            </p:nvGrpSpPr>
            <p:grpSpPr>
              <a:xfrm>
                <a:off x="1162838" y="298394"/>
                <a:ext cx="914760" cy="569160"/>
                <a:chOff x="1162838" y="298394"/>
                <a:chExt cx="914760" cy="5691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403">
                  <p14:nvContentPartPr>
                    <p14:cNvPr id="495" name="Freihand 494">
                      <a:extLst>
                        <a:ext uri="{FF2B5EF4-FFF2-40B4-BE49-F238E27FC236}">
                          <a16:creationId xmlns:a16="http://schemas.microsoft.com/office/drawing/2014/main" id="{40600DEB-0E4C-4C50-863E-13F1709DDDF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72918" y="312794"/>
                    <a:ext cx="27720" cy="247320"/>
                  </p14:xfrm>
                </p:contentPart>
              </mc:Choice>
              <mc:Fallback xmlns="">
                <p:pic>
                  <p:nvPicPr>
                    <p:cNvPr id="495" name="Freihand 494">
                      <a:extLst>
                        <a:ext uri="{FF2B5EF4-FFF2-40B4-BE49-F238E27FC236}">
                          <a16:creationId xmlns:a16="http://schemas.microsoft.com/office/drawing/2014/main" id="{40600DEB-0E4C-4C50-863E-13F1709DDDF7}"/>
                        </a:ext>
                      </a:extLst>
                    </p:cNvPr>
                    <p:cNvPicPr/>
                    <p:nvPr/>
                  </p:nvPicPr>
                  <p:blipFill>
                    <a:blip r:embed="rId404"/>
                    <a:stretch>
                      <a:fillRect/>
                    </a:stretch>
                  </p:blipFill>
                  <p:spPr>
                    <a:xfrm>
                      <a:off x="1163918" y="304154"/>
                      <a:ext cx="45360" cy="264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5">
                  <p14:nvContentPartPr>
                    <p14:cNvPr id="496" name="Freihand 495">
                      <a:extLst>
                        <a:ext uri="{FF2B5EF4-FFF2-40B4-BE49-F238E27FC236}">
                          <a16:creationId xmlns:a16="http://schemas.microsoft.com/office/drawing/2014/main" id="{AA36B38D-3E73-4BA4-BF43-4D51E6FFEEE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62838" y="298394"/>
                    <a:ext cx="146520" cy="257400"/>
                  </p14:xfrm>
                </p:contentPart>
              </mc:Choice>
              <mc:Fallback xmlns="">
                <p:pic>
                  <p:nvPicPr>
                    <p:cNvPr id="496" name="Freihand 495">
                      <a:extLst>
                        <a:ext uri="{FF2B5EF4-FFF2-40B4-BE49-F238E27FC236}">
                          <a16:creationId xmlns:a16="http://schemas.microsoft.com/office/drawing/2014/main" id="{AA36B38D-3E73-4BA4-BF43-4D51E6FFEEE2}"/>
                        </a:ext>
                      </a:extLst>
                    </p:cNvPr>
                    <p:cNvPicPr/>
                    <p:nvPr/>
                  </p:nvPicPr>
                  <p:blipFill>
                    <a:blip r:embed="rId406"/>
                    <a:stretch>
                      <a:fillRect/>
                    </a:stretch>
                  </p:blipFill>
                  <p:spPr>
                    <a:xfrm>
                      <a:off x="1153838" y="289754"/>
                      <a:ext cx="164160" cy="275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7">
                  <p14:nvContentPartPr>
                    <p14:cNvPr id="497" name="Freihand 496">
                      <a:extLst>
                        <a:ext uri="{FF2B5EF4-FFF2-40B4-BE49-F238E27FC236}">
                          <a16:creationId xmlns:a16="http://schemas.microsoft.com/office/drawing/2014/main" id="{35CECC8A-21CD-450F-AEEF-81A944781BF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55078" y="439154"/>
                    <a:ext cx="90000" cy="101880"/>
                  </p14:xfrm>
                </p:contentPart>
              </mc:Choice>
              <mc:Fallback xmlns="">
                <p:pic>
                  <p:nvPicPr>
                    <p:cNvPr id="497" name="Freihand 496">
                      <a:extLst>
                        <a:ext uri="{FF2B5EF4-FFF2-40B4-BE49-F238E27FC236}">
                          <a16:creationId xmlns:a16="http://schemas.microsoft.com/office/drawing/2014/main" id="{35CECC8A-21CD-450F-AEEF-81A944781BFB}"/>
                        </a:ext>
                      </a:extLst>
                    </p:cNvPr>
                    <p:cNvPicPr/>
                    <p:nvPr/>
                  </p:nvPicPr>
                  <p:blipFill>
                    <a:blip r:embed="rId408"/>
                    <a:stretch>
                      <a:fillRect/>
                    </a:stretch>
                  </p:blipFill>
                  <p:spPr>
                    <a:xfrm>
                      <a:off x="1346078" y="430514"/>
                      <a:ext cx="107640" cy="119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9">
                  <p14:nvContentPartPr>
                    <p14:cNvPr id="498" name="Freihand 497">
                      <a:extLst>
                        <a:ext uri="{FF2B5EF4-FFF2-40B4-BE49-F238E27FC236}">
                          <a16:creationId xmlns:a16="http://schemas.microsoft.com/office/drawing/2014/main" id="{7AE52DFB-5417-4C5F-AD84-9B67A239475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61998" y="430154"/>
                    <a:ext cx="93600" cy="106920"/>
                  </p14:xfrm>
                </p:contentPart>
              </mc:Choice>
              <mc:Fallback xmlns="">
                <p:pic>
                  <p:nvPicPr>
                    <p:cNvPr id="498" name="Freihand 497">
                      <a:extLst>
                        <a:ext uri="{FF2B5EF4-FFF2-40B4-BE49-F238E27FC236}">
                          <a16:creationId xmlns:a16="http://schemas.microsoft.com/office/drawing/2014/main" id="{7AE52DFB-5417-4C5F-AD84-9B67A239475C}"/>
                        </a:ext>
                      </a:extLst>
                    </p:cNvPr>
                    <p:cNvPicPr/>
                    <p:nvPr/>
                  </p:nvPicPr>
                  <p:blipFill>
                    <a:blip r:embed="rId410"/>
                    <a:stretch>
                      <a:fillRect/>
                    </a:stretch>
                  </p:blipFill>
                  <p:spPr>
                    <a:xfrm>
                      <a:off x="1452998" y="421514"/>
                      <a:ext cx="111240" cy="124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1">
                  <p14:nvContentPartPr>
                    <p14:cNvPr id="499" name="Freihand 498">
                      <a:extLst>
                        <a:ext uri="{FF2B5EF4-FFF2-40B4-BE49-F238E27FC236}">
                          <a16:creationId xmlns:a16="http://schemas.microsoft.com/office/drawing/2014/main" id="{3D2445F6-B873-48A1-A890-7A797BBCB4F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18958" y="455354"/>
                    <a:ext cx="24120" cy="91800"/>
                  </p14:xfrm>
                </p:contentPart>
              </mc:Choice>
              <mc:Fallback xmlns="">
                <p:pic>
                  <p:nvPicPr>
                    <p:cNvPr id="499" name="Freihand 498">
                      <a:extLst>
                        <a:ext uri="{FF2B5EF4-FFF2-40B4-BE49-F238E27FC236}">
                          <a16:creationId xmlns:a16="http://schemas.microsoft.com/office/drawing/2014/main" id="{3D2445F6-B873-48A1-A890-7A797BBCB4FF}"/>
                        </a:ext>
                      </a:extLst>
                    </p:cNvPr>
                    <p:cNvPicPr/>
                    <p:nvPr/>
                  </p:nvPicPr>
                  <p:blipFill>
                    <a:blip r:embed="rId412"/>
                    <a:stretch>
                      <a:fillRect/>
                    </a:stretch>
                  </p:blipFill>
                  <p:spPr>
                    <a:xfrm>
                      <a:off x="1610318" y="446714"/>
                      <a:ext cx="41760" cy="109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3">
                  <p14:nvContentPartPr>
                    <p14:cNvPr id="500" name="Freihand 499">
                      <a:extLst>
                        <a:ext uri="{FF2B5EF4-FFF2-40B4-BE49-F238E27FC236}">
                          <a16:creationId xmlns:a16="http://schemas.microsoft.com/office/drawing/2014/main" id="{3BA3B5CD-9B11-44FD-B857-B07308F7F06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03478" y="370034"/>
                    <a:ext cx="16200" cy="39960"/>
                  </p14:xfrm>
                </p:contentPart>
              </mc:Choice>
              <mc:Fallback xmlns="">
                <p:pic>
                  <p:nvPicPr>
                    <p:cNvPr id="500" name="Freihand 499">
                      <a:extLst>
                        <a:ext uri="{FF2B5EF4-FFF2-40B4-BE49-F238E27FC236}">
                          <a16:creationId xmlns:a16="http://schemas.microsoft.com/office/drawing/2014/main" id="{3BA3B5CD-9B11-44FD-B857-B07308F7F068}"/>
                        </a:ext>
                      </a:extLst>
                    </p:cNvPr>
                    <p:cNvPicPr/>
                    <p:nvPr/>
                  </p:nvPicPr>
                  <p:blipFill>
                    <a:blip r:embed="rId414"/>
                    <a:stretch>
                      <a:fillRect/>
                    </a:stretch>
                  </p:blipFill>
                  <p:spPr>
                    <a:xfrm>
                      <a:off x="1594478" y="361394"/>
                      <a:ext cx="33840" cy="57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5">
                  <p14:nvContentPartPr>
                    <p14:cNvPr id="501" name="Freihand 500">
                      <a:extLst>
                        <a:ext uri="{FF2B5EF4-FFF2-40B4-BE49-F238E27FC236}">
                          <a16:creationId xmlns:a16="http://schemas.microsoft.com/office/drawing/2014/main" id="{08E158AB-FE0A-4888-AC6F-E02BF57666D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04278" y="420074"/>
                    <a:ext cx="93960" cy="110160"/>
                  </p14:xfrm>
                </p:contentPart>
              </mc:Choice>
              <mc:Fallback xmlns="">
                <p:pic>
                  <p:nvPicPr>
                    <p:cNvPr id="501" name="Freihand 500">
                      <a:extLst>
                        <a:ext uri="{FF2B5EF4-FFF2-40B4-BE49-F238E27FC236}">
                          <a16:creationId xmlns:a16="http://schemas.microsoft.com/office/drawing/2014/main" id="{08E158AB-FE0A-4888-AC6F-E02BF57666DD}"/>
                        </a:ext>
                      </a:extLst>
                    </p:cNvPr>
                    <p:cNvPicPr/>
                    <p:nvPr/>
                  </p:nvPicPr>
                  <p:blipFill>
                    <a:blip r:embed="rId416"/>
                    <a:stretch>
                      <a:fillRect/>
                    </a:stretch>
                  </p:blipFill>
                  <p:spPr>
                    <a:xfrm>
                      <a:off x="1695638" y="411074"/>
                      <a:ext cx="111600" cy="127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7">
                  <p14:nvContentPartPr>
                    <p14:cNvPr id="503" name="Freihand 502">
                      <a:extLst>
                        <a:ext uri="{FF2B5EF4-FFF2-40B4-BE49-F238E27FC236}">
                          <a16:creationId xmlns:a16="http://schemas.microsoft.com/office/drawing/2014/main" id="{82DC518E-E3C7-48CB-B48B-F32C7D8A3DD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921718" y="420794"/>
                    <a:ext cx="74160" cy="108360"/>
                  </p14:xfrm>
                </p:contentPart>
              </mc:Choice>
              <mc:Fallback xmlns="">
                <p:pic>
                  <p:nvPicPr>
                    <p:cNvPr id="503" name="Freihand 502">
                      <a:extLst>
                        <a:ext uri="{FF2B5EF4-FFF2-40B4-BE49-F238E27FC236}">
                          <a16:creationId xmlns:a16="http://schemas.microsoft.com/office/drawing/2014/main" id="{82DC518E-E3C7-48CB-B48B-F32C7D8A3DD6}"/>
                        </a:ext>
                      </a:extLst>
                    </p:cNvPr>
                    <p:cNvPicPr/>
                    <p:nvPr/>
                  </p:nvPicPr>
                  <p:blipFill>
                    <a:blip r:embed="rId418"/>
                    <a:stretch>
                      <a:fillRect/>
                    </a:stretch>
                  </p:blipFill>
                  <p:spPr>
                    <a:xfrm>
                      <a:off x="1912718" y="411794"/>
                      <a:ext cx="918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9">
                  <p14:nvContentPartPr>
                    <p14:cNvPr id="506" name="Freihand 505">
                      <a:extLst>
                        <a:ext uri="{FF2B5EF4-FFF2-40B4-BE49-F238E27FC236}">
                          <a16:creationId xmlns:a16="http://schemas.microsoft.com/office/drawing/2014/main" id="{A16106C0-E793-4721-96CB-086F7D174E2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000558" y="405314"/>
                    <a:ext cx="77040" cy="131400"/>
                  </p14:xfrm>
                </p:contentPart>
              </mc:Choice>
              <mc:Fallback xmlns="">
                <p:pic>
                  <p:nvPicPr>
                    <p:cNvPr id="506" name="Freihand 505">
                      <a:extLst>
                        <a:ext uri="{FF2B5EF4-FFF2-40B4-BE49-F238E27FC236}">
                          <a16:creationId xmlns:a16="http://schemas.microsoft.com/office/drawing/2014/main" id="{A16106C0-E793-4721-96CB-086F7D174E2D}"/>
                        </a:ext>
                      </a:extLst>
                    </p:cNvPr>
                    <p:cNvPicPr/>
                    <p:nvPr/>
                  </p:nvPicPr>
                  <p:blipFill>
                    <a:blip r:embed="rId420"/>
                    <a:stretch>
                      <a:fillRect/>
                    </a:stretch>
                  </p:blipFill>
                  <p:spPr>
                    <a:xfrm>
                      <a:off x="1991558" y="396674"/>
                      <a:ext cx="94680" cy="149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1">
                  <p14:nvContentPartPr>
                    <p14:cNvPr id="508" name="Freihand 507">
                      <a:extLst>
                        <a:ext uri="{FF2B5EF4-FFF2-40B4-BE49-F238E27FC236}">
                          <a16:creationId xmlns:a16="http://schemas.microsoft.com/office/drawing/2014/main" id="{D41E08B1-3BFB-407B-A2A8-C98EC65EE8B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254278" y="623474"/>
                    <a:ext cx="147600" cy="209160"/>
                  </p14:xfrm>
                </p:contentPart>
              </mc:Choice>
              <mc:Fallback xmlns="">
                <p:pic>
                  <p:nvPicPr>
                    <p:cNvPr id="508" name="Freihand 507">
                      <a:extLst>
                        <a:ext uri="{FF2B5EF4-FFF2-40B4-BE49-F238E27FC236}">
                          <a16:creationId xmlns:a16="http://schemas.microsoft.com/office/drawing/2014/main" id="{D41E08B1-3BFB-407B-A2A8-C98EC65EE8BF}"/>
                        </a:ext>
                      </a:extLst>
                    </p:cNvPr>
                    <p:cNvPicPr/>
                    <p:nvPr/>
                  </p:nvPicPr>
                  <p:blipFill>
                    <a:blip r:embed="rId422"/>
                    <a:stretch>
                      <a:fillRect/>
                    </a:stretch>
                  </p:blipFill>
                  <p:spPr>
                    <a:xfrm>
                      <a:off x="1245638" y="614834"/>
                      <a:ext cx="165240" cy="226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3">
                  <p14:nvContentPartPr>
                    <p14:cNvPr id="509" name="Freihand 508">
                      <a:extLst>
                        <a:ext uri="{FF2B5EF4-FFF2-40B4-BE49-F238E27FC236}">
                          <a16:creationId xmlns:a16="http://schemas.microsoft.com/office/drawing/2014/main" id="{0061DD37-D1B6-46C2-969F-99C9D8EF77A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33558" y="730394"/>
                    <a:ext cx="105120" cy="85680"/>
                  </p14:xfrm>
                </p:contentPart>
              </mc:Choice>
              <mc:Fallback xmlns="">
                <p:pic>
                  <p:nvPicPr>
                    <p:cNvPr id="509" name="Freihand 508">
                      <a:extLst>
                        <a:ext uri="{FF2B5EF4-FFF2-40B4-BE49-F238E27FC236}">
                          <a16:creationId xmlns:a16="http://schemas.microsoft.com/office/drawing/2014/main" id="{0061DD37-D1B6-46C2-969F-99C9D8EF77A2}"/>
                        </a:ext>
                      </a:extLst>
                    </p:cNvPr>
                    <p:cNvPicPr/>
                    <p:nvPr/>
                  </p:nvPicPr>
                  <p:blipFill>
                    <a:blip r:embed="rId424"/>
                    <a:stretch>
                      <a:fillRect/>
                    </a:stretch>
                  </p:blipFill>
                  <p:spPr>
                    <a:xfrm>
                      <a:off x="1424558" y="721754"/>
                      <a:ext cx="122760" cy="103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5">
                  <p14:nvContentPartPr>
                    <p14:cNvPr id="512" name="Freihand 511">
                      <a:extLst>
                        <a:ext uri="{FF2B5EF4-FFF2-40B4-BE49-F238E27FC236}">
                          <a16:creationId xmlns:a16="http://schemas.microsoft.com/office/drawing/2014/main" id="{68A49956-FCD4-4228-8A6C-99F3AE58FF9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80798" y="750554"/>
                    <a:ext cx="78840" cy="117000"/>
                  </p14:xfrm>
                </p:contentPart>
              </mc:Choice>
              <mc:Fallback xmlns="">
                <p:pic>
                  <p:nvPicPr>
                    <p:cNvPr id="512" name="Freihand 511">
                      <a:extLst>
                        <a:ext uri="{FF2B5EF4-FFF2-40B4-BE49-F238E27FC236}">
                          <a16:creationId xmlns:a16="http://schemas.microsoft.com/office/drawing/2014/main" id="{68A49956-FCD4-4228-8A6C-99F3AE58FF95}"/>
                        </a:ext>
                      </a:extLst>
                    </p:cNvPr>
                    <p:cNvPicPr/>
                    <p:nvPr/>
                  </p:nvPicPr>
                  <p:blipFill>
                    <a:blip r:embed="rId426"/>
                    <a:stretch>
                      <a:fillRect/>
                    </a:stretch>
                  </p:blipFill>
                  <p:spPr>
                    <a:xfrm>
                      <a:off x="1571798" y="741554"/>
                      <a:ext cx="96480" cy="134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7">
                  <p14:nvContentPartPr>
                    <p14:cNvPr id="514" name="Freihand 513">
                      <a:extLst>
                        <a:ext uri="{FF2B5EF4-FFF2-40B4-BE49-F238E27FC236}">
                          <a16:creationId xmlns:a16="http://schemas.microsoft.com/office/drawing/2014/main" id="{8B9C7BE7-88E3-4F46-BF91-236E3D247A9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23718" y="741554"/>
                    <a:ext cx="8280" cy="88920"/>
                  </p14:xfrm>
                </p:contentPart>
              </mc:Choice>
              <mc:Fallback xmlns="">
                <p:pic>
                  <p:nvPicPr>
                    <p:cNvPr id="514" name="Freihand 513">
                      <a:extLst>
                        <a:ext uri="{FF2B5EF4-FFF2-40B4-BE49-F238E27FC236}">
                          <a16:creationId xmlns:a16="http://schemas.microsoft.com/office/drawing/2014/main" id="{8B9C7BE7-88E3-4F46-BF91-236E3D247A93}"/>
                        </a:ext>
                      </a:extLst>
                    </p:cNvPr>
                    <p:cNvPicPr/>
                    <p:nvPr/>
                  </p:nvPicPr>
                  <p:blipFill>
                    <a:blip r:embed="rId428"/>
                    <a:stretch>
                      <a:fillRect/>
                    </a:stretch>
                  </p:blipFill>
                  <p:spPr>
                    <a:xfrm>
                      <a:off x="1715078" y="732554"/>
                      <a:ext cx="25920" cy="106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9">
                  <p14:nvContentPartPr>
                    <p14:cNvPr id="515" name="Freihand 514">
                      <a:extLst>
                        <a:ext uri="{FF2B5EF4-FFF2-40B4-BE49-F238E27FC236}">
                          <a16:creationId xmlns:a16="http://schemas.microsoft.com/office/drawing/2014/main" id="{F7ECF04E-DDFF-4447-B301-2D02C3593FB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13278" y="688994"/>
                    <a:ext cx="10800" cy="19800"/>
                  </p14:xfrm>
                </p:contentPart>
              </mc:Choice>
              <mc:Fallback xmlns="">
                <p:pic>
                  <p:nvPicPr>
                    <p:cNvPr id="515" name="Freihand 514">
                      <a:extLst>
                        <a:ext uri="{FF2B5EF4-FFF2-40B4-BE49-F238E27FC236}">
                          <a16:creationId xmlns:a16="http://schemas.microsoft.com/office/drawing/2014/main" id="{F7ECF04E-DDFF-4447-B301-2D02C3593FB9}"/>
                        </a:ext>
                      </a:extLst>
                    </p:cNvPr>
                    <p:cNvPicPr/>
                    <p:nvPr/>
                  </p:nvPicPr>
                  <p:blipFill>
                    <a:blip r:embed="rId430"/>
                    <a:stretch>
                      <a:fillRect/>
                    </a:stretch>
                  </p:blipFill>
                  <p:spPr>
                    <a:xfrm>
                      <a:off x="1704638" y="680354"/>
                      <a:ext cx="28440" cy="37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1">
                  <p14:nvContentPartPr>
                    <p14:cNvPr id="516" name="Freihand 515">
                      <a:extLst>
                        <a:ext uri="{FF2B5EF4-FFF2-40B4-BE49-F238E27FC236}">
                          <a16:creationId xmlns:a16="http://schemas.microsoft.com/office/drawing/2014/main" id="{B3079E56-F0E3-447E-8BEF-EC21680169D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89598" y="717074"/>
                    <a:ext cx="151920" cy="129240"/>
                  </p14:xfrm>
                </p:contentPart>
              </mc:Choice>
              <mc:Fallback xmlns="">
                <p:pic>
                  <p:nvPicPr>
                    <p:cNvPr id="516" name="Freihand 515">
                      <a:extLst>
                        <a:ext uri="{FF2B5EF4-FFF2-40B4-BE49-F238E27FC236}">
                          <a16:creationId xmlns:a16="http://schemas.microsoft.com/office/drawing/2014/main" id="{B3079E56-F0E3-447E-8BEF-EC21680169D8}"/>
                        </a:ext>
                      </a:extLst>
                    </p:cNvPr>
                    <p:cNvPicPr/>
                    <p:nvPr/>
                  </p:nvPicPr>
                  <p:blipFill>
                    <a:blip r:embed="rId432"/>
                    <a:stretch>
                      <a:fillRect/>
                    </a:stretch>
                  </p:blipFill>
                  <p:spPr>
                    <a:xfrm>
                      <a:off x="1780598" y="708074"/>
                      <a:ext cx="169560" cy="146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3">
                  <p14:nvContentPartPr>
                    <p14:cNvPr id="525" name="Freihand 524">
                      <a:extLst>
                        <a:ext uri="{FF2B5EF4-FFF2-40B4-BE49-F238E27FC236}">
                          <a16:creationId xmlns:a16="http://schemas.microsoft.com/office/drawing/2014/main" id="{160F719D-C599-42B3-9947-5290A6A5E35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68446" y="718874"/>
                    <a:ext cx="94320" cy="62280"/>
                  </p14:xfrm>
                </p:contentPart>
              </mc:Choice>
              <mc:Fallback xmlns="">
                <p:pic>
                  <p:nvPicPr>
                    <p:cNvPr id="525" name="Freihand 524">
                      <a:extLst>
                        <a:ext uri="{FF2B5EF4-FFF2-40B4-BE49-F238E27FC236}">
                          <a16:creationId xmlns:a16="http://schemas.microsoft.com/office/drawing/2014/main" id="{160F719D-C599-42B3-9947-5290A6A5E351}"/>
                        </a:ext>
                      </a:extLst>
                    </p:cNvPr>
                    <p:cNvPicPr/>
                    <p:nvPr/>
                  </p:nvPicPr>
                  <p:blipFill>
                    <a:blip r:embed="rId434"/>
                    <a:stretch>
                      <a:fillRect/>
                    </a:stretch>
                  </p:blipFill>
                  <p:spPr>
                    <a:xfrm>
                      <a:off x="1559806" y="709874"/>
                      <a:ext cx="111960" cy="799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546" name="Freihand 545">
                  <a:extLst>
                    <a:ext uri="{FF2B5EF4-FFF2-40B4-BE49-F238E27FC236}">
                      <a16:creationId xmlns:a16="http://schemas.microsoft.com/office/drawing/2014/main" id="{9BC066E1-2B4B-4A3B-B09D-4E6257FC6EC3}"/>
                    </a:ext>
                  </a:extLst>
                </p14:cNvPr>
                <p14:cNvContentPartPr/>
                <p14:nvPr/>
              </p14:nvContentPartPr>
              <p14:xfrm>
                <a:off x="204406" y="325754"/>
                <a:ext cx="54720" cy="2230560"/>
              </p14:xfrm>
            </p:contentPart>
          </mc:Choice>
          <mc:Fallback xmlns="">
            <p:pic>
              <p:nvPicPr>
                <p:cNvPr id="546" name="Freihand 545">
                  <a:extLst>
                    <a:ext uri="{FF2B5EF4-FFF2-40B4-BE49-F238E27FC236}">
                      <a16:creationId xmlns:a16="http://schemas.microsoft.com/office/drawing/2014/main" id="{9BC066E1-2B4B-4A3B-B09D-4E6257FC6EC3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195766" y="317114"/>
                  <a:ext cx="72360" cy="22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547" name="Freihand 546">
                  <a:extLst>
                    <a:ext uri="{FF2B5EF4-FFF2-40B4-BE49-F238E27FC236}">
                      <a16:creationId xmlns:a16="http://schemas.microsoft.com/office/drawing/2014/main" id="{C207D0E8-5F71-4456-B83C-E6804E5CEC4C}"/>
                    </a:ext>
                  </a:extLst>
                </p14:cNvPr>
                <p14:cNvContentPartPr/>
                <p14:nvPr/>
              </p14:nvContentPartPr>
              <p14:xfrm>
                <a:off x="210886" y="2569274"/>
                <a:ext cx="3006720" cy="76320"/>
              </p14:xfrm>
            </p:contentPart>
          </mc:Choice>
          <mc:Fallback xmlns="">
            <p:pic>
              <p:nvPicPr>
                <p:cNvPr id="547" name="Freihand 546">
                  <a:extLst>
                    <a:ext uri="{FF2B5EF4-FFF2-40B4-BE49-F238E27FC236}">
                      <a16:creationId xmlns:a16="http://schemas.microsoft.com/office/drawing/2014/main" id="{C207D0E8-5F71-4456-B83C-E6804E5CEC4C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202246" y="2560274"/>
                  <a:ext cx="30243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548" name="Freihand 547">
                  <a:extLst>
                    <a:ext uri="{FF2B5EF4-FFF2-40B4-BE49-F238E27FC236}">
                      <a16:creationId xmlns:a16="http://schemas.microsoft.com/office/drawing/2014/main" id="{C8449D97-7326-4497-ADE4-1E1045643C2B}"/>
                    </a:ext>
                  </a:extLst>
                </p14:cNvPr>
                <p14:cNvContentPartPr/>
                <p14:nvPr/>
              </p14:nvContentPartPr>
              <p14:xfrm>
                <a:off x="257686" y="295514"/>
                <a:ext cx="3068280" cy="109440"/>
              </p14:xfrm>
            </p:contentPart>
          </mc:Choice>
          <mc:Fallback xmlns="">
            <p:pic>
              <p:nvPicPr>
                <p:cNvPr id="548" name="Freihand 547">
                  <a:extLst>
                    <a:ext uri="{FF2B5EF4-FFF2-40B4-BE49-F238E27FC236}">
                      <a16:creationId xmlns:a16="http://schemas.microsoft.com/office/drawing/2014/main" id="{C8449D97-7326-4497-ADE4-1E1045643C2B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248686" y="286514"/>
                  <a:ext cx="30859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551" name="Freihand 550">
                  <a:extLst>
                    <a:ext uri="{FF2B5EF4-FFF2-40B4-BE49-F238E27FC236}">
                      <a16:creationId xmlns:a16="http://schemas.microsoft.com/office/drawing/2014/main" id="{803031CD-CF4F-4560-BB42-1CA76B1ED585}"/>
                    </a:ext>
                  </a:extLst>
                </p14:cNvPr>
                <p14:cNvContentPartPr/>
                <p14:nvPr/>
              </p14:nvContentPartPr>
              <p14:xfrm>
                <a:off x="3217966" y="382634"/>
                <a:ext cx="158760" cy="2220480"/>
              </p14:xfrm>
            </p:contentPart>
          </mc:Choice>
          <mc:Fallback xmlns="">
            <p:pic>
              <p:nvPicPr>
                <p:cNvPr id="551" name="Freihand 550">
                  <a:extLst>
                    <a:ext uri="{FF2B5EF4-FFF2-40B4-BE49-F238E27FC236}">
                      <a16:creationId xmlns:a16="http://schemas.microsoft.com/office/drawing/2014/main" id="{803031CD-CF4F-4560-BB42-1CA76B1ED585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3209326" y="373994"/>
                  <a:ext cx="176400" cy="22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529" name="Freihand 528">
                  <a:extLst>
                    <a:ext uri="{FF2B5EF4-FFF2-40B4-BE49-F238E27FC236}">
                      <a16:creationId xmlns:a16="http://schemas.microsoft.com/office/drawing/2014/main" id="{8FEE9082-C05F-4D7B-BE79-8447C8295524}"/>
                    </a:ext>
                  </a:extLst>
                </p14:cNvPr>
                <p14:cNvContentPartPr/>
                <p14:nvPr/>
              </p14:nvContentPartPr>
              <p14:xfrm>
                <a:off x="2190166" y="1675394"/>
                <a:ext cx="193680" cy="194040"/>
              </p14:xfrm>
            </p:contentPart>
          </mc:Choice>
          <mc:Fallback xmlns="">
            <p:pic>
              <p:nvPicPr>
                <p:cNvPr id="529" name="Freihand 528">
                  <a:extLst>
                    <a:ext uri="{FF2B5EF4-FFF2-40B4-BE49-F238E27FC236}">
                      <a16:creationId xmlns:a16="http://schemas.microsoft.com/office/drawing/2014/main" id="{8FEE9082-C05F-4D7B-BE79-8447C8295524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2181166" y="1666754"/>
                  <a:ext cx="2113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530" name="Freihand 529">
                  <a:extLst>
                    <a:ext uri="{FF2B5EF4-FFF2-40B4-BE49-F238E27FC236}">
                      <a16:creationId xmlns:a16="http://schemas.microsoft.com/office/drawing/2014/main" id="{9A579E79-1801-45A2-8661-B105F108E6C3}"/>
                    </a:ext>
                  </a:extLst>
                </p14:cNvPr>
                <p14:cNvContentPartPr/>
                <p14:nvPr/>
              </p14:nvContentPartPr>
              <p14:xfrm>
                <a:off x="2402566" y="1759994"/>
                <a:ext cx="113760" cy="113040"/>
              </p14:xfrm>
            </p:contentPart>
          </mc:Choice>
          <mc:Fallback xmlns="">
            <p:pic>
              <p:nvPicPr>
                <p:cNvPr id="530" name="Freihand 529">
                  <a:extLst>
                    <a:ext uri="{FF2B5EF4-FFF2-40B4-BE49-F238E27FC236}">
                      <a16:creationId xmlns:a16="http://schemas.microsoft.com/office/drawing/2014/main" id="{9A579E79-1801-45A2-8661-B105F108E6C3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2393566" y="1750994"/>
                  <a:ext cx="1314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531" name="Freihand 530">
                  <a:extLst>
                    <a:ext uri="{FF2B5EF4-FFF2-40B4-BE49-F238E27FC236}">
                      <a16:creationId xmlns:a16="http://schemas.microsoft.com/office/drawing/2014/main" id="{9433EB08-4ED2-4D88-AB5A-D42C4EDE4751}"/>
                    </a:ext>
                  </a:extLst>
                </p14:cNvPr>
                <p14:cNvContentPartPr/>
                <p14:nvPr/>
              </p14:nvContentPartPr>
              <p14:xfrm>
                <a:off x="2596606" y="1650554"/>
                <a:ext cx="27000" cy="187560"/>
              </p14:xfrm>
            </p:contentPart>
          </mc:Choice>
          <mc:Fallback xmlns="">
            <p:pic>
              <p:nvPicPr>
                <p:cNvPr id="531" name="Freihand 530">
                  <a:extLst>
                    <a:ext uri="{FF2B5EF4-FFF2-40B4-BE49-F238E27FC236}">
                      <a16:creationId xmlns:a16="http://schemas.microsoft.com/office/drawing/2014/main" id="{9433EB08-4ED2-4D88-AB5A-D42C4EDE4751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2587966" y="1641554"/>
                  <a:ext cx="446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532" name="Freihand 531">
                  <a:extLst>
                    <a:ext uri="{FF2B5EF4-FFF2-40B4-BE49-F238E27FC236}">
                      <a16:creationId xmlns:a16="http://schemas.microsoft.com/office/drawing/2014/main" id="{D24D5D75-15EC-44A6-B2CB-4F03082F6787}"/>
                    </a:ext>
                  </a:extLst>
                </p14:cNvPr>
                <p14:cNvContentPartPr/>
                <p14:nvPr/>
              </p14:nvContentPartPr>
              <p14:xfrm>
                <a:off x="2530726" y="1718234"/>
                <a:ext cx="128520" cy="15480"/>
              </p14:xfrm>
            </p:contentPart>
          </mc:Choice>
          <mc:Fallback xmlns="">
            <p:pic>
              <p:nvPicPr>
                <p:cNvPr id="532" name="Freihand 531">
                  <a:extLst>
                    <a:ext uri="{FF2B5EF4-FFF2-40B4-BE49-F238E27FC236}">
                      <a16:creationId xmlns:a16="http://schemas.microsoft.com/office/drawing/2014/main" id="{D24D5D75-15EC-44A6-B2CB-4F03082F6787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2522086" y="1709234"/>
                  <a:ext cx="1461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533" name="Freihand 532">
                  <a:extLst>
                    <a:ext uri="{FF2B5EF4-FFF2-40B4-BE49-F238E27FC236}">
                      <a16:creationId xmlns:a16="http://schemas.microsoft.com/office/drawing/2014/main" id="{5A7520F8-A9C3-47C3-9862-8D1A04DA5AA9}"/>
                    </a:ext>
                  </a:extLst>
                </p14:cNvPr>
                <p14:cNvContentPartPr/>
                <p14:nvPr/>
              </p14:nvContentPartPr>
              <p14:xfrm>
                <a:off x="2674366" y="1722554"/>
                <a:ext cx="112320" cy="190800"/>
              </p14:xfrm>
            </p:contentPart>
          </mc:Choice>
          <mc:Fallback xmlns="">
            <p:pic>
              <p:nvPicPr>
                <p:cNvPr id="533" name="Freihand 532">
                  <a:extLst>
                    <a:ext uri="{FF2B5EF4-FFF2-40B4-BE49-F238E27FC236}">
                      <a16:creationId xmlns:a16="http://schemas.microsoft.com/office/drawing/2014/main" id="{5A7520F8-A9C3-47C3-9862-8D1A04DA5AA9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2665726" y="1713554"/>
                  <a:ext cx="1299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535" name="Freihand 534">
                  <a:extLst>
                    <a:ext uri="{FF2B5EF4-FFF2-40B4-BE49-F238E27FC236}">
                      <a16:creationId xmlns:a16="http://schemas.microsoft.com/office/drawing/2014/main" id="{623BD590-06C4-4C1D-84A4-C8D92FF0BB77}"/>
                    </a:ext>
                  </a:extLst>
                </p14:cNvPr>
                <p14:cNvContentPartPr/>
                <p14:nvPr/>
              </p14:nvContentPartPr>
              <p14:xfrm>
                <a:off x="2818006" y="1714274"/>
                <a:ext cx="112680" cy="103320"/>
              </p14:xfrm>
            </p:contentPart>
          </mc:Choice>
          <mc:Fallback xmlns="">
            <p:pic>
              <p:nvPicPr>
                <p:cNvPr id="535" name="Freihand 534">
                  <a:extLst>
                    <a:ext uri="{FF2B5EF4-FFF2-40B4-BE49-F238E27FC236}">
                      <a16:creationId xmlns:a16="http://schemas.microsoft.com/office/drawing/2014/main" id="{623BD590-06C4-4C1D-84A4-C8D92FF0BB77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2809006" y="1705274"/>
                  <a:ext cx="1303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536" name="Freihand 535">
                  <a:extLst>
                    <a:ext uri="{FF2B5EF4-FFF2-40B4-BE49-F238E27FC236}">
                      <a16:creationId xmlns:a16="http://schemas.microsoft.com/office/drawing/2014/main" id="{F81A2A76-2C5F-4CBD-9255-3B96FC6D11A0}"/>
                    </a:ext>
                  </a:extLst>
                </p14:cNvPr>
                <p14:cNvContentPartPr/>
                <p14:nvPr/>
              </p14:nvContentPartPr>
              <p14:xfrm>
                <a:off x="3000166" y="1621754"/>
                <a:ext cx="20160" cy="199800"/>
              </p14:xfrm>
            </p:contentPart>
          </mc:Choice>
          <mc:Fallback xmlns="">
            <p:pic>
              <p:nvPicPr>
                <p:cNvPr id="536" name="Freihand 535">
                  <a:extLst>
                    <a:ext uri="{FF2B5EF4-FFF2-40B4-BE49-F238E27FC236}">
                      <a16:creationId xmlns:a16="http://schemas.microsoft.com/office/drawing/2014/main" id="{F81A2A76-2C5F-4CBD-9255-3B96FC6D11A0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2991526" y="1612754"/>
                  <a:ext cx="378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537" name="Freihand 536">
                  <a:extLst>
                    <a:ext uri="{FF2B5EF4-FFF2-40B4-BE49-F238E27FC236}">
                      <a16:creationId xmlns:a16="http://schemas.microsoft.com/office/drawing/2014/main" id="{041EEE3B-A7C5-41C7-8EC7-15D5A8954823}"/>
                    </a:ext>
                  </a:extLst>
                </p14:cNvPr>
                <p14:cNvContentPartPr/>
                <p14:nvPr/>
              </p14:nvContentPartPr>
              <p14:xfrm>
                <a:off x="2935006" y="1666394"/>
                <a:ext cx="123840" cy="19440"/>
              </p14:xfrm>
            </p:contentPart>
          </mc:Choice>
          <mc:Fallback xmlns="">
            <p:pic>
              <p:nvPicPr>
                <p:cNvPr id="537" name="Freihand 536">
                  <a:extLst>
                    <a:ext uri="{FF2B5EF4-FFF2-40B4-BE49-F238E27FC236}">
                      <a16:creationId xmlns:a16="http://schemas.microsoft.com/office/drawing/2014/main" id="{041EEE3B-A7C5-41C7-8EC7-15D5A8954823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2926006" y="1657394"/>
                  <a:ext cx="1414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539" name="Freihand 538">
                  <a:extLst>
                    <a:ext uri="{FF2B5EF4-FFF2-40B4-BE49-F238E27FC236}">
                      <a16:creationId xmlns:a16="http://schemas.microsoft.com/office/drawing/2014/main" id="{D78CBDB6-E5A6-4C5F-B930-067B0E0AD32C}"/>
                    </a:ext>
                  </a:extLst>
                </p14:cNvPr>
                <p14:cNvContentPartPr/>
                <p14:nvPr/>
              </p14:nvContentPartPr>
              <p14:xfrm>
                <a:off x="2282326" y="1987514"/>
                <a:ext cx="144000" cy="190080"/>
              </p14:xfrm>
            </p:contentPart>
          </mc:Choice>
          <mc:Fallback xmlns="">
            <p:pic>
              <p:nvPicPr>
                <p:cNvPr id="539" name="Freihand 538">
                  <a:extLst>
                    <a:ext uri="{FF2B5EF4-FFF2-40B4-BE49-F238E27FC236}">
                      <a16:creationId xmlns:a16="http://schemas.microsoft.com/office/drawing/2014/main" id="{D78CBDB6-E5A6-4C5F-B930-067B0E0AD32C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2273686" y="1978514"/>
                  <a:ext cx="1616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540" name="Freihand 539">
                  <a:extLst>
                    <a:ext uri="{FF2B5EF4-FFF2-40B4-BE49-F238E27FC236}">
                      <a16:creationId xmlns:a16="http://schemas.microsoft.com/office/drawing/2014/main" id="{1DCB1726-3C80-4E19-9DE1-7EF19D083856}"/>
                    </a:ext>
                  </a:extLst>
                </p14:cNvPr>
                <p14:cNvContentPartPr/>
                <p14:nvPr/>
              </p14:nvContentPartPr>
              <p14:xfrm>
                <a:off x="2476366" y="2089034"/>
                <a:ext cx="105120" cy="84960"/>
              </p14:xfrm>
            </p:contentPart>
          </mc:Choice>
          <mc:Fallback xmlns="">
            <p:pic>
              <p:nvPicPr>
                <p:cNvPr id="540" name="Freihand 539">
                  <a:extLst>
                    <a:ext uri="{FF2B5EF4-FFF2-40B4-BE49-F238E27FC236}">
                      <a16:creationId xmlns:a16="http://schemas.microsoft.com/office/drawing/2014/main" id="{1DCB1726-3C80-4E19-9DE1-7EF19D083856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2467726" y="2080394"/>
                  <a:ext cx="1227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541" name="Freihand 540">
                  <a:extLst>
                    <a:ext uri="{FF2B5EF4-FFF2-40B4-BE49-F238E27FC236}">
                      <a16:creationId xmlns:a16="http://schemas.microsoft.com/office/drawing/2014/main" id="{AEE186DF-A540-4A89-927A-7E1593740E90}"/>
                    </a:ext>
                  </a:extLst>
                </p14:cNvPr>
                <p14:cNvContentPartPr/>
                <p14:nvPr/>
              </p14:nvContentPartPr>
              <p14:xfrm>
                <a:off x="2569606" y="2089034"/>
                <a:ext cx="62280" cy="95760"/>
              </p14:xfrm>
            </p:contentPart>
          </mc:Choice>
          <mc:Fallback xmlns="">
            <p:pic>
              <p:nvPicPr>
                <p:cNvPr id="541" name="Freihand 540">
                  <a:extLst>
                    <a:ext uri="{FF2B5EF4-FFF2-40B4-BE49-F238E27FC236}">
                      <a16:creationId xmlns:a16="http://schemas.microsoft.com/office/drawing/2014/main" id="{AEE186DF-A540-4A89-927A-7E1593740E90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2560966" y="2080394"/>
                  <a:ext cx="799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542" name="Freihand 541">
                  <a:extLst>
                    <a:ext uri="{FF2B5EF4-FFF2-40B4-BE49-F238E27FC236}">
                      <a16:creationId xmlns:a16="http://schemas.microsoft.com/office/drawing/2014/main" id="{7441FD8B-8374-4236-B91D-05053C6D05C8}"/>
                    </a:ext>
                  </a:extLst>
                </p14:cNvPr>
                <p14:cNvContentPartPr/>
                <p14:nvPr/>
              </p14:nvContentPartPr>
              <p14:xfrm>
                <a:off x="2639446" y="2086514"/>
                <a:ext cx="119880" cy="97200"/>
              </p14:xfrm>
            </p:contentPart>
          </mc:Choice>
          <mc:Fallback xmlns="">
            <p:pic>
              <p:nvPicPr>
                <p:cNvPr id="542" name="Freihand 541">
                  <a:extLst>
                    <a:ext uri="{FF2B5EF4-FFF2-40B4-BE49-F238E27FC236}">
                      <a16:creationId xmlns:a16="http://schemas.microsoft.com/office/drawing/2014/main" id="{7441FD8B-8374-4236-B91D-05053C6D05C8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2630806" y="2077874"/>
                  <a:ext cx="1375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543" name="Freihand 542">
                  <a:extLst>
                    <a:ext uri="{FF2B5EF4-FFF2-40B4-BE49-F238E27FC236}">
                      <a16:creationId xmlns:a16="http://schemas.microsoft.com/office/drawing/2014/main" id="{D737D2BE-B6DD-46BB-8C3F-68B597D9D8B2}"/>
                    </a:ext>
                  </a:extLst>
                </p14:cNvPr>
                <p14:cNvContentPartPr/>
                <p14:nvPr/>
              </p14:nvContentPartPr>
              <p14:xfrm>
                <a:off x="2829526" y="2123954"/>
                <a:ext cx="23760" cy="15480"/>
              </p14:xfrm>
            </p:contentPart>
          </mc:Choice>
          <mc:Fallback xmlns="">
            <p:pic>
              <p:nvPicPr>
                <p:cNvPr id="543" name="Freihand 542">
                  <a:extLst>
                    <a:ext uri="{FF2B5EF4-FFF2-40B4-BE49-F238E27FC236}">
                      <a16:creationId xmlns:a16="http://schemas.microsoft.com/office/drawing/2014/main" id="{D737D2BE-B6DD-46BB-8C3F-68B597D9D8B2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2820886" y="2115314"/>
                  <a:ext cx="414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555" name="Freihand 554">
                  <a:extLst>
                    <a:ext uri="{FF2B5EF4-FFF2-40B4-BE49-F238E27FC236}">
                      <a16:creationId xmlns:a16="http://schemas.microsoft.com/office/drawing/2014/main" id="{EC2E02EF-03E9-4084-AB6F-8D674275DAE8}"/>
                    </a:ext>
                  </a:extLst>
                </p14:cNvPr>
                <p14:cNvContentPartPr/>
                <p14:nvPr/>
              </p14:nvContentPartPr>
              <p14:xfrm>
                <a:off x="210886" y="1102634"/>
                <a:ext cx="3177720" cy="71640"/>
              </p14:xfrm>
            </p:contentPart>
          </mc:Choice>
          <mc:Fallback xmlns="">
            <p:pic>
              <p:nvPicPr>
                <p:cNvPr id="555" name="Freihand 554">
                  <a:extLst>
                    <a:ext uri="{FF2B5EF4-FFF2-40B4-BE49-F238E27FC236}">
                      <a16:creationId xmlns:a16="http://schemas.microsoft.com/office/drawing/2014/main" id="{EC2E02EF-03E9-4084-AB6F-8D674275DAE8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202246" y="1093994"/>
                  <a:ext cx="31953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557" name="Freihand 556">
                  <a:extLst>
                    <a:ext uri="{FF2B5EF4-FFF2-40B4-BE49-F238E27FC236}">
                      <a16:creationId xmlns:a16="http://schemas.microsoft.com/office/drawing/2014/main" id="{9157765A-B58F-4F0F-94DB-9338131494D4}"/>
                    </a:ext>
                  </a:extLst>
                </p14:cNvPr>
                <p14:cNvContentPartPr/>
                <p14:nvPr/>
              </p14:nvContentPartPr>
              <p14:xfrm>
                <a:off x="1933126" y="1161674"/>
                <a:ext cx="39960" cy="1446120"/>
              </p14:xfrm>
            </p:contentPart>
          </mc:Choice>
          <mc:Fallback xmlns="">
            <p:pic>
              <p:nvPicPr>
                <p:cNvPr id="557" name="Freihand 556">
                  <a:extLst>
                    <a:ext uri="{FF2B5EF4-FFF2-40B4-BE49-F238E27FC236}">
                      <a16:creationId xmlns:a16="http://schemas.microsoft.com/office/drawing/2014/main" id="{9157765A-B58F-4F0F-94DB-9338131494D4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1924486" y="1152674"/>
                  <a:ext cx="57600" cy="14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565" name="Freihand 564">
                  <a:extLst>
                    <a:ext uri="{FF2B5EF4-FFF2-40B4-BE49-F238E27FC236}">
                      <a16:creationId xmlns:a16="http://schemas.microsoft.com/office/drawing/2014/main" id="{32F64988-BF8E-4D48-B1F8-7B26727156F4}"/>
                    </a:ext>
                  </a:extLst>
                </p14:cNvPr>
                <p14:cNvContentPartPr/>
                <p14:nvPr/>
              </p14:nvContentPartPr>
              <p14:xfrm>
                <a:off x="187486" y="1589354"/>
                <a:ext cx="1773360" cy="66960"/>
              </p14:xfrm>
            </p:contentPart>
          </mc:Choice>
          <mc:Fallback xmlns="">
            <p:pic>
              <p:nvPicPr>
                <p:cNvPr id="565" name="Freihand 564">
                  <a:extLst>
                    <a:ext uri="{FF2B5EF4-FFF2-40B4-BE49-F238E27FC236}">
                      <a16:creationId xmlns:a16="http://schemas.microsoft.com/office/drawing/2014/main" id="{32F64988-BF8E-4D48-B1F8-7B26727156F4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178846" y="1580714"/>
                  <a:ext cx="1791000" cy="84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68" name="Gruppieren 567">
              <a:extLst>
                <a:ext uri="{FF2B5EF4-FFF2-40B4-BE49-F238E27FC236}">
                  <a16:creationId xmlns:a16="http://schemas.microsoft.com/office/drawing/2014/main" id="{6D49EFB1-466F-47B5-8FFD-C895A18B8BBA}"/>
                </a:ext>
              </a:extLst>
            </p:cNvPr>
            <p:cNvGrpSpPr/>
            <p:nvPr/>
          </p:nvGrpSpPr>
          <p:grpSpPr>
            <a:xfrm>
              <a:off x="234286" y="1231514"/>
              <a:ext cx="1706040" cy="1211040"/>
              <a:chOff x="234286" y="1231514"/>
              <a:chExt cx="1706040" cy="1211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75">
                <p14:nvContentPartPr>
                  <p14:cNvPr id="436" name="Freihand 435">
                    <a:extLst>
                      <a:ext uri="{FF2B5EF4-FFF2-40B4-BE49-F238E27FC236}">
                        <a16:creationId xmlns:a16="http://schemas.microsoft.com/office/drawing/2014/main" id="{5D8CEE6B-F8E6-4BF6-B1CA-CF4CD2A1B966}"/>
                      </a:ext>
                    </a:extLst>
                  </p14:cNvPr>
                  <p14:cNvContentPartPr/>
                  <p14:nvPr/>
                </p14:nvContentPartPr>
                <p14:xfrm>
                  <a:off x="542446" y="2142314"/>
                  <a:ext cx="265680" cy="300240"/>
                </p14:xfrm>
              </p:contentPart>
            </mc:Choice>
            <mc:Fallback xmlns="">
              <p:pic>
                <p:nvPicPr>
                  <p:cNvPr id="436" name="Freihand 435">
                    <a:extLst>
                      <a:ext uri="{FF2B5EF4-FFF2-40B4-BE49-F238E27FC236}">
                        <a16:creationId xmlns:a16="http://schemas.microsoft.com/office/drawing/2014/main" id="{5D8CEE6B-F8E6-4BF6-B1CA-CF4CD2A1B966}"/>
                      </a:ext>
                    </a:extLst>
                  </p:cNvPr>
                  <p:cNvPicPr/>
                  <p:nvPr/>
                </p:nvPicPr>
                <p:blipFill>
                  <a:blip r:embed="rId476"/>
                  <a:stretch>
                    <a:fillRect/>
                  </a:stretch>
                </p:blipFill>
                <p:spPr>
                  <a:xfrm>
                    <a:off x="533806" y="2133674"/>
                    <a:ext cx="283320" cy="317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7">
                <p14:nvContentPartPr>
                  <p14:cNvPr id="437" name="Freihand 436">
                    <a:extLst>
                      <a:ext uri="{FF2B5EF4-FFF2-40B4-BE49-F238E27FC236}">
                        <a16:creationId xmlns:a16="http://schemas.microsoft.com/office/drawing/2014/main" id="{06CB74CE-7C59-4A2F-B713-7DD6DC389A51}"/>
                      </a:ext>
                    </a:extLst>
                  </p14:cNvPr>
                  <p14:cNvContentPartPr/>
                  <p14:nvPr/>
                </p14:nvContentPartPr>
                <p14:xfrm>
                  <a:off x="645406" y="2305754"/>
                  <a:ext cx="115560" cy="34560"/>
                </p14:xfrm>
              </p:contentPart>
            </mc:Choice>
            <mc:Fallback xmlns="">
              <p:pic>
                <p:nvPicPr>
                  <p:cNvPr id="437" name="Freihand 436">
                    <a:extLst>
                      <a:ext uri="{FF2B5EF4-FFF2-40B4-BE49-F238E27FC236}">
                        <a16:creationId xmlns:a16="http://schemas.microsoft.com/office/drawing/2014/main" id="{06CB74CE-7C59-4A2F-B713-7DD6DC389A51}"/>
                      </a:ext>
                    </a:extLst>
                  </p:cNvPr>
                  <p:cNvPicPr/>
                  <p:nvPr/>
                </p:nvPicPr>
                <p:blipFill>
                  <a:blip r:embed="rId478"/>
                  <a:stretch>
                    <a:fillRect/>
                  </a:stretch>
                </p:blipFill>
                <p:spPr>
                  <a:xfrm>
                    <a:off x="636406" y="2297114"/>
                    <a:ext cx="133200" cy="5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9">
                <p14:nvContentPartPr>
                  <p14:cNvPr id="438" name="Freihand 437">
                    <a:extLst>
                      <a:ext uri="{FF2B5EF4-FFF2-40B4-BE49-F238E27FC236}">
                        <a16:creationId xmlns:a16="http://schemas.microsoft.com/office/drawing/2014/main" id="{EBFB4CC3-8299-42B5-B1DF-E9C883754838}"/>
                      </a:ext>
                    </a:extLst>
                  </p14:cNvPr>
                  <p14:cNvContentPartPr/>
                  <p14:nvPr/>
                </p14:nvContentPartPr>
                <p14:xfrm>
                  <a:off x="839446" y="2287754"/>
                  <a:ext cx="136080" cy="119880"/>
                </p14:xfrm>
              </p:contentPart>
            </mc:Choice>
            <mc:Fallback xmlns="">
              <p:pic>
                <p:nvPicPr>
                  <p:cNvPr id="438" name="Freihand 437">
                    <a:extLst>
                      <a:ext uri="{FF2B5EF4-FFF2-40B4-BE49-F238E27FC236}">
                        <a16:creationId xmlns:a16="http://schemas.microsoft.com/office/drawing/2014/main" id="{EBFB4CC3-8299-42B5-B1DF-E9C883754838}"/>
                      </a:ext>
                    </a:extLst>
                  </p:cNvPr>
                  <p:cNvPicPr/>
                  <p:nvPr/>
                </p:nvPicPr>
                <p:blipFill>
                  <a:blip r:embed="rId480"/>
                  <a:stretch>
                    <a:fillRect/>
                  </a:stretch>
                </p:blipFill>
                <p:spPr>
                  <a:xfrm>
                    <a:off x="830806" y="2278754"/>
                    <a:ext cx="153720" cy="13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1">
                <p14:nvContentPartPr>
                  <p14:cNvPr id="439" name="Freihand 438">
                    <a:extLst>
                      <a:ext uri="{FF2B5EF4-FFF2-40B4-BE49-F238E27FC236}">
                        <a16:creationId xmlns:a16="http://schemas.microsoft.com/office/drawing/2014/main" id="{60DFDC34-4016-4CDC-8524-06D52D9E28EE}"/>
                      </a:ext>
                    </a:extLst>
                  </p14:cNvPr>
                  <p14:cNvContentPartPr/>
                  <p14:nvPr/>
                </p14:nvContentPartPr>
                <p14:xfrm>
                  <a:off x="1037806" y="2130794"/>
                  <a:ext cx="20520" cy="275040"/>
                </p14:xfrm>
              </p:contentPart>
            </mc:Choice>
            <mc:Fallback xmlns="">
              <p:pic>
                <p:nvPicPr>
                  <p:cNvPr id="439" name="Freihand 438">
                    <a:extLst>
                      <a:ext uri="{FF2B5EF4-FFF2-40B4-BE49-F238E27FC236}">
                        <a16:creationId xmlns:a16="http://schemas.microsoft.com/office/drawing/2014/main" id="{60DFDC34-4016-4CDC-8524-06D52D9E28EE}"/>
                      </a:ext>
                    </a:extLst>
                  </p:cNvPr>
                  <p:cNvPicPr/>
                  <p:nvPr/>
                </p:nvPicPr>
                <p:blipFill>
                  <a:blip r:embed="rId482"/>
                  <a:stretch>
                    <a:fillRect/>
                  </a:stretch>
                </p:blipFill>
                <p:spPr>
                  <a:xfrm>
                    <a:off x="1029166" y="2122154"/>
                    <a:ext cx="38160" cy="29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3">
                <p14:nvContentPartPr>
                  <p14:cNvPr id="440" name="Freihand 439">
                    <a:extLst>
                      <a:ext uri="{FF2B5EF4-FFF2-40B4-BE49-F238E27FC236}">
                        <a16:creationId xmlns:a16="http://schemas.microsoft.com/office/drawing/2014/main" id="{DC069622-C288-4806-8C8C-BE11B36BC149}"/>
                      </a:ext>
                    </a:extLst>
                  </p14:cNvPr>
                  <p14:cNvContentPartPr/>
                  <p14:nvPr/>
                </p14:nvContentPartPr>
                <p14:xfrm>
                  <a:off x="1010086" y="2233034"/>
                  <a:ext cx="89640" cy="14040"/>
                </p14:xfrm>
              </p:contentPart>
            </mc:Choice>
            <mc:Fallback xmlns="">
              <p:pic>
                <p:nvPicPr>
                  <p:cNvPr id="440" name="Freihand 439">
                    <a:extLst>
                      <a:ext uri="{FF2B5EF4-FFF2-40B4-BE49-F238E27FC236}">
                        <a16:creationId xmlns:a16="http://schemas.microsoft.com/office/drawing/2014/main" id="{DC069622-C288-4806-8C8C-BE11B36BC149}"/>
                      </a:ext>
                    </a:extLst>
                  </p:cNvPr>
                  <p:cNvPicPr/>
                  <p:nvPr/>
                </p:nvPicPr>
                <p:blipFill>
                  <a:blip r:embed="rId484"/>
                  <a:stretch>
                    <a:fillRect/>
                  </a:stretch>
                </p:blipFill>
                <p:spPr>
                  <a:xfrm>
                    <a:off x="1001446" y="2224394"/>
                    <a:ext cx="10728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5">
                <p14:nvContentPartPr>
                  <p14:cNvPr id="441" name="Freihand 440">
                    <a:extLst>
                      <a:ext uri="{FF2B5EF4-FFF2-40B4-BE49-F238E27FC236}">
                        <a16:creationId xmlns:a16="http://schemas.microsoft.com/office/drawing/2014/main" id="{BF5D358F-A336-4BFE-A5DE-7ECFD79991D2}"/>
                      </a:ext>
                    </a:extLst>
                  </p14:cNvPr>
                  <p14:cNvContentPartPr/>
                  <p14:nvPr/>
                </p14:nvContentPartPr>
                <p14:xfrm>
                  <a:off x="1118446" y="2126114"/>
                  <a:ext cx="113400" cy="277920"/>
                </p14:xfrm>
              </p:contentPart>
            </mc:Choice>
            <mc:Fallback xmlns="">
              <p:pic>
                <p:nvPicPr>
                  <p:cNvPr id="441" name="Freihand 440">
                    <a:extLst>
                      <a:ext uri="{FF2B5EF4-FFF2-40B4-BE49-F238E27FC236}">
                        <a16:creationId xmlns:a16="http://schemas.microsoft.com/office/drawing/2014/main" id="{BF5D358F-A336-4BFE-A5DE-7ECFD79991D2}"/>
                      </a:ext>
                    </a:extLst>
                  </p:cNvPr>
                  <p:cNvPicPr/>
                  <p:nvPr/>
                </p:nvPicPr>
                <p:blipFill>
                  <a:blip r:embed="rId486"/>
                  <a:stretch>
                    <a:fillRect/>
                  </a:stretch>
                </p:blipFill>
                <p:spPr>
                  <a:xfrm>
                    <a:off x="1109446" y="2117474"/>
                    <a:ext cx="131040" cy="29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7">
                <p14:nvContentPartPr>
                  <p14:cNvPr id="447" name="Freihand 446">
                    <a:extLst>
                      <a:ext uri="{FF2B5EF4-FFF2-40B4-BE49-F238E27FC236}">
                        <a16:creationId xmlns:a16="http://schemas.microsoft.com/office/drawing/2014/main" id="{4F563E85-EF7A-485B-86C1-E0C36FCDE9A2}"/>
                      </a:ext>
                    </a:extLst>
                  </p14:cNvPr>
                  <p14:cNvContentPartPr/>
                  <p14:nvPr/>
                </p14:nvContentPartPr>
                <p14:xfrm>
                  <a:off x="1320406" y="2137994"/>
                  <a:ext cx="25200" cy="278640"/>
                </p14:xfrm>
              </p:contentPart>
            </mc:Choice>
            <mc:Fallback xmlns="">
              <p:pic>
                <p:nvPicPr>
                  <p:cNvPr id="447" name="Freihand 446">
                    <a:extLst>
                      <a:ext uri="{FF2B5EF4-FFF2-40B4-BE49-F238E27FC236}">
                        <a16:creationId xmlns:a16="http://schemas.microsoft.com/office/drawing/2014/main" id="{4F563E85-EF7A-485B-86C1-E0C36FCDE9A2}"/>
                      </a:ext>
                    </a:extLst>
                  </p:cNvPr>
                  <p:cNvPicPr/>
                  <p:nvPr/>
                </p:nvPicPr>
                <p:blipFill>
                  <a:blip r:embed="rId488"/>
                  <a:stretch>
                    <a:fillRect/>
                  </a:stretch>
                </p:blipFill>
                <p:spPr>
                  <a:xfrm>
                    <a:off x="1311766" y="2129354"/>
                    <a:ext cx="42840" cy="296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9">
                <p14:nvContentPartPr>
                  <p14:cNvPr id="448" name="Freihand 447">
                    <a:extLst>
                      <a:ext uri="{FF2B5EF4-FFF2-40B4-BE49-F238E27FC236}">
                        <a16:creationId xmlns:a16="http://schemas.microsoft.com/office/drawing/2014/main" id="{F62D36E4-D4CB-44C5-B479-0D58B284704E}"/>
                      </a:ext>
                    </a:extLst>
                  </p14:cNvPr>
                  <p14:cNvContentPartPr/>
                  <p14:nvPr/>
                </p14:nvContentPartPr>
                <p14:xfrm>
                  <a:off x="1347766" y="2141234"/>
                  <a:ext cx="146160" cy="221040"/>
                </p14:xfrm>
              </p:contentPart>
            </mc:Choice>
            <mc:Fallback xmlns="">
              <p:pic>
                <p:nvPicPr>
                  <p:cNvPr id="448" name="Freihand 447">
                    <a:extLst>
                      <a:ext uri="{FF2B5EF4-FFF2-40B4-BE49-F238E27FC236}">
                        <a16:creationId xmlns:a16="http://schemas.microsoft.com/office/drawing/2014/main" id="{F62D36E4-D4CB-44C5-B479-0D58B284704E}"/>
                      </a:ext>
                    </a:extLst>
                  </p:cNvPr>
                  <p:cNvPicPr/>
                  <p:nvPr/>
                </p:nvPicPr>
                <p:blipFill>
                  <a:blip r:embed="rId490"/>
                  <a:stretch>
                    <a:fillRect/>
                  </a:stretch>
                </p:blipFill>
                <p:spPr>
                  <a:xfrm>
                    <a:off x="1338766" y="2132234"/>
                    <a:ext cx="163800" cy="238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1">
                <p14:nvContentPartPr>
                  <p14:cNvPr id="449" name="Freihand 448">
                    <a:extLst>
                      <a:ext uri="{FF2B5EF4-FFF2-40B4-BE49-F238E27FC236}">
                        <a16:creationId xmlns:a16="http://schemas.microsoft.com/office/drawing/2014/main" id="{38683455-46BB-4D6C-8354-93469F44E749}"/>
                      </a:ext>
                    </a:extLst>
                  </p14:cNvPr>
                  <p14:cNvContentPartPr/>
                  <p14:nvPr/>
                </p14:nvContentPartPr>
                <p14:xfrm>
                  <a:off x="1491046" y="2127914"/>
                  <a:ext cx="15840" cy="257760"/>
                </p14:xfrm>
              </p:contentPart>
            </mc:Choice>
            <mc:Fallback xmlns="">
              <p:pic>
                <p:nvPicPr>
                  <p:cNvPr id="449" name="Freihand 448">
                    <a:extLst>
                      <a:ext uri="{FF2B5EF4-FFF2-40B4-BE49-F238E27FC236}">
                        <a16:creationId xmlns:a16="http://schemas.microsoft.com/office/drawing/2014/main" id="{38683455-46BB-4D6C-8354-93469F44E749}"/>
                      </a:ext>
                    </a:extLst>
                  </p:cNvPr>
                  <p:cNvPicPr/>
                  <p:nvPr/>
                </p:nvPicPr>
                <p:blipFill>
                  <a:blip r:embed="rId492"/>
                  <a:stretch>
                    <a:fillRect/>
                  </a:stretch>
                </p:blipFill>
                <p:spPr>
                  <a:xfrm>
                    <a:off x="1482406" y="2119274"/>
                    <a:ext cx="33480" cy="275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3">
                <p14:nvContentPartPr>
                  <p14:cNvPr id="451" name="Freihand 450">
                    <a:extLst>
                      <a:ext uri="{FF2B5EF4-FFF2-40B4-BE49-F238E27FC236}">
                        <a16:creationId xmlns:a16="http://schemas.microsoft.com/office/drawing/2014/main" id="{D7475625-DAA8-4700-AA5B-17033DC3DA53}"/>
                      </a:ext>
                    </a:extLst>
                  </p14:cNvPr>
                  <p14:cNvContentPartPr/>
                  <p14:nvPr/>
                </p14:nvContentPartPr>
                <p14:xfrm>
                  <a:off x="587446" y="1675394"/>
                  <a:ext cx="236520" cy="329040"/>
                </p14:xfrm>
              </p:contentPart>
            </mc:Choice>
            <mc:Fallback xmlns="">
              <p:pic>
                <p:nvPicPr>
                  <p:cNvPr id="451" name="Freihand 450">
                    <a:extLst>
                      <a:ext uri="{FF2B5EF4-FFF2-40B4-BE49-F238E27FC236}">
                        <a16:creationId xmlns:a16="http://schemas.microsoft.com/office/drawing/2014/main" id="{D7475625-DAA8-4700-AA5B-17033DC3DA53}"/>
                      </a:ext>
                    </a:extLst>
                  </p:cNvPr>
                  <p:cNvPicPr/>
                  <p:nvPr/>
                </p:nvPicPr>
                <p:blipFill>
                  <a:blip r:embed="rId494"/>
                  <a:stretch>
                    <a:fillRect/>
                  </a:stretch>
                </p:blipFill>
                <p:spPr>
                  <a:xfrm>
                    <a:off x="578446" y="1666394"/>
                    <a:ext cx="254160" cy="34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5">
                <p14:nvContentPartPr>
                  <p14:cNvPr id="452" name="Freihand 451">
                    <a:extLst>
                      <a:ext uri="{FF2B5EF4-FFF2-40B4-BE49-F238E27FC236}">
                        <a16:creationId xmlns:a16="http://schemas.microsoft.com/office/drawing/2014/main" id="{32C7A261-E393-4330-9423-AF02C46F8040}"/>
                      </a:ext>
                    </a:extLst>
                  </p14:cNvPr>
                  <p14:cNvContentPartPr/>
                  <p14:nvPr/>
                </p14:nvContentPartPr>
                <p14:xfrm>
                  <a:off x="684286" y="1831994"/>
                  <a:ext cx="112680" cy="20520"/>
                </p14:xfrm>
              </p:contentPart>
            </mc:Choice>
            <mc:Fallback xmlns="">
              <p:pic>
                <p:nvPicPr>
                  <p:cNvPr id="452" name="Freihand 451">
                    <a:extLst>
                      <a:ext uri="{FF2B5EF4-FFF2-40B4-BE49-F238E27FC236}">
                        <a16:creationId xmlns:a16="http://schemas.microsoft.com/office/drawing/2014/main" id="{32C7A261-E393-4330-9423-AF02C46F8040}"/>
                      </a:ext>
                    </a:extLst>
                  </p:cNvPr>
                  <p:cNvPicPr/>
                  <p:nvPr/>
                </p:nvPicPr>
                <p:blipFill>
                  <a:blip r:embed="rId496"/>
                  <a:stretch>
                    <a:fillRect/>
                  </a:stretch>
                </p:blipFill>
                <p:spPr>
                  <a:xfrm>
                    <a:off x="675646" y="1823354"/>
                    <a:ext cx="130320" cy="3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7">
                <p14:nvContentPartPr>
                  <p14:cNvPr id="459" name="Freihand 458">
                    <a:extLst>
                      <a:ext uri="{FF2B5EF4-FFF2-40B4-BE49-F238E27FC236}">
                        <a16:creationId xmlns:a16="http://schemas.microsoft.com/office/drawing/2014/main" id="{E1C07379-1798-4F37-A4D2-7340131A3538}"/>
                      </a:ext>
                    </a:extLst>
                  </p14:cNvPr>
                  <p14:cNvContentPartPr/>
                  <p14:nvPr/>
                </p14:nvContentPartPr>
                <p14:xfrm>
                  <a:off x="895966" y="1807874"/>
                  <a:ext cx="106560" cy="129600"/>
                </p14:xfrm>
              </p:contentPart>
            </mc:Choice>
            <mc:Fallback xmlns="">
              <p:pic>
                <p:nvPicPr>
                  <p:cNvPr id="459" name="Freihand 458">
                    <a:extLst>
                      <a:ext uri="{FF2B5EF4-FFF2-40B4-BE49-F238E27FC236}">
                        <a16:creationId xmlns:a16="http://schemas.microsoft.com/office/drawing/2014/main" id="{E1C07379-1798-4F37-A4D2-7340131A3538}"/>
                      </a:ext>
                    </a:extLst>
                  </p:cNvPr>
                  <p:cNvPicPr/>
                  <p:nvPr/>
                </p:nvPicPr>
                <p:blipFill>
                  <a:blip r:embed="rId498"/>
                  <a:stretch>
                    <a:fillRect/>
                  </a:stretch>
                </p:blipFill>
                <p:spPr>
                  <a:xfrm>
                    <a:off x="887326" y="1798874"/>
                    <a:ext cx="124200" cy="14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9">
                <p14:nvContentPartPr>
                  <p14:cNvPr id="460" name="Freihand 459">
                    <a:extLst>
                      <a:ext uri="{FF2B5EF4-FFF2-40B4-BE49-F238E27FC236}">
                        <a16:creationId xmlns:a16="http://schemas.microsoft.com/office/drawing/2014/main" id="{AC811403-C0BE-43A0-8CCA-40B39844CBBF}"/>
                      </a:ext>
                    </a:extLst>
                  </p14:cNvPr>
                  <p14:cNvContentPartPr/>
                  <p14:nvPr/>
                </p14:nvContentPartPr>
                <p14:xfrm>
                  <a:off x="1072366" y="1680434"/>
                  <a:ext cx="32040" cy="253080"/>
                </p14:xfrm>
              </p:contentPart>
            </mc:Choice>
            <mc:Fallback xmlns="">
              <p:pic>
                <p:nvPicPr>
                  <p:cNvPr id="460" name="Freihand 459">
                    <a:extLst>
                      <a:ext uri="{FF2B5EF4-FFF2-40B4-BE49-F238E27FC236}">
                        <a16:creationId xmlns:a16="http://schemas.microsoft.com/office/drawing/2014/main" id="{AC811403-C0BE-43A0-8CCA-40B39844CBBF}"/>
                      </a:ext>
                    </a:extLst>
                  </p:cNvPr>
                  <p:cNvPicPr/>
                  <p:nvPr/>
                </p:nvPicPr>
                <p:blipFill>
                  <a:blip r:embed="rId500"/>
                  <a:stretch>
                    <a:fillRect/>
                  </a:stretch>
                </p:blipFill>
                <p:spPr>
                  <a:xfrm>
                    <a:off x="1063366" y="1671434"/>
                    <a:ext cx="49680" cy="27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1">
                <p14:nvContentPartPr>
                  <p14:cNvPr id="461" name="Freihand 460">
                    <a:extLst>
                      <a:ext uri="{FF2B5EF4-FFF2-40B4-BE49-F238E27FC236}">
                        <a16:creationId xmlns:a16="http://schemas.microsoft.com/office/drawing/2014/main" id="{99290F21-8897-4C82-804A-71DF6B2B2255}"/>
                      </a:ext>
                    </a:extLst>
                  </p14:cNvPr>
                  <p14:cNvContentPartPr/>
                  <p14:nvPr/>
                </p14:nvContentPartPr>
                <p14:xfrm>
                  <a:off x="1025566" y="1772594"/>
                  <a:ext cx="144000" cy="21240"/>
                </p14:xfrm>
              </p:contentPart>
            </mc:Choice>
            <mc:Fallback xmlns="">
              <p:pic>
                <p:nvPicPr>
                  <p:cNvPr id="461" name="Freihand 460">
                    <a:extLst>
                      <a:ext uri="{FF2B5EF4-FFF2-40B4-BE49-F238E27FC236}">
                        <a16:creationId xmlns:a16="http://schemas.microsoft.com/office/drawing/2014/main" id="{99290F21-8897-4C82-804A-71DF6B2B2255}"/>
                      </a:ext>
                    </a:extLst>
                  </p:cNvPr>
                  <p:cNvPicPr/>
                  <p:nvPr/>
                </p:nvPicPr>
                <p:blipFill>
                  <a:blip r:embed="rId502"/>
                  <a:stretch>
                    <a:fillRect/>
                  </a:stretch>
                </p:blipFill>
                <p:spPr>
                  <a:xfrm>
                    <a:off x="1016926" y="1763954"/>
                    <a:ext cx="161640" cy="3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3">
                <p14:nvContentPartPr>
                  <p14:cNvPr id="462" name="Freihand 461">
                    <a:extLst>
                      <a:ext uri="{FF2B5EF4-FFF2-40B4-BE49-F238E27FC236}">
                        <a16:creationId xmlns:a16="http://schemas.microsoft.com/office/drawing/2014/main" id="{C0466976-2FF7-45F6-AAED-BB2FA7B5E52C}"/>
                      </a:ext>
                    </a:extLst>
                  </p14:cNvPr>
                  <p14:cNvContentPartPr/>
                  <p14:nvPr/>
                </p14:nvContentPartPr>
                <p14:xfrm>
                  <a:off x="1180006" y="1687634"/>
                  <a:ext cx="99000" cy="251640"/>
                </p14:xfrm>
              </p:contentPart>
            </mc:Choice>
            <mc:Fallback xmlns="">
              <p:pic>
                <p:nvPicPr>
                  <p:cNvPr id="462" name="Freihand 461">
                    <a:extLst>
                      <a:ext uri="{FF2B5EF4-FFF2-40B4-BE49-F238E27FC236}">
                        <a16:creationId xmlns:a16="http://schemas.microsoft.com/office/drawing/2014/main" id="{C0466976-2FF7-45F6-AAED-BB2FA7B5E52C}"/>
                      </a:ext>
                    </a:extLst>
                  </p:cNvPr>
                  <p:cNvPicPr/>
                  <p:nvPr/>
                </p:nvPicPr>
                <p:blipFill>
                  <a:blip r:embed="rId504"/>
                  <a:stretch>
                    <a:fillRect/>
                  </a:stretch>
                </p:blipFill>
                <p:spPr>
                  <a:xfrm>
                    <a:off x="1171366" y="1678634"/>
                    <a:ext cx="116640" cy="269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5">
                <p14:nvContentPartPr>
                  <p14:cNvPr id="467" name="Freihand 466">
                    <a:extLst>
                      <a:ext uri="{FF2B5EF4-FFF2-40B4-BE49-F238E27FC236}">
                        <a16:creationId xmlns:a16="http://schemas.microsoft.com/office/drawing/2014/main" id="{0868830A-8B61-4966-B72E-48EBA27B80BB}"/>
                      </a:ext>
                    </a:extLst>
                  </p14:cNvPr>
                  <p14:cNvContentPartPr/>
                  <p14:nvPr/>
                </p14:nvContentPartPr>
                <p14:xfrm>
                  <a:off x="1347046" y="1672874"/>
                  <a:ext cx="221400" cy="296280"/>
                </p14:xfrm>
              </p:contentPart>
            </mc:Choice>
            <mc:Fallback xmlns="">
              <p:pic>
                <p:nvPicPr>
                  <p:cNvPr id="467" name="Freihand 466">
                    <a:extLst>
                      <a:ext uri="{FF2B5EF4-FFF2-40B4-BE49-F238E27FC236}">
                        <a16:creationId xmlns:a16="http://schemas.microsoft.com/office/drawing/2014/main" id="{0868830A-8B61-4966-B72E-48EBA27B80BB}"/>
                      </a:ext>
                    </a:extLst>
                  </p:cNvPr>
                  <p:cNvPicPr/>
                  <p:nvPr/>
                </p:nvPicPr>
                <p:blipFill>
                  <a:blip r:embed="rId506"/>
                  <a:stretch>
                    <a:fillRect/>
                  </a:stretch>
                </p:blipFill>
                <p:spPr>
                  <a:xfrm>
                    <a:off x="1338406" y="1664234"/>
                    <a:ext cx="239040" cy="313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7">
                <p14:nvContentPartPr>
                  <p14:cNvPr id="468" name="Freihand 467">
                    <a:extLst>
                      <a:ext uri="{FF2B5EF4-FFF2-40B4-BE49-F238E27FC236}">
                        <a16:creationId xmlns:a16="http://schemas.microsoft.com/office/drawing/2014/main" id="{7BDE524F-D703-4DCD-BC82-A41BAE0EBBC1}"/>
                      </a:ext>
                    </a:extLst>
                  </p14:cNvPr>
                  <p14:cNvContentPartPr/>
                  <p14:nvPr/>
                </p14:nvContentPartPr>
                <p14:xfrm>
                  <a:off x="1417606" y="1809674"/>
                  <a:ext cx="140760" cy="28800"/>
                </p14:xfrm>
              </p:contentPart>
            </mc:Choice>
            <mc:Fallback xmlns="">
              <p:pic>
                <p:nvPicPr>
                  <p:cNvPr id="468" name="Freihand 467">
                    <a:extLst>
                      <a:ext uri="{FF2B5EF4-FFF2-40B4-BE49-F238E27FC236}">
                        <a16:creationId xmlns:a16="http://schemas.microsoft.com/office/drawing/2014/main" id="{7BDE524F-D703-4DCD-BC82-A41BAE0EBBC1}"/>
                      </a:ext>
                    </a:extLst>
                  </p:cNvPr>
                  <p:cNvPicPr/>
                  <p:nvPr/>
                </p:nvPicPr>
                <p:blipFill>
                  <a:blip r:embed="rId508"/>
                  <a:stretch>
                    <a:fillRect/>
                  </a:stretch>
                </p:blipFill>
                <p:spPr>
                  <a:xfrm>
                    <a:off x="1408606" y="1801034"/>
                    <a:ext cx="158400" cy="46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9">
                <p14:nvContentPartPr>
                  <p14:cNvPr id="470" name="Freihand 469">
                    <a:extLst>
                      <a:ext uri="{FF2B5EF4-FFF2-40B4-BE49-F238E27FC236}">
                        <a16:creationId xmlns:a16="http://schemas.microsoft.com/office/drawing/2014/main" id="{1B819947-E280-4923-90DA-62406B24E86F}"/>
                      </a:ext>
                    </a:extLst>
                  </p14:cNvPr>
                  <p14:cNvContentPartPr/>
                  <p14:nvPr/>
                </p14:nvContentPartPr>
                <p14:xfrm>
                  <a:off x="664846" y="1264634"/>
                  <a:ext cx="39240" cy="281520"/>
                </p14:xfrm>
              </p:contentPart>
            </mc:Choice>
            <mc:Fallback xmlns="">
              <p:pic>
                <p:nvPicPr>
                  <p:cNvPr id="470" name="Freihand 469">
                    <a:extLst>
                      <a:ext uri="{FF2B5EF4-FFF2-40B4-BE49-F238E27FC236}">
                        <a16:creationId xmlns:a16="http://schemas.microsoft.com/office/drawing/2014/main" id="{1B819947-E280-4923-90DA-62406B24E86F}"/>
                      </a:ext>
                    </a:extLst>
                  </p:cNvPr>
                  <p:cNvPicPr/>
                  <p:nvPr/>
                </p:nvPicPr>
                <p:blipFill>
                  <a:blip r:embed="rId510"/>
                  <a:stretch>
                    <a:fillRect/>
                  </a:stretch>
                </p:blipFill>
                <p:spPr>
                  <a:xfrm>
                    <a:off x="656206" y="1255634"/>
                    <a:ext cx="56880" cy="29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1">
                <p14:nvContentPartPr>
                  <p14:cNvPr id="471" name="Freihand 470">
                    <a:extLst>
                      <a:ext uri="{FF2B5EF4-FFF2-40B4-BE49-F238E27FC236}">
                        <a16:creationId xmlns:a16="http://schemas.microsoft.com/office/drawing/2014/main" id="{38E9FF8B-F3EC-4155-9993-482C5A6FF050}"/>
                      </a:ext>
                    </a:extLst>
                  </p14:cNvPr>
                  <p14:cNvContentPartPr/>
                  <p14:nvPr/>
                </p14:nvContentPartPr>
                <p14:xfrm>
                  <a:off x="757726" y="1372994"/>
                  <a:ext cx="109080" cy="146880"/>
                </p14:xfrm>
              </p:contentPart>
            </mc:Choice>
            <mc:Fallback xmlns="">
              <p:pic>
                <p:nvPicPr>
                  <p:cNvPr id="471" name="Freihand 470">
                    <a:extLst>
                      <a:ext uri="{FF2B5EF4-FFF2-40B4-BE49-F238E27FC236}">
                        <a16:creationId xmlns:a16="http://schemas.microsoft.com/office/drawing/2014/main" id="{38E9FF8B-F3EC-4155-9993-482C5A6FF050}"/>
                      </a:ext>
                    </a:extLst>
                  </p:cNvPr>
                  <p:cNvPicPr/>
                  <p:nvPr/>
                </p:nvPicPr>
                <p:blipFill>
                  <a:blip r:embed="rId512"/>
                  <a:stretch>
                    <a:fillRect/>
                  </a:stretch>
                </p:blipFill>
                <p:spPr>
                  <a:xfrm>
                    <a:off x="749086" y="1364354"/>
                    <a:ext cx="126720" cy="16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3">
                <p14:nvContentPartPr>
                  <p14:cNvPr id="472" name="Freihand 471">
                    <a:extLst>
                      <a:ext uri="{FF2B5EF4-FFF2-40B4-BE49-F238E27FC236}">
                        <a16:creationId xmlns:a16="http://schemas.microsoft.com/office/drawing/2014/main" id="{DDC0D558-5F44-44CF-90B1-165F1EF962B2}"/>
                      </a:ext>
                    </a:extLst>
                  </p14:cNvPr>
                  <p14:cNvContentPartPr/>
                  <p14:nvPr/>
                </p14:nvContentPartPr>
                <p14:xfrm>
                  <a:off x="924046" y="1360034"/>
                  <a:ext cx="113040" cy="170280"/>
                </p14:xfrm>
              </p:contentPart>
            </mc:Choice>
            <mc:Fallback xmlns="">
              <p:pic>
                <p:nvPicPr>
                  <p:cNvPr id="472" name="Freihand 471">
                    <a:extLst>
                      <a:ext uri="{FF2B5EF4-FFF2-40B4-BE49-F238E27FC236}">
                        <a16:creationId xmlns:a16="http://schemas.microsoft.com/office/drawing/2014/main" id="{DDC0D558-5F44-44CF-90B1-165F1EF962B2}"/>
                      </a:ext>
                    </a:extLst>
                  </p:cNvPr>
                  <p:cNvPicPr/>
                  <p:nvPr/>
                </p:nvPicPr>
                <p:blipFill>
                  <a:blip r:embed="rId514"/>
                  <a:stretch>
                    <a:fillRect/>
                  </a:stretch>
                </p:blipFill>
                <p:spPr>
                  <a:xfrm>
                    <a:off x="915046" y="1351034"/>
                    <a:ext cx="130680" cy="18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5">
                <p14:nvContentPartPr>
                  <p14:cNvPr id="473" name="Freihand 472">
                    <a:extLst>
                      <a:ext uri="{FF2B5EF4-FFF2-40B4-BE49-F238E27FC236}">
                        <a16:creationId xmlns:a16="http://schemas.microsoft.com/office/drawing/2014/main" id="{525774D9-ABD2-490D-B3F4-4CFDECAF593D}"/>
                      </a:ext>
                    </a:extLst>
                  </p14:cNvPr>
                  <p14:cNvContentPartPr/>
                  <p14:nvPr/>
                </p14:nvContentPartPr>
                <p14:xfrm>
                  <a:off x="1078486" y="1360394"/>
                  <a:ext cx="86040" cy="110520"/>
                </p14:xfrm>
              </p:contentPart>
            </mc:Choice>
            <mc:Fallback xmlns="">
              <p:pic>
                <p:nvPicPr>
                  <p:cNvPr id="473" name="Freihand 472">
                    <a:extLst>
                      <a:ext uri="{FF2B5EF4-FFF2-40B4-BE49-F238E27FC236}">
                        <a16:creationId xmlns:a16="http://schemas.microsoft.com/office/drawing/2014/main" id="{525774D9-ABD2-490D-B3F4-4CFDECAF593D}"/>
                      </a:ext>
                    </a:extLst>
                  </p:cNvPr>
                  <p:cNvPicPr/>
                  <p:nvPr/>
                </p:nvPicPr>
                <p:blipFill>
                  <a:blip r:embed="rId516"/>
                  <a:stretch>
                    <a:fillRect/>
                  </a:stretch>
                </p:blipFill>
                <p:spPr>
                  <a:xfrm>
                    <a:off x="1069846" y="1351394"/>
                    <a:ext cx="103680" cy="12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7">
                <p14:nvContentPartPr>
                  <p14:cNvPr id="474" name="Freihand 473">
                    <a:extLst>
                      <a:ext uri="{FF2B5EF4-FFF2-40B4-BE49-F238E27FC236}">
                        <a16:creationId xmlns:a16="http://schemas.microsoft.com/office/drawing/2014/main" id="{13979990-2B44-4415-9E9E-F8216AF81C30}"/>
                      </a:ext>
                    </a:extLst>
                  </p14:cNvPr>
                  <p14:cNvContentPartPr/>
                  <p14:nvPr/>
                </p14:nvContentPartPr>
                <p14:xfrm>
                  <a:off x="1254526" y="1262114"/>
                  <a:ext cx="17280" cy="203040"/>
                </p14:xfrm>
              </p:contentPart>
            </mc:Choice>
            <mc:Fallback xmlns="">
              <p:pic>
                <p:nvPicPr>
                  <p:cNvPr id="474" name="Freihand 473">
                    <a:extLst>
                      <a:ext uri="{FF2B5EF4-FFF2-40B4-BE49-F238E27FC236}">
                        <a16:creationId xmlns:a16="http://schemas.microsoft.com/office/drawing/2014/main" id="{13979990-2B44-4415-9E9E-F8216AF81C30}"/>
                      </a:ext>
                    </a:extLst>
                  </p:cNvPr>
                  <p:cNvPicPr/>
                  <p:nvPr/>
                </p:nvPicPr>
                <p:blipFill>
                  <a:blip r:embed="rId518"/>
                  <a:stretch>
                    <a:fillRect/>
                  </a:stretch>
                </p:blipFill>
                <p:spPr>
                  <a:xfrm>
                    <a:off x="1245886" y="1253474"/>
                    <a:ext cx="34920" cy="220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9">
                <p14:nvContentPartPr>
                  <p14:cNvPr id="475" name="Freihand 474">
                    <a:extLst>
                      <a:ext uri="{FF2B5EF4-FFF2-40B4-BE49-F238E27FC236}">
                        <a16:creationId xmlns:a16="http://schemas.microsoft.com/office/drawing/2014/main" id="{7A5C2BC6-9194-43F4-9D0B-A036A6606543}"/>
                      </a:ext>
                    </a:extLst>
                  </p14:cNvPr>
                  <p14:cNvContentPartPr/>
                  <p14:nvPr/>
                </p14:nvContentPartPr>
                <p14:xfrm>
                  <a:off x="1205566" y="1349234"/>
                  <a:ext cx="103680" cy="14040"/>
                </p14:xfrm>
              </p:contentPart>
            </mc:Choice>
            <mc:Fallback xmlns="">
              <p:pic>
                <p:nvPicPr>
                  <p:cNvPr id="475" name="Freihand 474">
                    <a:extLst>
                      <a:ext uri="{FF2B5EF4-FFF2-40B4-BE49-F238E27FC236}">
                        <a16:creationId xmlns:a16="http://schemas.microsoft.com/office/drawing/2014/main" id="{7A5C2BC6-9194-43F4-9D0B-A036A6606543}"/>
                      </a:ext>
                    </a:extLst>
                  </p:cNvPr>
                  <p:cNvPicPr/>
                  <p:nvPr/>
                </p:nvPicPr>
                <p:blipFill>
                  <a:blip r:embed="rId520"/>
                  <a:stretch>
                    <a:fillRect/>
                  </a:stretch>
                </p:blipFill>
                <p:spPr>
                  <a:xfrm>
                    <a:off x="1196566" y="1340594"/>
                    <a:ext cx="12132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1">
                <p14:nvContentPartPr>
                  <p14:cNvPr id="477" name="Freihand 476">
                    <a:extLst>
                      <a:ext uri="{FF2B5EF4-FFF2-40B4-BE49-F238E27FC236}">
                        <a16:creationId xmlns:a16="http://schemas.microsoft.com/office/drawing/2014/main" id="{8C450FD3-3D78-4A8D-BD74-8F9DC8F6724A}"/>
                      </a:ext>
                    </a:extLst>
                  </p14:cNvPr>
                  <p14:cNvContentPartPr/>
                  <p14:nvPr/>
                </p14:nvContentPartPr>
                <p14:xfrm>
                  <a:off x="1394206" y="1231514"/>
                  <a:ext cx="139680" cy="253440"/>
                </p14:xfrm>
              </p:contentPart>
            </mc:Choice>
            <mc:Fallback xmlns="">
              <p:pic>
                <p:nvPicPr>
                  <p:cNvPr id="477" name="Freihand 476">
                    <a:extLst>
                      <a:ext uri="{FF2B5EF4-FFF2-40B4-BE49-F238E27FC236}">
                        <a16:creationId xmlns:a16="http://schemas.microsoft.com/office/drawing/2014/main" id="{8C450FD3-3D78-4A8D-BD74-8F9DC8F6724A}"/>
                      </a:ext>
                    </a:extLst>
                  </p:cNvPr>
                  <p:cNvPicPr/>
                  <p:nvPr/>
                </p:nvPicPr>
                <p:blipFill>
                  <a:blip r:embed="rId522"/>
                  <a:stretch>
                    <a:fillRect/>
                  </a:stretch>
                </p:blipFill>
                <p:spPr>
                  <a:xfrm>
                    <a:off x="1385566" y="1222514"/>
                    <a:ext cx="157320" cy="27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3">
                <p14:nvContentPartPr>
                  <p14:cNvPr id="479" name="Freihand 478">
                    <a:extLst>
                      <a:ext uri="{FF2B5EF4-FFF2-40B4-BE49-F238E27FC236}">
                        <a16:creationId xmlns:a16="http://schemas.microsoft.com/office/drawing/2014/main" id="{EEFF22E4-8146-4403-95C5-ECA3EA8C057E}"/>
                      </a:ext>
                    </a:extLst>
                  </p14:cNvPr>
                  <p14:cNvContentPartPr/>
                  <p14:nvPr/>
                </p14:nvContentPartPr>
                <p14:xfrm>
                  <a:off x="1510486" y="1392794"/>
                  <a:ext cx="86400" cy="75240"/>
                </p14:xfrm>
              </p:contentPart>
            </mc:Choice>
            <mc:Fallback xmlns="">
              <p:pic>
                <p:nvPicPr>
                  <p:cNvPr id="479" name="Freihand 478">
                    <a:extLst>
                      <a:ext uri="{FF2B5EF4-FFF2-40B4-BE49-F238E27FC236}">
                        <a16:creationId xmlns:a16="http://schemas.microsoft.com/office/drawing/2014/main" id="{EEFF22E4-8146-4403-95C5-ECA3EA8C057E}"/>
                      </a:ext>
                    </a:extLst>
                  </p:cNvPr>
                  <p:cNvPicPr/>
                  <p:nvPr/>
                </p:nvPicPr>
                <p:blipFill>
                  <a:blip r:embed="rId524"/>
                  <a:stretch>
                    <a:fillRect/>
                  </a:stretch>
                </p:blipFill>
                <p:spPr>
                  <a:xfrm>
                    <a:off x="1501846" y="1384154"/>
                    <a:ext cx="104040" cy="9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5">
                <p14:nvContentPartPr>
                  <p14:cNvPr id="492" name="Freihand 491">
                    <a:extLst>
                      <a:ext uri="{FF2B5EF4-FFF2-40B4-BE49-F238E27FC236}">
                        <a16:creationId xmlns:a16="http://schemas.microsoft.com/office/drawing/2014/main" id="{1C6DD212-5CA3-4252-8F55-0A1A39691F8F}"/>
                      </a:ext>
                    </a:extLst>
                  </p14:cNvPr>
                  <p14:cNvContentPartPr/>
                  <p14:nvPr/>
                </p14:nvContentPartPr>
                <p14:xfrm>
                  <a:off x="1671046" y="1259594"/>
                  <a:ext cx="63360" cy="224640"/>
                </p14:xfrm>
              </p:contentPart>
            </mc:Choice>
            <mc:Fallback xmlns="">
              <p:pic>
                <p:nvPicPr>
                  <p:cNvPr id="492" name="Freihand 491">
                    <a:extLst>
                      <a:ext uri="{FF2B5EF4-FFF2-40B4-BE49-F238E27FC236}">
                        <a16:creationId xmlns:a16="http://schemas.microsoft.com/office/drawing/2014/main" id="{1C6DD212-5CA3-4252-8F55-0A1A39691F8F}"/>
                      </a:ext>
                    </a:extLst>
                  </p:cNvPr>
                  <p:cNvPicPr/>
                  <p:nvPr/>
                </p:nvPicPr>
                <p:blipFill>
                  <a:blip r:embed="rId526"/>
                  <a:stretch>
                    <a:fillRect/>
                  </a:stretch>
                </p:blipFill>
                <p:spPr>
                  <a:xfrm>
                    <a:off x="1662406" y="1250594"/>
                    <a:ext cx="81000" cy="24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7">
                <p14:nvContentPartPr>
                  <p14:cNvPr id="493" name="Freihand 492">
                    <a:extLst>
                      <a:ext uri="{FF2B5EF4-FFF2-40B4-BE49-F238E27FC236}">
                        <a16:creationId xmlns:a16="http://schemas.microsoft.com/office/drawing/2014/main" id="{F909B873-0C78-424E-BAA0-8B1297221FA8}"/>
                      </a:ext>
                    </a:extLst>
                  </p14:cNvPr>
                  <p14:cNvContentPartPr/>
                  <p14:nvPr/>
                </p14:nvContentPartPr>
                <p14:xfrm>
                  <a:off x="1797766" y="1458314"/>
                  <a:ext cx="15120" cy="9000"/>
                </p14:xfrm>
              </p:contentPart>
            </mc:Choice>
            <mc:Fallback xmlns="">
              <p:pic>
                <p:nvPicPr>
                  <p:cNvPr id="493" name="Freihand 492">
                    <a:extLst>
                      <a:ext uri="{FF2B5EF4-FFF2-40B4-BE49-F238E27FC236}">
                        <a16:creationId xmlns:a16="http://schemas.microsoft.com/office/drawing/2014/main" id="{F909B873-0C78-424E-BAA0-8B1297221FA8}"/>
                      </a:ext>
                    </a:extLst>
                  </p:cNvPr>
                  <p:cNvPicPr/>
                  <p:nvPr/>
                </p:nvPicPr>
                <p:blipFill>
                  <a:blip r:embed="rId528"/>
                  <a:stretch>
                    <a:fillRect/>
                  </a:stretch>
                </p:blipFill>
                <p:spPr>
                  <a:xfrm>
                    <a:off x="1788766" y="1449674"/>
                    <a:ext cx="32760" cy="2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9">
                <p14:nvContentPartPr>
                  <p14:cNvPr id="567" name="Freihand 566">
                    <a:extLst>
                      <a:ext uri="{FF2B5EF4-FFF2-40B4-BE49-F238E27FC236}">
                        <a16:creationId xmlns:a16="http://schemas.microsoft.com/office/drawing/2014/main" id="{AC2F89A6-8709-43D9-BFDB-449CDCBB03B8}"/>
                      </a:ext>
                    </a:extLst>
                  </p14:cNvPr>
                  <p14:cNvContentPartPr/>
                  <p14:nvPr/>
                </p14:nvContentPartPr>
                <p14:xfrm>
                  <a:off x="234286" y="2056274"/>
                  <a:ext cx="1706040" cy="70200"/>
                </p14:xfrm>
              </p:contentPart>
            </mc:Choice>
            <mc:Fallback xmlns="">
              <p:pic>
                <p:nvPicPr>
                  <p:cNvPr id="567" name="Freihand 566">
                    <a:extLst>
                      <a:ext uri="{FF2B5EF4-FFF2-40B4-BE49-F238E27FC236}">
                        <a16:creationId xmlns:a16="http://schemas.microsoft.com/office/drawing/2014/main" id="{AC2F89A6-8709-43D9-BFDB-449CDCBB03B8}"/>
                      </a:ext>
                    </a:extLst>
                  </p:cNvPr>
                  <p:cNvPicPr/>
                  <p:nvPr/>
                </p:nvPicPr>
                <p:blipFill>
                  <a:blip r:embed="rId530"/>
                  <a:stretch>
                    <a:fillRect/>
                  </a:stretch>
                </p:blipFill>
                <p:spPr>
                  <a:xfrm>
                    <a:off x="225646" y="2047634"/>
                    <a:ext cx="1723680" cy="87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97" name="Gruppieren 596">
            <a:extLst>
              <a:ext uri="{FF2B5EF4-FFF2-40B4-BE49-F238E27FC236}">
                <a16:creationId xmlns:a16="http://schemas.microsoft.com/office/drawing/2014/main" id="{58D21C9E-4A68-4493-9EE0-669FBE30D8FB}"/>
              </a:ext>
            </a:extLst>
          </p:cNvPr>
          <p:cNvGrpSpPr/>
          <p:nvPr/>
        </p:nvGrpSpPr>
        <p:grpSpPr>
          <a:xfrm>
            <a:off x="6426004" y="100125"/>
            <a:ext cx="1886040" cy="406080"/>
            <a:chOff x="552526" y="999554"/>
            <a:chExt cx="1886040" cy="40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570" name="Freihand 569">
                  <a:extLst>
                    <a:ext uri="{FF2B5EF4-FFF2-40B4-BE49-F238E27FC236}">
                      <a16:creationId xmlns:a16="http://schemas.microsoft.com/office/drawing/2014/main" id="{4F6ACFBB-37EF-4516-9010-409161869D54}"/>
                    </a:ext>
                  </a:extLst>
                </p14:cNvPr>
                <p14:cNvContentPartPr/>
                <p14:nvPr/>
              </p14:nvContentPartPr>
              <p14:xfrm>
                <a:off x="552526" y="1012514"/>
                <a:ext cx="326160" cy="325800"/>
              </p14:xfrm>
            </p:contentPart>
          </mc:Choice>
          <mc:Fallback xmlns="">
            <p:pic>
              <p:nvPicPr>
                <p:cNvPr id="570" name="Freihand 569">
                  <a:extLst>
                    <a:ext uri="{FF2B5EF4-FFF2-40B4-BE49-F238E27FC236}">
                      <a16:creationId xmlns:a16="http://schemas.microsoft.com/office/drawing/2014/main" id="{4F6ACFBB-37EF-4516-9010-409161869D54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543526" y="1003874"/>
                  <a:ext cx="34380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571" name="Freihand 570">
                  <a:extLst>
                    <a:ext uri="{FF2B5EF4-FFF2-40B4-BE49-F238E27FC236}">
                      <a16:creationId xmlns:a16="http://schemas.microsoft.com/office/drawing/2014/main" id="{9093DB2D-19F4-405D-BCE0-26C8AE14D10E}"/>
                    </a:ext>
                  </a:extLst>
                </p14:cNvPr>
                <p14:cNvContentPartPr/>
                <p14:nvPr/>
              </p14:nvContentPartPr>
              <p14:xfrm>
                <a:off x="660886" y="1200074"/>
                <a:ext cx="159480" cy="16560"/>
              </p14:xfrm>
            </p:contentPart>
          </mc:Choice>
          <mc:Fallback xmlns="">
            <p:pic>
              <p:nvPicPr>
                <p:cNvPr id="571" name="Freihand 570">
                  <a:extLst>
                    <a:ext uri="{FF2B5EF4-FFF2-40B4-BE49-F238E27FC236}">
                      <a16:creationId xmlns:a16="http://schemas.microsoft.com/office/drawing/2014/main" id="{9093DB2D-19F4-405D-BCE0-26C8AE14D10E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652246" y="1191434"/>
                  <a:ext cx="1771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573" name="Freihand 572">
                  <a:extLst>
                    <a:ext uri="{FF2B5EF4-FFF2-40B4-BE49-F238E27FC236}">
                      <a16:creationId xmlns:a16="http://schemas.microsoft.com/office/drawing/2014/main" id="{C8DE6762-E43A-440C-9EB7-5F191636BFE6}"/>
                    </a:ext>
                  </a:extLst>
                </p14:cNvPr>
                <p14:cNvContentPartPr/>
                <p14:nvPr/>
              </p14:nvContentPartPr>
              <p14:xfrm>
                <a:off x="908206" y="1172354"/>
                <a:ext cx="167400" cy="233280"/>
              </p14:xfrm>
            </p:contentPart>
          </mc:Choice>
          <mc:Fallback xmlns="">
            <p:pic>
              <p:nvPicPr>
                <p:cNvPr id="573" name="Freihand 572">
                  <a:extLst>
                    <a:ext uri="{FF2B5EF4-FFF2-40B4-BE49-F238E27FC236}">
                      <a16:creationId xmlns:a16="http://schemas.microsoft.com/office/drawing/2014/main" id="{C8DE6762-E43A-440C-9EB7-5F191636BFE6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899566" y="1163354"/>
                  <a:ext cx="1850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574" name="Freihand 573">
                  <a:extLst>
                    <a:ext uri="{FF2B5EF4-FFF2-40B4-BE49-F238E27FC236}">
                      <a16:creationId xmlns:a16="http://schemas.microsoft.com/office/drawing/2014/main" id="{C69EF2D3-4ECF-4CE5-B839-58D96CCCACFD}"/>
                    </a:ext>
                  </a:extLst>
                </p14:cNvPr>
                <p14:cNvContentPartPr/>
                <p14:nvPr/>
              </p14:nvContentPartPr>
              <p14:xfrm>
                <a:off x="1129606" y="1138154"/>
                <a:ext cx="152640" cy="230400"/>
              </p14:xfrm>
            </p:contentPart>
          </mc:Choice>
          <mc:Fallback xmlns="">
            <p:pic>
              <p:nvPicPr>
                <p:cNvPr id="574" name="Freihand 573">
                  <a:extLst>
                    <a:ext uri="{FF2B5EF4-FFF2-40B4-BE49-F238E27FC236}">
                      <a16:creationId xmlns:a16="http://schemas.microsoft.com/office/drawing/2014/main" id="{C69EF2D3-4ECF-4CE5-B839-58D96CCCACFD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1120606" y="1129154"/>
                  <a:ext cx="1702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576" name="Freihand 575">
                  <a:extLst>
                    <a:ext uri="{FF2B5EF4-FFF2-40B4-BE49-F238E27FC236}">
                      <a16:creationId xmlns:a16="http://schemas.microsoft.com/office/drawing/2014/main" id="{F77F5E9A-C3D5-4AA5-B3AF-7578AC3ECB11}"/>
                    </a:ext>
                  </a:extLst>
                </p14:cNvPr>
                <p14:cNvContentPartPr/>
                <p14:nvPr/>
              </p14:nvContentPartPr>
              <p14:xfrm>
                <a:off x="1355326" y="999554"/>
                <a:ext cx="89640" cy="245520"/>
              </p14:xfrm>
            </p:contentPart>
          </mc:Choice>
          <mc:Fallback xmlns="">
            <p:pic>
              <p:nvPicPr>
                <p:cNvPr id="576" name="Freihand 575">
                  <a:extLst>
                    <a:ext uri="{FF2B5EF4-FFF2-40B4-BE49-F238E27FC236}">
                      <a16:creationId xmlns:a16="http://schemas.microsoft.com/office/drawing/2014/main" id="{F77F5E9A-C3D5-4AA5-B3AF-7578AC3ECB11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1346686" y="990554"/>
                  <a:ext cx="1072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577" name="Freihand 576">
                  <a:extLst>
                    <a:ext uri="{FF2B5EF4-FFF2-40B4-BE49-F238E27FC236}">
                      <a16:creationId xmlns:a16="http://schemas.microsoft.com/office/drawing/2014/main" id="{4A19CF1A-903F-4DCF-9D02-B01CCE3D822B}"/>
                    </a:ext>
                  </a:extLst>
                </p14:cNvPr>
                <p14:cNvContentPartPr/>
                <p14:nvPr/>
              </p14:nvContentPartPr>
              <p14:xfrm>
                <a:off x="1495006" y="1152194"/>
                <a:ext cx="30960" cy="92160"/>
              </p14:xfrm>
            </p:contentPart>
          </mc:Choice>
          <mc:Fallback xmlns="">
            <p:pic>
              <p:nvPicPr>
                <p:cNvPr id="577" name="Freihand 576">
                  <a:extLst>
                    <a:ext uri="{FF2B5EF4-FFF2-40B4-BE49-F238E27FC236}">
                      <a16:creationId xmlns:a16="http://schemas.microsoft.com/office/drawing/2014/main" id="{4A19CF1A-903F-4DCF-9D02-B01CCE3D822B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1486006" y="1143554"/>
                  <a:ext cx="486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578" name="Freihand 577">
                  <a:extLst>
                    <a:ext uri="{FF2B5EF4-FFF2-40B4-BE49-F238E27FC236}">
                      <a16:creationId xmlns:a16="http://schemas.microsoft.com/office/drawing/2014/main" id="{7237D8E7-4A3C-43F9-94D1-CDA002A68765}"/>
                    </a:ext>
                  </a:extLst>
                </p14:cNvPr>
                <p14:cNvContentPartPr/>
                <p14:nvPr/>
              </p14:nvContentPartPr>
              <p14:xfrm>
                <a:off x="1471966" y="1056074"/>
                <a:ext cx="11520" cy="39240"/>
              </p14:xfrm>
            </p:contentPart>
          </mc:Choice>
          <mc:Fallback xmlns="">
            <p:pic>
              <p:nvPicPr>
                <p:cNvPr id="578" name="Freihand 577">
                  <a:extLst>
                    <a:ext uri="{FF2B5EF4-FFF2-40B4-BE49-F238E27FC236}">
                      <a16:creationId xmlns:a16="http://schemas.microsoft.com/office/drawing/2014/main" id="{7237D8E7-4A3C-43F9-94D1-CDA002A68765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1462966" y="1047434"/>
                  <a:ext cx="291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580" name="Freihand 579">
                  <a:extLst>
                    <a:ext uri="{FF2B5EF4-FFF2-40B4-BE49-F238E27FC236}">
                      <a16:creationId xmlns:a16="http://schemas.microsoft.com/office/drawing/2014/main" id="{71806275-53B6-4B61-994E-37509090FC68}"/>
                    </a:ext>
                  </a:extLst>
                </p14:cNvPr>
                <p14:cNvContentPartPr/>
                <p14:nvPr/>
              </p14:nvContentPartPr>
              <p14:xfrm>
                <a:off x="1568806" y="1120154"/>
                <a:ext cx="144000" cy="152280"/>
              </p14:xfrm>
            </p:contentPart>
          </mc:Choice>
          <mc:Fallback xmlns="">
            <p:pic>
              <p:nvPicPr>
                <p:cNvPr id="580" name="Freihand 579">
                  <a:extLst>
                    <a:ext uri="{FF2B5EF4-FFF2-40B4-BE49-F238E27FC236}">
                      <a16:creationId xmlns:a16="http://schemas.microsoft.com/office/drawing/2014/main" id="{71806275-53B6-4B61-994E-37509090FC68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1559806" y="1111514"/>
                  <a:ext cx="1616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581" name="Freihand 580">
                  <a:extLst>
                    <a:ext uri="{FF2B5EF4-FFF2-40B4-BE49-F238E27FC236}">
                      <a16:creationId xmlns:a16="http://schemas.microsoft.com/office/drawing/2014/main" id="{2F0843D2-C7D9-4F9C-BA76-62AFCFCD2202}"/>
                    </a:ext>
                  </a:extLst>
                </p14:cNvPr>
                <p14:cNvContentPartPr/>
                <p14:nvPr/>
              </p14:nvContentPartPr>
              <p14:xfrm>
                <a:off x="1739086" y="1144994"/>
                <a:ext cx="117720" cy="122040"/>
              </p14:xfrm>
            </p:contentPart>
          </mc:Choice>
          <mc:Fallback xmlns="">
            <p:pic>
              <p:nvPicPr>
                <p:cNvPr id="581" name="Freihand 580">
                  <a:extLst>
                    <a:ext uri="{FF2B5EF4-FFF2-40B4-BE49-F238E27FC236}">
                      <a16:creationId xmlns:a16="http://schemas.microsoft.com/office/drawing/2014/main" id="{2F0843D2-C7D9-4F9C-BA76-62AFCFCD2202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1730446" y="1136354"/>
                  <a:ext cx="1353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582" name="Freihand 581">
                  <a:extLst>
                    <a:ext uri="{FF2B5EF4-FFF2-40B4-BE49-F238E27FC236}">
                      <a16:creationId xmlns:a16="http://schemas.microsoft.com/office/drawing/2014/main" id="{20270B68-636F-4248-8CA0-329AB7C8E1A1}"/>
                    </a:ext>
                  </a:extLst>
                </p14:cNvPr>
                <p14:cNvContentPartPr/>
                <p14:nvPr/>
              </p14:nvContentPartPr>
              <p14:xfrm>
                <a:off x="1875166" y="1160834"/>
                <a:ext cx="47160" cy="101160"/>
              </p14:xfrm>
            </p:contentPart>
          </mc:Choice>
          <mc:Fallback xmlns="">
            <p:pic>
              <p:nvPicPr>
                <p:cNvPr id="582" name="Freihand 581">
                  <a:extLst>
                    <a:ext uri="{FF2B5EF4-FFF2-40B4-BE49-F238E27FC236}">
                      <a16:creationId xmlns:a16="http://schemas.microsoft.com/office/drawing/2014/main" id="{20270B68-636F-4248-8CA0-329AB7C8E1A1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1866166" y="1152194"/>
                  <a:ext cx="648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584" name="Freihand 583">
                  <a:extLst>
                    <a:ext uri="{FF2B5EF4-FFF2-40B4-BE49-F238E27FC236}">
                      <a16:creationId xmlns:a16="http://schemas.microsoft.com/office/drawing/2014/main" id="{608B5B73-C95B-41A0-8C15-817B1DA90BBE}"/>
                    </a:ext>
                  </a:extLst>
                </p14:cNvPr>
                <p14:cNvContentPartPr/>
                <p14:nvPr/>
              </p14:nvContentPartPr>
              <p14:xfrm>
                <a:off x="2003326" y="1014674"/>
                <a:ext cx="16920" cy="240480"/>
              </p14:xfrm>
            </p:contentPart>
          </mc:Choice>
          <mc:Fallback xmlns="">
            <p:pic>
              <p:nvPicPr>
                <p:cNvPr id="584" name="Freihand 583">
                  <a:extLst>
                    <a:ext uri="{FF2B5EF4-FFF2-40B4-BE49-F238E27FC236}">
                      <a16:creationId xmlns:a16="http://schemas.microsoft.com/office/drawing/2014/main" id="{608B5B73-C95B-41A0-8C15-817B1DA90BBE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1994326" y="1006034"/>
                  <a:ext cx="345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585" name="Freihand 584">
                  <a:extLst>
                    <a:ext uri="{FF2B5EF4-FFF2-40B4-BE49-F238E27FC236}">
                      <a16:creationId xmlns:a16="http://schemas.microsoft.com/office/drawing/2014/main" id="{4ABCA48A-1077-4617-8B1F-89E8A80994A8}"/>
                    </a:ext>
                  </a:extLst>
                </p14:cNvPr>
                <p14:cNvContentPartPr/>
                <p14:nvPr/>
              </p14:nvContentPartPr>
              <p14:xfrm>
                <a:off x="1956886" y="1077314"/>
                <a:ext cx="155520" cy="9720"/>
              </p14:xfrm>
            </p:contentPart>
          </mc:Choice>
          <mc:Fallback xmlns="">
            <p:pic>
              <p:nvPicPr>
                <p:cNvPr id="585" name="Freihand 584">
                  <a:extLst>
                    <a:ext uri="{FF2B5EF4-FFF2-40B4-BE49-F238E27FC236}">
                      <a16:creationId xmlns:a16="http://schemas.microsoft.com/office/drawing/2014/main" id="{4ABCA48A-1077-4617-8B1F-89E8A80994A8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1947886" y="1068674"/>
                  <a:ext cx="1731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587" name="Freihand 586">
                  <a:extLst>
                    <a:ext uri="{FF2B5EF4-FFF2-40B4-BE49-F238E27FC236}">
                      <a16:creationId xmlns:a16="http://schemas.microsoft.com/office/drawing/2014/main" id="{254A02D6-739C-46F9-A787-902BE9118DD5}"/>
                    </a:ext>
                  </a:extLst>
                </p14:cNvPr>
                <p14:cNvContentPartPr/>
                <p14:nvPr/>
              </p14:nvContentPartPr>
              <p14:xfrm>
                <a:off x="2088286" y="1141394"/>
                <a:ext cx="27720" cy="103680"/>
              </p14:xfrm>
            </p:contentPart>
          </mc:Choice>
          <mc:Fallback xmlns="">
            <p:pic>
              <p:nvPicPr>
                <p:cNvPr id="587" name="Freihand 586">
                  <a:extLst>
                    <a:ext uri="{FF2B5EF4-FFF2-40B4-BE49-F238E27FC236}">
                      <a16:creationId xmlns:a16="http://schemas.microsoft.com/office/drawing/2014/main" id="{254A02D6-739C-46F9-A787-902BE9118DD5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2079646" y="1132394"/>
                  <a:ext cx="453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588" name="Freihand 587">
                  <a:extLst>
                    <a:ext uri="{FF2B5EF4-FFF2-40B4-BE49-F238E27FC236}">
                      <a16:creationId xmlns:a16="http://schemas.microsoft.com/office/drawing/2014/main" id="{1C68E0AF-8FF2-4547-A6FB-3DBCDD2FBAFE}"/>
                    </a:ext>
                  </a:extLst>
                </p14:cNvPr>
                <p14:cNvContentPartPr/>
                <p14:nvPr/>
              </p14:nvContentPartPr>
              <p14:xfrm>
                <a:off x="2084686" y="1106114"/>
                <a:ext cx="6480" cy="720"/>
              </p14:xfrm>
            </p:contentPart>
          </mc:Choice>
          <mc:Fallback xmlns="">
            <p:pic>
              <p:nvPicPr>
                <p:cNvPr id="588" name="Freihand 587">
                  <a:extLst>
                    <a:ext uri="{FF2B5EF4-FFF2-40B4-BE49-F238E27FC236}">
                      <a16:creationId xmlns:a16="http://schemas.microsoft.com/office/drawing/2014/main" id="{1C68E0AF-8FF2-4547-A6FB-3DBCDD2FBAF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076046" y="1097114"/>
                  <a:ext cx="2412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590" name="Freihand 589">
                  <a:extLst>
                    <a:ext uri="{FF2B5EF4-FFF2-40B4-BE49-F238E27FC236}">
                      <a16:creationId xmlns:a16="http://schemas.microsoft.com/office/drawing/2014/main" id="{FFA3D3D5-ED43-4FDA-90FB-CBEE47A533EE}"/>
                    </a:ext>
                  </a:extLst>
                </p14:cNvPr>
                <p14:cNvContentPartPr/>
                <p14:nvPr/>
              </p14:nvContentPartPr>
              <p14:xfrm>
                <a:off x="2152006" y="1162994"/>
                <a:ext cx="111240" cy="84600"/>
              </p14:xfrm>
            </p:contentPart>
          </mc:Choice>
          <mc:Fallback xmlns="">
            <p:pic>
              <p:nvPicPr>
                <p:cNvPr id="590" name="Freihand 589">
                  <a:extLst>
                    <a:ext uri="{FF2B5EF4-FFF2-40B4-BE49-F238E27FC236}">
                      <a16:creationId xmlns:a16="http://schemas.microsoft.com/office/drawing/2014/main" id="{FFA3D3D5-ED43-4FDA-90FB-CBEE47A533EE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2143006" y="1154354"/>
                  <a:ext cx="1288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596" name="Freihand 595">
                  <a:extLst>
                    <a:ext uri="{FF2B5EF4-FFF2-40B4-BE49-F238E27FC236}">
                      <a16:creationId xmlns:a16="http://schemas.microsoft.com/office/drawing/2014/main" id="{948F6BE2-275D-4655-8BF4-3E223F4C7E05}"/>
                    </a:ext>
                  </a:extLst>
                </p14:cNvPr>
                <p14:cNvContentPartPr/>
                <p14:nvPr/>
              </p14:nvContentPartPr>
              <p14:xfrm>
                <a:off x="2306446" y="1137434"/>
                <a:ext cx="132120" cy="106920"/>
              </p14:xfrm>
            </p:contentPart>
          </mc:Choice>
          <mc:Fallback xmlns="">
            <p:pic>
              <p:nvPicPr>
                <p:cNvPr id="596" name="Freihand 595">
                  <a:extLst>
                    <a:ext uri="{FF2B5EF4-FFF2-40B4-BE49-F238E27FC236}">
                      <a16:creationId xmlns:a16="http://schemas.microsoft.com/office/drawing/2014/main" id="{948F6BE2-275D-4655-8BF4-3E223F4C7E05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2297806" y="1128434"/>
                  <a:ext cx="149760" cy="12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2">
            <p14:nvContentPartPr>
              <p14:cNvPr id="599" name="Freihand 598">
                <a:extLst>
                  <a:ext uri="{FF2B5EF4-FFF2-40B4-BE49-F238E27FC236}">
                    <a16:creationId xmlns:a16="http://schemas.microsoft.com/office/drawing/2014/main" id="{CF341826-5E83-4607-A9F4-2C74C4D792D2}"/>
                  </a:ext>
                </a:extLst>
              </p14:cNvPr>
              <p14:cNvContentPartPr/>
              <p14:nvPr/>
            </p14:nvContentPartPr>
            <p14:xfrm>
              <a:off x="2029966" y="3895874"/>
              <a:ext cx="35640" cy="1132920"/>
            </p14:xfrm>
          </p:contentPart>
        </mc:Choice>
        <mc:Fallback xmlns="">
          <p:pic>
            <p:nvPicPr>
              <p:cNvPr id="599" name="Freihand 598">
                <a:extLst>
                  <a:ext uri="{FF2B5EF4-FFF2-40B4-BE49-F238E27FC236}">
                    <a16:creationId xmlns:a16="http://schemas.microsoft.com/office/drawing/2014/main" id="{CF341826-5E83-4607-A9F4-2C74C4D792D2}"/>
                  </a:ext>
                </a:extLst>
              </p:cNvPr>
              <p:cNvPicPr/>
              <p:nvPr/>
            </p:nvPicPr>
            <p:blipFill>
              <a:blip r:embed="rId563"/>
              <a:stretch>
                <a:fillRect/>
              </a:stretch>
            </p:blipFill>
            <p:spPr>
              <a:xfrm>
                <a:off x="2021326" y="3886874"/>
                <a:ext cx="53280" cy="11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4">
            <p14:nvContentPartPr>
              <p14:cNvPr id="600" name="Freihand 599">
                <a:extLst>
                  <a:ext uri="{FF2B5EF4-FFF2-40B4-BE49-F238E27FC236}">
                    <a16:creationId xmlns:a16="http://schemas.microsoft.com/office/drawing/2014/main" id="{D34ADB5F-252C-4D77-B8B5-06D4194174A2}"/>
                  </a:ext>
                </a:extLst>
              </p14:cNvPr>
              <p14:cNvContentPartPr/>
              <p14:nvPr/>
            </p14:nvContentPartPr>
            <p14:xfrm>
              <a:off x="2053726" y="5006474"/>
              <a:ext cx="555840" cy="39600"/>
            </p14:xfrm>
          </p:contentPart>
        </mc:Choice>
        <mc:Fallback xmlns="">
          <p:pic>
            <p:nvPicPr>
              <p:cNvPr id="600" name="Freihand 599">
                <a:extLst>
                  <a:ext uri="{FF2B5EF4-FFF2-40B4-BE49-F238E27FC236}">
                    <a16:creationId xmlns:a16="http://schemas.microsoft.com/office/drawing/2014/main" id="{D34ADB5F-252C-4D77-B8B5-06D4194174A2}"/>
                  </a:ext>
                </a:extLst>
              </p:cNvPr>
              <p:cNvPicPr/>
              <p:nvPr/>
            </p:nvPicPr>
            <p:blipFill>
              <a:blip r:embed="rId565"/>
              <a:stretch>
                <a:fillRect/>
              </a:stretch>
            </p:blipFill>
            <p:spPr>
              <a:xfrm>
                <a:off x="2044726" y="4997834"/>
                <a:ext cx="573480" cy="5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05" name="Gruppieren 604">
            <a:extLst>
              <a:ext uri="{FF2B5EF4-FFF2-40B4-BE49-F238E27FC236}">
                <a16:creationId xmlns:a16="http://schemas.microsoft.com/office/drawing/2014/main" id="{DC6FDD77-F333-468A-AB5F-F8C3D30119EF}"/>
              </a:ext>
            </a:extLst>
          </p:cNvPr>
          <p:cNvGrpSpPr/>
          <p:nvPr/>
        </p:nvGrpSpPr>
        <p:grpSpPr>
          <a:xfrm>
            <a:off x="1041046" y="4992434"/>
            <a:ext cx="1020600" cy="464040"/>
            <a:chOff x="1041046" y="4992434"/>
            <a:chExt cx="1020600" cy="46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601" name="Freihand 600">
                  <a:extLst>
                    <a:ext uri="{FF2B5EF4-FFF2-40B4-BE49-F238E27FC236}">
                      <a16:creationId xmlns:a16="http://schemas.microsoft.com/office/drawing/2014/main" id="{355A9024-4F4D-4AE0-8B85-4917B1CD8A5E}"/>
                    </a:ext>
                  </a:extLst>
                </p14:cNvPr>
                <p14:cNvContentPartPr/>
                <p14:nvPr/>
              </p14:nvContentPartPr>
              <p14:xfrm>
                <a:off x="1048966" y="5117714"/>
                <a:ext cx="34560" cy="338760"/>
              </p14:xfrm>
            </p:contentPart>
          </mc:Choice>
          <mc:Fallback xmlns="">
            <p:pic>
              <p:nvPicPr>
                <p:cNvPr id="601" name="Freihand 600">
                  <a:extLst>
                    <a:ext uri="{FF2B5EF4-FFF2-40B4-BE49-F238E27FC236}">
                      <a16:creationId xmlns:a16="http://schemas.microsoft.com/office/drawing/2014/main" id="{355A9024-4F4D-4AE0-8B85-4917B1CD8A5E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1039966" y="5109074"/>
                  <a:ext cx="522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602" name="Freihand 601">
                  <a:extLst>
                    <a:ext uri="{FF2B5EF4-FFF2-40B4-BE49-F238E27FC236}">
                      <a16:creationId xmlns:a16="http://schemas.microsoft.com/office/drawing/2014/main" id="{42B33560-10F3-4065-807E-7235FAEFCF42}"/>
                    </a:ext>
                  </a:extLst>
                </p14:cNvPr>
                <p14:cNvContentPartPr/>
                <p14:nvPr/>
              </p14:nvContentPartPr>
              <p14:xfrm>
                <a:off x="1045006" y="5115554"/>
                <a:ext cx="360" cy="360"/>
              </p14:xfrm>
            </p:contentPart>
          </mc:Choice>
          <mc:Fallback xmlns="">
            <p:pic>
              <p:nvPicPr>
                <p:cNvPr id="602" name="Freihand 601">
                  <a:extLst>
                    <a:ext uri="{FF2B5EF4-FFF2-40B4-BE49-F238E27FC236}">
                      <a16:creationId xmlns:a16="http://schemas.microsoft.com/office/drawing/2014/main" id="{42B33560-10F3-4065-807E-7235FAEFCF4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36366" y="51069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604" name="Freihand 603">
                  <a:extLst>
                    <a:ext uri="{FF2B5EF4-FFF2-40B4-BE49-F238E27FC236}">
                      <a16:creationId xmlns:a16="http://schemas.microsoft.com/office/drawing/2014/main" id="{4AAB2513-295C-439B-A9DA-FDD428F43774}"/>
                    </a:ext>
                  </a:extLst>
                </p14:cNvPr>
                <p14:cNvContentPartPr/>
                <p14:nvPr/>
              </p14:nvContentPartPr>
              <p14:xfrm>
                <a:off x="1041046" y="4992434"/>
                <a:ext cx="1020600" cy="134280"/>
              </p14:xfrm>
            </p:contentPart>
          </mc:Choice>
          <mc:Fallback xmlns="">
            <p:pic>
              <p:nvPicPr>
                <p:cNvPr id="604" name="Freihand 603">
                  <a:extLst>
                    <a:ext uri="{FF2B5EF4-FFF2-40B4-BE49-F238E27FC236}">
                      <a16:creationId xmlns:a16="http://schemas.microsoft.com/office/drawing/2014/main" id="{4AAB2513-295C-439B-A9DA-FDD428F43774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1032406" y="4983794"/>
                  <a:ext cx="1038240" cy="15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1">
            <p14:nvContentPartPr>
              <p14:cNvPr id="606" name="Freihand 605">
                <a:extLst>
                  <a:ext uri="{FF2B5EF4-FFF2-40B4-BE49-F238E27FC236}">
                    <a16:creationId xmlns:a16="http://schemas.microsoft.com/office/drawing/2014/main" id="{0AECA29F-EAE1-478D-8283-67BAF1DFBB85}"/>
                  </a:ext>
                </a:extLst>
              </p14:cNvPr>
              <p14:cNvContentPartPr/>
              <p14:nvPr/>
            </p14:nvContentPartPr>
            <p14:xfrm>
              <a:off x="2581846" y="5030594"/>
              <a:ext cx="49320" cy="17640"/>
            </p14:xfrm>
          </p:contentPart>
        </mc:Choice>
        <mc:Fallback xmlns="">
          <p:pic>
            <p:nvPicPr>
              <p:cNvPr id="606" name="Freihand 605">
                <a:extLst>
                  <a:ext uri="{FF2B5EF4-FFF2-40B4-BE49-F238E27FC236}">
                    <a16:creationId xmlns:a16="http://schemas.microsoft.com/office/drawing/2014/main" id="{0AECA29F-EAE1-478D-8283-67BAF1DFBB85}"/>
                  </a:ext>
                </a:extLst>
              </p:cNvPr>
              <p:cNvPicPr/>
              <p:nvPr/>
            </p:nvPicPr>
            <p:blipFill>
              <a:blip r:embed="rId572"/>
              <a:stretch>
                <a:fillRect/>
              </a:stretch>
            </p:blipFill>
            <p:spPr>
              <a:xfrm>
                <a:off x="2573206" y="5021594"/>
                <a:ext cx="6696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3">
            <p14:nvContentPartPr>
              <p14:cNvPr id="607" name="Freihand 606">
                <a:extLst>
                  <a:ext uri="{FF2B5EF4-FFF2-40B4-BE49-F238E27FC236}">
                    <a16:creationId xmlns:a16="http://schemas.microsoft.com/office/drawing/2014/main" id="{6FEEF5BA-8D11-4001-B54D-51D5C9E09112}"/>
                  </a:ext>
                </a:extLst>
              </p14:cNvPr>
              <p14:cNvContentPartPr/>
              <p14:nvPr/>
            </p14:nvContentPartPr>
            <p14:xfrm>
              <a:off x="3268006" y="5014394"/>
              <a:ext cx="780120" cy="40320"/>
            </p14:xfrm>
          </p:contentPart>
        </mc:Choice>
        <mc:Fallback xmlns="">
          <p:pic>
            <p:nvPicPr>
              <p:cNvPr id="607" name="Freihand 606">
                <a:extLst>
                  <a:ext uri="{FF2B5EF4-FFF2-40B4-BE49-F238E27FC236}">
                    <a16:creationId xmlns:a16="http://schemas.microsoft.com/office/drawing/2014/main" id="{6FEEF5BA-8D11-4001-B54D-51D5C9E09112}"/>
                  </a:ext>
                </a:extLst>
              </p:cNvPr>
              <p:cNvPicPr/>
              <p:nvPr/>
            </p:nvPicPr>
            <p:blipFill>
              <a:blip r:embed="rId574"/>
              <a:stretch>
                <a:fillRect/>
              </a:stretch>
            </p:blipFill>
            <p:spPr>
              <a:xfrm>
                <a:off x="3259006" y="5005394"/>
                <a:ext cx="79776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5">
            <p14:nvContentPartPr>
              <p14:cNvPr id="608" name="Freihand 607">
                <a:extLst>
                  <a:ext uri="{FF2B5EF4-FFF2-40B4-BE49-F238E27FC236}">
                    <a16:creationId xmlns:a16="http://schemas.microsoft.com/office/drawing/2014/main" id="{DC5B628D-2984-4D07-9130-D8B311B65F98}"/>
                  </a:ext>
                </a:extLst>
              </p14:cNvPr>
              <p14:cNvContentPartPr/>
              <p14:nvPr/>
            </p14:nvContentPartPr>
            <p14:xfrm>
              <a:off x="4692166" y="5027714"/>
              <a:ext cx="480600" cy="29160"/>
            </p14:xfrm>
          </p:contentPart>
        </mc:Choice>
        <mc:Fallback xmlns="">
          <p:pic>
            <p:nvPicPr>
              <p:cNvPr id="608" name="Freihand 607">
                <a:extLst>
                  <a:ext uri="{FF2B5EF4-FFF2-40B4-BE49-F238E27FC236}">
                    <a16:creationId xmlns:a16="http://schemas.microsoft.com/office/drawing/2014/main" id="{DC5B628D-2984-4D07-9130-D8B311B65F98}"/>
                  </a:ext>
                </a:extLst>
              </p:cNvPr>
              <p:cNvPicPr/>
              <p:nvPr/>
            </p:nvPicPr>
            <p:blipFill>
              <a:blip r:embed="rId576"/>
              <a:stretch>
                <a:fillRect/>
              </a:stretch>
            </p:blipFill>
            <p:spPr>
              <a:xfrm>
                <a:off x="4683526" y="5018714"/>
                <a:ext cx="49824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7">
            <p14:nvContentPartPr>
              <p14:cNvPr id="611" name="Freihand 610">
                <a:extLst>
                  <a:ext uri="{FF2B5EF4-FFF2-40B4-BE49-F238E27FC236}">
                    <a16:creationId xmlns:a16="http://schemas.microsoft.com/office/drawing/2014/main" id="{5C6026D7-6689-46A5-92CA-5C7E0E5D282D}"/>
                  </a:ext>
                </a:extLst>
              </p14:cNvPr>
              <p14:cNvContentPartPr/>
              <p14:nvPr/>
            </p14:nvContentPartPr>
            <p14:xfrm>
              <a:off x="7422406" y="3745034"/>
              <a:ext cx="8640" cy="151920"/>
            </p14:xfrm>
          </p:contentPart>
        </mc:Choice>
        <mc:Fallback xmlns="">
          <p:pic>
            <p:nvPicPr>
              <p:cNvPr id="611" name="Freihand 610">
                <a:extLst>
                  <a:ext uri="{FF2B5EF4-FFF2-40B4-BE49-F238E27FC236}">
                    <a16:creationId xmlns:a16="http://schemas.microsoft.com/office/drawing/2014/main" id="{5C6026D7-6689-46A5-92CA-5C7E0E5D282D}"/>
                  </a:ext>
                </a:extLst>
              </p:cNvPr>
              <p:cNvPicPr/>
              <p:nvPr/>
            </p:nvPicPr>
            <p:blipFill>
              <a:blip r:embed="rId578"/>
              <a:stretch>
                <a:fillRect/>
              </a:stretch>
            </p:blipFill>
            <p:spPr>
              <a:xfrm>
                <a:off x="7413766" y="3736394"/>
                <a:ext cx="2628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9">
            <p14:nvContentPartPr>
              <p14:cNvPr id="612" name="Freihand 611">
                <a:extLst>
                  <a:ext uri="{FF2B5EF4-FFF2-40B4-BE49-F238E27FC236}">
                    <a16:creationId xmlns:a16="http://schemas.microsoft.com/office/drawing/2014/main" id="{164D4529-B11B-4125-BD8B-1CD27BF458CA}"/>
                  </a:ext>
                </a:extLst>
              </p14:cNvPr>
              <p14:cNvContentPartPr/>
              <p14:nvPr/>
            </p14:nvContentPartPr>
            <p14:xfrm>
              <a:off x="7437526" y="2905154"/>
              <a:ext cx="32040" cy="133560"/>
            </p14:xfrm>
          </p:contentPart>
        </mc:Choice>
        <mc:Fallback xmlns="">
          <p:pic>
            <p:nvPicPr>
              <p:cNvPr id="612" name="Freihand 611">
                <a:extLst>
                  <a:ext uri="{FF2B5EF4-FFF2-40B4-BE49-F238E27FC236}">
                    <a16:creationId xmlns:a16="http://schemas.microsoft.com/office/drawing/2014/main" id="{164D4529-B11B-4125-BD8B-1CD27BF458CA}"/>
                  </a:ext>
                </a:extLst>
              </p:cNvPr>
              <p:cNvPicPr/>
              <p:nvPr/>
            </p:nvPicPr>
            <p:blipFill>
              <a:blip r:embed="rId580"/>
              <a:stretch>
                <a:fillRect/>
              </a:stretch>
            </p:blipFill>
            <p:spPr>
              <a:xfrm>
                <a:off x="7428526" y="2896154"/>
                <a:ext cx="4968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1">
            <p14:nvContentPartPr>
              <p14:cNvPr id="617" name="Freihand 616">
                <a:extLst>
                  <a:ext uri="{FF2B5EF4-FFF2-40B4-BE49-F238E27FC236}">
                    <a16:creationId xmlns:a16="http://schemas.microsoft.com/office/drawing/2014/main" id="{FAB49338-3D74-4D8E-B1E7-60B7854360E6}"/>
                  </a:ext>
                </a:extLst>
              </p14:cNvPr>
              <p14:cNvContentPartPr/>
              <p14:nvPr/>
            </p14:nvContentPartPr>
            <p14:xfrm>
              <a:off x="10883788" y="4570514"/>
              <a:ext cx="37800" cy="871560"/>
            </p14:xfrm>
          </p:contentPart>
        </mc:Choice>
        <mc:Fallback xmlns="">
          <p:pic>
            <p:nvPicPr>
              <p:cNvPr id="617" name="Freihand 616">
                <a:extLst>
                  <a:ext uri="{FF2B5EF4-FFF2-40B4-BE49-F238E27FC236}">
                    <a16:creationId xmlns:a16="http://schemas.microsoft.com/office/drawing/2014/main" id="{FAB49338-3D74-4D8E-B1E7-60B7854360E6}"/>
                  </a:ext>
                </a:extLst>
              </p:cNvPr>
              <p:cNvPicPr/>
              <p:nvPr/>
            </p:nvPicPr>
            <p:blipFill>
              <a:blip r:embed="rId582"/>
              <a:stretch>
                <a:fillRect/>
              </a:stretch>
            </p:blipFill>
            <p:spPr>
              <a:xfrm>
                <a:off x="10875148" y="4561514"/>
                <a:ext cx="55440" cy="88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3">
            <p14:nvContentPartPr>
              <p14:cNvPr id="618" name="Freihand 617">
                <a:extLst>
                  <a:ext uri="{FF2B5EF4-FFF2-40B4-BE49-F238E27FC236}">
                    <a16:creationId xmlns:a16="http://schemas.microsoft.com/office/drawing/2014/main" id="{DA7DF273-B3F0-4EAB-8773-BBDC52BBDADE}"/>
                  </a:ext>
                </a:extLst>
              </p14:cNvPr>
              <p14:cNvContentPartPr/>
              <p14:nvPr/>
            </p14:nvContentPartPr>
            <p14:xfrm>
              <a:off x="2868406" y="723194"/>
              <a:ext cx="20520" cy="138240"/>
            </p14:xfrm>
          </p:contentPart>
        </mc:Choice>
        <mc:Fallback xmlns="">
          <p:pic>
            <p:nvPicPr>
              <p:cNvPr id="618" name="Freihand 617">
                <a:extLst>
                  <a:ext uri="{FF2B5EF4-FFF2-40B4-BE49-F238E27FC236}">
                    <a16:creationId xmlns:a16="http://schemas.microsoft.com/office/drawing/2014/main" id="{DA7DF273-B3F0-4EAB-8773-BBDC52BBDADE}"/>
                  </a:ext>
                </a:extLst>
              </p:cNvPr>
              <p:cNvPicPr/>
              <p:nvPr/>
            </p:nvPicPr>
            <p:blipFill>
              <a:blip r:embed="rId584"/>
              <a:stretch>
                <a:fillRect/>
              </a:stretch>
            </p:blipFill>
            <p:spPr>
              <a:xfrm>
                <a:off x="2859406" y="714194"/>
                <a:ext cx="381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5">
            <p14:nvContentPartPr>
              <p14:cNvPr id="619" name="Freihand 618">
                <a:extLst>
                  <a:ext uri="{FF2B5EF4-FFF2-40B4-BE49-F238E27FC236}">
                    <a16:creationId xmlns:a16="http://schemas.microsoft.com/office/drawing/2014/main" id="{78BC53E3-9055-4F5F-8A5C-B7B882E1DD2E}"/>
                  </a:ext>
                </a:extLst>
              </p14:cNvPr>
              <p14:cNvContentPartPr/>
              <p14:nvPr/>
            </p14:nvContentPartPr>
            <p14:xfrm>
              <a:off x="2883886" y="1032794"/>
              <a:ext cx="10800" cy="199080"/>
            </p14:xfrm>
          </p:contentPart>
        </mc:Choice>
        <mc:Fallback xmlns="">
          <p:pic>
            <p:nvPicPr>
              <p:cNvPr id="619" name="Freihand 618">
                <a:extLst>
                  <a:ext uri="{FF2B5EF4-FFF2-40B4-BE49-F238E27FC236}">
                    <a16:creationId xmlns:a16="http://schemas.microsoft.com/office/drawing/2014/main" id="{78BC53E3-9055-4F5F-8A5C-B7B882E1DD2E}"/>
                  </a:ext>
                </a:extLst>
              </p:cNvPr>
              <p:cNvPicPr/>
              <p:nvPr/>
            </p:nvPicPr>
            <p:blipFill>
              <a:blip r:embed="rId586"/>
              <a:stretch>
                <a:fillRect/>
              </a:stretch>
            </p:blipFill>
            <p:spPr>
              <a:xfrm>
                <a:off x="2874886" y="1024154"/>
                <a:ext cx="28440" cy="21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635" name="Gruppieren 634">
            <a:extLst>
              <a:ext uri="{FF2B5EF4-FFF2-40B4-BE49-F238E27FC236}">
                <a16:creationId xmlns:a16="http://schemas.microsoft.com/office/drawing/2014/main" id="{661A8606-4B1A-4C8A-8C67-E0D7A4504F30}"/>
              </a:ext>
            </a:extLst>
          </p:cNvPr>
          <p:cNvGrpSpPr/>
          <p:nvPr/>
        </p:nvGrpSpPr>
        <p:grpSpPr>
          <a:xfrm>
            <a:off x="2864446" y="1401434"/>
            <a:ext cx="43560" cy="2315880"/>
            <a:chOff x="2864446" y="1401434"/>
            <a:chExt cx="43560" cy="231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621" name="Freihand 620">
                  <a:extLst>
                    <a:ext uri="{FF2B5EF4-FFF2-40B4-BE49-F238E27FC236}">
                      <a16:creationId xmlns:a16="http://schemas.microsoft.com/office/drawing/2014/main" id="{70D1B0E5-B8ED-4314-BCC2-D6B21103706D}"/>
                    </a:ext>
                  </a:extLst>
                </p14:cNvPr>
                <p14:cNvContentPartPr/>
                <p14:nvPr/>
              </p14:nvContentPartPr>
              <p14:xfrm>
                <a:off x="2874886" y="1401434"/>
                <a:ext cx="9720" cy="166320"/>
              </p14:xfrm>
            </p:contentPart>
          </mc:Choice>
          <mc:Fallback xmlns="">
            <p:pic>
              <p:nvPicPr>
                <p:cNvPr id="621" name="Freihand 620">
                  <a:extLst>
                    <a:ext uri="{FF2B5EF4-FFF2-40B4-BE49-F238E27FC236}">
                      <a16:creationId xmlns:a16="http://schemas.microsoft.com/office/drawing/2014/main" id="{70D1B0E5-B8ED-4314-BCC2-D6B21103706D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2866246" y="1392434"/>
                  <a:ext cx="273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622" name="Freihand 621">
                  <a:extLst>
                    <a:ext uri="{FF2B5EF4-FFF2-40B4-BE49-F238E27FC236}">
                      <a16:creationId xmlns:a16="http://schemas.microsoft.com/office/drawing/2014/main" id="{77502896-77FB-461D-9936-BE474D5EADA0}"/>
                    </a:ext>
                  </a:extLst>
                </p14:cNvPr>
                <p14:cNvContentPartPr/>
                <p14:nvPr/>
              </p14:nvContentPartPr>
              <p14:xfrm>
                <a:off x="2866606" y="1709234"/>
                <a:ext cx="10080" cy="190080"/>
              </p14:xfrm>
            </p:contentPart>
          </mc:Choice>
          <mc:Fallback xmlns="">
            <p:pic>
              <p:nvPicPr>
                <p:cNvPr id="622" name="Freihand 621">
                  <a:extLst>
                    <a:ext uri="{FF2B5EF4-FFF2-40B4-BE49-F238E27FC236}">
                      <a16:creationId xmlns:a16="http://schemas.microsoft.com/office/drawing/2014/main" id="{77502896-77FB-461D-9936-BE474D5EADA0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2857606" y="1700594"/>
                  <a:ext cx="277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1">
              <p14:nvContentPartPr>
                <p14:cNvPr id="623" name="Freihand 622">
                  <a:extLst>
                    <a:ext uri="{FF2B5EF4-FFF2-40B4-BE49-F238E27FC236}">
                      <a16:creationId xmlns:a16="http://schemas.microsoft.com/office/drawing/2014/main" id="{DD032A98-3042-4D14-84DE-230501C555EB}"/>
                    </a:ext>
                  </a:extLst>
                </p14:cNvPr>
                <p14:cNvContentPartPr/>
                <p14:nvPr/>
              </p14:nvContentPartPr>
              <p14:xfrm>
                <a:off x="2868406" y="2060594"/>
                <a:ext cx="16200" cy="190800"/>
              </p14:xfrm>
            </p:contentPart>
          </mc:Choice>
          <mc:Fallback xmlns="">
            <p:pic>
              <p:nvPicPr>
                <p:cNvPr id="623" name="Freihand 622">
                  <a:extLst>
                    <a:ext uri="{FF2B5EF4-FFF2-40B4-BE49-F238E27FC236}">
                      <a16:creationId xmlns:a16="http://schemas.microsoft.com/office/drawing/2014/main" id="{DD032A98-3042-4D14-84DE-230501C555EB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2859406" y="2051954"/>
                  <a:ext cx="338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3">
              <p14:nvContentPartPr>
                <p14:cNvPr id="624" name="Freihand 623">
                  <a:extLst>
                    <a:ext uri="{FF2B5EF4-FFF2-40B4-BE49-F238E27FC236}">
                      <a16:creationId xmlns:a16="http://schemas.microsoft.com/office/drawing/2014/main" id="{9BB81390-F3FD-42FD-A2E6-C6B9BC214E77}"/>
                    </a:ext>
                  </a:extLst>
                </p14:cNvPr>
                <p14:cNvContentPartPr/>
                <p14:nvPr/>
              </p14:nvContentPartPr>
              <p14:xfrm>
                <a:off x="2864446" y="2387834"/>
                <a:ext cx="20160" cy="198360"/>
              </p14:xfrm>
            </p:contentPart>
          </mc:Choice>
          <mc:Fallback xmlns="">
            <p:pic>
              <p:nvPicPr>
                <p:cNvPr id="624" name="Freihand 623">
                  <a:extLst>
                    <a:ext uri="{FF2B5EF4-FFF2-40B4-BE49-F238E27FC236}">
                      <a16:creationId xmlns:a16="http://schemas.microsoft.com/office/drawing/2014/main" id="{9BB81390-F3FD-42FD-A2E6-C6B9BC214E77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2855806" y="2379194"/>
                  <a:ext cx="378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5">
              <p14:nvContentPartPr>
                <p14:cNvPr id="626" name="Freihand 625">
                  <a:extLst>
                    <a:ext uri="{FF2B5EF4-FFF2-40B4-BE49-F238E27FC236}">
                      <a16:creationId xmlns:a16="http://schemas.microsoft.com/office/drawing/2014/main" id="{56201088-1D59-441F-A57F-5A924D23A158}"/>
                    </a:ext>
                  </a:extLst>
                </p14:cNvPr>
                <p14:cNvContentPartPr/>
                <p14:nvPr/>
              </p14:nvContentPartPr>
              <p14:xfrm>
                <a:off x="2867686" y="2737034"/>
                <a:ext cx="13680" cy="159480"/>
              </p14:xfrm>
            </p:contentPart>
          </mc:Choice>
          <mc:Fallback xmlns="">
            <p:pic>
              <p:nvPicPr>
                <p:cNvPr id="626" name="Freihand 625">
                  <a:extLst>
                    <a:ext uri="{FF2B5EF4-FFF2-40B4-BE49-F238E27FC236}">
                      <a16:creationId xmlns:a16="http://schemas.microsoft.com/office/drawing/2014/main" id="{56201088-1D59-441F-A57F-5A924D23A158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2859046" y="2728394"/>
                  <a:ext cx="313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7">
              <p14:nvContentPartPr>
                <p14:cNvPr id="628" name="Freihand 627">
                  <a:extLst>
                    <a:ext uri="{FF2B5EF4-FFF2-40B4-BE49-F238E27FC236}">
                      <a16:creationId xmlns:a16="http://schemas.microsoft.com/office/drawing/2014/main" id="{1F4159CC-046A-4354-AFEB-F7B477C6A820}"/>
                    </a:ext>
                  </a:extLst>
                </p14:cNvPr>
                <p14:cNvContentPartPr/>
                <p14:nvPr/>
              </p14:nvContentPartPr>
              <p14:xfrm>
                <a:off x="2875606" y="3029354"/>
                <a:ext cx="10440" cy="148680"/>
              </p14:xfrm>
            </p:contentPart>
          </mc:Choice>
          <mc:Fallback xmlns="">
            <p:pic>
              <p:nvPicPr>
                <p:cNvPr id="628" name="Freihand 627">
                  <a:extLst>
                    <a:ext uri="{FF2B5EF4-FFF2-40B4-BE49-F238E27FC236}">
                      <a16:creationId xmlns:a16="http://schemas.microsoft.com/office/drawing/2014/main" id="{1F4159CC-046A-4354-AFEB-F7B477C6A820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2866606" y="3020714"/>
                  <a:ext cx="280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9">
              <p14:nvContentPartPr>
                <p14:cNvPr id="629" name="Freihand 628">
                  <a:extLst>
                    <a:ext uri="{FF2B5EF4-FFF2-40B4-BE49-F238E27FC236}">
                      <a16:creationId xmlns:a16="http://schemas.microsoft.com/office/drawing/2014/main" id="{0C861E06-B359-4B90-9F66-364886D0D1E7}"/>
                    </a:ext>
                  </a:extLst>
                </p14:cNvPr>
                <p14:cNvContentPartPr/>
                <p14:nvPr/>
              </p14:nvContentPartPr>
              <p14:xfrm>
                <a:off x="2882806" y="3287114"/>
                <a:ext cx="9000" cy="148680"/>
              </p14:xfrm>
            </p:contentPart>
          </mc:Choice>
          <mc:Fallback xmlns="">
            <p:pic>
              <p:nvPicPr>
                <p:cNvPr id="629" name="Freihand 628">
                  <a:extLst>
                    <a:ext uri="{FF2B5EF4-FFF2-40B4-BE49-F238E27FC236}">
                      <a16:creationId xmlns:a16="http://schemas.microsoft.com/office/drawing/2014/main" id="{0C861E06-B359-4B90-9F66-364886D0D1E7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2874166" y="3278114"/>
                  <a:ext cx="266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1">
              <p14:nvContentPartPr>
                <p14:cNvPr id="630" name="Freihand 629">
                  <a:extLst>
                    <a:ext uri="{FF2B5EF4-FFF2-40B4-BE49-F238E27FC236}">
                      <a16:creationId xmlns:a16="http://schemas.microsoft.com/office/drawing/2014/main" id="{6D06EBE2-7350-43A3-85B6-0545FE6AEED7}"/>
                    </a:ext>
                  </a:extLst>
                </p14:cNvPr>
                <p14:cNvContentPartPr/>
                <p14:nvPr/>
              </p14:nvContentPartPr>
              <p14:xfrm>
                <a:off x="2891446" y="3553154"/>
                <a:ext cx="16560" cy="164160"/>
              </p14:xfrm>
            </p:contentPart>
          </mc:Choice>
          <mc:Fallback xmlns="">
            <p:pic>
              <p:nvPicPr>
                <p:cNvPr id="630" name="Freihand 629">
                  <a:extLst>
                    <a:ext uri="{FF2B5EF4-FFF2-40B4-BE49-F238E27FC236}">
                      <a16:creationId xmlns:a16="http://schemas.microsoft.com/office/drawing/2014/main" id="{6D06EBE2-7350-43A3-85B6-0545FE6AEED7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2882806" y="3544514"/>
                  <a:ext cx="34200" cy="18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7" name="Gruppieren 636">
            <a:extLst>
              <a:ext uri="{FF2B5EF4-FFF2-40B4-BE49-F238E27FC236}">
                <a16:creationId xmlns:a16="http://schemas.microsoft.com/office/drawing/2014/main" id="{16B12040-8A9D-4909-A6D7-C9797F5F47ED}"/>
              </a:ext>
            </a:extLst>
          </p:cNvPr>
          <p:cNvGrpSpPr/>
          <p:nvPr/>
        </p:nvGrpSpPr>
        <p:grpSpPr>
          <a:xfrm>
            <a:off x="2903326" y="3895874"/>
            <a:ext cx="37800" cy="850320"/>
            <a:chOff x="2903326" y="3895874"/>
            <a:chExt cx="37800" cy="85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3">
              <p14:nvContentPartPr>
                <p14:cNvPr id="631" name="Freihand 630">
                  <a:extLst>
                    <a:ext uri="{FF2B5EF4-FFF2-40B4-BE49-F238E27FC236}">
                      <a16:creationId xmlns:a16="http://schemas.microsoft.com/office/drawing/2014/main" id="{C7F531FB-5C9A-430D-A004-797890BCC161}"/>
                    </a:ext>
                  </a:extLst>
                </p14:cNvPr>
                <p14:cNvContentPartPr/>
                <p14:nvPr/>
              </p14:nvContentPartPr>
              <p14:xfrm>
                <a:off x="2903326" y="3895874"/>
                <a:ext cx="19800" cy="172800"/>
              </p14:xfrm>
            </p:contentPart>
          </mc:Choice>
          <mc:Fallback xmlns="">
            <p:pic>
              <p:nvPicPr>
                <p:cNvPr id="631" name="Freihand 630">
                  <a:extLst>
                    <a:ext uri="{FF2B5EF4-FFF2-40B4-BE49-F238E27FC236}">
                      <a16:creationId xmlns:a16="http://schemas.microsoft.com/office/drawing/2014/main" id="{C7F531FB-5C9A-430D-A004-797890BCC161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2894326" y="3886874"/>
                  <a:ext cx="374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5">
              <p14:nvContentPartPr>
                <p14:cNvPr id="632" name="Freihand 631">
                  <a:extLst>
                    <a:ext uri="{FF2B5EF4-FFF2-40B4-BE49-F238E27FC236}">
                      <a16:creationId xmlns:a16="http://schemas.microsoft.com/office/drawing/2014/main" id="{9DDED447-9B35-4CBF-9B9C-3BF2BA5880F4}"/>
                    </a:ext>
                  </a:extLst>
                </p14:cNvPr>
                <p14:cNvContentPartPr/>
                <p14:nvPr/>
              </p14:nvContentPartPr>
              <p14:xfrm>
                <a:off x="2917006" y="4204034"/>
                <a:ext cx="10080" cy="146160"/>
              </p14:xfrm>
            </p:contentPart>
          </mc:Choice>
          <mc:Fallback xmlns="">
            <p:pic>
              <p:nvPicPr>
                <p:cNvPr id="632" name="Freihand 631">
                  <a:extLst>
                    <a:ext uri="{FF2B5EF4-FFF2-40B4-BE49-F238E27FC236}">
                      <a16:creationId xmlns:a16="http://schemas.microsoft.com/office/drawing/2014/main" id="{9DDED447-9B35-4CBF-9B9C-3BF2BA5880F4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2908366" y="4195034"/>
                  <a:ext cx="277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7">
              <p14:nvContentPartPr>
                <p14:cNvPr id="633" name="Freihand 632">
                  <a:extLst>
                    <a:ext uri="{FF2B5EF4-FFF2-40B4-BE49-F238E27FC236}">
                      <a16:creationId xmlns:a16="http://schemas.microsoft.com/office/drawing/2014/main" id="{3DC971B6-6087-4F7F-81F5-A685E03DE583}"/>
                    </a:ext>
                  </a:extLst>
                </p14:cNvPr>
                <p14:cNvContentPartPr/>
                <p14:nvPr/>
              </p14:nvContentPartPr>
              <p14:xfrm>
                <a:off x="2922766" y="4480514"/>
                <a:ext cx="8280" cy="107280"/>
              </p14:xfrm>
            </p:contentPart>
          </mc:Choice>
          <mc:Fallback xmlns="">
            <p:pic>
              <p:nvPicPr>
                <p:cNvPr id="633" name="Freihand 632">
                  <a:extLst>
                    <a:ext uri="{FF2B5EF4-FFF2-40B4-BE49-F238E27FC236}">
                      <a16:creationId xmlns:a16="http://schemas.microsoft.com/office/drawing/2014/main" id="{3DC971B6-6087-4F7F-81F5-A685E03DE583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2913766" y="4471874"/>
                  <a:ext cx="259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9">
              <p14:nvContentPartPr>
                <p14:cNvPr id="636" name="Freihand 635">
                  <a:extLst>
                    <a:ext uri="{FF2B5EF4-FFF2-40B4-BE49-F238E27FC236}">
                      <a16:creationId xmlns:a16="http://schemas.microsoft.com/office/drawing/2014/main" id="{BADD63E1-550C-46B5-8818-A4C47F168235}"/>
                    </a:ext>
                  </a:extLst>
                </p14:cNvPr>
                <p14:cNvContentPartPr/>
                <p14:nvPr/>
              </p14:nvContentPartPr>
              <p14:xfrm>
                <a:off x="2926366" y="4659074"/>
                <a:ext cx="14760" cy="87120"/>
              </p14:xfrm>
            </p:contentPart>
          </mc:Choice>
          <mc:Fallback xmlns="">
            <p:pic>
              <p:nvPicPr>
                <p:cNvPr id="636" name="Freihand 635">
                  <a:extLst>
                    <a:ext uri="{FF2B5EF4-FFF2-40B4-BE49-F238E27FC236}">
                      <a16:creationId xmlns:a16="http://schemas.microsoft.com/office/drawing/2014/main" id="{BADD63E1-550C-46B5-8818-A4C47F168235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2917726" y="4650434"/>
                  <a:ext cx="32400" cy="10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0" name="Gruppieren 639">
            <a:extLst>
              <a:ext uri="{FF2B5EF4-FFF2-40B4-BE49-F238E27FC236}">
                <a16:creationId xmlns:a16="http://schemas.microsoft.com/office/drawing/2014/main" id="{B79C8BC3-1A29-4254-8214-DB38707D4B92}"/>
              </a:ext>
            </a:extLst>
          </p:cNvPr>
          <p:cNvGrpSpPr/>
          <p:nvPr/>
        </p:nvGrpSpPr>
        <p:grpSpPr>
          <a:xfrm>
            <a:off x="2912686" y="6499034"/>
            <a:ext cx="29880" cy="331920"/>
            <a:chOff x="2912686" y="6499034"/>
            <a:chExt cx="29880" cy="33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1">
              <p14:nvContentPartPr>
                <p14:cNvPr id="638" name="Freihand 637">
                  <a:extLst>
                    <a:ext uri="{FF2B5EF4-FFF2-40B4-BE49-F238E27FC236}">
                      <a16:creationId xmlns:a16="http://schemas.microsoft.com/office/drawing/2014/main" id="{BFBDD639-49B1-4D7B-897B-FB85390044E5}"/>
                    </a:ext>
                  </a:extLst>
                </p14:cNvPr>
                <p14:cNvContentPartPr/>
                <p14:nvPr/>
              </p14:nvContentPartPr>
              <p14:xfrm>
                <a:off x="2912686" y="6499034"/>
                <a:ext cx="10440" cy="124560"/>
              </p14:xfrm>
            </p:contentPart>
          </mc:Choice>
          <mc:Fallback xmlns="">
            <p:pic>
              <p:nvPicPr>
                <p:cNvPr id="638" name="Freihand 637">
                  <a:extLst>
                    <a:ext uri="{FF2B5EF4-FFF2-40B4-BE49-F238E27FC236}">
                      <a16:creationId xmlns:a16="http://schemas.microsoft.com/office/drawing/2014/main" id="{BFBDD639-49B1-4D7B-897B-FB85390044E5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2904046" y="6490034"/>
                  <a:ext cx="280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3">
              <p14:nvContentPartPr>
                <p14:cNvPr id="639" name="Freihand 638">
                  <a:extLst>
                    <a:ext uri="{FF2B5EF4-FFF2-40B4-BE49-F238E27FC236}">
                      <a16:creationId xmlns:a16="http://schemas.microsoft.com/office/drawing/2014/main" id="{2E236AC4-65B1-4707-9541-052E7EE53FEB}"/>
                    </a:ext>
                  </a:extLst>
                </p14:cNvPr>
                <p14:cNvContentPartPr/>
                <p14:nvPr/>
              </p14:nvContentPartPr>
              <p14:xfrm>
                <a:off x="2923126" y="6710714"/>
                <a:ext cx="19440" cy="120240"/>
              </p14:xfrm>
            </p:contentPart>
          </mc:Choice>
          <mc:Fallback xmlns="">
            <p:pic>
              <p:nvPicPr>
                <p:cNvPr id="639" name="Freihand 638">
                  <a:extLst>
                    <a:ext uri="{FF2B5EF4-FFF2-40B4-BE49-F238E27FC236}">
                      <a16:creationId xmlns:a16="http://schemas.microsoft.com/office/drawing/2014/main" id="{2E236AC4-65B1-4707-9541-052E7EE53FEB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2914126" y="6701714"/>
                  <a:ext cx="37080" cy="13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5">
            <p14:nvContentPartPr>
              <p14:cNvPr id="643" name="Freihand 642">
                <a:extLst>
                  <a:ext uri="{FF2B5EF4-FFF2-40B4-BE49-F238E27FC236}">
                    <a16:creationId xmlns:a16="http://schemas.microsoft.com/office/drawing/2014/main" id="{D96F0DA0-25A2-4893-9CDB-A9CAAD3C83FB}"/>
                  </a:ext>
                </a:extLst>
              </p14:cNvPr>
              <p14:cNvContentPartPr/>
              <p14:nvPr/>
            </p14:nvContentPartPr>
            <p14:xfrm>
              <a:off x="6580726" y="5065514"/>
              <a:ext cx="851040" cy="65880"/>
            </p14:xfrm>
          </p:contentPart>
        </mc:Choice>
        <mc:Fallback xmlns="">
          <p:pic>
            <p:nvPicPr>
              <p:cNvPr id="643" name="Freihand 642">
                <a:extLst>
                  <a:ext uri="{FF2B5EF4-FFF2-40B4-BE49-F238E27FC236}">
                    <a16:creationId xmlns:a16="http://schemas.microsoft.com/office/drawing/2014/main" id="{D96F0DA0-25A2-4893-9CDB-A9CAAD3C83FB}"/>
                  </a:ext>
                </a:extLst>
              </p:cNvPr>
              <p:cNvPicPr/>
              <p:nvPr/>
            </p:nvPicPr>
            <p:blipFill>
              <a:blip r:embed="rId616"/>
              <a:stretch>
                <a:fillRect/>
              </a:stretch>
            </p:blipFill>
            <p:spPr>
              <a:xfrm>
                <a:off x="6571726" y="5056514"/>
                <a:ext cx="86868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7">
            <p14:nvContentPartPr>
              <p14:cNvPr id="645" name="Freihand 644">
                <a:extLst>
                  <a:ext uri="{FF2B5EF4-FFF2-40B4-BE49-F238E27FC236}">
                    <a16:creationId xmlns:a16="http://schemas.microsoft.com/office/drawing/2014/main" id="{B15D4F67-73C5-4782-A189-B5E4EB8AD0D2}"/>
                  </a:ext>
                </a:extLst>
              </p14:cNvPr>
              <p14:cNvContentPartPr/>
              <p14:nvPr/>
            </p14:nvContentPartPr>
            <p14:xfrm>
              <a:off x="7403686" y="4638914"/>
              <a:ext cx="24120" cy="461880"/>
            </p14:xfrm>
          </p:contentPart>
        </mc:Choice>
        <mc:Fallback xmlns="">
          <p:pic>
            <p:nvPicPr>
              <p:cNvPr id="645" name="Freihand 644">
                <a:extLst>
                  <a:ext uri="{FF2B5EF4-FFF2-40B4-BE49-F238E27FC236}">
                    <a16:creationId xmlns:a16="http://schemas.microsoft.com/office/drawing/2014/main" id="{B15D4F67-73C5-4782-A189-B5E4EB8AD0D2}"/>
                  </a:ext>
                </a:extLst>
              </p:cNvPr>
              <p:cNvPicPr/>
              <p:nvPr/>
            </p:nvPicPr>
            <p:blipFill>
              <a:blip r:embed="rId618"/>
              <a:stretch>
                <a:fillRect/>
              </a:stretch>
            </p:blipFill>
            <p:spPr>
              <a:xfrm>
                <a:off x="7395046" y="4630274"/>
                <a:ext cx="41760" cy="4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9">
            <p14:nvContentPartPr>
              <p14:cNvPr id="646" name="Freihand 645">
                <a:extLst>
                  <a:ext uri="{FF2B5EF4-FFF2-40B4-BE49-F238E27FC236}">
                    <a16:creationId xmlns:a16="http://schemas.microsoft.com/office/drawing/2014/main" id="{B09EAC2F-384B-4989-B1ED-C66F8A1E5734}"/>
                  </a:ext>
                </a:extLst>
              </p14:cNvPr>
              <p14:cNvContentPartPr/>
              <p14:nvPr/>
            </p14:nvContentPartPr>
            <p14:xfrm>
              <a:off x="7419166" y="5088554"/>
              <a:ext cx="1590120" cy="22320"/>
            </p14:xfrm>
          </p:contentPart>
        </mc:Choice>
        <mc:Fallback xmlns="">
          <p:pic>
            <p:nvPicPr>
              <p:cNvPr id="646" name="Freihand 645">
                <a:extLst>
                  <a:ext uri="{FF2B5EF4-FFF2-40B4-BE49-F238E27FC236}">
                    <a16:creationId xmlns:a16="http://schemas.microsoft.com/office/drawing/2014/main" id="{B09EAC2F-384B-4989-B1ED-C66F8A1E5734}"/>
                  </a:ext>
                </a:extLst>
              </p:cNvPr>
              <p:cNvPicPr/>
              <p:nvPr/>
            </p:nvPicPr>
            <p:blipFill>
              <a:blip r:embed="rId620"/>
              <a:stretch>
                <a:fillRect/>
              </a:stretch>
            </p:blipFill>
            <p:spPr>
              <a:xfrm>
                <a:off x="7410526" y="5079554"/>
                <a:ext cx="160776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1">
            <p14:nvContentPartPr>
              <p14:cNvPr id="647" name="Freihand 646">
                <a:extLst>
                  <a:ext uri="{FF2B5EF4-FFF2-40B4-BE49-F238E27FC236}">
                    <a16:creationId xmlns:a16="http://schemas.microsoft.com/office/drawing/2014/main" id="{8FB398D0-C177-4BD5-834F-52F208C89093}"/>
                  </a:ext>
                </a:extLst>
              </p14:cNvPr>
              <p14:cNvContentPartPr/>
              <p14:nvPr/>
            </p14:nvContentPartPr>
            <p14:xfrm>
              <a:off x="9557926" y="5026274"/>
              <a:ext cx="1364400" cy="58680"/>
            </p14:xfrm>
          </p:contentPart>
        </mc:Choice>
        <mc:Fallback xmlns="">
          <p:pic>
            <p:nvPicPr>
              <p:cNvPr id="647" name="Freihand 646">
                <a:extLst>
                  <a:ext uri="{FF2B5EF4-FFF2-40B4-BE49-F238E27FC236}">
                    <a16:creationId xmlns:a16="http://schemas.microsoft.com/office/drawing/2014/main" id="{8FB398D0-C177-4BD5-834F-52F208C89093}"/>
                  </a:ext>
                </a:extLst>
              </p:cNvPr>
              <p:cNvPicPr/>
              <p:nvPr/>
            </p:nvPicPr>
            <p:blipFill>
              <a:blip r:embed="rId622"/>
              <a:stretch>
                <a:fillRect/>
              </a:stretch>
            </p:blipFill>
            <p:spPr>
              <a:xfrm>
                <a:off x="9548926" y="5017274"/>
                <a:ext cx="138204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3">
            <p14:nvContentPartPr>
              <p14:cNvPr id="648" name="Freihand 647">
                <a:extLst>
                  <a:ext uri="{FF2B5EF4-FFF2-40B4-BE49-F238E27FC236}">
                    <a16:creationId xmlns:a16="http://schemas.microsoft.com/office/drawing/2014/main" id="{13589E2C-D13E-40F6-A3A9-4BE9EB80641D}"/>
                  </a:ext>
                </a:extLst>
              </p14:cNvPr>
              <p14:cNvContentPartPr/>
              <p14:nvPr/>
            </p14:nvContentPartPr>
            <p14:xfrm>
              <a:off x="9214846" y="611954"/>
              <a:ext cx="24480" cy="144360"/>
            </p14:xfrm>
          </p:contentPart>
        </mc:Choice>
        <mc:Fallback xmlns="">
          <p:pic>
            <p:nvPicPr>
              <p:cNvPr id="648" name="Freihand 647">
                <a:extLst>
                  <a:ext uri="{FF2B5EF4-FFF2-40B4-BE49-F238E27FC236}">
                    <a16:creationId xmlns:a16="http://schemas.microsoft.com/office/drawing/2014/main" id="{13589E2C-D13E-40F6-A3A9-4BE9EB80641D}"/>
                  </a:ext>
                </a:extLst>
              </p:cNvPr>
              <p:cNvPicPr/>
              <p:nvPr/>
            </p:nvPicPr>
            <p:blipFill>
              <a:blip r:embed="rId624"/>
              <a:stretch>
                <a:fillRect/>
              </a:stretch>
            </p:blipFill>
            <p:spPr>
              <a:xfrm>
                <a:off x="9205846" y="602954"/>
                <a:ext cx="42120" cy="16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52" name="Gruppieren 651">
            <a:extLst>
              <a:ext uri="{FF2B5EF4-FFF2-40B4-BE49-F238E27FC236}">
                <a16:creationId xmlns:a16="http://schemas.microsoft.com/office/drawing/2014/main" id="{3AB7E079-D10D-4ECD-81A7-26297C7258FA}"/>
              </a:ext>
            </a:extLst>
          </p:cNvPr>
          <p:cNvGrpSpPr/>
          <p:nvPr/>
        </p:nvGrpSpPr>
        <p:grpSpPr>
          <a:xfrm>
            <a:off x="9226366" y="902114"/>
            <a:ext cx="30600" cy="334080"/>
            <a:chOff x="9226366" y="902114"/>
            <a:chExt cx="30600" cy="33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5">
              <p14:nvContentPartPr>
                <p14:cNvPr id="649" name="Freihand 648">
                  <a:extLst>
                    <a:ext uri="{FF2B5EF4-FFF2-40B4-BE49-F238E27FC236}">
                      <a16:creationId xmlns:a16="http://schemas.microsoft.com/office/drawing/2014/main" id="{C3C21C3F-F407-4A77-824A-F757FB4F3C7B}"/>
                    </a:ext>
                  </a:extLst>
                </p14:cNvPr>
                <p14:cNvContentPartPr/>
                <p14:nvPr/>
              </p14:nvContentPartPr>
              <p14:xfrm>
                <a:off x="9226366" y="902114"/>
                <a:ext cx="9360" cy="107280"/>
              </p14:xfrm>
            </p:contentPart>
          </mc:Choice>
          <mc:Fallback xmlns="">
            <p:pic>
              <p:nvPicPr>
                <p:cNvPr id="649" name="Freihand 648">
                  <a:extLst>
                    <a:ext uri="{FF2B5EF4-FFF2-40B4-BE49-F238E27FC236}">
                      <a16:creationId xmlns:a16="http://schemas.microsoft.com/office/drawing/2014/main" id="{C3C21C3F-F407-4A77-824A-F757FB4F3C7B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9217726" y="893114"/>
                  <a:ext cx="270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7">
              <p14:nvContentPartPr>
                <p14:cNvPr id="650" name="Freihand 649">
                  <a:extLst>
                    <a:ext uri="{FF2B5EF4-FFF2-40B4-BE49-F238E27FC236}">
                      <a16:creationId xmlns:a16="http://schemas.microsoft.com/office/drawing/2014/main" id="{2E28A2EA-CBE8-4E31-94B3-A3F65FFFAE14}"/>
                    </a:ext>
                  </a:extLst>
                </p14:cNvPr>
                <p14:cNvContentPartPr/>
                <p14:nvPr/>
              </p14:nvContentPartPr>
              <p14:xfrm>
                <a:off x="9248326" y="1104794"/>
                <a:ext cx="8640" cy="131400"/>
              </p14:xfrm>
            </p:contentPart>
          </mc:Choice>
          <mc:Fallback xmlns="">
            <p:pic>
              <p:nvPicPr>
                <p:cNvPr id="650" name="Freihand 649">
                  <a:extLst>
                    <a:ext uri="{FF2B5EF4-FFF2-40B4-BE49-F238E27FC236}">
                      <a16:creationId xmlns:a16="http://schemas.microsoft.com/office/drawing/2014/main" id="{2E28A2EA-CBE8-4E31-94B3-A3F65FFFAE14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9239326" y="1096154"/>
                  <a:ext cx="26280" cy="14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9">
            <p14:nvContentPartPr>
              <p14:cNvPr id="651" name="Freihand 650">
                <a:extLst>
                  <a:ext uri="{FF2B5EF4-FFF2-40B4-BE49-F238E27FC236}">
                    <a16:creationId xmlns:a16="http://schemas.microsoft.com/office/drawing/2014/main" id="{CEEAD775-4FDC-473C-81E8-EC5CF9EFF5B2}"/>
                  </a:ext>
                </a:extLst>
              </p14:cNvPr>
              <p14:cNvContentPartPr/>
              <p14:nvPr/>
            </p14:nvContentPartPr>
            <p14:xfrm>
              <a:off x="9245806" y="1366874"/>
              <a:ext cx="17280" cy="137880"/>
            </p14:xfrm>
          </p:contentPart>
        </mc:Choice>
        <mc:Fallback xmlns="">
          <p:pic>
            <p:nvPicPr>
              <p:cNvPr id="651" name="Freihand 650">
                <a:extLst>
                  <a:ext uri="{FF2B5EF4-FFF2-40B4-BE49-F238E27FC236}">
                    <a16:creationId xmlns:a16="http://schemas.microsoft.com/office/drawing/2014/main" id="{CEEAD775-4FDC-473C-81E8-EC5CF9EFF5B2}"/>
                  </a:ext>
                </a:extLst>
              </p:cNvPr>
              <p:cNvPicPr/>
              <p:nvPr/>
            </p:nvPicPr>
            <p:blipFill>
              <a:blip r:embed="rId630"/>
              <a:stretch>
                <a:fillRect/>
              </a:stretch>
            </p:blipFill>
            <p:spPr>
              <a:xfrm>
                <a:off x="9237166" y="1357874"/>
                <a:ext cx="34920" cy="15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661" name="Gruppieren 660">
            <a:extLst>
              <a:ext uri="{FF2B5EF4-FFF2-40B4-BE49-F238E27FC236}">
                <a16:creationId xmlns:a16="http://schemas.microsoft.com/office/drawing/2014/main" id="{7E2B939F-CFF0-4371-BD29-7D9E3D9DD192}"/>
              </a:ext>
            </a:extLst>
          </p:cNvPr>
          <p:cNvGrpSpPr/>
          <p:nvPr/>
        </p:nvGrpSpPr>
        <p:grpSpPr>
          <a:xfrm>
            <a:off x="9241846" y="1646234"/>
            <a:ext cx="32040" cy="1098000"/>
            <a:chOff x="9241846" y="1646234"/>
            <a:chExt cx="32040" cy="109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1">
              <p14:nvContentPartPr>
                <p14:cNvPr id="653" name="Freihand 652">
                  <a:extLst>
                    <a:ext uri="{FF2B5EF4-FFF2-40B4-BE49-F238E27FC236}">
                      <a16:creationId xmlns:a16="http://schemas.microsoft.com/office/drawing/2014/main" id="{A2B3E48A-5E8B-4FA0-9209-BAC50C6ECC11}"/>
                    </a:ext>
                  </a:extLst>
                </p14:cNvPr>
                <p14:cNvContentPartPr/>
                <p14:nvPr/>
              </p14:nvContentPartPr>
              <p14:xfrm>
                <a:off x="9245806" y="1744154"/>
                <a:ext cx="360" cy="28800"/>
              </p14:xfrm>
            </p:contentPart>
          </mc:Choice>
          <mc:Fallback xmlns="">
            <p:pic>
              <p:nvPicPr>
                <p:cNvPr id="653" name="Freihand 652">
                  <a:extLst>
                    <a:ext uri="{FF2B5EF4-FFF2-40B4-BE49-F238E27FC236}">
                      <a16:creationId xmlns:a16="http://schemas.microsoft.com/office/drawing/2014/main" id="{A2B3E48A-5E8B-4FA0-9209-BAC50C6ECC11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9237166" y="1735514"/>
                  <a:ext cx="180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3">
              <p14:nvContentPartPr>
                <p14:cNvPr id="654" name="Freihand 653">
                  <a:extLst>
                    <a:ext uri="{FF2B5EF4-FFF2-40B4-BE49-F238E27FC236}">
                      <a16:creationId xmlns:a16="http://schemas.microsoft.com/office/drawing/2014/main" id="{EC00470F-5D3C-408C-9611-077628C74C40}"/>
                    </a:ext>
                  </a:extLst>
                </p14:cNvPr>
                <p14:cNvContentPartPr/>
                <p14:nvPr/>
              </p14:nvContentPartPr>
              <p14:xfrm>
                <a:off x="9245806" y="1646234"/>
                <a:ext cx="17280" cy="127080"/>
              </p14:xfrm>
            </p:contentPart>
          </mc:Choice>
          <mc:Fallback xmlns="">
            <p:pic>
              <p:nvPicPr>
                <p:cNvPr id="654" name="Freihand 653">
                  <a:extLst>
                    <a:ext uri="{FF2B5EF4-FFF2-40B4-BE49-F238E27FC236}">
                      <a16:creationId xmlns:a16="http://schemas.microsoft.com/office/drawing/2014/main" id="{EC00470F-5D3C-408C-9611-077628C74C40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9237166" y="1637234"/>
                  <a:ext cx="349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5">
              <p14:nvContentPartPr>
                <p14:cNvPr id="656" name="Freihand 655">
                  <a:extLst>
                    <a:ext uri="{FF2B5EF4-FFF2-40B4-BE49-F238E27FC236}">
                      <a16:creationId xmlns:a16="http://schemas.microsoft.com/office/drawing/2014/main" id="{7B6C1543-506E-4E54-9CFC-CBA987B3EE7C}"/>
                    </a:ext>
                  </a:extLst>
                </p14:cNvPr>
                <p14:cNvContentPartPr/>
                <p14:nvPr/>
              </p14:nvContentPartPr>
              <p14:xfrm>
                <a:off x="9251926" y="1862234"/>
                <a:ext cx="9720" cy="133560"/>
              </p14:xfrm>
            </p:contentPart>
          </mc:Choice>
          <mc:Fallback xmlns="">
            <p:pic>
              <p:nvPicPr>
                <p:cNvPr id="656" name="Freihand 655">
                  <a:extLst>
                    <a:ext uri="{FF2B5EF4-FFF2-40B4-BE49-F238E27FC236}">
                      <a16:creationId xmlns:a16="http://schemas.microsoft.com/office/drawing/2014/main" id="{7B6C1543-506E-4E54-9CFC-CBA987B3EE7C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9243286" y="1853234"/>
                  <a:ext cx="273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7">
              <p14:nvContentPartPr>
                <p14:cNvPr id="657" name="Freihand 656">
                  <a:extLst>
                    <a:ext uri="{FF2B5EF4-FFF2-40B4-BE49-F238E27FC236}">
                      <a16:creationId xmlns:a16="http://schemas.microsoft.com/office/drawing/2014/main" id="{A9CAB646-6DB5-44CD-BC86-804C3DAA775A}"/>
                    </a:ext>
                  </a:extLst>
                </p14:cNvPr>
                <p14:cNvContentPartPr/>
                <p14:nvPr/>
              </p14:nvContentPartPr>
              <p14:xfrm>
                <a:off x="9241846" y="2110994"/>
                <a:ext cx="12960" cy="131400"/>
              </p14:xfrm>
            </p:contentPart>
          </mc:Choice>
          <mc:Fallback xmlns="">
            <p:pic>
              <p:nvPicPr>
                <p:cNvPr id="657" name="Freihand 656">
                  <a:extLst>
                    <a:ext uri="{FF2B5EF4-FFF2-40B4-BE49-F238E27FC236}">
                      <a16:creationId xmlns:a16="http://schemas.microsoft.com/office/drawing/2014/main" id="{A9CAB646-6DB5-44CD-BC86-804C3DAA775A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9233206" y="2101994"/>
                  <a:ext cx="306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9">
              <p14:nvContentPartPr>
                <p14:cNvPr id="658" name="Freihand 657">
                  <a:extLst>
                    <a:ext uri="{FF2B5EF4-FFF2-40B4-BE49-F238E27FC236}">
                      <a16:creationId xmlns:a16="http://schemas.microsoft.com/office/drawing/2014/main" id="{454422AC-7578-4726-A09A-F16FDA291717}"/>
                    </a:ext>
                  </a:extLst>
                </p14:cNvPr>
                <p14:cNvContentPartPr/>
                <p14:nvPr/>
              </p14:nvContentPartPr>
              <p14:xfrm>
                <a:off x="9250126" y="2331314"/>
                <a:ext cx="23760" cy="151920"/>
              </p14:xfrm>
            </p:contentPart>
          </mc:Choice>
          <mc:Fallback xmlns="">
            <p:pic>
              <p:nvPicPr>
                <p:cNvPr id="658" name="Freihand 657">
                  <a:extLst>
                    <a:ext uri="{FF2B5EF4-FFF2-40B4-BE49-F238E27FC236}">
                      <a16:creationId xmlns:a16="http://schemas.microsoft.com/office/drawing/2014/main" id="{454422AC-7578-4726-A09A-F16FDA291717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9241486" y="2322314"/>
                  <a:ext cx="414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1">
              <p14:nvContentPartPr>
                <p14:cNvPr id="659" name="Freihand 658">
                  <a:extLst>
                    <a:ext uri="{FF2B5EF4-FFF2-40B4-BE49-F238E27FC236}">
                      <a16:creationId xmlns:a16="http://schemas.microsoft.com/office/drawing/2014/main" id="{E9C2424A-ECFE-4C39-8B1A-25DDC4F7CDE6}"/>
                    </a:ext>
                  </a:extLst>
                </p14:cNvPr>
                <p14:cNvContentPartPr/>
                <p14:nvPr/>
              </p14:nvContentPartPr>
              <p14:xfrm>
                <a:off x="9241846" y="2604194"/>
                <a:ext cx="9000" cy="140040"/>
              </p14:xfrm>
            </p:contentPart>
          </mc:Choice>
          <mc:Fallback xmlns="">
            <p:pic>
              <p:nvPicPr>
                <p:cNvPr id="659" name="Freihand 658">
                  <a:extLst>
                    <a:ext uri="{FF2B5EF4-FFF2-40B4-BE49-F238E27FC236}">
                      <a16:creationId xmlns:a16="http://schemas.microsoft.com/office/drawing/2014/main" id="{E9C2424A-ECFE-4C39-8B1A-25DDC4F7CDE6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9233206" y="2595194"/>
                  <a:ext cx="26640" cy="15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3">
            <p14:nvContentPartPr>
              <p14:cNvPr id="660" name="Freihand 659">
                <a:extLst>
                  <a:ext uri="{FF2B5EF4-FFF2-40B4-BE49-F238E27FC236}">
                    <a16:creationId xmlns:a16="http://schemas.microsoft.com/office/drawing/2014/main" id="{F9493E64-3F78-4648-A88B-86323978B378}"/>
                  </a:ext>
                </a:extLst>
              </p14:cNvPr>
              <p14:cNvContentPartPr/>
              <p14:nvPr/>
            </p14:nvContentPartPr>
            <p14:xfrm>
              <a:off x="9253726" y="2898674"/>
              <a:ext cx="9720" cy="133560"/>
            </p14:xfrm>
          </p:contentPart>
        </mc:Choice>
        <mc:Fallback xmlns="">
          <p:pic>
            <p:nvPicPr>
              <p:cNvPr id="660" name="Freihand 659">
                <a:extLst>
                  <a:ext uri="{FF2B5EF4-FFF2-40B4-BE49-F238E27FC236}">
                    <a16:creationId xmlns:a16="http://schemas.microsoft.com/office/drawing/2014/main" id="{F9493E64-3F78-4648-A88B-86323978B378}"/>
                  </a:ext>
                </a:extLst>
              </p:cNvPr>
              <p:cNvPicPr/>
              <p:nvPr/>
            </p:nvPicPr>
            <p:blipFill>
              <a:blip r:embed="rId644"/>
              <a:stretch>
                <a:fillRect/>
              </a:stretch>
            </p:blipFill>
            <p:spPr>
              <a:xfrm>
                <a:off x="9244726" y="2889674"/>
                <a:ext cx="27360" cy="15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669" name="Gruppieren 668">
            <a:extLst>
              <a:ext uri="{FF2B5EF4-FFF2-40B4-BE49-F238E27FC236}">
                <a16:creationId xmlns:a16="http://schemas.microsoft.com/office/drawing/2014/main" id="{E54048BD-C7FC-4528-A34F-378719DB3D82}"/>
              </a:ext>
            </a:extLst>
          </p:cNvPr>
          <p:cNvGrpSpPr/>
          <p:nvPr/>
        </p:nvGrpSpPr>
        <p:grpSpPr>
          <a:xfrm>
            <a:off x="9247966" y="3160034"/>
            <a:ext cx="33480" cy="880200"/>
            <a:chOff x="9247966" y="3160034"/>
            <a:chExt cx="33480" cy="88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5">
              <p14:nvContentPartPr>
                <p14:cNvPr id="662" name="Freihand 661">
                  <a:extLst>
                    <a:ext uri="{FF2B5EF4-FFF2-40B4-BE49-F238E27FC236}">
                      <a16:creationId xmlns:a16="http://schemas.microsoft.com/office/drawing/2014/main" id="{C822EB0C-A6D1-48A2-9F04-80C2BB05BCCD}"/>
                    </a:ext>
                  </a:extLst>
                </p14:cNvPr>
                <p14:cNvContentPartPr/>
                <p14:nvPr/>
              </p14:nvContentPartPr>
              <p14:xfrm>
                <a:off x="9247966" y="3160034"/>
                <a:ext cx="6840" cy="118440"/>
              </p14:xfrm>
            </p:contentPart>
          </mc:Choice>
          <mc:Fallback xmlns="">
            <p:pic>
              <p:nvPicPr>
                <p:cNvPr id="662" name="Freihand 661">
                  <a:extLst>
                    <a:ext uri="{FF2B5EF4-FFF2-40B4-BE49-F238E27FC236}">
                      <a16:creationId xmlns:a16="http://schemas.microsoft.com/office/drawing/2014/main" id="{C822EB0C-A6D1-48A2-9F04-80C2BB05BCCD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9238966" y="3151394"/>
                  <a:ext cx="244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7">
              <p14:nvContentPartPr>
                <p14:cNvPr id="663" name="Freihand 662">
                  <a:extLst>
                    <a:ext uri="{FF2B5EF4-FFF2-40B4-BE49-F238E27FC236}">
                      <a16:creationId xmlns:a16="http://schemas.microsoft.com/office/drawing/2014/main" id="{F69F9554-852F-4895-944E-ED15D8D5DEF7}"/>
                    </a:ext>
                  </a:extLst>
                </p14:cNvPr>
                <p14:cNvContentPartPr/>
                <p14:nvPr/>
              </p14:nvContentPartPr>
              <p14:xfrm>
                <a:off x="9264526" y="3400514"/>
                <a:ext cx="8640" cy="133560"/>
              </p14:xfrm>
            </p:contentPart>
          </mc:Choice>
          <mc:Fallback xmlns="">
            <p:pic>
              <p:nvPicPr>
                <p:cNvPr id="663" name="Freihand 662">
                  <a:extLst>
                    <a:ext uri="{FF2B5EF4-FFF2-40B4-BE49-F238E27FC236}">
                      <a16:creationId xmlns:a16="http://schemas.microsoft.com/office/drawing/2014/main" id="{F69F9554-852F-4895-944E-ED15D8D5DEF7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9255886" y="3391514"/>
                  <a:ext cx="262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9">
              <p14:nvContentPartPr>
                <p14:cNvPr id="664" name="Freihand 663">
                  <a:extLst>
                    <a:ext uri="{FF2B5EF4-FFF2-40B4-BE49-F238E27FC236}">
                      <a16:creationId xmlns:a16="http://schemas.microsoft.com/office/drawing/2014/main" id="{6E9DE960-2E83-4B8D-B3FA-04CD83D9A834}"/>
                    </a:ext>
                  </a:extLst>
                </p14:cNvPr>
                <p14:cNvContentPartPr/>
                <p14:nvPr/>
              </p14:nvContentPartPr>
              <p14:xfrm>
                <a:off x="9265246" y="3651434"/>
                <a:ext cx="13320" cy="144360"/>
              </p14:xfrm>
            </p:contentPart>
          </mc:Choice>
          <mc:Fallback xmlns="">
            <p:pic>
              <p:nvPicPr>
                <p:cNvPr id="664" name="Freihand 663">
                  <a:extLst>
                    <a:ext uri="{FF2B5EF4-FFF2-40B4-BE49-F238E27FC236}">
                      <a16:creationId xmlns:a16="http://schemas.microsoft.com/office/drawing/2014/main" id="{6E9DE960-2E83-4B8D-B3FA-04CD83D9A834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9256246" y="3642434"/>
                  <a:ext cx="309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1">
              <p14:nvContentPartPr>
                <p14:cNvPr id="665" name="Freihand 664">
                  <a:extLst>
                    <a:ext uri="{FF2B5EF4-FFF2-40B4-BE49-F238E27FC236}">
                      <a16:creationId xmlns:a16="http://schemas.microsoft.com/office/drawing/2014/main" id="{B72B7AEA-DC2A-45A9-A0DC-099394B7795B}"/>
                    </a:ext>
                  </a:extLst>
                </p14:cNvPr>
                <p14:cNvContentPartPr/>
                <p14:nvPr/>
              </p14:nvContentPartPr>
              <p14:xfrm>
                <a:off x="9269206" y="3913154"/>
                <a:ext cx="12240" cy="127080"/>
              </p14:xfrm>
            </p:contentPart>
          </mc:Choice>
          <mc:Fallback xmlns="">
            <p:pic>
              <p:nvPicPr>
                <p:cNvPr id="665" name="Freihand 664">
                  <a:extLst>
                    <a:ext uri="{FF2B5EF4-FFF2-40B4-BE49-F238E27FC236}">
                      <a16:creationId xmlns:a16="http://schemas.microsoft.com/office/drawing/2014/main" id="{B72B7AEA-DC2A-45A9-A0DC-099394B7795B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9260206" y="3904514"/>
                  <a:ext cx="29880" cy="14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53">
            <p14:nvContentPartPr>
              <p14:cNvPr id="666" name="Freihand 665">
                <a:extLst>
                  <a:ext uri="{FF2B5EF4-FFF2-40B4-BE49-F238E27FC236}">
                    <a16:creationId xmlns:a16="http://schemas.microsoft.com/office/drawing/2014/main" id="{24AE5933-3670-44E5-BABA-778F23FC01FE}"/>
                  </a:ext>
                </a:extLst>
              </p14:cNvPr>
              <p14:cNvContentPartPr/>
              <p14:nvPr/>
            </p14:nvContentPartPr>
            <p14:xfrm>
              <a:off x="9284686" y="4173074"/>
              <a:ext cx="4320" cy="127080"/>
            </p14:xfrm>
          </p:contentPart>
        </mc:Choice>
        <mc:Fallback xmlns="">
          <p:pic>
            <p:nvPicPr>
              <p:cNvPr id="666" name="Freihand 665">
                <a:extLst>
                  <a:ext uri="{FF2B5EF4-FFF2-40B4-BE49-F238E27FC236}">
                    <a16:creationId xmlns:a16="http://schemas.microsoft.com/office/drawing/2014/main" id="{24AE5933-3670-44E5-BABA-778F23FC01FE}"/>
                  </a:ext>
                </a:extLst>
              </p:cNvPr>
              <p:cNvPicPr/>
              <p:nvPr/>
            </p:nvPicPr>
            <p:blipFill>
              <a:blip r:embed="rId654"/>
              <a:stretch>
                <a:fillRect/>
              </a:stretch>
            </p:blipFill>
            <p:spPr>
              <a:xfrm>
                <a:off x="9275686" y="4164074"/>
                <a:ext cx="2196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5">
            <p14:nvContentPartPr>
              <p14:cNvPr id="667" name="Freihand 666">
                <a:extLst>
                  <a:ext uri="{FF2B5EF4-FFF2-40B4-BE49-F238E27FC236}">
                    <a16:creationId xmlns:a16="http://schemas.microsoft.com/office/drawing/2014/main" id="{B51B4318-937B-4C9D-A9FC-12F27FED6A13}"/>
                  </a:ext>
                </a:extLst>
              </p14:cNvPr>
              <p14:cNvContentPartPr/>
              <p14:nvPr/>
            </p14:nvContentPartPr>
            <p14:xfrm>
              <a:off x="9272806" y="4436954"/>
              <a:ext cx="10800" cy="127080"/>
            </p14:xfrm>
          </p:contentPart>
        </mc:Choice>
        <mc:Fallback xmlns="">
          <p:pic>
            <p:nvPicPr>
              <p:cNvPr id="667" name="Freihand 666">
                <a:extLst>
                  <a:ext uri="{FF2B5EF4-FFF2-40B4-BE49-F238E27FC236}">
                    <a16:creationId xmlns:a16="http://schemas.microsoft.com/office/drawing/2014/main" id="{B51B4318-937B-4C9D-A9FC-12F27FED6A13}"/>
                  </a:ext>
                </a:extLst>
              </p:cNvPr>
              <p:cNvPicPr/>
              <p:nvPr/>
            </p:nvPicPr>
            <p:blipFill>
              <a:blip r:embed="rId656"/>
              <a:stretch>
                <a:fillRect/>
              </a:stretch>
            </p:blipFill>
            <p:spPr>
              <a:xfrm>
                <a:off x="9264166" y="4428314"/>
                <a:ext cx="2844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7">
            <p14:nvContentPartPr>
              <p14:cNvPr id="668" name="Freihand 667">
                <a:extLst>
                  <a:ext uri="{FF2B5EF4-FFF2-40B4-BE49-F238E27FC236}">
                    <a16:creationId xmlns:a16="http://schemas.microsoft.com/office/drawing/2014/main" id="{2431A06D-8ED8-45FA-A3CC-49C43675A6D3}"/>
                  </a:ext>
                </a:extLst>
              </p14:cNvPr>
              <p14:cNvContentPartPr/>
              <p14:nvPr/>
            </p14:nvContentPartPr>
            <p14:xfrm>
              <a:off x="9284686" y="4695794"/>
              <a:ext cx="11160" cy="69120"/>
            </p14:xfrm>
          </p:contentPart>
        </mc:Choice>
        <mc:Fallback xmlns="">
          <p:pic>
            <p:nvPicPr>
              <p:cNvPr id="668" name="Freihand 667">
                <a:extLst>
                  <a:ext uri="{FF2B5EF4-FFF2-40B4-BE49-F238E27FC236}">
                    <a16:creationId xmlns:a16="http://schemas.microsoft.com/office/drawing/2014/main" id="{2431A06D-8ED8-45FA-A3CC-49C43675A6D3}"/>
                  </a:ext>
                </a:extLst>
              </p:cNvPr>
              <p:cNvPicPr/>
              <p:nvPr/>
            </p:nvPicPr>
            <p:blipFill>
              <a:blip r:embed="rId658"/>
              <a:stretch>
                <a:fillRect/>
              </a:stretch>
            </p:blipFill>
            <p:spPr>
              <a:xfrm>
                <a:off x="9275686" y="4686794"/>
                <a:ext cx="2880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9">
            <p14:nvContentPartPr>
              <p14:cNvPr id="670" name="Freihand 669">
                <a:extLst>
                  <a:ext uri="{FF2B5EF4-FFF2-40B4-BE49-F238E27FC236}">
                    <a16:creationId xmlns:a16="http://schemas.microsoft.com/office/drawing/2014/main" id="{BF94A0FA-2BBE-49B1-ACC8-25C8EE3CDEE6}"/>
                  </a:ext>
                </a:extLst>
              </p14:cNvPr>
              <p14:cNvContentPartPr/>
              <p14:nvPr/>
            </p14:nvContentPartPr>
            <p14:xfrm>
              <a:off x="9300886" y="6486074"/>
              <a:ext cx="8640" cy="109440"/>
            </p14:xfrm>
          </p:contentPart>
        </mc:Choice>
        <mc:Fallback xmlns="">
          <p:pic>
            <p:nvPicPr>
              <p:cNvPr id="670" name="Freihand 669">
                <a:extLst>
                  <a:ext uri="{FF2B5EF4-FFF2-40B4-BE49-F238E27FC236}">
                    <a16:creationId xmlns:a16="http://schemas.microsoft.com/office/drawing/2014/main" id="{BF94A0FA-2BBE-49B1-ACC8-25C8EE3CDEE6}"/>
                  </a:ext>
                </a:extLst>
              </p:cNvPr>
              <p:cNvPicPr/>
              <p:nvPr/>
            </p:nvPicPr>
            <p:blipFill>
              <a:blip r:embed="rId660"/>
              <a:stretch>
                <a:fillRect/>
              </a:stretch>
            </p:blipFill>
            <p:spPr>
              <a:xfrm>
                <a:off x="9292246" y="6477074"/>
                <a:ext cx="262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1">
            <p14:nvContentPartPr>
              <p14:cNvPr id="671" name="Freihand 670">
                <a:extLst>
                  <a:ext uri="{FF2B5EF4-FFF2-40B4-BE49-F238E27FC236}">
                    <a16:creationId xmlns:a16="http://schemas.microsoft.com/office/drawing/2014/main" id="{6CA720AB-D285-4F87-A7DB-F8745F0C692C}"/>
                  </a:ext>
                </a:extLst>
              </p14:cNvPr>
              <p14:cNvContentPartPr/>
              <p14:nvPr/>
            </p14:nvContentPartPr>
            <p14:xfrm>
              <a:off x="9304126" y="6710714"/>
              <a:ext cx="16200" cy="111600"/>
            </p14:xfrm>
          </p:contentPart>
        </mc:Choice>
        <mc:Fallback xmlns="">
          <p:pic>
            <p:nvPicPr>
              <p:cNvPr id="671" name="Freihand 670">
                <a:extLst>
                  <a:ext uri="{FF2B5EF4-FFF2-40B4-BE49-F238E27FC236}">
                    <a16:creationId xmlns:a16="http://schemas.microsoft.com/office/drawing/2014/main" id="{6CA720AB-D285-4F87-A7DB-F8745F0C692C}"/>
                  </a:ext>
                </a:extLst>
              </p:cNvPr>
              <p:cNvPicPr/>
              <p:nvPr/>
            </p:nvPicPr>
            <p:blipFill>
              <a:blip r:embed="rId662"/>
              <a:stretch>
                <a:fillRect/>
              </a:stretch>
            </p:blipFill>
            <p:spPr>
              <a:xfrm>
                <a:off x="9295126" y="6701714"/>
                <a:ext cx="3384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3">
            <p14:nvContentPartPr>
              <p14:cNvPr id="672" name="Freihand 671">
                <a:extLst>
                  <a:ext uri="{FF2B5EF4-FFF2-40B4-BE49-F238E27FC236}">
                    <a16:creationId xmlns:a16="http://schemas.microsoft.com/office/drawing/2014/main" id="{48C153A4-4606-49EF-8B74-B88C950DA98E}"/>
                  </a:ext>
                </a:extLst>
              </p14:cNvPr>
              <p14:cNvContentPartPr/>
              <p14:nvPr/>
            </p14:nvContentPartPr>
            <p14:xfrm>
              <a:off x="672851" y="152685"/>
              <a:ext cx="32040" cy="281520"/>
            </p14:xfrm>
          </p:contentPart>
        </mc:Choice>
        <mc:Fallback xmlns="">
          <p:pic>
            <p:nvPicPr>
              <p:cNvPr id="672" name="Freihand 671">
                <a:extLst>
                  <a:ext uri="{FF2B5EF4-FFF2-40B4-BE49-F238E27FC236}">
                    <a16:creationId xmlns:a16="http://schemas.microsoft.com/office/drawing/2014/main" id="{48C153A4-4606-49EF-8B74-B88C950DA98E}"/>
                  </a:ext>
                </a:extLst>
              </p:cNvPr>
              <p:cNvPicPr/>
              <p:nvPr/>
            </p:nvPicPr>
            <p:blipFill>
              <a:blip r:embed="rId664"/>
              <a:stretch>
                <a:fillRect/>
              </a:stretch>
            </p:blipFill>
            <p:spPr>
              <a:xfrm>
                <a:off x="663851" y="144045"/>
                <a:ext cx="49680" cy="29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92" name="Gruppieren 691">
            <a:extLst>
              <a:ext uri="{FF2B5EF4-FFF2-40B4-BE49-F238E27FC236}">
                <a16:creationId xmlns:a16="http://schemas.microsoft.com/office/drawing/2014/main" id="{A14F456E-96A1-44DB-8CC7-727EF13489F6}"/>
              </a:ext>
            </a:extLst>
          </p:cNvPr>
          <p:cNvGrpSpPr/>
          <p:nvPr/>
        </p:nvGrpSpPr>
        <p:grpSpPr>
          <a:xfrm>
            <a:off x="761411" y="187605"/>
            <a:ext cx="925920" cy="253440"/>
            <a:chOff x="606166" y="670634"/>
            <a:chExt cx="925920" cy="25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5">
              <p14:nvContentPartPr>
                <p14:cNvPr id="681" name="Freihand 680">
                  <a:extLst>
                    <a:ext uri="{FF2B5EF4-FFF2-40B4-BE49-F238E27FC236}">
                      <a16:creationId xmlns:a16="http://schemas.microsoft.com/office/drawing/2014/main" id="{F1B725F1-65CC-45F9-8C43-75F55D1BE797}"/>
                    </a:ext>
                  </a:extLst>
                </p14:cNvPr>
                <p14:cNvContentPartPr/>
                <p14:nvPr/>
              </p14:nvContentPartPr>
              <p14:xfrm>
                <a:off x="606166" y="779714"/>
                <a:ext cx="126000" cy="144360"/>
              </p14:xfrm>
            </p:contentPart>
          </mc:Choice>
          <mc:Fallback xmlns="">
            <p:pic>
              <p:nvPicPr>
                <p:cNvPr id="681" name="Freihand 680">
                  <a:extLst>
                    <a:ext uri="{FF2B5EF4-FFF2-40B4-BE49-F238E27FC236}">
                      <a16:creationId xmlns:a16="http://schemas.microsoft.com/office/drawing/2014/main" id="{F1B725F1-65CC-45F9-8C43-75F55D1BE797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597526" y="771074"/>
                  <a:ext cx="1436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7">
              <p14:nvContentPartPr>
                <p14:cNvPr id="682" name="Freihand 681">
                  <a:extLst>
                    <a:ext uri="{FF2B5EF4-FFF2-40B4-BE49-F238E27FC236}">
                      <a16:creationId xmlns:a16="http://schemas.microsoft.com/office/drawing/2014/main" id="{23E8F806-AA6F-441F-95F1-14C3BB6CC572}"/>
                    </a:ext>
                  </a:extLst>
                </p14:cNvPr>
                <p14:cNvContentPartPr/>
                <p14:nvPr/>
              </p14:nvContentPartPr>
              <p14:xfrm>
                <a:off x="800566" y="670634"/>
                <a:ext cx="20880" cy="238320"/>
              </p14:xfrm>
            </p:contentPart>
          </mc:Choice>
          <mc:Fallback xmlns="">
            <p:pic>
              <p:nvPicPr>
                <p:cNvPr id="682" name="Freihand 681">
                  <a:extLst>
                    <a:ext uri="{FF2B5EF4-FFF2-40B4-BE49-F238E27FC236}">
                      <a16:creationId xmlns:a16="http://schemas.microsoft.com/office/drawing/2014/main" id="{23E8F806-AA6F-441F-95F1-14C3BB6CC572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791926" y="661994"/>
                  <a:ext cx="385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9">
              <p14:nvContentPartPr>
                <p14:cNvPr id="683" name="Freihand 682">
                  <a:extLst>
                    <a:ext uri="{FF2B5EF4-FFF2-40B4-BE49-F238E27FC236}">
                      <a16:creationId xmlns:a16="http://schemas.microsoft.com/office/drawing/2014/main" id="{B04C9B78-ECFF-4A6C-96F4-3C1F60621FD8}"/>
                    </a:ext>
                  </a:extLst>
                </p14:cNvPr>
                <p14:cNvContentPartPr/>
                <p14:nvPr/>
              </p14:nvContentPartPr>
              <p14:xfrm>
                <a:off x="761326" y="753074"/>
                <a:ext cx="98640" cy="11880"/>
              </p14:xfrm>
            </p:contentPart>
          </mc:Choice>
          <mc:Fallback xmlns="">
            <p:pic>
              <p:nvPicPr>
                <p:cNvPr id="683" name="Freihand 682">
                  <a:extLst>
                    <a:ext uri="{FF2B5EF4-FFF2-40B4-BE49-F238E27FC236}">
                      <a16:creationId xmlns:a16="http://schemas.microsoft.com/office/drawing/2014/main" id="{B04C9B78-ECFF-4A6C-96F4-3C1F60621FD8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752686" y="744434"/>
                  <a:ext cx="1162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1">
              <p14:nvContentPartPr>
                <p14:cNvPr id="685" name="Freihand 684">
                  <a:extLst>
                    <a:ext uri="{FF2B5EF4-FFF2-40B4-BE49-F238E27FC236}">
                      <a16:creationId xmlns:a16="http://schemas.microsoft.com/office/drawing/2014/main" id="{4EAC7BEF-2E13-4682-BB20-8725F14D9757}"/>
                    </a:ext>
                  </a:extLst>
                </p14:cNvPr>
                <p14:cNvContentPartPr/>
                <p14:nvPr/>
              </p14:nvContentPartPr>
              <p14:xfrm>
                <a:off x="866806" y="788354"/>
                <a:ext cx="144000" cy="131760"/>
              </p14:xfrm>
            </p:contentPart>
          </mc:Choice>
          <mc:Fallback xmlns="">
            <p:pic>
              <p:nvPicPr>
                <p:cNvPr id="685" name="Freihand 684">
                  <a:extLst>
                    <a:ext uri="{FF2B5EF4-FFF2-40B4-BE49-F238E27FC236}">
                      <a16:creationId xmlns:a16="http://schemas.microsoft.com/office/drawing/2014/main" id="{4EAC7BEF-2E13-4682-BB20-8725F14D9757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857806" y="779714"/>
                  <a:ext cx="1616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3">
              <p14:nvContentPartPr>
                <p14:cNvPr id="686" name="Freihand 685">
                  <a:extLst>
                    <a:ext uri="{FF2B5EF4-FFF2-40B4-BE49-F238E27FC236}">
                      <a16:creationId xmlns:a16="http://schemas.microsoft.com/office/drawing/2014/main" id="{991B4928-5FB7-4302-A005-A97BB5F5CDD6}"/>
                    </a:ext>
                  </a:extLst>
                </p14:cNvPr>
                <p14:cNvContentPartPr/>
                <p14:nvPr/>
              </p14:nvContentPartPr>
              <p14:xfrm>
                <a:off x="1010086" y="794834"/>
                <a:ext cx="109080" cy="105840"/>
              </p14:xfrm>
            </p:contentPart>
          </mc:Choice>
          <mc:Fallback xmlns="">
            <p:pic>
              <p:nvPicPr>
                <p:cNvPr id="686" name="Freihand 685">
                  <a:extLst>
                    <a:ext uri="{FF2B5EF4-FFF2-40B4-BE49-F238E27FC236}">
                      <a16:creationId xmlns:a16="http://schemas.microsoft.com/office/drawing/2014/main" id="{991B4928-5FB7-4302-A005-A97BB5F5CDD6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1001446" y="785834"/>
                  <a:ext cx="1267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5">
              <p14:nvContentPartPr>
                <p14:cNvPr id="687" name="Freihand 686">
                  <a:extLst>
                    <a:ext uri="{FF2B5EF4-FFF2-40B4-BE49-F238E27FC236}">
                      <a16:creationId xmlns:a16="http://schemas.microsoft.com/office/drawing/2014/main" id="{38004AA9-3A2E-4E4C-ACBB-F3B96E3085B6}"/>
                    </a:ext>
                  </a:extLst>
                </p14:cNvPr>
                <p14:cNvContentPartPr/>
                <p14:nvPr/>
              </p14:nvContentPartPr>
              <p14:xfrm>
                <a:off x="1137886" y="772154"/>
                <a:ext cx="129960" cy="136800"/>
              </p14:xfrm>
            </p:contentPart>
          </mc:Choice>
          <mc:Fallback xmlns="">
            <p:pic>
              <p:nvPicPr>
                <p:cNvPr id="687" name="Freihand 686">
                  <a:extLst>
                    <a:ext uri="{FF2B5EF4-FFF2-40B4-BE49-F238E27FC236}">
                      <a16:creationId xmlns:a16="http://schemas.microsoft.com/office/drawing/2014/main" id="{38004AA9-3A2E-4E4C-ACBB-F3B96E3085B6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1129246" y="763514"/>
                  <a:ext cx="1476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7">
              <p14:nvContentPartPr>
                <p14:cNvPr id="689" name="Freihand 688">
                  <a:extLst>
                    <a:ext uri="{FF2B5EF4-FFF2-40B4-BE49-F238E27FC236}">
                      <a16:creationId xmlns:a16="http://schemas.microsoft.com/office/drawing/2014/main" id="{A6A1BFD8-2FEA-4001-8B7B-7984733EB883}"/>
                    </a:ext>
                  </a:extLst>
                </p14:cNvPr>
                <p14:cNvContentPartPr/>
                <p14:nvPr/>
              </p14:nvContentPartPr>
              <p14:xfrm>
                <a:off x="1308886" y="771434"/>
                <a:ext cx="120600" cy="134640"/>
              </p14:xfrm>
            </p:contentPart>
          </mc:Choice>
          <mc:Fallback xmlns="">
            <p:pic>
              <p:nvPicPr>
                <p:cNvPr id="689" name="Freihand 688">
                  <a:extLst>
                    <a:ext uri="{FF2B5EF4-FFF2-40B4-BE49-F238E27FC236}">
                      <a16:creationId xmlns:a16="http://schemas.microsoft.com/office/drawing/2014/main" id="{A6A1BFD8-2FEA-4001-8B7B-7984733EB883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1299886" y="762794"/>
                  <a:ext cx="1382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9">
              <p14:nvContentPartPr>
                <p14:cNvPr id="690" name="Freihand 689">
                  <a:extLst>
                    <a:ext uri="{FF2B5EF4-FFF2-40B4-BE49-F238E27FC236}">
                      <a16:creationId xmlns:a16="http://schemas.microsoft.com/office/drawing/2014/main" id="{92B14456-69AF-43A8-8C3E-0BD5D0A03D38}"/>
                    </a:ext>
                  </a:extLst>
                </p14:cNvPr>
                <p14:cNvContentPartPr/>
                <p14:nvPr/>
              </p14:nvContentPartPr>
              <p14:xfrm>
                <a:off x="1471966" y="677114"/>
                <a:ext cx="24840" cy="220320"/>
              </p14:xfrm>
            </p:contentPart>
          </mc:Choice>
          <mc:Fallback xmlns="">
            <p:pic>
              <p:nvPicPr>
                <p:cNvPr id="690" name="Freihand 689">
                  <a:extLst>
                    <a:ext uri="{FF2B5EF4-FFF2-40B4-BE49-F238E27FC236}">
                      <a16:creationId xmlns:a16="http://schemas.microsoft.com/office/drawing/2014/main" id="{92B14456-69AF-43A8-8C3E-0BD5D0A03D38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1462966" y="668474"/>
                  <a:ext cx="424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1">
              <p14:nvContentPartPr>
                <p14:cNvPr id="691" name="Freihand 690">
                  <a:extLst>
                    <a:ext uri="{FF2B5EF4-FFF2-40B4-BE49-F238E27FC236}">
                      <a16:creationId xmlns:a16="http://schemas.microsoft.com/office/drawing/2014/main" id="{D9768DB2-F498-49C7-9F1A-C162E491D55B}"/>
                    </a:ext>
                  </a:extLst>
                </p14:cNvPr>
                <p14:cNvContentPartPr/>
                <p14:nvPr/>
              </p14:nvContentPartPr>
              <p14:xfrm>
                <a:off x="1417606" y="766754"/>
                <a:ext cx="114480" cy="13320"/>
              </p14:xfrm>
            </p:contentPart>
          </mc:Choice>
          <mc:Fallback xmlns="">
            <p:pic>
              <p:nvPicPr>
                <p:cNvPr id="691" name="Freihand 690">
                  <a:extLst>
                    <a:ext uri="{FF2B5EF4-FFF2-40B4-BE49-F238E27FC236}">
                      <a16:creationId xmlns:a16="http://schemas.microsoft.com/office/drawing/2014/main" id="{D9768DB2-F498-49C7-9F1A-C162E491D55B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1408606" y="757754"/>
                  <a:ext cx="13212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1" name="Gruppieren 700">
            <a:extLst>
              <a:ext uri="{FF2B5EF4-FFF2-40B4-BE49-F238E27FC236}">
                <a16:creationId xmlns:a16="http://schemas.microsoft.com/office/drawing/2014/main" id="{8C923217-3880-4D74-9BE7-4CC57941A9AC}"/>
              </a:ext>
            </a:extLst>
          </p:cNvPr>
          <p:cNvGrpSpPr/>
          <p:nvPr/>
        </p:nvGrpSpPr>
        <p:grpSpPr>
          <a:xfrm>
            <a:off x="4980721" y="100596"/>
            <a:ext cx="667800" cy="276120"/>
            <a:chOff x="4730326" y="144674"/>
            <a:chExt cx="667800" cy="27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3">
              <p14:nvContentPartPr>
                <p14:cNvPr id="693" name="Freihand 692">
                  <a:extLst>
                    <a:ext uri="{FF2B5EF4-FFF2-40B4-BE49-F238E27FC236}">
                      <a16:creationId xmlns:a16="http://schemas.microsoft.com/office/drawing/2014/main" id="{110CD9D7-5CD6-44A9-993F-C2F884212AC5}"/>
                    </a:ext>
                  </a:extLst>
                </p14:cNvPr>
                <p14:cNvContentPartPr/>
                <p14:nvPr/>
              </p14:nvContentPartPr>
              <p14:xfrm>
                <a:off x="4773166" y="164474"/>
                <a:ext cx="20880" cy="236160"/>
              </p14:xfrm>
            </p:contentPart>
          </mc:Choice>
          <mc:Fallback xmlns="">
            <p:pic>
              <p:nvPicPr>
                <p:cNvPr id="693" name="Freihand 692">
                  <a:extLst>
                    <a:ext uri="{FF2B5EF4-FFF2-40B4-BE49-F238E27FC236}">
                      <a16:creationId xmlns:a16="http://schemas.microsoft.com/office/drawing/2014/main" id="{110CD9D7-5CD6-44A9-993F-C2F884212AC5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4764166" y="155474"/>
                  <a:ext cx="385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5">
              <p14:nvContentPartPr>
                <p14:cNvPr id="694" name="Freihand 693">
                  <a:extLst>
                    <a:ext uri="{FF2B5EF4-FFF2-40B4-BE49-F238E27FC236}">
                      <a16:creationId xmlns:a16="http://schemas.microsoft.com/office/drawing/2014/main" id="{A22AE16A-7FFB-40B8-AFB6-456709B0A9F3}"/>
                    </a:ext>
                  </a:extLst>
                </p14:cNvPr>
                <p14:cNvContentPartPr/>
                <p14:nvPr/>
              </p14:nvContentPartPr>
              <p14:xfrm>
                <a:off x="4730326" y="150434"/>
                <a:ext cx="225720" cy="270360"/>
              </p14:xfrm>
            </p:contentPart>
          </mc:Choice>
          <mc:Fallback xmlns="">
            <p:pic>
              <p:nvPicPr>
                <p:cNvPr id="694" name="Freihand 693">
                  <a:extLst>
                    <a:ext uri="{FF2B5EF4-FFF2-40B4-BE49-F238E27FC236}">
                      <a16:creationId xmlns:a16="http://schemas.microsoft.com/office/drawing/2014/main" id="{A22AE16A-7FFB-40B8-AFB6-456709B0A9F3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4721686" y="141794"/>
                  <a:ext cx="2433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7">
              <p14:nvContentPartPr>
                <p14:cNvPr id="695" name="Freihand 694">
                  <a:extLst>
                    <a:ext uri="{FF2B5EF4-FFF2-40B4-BE49-F238E27FC236}">
                      <a16:creationId xmlns:a16="http://schemas.microsoft.com/office/drawing/2014/main" id="{95485FD0-179B-4E96-BA35-456A9AD89C86}"/>
                    </a:ext>
                  </a:extLst>
                </p14:cNvPr>
                <p14:cNvContentPartPr/>
                <p14:nvPr/>
              </p14:nvContentPartPr>
              <p14:xfrm>
                <a:off x="5005726" y="144674"/>
                <a:ext cx="147960" cy="246960"/>
              </p14:xfrm>
            </p:contentPart>
          </mc:Choice>
          <mc:Fallback xmlns="">
            <p:pic>
              <p:nvPicPr>
                <p:cNvPr id="695" name="Freihand 694">
                  <a:extLst>
                    <a:ext uri="{FF2B5EF4-FFF2-40B4-BE49-F238E27FC236}">
                      <a16:creationId xmlns:a16="http://schemas.microsoft.com/office/drawing/2014/main" id="{95485FD0-179B-4E96-BA35-456A9AD89C86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4997086" y="136034"/>
                  <a:ext cx="1656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9">
              <p14:nvContentPartPr>
                <p14:cNvPr id="699" name="Freihand 698">
                  <a:extLst>
                    <a:ext uri="{FF2B5EF4-FFF2-40B4-BE49-F238E27FC236}">
                      <a16:creationId xmlns:a16="http://schemas.microsoft.com/office/drawing/2014/main" id="{1F0FDEBC-8EED-449C-B34B-597DEDCDB312}"/>
                    </a:ext>
                  </a:extLst>
                </p14:cNvPr>
                <p14:cNvContentPartPr/>
                <p14:nvPr/>
              </p14:nvContentPartPr>
              <p14:xfrm>
                <a:off x="5214886" y="168434"/>
                <a:ext cx="148320" cy="221040"/>
              </p14:xfrm>
            </p:contentPart>
          </mc:Choice>
          <mc:Fallback xmlns="">
            <p:pic>
              <p:nvPicPr>
                <p:cNvPr id="699" name="Freihand 698">
                  <a:extLst>
                    <a:ext uri="{FF2B5EF4-FFF2-40B4-BE49-F238E27FC236}">
                      <a16:creationId xmlns:a16="http://schemas.microsoft.com/office/drawing/2014/main" id="{1F0FDEBC-8EED-449C-B34B-597DEDCDB312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5206246" y="159794"/>
                  <a:ext cx="1659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1">
              <p14:nvContentPartPr>
                <p14:cNvPr id="700" name="Freihand 699">
                  <a:extLst>
                    <a:ext uri="{FF2B5EF4-FFF2-40B4-BE49-F238E27FC236}">
                      <a16:creationId xmlns:a16="http://schemas.microsoft.com/office/drawing/2014/main" id="{16F80A53-87DC-49BB-B435-BE6CBFD164CC}"/>
                    </a:ext>
                  </a:extLst>
                </p14:cNvPr>
                <p14:cNvContentPartPr/>
                <p14:nvPr/>
              </p14:nvContentPartPr>
              <p14:xfrm>
                <a:off x="5217046" y="282194"/>
                <a:ext cx="181080" cy="29520"/>
              </p14:xfrm>
            </p:contentPart>
          </mc:Choice>
          <mc:Fallback xmlns="">
            <p:pic>
              <p:nvPicPr>
                <p:cNvPr id="700" name="Freihand 699">
                  <a:extLst>
                    <a:ext uri="{FF2B5EF4-FFF2-40B4-BE49-F238E27FC236}">
                      <a16:creationId xmlns:a16="http://schemas.microsoft.com/office/drawing/2014/main" id="{16F80A53-87DC-49BB-B435-BE6CBFD164CC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5208046" y="273554"/>
                  <a:ext cx="198720" cy="4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5" name="Gruppieren 714">
            <a:extLst>
              <a:ext uri="{FF2B5EF4-FFF2-40B4-BE49-F238E27FC236}">
                <a16:creationId xmlns:a16="http://schemas.microsoft.com/office/drawing/2014/main" id="{1E519458-1D51-4A40-9111-F3B5BFBCB526}"/>
              </a:ext>
            </a:extLst>
          </p:cNvPr>
          <p:cNvGrpSpPr/>
          <p:nvPr/>
        </p:nvGrpSpPr>
        <p:grpSpPr>
          <a:xfrm>
            <a:off x="9804166" y="142154"/>
            <a:ext cx="990000" cy="251640"/>
            <a:chOff x="9804166" y="142154"/>
            <a:chExt cx="990000" cy="25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3">
              <p14:nvContentPartPr>
                <p14:cNvPr id="702" name="Freihand 701">
                  <a:extLst>
                    <a:ext uri="{FF2B5EF4-FFF2-40B4-BE49-F238E27FC236}">
                      <a16:creationId xmlns:a16="http://schemas.microsoft.com/office/drawing/2014/main" id="{44C8DC01-B37E-4AB2-BF67-3D3622026B76}"/>
                    </a:ext>
                  </a:extLst>
                </p14:cNvPr>
                <p14:cNvContentPartPr/>
                <p14:nvPr/>
              </p14:nvContentPartPr>
              <p14:xfrm>
                <a:off x="9804166" y="151154"/>
                <a:ext cx="19800" cy="242640"/>
              </p14:xfrm>
            </p:contentPart>
          </mc:Choice>
          <mc:Fallback xmlns="">
            <p:pic>
              <p:nvPicPr>
                <p:cNvPr id="702" name="Freihand 701">
                  <a:extLst>
                    <a:ext uri="{FF2B5EF4-FFF2-40B4-BE49-F238E27FC236}">
                      <a16:creationId xmlns:a16="http://schemas.microsoft.com/office/drawing/2014/main" id="{44C8DC01-B37E-4AB2-BF67-3D3622026B76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9795526" y="142154"/>
                  <a:ext cx="374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5">
              <p14:nvContentPartPr>
                <p14:cNvPr id="703" name="Freihand 702">
                  <a:extLst>
                    <a:ext uri="{FF2B5EF4-FFF2-40B4-BE49-F238E27FC236}">
                      <a16:creationId xmlns:a16="http://schemas.microsoft.com/office/drawing/2014/main" id="{47987DF0-C39C-4D1A-828C-27ECE280E37F}"/>
                    </a:ext>
                  </a:extLst>
                </p14:cNvPr>
                <p14:cNvContentPartPr/>
                <p14:nvPr/>
              </p14:nvContentPartPr>
              <p14:xfrm>
                <a:off x="9893806" y="258074"/>
                <a:ext cx="124920" cy="120600"/>
              </p14:xfrm>
            </p:contentPart>
          </mc:Choice>
          <mc:Fallback xmlns="">
            <p:pic>
              <p:nvPicPr>
                <p:cNvPr id="703" name="Freihand 702">
                  <a:extLst>
                    <a:ext uri="{FF2B5EF4-FFF2-40B4-BE49-F238E27FC236}">
                      <a16:creationId xmlns:a16="http://schemas.microsoft.com/office/drawing/2014/main" id="{47987DF0-C39C-4D1A-828C-27ECE280E37F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9884806" y="249434"/>
                  <a:ext cx="1425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7">
              <p14:nvContentPartPr>
                <p14:cNvPr id="705" name="Freihand 704">
                  <a:extLst>
                    <a:ext uri="{FF2B5EF4-FFF2-40B4-BE49-F238E27FC236}">
                      <a16:creationId xmlns:a16="http://schemas.microsoft.com/office/drawing/2014/main" id="{9C0A67D2-A5C3-4C90-8866-4FB2A942A107}"/>
                    </a:ext>
                  </a:extLst>
                </p14:cNvPr>
                <p14:cNvContentPartPr/>
                <p14:nvPr/>
              </p14:nvContentPartPr>
              <p14:xfrm>
                <a:off x="10072006" y="142154"/>
                <a:ext cx="15840" cy="243720"/>
              </p14:xfrm>
            </p:contentPart>
          </mc:Choice>
          <mc:Fallback xmlns="">
            <p:pic>
              <p:nvPicPr>
                <p:cNvPr id="705" name="Freihand 704">
                  <a:extLst>
                    <a:ext uri="{FF2B5EF4-FFF2-40B4-BE49-F238E27FC236}">
                      <a16:creationId xmlns:a16="http://schemas.microsoft.com/office/drawing/2014/main" id="{9C0A67D2-A5C3-4C90-8866-4FB2A942A107}"/>
                    </a:ext>
                  </a:extLst>
                </p:cNvPr>
                <p:cNvPicPr/>
                <p:nvPr/>
              </p:nvPicPr>
              <p:blipFill>
                <a:blip r:embed="rId698"/>
                <a:stretch>
                  <a:fillRect/>
                </a:stretch>
              </p:blipFill>
              <p:spPr>
                <a:xfrm>
                  <a:off x="10063366" y="133514"/>
                  <a:ext cx="334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9">
              <p14:nvContentPartPr>
                <p14:cNvPr id="706" name="Freihand 705">
                  <a:extLst>
                    <a:ext uri="{FF2B5EF4-FFF2-40B4-BE49-F238E27FC236}">
                      <a16:creationId xmlns:a16="http://schemas.microsoft.com/office/drawing/2014/main" id="{7A53C7C8-6E18-4475-9C72-EFD6E346124E}"/>
                    </a:ext>
                  </a:extLst>
                </p14:cNvPr>
                <p14:cNvContentPartPr/>
                <p14:nvPr/>
              </p14:nvContentPartPr>
              <p14:xfrm>
                <a:off x="10033486" y="216674"/>
                <a:ext cx="109080" cy="7560"/>
              </p14:xfrm>
            </p:contentPart>
          </mc:Choice>
          <mc:Fallback xmlns="">
            <p:pic>
              <p:nvPicPr>
                <p:cNvPr id="706" name="Freihand 705">
                  <a:extLst>
                    <a:ext uri="{FF2B5EF4-FFF2-40B4-BE49-F238E27FC236}">
                      <a16:creationId xmlns:a16="http://schemas.microsoft.com/office/drawing/2014/main" id="{7A53C7C8-6E18-4475-9C72-EFD6E346124E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10024486" y="208034"/>
                  <a:ext cx="1267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1">
              <p14:nvContentPartPr>
                <p14:cNvPr id="707" name="Freihand 706">
                  <a:extLst>
                    <a:ext uri="{FF2B5EF4-FFF2-40B4-BE49-F238E27FC236}">
                      <a16:creationId xmlns:a16="http://schemas.microsoft.com/office/drawing/2014/main" id="{7070CDE2-08FD-4C66-87CE-1BF1E3BD1FE1}"/>
                    </a:ext>
                  </a:extLst>
                </p14:cNvPr>
                <p14:cNvContentPartPr/>
                <p14:nvPr/>
              </p14:nvContentPartPr>
              <p14:xfrm>
                <a:off x="10140766" y="271394"/>
                <a:ext cx="98280" cy="113760"/>
              </p14:xfrm>
            </p:contentPart>
          </mc:Choice>
          <mc:Fallback xmlns="">
            <p:pic>
              <p:nvPicPr>
                <p:cNvPr id="707" name="Freihand 706">
                  <a:extLst>
                    <a:ext uri="{FF2B5EF4-FFF2-40B4-BE49-F238E27FC236}">
                      <a16:creationId xmlns:a16="http://schemas.microsoft.com/office/drawing/2014/main" id="{7070CDE2-08FD-4C66-87CE-1BF1E3BD1FE1}"/>
                    </a:ext>
                  </a:extLst>
                </p:cNvPr>
                <p:cNvPicPr/>
                <p:nvPr/>
              </p:nvPicPr>
              <p:blipFill>
                <a:blip r:embed="rId702"/>
                <a:stretch>
                  <a:fillRect/>
                </a:stretch>
              </p:blipFill>
              <p:spPr>
                <a:xfrm>
                  <a:off x="10132126" y="262394"/>
                  <a:ext cx="1159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3">
              <p14:nvContentPartPr>
                <p14:cNvPr id="709" name="Freihand 708">
                  <a:extLst>
                    <a:ext uri="{FF2B5EF4-FFF2-40B4-BE49-F238E27FC236}">
                      <a16:creationId xmlns:a16="http://schemas.microsoft.com/office/drawing/2014/main" id="{B15BEFB1-3B35-4EDD-9718-0E87ACF316FD}"/>
                    </a:ext>
                  </a:extLst>
                </p14:cNvPr>
                <p14:cNvContentPartPr/>
                <p14:nvPr/>
              </p14:nvContentPartPr>
              <p14:xfrm>
                <a:off x="10231126" y="272834"/>
                <a:ext cx="116640" cy="99360"/>
              </p14:xfrm>
            </p:contentPart>
          </mc:Choice>
          <mc:Fallback xmlns="">
            <p:pic>
              <p:nvPicPr>
                <p:cNvPr id="709" name="Freihand 708">
                  <a:extLst>
                    <a:ext uri="{FF2B5EF4-FFF2-40B4-BE49-F238E27FC236}">
                      <a16:creationId xmlns:a16="http://schemas.microsoft.com/office/drawing/2014/main" id="{B15BEFB1-3B35-4EDD-9718-0E87ACF316FD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10222486" y="263834"/>
                  <a:ext cx="1342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5">
              <p14:nvContentPartPr>
                <p14:cNvPr id="710" name="Freihand 709">
                  <a:extLst>
                    <a:ext uri="{FF2B5EF4-FFF2-40B4-BE49-F238E27FC236}">
                      <a16:creationId xmlns:a16="http://schemas.microsoft.com/office/drawing/2014/main" id="{7242175B-9ADB-42D6-84A4-C82C6C17244F}"/>
                    </a:ext>
                  </a:extLst>
                </p14:cNvPr>
                <p14:cNvContentPartPr/>
                <p14:nvPr/>
              </p14:nvContentPartPr>
              <p14:xfrm>
                <a:off x="10367206" y="282554"/>
                <a:ext cx="23400" cy="107640"/>
              </p14:xfrm>
            </p:contentPart>
          </mc:Choice>
          <mc:Fallback xmlns="">
            <p:pic>
              <p:nvPicPr>
                <p:cNvPr id="710" name="Freihand 709">
                  <a:extLst>
                    <a:ext uri="{FF2B5EF4-FFF2-40B4-BE49-F238E27FC236}">
                      <a16:creationId xmlns:a16="http://schemas.microsoft.com/office/drawing/2014/main" id="{7242175B-9ADB-42D6-84A4-C82C6C17244F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10358206" y="273914"/>
                  <a:ext cx="410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7">
              <p14:nvContentPartPr>
                <p14:cNvPr id="711" name="Freihand 710">
                  <a:extLst>
                    <a:ext uri="{FF2B5EF4-FFF2-40B4-BE49-F238E27FC236}">
                      <a16:creationId xmlns:a16="http://schemas.microsoft.com/office/drawing/2014/main" id="{BC9C04F5-AA9E-472D-9563-57902A40A67C}"/>
                    </a:ext>
                  </a:extLst>
                </p14:cNvPr>
                <p14:cNvContentPartPr/>
                <p14:nvPr/>
              </p14:nvContentPartPr>
              <p14:xfrm>
                <a:off x="10432726" y="267074"/>
                <a:ext cx="132480" cy="107640"/>
              </p14:xfrm>
            </p:contentPart>
          </mc:Choice>
          <mc:Fallback xmlns="">
            <p:pic>
              <p:nvPicPr>
                <p:cNvPr id="711" name="Freihand 710">
                  <a:extLst>
                    <a:ext uri="{FF2B5EF4-FFF2-40B4-BE49-F238E27FC236}">
                      <a16:creationId xmlns:a16="http://schemas.microsoft.com/office/drawing/2014/main" id="{BC9C04F5-AA9E-472D-9563-57902A40A67C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10424086" y="258074"/>
                  <a:ext cx="1501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9">
              <p14:nvContentPartPr>
                <p14:cNvPr id="712" name="Freihand 711">
                  <a:extLst>
                    <a:ext uri="{FF2B5EF4-FFF2-40B4-BE49-F238E27FC236}">
                      <a16:creationId xmlns:a16="http://schemas.microsoft.com/office/drawing/2014/main" id="{97C93501-7B28-49C6-B68D-0B39584603A7}"/>
                    </a:ext>
                  </a:extLst>
                </p14:cNvPr>
                <p14:cNvContentPartPr/>
                <p14:nvPr/>
              </p14:nvContentPartPr>
              <p14:xfrm>
                <a:off x="10598326" y="249074"/>
                <a:ext cx="110520" cy="128160"/>
              </p14:xfrm>
            </p:contentPart>
          </mc:Choice>
          <mc:Fallback xmlns="">
            <p:pic>
              <p:nvPicPr>
                <p:cNvPr id="712" name="Freihand 711">
                  <a:extLst>
                    <a:ext uri="{FF2B5EF4-FFF2-40B4-BE49-F238E27FC236}">
                      <a16:creationId xmlns:a16="http://schemas.microsoft.com/office/drawing/2014/main" id="{97C93501-7B28-49C6-B68D-0B39584603A7}"/>
                    </a:ext>
                  </a:extLst>
                </p:cNvPr>
                <p:cNvPicPr/>
                <p:nvPr/>
              </p:nvPicPr>
              <p:blipFill>
                <a:blip r:embed="rId710"/>
                <a:stretch>
                  <a:fillRect/>
                </a:stretch>
              </p:blipFill>
              <p:spPr>
                <a:xfrm>
                  <a:off x="10589326" y="240434"/>
                  <a:ext cx="1281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1">
              <p14:nvContentPartPr>
                <p14:cNvPr id="713" name="Freihand 712">
                  <a:extLst>
                    <a:ext uri="{FF2B5EF4-FFF2-40B4-BE49-F238E27FC236}">
                      <a16:creationId xmlns:a16="http://schemas.microsoft.com/office/drawing/2014/main" id="{18F20F1A-7B88-4413-9A60-9D8941EDF37C}"/>
                    </a:ext>
                  </a:extLst>
                </p14:cNvPr>
                <p14:cNvContentPartPr/>
                <p14:nvPr/>
              </p14:nvContentPartPr>
              <p14:xfrm>
                <a:off x="10740166" y="149354"/>
                <a:ext cx="34920" cy="211320"/>
              </p14:xfrm>
            </p:contentPart>
          </mc:Choice>
          <mc:Fallback xmlns="">
            <p:pic>
              <p:nvPicPr>
                <p:cNvPr id="713" name="Freihand 712">
                  <a:extLst>
                    <a:ext uri="{FF2B5EF4-FFF2-40B4-BE49-F238E27FC236}">
                      <a16:creationId xmlns:a16="http://schemas.microsoft.com/office/drawing/2014/main" id="{18F20F1A-7B88-4413-9A60-9D8941EDF37C}"/>
                    </a:ext>
                  </a:extLst>
                </p:cNvPr>
                <p:cNvPicPr/>
                <p:nvPr/>
              </p:nvPicPr>
              <p:blipFill>
                <a:blip r:embed="rId712"/>
                <a:stretch>
                  <a:fillRect/>
                </a:stretch>
              </p:blipFill>
              <p:spPr>
                <a:xfrm>
                  <a:off x="10731166" y="140354"/>
                  <a:ext cx="525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3">
              <p14:nvContentPartPr>
                <p14:cNvPr id="714" name="Freihand 713">
                  <a:extLst>
                    <a:ext uri="{FF2B5EF4-FFF2-40B4-BE49-F238E27FC236}">
                      <a16:creationId xmlns:a16="http://schemas.microsoft.com/office/drawing/2014/main" id="{76DE028C-D821-41F8-A723-45261CA14827}"/>
                    </a:ext>
                  </a:extLst>
                </p14:cNvPr>
                <p14:cNvContentPartPr/>
                <p14:nvPr/>
              </p14:nvContentPartPr>
              <p14:xfrm>
                <a:off x="10720006" y="217034"/>
                <a:ext cx="74160" cy="14400"/>
              </p14:xfrm>
            </p:contentPart>
          </mc:Choice>
          <mc:Fallback xmlns="">
            <p:pic>
              <p:nvPicPr>
                <p:cNvPr id="714" name="Freihand 713">
                  <a:extLst>
                    <a:ext uri="{FF2B5EF4-FFF2-40B4-BE49-F238E27FC236}">
                      <a16:creationId xmlns:a16="http://schemas.microsoft.com/office/drawing/2014/main" id="{76DE028C-D821-41F8-A723-45261CA14827}"/>
                    </a:ext>
                  </a:extLst>
                </p:cNvPr>
                <p:cNvPicPr/>
                <p:nvPr/>
              </p:nvPicPr>
              <p:blipFill>
                <a:blip r:embed="rId714"/>
                <a:stretch>
                  <a:fillRect/>
                </a:stretch>
              </p:blipFill>
              <p:spPr>
                <a:xfrm>
                  <a:off x="10711006" y="208394"/>
                  <a:ext cx="9180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3" name="Gruppieren 722">
            <a:extLst>
              <a:ext uri="{FF2B5EF4-FFF2-40B4-BE49-F238E27FC236}">
                <a16:creationId xmlns:a16="http://schemas.microsoft.com/office/drawing/2014/main" id="{86F6618B-BFFB-4F2F-A417-F60F6A731A67}"/>
              </a:ext>
            </a:extLst>
          </p:cNvPr>
          <p:cNvGrpSpPr/>
          <p:nvPr/>
        </p:nvGrpSpPr>
        <p:grpSpPr>
          <a:xfrm>
            <a:off x="3066046" y="4233914"/>
            <a:ext cx="119520" cy="486000"/>
            <a:chOff x="3066046" y="4233914"/>
            <a:chExt cx="119520" cy="48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5">
              <p14:nvContentPartPr>
                <p14:cNvPr id="717" name="Freihand 716">
                  <a:extLst>
                    <a:ext uri="{FF2B5EF4-FFF2-40B4-BE49-F238E27FC236}">
                      <a16:creationId xmlns:a16="http://schemas.microsoft.com/office/drawing/2014/main" id="{11C6E316-DF5D-4910-A486-C071337F44A4}"/>
                    </a:ext>
                  </a:extLst>
                </p14:cNvPr>
                <p14:cNvContentPartPr/>
                <p14:nvPr/>
              </p14:nvContentPartPr>
              <p14:xfrm>
                <a:off x="3066046" y="4639994"/>
                <a:ext cx="13320" cy="79920"/>
              </p14:xfrm>
            </p:contentPart>
          </mc:Choice>
          <mc:Fallback xmlns="">
            <p:pic>
              <p:nvPicPr>
                <p:cNvPr id="717" name="Freihand 716">
                  <a:extLst>
                    <a:ext uri="{FF2B5EF4-FFF2-40B4-BE49-F238E27FC236}">
                      <a16:creationId xmlns:a16="http://schemas.microsoft.com/office/drawing/2014/main" id="{11C6E316-DF5D-4910-A486-C071337F44A4}"/>
                    </a:ext>
                  </a:extLst>
                </p:cNvPr>
                <p:cNvPicPr/>
                <p:nvPr/>
              </p:nvPicPr>
              <p:blipFill>
                <a:blip r:embed="rId716"/>
                <a:stretch>
                  <a:fillRect/>
                </a:stretch>
              </p:blipFill>
              <p:spPr>
                <a:xfrm>
                  <a:off x="3057406" y="4630994"/>
                  <a:ext cx="309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7">
              <p14:nvContentPartPr>
                <p14:cNvPr id="718" name="Freihand 717">
                  <a:extLst>
                    <a:ext uri="{FF2B5EF4-FFF2-40B4-BE49-F238E27FC236}">
                      <a16:creationId xmlns:a16="http://schemas.microsoft.com/office/drawing/2014/main" id="{24EAF5CF-2F02-468E-AA4A-2446FFC0540E}"/>
                    </a:ext>
                  </a:extLst>
                </p14:cNvPr>
                <p14:cNvContentPartPr/>
                <p14:nvPr/>
              </p14:nvContentPartPr>
              <p14:xfrm>
                <a:off x="3112846" y="4439114"/>
                <a:ext cx="20520" cy="98640"/>
              </p14:xfrm>
            </p:contentPart>
          </mc:Choice>
          <mc:Fallback xmlns="">
            <p:pic>
              <p:nvPicPr>
                <p:cNvPr id="718" name="Freihand 717">
                  <a:extLst>
                    <a:ext uri="{FF2B5EF4-FFF2-40B4-BE49-F238E27FC236}">
                      <a16:creationId xmlns:a16="http://schemas.microsoft.com/office/drawing/2014/main" id="{24EAF5CF-2F02-468E-AA4A-2446FFC0540E}"/>
                    </a:ext>
                  </a:extLst>
                </p:cNvPr>
                <p:cNvPicPr/>
                <p:nvPr/>
              </p:nvPicPr>
              <p:blipFill>
                <a:blip r:embed="rId718"/>
                <a:stretch>
                  <a:fillRect/>
                </a:stretch>
              </p:blipFill>
              <p:spPr>
                <a:xfrm>
                  <a:off x="3103846" y="4430474"/>
                  <a:ext cx="381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9">
              <p14:nvContentPartPr>
                <p14:cNvPr id="719" name="Freihand 718">
                  <a:extLst>
                    <a:ext uri="{FF2B5EF4-FFF2-40B4-BE49-F238E27FC236}">
                      <a16:creationId xmlns:a16="http://schemas.microsoft.com/office/drawing/2014/main" id="{40225530-20A2-4449-898D-133AD76FE83A}"/>
                    </a:ext>
                  </a:extLst>
                </p14:cNvPr>
                <p14:cNvContentPartPr/>
                <p14:nvPr/>
              </p14:nvContentPartPr>
              <p14:xfrm>
                <a:off x="3167206" y="4233914"/>
                <a:ext cx="18360" cy="76680"/>
              </p14:xfrm>
            </p:contentPart>
          </mc:Choice>
          <mc:Fallback xmlns="">
            <p:pic>
              <p:nvPicPr>
                <p:cNvPr id="719" name="Freihand 718">
                  <a:extLst>
                    <a:ext uri="{FF2B5EF4-FFF2-40B4-BE49-F238E27FC236}">
                      <a16:creationId xmlns:a16="http://schemas.microsoft.com/office/drawing/2014/main" id="{40225530-20A2-4449-898D-133AD76FE83A}"/>
                    </a:ext>
                  </a:extLst>
                </p:cNvPr>
                <p:cNvPicPr/>
                <p:nvPr/>
              </p:nvPicPr>
              <p:blipFill>
                <a:blip r:embed="rId720"/>
                <a:stretch>
                  <a:fillRect/>
                </a:stretch>
              </p:blipFill>
              <p:spPr>
                <a:xfrm>
                  <a:off x="3158206" y="4225274"/>
                  <a:ext cx="3600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4" name="Gruppieren 733">
            <a:extLst>
              <a:ext uri="{FF2B5EF4-FFF2-40B4-BE49-F238E27FC236}">
                <a16:creationId xmlns:a16="http://schemas.microsoft.com/office/drawing/2014/main" id="{21DE023A-074C-4B44-BF21-5CCBF73EBF69}"/>
              </a:ext>
            </a:extLst>
          </p:cNvPr>
          <p:cNvGrpSpPr/>
          <p:nvPr/>
        </p:nvGrpSpPr>
        <p:grpSpPr>
          <a:xfrm>
            <a:off x="3240646" y="2370554"/>
            <a:ext cx="613440" cy="1686960"/>
            <a:chOff x="3240646" y="2370554"/>
            <a:chExt cx="613440" cy="168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1">
              <p14:nvContentPartPr>
                <p14:cNvPr id="720" name="Freihand 719">
                  <a:extLst>
                    <a:ext uri="{FF2B5EF4-FFF2-40B4-BE49-F238E27FC236}">
                      <a16:creationId xmlns:a16="http://schemas.microsoft.com/office/drawing/2014/main" id="{755CFEBA-EC8D-4059-8F5C-11C1CBB5A7E9}"/>
                    </a:ext>
                  </a:extLst>
                </p14:cNvPr>
                <p14:cNvContentPartPr/>
                <p14:nvPr/>
              </p14:nvContentPartPr>
              <p14:xfrm>
                <a:off x="3240646" y="4011434"/>
                <a:ext cx="15840" cy="46080"/>
              </p14:xfrm>
            </p:contentPart>
          </mc:Choice>
          <mc:Fallback xmlns="">
            <p:pic>
              <p:nvPicPr>
                <p:cNvPr id="720" name="Freihand 719">
                  <a:extLst>
                    <a:ext uri="{FF2B5EF4-FFF2-40B4-BE49-F238E27FC236}">
                      <a16:creationId xmlns:a16="http://schemas.microsoft.com/office/drawing/2014/main" id="{755CFEBA-EC8D-4059-8F5C-11C1CBB5A7E9}"/>
                    </a:ext>
                  </a:extLst>
                </p:cNvPr>
                <p:cNvPicPr/>
                <p:nvPr/>
              </p:nvPicPr>
              <p:blipFill>
                <a:blip r:embed="rId722"/>
                <a:stretch>
                  <a:fillRect/>
                </a:stretch>
              </p:blipFill>
              <p:spPr>
                <a:xfrm>
                  <a:off x="3232006" y="4002794"/>
                  <a:ext cx="334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3">
              <p14:nvContentPartPr>
                <p14:cNvPr id="721" name="Freihand 720">
                  <a:extLst>
                    <a:ext uri="{FF2B5EF4-FFF2-40B4-BE49-F238E27FC236}">
                      <a16:creationId xmlns:a16="http://schemas.microsoft.com/office/drawing/2014/main" id="{2907BB88-E998-49E3-899F-4021EDE383ED}"/>
                    </a:ext>
                  </a:extLst>
                </p14:cNvPr>
                <p14:cNvContentPartPr/>
                <p14:nvPr/>
              </p14:nvContentPartPr>
              <p14:xfrm>
                <a:off x="3314446" y="3850154"/>
                <a:ext cx="8280" cy="70200"/>
              </p14:xfrm>
            </p:contentPart>
          </mc:Choice>
          <mc:Fallback xmlns="">
            <p:pic>
              <p:nvPicPr>
                <p:cNvPr id="721" name="Freihand 720">
                  <a:extLst>
                    <a:ext uri="{FF2B5EF4-FFF2-40B4-BE49-F238E27FC236}">
                      <a16:creationId xmlns:a16="http://schemas.microsoft.com/office/drawing/2014/main" id="{2907BB88-E998-49E3-899F-4021EDE383ED}"/>
                    </a:ext>
                  </a:extLst>
                </p:cNvPr>
                <p:cNvPicPr/>
                <p:nvPr/>
              </p:nvPicPr>
              <p:blipFill>
                <a:blip r:embed="rId724"/>
                <a:stretch>
                  <a:fillRect/>
                </a:stretch>
              </p:blipFill>
              <p:spPr>
                <a:xfrm>
                  <a:off x="3305806" y="3841154"/>
                  <a:ext cx="259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5">
              <p14:nvContentPartPr>
                <p14:cNvPr id="724" name="Freihand 723">
                  <a:extLst>
                    <a:ext uri="{FF2B5EF4-FFF2-40B4-BE49-F238E27FC236}">
                      <a16:creationId xmlns:a16="http://schemas.microsoft.com/office/drawing/2014/main" id="{F1DA4705-32AF-4A7C-9926-D14CE8001962}"/>
                    </a:ext>
                  </a:extLst>
                </p14:cNvPr>
                <p14:cNvContentPartPr/>
                <p14:nvPr/>
              </p14:nvContentPartPr>
              <p14:xfrm>
                <a:off x="3368806" y="3684194"/>
                <a:ext cx="11880" cy="57240"/>
              </p14:xfrm>
            </p:contentPart>
          </mc:Choice>
          <mc:Fallback xmlns="">
            <p:pic>
              <p:nvPicPr>
                <p:cNvPr id="724" name="Freihand 723">
                  <a:extLst>
                    <a:ext uri="{FF2B5EF4-FFF2-40B4-BE49-F238E27FC236}">
                      <a16:creationId xmlns:a16="http://schemas.microsoft.com/office/drawing/2014/main" id="{F1DA4705-32AF-4A7C-9926-D14CE8001962}"/>
                    </a:ext>
                  </a:extLst>
                </p:cNvPr>
                <p:cNvPicPr/>
                <p:nvPr/>
              </p:nvPicPr>
              <p:blipFill>
                <a:blip r:embed="rId726"/>
                <a:stretch>
                  <a:fillRect/>
                </a:stretch>
              </p:blipFill>
              <p:spPr>
                <a:xfrm>
                  <a:off x="3359806" y="3675194"/>
                  <a:ext cx="295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7">
              <p14:nvContentPartPr>
                <p14:cNvPr id="725" name="Freihand 724">
                  <a:extLst>
                    <a:ext uri="{FF2B5EF4-FFF2-40B4-BE49-F238E27FC236}">
                      <a16:creationId xmlns:a16="http://schemas.microsoft.com/office/drawing/2014/main" id="{454813E3-DA83-4CCC-B6D9-D10EDF5D192F}"/>
                    </a:ext>
                  </a:extLst>
                </p14:cNvPr>
                <p14:cNvContentPartPr/>
                <p14:nvPr/>
              </p14:nvContentPartPr>
              <p14:xfrm>
                <a:off x="3423166" y="3516074"/>
                <a:ext cx="27360" cy="70200"/>
              </p14:xfrm>
            </p:contentPart>
          </mc:Choice>
          <mc:Fallback xmlns="">
            <p:pic>
              <p:nvPicPr>
                <p:cNvPr id="725" name="Freihand 724">
                  <a:extLst>
                    <a:ext uri="{FF2B5EF4-FFF2-40B4-BE49-F238E27FC236}">
                      <a16:creationId xmlns:a16="http://schemas.microsoft.com/office/drawing/2014/main" id="{454813E3-DA83-4CCC-B6D9-D10EDF5D192F}"/>
                    </a:ext>
                  </a:extLst>
                </p:cNvPr>
                <p:cNvPicPr/>
                <p:nvPr/>
              </p:nvPicPr>
              <p:blipFill>
                <a:blip r:embed="rId728"/>
                <a:stretch>
                  <a:fillRect/>
                </a:stretch>
              </p:blipFill>
              <p:spPr>
                <a:xfrm>
                  <a:off x="3414166" y="3507434"/>
                  <a:ext cx="45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9">
              <p14:nvContentPartPr>
                <p14:cNvPr id="727" name="Freihand 726">
                  <a:extLst>
                    <a:ext uri="{FF2B5EF4-FFF2-40B4-BE49-F238E27FC236}">
                      <a16:creationId xmlns:a16="http://schemas.microsoft.com/office/drawing/2014/main" id="{BEEAA5BA-A47E-4148-9B6F-6EFD0255BD6E}"/>
                    </a:ext>
                  </a:extLst>
                </p14:cNvPr>
                <p14:cNvContentPartPr/>
                <p14:nvPr/>
              </p14:nvContentPartPr>
              <p14:xfrm>
                <a:off x="3477526" y="3361274"/>
                <a:ext cx="19800" cy="74520"/>
              </p14:xfrm>
            </p:contentPart>
          </mc:Choice>
          <mc:Fallback xmlns="">
            <p:pic>
              <p:nvPicPr>
                <p:cNvPr id="727" name="Freihand 726">
                  <a:extLst>
                    <a:ext uri="{FF2B5EF4-FFF2-40B4-BE49-F238E27FC236}">
                      <a16:creationId xmlns:a16="http://schemas.microsoft.com/office/drawing/2014/main" id="{BEEAA5BA-A47E-4148-9B6F-6EFD0255BD6E}"/>
                    </a:ext>
                  </a:extLst>
                </p:cNvPr>
                <p:cNvPicPr/>
                <p:nvPr/>
              </p:nvPicPr>
              <p:blipFill>
                <a:blip r:embed="rId730"/>
                <a:stretch>
                  <a:fillRect/>
                </a:stretch>
              </p:blipFill>
              <p:spPr>
                <a:xfrm>
                  <a:off x="3468526" y="3352274"/>
                  <a:ext cx="374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1">
              <p14:nvContentPartPr>
                <p14:cNvPr id="728" name="Freihand 727">
                  <a:extLst>
                    <a:ext uri="{FF2B5EF4-FFF2-40B4-BE49-F238E27FC236}">
                      <a16:creationId xmlns:a16="http://schemas.microsoft.com/office/drawing/2014/main" id="{174352E0-52C3-4B28-8154-F2750F009050}"/>
                    </a:ext>
                  </a:extLst>
                </p14:cNvPr>
                <p14:cNvContentPartPr/>
                <p14:nvPr/>
              </p14:nvContentPartPr>
              <p14:xfrm>
                <a:off x="3543406" y="3147434"/>
                <a:ext cx="19800" cy="85320"/>
              </p14:xfrm>
            </p:contentPart>
          </mc:Choice>
          <mc:Fallback xmlns="">
            <p:pic>
              <p:nvPicPr>
                <p:cNvPr id="728" name="Freihand 727">
                  <a:extLst>
                    <a:ext uri="{FF2B5EF4-FFF2-40B4-BE49-F238E27FC236}">
                      <a16:creationId xmlns:a16="http://schemas.microsoft.com/office/drawing/2014/main" id="{174352E0-52C3-4B28-8154-F2750F009050}"/>
                    </a:ext>
                  </a:extLst>
                </p:cNvPr>
                <p:cNvPicPr/>
                <p:nvPr/>
              </p:nvPicPr>
              <p:blipFill>
                <a:blip r:embed="rId732"/>
                <a:stretch>
                  <a:fillRect/>
                </a:stretch>
              </p:blipFill>
              <p:spPr>
                <a:xfrm>
                  <a:off x="3534406" y="3138434"/>
                  <a:ext cx="374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3">
              <p14:nvContentPartPr>
                <p14:cNvPr id="729" name="Freihand 728">
                  <a:extLst>
                    <a:ext uri="{FF2B5EF4-FFF2-40B4-BE49-F238E27FC236}">
                      <a16:creationId xmlns:a16="http://schemas.microsoft.com/office/drawing/2014/main" id="{6AF9C733-30D0-40E8-9825-F1808B4951F8}"/>
                    </a:ext>
                  </a:extLst>
                </p14:cNvPr>
                <p14:cNvContentPartPr/>
                <p14:nvPr/>
              </p14:nvContentPartPr>
              <p14:xfrm>
                <a:off x="3605326" y="2970674"/>
                <a:ext cx="23760" cy="102960"/>
              </p14:xfrm>
            </p:contentPart>
          </mc:Choice>
          <mc:Fallback xmlns="">
            <p:pic>
              <p:nvPicPr>
                <p:cNvPr id="729" name="Freihand 728">
                  <a:extLst>
                    <a:ext uri="{FF2B5EF4-FFF2-40B4-BE49-F238E27FC236}">
                      <a16:creationId xmlns:a16="http://schemas.microsoft.com/office/drawing/2014/main" id="{6AF9C733-30D0-40E8-9825-F1808B4951F8}"/>
                    </a:ext>
                  </a:extLst>
                </p:cNvPr>
                <p:cNvPicPr/>
                <p:nvPr/>
              </p:nvPicPr>
              <p:blipFill>
                <a:blip r:embed="rId734"/>
                <a:stretch>
                  <a:fillRect/>
                </a:stretch>
              </p:blipFill>
              <p:spPr>
                <a:xfrm>
                  <a:off x="3596686" y="2961674"/>
                  <a:ext cx="41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5">
              <p14:nvContentPartPr>
                <p14:cNvPr id="730" name="Freihand 729">
                  <a:extLst>
                    <a:ext uri="{FF2B5EF4-FFF2-40B4-BE49-F238E27FC236}">
                      <a16:creationId xmlns:a16="http://schemas.microsoft.com/office/drawing/2014/main" id="{9F394D34-5CA0-43CB-905B-0BE676135696}"/>
                    </a:ext>
                  </a:extLst>
                </p14:cNvPr>
                <p14:cNvContentPartPr/>
                <p14:nvPr/>
              </p14:nvContentPartPr>
              <p14:xfrm>
                <a:off x="3659686" y="2818034"/>
                <a:ext cx="23760" cy="72360"/>
              </p14:xfrm>
            </p:contentPart>
          </mc:Choice>
          <mc:Fallback xmlns="">
            <p:pic>
              <p:nvPicPr>
                <p:cNvPr id="730" name="Freihand 729">
                  <a:extLst>
                    <a:ext uri="{FF2B5EF4-FFF2-40B4-BE49-F238E27FC236}">
                      <a16:creationId xmlns:a16="http://schemas.microsoft.com/office/drawing/2014/main" id="{9F394D34-5CA0-43CB-905B-0BE676135696}"/>
                    </a:ext>
                  </a:extLst>
                </p:cNvPr>
                <p:cNvPicPr/>
                <p:nvPr/>
              </p:nvPicPr>
              <p:blipFill>
                <a:blip r:embed="rId736"/>
                <a:stretch>
                  <a:fillRect/>
                </a:stretch>
              </p:blipFill>
              <p:spPr>
                <a:xfrm>
                  <a:off x="3651046" y="2809034"/>
                  <a:ext cx="414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7">
              <p14:nvContentPartPr>
                <p14:cNvPr id="731" name="Freihand 730">
                  <a:extLst>
                    <a:ext uri="{FF2B5EF4-FFF2-40B4-BE49-F238E27FC236}">
                      <a16:creationId xmlns:a16="http://schemas.microsoft.com/office/drawing/2014/main" id="{9A6B1088-68DA-44F4-8D01-5267E0EF35D7}"/>
                    </a:ext>
                  </a:extLst>
                </p14:cNvPr>
                <p14:cNvContentPartPr/>
                <p14:nvPr/>
              </p14:nvContentPartPr>
              <p14:xfrm>
                <a:off x="3706126" y="2662874"/>
                <a:ext cx="27720" cy="74520"/>
              </p14:xfrm>
            </p:contentPart>
          </mc:Choice>
          <mc:Fallback xmlns="">
            <p:pic>
              <p:nvPicPr>
                <p:cNvPr id="731" name="Freihand 730">
                  <a:extLst>
                    <a:ext uri="{FF2B5EF4-FFF2-40B4-BE49-F238E27FC236}">
                      <a16:creationId xmlns:a16="http://schemas.microsoft.com/office/drawing/2014/main" id="{9A6B1088-68DA-44F4-8D01-5267E0EF35D7}"/>
                    </a:ext>
                  </a:extLst>
                </p:cNvPr>
                <p:cNvPicPr/>
                <p:nvPr/>
              </p:nvPicPr>
              <p:blipFill>
                <a:blip r:embed="rId738"/>
                <a:stretch>
                  <a:fillRect/>
                </a:stretch>
              </p:blipFill>
              <p:spPr>
                <a:xfrm>
                  <a:off x="3697486" y="2654234"/>
                  <a:ext cx="453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9">
              <p14:nvContentPartPr>
                <p14:cNvPr id="732" name="Freihand 731">
                  <a:extLst>
                    <a:ext uri="{FF2B5EF4-FFF2-40B4-BE49-F238E27FC236}">
                      <a16:creationId xmlns:a16="http://schemas.microsoft.com/office/drawing/2014/main" id="{82BB0564-1BDB-4E2D-96D9-3B0E5C77D181}"/>
                    </a:ext>
                  </a:extLst>
                </p14:cNvPr>
                <p14:cNvContentPartPr/>
                <p14:nvPr/>
              </p14:nvContentPartPr>
              <p14:xfrm>
                <a:off x="3764446" y="2538674"/>
                <a:ext cx="15840" cy="39600"/>
              </p14:xfrm>
            </p:contentPart>
          </mc:Choice>
          <mc:Fallback xmlns="">
            <p:pic>
              <p:nvPicPr>
                <p:cNvPr id="732" name="Freihand 731">
                  <a:extLst>
                    <a:ext uri="{FF2B5EF4-FFF2-40B4-BE49-F238E27FC236}">
                      <a16:creationId xmlns:a16="http://schemas.microsoft.com/office/drawing/2014/main" id="{82BB0564-1BDB-4E2D-96D9-3B0E5C77D181}"/>
                    </a:ext>
                  </a:extLst>
                </p:cNvPr>
                <p:cNvPicPr/>
                <p:nvPr/>
              </p:nvPicPr>
              <p:blipFill>
                <a:blip r:embed="rId740"/>
                <a:stretch>
                  <a:fillRect/>
                </a:stretch>
              </p:blipFill>
              <p:spPr>
                <a:xfrm>
                  <a:off x="3755446" y="2529674"/>
                  <a:ext cx="334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1">
              <p14:nvContentPartPr>
                <p14:cNvPr id="733" name="Freihand 732">
                  <a:extLst>
                    <a:ext uri="{FF2B5EF4-FFF2-40B4-BE49-F238E27FC236}">
                      <a16:creationId xmlns:a16="http://schemas.microsoft.com/office/drawing/2014/main" id="{A501DD65-477E-4204-ACD9-68A2B2CEEF43}"/>
                    </a:ext>
                  </a:extLst>
                </p14:cNvPr>
                <p14:cNvContentPartPr/>
                <p14:nvPr/>
              </p14:nvContentPartPr>
              <p14:xfrm>
                <a:off x="3822406" y="2370554"/>
                <a:ext cx="31680" cy="59400"/>
              </p14:xfrm>
            </p:contentPart>
          </mc:Choice>
          <mc:Fallback xmlns="">
            <p:pic>
              <p:nvPicPr>
                <p:cNvPr id="733" name="Freihand 732">
                  <a:extLst>
                    <a:ext uri="{FF2B5EF4-FFF2-40B4-BE49-F238E27FC236}">
                      <a16:creationId xmlns:a16="http://schemas.microsoft.com/office/drawing/2014/main" id="{A501DD65-477E-4204-ACD9-68A2B2CEEF43}"/>
                    </a:ext>
                  </a:extLst>
                </p:cNvPr>
                <p:cNvPicPr/>
                <p:nvPr/>
              </p:nvPicPr>
              <p:blipFill>
                <a:blip r:embed="rId742"/>
                <a:stretch>
                  <a:fillRect/>
                </a:stretch>
              </p:blipFill>
              <p:spPr>
                <a:xfrm>
                  <a:off x="3813766" y="2361554"/>
                  <a:ext cx="49320" cy="7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1" name="Gruppieren 740">
            <a:extLst>
              <a:ext uri="{FF2B5EF4-FFF2-40B4-BE49-F238E27FC236}">
                <a16:creationId xmlns:a16="http://schemas.microsoft.com/office/drawing/2014/main" id="{C11E8823-E02E-48EC-A4BA-37CEAAEB78FD}"/>
              </a:ext>
            </a:extLst>
          </p:cNvPr>
          <p:cNvGrpSpPr/>
          <p:nvPr/>
        </p:nvGrpSpPr>
        <p:grpSpPr>
          <a:xfrm>
            <a:off x="4105726" y="2324834"/>
            <a:ext cx="25200" cy="298800"/>
            <a:chOff x="4105726" y="2324834"/>
            <a:chExt cx="25200" cy="29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3">
              <p14:nvContentPartPr>
                <p14:cNvPr id="735" name="Freihand 734">
                  <a:extLst>
                    <a:ext uri="{FF2B5EF4-FFF2-40B4-BE49-F238E27FC236}">
                      <a16:creationId xmlns:a16="http://schemas.microsoft.com/office/drawing/2014/main" id="{B0A89DCD-89FC-480C-A848-F18ED02F1260}"/>
                    </a:ext>
                  </a:extLst>
                </p14:cNvPr>
                <p14:cNvContentPartPr/>
                <p14:nvPr/>
              </p14:nvContentPartPr>
              <p14:xfrm>
                <a:off x="4105726" y="2324834"/>
                <a:ext cx="11880" cy="92160"/>
              </p14:xfrm>
            </p:contentPart>
          </mc:Choice>
          <mc:Fallback xmlns="">
            <p:pic>
              <p:nvPicPr>
                <p:cNvPr id="735" name="Freihand 734">
                  <a:extLst>
                    <a:ext uri="{FF2B5EF4-FFF2-40B4-BE49-F238E27FC236}">
                      <a16:creationId xmlns:a16="http://schemas.microsoft.com/office/drawing/2014/main" id="{B0A89DCD-89FC-480C-A848-F18ED02F1260}"/>
                    </a:ext>
                  </a:extLst>
                </p:cNvPr>
                <p:cNvPicPr/>
                <p:nvPr/>
              </p:nvPicPr>
              <p:blipFill>
                <a:blip r:embed="rId744"/>
                <a:stretch>
                  <a:fillRect/>
                </a:stretch>
              </p:blipFill>
              <p:spPr>
                <a:xfrm>
                  <a:off x="4097086" y="2315834"/>
                  <a:ext cx="295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5">
              <p14:nvContentPartPr>
                <p14:cNvPr id="736" name="Freihand 735">
                  <a:extLst>
                    <a:ext uri="{FF2B5EF4-FFF2-40B4-BE49-F238E27FC236}">
                      <a16:creationId xmlns:a16="http://schemas.microsoft.com/office/drawing/2014/main" id="{29D514B4-FF2B-4C31-AE1D-E6D45AEE0965}"/>
                    </a:ext>
                  </a:extLst>
                </p14:cNvPr>
                <p14:cNvContentPartPr/>
                <p14:nvPr/>
              </p14:nvContentPartPr>
              <p14:xfrm>
                <a:off x="4125166" y="2531474"/>
                <a:ext cx="5760" cy="92160"/>
              </p14:xfrm>
            </p:contentPart>
          </mc:Choice>
          <mc:Fallback xmlns="">
            <p:pic>
              <p:nvPicPr>
                <p:cNvPr id="736" name="Freihand 735">
                  <a:extLst>
                    <a:ext uri="{FF2B5EF4-FFF2-40B4-BE49-F238E27FC236}">
                      <a16:creationId xmlns:a16="http://schemas.microsoft.com/office/drawing/2014/main" id="{29D514B4-FF2B-4C31-AE1D-E6D45AEE0965}"/>
                    </a:ext>
                  </a:extLst>
                </p:cNvPr>
                <p:cNvPicPr/>
                <p:nvPr/>
              </p:nvPicPr>
              <p:blipFill>
                <a:blip r:embed="rId746"/>
                <a:stretch>
                  <a:fillRect/>
                </a:stretch>
              </p:blipFill>
              <p:spPr>
                <a:xfrm>
                  <a:off x="4116166" y="2522834"/>
                  <a:ext cx="23400" cy="10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7">
            <p14:nvContentPartPr>
              <p14:cNvPr id="737" name="Freihand 736">
                <a:extLst>
                  <a:ext uri="{FF2B5EF4-FFF2-40B4-BE49-F238E27FC236}">
                    <a16:creationId xmlns:a16="http://schemas.microsoft.com/office/drawing/2014/main" id="{D021CD7A-B0A1-4B0E-8E3D-762F63395C3D}"/>
                  </a:ext>
                </a:extLst>
              </p14:cNvPr>
              <p14:cNvContentPartPr/>
              <p14:nvPr/>
            </p14:nvContentPartPr>
            <p14:xfrm>
              <a:off x="4144246" y="2763314"/>
              <a:ext cx="6120" cy="111600"/>
            </p14:xfrm>
          </p:contentPart>
        </mc:Choice>
        <mc:Fallback xmlns="">
          <p:pic>
            <p:nvPicPr>
              <p:cNvPr id="737" name="Freihand 736">
                <a:extLst>
                  <a:ext uri="{FF2B5EF4-FFF2-40B4-BE49-F238E27FC236}">
                    <a16:creationId xmlns:a16="http://schemas.microsoft.com/office/drawing/2014/main" id="{D021CD7A-B0A1-4B0E-8E3D-762F63395C3D}"/>
                  </a:ext>
                </a:extLst>
              </p:cNvPr>
              <p:cNvPicPr/>
              <p:nvPr/>
            </p:nvPicPr>
            <p:blipFill>
              <a:blip r:embed="rId748"/>
              <a:stretch>
                <a:fillRect/>
              </a:stretch>
            </p:blipFill>
            <p:spPr>
              <a:xfrm>
                <a:off x="4135246" y="2754314"/>
                <a:ext cx="23760" cy="12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43" name="Gruppieren 742">
            <a:extLst>
              <a:ext uri="{FF2B5EF4-FFF2-40B4-BE49-F238E27FC236}">
                <a16:creationId xmlns:a16="http://schemas.microsoft.com/office/drawing/2014/main" id="{EA0E1553-D82D-4192-885B-AE2AA8569DD5}"/>
              </a:ext>
            </a:extLst>
          </p:cNvPr>
          <p:cNvGrpSpPr/>
          <p:nvPr/>
        </p:nvGrpSpPr>
        <p:grpSpPr>
          <a:xfrm>
            <a:off x="4164046" y="3025034"/>
            <a:ext cx="39240" cy="493560"/>
            <a:chOff x="4164046" y="3025034"/>
            <a:chExt cx="39240" cy="49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9">
              <p14:nvContentPartPr>
                <p14:cNvPr id="738" name="Freihand 737">
                  <a:extLst>
                    <a:ext uri="{FF2B5EF4-FFF2-40B4-BE49-F238E27FC236}">
                      <a16:creationId xmlns:a16="http://schemas.microsoft.com/office/drawing/2014/main" id="{6923CFE7-522A-42B4-8F9A-BF499123DC8E}"/>
                    </a:ext>
                  </a:extLst>
                </p14:cNvPr>
                <p14:cNvContentPartPr/>
                <p14:nvPr/>
              </p14:nvContentPartPr>
              <p14:xfrm>
                <a:off x="4164046" y="3025034"/>
                <a:ext cx="4320" cy="96480"/>
              </p14:xfrm>
            </p:contentPart>
          </mc:Choice>
          <mc:Fallback xmlns="">
            <p:pic>
              <p:nvPicPr>
                <p:cNvPr id="738" name="Freihand 737">
                  <a:extLst>
                    <a:ext uri="{FF2B5EF4-FFF2-40B4-BE49-F238E27FC236}">
                      <a16:creationId xmlns:a16="http://schemas.microsoft.com/office/drawing/2014/main" id="{6923CFE7-522A-42B4-8F9A-BF499123DC8E}"/>
                    </a:ext>
                  </a:extLst>
                </p:cNvPr>
                <p:cNvPicPr/>
                <p:nvPr/>
              </p:nvPicPr>
              <p:blipFill>
                <a:blip r:embed="rId750"/>
                <a:stretch>
                  <a:fillRect/>
                </a:stretch>
              </p:blipFill>
              <p:spPr>
                <a:xfrm>
                  <a:off x="4155046" y="3016394"/>
                  <a:ext cx="219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1">
              <p14:nvContentPartPr>
                <p14:cNvPr id="739" name="Freihand 738">
                  <a:extLst>
                    <a:ext uri="{FF2B5EF4-FFF2-40B4-BE49-F238E27FC236}">
                      <a16:creationId xmlns:a16="http://schemas.microsoft.com/office/drawing/2014/main" id="{B6B59729-27F1-4063-805C-A934F9022E37}"/>
                    </a:ext>
                  </a:extLst>
                </p14:cNvPr>
                <p14:cNvContentPartPr/>
                <p14:nvPr/>
              </p14:nvContentPartPr>
              <p14:xfrm>
                <a:off x="4179166" y="3182354"/>
                <a:ext cx="12600" cy="131400"/>
              </p14:xfrm>
            </p:contentPart>
          </mc:Choice>
          <mc:Fallback xmlns="">
            <p:pic>
              <p:nvPicPr>
                <p:cNvPr id="739" name="Freihand 738">
                  <a:extLst>
                    <a:ext uri="{FF2B5EF4-FFF2-40B4-BE49-F238E27FC236}">
                      <a16:creationId xmlns:a16="http://schemas.microsoft.com/office/drawing/2014/main" id="{B6B59729-27F1-4063-805C-A934F9022E37}"/>
                    </a:ext>
                  </a:extLst>
                </p:cNvPr>
                <p:cNvPicPr/>
                <p:nvPr/>
              </p:nvPicPr>
              <p:blipFill>
                <a:blip r:embed="rId752"/>
                <a:stretch>
                  <a:fillRect/>
                </a:stretch>
              </p:blipFill>
              <p:spPr>
                <a:xfrm>
                  <a:off x="4170166" y="3173354"/>
                  <a:ext cx="302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3">
              <p14:nvContentPartPr>
                <p14:cNvPr id="742" name="Freihand 741">
                  <a:extLst>
                    <a:ext uri="{FF2B5EF4-FFF2-40B4-BE49-F238E27FC236}">
                      <a16:creationId xmlns:a16="http://schemas.microsoft.com/office/drawing/2014/main" id="{3FE88DE6-F2CC-4F37-A2B7-61CAA17190A8}"/>
                    </a:ext>
                  </a:extLst>
                </p14:cNvPr>
                <p14:cNvContentPartPr/>
                <p14:nvPr/>
              </p14:nvContentPartPr>
              <p14:xfrm>
                <a:off x="4195006" y="3397994"/>
                <a:ext cx="8280" cy="120600"/>
              </p14:xfrm>
            </p:contentPart>
          </mc:Choice>
          <mc:Fallback xmlns="">
            <p:pic>
              <p:nvPicPr>
                <p:cNvPr id="742" name="Freihand 741">
                  <a:extLst>
                    <a:ext uri="{FF2B5EF4-FFF2-40B4-BE49-F238E27FC236}">
                      <a16:creationId xmlns:a16="http://schemas.microsoft.com/office/drawing/2014/main" id="{3FE88DE6-F2CC-4F37-A2B7-61CAA17190A8}"/>
                    </a:ext>
                  </a:extLst>
                </p:cNvPr>
                <p:cNvPicPr/>
                <p:nvPr/>
              </p:nvPicPr>
              <p:blipFill>
                <a:blip r:embed="rId754"/>
                <a:stretch>
                  <a:fillRect/>
                </a:stretch>
              </p:blipFill>
              <p:spPr>
                <a:xfrm>
                  <a:off x="4186366" y="3388994"/>
                  <a:ext cx="25920" cy="13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0" name="Gruppieren 749">
            <a:extLst>
              <a:ext uri="{FF2B5EF4-FFF2-40B4-BE49-F238E27FC236}">
                <a16:creationId xmlns:a16="http://schemas.microsoft.com/office/drawing/2014/main" id="{37F3BC82-79A1-43F7-8F9B-74C5760240A4}"/>
              </a:ext>
            </a:extLst>
          </p:cNvPr>
          <p:cNvGrpSpPr/>
          <p:nvPr/>
        </p:nvGrpSpPr>
        <p:grpSpPr>
          <a:xfrm>
            <a:off x="4233886" y="3625154"/>
            <a:ext cx="43200" cy="332280"/>
            <a:chOff x="4233886" y="3625154"/>
            <a:chExt cx="43200" cy="33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5">
              <p14:nvContentPartPr>
                <p14:cNvPr id="744" name="Freihand 743">
                  <a:extLst>
                    <a:ext uri="{FF2B5EF4-FFF2-40B4-BE49-F238E27FC236}">
                      <a16:creationId xmlns:a16="http://schemas.microsoft.com/office/drawing/2014/main" id="{4A2C4258-3462-40F2-B1A3-E9276CB4702E}"/>
                    </a:ext>
                  </a:extLst>
                </p14:cNvPr>
                <p14:cNvContentPartPr/>
                <p14:nvPr/>
              </p14:nvContentPartPr>
              <p14:xfrm>
                <a:off x="4233886" y="3625154"/>
                <a:ext cx="15840" cy="96480"/>
              </p14:xfrm>
            </p:contentPart>
          </mc:Choice>
          <mc:Fallback xmlns="">
            <p:pic>
              <p:nvPicPr>
                <p:cNvPr id="744" name="Freihand 743">
                  <a:extLst>
                    <a:ext uri="{FF2B5EF4-FFF2-40B4-BE49-F238E27FC236}">
                      <a16:creationId xmlns:a16="http://schemas.microsoft.com/office/drawing/2014/main" id="{4A2C4258-3462-40F2-B1A3-E9276CB4702E}"/>
                    </a:ext>
                  </a:extLst>
                </p:cNvPr>
                <p:cNvPicPr/>
                <p:nvPr/>
              </p:nvPicPr>
              <p:blipFill>
                <a:blip r:embed="rId756"/>
                <a:stretch>
                  <a:fillRect/>
                </a:stretch>
              </p:blipFill>
              <p:spPr>
                <a:xfrm>
                  <a:off x="4224886" y="3616514"/>
                  <a:ext cx="334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7">
              <p14:nvContentPartPr>
                <p14:cNvPr id="745" name="Freihand 744">
                  <a:extLst>
                    <a:ext uri="{FF2B5EF4-FFF2-40B4-BE49-F238E27FC236}">
                      <a16:creationId xmlns:a16="http://schemas.microsoft.com/office/drawing/2014/main" id="{8956CC06-E6EB-4ADD-9889-6BE70EB2FC45}"/>
                    </a:ext>
                  </a:extLst>
                </p14:cNvPr>
                <p14:cNvContentPartPr/>
                <p14:nvPr/>
              </p14:nvContentPartPr>
              <p14:xfrm>
                <a:off x="4268446" y="3850154"/>
                <a:ext cx="8640" cy="107280"/>
              </p14:xfrm>
            </p:contentPart>
          </mc:Choice>
          <mc:Fallback xmlns="">
            <p:pic>
              <p:nvPicPr>
                <p:cNvPr id="745" name="Freihand 744">
                  <a:extLst>
                    <a:ext uri="{FF2B5EF4-FFF2-40B4-BE49-F238E27FC236}">
                      <a16:creationId xmlns:a16="http://schemas.microsoft.com/office/drawing/2014/main" id="{8956CC06-E6EB-4ADD-9889-6BE70EB2FC45}"/>
                    </a:ext>
                  </a:extLst>
                </p:cNvPr>
                <p:cNvPicPr/>
                <p:nvPr/>
              </p:nvPicPr>
              <p:blipFill>
                <a:blip r:embed="rId758"/>
                <a:stretch>
                  <a:fillRect/>
                </a:stretch>
              </p:blipFill>
              <p:spPr>
                <a:xfrm>
                  <a:off x="4259806" y="3841154"/>
                  <a:ext cx="26280" cy="12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59">
            <p14:nvContentPartPr>
              <p14:cNvPr id="746" name="Freihand 745">
                <a:extLst>
                  <a:ext uri="{FF2B5EF4-FFF2-40B4-BE49-F238E27FC236}">
                    <a16:creationId xmlns:a16="http://schemas.microsoft.com/office/drawing/2014/main" id="{BBB00690-20A7-4B43-B320-EE8059BBE837}"/>
                  </a:ext>
                </a:extLst>
              </p14:cNvPr>
              <p14:cNvContentPartPr/>
              <p14:nvPr/>
            </p14:nvContentPartPr>
            <p14:xfrm>
              <a:off x="4291846" y="4107554"/>
              <a:ext cx="4680" cy="92160"/>
            </p14:xfrm>
          </p:contentPart>
        </mc:Choice>
        <mc:Fallback xmlns="">
          <p:pic>
            <p:nvPicPr>
              <p:cNvPr id="746" name="Freihand 745">
                <a:extLst>
                  <a:ext uri="{FF2B5EF4-FFF2-40B4-BE49-F238E27FC236}">
                    <a16:creationId xmlns:a16="http://schemas.microsoft.com/office/drawing/2014/main" id="{BBB00690-20A7-4B43-B320-EE8059BBE837}"/>
                  </a:ext>
                </a:extLst>
              </p:cNvPr>
              <p:cNvPicPr/>
              <p:nvPr/>
            </p:nvPicPr>
            <p:blipFill>
              <a:blip r:embed="rId760"/>
              <a:stretch>
                <a:fillRect/>
              </a:stretch>
            </p:blipFill>
            <p:spPr>
              <a:xfrm>
                <a:off x="4283206" y="4098554"/>
                <a:ext cx="22320" cy="10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749" name="Gruppieren 748">
            <a:extLst>
              <a:ext uri="{FF2B5EF4-FFF2-40B4-BE49-F238E27FC236}">
                <a16:creationId xmlns:a16="http://schemas.microsoft.com/office/drawing/2014/main" id="{8E5857D0-BDAA-490C-A1FE-66884ED71317}"/>
              </a:ext>
            </a:extLst>
          </p:cNvPr>
          <p:cNvGrpSpPr/>
          <p:nvPr/>
        </p:nvGrpSpPr>
        <p:grpSpPr>
          <a:xfrm>
            <a:off x="4326406" y="4367114"/>
            <a:ext cx="51480" cy="314640"/>
            <a:chOff x="4326406" y="4367114"/>
            <a:chExt cx="51480" cy="31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1">
              <p14:nvContentPartPr>
                <p14:cNvPr id="747" name="Freihand 746">
                  <a:extLst>
                    <a:ext uri="{FF2B5EF4-FFF2-40B4-BE49-F238E27FC236}">
                      <a16:creationId xmlns:a16="http://schemas.microsoft.com/office/drawing/2014/main" id="{960E26AD-1CF9-4E9D-99B4-A70927F19425}"/>
                    </a:ext>
                  </a:extLst>
                </p14:cNvPr>
                <p14:cNvContentPartPr/>
                <p14:nvPr/>
              </p14:nvContentPartPr>
              <p14:xfrm>
                <a:off x="4326406" y="4367114"/>
                <a:ext cx="9360" cy="96480"/>
              </p14:xfrm>
            </p:contentPart>
          </mc:Choice>
          <mc:Fallback xmlns="">
            <p:pic>
              <p:nvPicPr>
                <p:cNvPr id="747" name="Freihand 746">
                  <a:extLst>
                    <a:ext uri="{FF2B5EF4-FFF2-40B4-BE49-F238E27FC236}">
                      <a16:creationId xmlns:a16="http://schemas.microsoft.com/office/drawing/2014/main" id="{960E26AD-1CF9-4E9D-99B4-A70927F19425}"/>
                    </a:ext>
                  </a:extLst>
                </p:cNvPr>
                <p:cNvPicPr/>
                <p:nvPr/>
              </p:nvPicPr>
              <p:blipFill>
                <a:blip r:embed="rId762"/>
                <a:stretch>
                  <a:fillRect/>
                </a:stretch>
              </p:blipFill>
              <p:spPr>
                <a:xfrm>
                  <a:off x="4317766" y="4358474"/>
                  <a:ext cx="270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3">
              <p14:nvContentPartPr>
                <p14:cNvPr id="748" name="Freihand 747">
                  <a:extLst>
                    <a:ext uri="{FF2B5EF4-FFF2-40B4-BE49-F238E27FC236}">
                      <a16:creationId xmlns:a16="http://schemas.microsoft.com/office/drawing/2014/main" id="{5CDAFA3E-1FE6-4E90-A6BB-773346F3B2B3}"/>
                    </a:ext>
                  </a:extLst>
                </p14:cNvPr>
                <p14:cNvContentPartPr/>
                <p14:nvPr/>
              </p14:nvContentPartPr>
              <p14:xfrm>
                <a:off x="4354126" y="4583114"/>
                <a:ext cx="23760" cy="98640"/>
              </p14:xfrm>
            </p:contentPart>
          </mc:Choice>
          <mc:Fallback xmlns="">
            <p:pic>
              <p:nvPicPr>
                <p:cNvPr id="748" name="Freihand 747">
                  <a:extLst>
                    <a:ext uri="{FF2B5EF4-FFF2-40B4-BE49-F238E27FC236}">
                      <a16:creationId xmlns:a16="http://schemas.microsoft.com/office/drawing/2014/main" id="{5CDAFA3E-1FE6-4E90-A6BB-773346F3B2B3}"/>
                    </a:ext>
                  </a:extLst>
                </p:cNvPr>
                <p:cNvPicPr/>
                <p:nvPr/>
              </p:nvPicPr>
              <p:blipFill>
                <a:blip r:embed="rId764"/>
                <a:stretch>
                  <a:fillRect/>
                </a:stretch>
              </p:blipFill>
              <p:spPr>
                <a:xfrm>
                  <a:off x="4345126" y="4574474"/>
                  <a:ext cx="41400" cy="11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5">
            <p14:nvContentPartPr>
              <p14:cNvPr id="766" name="Freihand 765">
                <a:extLst>
                  <a:ext uri="{FF2B5EF4-FFF2-40B4-BE49-F238E27FC236}">
                    <a16:creationId xmlns:a16="http://schemas.microsoft.com/office/drawing/2014/main" id="{CABCC932-6471-41F2-8E89-C16703BF73B3}"/>
                  </a:ext>
                </a:extLst>
              </p14:cNvPr>
              <p14:cNvContentPartPr/>
              <p14:nvPr/>
            </p14:nvContentPartPr>
            <p14:xfrm>
              <a:off x="5005726" y="2313674"/>
              <a:ext cx="89640" cy="98640"/>
            </p14:xfrm>
          </p:contentPart>
        </mc:Choice>
        <mc:Fallback xmlns="">
          <p:pic>
            <p:nvPicPr>
              <p:cNvPr id="766" name="Freihand 765">
                <a:extLst>
                  <a:ext uri="{FF2B5EF4-FFF2-40B4-BE49-F238E27FC236}">
                    <a16:creationId xmlns:a16="http://schemas.microsoft.com/office/drawing/2014/main" id="{CABCC932-6471-41F2-8E89-C16703BF73B3}"/>
                  </a:ext>
                </a:extLst>
              </p:cNvPr>
              <p:cNvPicPr/>
              <p:nvPr/>
            </p:nvPicPr>
            <p:blipFill>
              <a:blip r:embed="rId766"/>
              <a:stretch>
                <a:fillRect/>
              </a:stretch>
            </p:blipFill>
            <p:spPr>
              <a:xfrm>
                <a:off x="4997086" y="2305034"/>
                <a:ext cx="10728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7">
            <p14:nvContentPartPr>
              <p14:cNvPr id="760" name="Freihand 759">
                <a:extLst>
                  <a:ext uri="{FF2B5EF4-FFF2-40B4-BE49-F238E27FC236}">
                    <a16:creationId xmlns:a16="http://schemas.microsoft.com/office/drawing/2014/main" id="{7977FB5A-FA20-41EA-8A29-2FDC43B87F04}"/>
                  </a:ext>
                </a:extLst>
              </p14:cNvPr>
              <p14:cNvContentPartPr/>
              <p14:nvPr/>
            </p14:nvContentPartPr>
            <p14:xfrm>
              <a:off x="5680726" y="4526234"/>
              <a:ext cx="43200" cy="100800"/>
            </p14:xfrm>
          </p:contentPart>
        </mc:Choice>
        <mc:Fallback xmlns="">
          <p:pic>
            <p:nvPicPr>
              <p:cNvPr id="760" name="Freihand 759">
                <a:extLst>
                  <a:ext uri="{FF2B5EF4-FFF2-40B4-BE49-F238E27FC236}">
                    <a16:creationId xmlns:a16="http://schemas.microsoft.com/office/drawing/2014/main" id="{7977FB5A-FA20-41EA-8A29-2FDC43B87F04}"/>
                  </a:ext>
                </a:extLst>
              </p:cNvPr>
              <p:cNvPicPr/>
              <p:nvPr/>
            </p:nvPicPr>
            <p:blipFill>
              <a:blip r:embed="rId768"/>
              <a:stretch>
                <a:fillRect/>
              </a:stretch>
            </p:blipFill>
            <p:spPr>
              <a:xfrm>
                <a:off x="5672086" y="4517594"/>
                <a:ext cx="6084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9">
            <p14:nvContentPartPr>
              <p14:cNvPr id="761" name="Freihand 760">
                <a:extLst>
                  <a:ext uri="{FF2B5EF4-FFF2-40B4-BE49-F238E27FC236}">
                    <a16:creationId xmlns:a16="http://schemas.microsoft.com/office/drawing/2014/main" id="{87283F90-E64F-4A0A-90A8-CD8344A00AAD}"/>
                  </a:ext>
                </a:extLst>
              </p14:cNvPr>
              <p14:cNvContentPartPr/>
              <p14:nvPr/>
            </p14:nvContentPartPr>
            <p14:xfrm>
              <a:off x="5766046" y="4720634"/>
              <a:ext cx="43200" cy="90000"/>
            </p14:xfrm>
          </p:contentPart>
        </mc:Choice>
        <mc:Fallback xmlns="">
          <p:pic>
            <p:nvPicPr>
              <p:cNvPr id="761" name="Freihand 760">
                <a:extLst>
                  <a:ext uri="{FF2B5EF4-FFF2-40B4-BE49-F238E27FC236}">
                    <a16:creationId xmlns:a16="http://schemas.microsoft.com/office/drawing/2014/main" id="{87283F90-E64F-4A0A-90A8-CD8344A00AAD}"/>
                  </a:ext>
                </a:extLst>
              </p:cNvPr>
              <p:cNvPicPr/>
              <p:nvPr/>
            </p:nvPicPr>
            <p:blipFill>
              <a:blip r:embed="rId770"/>
              <a:stretch>
                <a:fillRect/>
              </a:stretch>
            </p:blipFill>
            <p:spPr>
              <a:xfrm>
                <a:off x="5757406" y="4711994"/>
                <a:ext cx="60840" cy="10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792" name="Gruppieren 791">
            <a:extLst>
              <a:ext uri="{FF2B5EF4-FFF2-40B4-BE49-F238E27FC236}">
                <a16:creationId xmlns:a16="http://schemas.microsoft.com/office/drawing/2014/main" id="{EC26F607-82EC-499A-BC15-02968D827B05}"/>
              </a:ext>
            </a:extLst>
          </p:cNvPr>
          <p:cNvGrpSpPr/>
          <p:nvPr/>
        </p:nvGrpSpPr>
        <p:grpSpPr>
          <a:xfrm>
            <a:off x="4753726" y="2316194"/>
            <a:ext cx="1703160" cy="2088000"/>
            <a:chOff x="4753726" y="2316194"/>
            <a:chExt cx="1703160" cy="208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1">
              <p14:nvContentPartPr>
                <p14:cNvPr id="751" name="Freihand 750">
                  <a:extLst>
                    <a:ext uri="{FF2B5EF4-FFF2-40B4-BE49-F238E27FC236}">
                      <a16:creationId xmlns:a16="http://schemas.microsoft.com/office/drawing/2014/main" id="{413E84BE-D7AC-49A2-AD64-ADE0485ABD41}"/>
                    </a:ext>
                  </a:extLst>
                </p14:cNvPr>
                <p14:cNvContentPartPr/>
                <p14:nvPr/>
              </p14:nvContentPartPr>
              <p14:xfrm>
                <a:off x="4753726" y="2370554"/>
                <a:ext cx="50760" cy="104760"/>
              </p14:xfrm>
            </p:contentPart>
          </mc:Choice>
          <mc:Fallback xmlns="">
            <p:pic>
              <p:nvPicPr>
                <p:cNvPr id="751" name="Freihand 750">
                  <a:extLst>
                    <a:ext uri="{FF2B5EF4-FFF2-40B4-BE49-F238E27FC236}">
                      <a16:creationId xmlns:a16="http://schemas.microsoft.com/office/drawing/2014/main" id="{413E84BE-D7AC-49A2-AD64-ADE0485ABD41}"/>
                    </a:ext>
                  </a:extLst>
                </p:cNvPr>
                <p:cNvPicPr/>
                <p:nvPr/>
              </p:nvPicPr>
              <p:blipFill>
                <a:blip r:embed="rId772"/>
                <a:stretch>
                  <a:fillRect/>
                </a:stretch>
              </p:blipFill>
              <p:spPr>
                <a:xfrm>
                  <a:off x="4744726" y="2361554"/>
                  <a:ext cx="684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3">
              <p14:nvContentPartPr>
                <p14:cNvPr id="752" name="Freihand 751">
                  <a:extLst>
                    <a:ext uri="{FF2B5EF4-FFF2-40B4-BE49-F238E27FC236}">
                      <a16:creationId xmlns:a16="http://schemas.microsoft.com/office/drawing/2014/main" id="{2F46C163-7728-4BFF-8F51-2AF0A49202C7}"/>
                    </a:ext>
                  </a:extLst>
                </p14:cNvPr>
                <p14:cNvContentPartPr/>
                <p14:nvPr/>
              </p14:nvContentPartPr>
              <p14:xfrm>
                <a:off x="4846606" y="2577914"/>
                <a:ext cx="61920" cy="96120"/>
              </p14:xfrm>
            </p:contentPart>
          </mc:Choice>
          <mc:Fallback xmlns="">
            <p:pic>
              <p:nvPicPr>
                <p:cNvPr id="752" name="Freihand 751">
                  <a:extLst>
                    <a:ext uri="{FF2B5EF4-FFF2-40B4-BE49-F238E27FC236}">
                      <a16:creationId xmlns:a16="http://schemas.microsoft.com/office/drawing/2014/main" id="{2F46C163-7728-4BFF-8F51-2AF0A49202C7}"/>
                    </a:ext>
                  </a:extLst>
                </p:cNvPr>
                <p:cNvPicPr/>
                <p:nvPr/>
              </p:nvPicPr>
              <p:blipFill>
                <a:blip r:embed="rId774"/>
                <a:stretch>
                  <a:fillRect/>
                </a:stretch>
              </p:blipFill>
              <p:spPr>
                <a:xfrm>
                  <a:off x="4837966" y="2568914"/>
                  <a:ext cx="795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5">
              <p14:nvContentPartPr>
                <p14:cNvPr id="753" name="Freihand 752">
                  <a:extLst>
                    <a:ext uri="{FF2B5EF4-FFF2-40B4-BE49-F238E27FC236}">
                      <a16:creationId xmlns:a16="http://schemas.microsoft.com/office/drawing/2014/main" id="{0AE52552-4F31-4909-93D3-4401367E119C}"/>
                    </a:ext>
                  </a:extLst>
                </p14:cNvPr>
                <p14:cNvContentPartPr/>
                <p14:nvPr/>
              </p14:nvContentPartPr>
              <p14:xfrm>
                <a:off x="4982686" y="2841794"/>
                <a:ext cx="46800" cy="109440"/>
              </p14:xfrm>
            </p:contentPart>
          </mc:Choice>
          <mc:Fallback xmlns="">
            <p:pic>
              <p:nvPicPr>
                <p:cNvPr id="753" name="Freihand 752">
                  <a:extLst>
                    <a:ext uri="{FF2B5EF4-FFF2-40B4-BE49-F238E27FC236}">
                      <a16:creationId xmlns:a16="http://schemas.microsoft.com/office/drawing/2014/main" id="{0AE52552-4F31-4909-93D3-4401367E119C}"/>
                    </a:ext>
                  </a:extLst>
                </p:cNvPr>
                <p:cNvPicPr/>
                <p:nvPr/>
              </p:nvPicPr>
              <p:blipFill>
                <a:blip r:embed="rId776"/>
                <a:stretch>
                  <a:fillRect/>
                </a:stretch>
              </p:blipFill>
              <p:spPr>
                <a:xfrm>
                  <a:off x="4973686" y="2833154"/>
                  <a:ext cx="644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7">
              <p14:nvContentPartPr>
                <p14:cNvPr id="754" name="Freihand 753">
                  <a:extLst>
                    <a:ext uri="{FF2B5EF4-FFF2-40B4-BE49-F238E27FC236}">
                      <a16:creationId xmlns:a16="http://schemas.microsoft.com/office/drawing/2014/main" id="{A643B2C3-770F-4165-BDAA-4CFB3876F332}"/>
                    </a:ext>
                  </a:extLst>
                </p14:cNvPr>
                <p14:cNvContentPartPr/>
                <p14:nvPr/>
              </p14:nvContentPartPr>
              <p14:xfrm>
                <a:off x="5091046" y="3106034"/>
                <a:ext cx="50760" cy="102960"/>
              </p14:xfrm>
            </p:contentPart>
          </mc:Choice>
          <mc:Fallback xmlns="">
            <p:pic>
              <p:nvPicPr>
                <p:cNvPr id="754" name="Freihand 753">
                  <a:extLst>
                    <a:ext uri="{FF2B5EF4-FFF2-40B4-BE49-F238E27FC236}">
                      <a16:creationId xmlns:a16="http://schemas.microsoft.com/office/drawing/2014/main" id="{A643B2C3-770F-4165-BDAA-4CFB3876F332}"/>
                    </a:ext>
                  </a:extLst>
                </p:cNvPr>
                <p:cNvPicPr/>
                <p:nvPr/>
              </p:nvPicPr>
              <p:blipFill>
                <a:blip r:embed="rId778"/>
                <a:stretch>
                  <a:fillRect/>
                </a:stretch>
              </p:blipFill>
              <p:spPr>
                <a:xfrm>
                  <a:off x="5082406" y="3097034"/>
                  <a:ext cx="68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9">
              <p14:nvContentPartPr>
                <p14:cNvPr id="755" name="Freihand 754">
                  <a:extLst>
                    <a:ext uri="{FF2B5EF4-FFF2-40B4-BE49-F238E27FC236}">
                      <a16:creationId xmlns:a16="http://schemas.microsoft.com/office/drawing/2014/main" id="{5E4EB16F-F326-4A17-9CCF-F87DAD11E250}"/>
                    </a:ext>
                  </a:extLst>
                </p14:cNvPr>
                <p14:cNvContentPartPr/>
                <p14:nvPr/>
              </p14:nvContentPartPr>
              <p14:xfrm>
                <a:off x="5180326" y="3350114"/>
                <a:ext cx="46800" cy="98640"/>
              </p14:xfrm>
            </p:contentPart>
          </mc:Choice>
          <mc:Fallback xmlns="">
            <p:pic>
              <p:nvPicPr>
                <p:cNvPr id="755" name="Freihand 754">
                  <a:extLst>
                    <a:ext uri="{FF2B5EF4-FFF2-40B4-BE49-F238E27FC236}">
                      <a16:creationId xmlns:a16="http://schemas.microsoft.com/office/drawing/2014/main" id="{5E4EB16F-F326-4A17-9CCF-F87DAD11E250}"/>
                    </a:ext>
                  </a:extLst>
                </p:cNvPr>
                <p:cNvPicPr/>
                <p:nvPr/>
              </p:nvPicPr>
              <p:blipFill>
                <a:blip r:embed="rId780"/>
                <a:stretch>
                  <a:fillRect/>
                </a:stretch>
              </p:blipFill>
              <p:spPr>
                <a:xfrm>
                  <a:off x="5171686" y="3341474"/>
                  <a:ext cx="644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1">
              <p14:nvContentPartPr>
                <p14:cNvPr id="756" name="Freihand 755">
                  <a:extLst>
                    <a:ext uri="{FF2B5EF4-FFF2-40B4-BE49-F238E27FC236}">
                      <a16:creationId xmlns:a16="http://schemas.microsoft.com/office/drawing/2014/main" id="{28CE1883-3393-4F90-A89F-45C109BAD502}"/>
                    </a:ext>
                  </a:extLst>
                </p14:cNvPr>
                <p14:cNvContentPartPr/>
                <p14:nvPr/>
              </p14:nvContentPartPr>
              <p14:xfrm>
                <a:off x="5296606" y="3618674"/>
                <a:ext cx="46800" cy="113760"/>
              </p14:xfrm>
            </p:contentPart>
          </mc:Choice>
          <mc:Fallback xmlns="">
            <p:pic>
              <p:nvPicPr>
                <p:cNvPr id="756" name="Freihand 755">
                  <a:extLst>
                    <a:ext uri="{FF2B5EF4-FFF2-40B4-BE49-F238E27FC236}">
                      <a16:creationId xmlns:a16="http://schemas.microsoft.com/office/drawing/2014/main" id="{28CE1883-3393-4F90-A89F-45C109BAD502}"/>
                    </a:ext>
                  </a:extLst>
                </p:cNvPr>
                <p:cNvPicPr/>
                <p:nvPr/>
              </p:nvPicPr>
              <p:blipFill>
                <a:blip r:embed="rId782"/>
                <a:stretch>
                  <a:fillRect/>
                </a:stretch>
              </p:blipFill>
              <p:spPr>
                <a:xfrm>
                  <a:off x="5287966" y="3610034"/>
                  <a:ext cx="644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3">
              <p14:nvContentPartPr>
                <p14:cNvPr id="757" name="Freihand 756">
                  <a:extLst>
                    <a:ext uri="{FF2B5EF4-FFF2-40B4-BE49-F238E27FC236}">
                      <a16:creationId xmlns:a16="http://schemas.microsoft.com/office/drawing/2014/main" id="{B1F33970-1410-4959-9581-34CB39C234B3}"/>
                    </a:ext>
                  </a:extLst>
                </p14:cNvPr>
                <p14:cNvContentPartPr/>
                <p14:nvPr/>
              </p14:nvContentPartPr>
              <p14:xfrm>
                <a:off x="5413246" y="3852314"/>
                <a:ext cx="19800" cy="78840"/>
              </p14:xfrm>
            </p:contentPart>
          </mc:Choice>
          <mc:Fallback xmlns="">
            <p:pic>
              <p:nvPicPr>
                <p:cNvPr id="757" name="Freihand 756">
                  <a:extLst>
                    <a:ext uri="{FF2B5EF4-FFF2-40B4-BE49-F238E27FC236}">
                      <a16:creationId xmlns:a16="http://schemas.microsoft.com/office/drawing/2014/main" id="{B1F33970-1410-4959-9581-34CB39C234B3}"/>
                    </a:ext>
                  </a:extLst>
                </p:cNvPr>
                <p:cNvPicPr/>
                <p:nvPr/>
              </p:nvPicPr>
              <p:blipFill>
                <a:blip r:embed="rId784"/>
                <a:stretch>
                  <a:fillRect/>
                </a:stretch>
              </p:blipFill>
              <p:spPr>
                <a:xfrm>
                  <a:off x="5404246" y="3843314"/>
                  <a:ext cx="374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5">
              <p14:nvContentPartPr>
                <p14:cNvPr id="758" name="Freihand 757">
                  <a:extLst>
                    <a:ext uri="{FF2B5EF4-FFF2-40B4-BE49-F238E27FC236}">
                      <a16:creationId xmlns:a16="http://schemas.microsoft.com/office/drawing/2014/main" id="{E6B43893-974B-4C62-8171-4302BEEBF03F}"/>
                    </a:ext>
                  </a:extLst>
                </p14:cNvPr>
                <p14:cNvContentPartPr/>
                <p14:nvPr/>
              </p14:nvContentPartPr>
              <p14:xfrm>
                <a:off x="5486686" y="4079114"/>
                <a:ext cx="58680" cy="127080"/>
              </p14:xfrm>
            </p:contentPart>
          </mc:Choice>
          <mc:Fallback xmlns="">
            <p:pic>
              <p:nvPicPr>
                <p:cNvPr id="758" name="Freihand 757">
                  <a:extLst>
                    <a:ext uri="{FF2B5EF4-FFF2-40B4-BE49-F238E27FC236}">
                      <a16:creationId xmlns:a16="http://schemas.microsoft.com/office/drawing/2014/main" id="{E6B43893-974B-4C62-8171-4302BEEBF03F}"/>
                    </a:ext>
                  </a:extLst>
                </p:cNvPr>
                <p:cNvPicPr/>
                <p:nvPr/>
              </p:nvPicPr>
              <p:blipFill>
                <a:blip r:embed="rId786"/>
                <a:stretch>
                  <a:fillRect/>
                </a:stretch>
              </p:blipFill>
              <p:spPr>
                <a:xfrm>
                  <a:off x="5478046" y="4070114"/>
                  <a:ext cx="763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7">
              <p14:nvContentPartPr>
                <p14:cNvPr id="759" name="Freihand 758">
                  <a:extLst>
                    <a:ext uri="{FF2B5EF4-FFF2-40B4-BE49-F238E27FC236}">
                      <a16:creationId xmlns:a16="http://schemas.microsoft.com/office/drawing/2014/main" id="{EA9789F3-9D0D-402C-906F-59DFD3D5B410}"/>
                    </a:ext>
                  </a:extLst>
                </p14:cNvPr>
                <p14:cNvContentPartPr/>
                <p14:nvPr/>
              </p14:nvContentPartPr>
              <p14:xfrm>
                <a:off x="5591446" y="4310234"/>
                <a:ext cx="46800" cy="93960"/>
              </p14:xfrm>
            </p:contentPart>
          </mc:Choice>
          <mc:Fallback xmlns="">
            <p:pic>
              <p:nvPicPr>
                <p:cNvPr id="759" name="Freihand 758">
                  <a:extLst>
                    <a:ext uri="{FF2B5EF4-FFF2-40B4-BE49-F238E27FC236}">
                      <a16:creationId xmlns:a16="http://schemas.microsoft.com/office/drawing/2014/main" id="{EA9789F3-9D0D-402C-906F-59DFD3D5B410}"/>
                    </a:ext>
                  </a:extLst>
                </p:cNvPr>
                <p:cNvPicPr/>
                <p:nvPr/>
              </p:nvPicPr>
              <p:blipFill>
                <a:blip r:embed="rId788"/>
                <a:stretch>
                  <a:fillRect/>
                </a:stretch>
              </p:blipFill>
              <p:spPr>
                <a:xfrm>
                  <a:off x="5582806" y="4301594"/>
                  <a:ext cx="644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9">
              <p14:nvContentPartPr>
                <p14:cNvPr id="770" name="Freihand 769">
                  <a:extLst>
                    <a:ext uri="{FF2B5EF4-FFF2-40B4-BE49-F238E27FC236}">
                      <a16:creationId xmlns:a16="http://schemas.microsoft.com/office/drawing/2014/main" id="{E44599A8-9AFB-4CD0-A361-35408408CF6B}"/>
                    </a:ext>
                  </a:extLst>
                </p14:cNvPr>
                <p14:cNvContentPartPr/>
                <p14:nvPr/>
              </p14:nvContentPartPr>
              <p14:xfrm>
                <a:off x="5125966" y="2470994"/>
                <a:ext cx="35280" cy="85320"/>
              </p14:xfrm>
            </p:contentPart>
          </mc:Choice>
          <mc:Fallback xmlns="">
            <p:pic>
              <p:nvPicPr>
                <p:cNvPr id="770" name="Freihand 769">
                  <a:extLst>
                    <a:ext uri="{FF2B5EF4-FFF2-40B4-BE49-F238E27FC236}">
                      <a16:creationId xmlns:a16="http://schemas.microsoft.com/office/drawing/2014/main" id="{E44599A8-9AFB-4CD0-A361-35408408CF6B}"/>
                    </a:ext>
                  </a:extLst>
                </p:cNvPr>
                <p:cNvPicPr/>
                <p:nvPr/>
              </p:nvPicPr>
              <p:blipFill>
                <a:blip r:embed="rId790"/>
                <a:stretch>
                  <a:fillRect/>
                </a:stretch>
              </p:blipFill>
              <p:spPr>
                <a:xfrm>
                  <a:off x="5117326" y="2461994"/>
                  <a:ext cx="529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1">
              <p14:nvContentPartPr>
                <p14:cNvPr id="771" name="Freihand 770">
                  <a:extLst>
                    <a:ext uri="{FF2B5EF4-FFF2-40B4-BE49-F238E27FC236}">
                      <a16:creationId xmlns:a16="http://schemas.microsoft.com/office/drawing/2014/main" id="{890845EE-2A68-43AD-B8A9-CBB38EBDC4D9}"/>
                    </a:ext>
                  </a:extLst>
                </p14:cNvPr>
                <p14:cNvContentPartPr/>
                <p14:nvPr/>
              </p14:nvContentPartPr>
              <p14:xfrm>
                <a:off x="5250166" y="2676194"/>
                <a:ext cx="46800" cy="61560"/>
              </p14:xfrm>
            </p:contentPart>
          </mc:Choice>
          <mc:Fallback xmlns="">
            <p:pic>
              <p:nvPicPr>
                <p:cNvPr id="771" name="Freihand 770">
                  <a:extLst>
                    <a:ext uri="{FF2B5EF4-FFF2-40B4-BE49-F238E27FC236}">
                      <a16:creationId xmlns:a16="http://schemas.microsoft.com/office/drawing/2014/main" id="{890845EE-2A68-43AD-B8A9-CBB38EBDC4D9}"/>
                    </a:ext>
                  </a:extLst>
                </p:cNvPr>
                <p:cNvPicPr/>
                <p:nvPr/>
              </p:nvPicPr>
              <p:blipFill>
                <a:blip r:embed="rId792"/>
                <a:stretch>
                  <a:fillRect/>
                </a:stretch>
              </p:blipFill>
              <p:spPr>
                <a:xfrm>
                  <a:off x="5241526" y="2667194"/>
                  <a:ext cx="644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3">
              <p14:nvContentPartPr>
                <p14:cNvPr id="772" name="Freihand 771">
                  <a:extLst>
                    <a:ext uri="{FF2B5EF4-FFF2-40B4-BE49-F238E27FC236}">
                      <a16:creationId xmlns:a16="http://schemas.microsoft.com/office/drawing/2014/main" id="{302A60BA-2E37-4476-8186-04E7ACE3FBC8}"/>
                    </a:ext>
                  </a:extLst>
                </p14:cNvPr>
                <p14:cNvContentPartPr/>
                <p14:nvPr/>
              </p14:nvContentPartPr>
              <p14:xfrm>
                <a:off x="5370406" y="2843954"/>
                <a:ext cx="31320" cy="63360"/>
              </p14:xfrm>
            </p:contentPart>
          </mc:Choice>
          <mc:Fallback xmlns="">
            <p:pic>
              <p:nvPicPr>
                <p:cNvPr id="772" name="Freihand 771">
                  <a:extLst>
                    <a:ext uri="{FF2B5EF4-FFF2-40B4-BE49-F238E27FC236}">
                      <a16:creationId xmlns:a16="http://schemas.microsoft.com/office/drawing/2014/main" id="{302A60BA-2E37-4476-8186-04E7ACE3FBC8}"/>
                    </a:ext>
                  </a:extLst>
                </p:cNvPr>
                <p:cNvPicPr/>
                <p:nvPr/>
              </p:nvPicPr>
              <p:blipFill>
                <a:blip r:embed="rId794"/>
                <a:stretch>
                  <a:fillRect/>
                </a:stretch>
              </p:blipFill>
              <p:spPr>
                <a:xfrm>
                  <a:off x="5361766" y="2835314"/>
                  <a:ext cx="489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5">
              <p14:nvContentPartPr>
                <p14:cNvPr id="773" name="Freihand 772">
                  <a:extLst>
                    <a:ext uri="{FF2B5EF4-FFF2-40B4-BE49-F238E27FC236}">
                      <a16:creationId xmlns:a16="http://schemas.microsoft.com/office/drawing/2014/main" id="{05901765-AC73-4CF7-8F93-80B7F7B59254}"/>
                    </a:ext>
                  </a:extLst>
                </p14:cNvPr>
                <p14:cNvContentPartPr/>
                <p14:nvPr/>
              </p14:nvContentPartPr>
              <p14:xfrm>
                <a:off x="5483086" y="3001274"/>
                <a:ext cx="39240" cy="81000"/>
              </p14:xfrm>
            </p:contentPart>
          </mc:Choice>
          <mc:Fallback xmlns="">
            <p:pic>
              <p:nvPicPr>
                <p:cNvPr id="773" name="Freihand 772">
                  <a:extLst>
                    <a:ext uri="{FF2B5EF4-FFF2-40B4-BE49-F238E27FC236}">
                      <a16:creationId xmlns:a16="http://schemas.microsoft.com/office/drawing/2014/main" id="{05901765-AC73-4CF7-8F93-80B7F7B59254}"/>
                    </a:ext>
                  </a:extLst>
                </p:cNvPr>
                <p:cNvPicPr/>
                <p:nvPr/>
              </p:nvPicPr>
              <p:blipFill>
                <a:blip r:embed="rId796"/>
                <a:stretch>
                  <a:fillRect/>
                </a:stretch>
              </p:blipFill>
              <p:spPr>
                <a:xfrm>
                  <a:off x="5474086" y="2992274"/>
                  <a:ext cx="56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7">
              <p14:nvContentPartPr>
                <p14:cNvPr id="774" name="Freihand 773">
                  <a:extLst>
                    <a:ext uri="{FF2B5EF4-FFF2-40B4-BE49-F238E27FC236}">
                      <a16:creationId xmlns:a16="http://schemas.microsoft.com/office/drawing/2014/main" id="{8A6B3254-3776-4BB5-8B46-E6F5B7983BDF}"/>
                    </a:ext>
                  </a:extLst>
                </p14:cNvPr>
                <p14:cNvContentPartPr/>
                <p14:nvPr/>
              </p14:nvContentPartPr>
              <p14:xfrm>
                <a:off x="5579926" y="3156074"/>
                <a:ext cx="35280" cy="92160"/>
              </p14:xfrm>
            </p:contentPart>
          </mc:Choice>
          <mc:Fallback xmlns="">
            <p:pic>
              <p:nvPicPr>
                <p:cNvPr id="774" name="Freihand 773">
                  <a:extLst>
                    <a:ext uri="{FF2B5EF4-FFF2-40B4-BE49-F238E27FC236}">
                      <a16:creationId xmlns:a16="http://schemas.microsoft.com/office/drawing/2014/main" id="{8A6B3254-3776-4BB5-8B46-E6F5B7983BDF}"/>
                    </a:ext>
                  </a:extLst>
                </p:cNvPr>
                <p:cNvPicPr/>
                <p:nvPr/>
              </p:nvPicPr>
              <p:blipFill>
                <a:blip r:embed="rId798"/>
                <a:stretch>
                  <a:fillRect/>
                </a:stretch>
              </p:blipFill>
              <p:spPr>
                <a:xfrm>
                  <a:off x="5571286" y="3147434"/>
                  <a:ext cx="529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9">
              <p14:nvContentPartPr>
                <p14:cNvPr id="775" name="Freihand 774">
                  <a:extLst>
                    <a:ext uri="{FF2B5EF4-FFF2-40B4-BE49-F238E27FC236}">
                      <a16:creationId xmlns:a16="http://schemas.microsoft.com/office/drawing/2014/main" id="{C2E911BF-18E9-48EF-A2F9-64355C0E0698}"/>
                    </a:ext>
                  </a:extLst>
                </p14:cNvPr>
                <p14:cNvContentPartPr/>
                <p14:nvPr/>
              </p14:nvContentPartPr>
              <p14:xfrm>
                <a:off x="5723566" y="3378554"/>
                <a:ext cx="50760" cy="92160"/>
              </p14:xfrm>
            </p:contentPart>
          </mc:Choice>
          <mc:Fallback xmlns="">
            <p:pic>
              <p:nvPicPr>
                <p:cNvPr id="775" name="Freihand 774">
                  <a:extLst>
                    <a:ext uri="{FF2B5EF4-FFF2-40B4-BE49-F238E27FC236}">
                      <a16:creationId xmlns:a16="http://schemas.microsoft.com/office/drawing/2014/main" id="{C2E911BF-18E9-48EF-A2F9-64355C0E0698}"/>
                    </a:ext>
                  </a:extLst>
                </p:cNvPr>
                <p:cNvPicPr/>
                <p:nvPr/>
              </p:nvPicPr>
              <p:blipFill>
                <a:blip r:embed="rId800"/>
                <a:stretch>
                  <a:fillRect/>
                </a:stretch>
              </p:blipFill>
              <p:spPr>
                <a:xfrm>
                  <a:off x="5714566" y="3369914"/>
                  <a:ext cx="68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1">
              <p14:nvContentPartPr>
                <p14:cNvPr id="776" name="Freihand 775">
                  <a:extLst>
                    <a:ext uri="{FF2B5EF4-FFF2-40B4-BE49-F238E27FC236}">
                      <a16:creationId xmlns:a16="http://schemas.microsoft.com/office/drawing/2014/main" id="{27276E46-700F-4F10-BFEE-28F0CFCD521E}"/>
                    </a:ext>
                  </a:extLst>
                </p14:cNvPr>
                <p14:cNvContentPartPr/>
                <p14:nvPr/>
              </p14:nvContentPartPr>
              <p14:xfrm>
                <a:off x="5859286" y="3555314"/>
                <a:ext cx="42840" cy="59040"/>
              </p14:xfrm>
            </p:contentPart>
          </mc:Choice>
          <mc:Fallback xmlns="">
            <p:pic>
              <p:nvPicPr>
                <p:cNvPr id="776" name="Freihand 775">
                  <a:extLst>
                    <a:ext uri="{FF2B5EF4-FFF2-40B4-BE49-F238E27FC236}">
                      <a16:creationId xmlns:a16="http://schemas.microsoft.com/office/drawing/2014/main" id="{27276E46-700F-4F10-BFEE-28F0CFCD521E}"/>
                    </a:ext>
                  </a:extLst>
                </p:cNvPr>
                <p:cNvPicPr/>
                <p:nvPr/>
              </p:nvPicPr>
              <p:blipFill>
                <a:blip r:embed="rId802"/>
                <a:stretch>
                  <a:fillRect/>
                </a:stretch>
              </p:blipFill>
              <p:spPr>
                <a:xfrm>
                  <a:off x="5850286" y="3546674"/>
                  <a:ext cx="604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3">
              <p14:nvContentPartPr>
                <p14:cNvPr id="777" name="Freihand 776">
                  <a:extLst>
                    <a:ext uri="{FF2B5EF4-FFF2-40B4-BE49-F238E27FC236}">
                      <a16:creationId xmlns:a16="http://schemas.microsoft.com/office/drawing/2014/main" id="{435FDF32-3B81-406B-934A-CE2B6BC15ED9}"/>
                    </a:ext>
                  </a:extLst>
                </p14:cNvPr>
                <p14:cNvContentPartPr/>
                <p14:nvPr/>
              </p14:nvContentPartPr>
              <p14:xfrm>
                <a:off x="5983486" y="3721274"/>
                <a:ext cx="50760" cy="92160"/>
              </p14:xfrm>
            </p:contentPart>
          </mc:Choice>
          <mc:Fallback xmlns="">
            <p:pic>
              <p:nvPicPr>
                <p:cNvPr id="777" name="Freihand 776">
                  <a:extLst>
                    <a:ext uri="{FF2B5EF4-FFF2-40B4-BE49-F238E27FC236}">
                      <a16:creationId xmlns:a16="http://schemas.microsoft.com/office/drawing/2014/main" id="{435FDF32-3B81-406B-934A-CE2B6BC15ED9}"/>
                    </a:ext>
                  </a:extLst>
                </p:cNvPr>
                <p:cNvPicPr/>
                <p:nvPr/>
              </p:nvPicPr>
              <p:blipFill>
                <a:blip r:embed="rId804"/>
                <a:stretch>
                  <a:fillRect/>
                </a:stretch>
              </p:blipFill>
              <p:spPr>
                <a:xfrm>
                  <a:off x="5974486" y="3712274"/>
                  <a:ext cx="68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5">
              <p14:nvContentPartPr>
                <p14:cNvPr id="778" name="Freihand 777">
                  <a:extLst>
                    <a:ext uri="{FF2B5EF4-FFF2-40B4-BE49-F238E27FC236}">
                      <a16:creationId xmlns:a16="http://schemas.microsoft.com/office/drawing/2014/main" id="{FBE64787-313A-4F26-96B9-73AFB173A7D8}"/>
                    </a:ext>
                  </a:extLst>
                </p14:cNvPr>
                <p14:cNvContentPartPr/>
                <p14:nvPr/>
              </p14:nvContentPartPr>
              <p14:xfrm>
                <a:off x="6126766" y="3932954"/>
                <a:ext cx="58680" cy="72360"/>
              </p14:xfrm>
            </p:contentPart>
          </mc:Choice>
          <mc:Fallback xmlns="">
            <p:pic>
              <p:nvPicPr>
                <p:cNvPr id="778" name="Freihand 777">
                  <a:extLst>
                    <a:ext uri="{FF2B5EF4-FFF2-40B4-BE49-F238E27FC236}">
                      <a16:creationId xmlns:a16="http://schemas.microsoft.com/office/drawing/2014/main" id="{FBE64787-313A-4F26-96B9-73AFB173A7D8}"/>
                    </a:ext>
                  </a:extLst>
                </p:cNvPr>
                <p:cNvPicPr/>
                <p:nvPr/>
              </p:nvPicPr>
              <p:blipFill>
                <a:blip r:embed="rId806"/>
                <a:stretch>
                  <a:fillRect/>
                </a:stretch>
              </p:blipFill>
              <p:spPr>
                <a:xfrm>
                  <a:off x="6118126" y="3923954"/>
                  <a:ext cx="763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7">
              <p14:nvContentPartPr>
                <p14:cNvPr id="779" name="Freihand 778">
                  <a:extLst>
                    <a:ext uri="{FF2B5EF4-FFF2-40B4-BE49-F238E27FC236}">
                      <a16:creationId xmlns:a16="http://schemas.microsoft.com/office/drawing/2014/main" id="{0C443217-A86B-4D50-8994-050230AE765B}"/>
                    </a:ext>
                  </a:extLst>
                </p14:cNvPr>
                <p14:cNvContentPartPr/>
                <p14:nvPr/>
              </p14:nvContentPartPr>
              <p14:xfrm>
                <a:off x="6297766" y="4089914"/>
                <a:ext cx="31320" cy="37440"/>
              </p14:xfrm>
            </p:contentPart>
          </mc:Choice>
          <mc:Fallback xmlns="">
            <p:pic>
              <p:nvPicPr>
                <p:cNvPr id="779" name="Freihand 778">
                  <a:extLst>
                    <a:ext uri="{FF2B5EF4-FFF2-40B4-BE49-F238E27FC236}">
                      <a16:creationId xmlns:a16="http://schemas.microsoft.com/office/drawing/2014/main" id="{0C443217-A86B-4D50-8994-050230AE765B}"/>
                    </a:ext>
                  </a:extLst>
                </p:cNvPr>
                <p:cNvPicPr/>
                <p:nvPr/>
              </p:nvPicPr>
              <p:blipFill>
                <a:blip r:embed="rId808"/>
                <a:stretch>
                  <a:fillRect/>
                </a:stretch>
              </p:blipFill>
              <p:spPr>
                <a:xfrm>
                  <a:off x="6288766" y="4081274"/>
                  <a:ext cx="489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9">
              <p14:nvContentPartPr>
                <p14:cNvPr id="780" name="Freihand 779">
                  <a:extLst>
                    <a:ext uri="{FF2B5EF4-FFF2-40B4-BE49-F238E27FC236}">
                      <a16:creationId xmlns:a16="http://schemas.microsoft.com/office/drawing/2014/main" id="{0A43A0CC-4AA4-4217-9E50-3D313F0AD1E6}"/>
                    </a:ext>
                  </a:extLst>
                </p14:cNvPr>
                <p14:cNvContentPartPr/>
                <p14:nvPr/>
              </p14:nvContentPartPr>
              <p14:xfrm>
                <a:off x="6410086" y="4192514"/>
                <a:ext cx="46800" cy="24480"/>
              </p14:xfrm>
            </p:contentPart>
          </mc:Choice>
          <mc:Fallback xmlns="">
            <p:pic>
              <p:nvPicPr>
                <p:cNvPr id="780" name="Freihand 779">
                  <a:extLst>
                    <a:ext uri="{FF2B5EF4-FFF2-40B4-BE49-F238E27FC236}">
                      <a16:creationId xmlns:a16="http://schemas.microsoft.com/office/drawing/2014/main" id="{0A43A0CC-4AA4-4217-9E50-3D313F0AD1E6}"/>
                    </a:ext>
                  </a:extLst>
                </p:cNvPr>
                <p:cNvPicPr/>
                <p:nvPr/>
              </p:nvPicPr>
              <p:blipFill>
                <a:blip r:embed="rId810"/>
                <a:stretch>
                  <a:fillRect/>
                </a:stretch>
              </p:blipFill>
              <p:spPr>
                <a:xfrm>
                  <a:off x="6401446" y="4183514"/>
                  <a:ext cx="644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1">
              <p14:nvContentPartPr>
                <p14:cNvPr id="782" name="Freihand 781">
                  <a:extLst>
                    <a:ext uri="{FF2B5EF4-FFF2-40B4-BE49-F238E27FC236}">
                      <a16:creationId xmlns:a16="http://schemas.microsoft.com/office/drawing/2014/main" id="{58E62274-C6EF-4EA4-AE73-05BCBFEE4EAC}"/>
                    </a:ext>
                  </a:extLst>
                </p14:cNvPr>
                <p14:cNvContentPartPr/>
                <p14:nvPr/>
              </p14:nvContentPartPr>
              <p14:xfrm>
                <a:off x="5188246" y="2316194"/>
                <a:ext cx="74160" cy="72000"/>
              </p14:xfrm>
            </p:contentPart>
          </mc:Choice>
          <mc:Fallback xmlns="">
            <p:pic>
              <p:nvPicPr>
                <p:cNvPr id="782" name="Freihand 781">
                  <a:extLst>
                    <a:ext uri="{FF2B5EF4-FFF2-40B4-BE49-F238E27FC236}">
                      <a16:creationId xmlns:a16="http://schemas.microsoft.com/office/drawing/2014/main" id="{58E62274-C6EF-4EA4-AE73-05BCBFEE4EAC}"/>
                    </a:ext>
                  </a:extLst>
                </p:cNvPr>
                <p:cNvPicPr/>
                <p:nvPr/>
              </p:nvPicPr>
              <p:blipFill>
                <a:blip r:embed="rId812"/>
                <a:stretch>
                  <a:fillRect/>
                </a:stretch>
              </p:blipFill>
              <p:spPr>
                <a:xfrm>
                  <a:off x="5179246" y="2307554"/>
                  <a:ext cx="918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3">
              <p14:nvContentPartPr>
                <p14:cNvPr id="783" name="Freihand 782">
                  <a:extLst>
                    <a:ext uri="{FF2B5EF4-FFF2-40B4-BE49-F238E27FC236}">
                      <a16:creationId xmlns:a16="http://schemas.microsoft.com/office/drawing/2014/main" id="{C7D686AF-F94E-44B5-8611-55E7FD86FE9F}"/>
                    </a:ext>
                  </a:extLst>
                </p14:cNvPr>
                <p14:cNvContentPartPr/>
                <p14:nvPr/>
              </p14:nvContentPartPr>
              <p14:xfrm>
                <a:off x="5320006" y="2486114"/>
                <a:ext cx="39240" cy="81000"/>
              </p14:xfrm>
            </p:contentPart>
          </mc:Choice>
          <mc:Fallback xmlns="">
            <p:pic>
              <p:nvPicPr>
                <p:cNvPr id="783" name="Freihand 782">
                  <a:extLst>
                    <a:ext uri="{FF2B5EF4-FFF2-40B4-BE49-F238E27FC236}">
                      <a16:creationId xmlns:a16="http://schemas.microsoft.com/office/drawing/2014/main" id="{C7D686AF-F94E-44B5-8611-55E7FD86FE9F}"/>
                    </a:ext>
                  </a:extLst>
                </p:cNvPr>
                <p:cNvPicPr/>
                <p:nvPr/>
              </p:nvPicPr>
              <p:blipFill>
                <a:blip r:embed="rId814"/>
                <a:stretch>
                  <a:fillRect/>
                </a:stretch>
              </p:blipFill>
              <p:spPr>
                <a:xfrm>
                  <a:off x="5311366" y="2477474"/>
                  <a:ext cx="56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5">
              <p14:nvContentPartPr>
                <p14:cNvPr id="785" name="Freihand 784">
                  <a:extLst>
                    <a:ext uri="{FF2B5EF4-FFF2-40B4-BE49-F238E27FC236}">
                      <a16:creationId xmlns:a16="http://schemas.microsoft.com/office/drawing/2014/main" id="{D38669A3-D2CE-42FF-8796-A451013B3288}"/>
                    </a:ext>
                  </a:extLst>
                </p14:cNvPr>
                <p14:cNvContentPartPr/>
                <p14:nvPr/>
              </p14:nvContentPartPr>
              <p14:xfrm>
                <a:off x="5436286" y="2617154"/>
                <a:ext cx="58680" cy="68040"/>
              </p14:xfrm>
            </p:contentPart>
          </mc:Choice>
          <mc:Fallback xmlns="">
            <p:pic>
              <p:nvPicPr>
                <p:cNvPr id="785" name="Freihand 784">
                  <a:extLst>
                    <a:ext uri="{FF2B5EF4-FFF2-40B4-BE49-F238E27FC236}">
                      <a16:creationId xmlns:a16="http://schemas.microsoft.com/office/drawing/2014/main" id="{D38669A3-D2CE-42FF-8796-A451013B3288}"/>
                    </a:ext>
                  </a:extLst>
                </p:cNvPr>
                <p:cNvPicPr/>
                <p:nvPr/>
              </p:nvPicPr>
              <p:blipFill>
                <a:blip r:embed="rId816"/>
                <a:stretch>
                  <a:fillRect/>
                </a:stretch>
              </p:blipFill>
              <p:spPr>
                <a:xfrm>
                  <a:off x="5427646" y="2608154"/>
                  <a:ext cx="763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7">
              <p14:nvContentPartPr>
                <p14:cNvPr id="786" name="Freihand 785">
                  <a:extLst>
                    <a:ext uri="{FF2B5EF4-FFF2-40B4-BE49-F238E27FC236}">
                      <a16:creationId xmlns:a16="http://schemas.microsoft.com/office/drawing/2014/main" id="{CAE0E9F4-946A-4710-A553-341090833E3B}"/>
                    </a:ext>
                  </a:extLst>
                </p14:cNvPr>
                <p14:cNvContentPartPr/>
                <p14:nvPr/>
              </p14:nvContentPartPr>
              <p14:xfrm>
                <a:off x="5587846" y="2802554"/>
                <a:ext cx="54720" cy="52560"/>
              </p14:xfrm>
            </p:contentPart>
          </mc:Choice>
          <mc:Fallback xmlns="">
            <p:pic>
              <p:nvPicPr>
                <p:cNvPr id="786" name="Freihand 785">
                  <a:extLst>
                    <a:ext uri="{FF2B5EF4-FFF2-40B4-BE49-F238E27FC236}">
                      <a16:creationId xmlns:a16="http://schemas.microsoft.com/office/drawing/2014/main" id="{CAE0E9F4-946A-4710-A553-341090833E3B}"/>
                    </a:ext>
                  </a:extLst>
                </p:cNvPr>
                <p:cNvPicPr/>
                <p:nvPr/>
              </p:nvPicPr>
              <p:blipFill>
                <a:blip r:embed="rId818"/>
                <a:stretch>
                  <a:fillRect/>
                </a:stretch>
              </p:blipFill>
              <p:spPr>
                <a:xfrm>
                  <a:off x="5578846" y="2793914"/>
                  <a:ext cx="723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9">
              <p14:nvContentPartPr>
                <p14:cNvPr id="787" name="Freihand 786">
                  <a:extLst>
                    <a:ext uri="{FF2B5EF4-FFF2-40B4-BE49-F238E27FC236}">
                      <a16:creationId xmlns:a16="http://schemas.microsoft.com/office/drawing/2014/main" id="{365EACEC-257D-4ADD-9225-FB77545FE71E}"/>
                    </a:ext>
                  </a:extLst>
                </p14:cNvPr>
                <p14:cNvContentPartPr/>
                <p14:nvPr/>
              </p14:nvContentPartPr>
              <p14:xfrm>
                <a:off x="5762086" y="2953034"/>
                <a:ext cx="101160" cy="59400"/>
              </p14:xfrm>
            </p:contentPart>
          </mc:Choice>
          <mc:Fallback xmlns="">
            <p:pic>
              <p:nvPicPr>
                <p:cNvPr id="787" name="Freihand 786">
                  <a:extLst>
                    <a:ext uri="{FF2B5EF4-FFF2-40B4-BE49-F238E27FC236}">
                      <a16:creationId xmlns:a16="http://schemas.microsoft.com/office/drawing/2014/main" id="{365EACEC-257D-4ADD-9225-FB77545FE71E}"/>
                    </a:ext>
                  </a:extLst>
                </p:cNvPr>
                <p:cNvPicPr/>
                <p:nvPr/>
              </p:nvPicPr>
              <p:blipFill>
                <a:blip r:embed="rId820"/>
                <a:stretch>
                  <a:fillRect/>
                </a:stretch>
              </p:blipFill>
              <p:spPr>
                <a:xfrm>
                  <a:off x="5753446" y="2944394"/>
                  <a:ext cx="11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1">
              <p14:nvContentPartPr>
                <p14:cNvPr id="788" name="Freihand 787">
                  <a:extLst>
                    <a:ext uri="{FF2B5EF4-FFF2-40B4-BE49-F238E27FC236}">
                      <a16:creationId xmlns:a16="http://schemas.microsoft.com/office/drawing/2014/main" id="{98E28DBF-C67E-46D6-B885-C64804ABC958}"/>
                    </a:ext>
                  </a:extLst>
                </p14:cNvPr>
                <p14:cNvContentPartPr/>
                <p14:nvPr/>
              </p14:nvContentPartPr>
              <p14:xfrm>
                <a:off x="5979526" y="3079754"/>
                <a:ext cx="78120" cy="61560"/>
              </p14:xfrm>
            </p:contentPart>
          </mc:Choice>
          <mc:Fallback xmlns="">
            <p:pic>
              <p:nvPicPr>
                <p:cNvPr id="788" name="Freihand 787">
                  <a:extLst>
                    <a:ext uri="{FF2B5EF4-FFF2-40B4-BE49-F238E27FC236}">
                      <a16:creationId xmlns:a16="http://schemas.microsoft.com/office/drawing/2014/main" id="{98E28DBF-C67E-46D6-B885-C64804ABC958}"/>
                    </a:ext>
                  </a:extLst>
                </p:cNvPr>
                <p:cNvPicPr/>
                <p:nvPr/>
              </p:nvPicPr>
              <p:blipFill>
                <a:blip r:embed="rId822"/>
                <a:stretch>
                  <a:fillRect/>
                </a:stretch>
              </p:blipFill>
              <p:spPr>
                <a:xfrm>
                  <a:off x="5970526" y="3070754"/>
                  <a:ext cx="957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3">
              <p14:nvContentPartPr>
                <p14:cNvPr id="789" name="Freihand 788">
                  <a:extLst>
                    <a:ext uri="{FF2B5EF4-FFF2-40B4-BE49-F238E27FC236}">
                      <a16:creationId xmlns:a16="http://schemas.microsoft.com/office/drawing/2014/main" id="{BEB4A241-6B80-4F46-9A79-CC09D4B62C3F}"/>
                    </a:ext>
                  </a:extLst>
                </p14:cNvPr>
                <p14:cNvContentPartPr/>
                <p14:nvPr/>
              </p14:nvContentPartPr>
              <p14:xfrm>
                <a:off x="6169606" y="3230234"/>
                <a:ext cx="70200" cy="50400"/>
              </p14:xfrm>
            </p:contentPart>
          </mc:Choice>
          <mc:Fallback xmlns="">
            <p:pic>
              <p:nvPicPr>
                <p:cNvPr id="789" name="Freihand 788">
                  <a:extLst>
                    <a:ext uri="{FF2B5EF4-FFF2-40B4-BE49-F238E27FC236}">
                      <a16:creationId xmlns:a16="http://schemas.microsoft.com/office/drawing/2014/main" id="{BEB4A241-6B80-4F46-9A79-CC09D4B62C3F}"/>
                    </a:ext>
                  </a:extLst>
                </p:cNvPr>
                <p:cNvPicPr/>
                <p:nvPr/>
              </p:nvPicPr>
              <p:blipFill>
                <a:blip r:embed="rId824"/>
                <a:stretch>
                  <a:fillRect/>
                </a:stretch>
              </p:blipFill>
              <p:spPr>
                <a:xfrm>
                  <a:off x="6160606" y="3221594"/>
                  <a:ext cx="878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5">
              <p14:nvContentPartPr>
                <p14:cNvPr id="791" name="Freihand 790">
                  <a:extLst>
                    <a:ext uri="{FF2B5EF4-FFF2-40B4-BE49-F238E27FC236}">
                      <a16:creationId xmlns:a16="http://schemas.microsoft.com/office/drawing/2014/main" id="{77A708DB-3DAF-4375-8FAF-15284752FDC2}"/>
                    </a:ext>
                  </a:extLst>
                </p14:cNvPr>
                <p14:cNvContentPartPr/>
                <p14:nvPr/>
              </p14:nvContentPartPr>
              <p14:xfrm>
                <a:off x="6367246" y="3334994"/>
                <a:ext cx="58680" cy="39600"/>
              </p14:xfrm>
            </p:contentPart>
          </mc:Choice>
          <mc:Fallback xmlns="">
            <p:pic>
              <p:nvPicPr>
                <p:cNvPr id="791" name="Freihand 790">
                  <a:extLst>
                    <a:ext uri="{FF2B5EF4-FFF2-40B4-BE49-F238E27FC236}">
                      <a16:creationId xmlns:a16="http://schemas.microsoft.com/office/drawing/2014/main" id="{77A708DB-3DAF-4375-8FAF-15284752FDC2}"/>
                    </a:ext>
                  </a:extLst>
                </p:cNvPr>
                <p:cNvPicPr/>
                <p:nvPr/>
              </p:nvPicPr>
              <p:blipFill>
                <a:blip r:embed="rId826"/>
                <a:stretch>
                  <a:fillRect/>
                </a:stretch>
              </p:blipFill>
              <p:spPr>
                <a:xfrm>
                  <a:off x="6358606" y="3326354"/>
                  <a:ext cx="76320" cy="5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7" name="Gruppieren 796">
            <a:extLst>
              <a:ext uri="{FF2B5EF4-FFF2-40B4-BE49-F238E27FC236}">
                <a16:creationId xmlns:a16="http://schemas.microsoft.com/office/drawing/2014/main" id="{8370D57F-6C0E-4426-AFD6-5F2207A2ED36}"/>
              </a:ext>
            </a:extLst>
          </p:cNvPr>
          <p:cNvGrpSpPr/>
          <p:nvPr/>
        </p:nvGrpSpPr>
        <p:grpSpPr>
          <a:xfrm>
            <a:off x="5327926" y="1190114"/>
            <a:ext cx="415440" cy="456480"/>
            <a:chOff x="5327926" y="1190114"/>
            <a:chExt cx="415440" cy="45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7">
              <p14:nvContentPartPr>
                <p14:cNvPr id="793" name="Freihand 792">
                  <a:extLst>
                    <a:ext uri="{FF2B5EF4-FFF2-40B4-BE49-F238E27FC236}">
                      <a16:creationId xmlns:a16="http://schemas.microsoft.com/office/drawing/2014/main" id="{65A4B544-C807-42BB-BAEE-57597EFD0DD1}"/>
                    </a:ext>
                  </a:extLst>
                </p14:cNvPr>
                <p14:cNvContentPartPr/>
                <p14:nvPr/>
              </p14:nvContentPartPr>
              <p14:xfrm>
                <a:off x="5327926" y="1587194"/>
                <a:ext cx="54720" cy="59400"/>
              </p14:xfrm>
            </p:contentPart>
          </mc:Choice>
          <mc:Fallback xmlns="">
            <p:pic>
              <p:nvPicPr>
                <p:cNvPr id="793" name="Freihand 792">
                  <a:extLst>
                    <a:ext uri="{FF2B5EF4-FFF2-40B4-BE49-F238E27FC236}">
                      <a16:creationId xmlns:a16="http://schemas.microsoft.com/office/drawing/2014/main" id="{65A4B544-C807-42BB-BAEE-57597EFD0DD1}"/>
                    </a:ext>
                  </a:extLst>
                </p:cNvPr>
                <p:cNvPicPr/>
                <p:nvPr/>
              </p:nvPicPr>
              <p:blipFill>
                <a:blip r:embed="rId828"/>
                <a:stretch>
                  <a:fillRect/>
                </a:stretch>
              </p:blipFill>
              <p:spPr>
                <a:xfrm>
                  <a:off x="5318926" y="1578194"/>
                  <a:ext cx="723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9">
              <p14:nvContentPartPr>
                <p14:cNvPr id="794" name="Freihand 793">
                  <a:extLst>
                    <a:ext uri="{FF2B5EF4-FFF2-40B4-BE49-F238E27FC236}">
                      <a16:creationId xmlns:a16="http://schemas.microsoft.com/office/drawing/2014/main" id="{417CC529-A9FC-4217-A3F2-E8167A63E819}"/>
                    </a:ext>
                  </a:extLst>
                </p14:cNvPr>
                <p14:cNvContentPartPr/>
                <p14:nvPr/>
              </p14:nvContentPartPr>
              <p14:xfrm>
                <a:off x="5432686" y="1458314"/>
                <a:ext cx="66240" cy="68040"/>
              </p14:xfrm>
            </p:contentPart>
          </mc:Choice>
          <mc:Fallback xmlns="">
            <p:pic>
              <p:nvPicPr>
                <p:cNvPr id="794" name="Freihand 793">
                  <a:extLst>
                    <a:ext uri="{FF2B5EF4-FFF2-40B4-BE49-F238E27FC236}">
                      <a16:creationId xmlns:a16="http://schemas.microsoft.com/office/drawing/2014/main" id="{417CC529-A9FC-4217-A3F2-E8167A63E819}"/>
                    </a:ext>
                  </a:extLst>
                </p:cNvPr>
                <p:cNvPicPr/>
                <p:nvPr/>
              </p:nvPicPr>
              <p:blipFill>
                <a:blip r:embed="rId830"/>
                <a:stretch>
                  <a:fillRect/>
                </a:stretch>
              </p:blipFill>
              <p:spPr>
                <a:xfrm>
                  <a:off x="5423686" y="1449674"/>
                  <a:ext cx="838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1">
              <p14:nvContentPartPr>
                <p14:cNvPr id="795" name="Freihand 794">
                  <a:extLst>
                    <a:ext uri="{FF2B5EF4-FFF2-40B4-BE49-F238E27FC236}">
                      <a16:creationId xmlns:a16="http://schemas.microsoft.com/office/drawing/2014/main" id="{1F2E634A-8899-4594-9218-B4AB76ACB377}"/>
                    </a:ext>
                  </a:extLst>
                </p14:cNvPr>
                <p14:cNvContentPartPr/>
                <p14:nvPr/>
              </p14:nvContentPartPr>
              <p14:xfrm>
                <a:off x="5579926" y="1325474"/>
                <a:ext cx="43200" cy="43920"/>
              </p14:xfrm>
            </p:contentPart>
          </mc:Choice>
          <mc:Fallback xmlns="">
            <p:pic>
              <p:nvPicPr>
                <p:cNvPr id="795" name="Freihand 794">
                  <a:extLst>
                    <a:ext uri="{FF2B5EF4-FFF2-40B4-BE49-F238E27FC236}">
                      <a16:creationId xmlns:a16="http://schemas.microsoft.com/office/drawing/2014/main" id="{1F2E634A-8899-4594-9218-B4AB76ACB377}"/>
                    </a:ext>
                  </a:extLst>
                </p:cNvPr>
                <p:cNvPicPr/>
                <p:nvPr/>
              </p:nvPicPr>
              <p:blipFill>
                <a:blip r:embed="rId832"/>
                <a:stretch>
                  <a:fillRect/>
                </a:stretch>
              </p:blipFill>
              <p:spPr>
                <a:xfrm>
                  <a:off x="5571286" y="1316474"/>
                  <a:ext cx="608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3">
              <p14:nvContentPartPr>
                <p14:cNvPr id="796" name="Freihand 795">
                  <a:extLst>
                    <a:ext uri="{FF2B5EF4-FFF2-40B4-BE49-F238E27FC236}">
                      <a16:creationId xmlns:a16="http://schemas.microsoft.com/office/drawing/2014/main" id="{22071D94-D922-49AF-9F56-8A04B04A1C48}"/>
                    </a:ext>
                  </a:extLst>
                </p14:cNvPr>
                <p14:cNvContentPartPr/>
                <p14:nvPr/>
              </p14:nvContentPartPr>
              <p14:xfrm>
                <a:off x="5692606" y="1190114"/>
                <a:ext cx="50760" cy="52560"/>
              </p14:xfrm>
            </p:contentPart>
          </mc:Choice>
          <mc:Fallback xmlns="">
            <p:pic>
              <p:nvPicPr>
                <p:cNvPr id="796" name="Freihand 795">
                  <a:extLst>
                    <a:ext uri="{FF2B5EF4-FFF2-40B4-BE49-F238E27FC236}">
                      <a16:creationId xmlns:a16="http://schemas.microsoft.com/office/drawing/2014/main" id="{22071D94-D922-49AF-9F56-8A04B04A1C48}"/>
                    </a:ext>
                  </a:extLst>
                </p:cNvPr>
                <p:cNvPicPr/>
                <p:nvPr/>
              </p:nvPicPr>
              <p:blipFill>
                <a:blip r:embed="rId834"/>
                <a:stretch>
                  <a:fillRect/>
                </a:stretch>
              </p:blipFill>
              <p:spPr>
                <a:xfrm>
                  <a:off x="5683606" y="1181114"/>
                  <a:ext cx="68400" cy="70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76FD6F19-51EC-4B7D-8EF6-594A8AA731EB}"/>
              </a:ext>
            </a:extLst>
          </p:cNvPr>
          <p:cNvSpPr/>
          <p:nvPr/>
        </p:nvSpPr>
        <p:spPr>
          <a:xfrm>
            <a:off x="3001953" y="1409249"/>
            <a:ext cx="2576301" cy="1150233"/>
          </a:xfrm>
          <a:custGeom>
            <a:avLst/>
            <a:gdLst>
              <a:gd name="connsiteX0" fmla="*/ 0 w 2576301"/>
              <a:gd name="connsiteY0" fmla="*/ 0 h 1150233"/>
              <a:gd name="connsiteX1" fmla="*/ 618312 w 2576301"/>
              <a:gd name="connsiteY1" fmla="*/ 0 h 1150233"/>
              <a:gd name="connsiteX2" fmla="*/ 1185098 w 2576301"/>
              <a:gd name="connsiteY2" fmla="*/ 0 h 1150233"/>
              <a:gd name="connsiteX3" fmla="*/ 1880700 w 2576301"/>
              <a:gd name="connsiteY3" fmla="*/ 0 h 1150233"/>
              <a:gd name="connsiteX4" fmla="*/ 2576301 w 2576301"/>
              <a:gd name="connsiteY4" fmla="*/ 0 h 1150233"/>
              <a:gd name="connsiteX5" fmla="*/ 2576301 w 2576301"/>
              <a:gd name="connsiteY5" fmla="*/ 563614 h 1150233"/>
              <a:gd name="connsiteX6" fmla="*/ 2576301 w 2576301"/>
              <a:gd name="connsiteY6" fmla="*/ 1150233 h 1150233"/>
              <a:gd name="connsiteX7" fmla="*/ 1932226 w 2576301"/>
              <a:gd name="connsiteY7" fmla="*/ 1150233 h 1150233"/>
              <a:gd name="connsiteX8" fmla="*/ 1236624 w 2576301"/>
              <a:gd name="connsiteY8" fmla="*/ 1150233 h 1150233"/>
              <a:gd name="connsiteX9" fmla="*/ 669838 w 2576301"/>
              <a:gd name="connsiteY9" fmla="*/ 1150233 h 1150233"/>
              <a:gd name="connsiteX10" fmla="*/ 0 w 2576301"/>
              <a:gd name="connsiteY10" fmla="*/ 1150233 h 1150233"/>
              <a:gd name="connsiteX11" fmla="*/ 0 w 2576301"/>
              <a:gd name="connsiteY11" fmla="*/ 575117 h 1150233"/>
              <a:gd name="connsiteX12" fmla="*/ 0 w 2576301"/>
              <a:gd name="connsiteY12" fmla="*/ 0 h 1150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76301" h="1150233" extrusionOk="0">
                <a:moveTo>
                  <a:pt x="0" y="0"/>
                </a:moveTo>
                <a:cubicBezTo>
                  <a:pt x="235628" y="21461"/>
                  <a:pt x="400278" y="1104"/>
                  <a:pt x="618312" y="0"/>
                </a:cubicBezTo>
                <a:cubicBezTo>
                  <a:pt x="836346" y="-1104"/>
                  <a:pt x="992525" y="11530"/>
                  <a:pt x="1185098" y="0"/>
                </a:cubicBezTo>
                <a:cubicBezTo>
                  <a:pt x="1377671" y="-11530"/>
                  <a:pt x="1568763" y="-29480"/>
                  <a:pt x="1880700" y="0"/>
                </a:cubicBezTo>
                <a:cubicBezTo>
                  <a:pt x="2192637" y="29480"/>
                  <a:pt x="2392839" y="12338"/>
                  <a:pt x="2576301" y="0"/>
                </a:cubicBezTo>
                <a:cubicBezTo>
                  <a:pt x="2556878" y="215635"/>
                  <a:pt x="2602114" y="384752"/>
                  <a:pt x="2576301" y="563614"/>
                </a:cubicBezTo>
                <a:cubicBezTo>
                  <a:pt x="2550488" y="742476"/>
                  <a:pt x="2572804" y="970668"/>
                  <a:pt x="2576301" y="1150233"/>
                </a:cubicBezTo>
                <a:cubicBezTo>
                  <a:pt x="2432452" y="1123313"/>
                  <a:pt x="2074945" y="1141914"/>
                  <a:pt x="1932226" y="1150233"/>
                </a:cubicBezTo>
                <a:cubicBezTo>
                  <a:pt x="1789508" y="1158552"/>
                  <a:pt x="1515124" y="1124623"/>
                  <a:pt x="1236624" y="1150233"/>
                </a:cubicBezTo>
                <a:cubicBezTo>
                  <a:pt x="958124" y="1175843"/>
                  <a:pt x="944823" y="1142896"/>
                  <a:pt x="669838" y="1150233"/>
                </a:cubicBezTo>
                <a:cubicBezTo>
                  <a:pt x="394853" y="1157570"/>
                  <a:pt x="150091" y="1142236"/>
                  <a:pt x="0" y="1150233"/>
                </a:cubicBezTo>
                <a:cubicBezTo>
                  <a:pt x="14640" y="1028714"/>
                  <a:pt x="6872" y="803591"/>
                  <a:pt x="0" y="575117"/>
                </a:cubicBezTo>
                <a:cubicBezTo>
                  <a:pt x="-6872" y="346643"/>
                  <a:pt x="13105" y="124464"/>
                  <a:pt x="0" y="0"/>
                </a:cubicBezTo>
                <a:close/>
              </a:path>
            </a:pathLst>
          </a:custGeom>
          <a:noFill/>
          <a:ln w="28575">
            <a:solidFill>
              <a:srgbClr val="00FF00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2350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8021446"/>
              </p:ext>
            </p:extLst>
          </p:nvPr>
        </p:nvGraphicFramePr>
        <p:xfrm>
          <a:off x="267584" y="367530"/>
          <a:ext cx="11703699" cy="6418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531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i="0" u="none" dirty="0">
                          <a:latin typeface="+mj-lt"/>
                        </a:rPr>
                        <a:t>Security Logging and Monitoring Failures </a:t>
                      </a: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Hide attacks and go unnoticed.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9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81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21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714343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2054623"/>
              </p:ext>
            </p:extLst>
          </p:nvPr>
        </p:nvGraphicFramePr>
        <p:xfrm>
          <a:off x="267584" y="367530"/>
          <a:ext cx="11703699" cy="6418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531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i="0" u="none" dirty="0">
                          <a:latin typeface="+mj-lt"/>
                        </a:rPr>
                        <a:t>Security Logging and Monitoring Failures </a:t>
                      </a: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Hide attacks and go unnoticed.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9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Security relevant events are not logged appropriately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81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21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7227795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8965823"/>
              </p:ext>
            </p:extLst>
          </p:nvPr>
        </p:nvGraphicFramePr>
        <p:xfrm>
          <a:off x="267584" y="367530"/>
          <a:ext cx="11703699" cy="6418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531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i="0" u="none" dirty="0">
                          <a:latin typeface="+mj-lt"/>
                        </a:rPr>
                        <a:t>Security Logging and Monitoring Failures </a:t>
                      </a: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Hide attacks and go unnoticed.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9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Security relevant events are not logged appropriately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Logs are not monitored regularly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81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21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2104814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8118759"/>
              </p:ext>
            </p:extLst>
          </p:nvPr>
        </p:nvGraphicFramePr>
        <p:xfrm>
          <a:off x="267584" y="367530"/>
          <a:ext cx="11703699" cy="6418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531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i="0" u="none" dirty="0">
                          <a:latin typeface="+mj-lt"/>
                        </a:rPr>
                        <a:t>Security Logging and Monitoring Failures </a:t>
                      </a: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Hide attacks and go unnoticed.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9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Security relevant events are not logged appropriately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Logs are not monitored regularly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appropriate alert thresholds are in place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81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21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0808703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2554556"/>
              </p:ext>
            </p:extLst>
          </p:nvPr>
        </p:nvGraphicFramePr>
        <p:xfrm>
          <a:off x="267584" y="367530"/>
          <a:ext cx="11703699" cy="6418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531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i="0" u="none" dirty="0">
                          <a:latin typeface="+mj-lt"/>
                        </a:rPr>
                        <a:t>Security Logging and Monitoring Failures </a:t>
                      </a: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Hide attacks and go unnoticed.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9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Security relevant events are not logged appropriately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Logs are not monitored regularly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appropriate alert thresholds are in place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suitable response process is in place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81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21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4831895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6841498"/>
              </p:ext>
            </p:extLst>
          </p:nvPr>
        </p:nvGraphicFramePr>
        <p:xfrm>
          <a:off x="267584" y="367530"/>
          <a:ext cx="11703699" cy="6418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531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i="0" u="none" dirty="0">
                          <a:latin typeface="+mj-lt"/>
                        </a:rPr>
                        <a:t>Security Logging and Monitoring Failures </a:t>
                      </a: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Hide attacks and go unnoticed.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9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Security relevant events are not logged appropriately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Logs are not monitored regularly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appropriate alert thresholds are in place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suitable response process is in place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81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Define which events are security relevant and therefore should be logged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e.g. failed authentication attempts, access control violation attempts,</a:t>
                      </a:r>
                      <a:br>
                        <a:rPr lang="en-US" dirty="0"/>
                      </a:br>
                      <a:r>
                        <a:rPr lang="en-US" dirty="0"/>
                        <a:t>         input validation failures, CSP </a:t>
                      </a:r>
                      <a:r>
                        <a:rPr lang="en-US" dirty="0" err="1"/>
                        <a:t>reportings</a:t>
                      </a:r>
                      <a:r>
                        <a:rPr lang="en-US" dirty="0"/>
                        <a:t> etc.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21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6136340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5639755"/>
              </p:ext>
            </p:extLst>
          </p:nvPr>
        </p:nvGraphicFramePr>
        <p:xfrm>
          <a:off x="267584" y="367530"/>
          <a:ext cx="11703699" cy="6418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531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i="0" u="none" dirty="0">
                          <a:latin typeface="+mj-lt"/>
                        </a:rPr>
                        <a:t>Security Logging and Monitoring Failures </a:t>
                      </a: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Hide attacks and go unnoticed.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9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Security relevant events are not logged appropriately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Logs are not monitored regularly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appropriate alert thresholds are in place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suitable response process is in place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81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Define which events are security relevant and therefore should be logged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e.g. failed authentication attempts, access control violation attempts,</a:t>
                      </a:r>
                      <a:br>
                        <a:rPr lang="en-US" dirty="0"/>
                      </a:br>
                      <a:r>
                        <a:rPr lang="en-US" dirty="0"/>
                        <a:t>         input validation failures, CSP </a:t>
                      </a:r>
                      <a:r>
                        <a:rPr lang="en-US" dirty="0" err="1"/>
                        <a:t>reportings</a:t>
                      </a:r>
                      <a:r>
                        <a:rPr lang="en-US" dirty="0"/>
                        <a:t> etc.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consistent log formats throughout your organization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21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5488317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1918276"/>
              </p:ext>
            </p:extLst>
          </p:nvPr>
        </p:nvGraphicFramePr>
        <p:xfrm>
          <a:off x="267584" y="367530"/>
          <a:ext cx="11703699" cy="6418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531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i="0" u="none" dirty="0">
                          <a:latin typeface="+mj-lt"/>
                        </a:rPr>
                        <a:t>Security Logging and Monitoring Failures </a:t>
                      </a: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Hide attacks and go unnoticed.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9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Security relevant events are not logged appropriately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Logs are not monitored regularly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appropriate alert thresholds are in place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suitable response process is in place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81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Define which events are security relevant and therefore should be logged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e.g. failed authentication attempts, access control violation attempts,</a:t>
                      </a:r>
                      <a:br>
                        <a:rPr lang="en-US" dirty="0"/>
                      </a:br>
                      <a:r>
                        <a:rPr lang="en-US" dirty="0"/>
                        <a:t>         input validation failures, CSP </a:t>
                      </a:r>
                      <a:r>
                        <a:rPr lang="en-US" dirty="0" err="1"/>
                        <a:t>reportings</a:t>
                      </a:r>
                      <a:r>
                        <a:rPr lang="en-US" dirty="0"/>
                        <a:t> etc.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consistent log formats throughout your organization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Centralize logs in a tamper-proof system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21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350525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9572446"/>
              </p:ext>
            </p:extLst>
          </p:nvPr>
        </p:nvGraphicFramePr>
        <p:xfrm>
          <a:off x="267584" y="367530"/>
          <a:ext cx="11703699" cy="6418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531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i="0" u="none" dirty="0">
                          <a:latin typeface="+mj-lt"/>
                        </a:rPr>
                        <a:t>Security Logging and Monitoring Failures </a:t>
                      </a: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Hide attacks and go unnoticed.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9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Security relevant events are not logged appropriately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Logs are not monitored regularly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appropriate alert thresholds are in place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suitable response process is in place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81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Define which events are security relevant and therefore should be logged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e.g. failed authentication attempts, access control violation attempts,</a:t>
                      </a:r>
                      <a:br>
                        <a:rPr lang="en-US" dirty="0"/>
                      </a:br>
                      <a:r>
                        <a:rPr lang="en-US" dirty="0"/>
                        <a:t>         input validation failures, CSP </a:t>
                      </a:r>
                      <a:r>
                        <a:rPr lang="en-US" dirty="0" err="1"/>
                        <a:t>reportings</a:t>
                      </a:r>
                      <a:r>
                        <a:rPr lang="en-US" dirty="0"/>
                        <a:t> etc.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consistent log formats throughout your organization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Centralize logs in a tamper-proof system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Implement appropriate monitoring, alarm thresholds and response processes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-&gt; and also test them!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21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95429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C7C623-FA5F-46E2-82F9-21DB0199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Flaw vs.</a:t>
            </a:r>
            <a:br>
              <a:rPr lang="en-US" dirty="0"/>
            </a:br>
            <a:r>
              <a:rPr lang="en-US" dirty="0"/>
              <a:t>Implementation Defect 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F9614C80-1FCA-451C-B694-9FBF6D41E8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1077840"/>
              </p:ext>
            </p:extLst>
          </p:nvPr>
        </p:nvGraphicFramePr>
        <p:xfrm>
          <a:off x="419100" y="2298065"/>
          <a:ext cx="11353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825">
                  <a:extLst>
                    <a:ext uri="{9D8B030D-6E8A-4147-A177-3AD203B41FA5}">
                      <a16:colId xmlns:a16="http://schemas.microsoft.com/office/drawing/2014/main" val="2887680369"/>
                    </a:ext>
                  </a:extLst>
                </a:gridCol>
                <a:gridCol w="5383975">
                  <a:extLst>
                    <a:ext uri="{9D8B030D-6E8A-4147-A177-3AD203B41FA5}">
                      <a16:colId xmlns:a16="http://schemas.microsoft.com/office/drawing/2014/main" val="2988429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Design Flaw / Insecure Design</a:t>
                      </a:r>
                    </a:p>
                    <a:p>
                      <a:pPr algn="ctr"/>
                      <a:endParaRPr lang="en-US" sz="20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Implementation Defect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759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Client-side security checks only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Error in a regex for input validation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024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Credential recovery solely relies on “security questions”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Reset link is guessable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87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Firmware update integrity isn’t ensured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Digital signature uses outdated/vuln. algorithm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001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301040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8865504"/>
              </p:ext>
            </p:extLst>
          </p:nvPr>
        </p:nvGraphicFramePr>
        <p:xfrm>
          <a:off x="267584" y="367530"/>
          <a:ext cx="11703699" cy="6418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531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i="0" u="none" dirty="0">
                          <a:latin typeface="+mj-lt"/>
                        </a:rPr>
                        <a:t>Security Logging and Monitoring Failures </a:t>
                      </a: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Hide attacks and go unnoticed.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9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Security relevant events are not logged appropriately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Logs are not monitored regularly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appropriate alert thresholds are in place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suitable response process is in place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81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Define which events are security relevant and therefore should be logged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e.g. failed authentication attempts, access control violation attempts,</a:t>
                      </a:r>
                      <a:br>
                        <a:rPr lang="en-US" dirty="0"/>
                      </a:br>
                      <a:r>
                        <a:rPr lang="en-US" dirty="0"/>
                        <a:t>         input validation failures, CSP </a:t>
                      </a:r>
                      <a:r>
                        <a:rPr lang="en-US" dirty="0" err="1"/>
                        <a:t>reportings</a:t>
                      </a:r>
                      <a:r>
                        <a:rPr lang="en-US" dirty="0"/>
                        <a:t> etc.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consistent log formats throughout your organization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Centralize logs in a tamper-proof system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Implement appropriate monitoring, alarm thresholds and response processes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-&gt; and also test them!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A09:2021-Security Logging and Monitoring Failures </a:t>
                      </a: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21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8966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0578695"/>
              </p:ext>
            </p:extLst>
          </p:nvPr>
        </p:nvGraphicFramePr>
        <p:xfrm>
          <a:off x="267584" y="367530"/>
          <a:ext cx="11703699" cy="6418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531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i="0" u="none" dirty="0">
                          <a:latin typeface="+mj-lt"/>
                        </a:rPr>
                        <a:t>Security Logging and Monitoring Failures 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Hide attacks and go unnoticed.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9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Security relevant events are not logged appropriately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Logs are not monitored regularly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appropriate alert thresholds are in place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suitable response process is in place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81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Define which events are security relevant and therefore should be logged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e.g. failed authentication attempts, access control violation attempts,</a:t>
                      </a:r>
                      <a:br>
                        <a:rPr lang="en-US" dirty="0"/>
                      </a:br>
                      <a:r>
                        <a:rPr lang="en-US" dirty="0"/>
                        <a:t>         input validation failures, CSP </a:t>
                      </a:r>
                      <a:r>
                        <a:rPr lang="en-US" dirty="0" err="1"/>
                        <a:t>reportings</a:t>
                      </a:r>
                      <a:r>
                        <a:rPr lang="en-US" dirty="0"/>
                        <a:t> etc.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consistent log formats throughout your organization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Centralize logs in a tamper-proof system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Implement appropriate monitoring, alarm thresholds and response processes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-&gt; and also test them!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A09:2021-Security Logging and Monitoring Failures </a:t>
                      </a: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21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AT" sz="1800" dirty="0" err="1"/>
                        <a:t>Earn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or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give</a:t>
                      </a:r>
                      <a:r>
                        <a:rPr lang="de-AT" sz="1800" dirty="0"/>
                        <a:t>, but </a:t>
                      </a:r>
                      <a:r>
                        <a:rPr lang="de-AT" sz="1800" dirty="0" err="1"/>
                        <a:t>never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assume</a:t>
                      </a:r>
                      <a:r>
                        <a:rPr lang="de-AT" sz="1800" dirty="0"/>
                        <a:t>, </a:t>
                      </a:r>
                      <a:r>
                        <a:rPr lang="de-AT" sz="1800" dirty="0" err="1"/>
                        <a:t>trust</a:t>
                      </a:r>
                      <a:r>
                        <a:rPr lang="de-AT" sz="1800" dirty="0"/>
                        <a:t>.“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9294742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Gruppieren 346">
            <a:extLst>
              <a:ext uri="{FF2B5EF4-FFF2-40B4-BE49-F238E27FC236}">
                <a16:creationId xmlns:a16="http://schemas.microsoft.com/office/drawing/2014/main" id="{F333677C-D7A0-40ED-8082-B4C09F7EF157}"/>
              </a:ext>
            </a:extLst>
          </p:cNvPr>
          <p:cNvGrpSpPr/>
          <p:nvPr/>
        </p:nvGrpSpPr>
        <p:grpSpPr>
          <a:xfrm>
            <a:off x="215871" y="2901025"/>
            <a:ext cx="2266560" cy="1233360"/>
            <a:chOff x="8755481" y="4747220"/>
            <a:chExt cx="2266560" cy="1233360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BC00FA6C-8B8A-49E4-A59C-5571D325E63D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F8BD7ECE-2547-4FB2-8F87-0B4C67C484F9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E88C85D3-7040-4903-9DAE-9EA07547AC49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4043B649-FA68-4A6C-B7D6-DEF52F2E204E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D10EEC29-1EAE-4801-ABAD-D478EC3EF508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1B6E32F6-2C26-4A7C-89A3-7EB3EE21CCE8}"/>
              </a:ext>
            </a:extLst>
          </p:cNvPr>
          <p:cNvGrpSpPr/>
          <p:nvPr/>
        </p:nvGrpSpPr>
        <p:grpSpPr>
          <a:xfrm>
            <a:off x="2657599" y="48132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459D5AA5-2B77-4B34-AF5F-C650D9115D33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56" name="Freihand 55">
                  <a:extLst>
                    <a:ext uri="{FF2B5EF4-FFF2-40B4-BE49-F238E27FC236}">
                      <a16:creationId xmlns:a16="http://schemas.microsoft.com/office/drawing/2014/main" id="{459D5AA5-2B77-4B34-AF5F-C650D9115D3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9" name="Gruppieren 78">
              <a:extLst>
                <a:ext uri="{FF2B5EF4-FFF2-40B4-BE49-F238E27FC236}">
                  <a16:creationId xmlns:a16="http://schemas.microsoft.com/office/drawing/2014/main" id="{FB03E7A1-C48F-4459-B21D-D22C8E7B35C3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57" name="Freihand 56">
                    <a:extLst>
                      <a:ext uri="{FF2B5EF4-FFF2-40B4-BE49-F238E27FC236}">
                        <a16:creationId xmlns:a16="http://schemas.microsoft.com/office/drawing/2014/main" id="{82C9467F-6520-492E-8D61-C8445C4B76D6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57" name="Freihand 56">
                    <a:extLst>
                      <a:ext uri="{FF2B5EF4-FFF2-40B4-BE49-F238E27FC236}">
                        <a16:creationId xmlns:a16="http://schemas.microsoft.com/office/drawing/2014/main" id="{82C9467F-6520-492E-8D61-C8445C4B76D6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58" name="Freihand 57">
                    <a:extLst>
                      <a:ext uri="{FF2B5EF4-FFF2-40B4-BE49-F238E27FC236}">
                        <a16:creationId xmlns:a16="http://schemas.microsoft.com/office/drawing/2014/main" id="{6B78A991-640B-47AD-A142-0E430BEF8095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58" name="Freihand 57">
                    <a:extLst>
                      <a:ext uri="{FF2B5EF4-FFF2-40B4-BE49-F238E27FC236}">
                        <a16:creationId xmlns:a16="http://schemas.microsoft.com/office/drawing/2014/main" id="{6B78A991-640B-47AD-A142-0E430BEF8095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60" name="Freihand 59">
                    <a:extLst>
                      <a:ext uri="{FF2B5EF4-FFF2-40B4-BE49-F238E27FC236}">
                        <a16:creationId xmlns:a16="http://schemas.microsoft.com/office/drawing/2014/main" id="{0E4DD145-9338-4C0E-9397-C83466B38D28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60" name="Freihand 59">
                    <a:extLst>
                      <a:ext uri="{FF2B5EF4-FFF2-40B4-BE49-F238E27FC236}">
                        <a16:creationId xmlns:a16="http://schemas.microsoft.com/office/drawing/2014/main" id="{0E4DD145-9338-4C0E-9397-C83466B38D28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61" name="Freihand 60">
                    <a:extLst>
                      <a:ext uri="{FF2B5EF4-FFF2-40B4-BE49-F238E27FC236}">
                        <a16:creationId xmlns:a16="http://schemas.microsoft.com/office/drawing/2014/main" id="{39A0AB57-2947-4F8F-8589-A1CB75BFB89F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61" name="Freihand 60">
                    <a:extLst>
                      <a:ext uri="{FF2B5EF4-FFF2-40B4-BE49-F238E27FC236}">
                        <a16:creationId xmlns:a16="http://schemas.microsoft.com/office/drawing/2014/main" id="{39A0AB57-2947-4F8F-8589-A1CB75BFB89F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62" name="Freihand 61">
                    <a:extLst>
                      <a:ext uri="{FF2B5EF4-FFF2-40B4-BE49-F238E27FC236}">
                        <a16:creationId xmlns:a16="http://schemas.microsoft.com/office/drawing/2014/main" id="{3492F0A9-1BBB-450F-ACDD-0FFCDB9C44EE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62" name="Freihand 61">
                    <a:extLst>
                      <a:ext uri="{FF2B5EF4-FFF2-40B4-BE49-F238E27FC236}">
                        <a16:creationId xmlns:a16="http://schemas.microsoft.com/office/drawing/2014/main" id="{3492F0A9-1BBB-450F-ACDD-0FFCDB9C44EE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64" name="Freihand 63">
                    <a:extLst>
                      <a:ext uri="{FF2B5EF4-FFF2-40B4-BE49-F238E27FC236}">
                        <a16:creationId xmlns:a16="http://schemas.microsoft.com/office/drawing/2014/main" id="{D1A7DAD7-0089-45C9-9E8D-1B25AF53A451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64" name="Freihand 63">
                    <a:extLst>
                      <a:ext uri="{FF2B5EF4-FFF2-40B4-BE49-F238E27FC236}">
                        <a16:creationId xmlns:a16="http://schemas.microsoft.com/office/drawing/2014/main" id="{D1A7DAD7-0089-45C9-9E8D-1B25AF53A451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151FEF26-95B9-40FB-8665-1D77A459552C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66" name="Freihand 65">
                    <a:extLst>
                      <a:ext uri="{FF2B5EF4-FFF2-40B4-BE49-F238E27FC236}">
                        <a16:creationId xmlns:a16="http://schemas.microsoft.com/office/drawing/2014/main" id="{151FEF26-95B9-40FB-8665-1D77A459552C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381FC22C-D979-480D-AAD0-D1EF673B5DA3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67" name="Freihand 66">
                    <a:extLst>
                      <a:ext uri="{FF2B5EF4-FFF2-40B4-BE49-F238E27FC236}">
                        <a16:creationId xmlns:a16="http://schemas.microsoft.com/office/drawing/2014/main" id="{381FC22C-D979-480D-AAD0-D1EF673B5DA3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D802C3A6-1AE8-4AB8-A297-D301BB70B8C0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69" name="Freihand 68">
                    <a:extLst>
                      <a:ext uri="{FF2B5EF4-FFF2-40B4-BE49-F238E27FC236}">
                        <a16:creationId xmlns:a16="http://schemas.microsoft.com/office/drawing/2014/main" id="{D802C3A6-1AE8-4AB8-A297-D301BB70B8C0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71" name="Freihand 70">
                    <a:extLst>
                      <a:ext uri="{FF2B5EF4-FFF2-40B4-BE49-F238E27FC236}">
                        <a16:creationId xmlns:a16="http://schemas.microsoft.com/office/drawing/2014/main" id="{FDAC1CFB-1A7F-441B-A7E5-045FC3B97A60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71" name="Freihand 70">
                    <a:extLst>
                      <a:ext uri="{FF2B5EF4-FFF2-40B4-BE49-F238E27FC236}">
                        <a16:creationId xmlns:a16="http://schemas.microsoft.com/office/drawing/2014/main" id="{FDAC1CFB-1A7F-441B-A7E5-045FC3B97A60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73" name="Freihand 72">
                    <a:extLst>
                      <a:ext uri="{FF2B5EF4-FFF2-40B4-BE49-F238E27FC236}">
                        <a16:creationId xmlns:a16="http://schemas.microsoft.com/office/drawing/2014/main" id="{BB70DBF1-15F1-45B2-B491-E08A7592C770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73" name="Freihand 72">
                    <a:extLst>
                      <a:ext uri="{FF2B5EF4-FFF2-40B4-BE49-F238E27FC236}">
                        <a16:creationId xmlns:a16="http://schemas.microsoft.com/office/drawing/2014/main" id="{BB70DBF1-15F1-45B2-B491-E08A7592C770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75" name="Freihand 74">
                    <a:extLst>
                      <a:ext uri="{FF2B5EF4-FFF2-40B4-BE49-F238E27FC236}">
                        <a16:creationId xmlns:a16="http://schemas.microsoft.com/office/drawing/2014/main" id="{DFEC1ED5-AAF3-4743-BC9B-350BBE0942F9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75" name="Freihand 74">
                    <a:extLst>
                      <a:ext uri="{FF2B5EF4-FFF2-40B4-BE49-F238E27FC236}">
                        <a16:creationId xmlns:a16="http://schemas.microsoft.com/office/drawing/2014/main" id="{DFEC1ED5-AAF3-4743-BC9B-350BBE0942F9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76" name="Freihand 75">
                    <a:extLst>
                      <a:ext uri="{FF2B5EF4-FFF2-40B4-BE49-F238E27FC236}">
                        <a16:creationId xmlns:a16="http://schemas.microsoft.com/office/drawing/2014/main" id="{D8EC029D-F998-44A2-81A1-0C2225BF4576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76" name="Freihand 75">
                    <a:extLst>
                      <a:ext uri="{FF2B5EF4-FFF2-40B4-BE49-F238E27FC236}">
                        <a16:creationId xmlns:a16="http://schemas.microsoft.com/office/drawing/2014/main" id="{D8EC029D-F998-44A2-81A1-0C2225BF4576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">
                <p14:nvContentPartPr>
                  <p14:cNvPr id="78" name="Freihand 77">
                    <a:extLst>
                      <a:ext uri="{FF2B5EF4-FFF2-40B4-BE49-F238E27FC236}">
                        <a16:creationId xmlns:a16="http://schemas.microsoft.com/office/drawing/2014/main" id="{42ABD6A1-45A4-4B3D-8299-B6D66265B69A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78" name="Freihand 77">
                    <a:extLst>
                      <a:ext uri="{FF2B5EF4-FFF2-40B4-BE49-F238E27FC236}">
                        <a16:creationId xmlns:a16="http://schemas.microsoft.com/office/drawing/2014/main" id="{42ABD6A1-45A4-4B3D-8299-B6D66265B69A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FAF0F2D7-D4B5-44E6-AB4E-2C1A8C491EEA}"/>
              </a:ext>
            </a:extLst>
          </p:cNvPr>
          <p:cNvGrpSpPr/>
          <p:nvPr/>
        </p:nvGrpSpPr>
        <p:grpSpPr>
          <a:xfrm>
            <a:off x="4086914" y="48114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2" name="Freihand 81">
                  <a:extLst>
                    <a:ext uri="{FF2B5EF4-FFF2-40B4-BE49-F238E27FC236}">
                      <a16:creationId xmlns:a16="http://schemas.microsoft.com/office/drawing/2014/main" id="{61327646-BB58-4CE8-82B4-FFD5AC5156A3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82" name="Freihand 81">
                  <a:extLst>
                    <a:ext uri="{FF2B5EF4-FFF2-40B4-BE49-F238E27FC236}">
                      <a16:creationId xmlns:a16="http://schemas.microsoft.com/office/drawing/2014/main" id="{61327646-BB58-4CE8-82B4-FFD5AC5156A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3" name="Gruppieren 82">
              <a:extLst>
                <a:ext uri="{FF2B5EF4-FFF2-40B4-BE49-F238E27FC236}">
                  <a16:creationId xmlns:a16="http://schemas.microsoft.com/office/drawing/2014/main" id="{5DAE6A25-EF3B-4B17-AD8C-52A1C9732E66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84" name="Freihand 83">
                    <a:extLst>
                      <a:ext uri="{FF2B5EF4-FFF2-40B4-BE49-F238E27FC236}">
                        <a16:creationId xmlns:a16="http://schemas.microsoft.com/office/drawing/2014/main" id="{9880D60D-1BED-44A6-BB46-1099584ADF81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84" name="Freihand 83">
                    <a:extLst>
                      <a:ext uri="{FF2B5EF4-FFF2-40B4-BE49-F238E27FC236}">
                        <a16:creationId xmlns:a16="http://schemas.microsoft.com/office/drawing/2014/main" id="{9880D60D-1BED-44A6-BB46-1099584ADF81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85" name="Freihand 84">
                    <a:extLst>
                      <a:ext uri="{FF2B5EF4-FFF2-40B4-BE49-F238E27FC236}">
                        <a16:creationId xmlns:a16="http://schemas.microsoft.com/office/drawing/2014/main" id="{EF7A06D5-20EC-4D58-86F0-C8B5035DF57B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85" name="Freihand 84">
                    <a:extLst>
                      <a:ext uri="{FF2B5EF4-FFF2-40B4-BE49-F238E27FC236}">
                        <a16:creationId xmlns:a16="http://schemas.microsoft.com/office/drawing/2014/main" id="{EF7A06D5-20EC-4D58-86F0-C8B5035DF57B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86" name="Freihand 85">
                    <a:extLst>
                      <a:ext uri="{FF2B5EF4-FFF2-40B4-BE49-F238E27FC236}">
                        <a16:creationId xmlns:a16="http://schemas.microsoft.com/office/drawing/2014/main" id="{FCBDD1EB-D507-4F9D-AE89-5603C544AF24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86" name="Freihand 85">
                    <a:extLst>
                      <a:ext uri="{FF2B5EF4-FFF2-40B4-BE49-F238E27FC236}">
                        <a16:creationId xmlns:a16="http://schemas.microsoft.com/office/drawing/2014/main" id="{FCBDD1EB-D507-4F9D-AE89-5603C544AF24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87" name="Freihand 86">
                    <a:extLst>
                      <a:ext uri="{FF2B5EF4-FFF2-40B4-BE49-F238E27FC236}">
                        <a16:creationId xmlns:a16="http://schemas.microsoft.com/office/drawing/2014/main" id="{B433EA60-4B21-416B-9358-2F0FCE57BCE5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87" name="Freihand 86">
                    <a:extLst>
                      <a:ext uri="{FF2B5EF4-FFF2-40B4-BE49-F238E27FC236}">
                        <a16:creationId xmlns:a16="http://schemas.microsoft.com/office/drawing/2014/main" id="{B433EA60-4B21-416B-9358-2F0FCE57BCE5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88" name="Freihand 87">
                    <a:extLst>
                      <a:ext uri="{FF2B5EF4-FFF2-40B4-BE49-F238E27FC236}">
                        <a16:creationId xmlns:a16="http://schemas.microsoft.com/office/drawing/2014/main" id="{B0968708-A7E0-4696-9874-0C359CC33633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88" name="Freihand 87">
                    <a:extLst>
                      <a:ext uri="{FF2B5EF4-FFF2-40B4-BE49-F238E27FC236}">
                        <a16:creationId xmlns:a16="http://schemas.microsoft.com/office/drawing/2014/main" id="{B0968708-A7E0-4696-9874-0C359CC33633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">
                <p14:nvContentPartPr>
                  <p14:cNvPr id="89" name="Freihand 88">
                    <a:extLst>
                      <a:ext uri="{FF2B5EF4-FFF2-40B4-BE49-F238E27FC236}">
                        <a16:creationId xmlns:a16="http://schemas.microsoft.com/office/drawing/2014/main" id="{C0EB9204-A130-414B-A3DC-D712B0FB524D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89" name="Freihand 88">
                    <a:extLst>
                      <a:ext uri="{FF2B5EF4-FFF2-40B4-BE49-F238E27FC236}">
                        <a16:creationId xmlns:a16="http://schemas.microsoft.com/office/drawing/2014/main" id="{C0EB9204-A130-414B-A3DC-D712B0FB524D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90" name="Freihand 89">
                    <a:extLst>
                      <a:ext uri="{FF2B5EF4-FFF2-40B4-BE49-F238E27FC236}">
                        <a16:creationId xmlns:a16="http://schemas.microsoft.com/office/drawing/2014/main" id="{65871122-20F2-4684-8562-F6EB99EE1045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90" name="Freihand 89">
                    <a:extLst>
                      <a:ext uri="{FF2B5EF4-FFF2-40B4-BE49-F238E27FC236}">
                        <a16:creationId xmlns:a16="http://schemas.microsoft.com/office/drawing/2014/main" id="{65871122-20F2-4684-8562-F6EB99EE1045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">
                <p14:nvContentPartPr>
                  <p14:cNvPr id="91" name="Freihand 90">
                    <a:extLst>
                      <a:ext uri="{FF2B5EF4-FFF2-40B4-BE49-F238E27FC236}">
                        <a16:creationId xmlns:a16="http://schemas.microsoft.com/office/drawing/2014/main" id="{F7878340-F1B7-42E2-9B07-BFB464CE89C5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91" name="Freihand 90">
                    <a:extLst>
                      <a:ext uri="{FF2B5EF4-FFF2-40B4-BE49-F238E27FC236}">
                        <a16:creationId xmlns:a16="http://schemas.microsoft.com/office/drawing/2014/main" id="{F7878340-F1B7-42E2-9B07-BFB464CE89C5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92" name="Freihand 91">
                    <a:extLst>
                      <a:ext uri="{FF2B5EF4-FFF2-40B4-BE49-F238E27FC236}">
                        <a16:creationId xmlns:a16="http://schemas.microsoft.com/office/drawing/2014/main" id="{C1F46451-38FA-4A9F-A732-B19CFE15A97E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92" name="Freihand 91">
                    <a:extLst>
                      <a:ext uri="{FF2B5EF4-FFF2-40B4-BE49-F238E27FC236}">
                        <a16:creationId xmlns:a16="http://schemas.microsoft.com/office/drawing/2014/main" id="{C1F46451-38FA-4A9F-A732-B19CFE15A97E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8">
                <p14:nvContentPartPr>
                  <p14:cNvPr id="93" name="Freihand 92">
                    <a:extLst>
                      <a:ext uri="{FF2B5EF4-FFF2-40B4-BE49-F238E27FC236}">
                        <a16:creationId xmlns:a16="http://schemas.microsoft.com/office/drawing/2014/main" id="{1F33ADE1-E7EB-4D88-B941-8EE67471591B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93" name="Freihand 92">
                    <a:extLst>
                      <a:ext uri="{FF2B5EF4-FFF2-40B4-BE49-F238E27FC236}">
                        <a16:creationId xmlns:a16="http://schemas.microsoft.com/office/drawing/2014/main" id="{1F33ADE1-E7EB-4D88-B941-8EE67471591B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94" name="Freihand 93">
                    <a:extLst>
                      <a:ext uri="{FF2B5EF4-FFF2-40B4-BE49-F238E27FC236}">
                        <a16:creationId xmlns:a16="http://schemas.microsoft.com/office/drawing/2014/main" id="{8289ED48-7900-436B-A9FE-C024B6B44FF6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94" name="Freihand 93">
                    <a:extLst>
                      <a:ext uri="{FF2B5EF4-FFF2-40B4-BE49-F238E27FC236}">
                        <a16:creationId xmlns:a16="http://schemas.microsoft.com/office/drawing/2014/main" id="{8289ED48-7900-436B-A9FE-C024B6B44FF6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0">
                <p14:nvContentPartPr>
                  <p14:cNvPr id="95" name="Freihand 94">
                    <a:extLst>
                      <a:ext uri="{FF2B5EF4-FFF2-40B4-BE49-F238E27FC236}">
                        <a16:creationId xmlns:a16="http://schemas.microsoft.com/office/drawing/2014/main" id="{B6832E5E-A89B-4628-8FBB-38183CD6B4C5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95" name="Freihand 94">
                    <a:extLst>
                      <a:ext uri="{FF2B5EF4-FFF2-40B4-BE49-F238E27FC236}">
                        <a16:creationId xmlns:a16="http://schemas.microsoft.com/office/drawing/2014/main" id="{B6832E5E-A89B-4628-8FBB-38183CD6B4C5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96" name="Freihand 95">
                    <a:extLst>
                      <a:ext uri="{FF2B5EF4-FFF2-40B4-BE49-F238E27FC236}">
                        <a16:creationId xmlns:a16="http://schemas.microsoft.com/office/drawing/2014/main" id="{0C8520CE-3526-4C86-937E-4F310BDD1C85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96" name="Freihand 95">
                    <a:extLst>
                      <a:ext uri="{FF2B5EF4-FFF2-40B4-BE49-F238E27FC236}">
                        <a16:creationId xmlns:a16="http://schemas.microsoft.com/office/drawing/2014/main" id="{0C8520CE-3526-4C86-937E-4F310BDD1C85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2">
                <p14:nvContentPartPr>
                  <p14:cNvPr id="97" name="Freihand 96">
                    <a:extLst>
                      <a:ext uri="{FF2B5EF4-FFF2-40B4-BE49-F238E27FC236}">
                        <a16:creationId xmlns:a16="http://schemas.microsoft.com/office/drawing/2014/main" id="{C8577DE4-0E70-4F01-B313-3D56B35AADBF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97" name="Freihand 96">
                    <a:extLst>
                      <a:ext uri="{FF2B5EF4-FFF2-40B4-BE49-F238E27FC236}">
                        <a16:creationId xmlns:a16="http://schemas.microsoft.com/office/drawing/2014/main" id="{C8577DE4-0E70-4F01-B313-3D56B35AADBF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DA7C176F-9C53-4944-9A2C-42D1FD23440B}"/>
              </a:ext>
            </a:extLst>
          </p:cNvPr>
          <p:cNvGrpSpPr/>
          <p:nvPr/>
        </p:nvGrpSpPr>
        <p:grpSpPr>
          <a:xfrm>
            <a:off x="8971433" y="48195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9" name="Freihand 98">
                  <a:extLst>
                    <a:ext uri="{FF2B5EF4-FFF2-40B4-BE49-F238E27FC236}">
                      <a16:creationId xmlns:a16="http://schemas.microsoft.com/office/drawing/2014/main" id="{243EE0B7-884C-435A-A16E-BDD904480DF1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99" name="Freihand 98">
                  <a:extLst>
                    <a:ext uri="{FF2B5EF4-FFF2-40B4-BE49-F238E27FC236}">
                      <a16:creationId xmlns:a16="http://schemas.microsoft.com/office/drawing/2014/main" id="{243EE0B7-884C-435A-A16E-BDD904480DF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0" name="Gruppieren 99">
              <a:extLst>
                <a:ext uri="{FF2B5EF4-FFF2-40B4-BE49-F238E27FC236}">
                  <a16:creationId xmlns:a16="http://schemas.microsoft.com/office/drawing/2014/main" id="{A36C1413-3761-41FE-B1C0-E75063A0EF1C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4">
                <p14:nvContentPartPr>
                  <p14:cNvPr id="101" name="Freihand 100">
                    <a:extLst>
                      <a:ext uri="{FF2B5EF4-FFF2-40B4-BE49-F238E27FC236}">
                        <a16:creationId xmlns:a16="http://schemas.microsoft.com/office/drawing/2014/main" id="{33A6505F-9D8F-47F4-A580-212EBCEC0663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101" name="Freihand 100">
                    <a:extLst>
                      <a:ext uri="{FF2B5EF4-FFF2-40B4-BE49-F238E27FC236}">
                        <a16:creationId xmlns:a16="http://schemas.microsoft.com/office/drawing/2014/main" id="{33A6505F-9D8F-47F4-A580-212EBCEC0663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102" name="Freihand 101">
                    <a:extLst>
                      <a:ext uri="{FF2B5EF4-FFF2-40B4-BE49-F238E27FC236}">
                        <a16:creationId xmlns:a16="http://schemas.microsoft.com/office/drawing/2014/main" id="{DFF31416-94DB-460B-BA7C-36EDB215D9D3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102" name="Freihand 101">
                    <a:extLst>
                      <a:ext uri="{FF2B5EF4-FFF2-40B4-BE49-F238E27FC236}">
                        <a16:creationId xmlns:a16="http://schemas.microsoft.com/office/drawing/2014/main" id="{DFF31416-94DB-460B-BA7C-36EDB215D9D3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6">
                <p14:nvContentPartPr>
                  <p14:cNvPr id="103" name="Freihand 102">
                    <a:extLst>
                      <a:ext uri="{FF2B5EF4-FFF2-40B4-BE49-F238E27FC236}">
                        <a16:creationId xmlns:a16="http://schemas.microsoft.com/office/drawing/2014/main" id="{A8013898-0E44-4BCC-8149-80DBA965D42E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103" name="Freihand 102">
                    <a:extLst>
                      <a:ext uri="{FF2B5EF4-FFF2-40B4-BE49-F238E27FC236}">
                        <a16:creationId xmlns:a16="http://schemas.microsoft.com/office/drawing/2014/main" id="{A8013898-0E44-4BCC-8149-80DBA965D42E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104" name="Freihand 103">
                    <a:extLst>
                      <a:ext uri="{FF2B5EF4-FFF2-40B4-BE49-F238E27FC236}">
                        <a16:creationId xmlns:a16="http://schemas.microsoft.com/office/drawing/2014/main" id="{9BCFAD4A-F266-4B7D-A982-49A09FB2EFD5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104" name="Freihand 103">
                    <a:extLst>
                      <a:ext uri="{FF2B5EF4-FFF2-40B4-BE49-F238E27FC236}">
                        <a16:creationId xmlns:a16="http://schemas.microsoft.com/office/drawing/2014/main" id="{9BCFAD4A-F266-4B7D-A982-49A09FB2EFD5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8">
                <p14:nvContentPartPr>
                  <p14:cNvPr id="105" name="Freihand 104">
                    <a:extLst>
                      <a:ext uri="{FF2B5EF4-FFF2-40B4-BE49-F238E27FC236}">
                        <a16:creationId xmlns:a16="http://schemas.microsoft.com/office/drawing/2014/main" id="{6C3EAEDC-D186-4E7F-9078-E9882D194C40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105" name="Freihand 104">
                    <a:extLst>
                      <a:ext uri="{FF2B5EF4-FFF2-40B4-BE49-F238E27FC236}">
                        <a16:creationId xmlns:a16="http://schemas.microsoft.com/office/drawing/2014/main" id="{6C3EAEDC-D186-4E7F-9078-E9882D194C40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106" name="Freihand 105">
                    <a:extLst>
                      <a:ext uri="{FF2B5EF4-FFF2-40B4-BE49-F238E27FC236}">
                        <a16:creationId xmlns:a16="http://schemas.microsoft.com/office/drawing/2014/main" id="{F6992C51-6C59-4A49-9397-9C2EA231AB63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106" name="Freihand 105">
                    <a:extLst>
                      <a:ext uri="{FF2B5EF4-FFF2-40B4-BE49-F238E27FC236}">
                        <a16:creationId xmlns:a16="http://schemas.microsoft.com/office/drawing/2014/main" id="{F6992C51-6C59-4A49-9397-9C2EA231AB63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0">
                <p14:nvContentPartPr>
                  <p14:cNvPr id="107" name="Freihand 106">
                    <a:extLst>
                      <a:ext uri="{FF2B5EF4-FFF2-40B4-BE49-F238E27FC236}">
                        <a16:creationId xmlns:a16="http://schemas.microsoft.com/office/drawing/2014/main" id="{49EFAC90-59C6-46ED-9CBA-06657F48D36F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107" name="Freihand 106">
                    <a:extLst>
                      <a:ext uri="{FF2B5EF4-FFF2-40B4-BE49-F238E27FC236}">
                        <a16:creationId xmlns:a16="http://schemas.microsoft.com/office/drawing/2014/main" id="{49EFAC90-59C6-46ED-9CBA-06657F48D36F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108" name="Freihand 107">
                    <a:extLst>
                      <a:ext uri="{FF2B5EF4-FFF2-40B4-BE49-F238E27FC236}">
                        <a16:creationId xmlns:a16="http://schemas.microsoft.com/office/drawing/2014/main" id="{8E2BA7FE-E1B4-488A-B591-33A5EEC09FAA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108" name="Freihand 107">
                    <a:extLst>
                      <a:ext uri="{FF2B5EF4-FFF2-40B4-BE49-F238E27FC236}">
                        <a16:creationId xmlns:a16="http://schemas.microsoft.com/office/drawing/2014/main" id="{8E2BA7FE-E1B4-488A-B591-33A5EEC09FAA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2">
                <p14:nvContentPartPr>
                  <p14:cNvPr id="109" name="Freihand 108">
                    <a:extLst>
                      <a:ext uri="{FF2B5EF4-FFF2-40B4-BE49-F238E27FC236}">
                        <a16:creationId xmlns:a16="http://schemas.microsoft.com/office/drawing/2014/main" id="{E7FF4E0A-4CD2-4D23-B155-E7D23D14F675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109" name="Freihand 108">
                    <a:extLst>
                      <a:ext uri="{FF2B5EF4-FFF2-40B4-BE49-F238E27FC236}">
                        <a16:creationId xmlns:a16="http://schemas.microsoft.com/office/drawing/2014/main" id="{E7FF4E0A-4CD2-4D23-B155-E7D23D14F675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3">
                <p14:nvContentPartPr>
                  <p14:cNvPr id="110" name="Freihand 109">
                    <a:extLst>
                      <a:ext uri="{FF2B5EF4-FFF2-40B4-BE49-F238E27FC236}">
                        <a16:creationId xmlns:a16="http://schemas.microsoft.com/office/drawing/2014/main" id="{96745FEA-AAD2-4146-ADD7-C8AB5DC017A8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110" name="Freihand 109">
                    <a:extLst>
                      <a:ext uri="{FF2B5EF4-FFF2-40B4-BE49-F238E27FC236}">
                        <a16:creationId xmlns:a16="http://schemas.microsoft.com/office/drawing/2014/main" id="{96745FEA-AAD2-4146-ADD7-C8AB5DC017A8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4">
                <p14:nvContentPartPr>
                  <p14:cNvPr id="111" name="Freihand 110">
                    <a:extLst>
                      <a:ext uri="{FF2B5EF4-FFF2-40B4-BE49-F238E27FC236}">
                        <a16:creationId xmlns:a16="http://schemas.microsoft.com/office/drawing/2014/main" id="{CB9C9C05-C987-40F8-B7AF-742388CCF4D1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111" name="Freihand 110">
                    <a:extLst>
                      <a:ext uri="{FF2B5EF4-FFF2-40B4-BE49-F238E27FC236}">
                        <a16:creationId xmlns:a16="http://schemas.microsoft.com/office/drawing/2014/main" id="{CB9C9C05-C987-40F8-B7AF-742388CCF4D1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">
                <p14:nvContentPartPr>
                  <p14:cNvPr id="112" name="Freihand 111">
                    <a:extLst>
                      <a:ext uri="{FF2B5EF4-FFF2-40B4-BE49-F238E27FC236}">
                        <a16:creationId xmlns:a16="http://schemas.microsoft.com/office/drawing/2014/main" id="{EB719C0E-9F14-4AC8-BBCC-B122CDE9B682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112" name="Freihand 111">
                    <a:extLst>
                      <a:ext uri="{FF2B5EF4-FFF2-40B4-BE49-F238E27FC236}">
                        <a16:creationId xmlns:a16="http://schemas.microsoft.com/office/drawing/2014/main" id="{EB719C0E-9F14-4AC8-BBCC-B122CDE9B682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6">
                <p14:nvContentPartPr>
                  <p14:cNvPr id="113" name="Freihand 112">
                    <a:extLst>
                      <a:ext uri="{FF2B5EF4-FFF2-40B4-BE49-F238E27FC236}">
                        <a16:creationId xmlns:a16="http://schemas.microsoft.com/office/drawing/2014/main" id="{6279244F-07D7-4556-97D5-E4D0F2939218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113" name="Freihand 112">
                    <a:extLst>
                      <a:ext uri="{FF2B5EF4-FFF2-40B4-BE49-F238E27FC236}">
                        <a16:creationId xmlns:a16="http://schemas.microsoft.com/office/drawing/2014/main" id="{6279244F-07D7-4556-97D5-E4D0F2939218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7">
                <p14:nvContentPartPr>
                  <p14:cNvPr id="114" name="Freihand 113">
                    <a:extLst>
                      <a:ext uri="{FF2B5EF4-FFF2-40B4-BE49-F238E27FC236}">
                        <a16:creationId xmlns:a16="http://schemas.microsoft.com/office/drawing/2014/main" id="{15440CD9-9DC4-4C15-98EA-6013EB888D3D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114" name="Freihand 113">
                    <a:extLst>
                      <a:ext uri="{FF2B5EF4-FFF2-40B4-BE49-F238E27FC236}">
                        <a16:creationId xmlns:a16="http://schemas.microsoft.com/office/drawing/2014/main" id="{15440CD9-9DC4-4C15-98EA-6013EB888D3D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57" name="Gruppieren 156">
            <a:extLst>
              <a:ext uri="{FF2B5EF4-FFF2-40B4-BE49-F238E27FC236}">
                <a16:creationId xmlns:a16="http://schemas.microsoft.com/office/drawing/2014/main" id="{DFA07D9D-6316-4EBB-A04C-6292A80A2151}"/>
              </a:ext>
            </a:extLst>
          </p:cNvPr>
          <p:cNvGrpSpPr/>
          <p:nvPr/>
        </p:nvGrpSpPr>
        <p:grpSpPr>
          <a:xfrm>
            <a:off x="5239685" y="4848340"/>
            <a:ext cx="1265400" cy="960840"/>
            <a:chOff x="2717206" y="777914"/>
            <a:chExt cx="1265400" cy="96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53" name="Freihand 152">
                  <a:extLst>
                    <a:ext uri="{FF2B5EF4-FFF2-40B4-BE49-F238E27FC236}">
                      <a16:creationId xmlns:a16="http://schemas.microsoft.com/office/drawing/2014/main" id="{98E312BA-8C5E-4109-9A1A-2EBF0D23DE78}"/>
                    </a:ext>
                  </a:extLst>
                </p14:cNvPr>
                <p14:cNvContentPartPr/>
                <p14:nvPr/>
              </p14:nvContentPartPr>
              <p14:xfrm>
                <a:off x="2727646" y="823274"/>
                <a:ext cx="1219680" cy="915480"/>
              </p14:xfrm>
            </p:contentPart>
          </mc:Choice>
          <mc:Fallback xmlns="">
            <p:pic>
              <p:nvPicPr>
                <p:cNvPr id="153" name="Freihand 152">
                  <a:extLst>
                    <a:ext uri="{FF2B5EF4-FFF2-40B4-BE49-F238E27FC236}">
                      <a16:creationId xmlns:a16="http://schemas.microsoft.com/office/drawing/2014/main" id="{98E312BA-8C5E-4109-9A1A-2EBF0D23DE7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718646" y="814634"/>
                  <a:ext cx="1237320" cy="933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56" name="Gruppieren 155">
              <a:extLst>
                <a:ext uri="{FF2B5EF4-FFF2-40B4-BE49-F238E27FC236}">
                  <a16:creationId xmlns:a16="http://schemas.microsoft.com/office/drawing/2014/main" id="{FAA26E1F-714E-4591-9617-88D17D23F021}"/>
                </a:ext>
              </a:extLst>
            </p:cNvPr>
            <p:cNvGrpSpPr/>
            <p:nvPr/>
          </p:nvGrpSpPr>
          <p:grpSpPr>
            <a:xfrm>
              <a:off x="2717206" y="777914"/>
              <a:ext cx="1265400" cy="938520"/>
              <a:chOff x="2717206" y="777914"/>
              <a:chExt cx="1265400" cy="938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0">
                <p14:nvContentPartPr>
                  <p14:cNvPr id="136" name="Freihand 135">
                    <a:extLst>
                      <a:ext uri="{FF2B5EF4-FFF2-40B4-BE49-F238E27FC236}">
                        <a16:creationId xmlns:a16="http://schemas.microsoft.com/office/drawing/2014/main" id="{D257E1EC-9297-472E-A8D9-73726D24A6BB}"/>
                      </a:ext>
                    </a:extLst>
                  </p14:cNvPr>
                  <p14:cNvContentPartPr/>
                  <p14:nvPr/>
                </p14:nvContentPartPr>
                <p14:xfrm>
                  <a:off x="3148126" y="906434"/>
                  <a:ext cx="248040" cy="273240"/>
                </p14:xfrm>
              </p:contentPart>
            </mc:Choice>
            <mc:Fallback xmlns="">
              <p:pic>
                <p:nvPicPr>
                  <p:cNvPr id="136" name="Freihand 135">
                    <a:extLst>
                      <a:ext uri="{FF2B5EF4-FFF2-40B4-BE49-F238E27FC236}">
                        <a16:creationId xmlns:a16="http://schemas.microsoft.com/office/drawing/2014/main" id="{D257E1EC-9297-472E-A8D9-73726D24A6BB}"/>
                      </a:ext>
                    </a:extLst>
                  </p:cNvPr>
                  <p:cNvPicPr/>
                  <p:nvPr/>
                </p:nvPicPr>
                <p:blipFill>
                  <a:blip r:embed="rId111"/>
                  <a:stretch>
                    <a:fillRect/>
                  </a:stretch>
                </p:blipFill>
                <p:spPr>
                  <a:xfrm>
                    <a:off x="3139486" y="897434"/>
                    <a:ext cx="265680" cy="29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2">
                <p14:nvContentPartPr>
                  <p14:cNvPr id="137" name="Freihand 136">
                    <a:extLst>
                      <a:ext uri="{FF2B5EF4-FFF2-40B4-BE49-F238E27FC236}">
                        <a16:creationId xmlns:a16="http://schemas.microsoft.com/office/drawing/2014/main" id="{7EAAEB8F-4F79-4F15-B32D-85127D80A7D3}"/>
                      </a:ext>
                    </a:extLst>
                  </p14:cNvPr>
                  <p14:cNvContentPartPr/>
                  <p14:nvPr/>
                </p14:nvContentPartPr>
                <p14:xfrm>
                  <a:off x="3469606" y="925874"/>
                  <a:ext cx="12240" cy="272160"/>
                </p14:xfrm>
              </p:contentPart>
            </mc:Choice>
            <mc:Fallback xmlns="">
              <p:pic>
                <p:nvPicPr>
                  <p:cNvPr id="137" name="Freihand 136">
                    <a:extLst>
                      <a:ext uri="{FF2B5EF4-FFF2-40B4-BE49-F238E27FC236}">
                        <a16:creationId xmlns:a16="http://schemas.microsoft.com/office/drawing/2014/main" id="{7EAAEB8F-4F79-4F15-B32D-85127D80A7D3}"/>
                      </a:ext>
                    </a:extLst>
                  </p:cNvPr>
                  <p:cNvPicPr/>
                  <p:nvPr/>
                </p:nvPicPr>
                <p:blipFill>
                  <a:blip r:embed="rId113"/>
                  <a:stretch>
                    <a:fillRect/>
                  </a:stretch>
                </p:blipFill>
                <p:spPr>
                  <a:xfrm>
                    <a:off x="3460606" y="917234"/>
                    <a:ext cx="29880" cy="28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4">
                <p14:nvContentPartPr>
                  <p14:cNvPr id="139" name="Freihand 138">
                    <a:extLst>
                      <a:ext uri="{FF2B5EF4-FFF2-40B4-BE49-F238E27FC236}">
                        <a16:creationId xmlns:a16="http://schemas.microsoft.com/office/drawing/2014/main" id="{9BE3F7D5-3F82-42EC-9964-DB2B69B137A6}"/>
                      </a:ext>
                    </a:extLst>
                  </p14:cNvPr>
                  <p14:cNvContentPartPr/>
                  <p14:nvPr/>
                </p14:nvContentPartPr>
                <p14:xfrm>
                  <a:off x="3481126" y="908234"/>
                  <a:ext cx="171720" cy="187560"/>
                </p14:xfrm>
              </p:contentPart>
            </mc:Choice>
            <mc:Fallback xmlns="">
              <p:pic>
                <p:nvPicPr>
                  <p:cNvPr id="139" name="Freihand 138">
                    <a:extLst>
                      <a:ext uri="{FF2B5EF4-FFF2-40B4-BE49-F238E27FC236}">
                        <a16:creationId xmlns:a16="http://schemas.microsoft.com/office/drawing/2014/main" id="{9BE3F7D5-3F82-42EC-9964-DB2B69B137A6}"/>
                      </a:ext>
                    </a:extLst>
                  </p:cNvPr>
                  <p:cNvPicPr/>
                  <p:nvPr/>
                </p:nvPicPr>
                <p:blipFill>
                  <a:blip r:embed="rId115"/>
                  <a:stretch>
                    <a:fillRect/>
                  </a:stretch>
                </p:blipFill>
                <p:spPr>
                  <a:xfrm>
                    <a:off x="3472486" y="899594"/>
                    <a:ext cx="189360" cy="205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6">
                <p14:nvContentPartPr>
                  <p14:cNvPr id="140" name="Freihand 139">
                    <a:extLst>
                      <a:ext uri="{FF2B5EF4-FFF2-40B4-BE49-F238E27FC236}">
                        <a16:creationId xmlns:a16="http://schemas.microsoft.com/office/drawing/2014/main" id="{CD2715FB-508E-4BF1-BE7D-A41A525B15FE}"/>
                      </a:ext>
                    </a:extLst>
                  </p14:cNvPr>
                  <p14:cNvContentPartPr/>
                  <p14:nvPr/>
                </p14:nvContentPartPr>
                <p14:xfrm>
                  <a:off x="3495166" y="1050074"/>
                  <a:ext cx="216360" cy="177480"/>
                </p14:xfrm>
              </p:contentPart>
            </mc:Choice>
            <mc:Fallback xmlns="">
              <p:pic>
                <p:nvPicPr>
                  <p:cNvPr id="140" name="Freihand 139">
                    <a:extLst>
                      <a:ext uri="{FF2B5EF4-FFF2-40B4-BE49-F238E27FC236}">
                        <a16:creationId xmlns:a16="http://schemas.microsoft.com/office/drawing/2014/main" id="{CD2715FB-508E-4BF1-BE7D-A41A525B15FE}"/>
                      </a:ext>
                    </a:extLst>
                  </p:cNvPr>
                  <p:cNvPicPr/>
                  <p:nvPr/>
                </p:nvPicPr>
                <p:blipFill>
                  <a:blip r:embed="rId117"/>
                  <a:stretch>
                    <a:fillRect/>
                  </a:stretch>
                </p:blipFill>
                <p:spPr>
                  <a:xfrm>
                    <a:off x="3486526" y="1041074"/>
                    <a:ext cx="234000" cy="195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142" name="Freihand 141">
                    <a:extLst>
                      <a:ext uri="{FF2B5EF4-FFF2-40B4-BE49-F238E27FC236}">
                        <a16:creationId xmlns:a16="http://schemas.microsoft.com/office/drawing/2014/main" id="{C661DE5F-7A6C-49E4-B6E8-7F4253B39E32}"/>
                      </a:ext>
                    </a:extLst>
                  </p14:cNvPr>
                  <p14:cNvContentPartPr/>
                  <p14:nvPr/>
                </p14:nvContentPartPr>
                <p14:xfrm>
                  <a:off x="2953006" y="1307114"/>
                  <a:ext cx="18000" cy="256320"/>
                </p14:xfrm>
              </p:contentPart>
            </mc:Choice>
            <mc:Fallback xmlns="">
              <p:pic>
                <p:nvPicPr>
                  <p:cNvPr id="142" name="Freihand 141">
                    <a:extLst>
                      <a:ext uri="{FF2B5EF4-FFF2-40B4-BE49-F238E27FC236}">
                        <a16:creationId xmlns:a16="http://schemas.microsoft.com/office/drawing/2014/main" id="{C661DE5F-7A6C-49E4-B6E8-7F4253B39E32}"/>
                      </a:ext>
                    </a:extLst>
                  </p:cNvPr>
                  <p:cNvPicPr/>
                  <p:nvPr/>
                </p:nvPicPr>
                <p:blipFill>
                  <a:blip r:embed="rId119"/>
                  <a:stretch>
                    <a:fillRect/>
                  </a:stretch>
                </p:blipFill>
                <p:spPr>
                  <a:xfrm>
                    <a:off x="2944006" y="1298474"/>
                    <a:ext cx="35640" cy="27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0">
                <p14:nvContentPartPr>
                  <p14:cNvPr id="143" name="Freihand 142">
                    <a:extLst>
                      <a:ext uri="{FF2B5EF4-FFF2-40B4-BE49-F238E27FC236}">
                        <a16:creationId xmlns:a16="http://schemas.microsoft.com/office/drawing/2014/main" id="{CE6D5E66-9DDC-4EDB-833E-6ABD3E26A3B5}"/>
                      </a:ext>
                    </a:extLst>
                  </p14:cNvPr>
                  <p14:cNvContentPartPr/>
                  <p14:nvPr/>
                </p14:nvContentPartPr>
                <p14:xfrm>
                  <a:off x="2974246" y="1295954"/>
                  <a:ext cx="139680" cy="147240"/>
                </p14:xfrm>
              </p:contentPart>
            </mc:Choice>
            <mc:Fallback xmlns="">
              <p:pic>
                <p:nvPicPr>
                  <p:cNvPr id="143" name="Freihand 142">
                    <a:extLst>
                      <a:ext uri="{FF2B5EF4-FFF2-40B4-BE49-F238E27FC236}">
                        <a16:creationId xmlns:a16="http://schemas.microsoft.com/office/drawing/2014/main" id="{CE6D5E66-9DDC-4EDB-833E-6ABD3E26A3B5}"/>
                      </a:ext>
                    </a:extLst>
                  </p:cNvPr>
                  <p:cNvPicPr/>
                  <p:nvPr/>
                </p:nvPicPr>
                <p:blipFill>
                  <a:blip r:embed="rId121"/>
                  <a:stretch>
                    <a:fillRect/>
                  </a:stretch>
                </p:blipFill>
                <p:spPr>
                  <a:xfrm>
                    <a:off x="2965606" y="1287314"/>
                    <a:ext cx="157320" cy="16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144" name="Freihand 143">
                    <a:extLst>
                      <a:ext uri="{FF2B5EF4-FFF2-40B4-BE49-F238E27FC236}">
                        <a16:creationId xmlns:a16="http://schemas.microsoft.com/office/drawing/2014/main" id="{5D419F6D-0997-47B1-9B58-C401DDBC3914}"/>
                      </a:ext>
                    </a:extLst>
                  </p14:cNvPr>
                  <p14:cNvContentPartPr/>
                  <p14:nvPr/>
                </p14:nvContentPartPr>
                <p14:xfrm>
                  <a:off x="3143806" y="1422674"/>
                  <a:ext cx="120600" cy="117000"/>
                </p14:xfrm>
              </p:contentPart>
            </mc:Choice>
            <mc:Fallback xmlns="">
              <p:pic>
                <p:nvPicPr>
                  <p:cNvPr id="144" name="Freihand 143">
                    <a:extLst>
                      <a:ext uri="{FF2B5EF4-FFF2-40B4-BE49-F238E27FC236}">
                        <a16:creationId xmlns:a16="http://schemas.microsoft.com/office/drawing/2014/main" id="{5D419F6D-0997-47B1-9B58-C401DDBC3914}"/>
                      </a:ext>
                    </a:extLst>
                  </p:cNvPr>
                  <p:cNvPicPr/>
                  <p:nvPr/>
                </p:nvPicPr>
                <p:blipFill>
                  <a:blip r:embed="rId123"/>
                  <a:stretch>
                    <a:fillRect/>
                  </a:stretch>
                </p:blipFill>
                <p:spPr>
                  <a:xfrm>
                    <a:off x="3134806" y="1414034"/>
                    <a:ext cx="138240" cy="134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146" name="Freihand 145">
                    <a:extLst>
                      <a:ext uri="{FF2B5EF4-FFF2-40B4-BE49-F238E27FC236}">
                        <a16:creationId xmlns:a16="http://schemas.microsoft.com/office/drawing/2014/main" id="{2917DD03-E2C8-490E-B9BE-2EB5A7099352}"/>
                      </a:ext>
                    </a:extLst>
                  </p14:cNvPr>
                  <p14:cNvContentPartPr/>
                  <p14:nvPr/>
                </p14:nvContentPartPr>
                <p14:xfrm>
                  <a:off x="3310486" y="1449674"/>
                  <a:ext cx="171000" cy="110880"/>
                </p14:xfrm>
              </p:contentPart>
            </mc:Choice>
            <mc:Fallback xmlns="">
              <p:pic>
                <p:nvPicPr>
                  <p:cNvPr id="146" name="Freihand 145">
                    <a:extLst>
                      <a:ext uri="{FF2B5EF4-FFF2-40B4-BE49-F238E27FC236}">
                        <a16:creationId xmlns:a16="http://schemas.microsoft.com/office/drawing/2014/main" id="{2917DD03-E2C8-490E-B9BE-2EB5A7099352}"/>
                      </a:ext>
                    </a:extLst>
                  </p:cNvPr>
                  <p:cNvPicPr/>
                  <p:nvPr/>
                </p:nvPicPr>
                <p:blipFill>
                  <a:blip r:embed="rId125"/>
                  <a:stretch>
                    <a:fillRect/>
                  </a:stretch>
                </p:blipFill>
                <p:spPr>
                  <a:xfrm>
                    <a:off x="3301486" y="1441034"/>
                    <a:ext cx="188640" cy="12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6">
                <p14:nvContentPartPr>
                  <p14:cNvPr id="147" name="Freihand 146">
                    <a:extLst>
                      <a:ext uri="{FF2B5EF4-FFF2-40B4-BE49-F238E27FC236}">
                        <a16:creationId xmlns:a16="http://schemas.microsoft.com/office/drawing/2014/main" id="{D698936B-69A1-46D1-8FD7-ED63979F246E}"/>
                      </a:ext>
                    </a:extLst>
                  </p14:cNvPr>
                  <p14:cNvContentPartPr/>
                  <p14:nvPr/>
                </p14:nvContentPartPr>
                <p14:xfrm>
                  <a:off x="3517126" y="1408274"/>
                  <a:ext cx="123480" cy="117720"/>
                </p14:xfrm>
              </p:contentPart>
            </mc:Choice>
            <mc:Fallback xmlns="">
              <p:pic>
                <p:nvPicPr>
                  <p:cNvPr id="147" name="Freihand 146">
                    <a:extLst>
                      <a:ext uri="{FF2B5EF4-FFF2-40B4-BE49-F238E27FC236}">
                        <a16:creationId xmlns:a16="http://schemas.microsoft.com/office/drawing/2014/main" id="{D698936B-69A1-46D1-8FD7-ED63979F246E}"/>
                      </a:ext>
                    </a:extLst>
                  </p:cNvPr>
                  <p:cNvPicPr/>
                  <p:nvPr/>
                </p:nvPicPr>
                <p:blipFill>
                  <a:blip r:embed="rId127"/>
                  <a:stretch>
                    <a:fillRect/>
                  </a:stretch>
                </p:blipFill>
                <p:spPr>
                  <a:xfrm>
                    <a:off x="3508486" y="1399274"/>
                    <a:ext cx="14112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8">
                <p14:nvContentPartPr>
                  <p14:cNvPr id="148" name="Freihand 147">
                    <a:extLst>
                      <a:ext uri="{FF2B5EF4-FFF2-40B4-BE49-F238E27FC236}">
                        <a16:creationId xmlns:a16="http://schemas.microsoft.com/office/drawing/2014/main" id="{FE55144F-006E-40DB-B827-ECD833A9FE3F}"/>
                      </a:ext>
                    </a:extLst>
                  </p14:cNvPr>
                  <p14:cNvContentPartPr/>
                  <p14:nvPr/>
                </p14:nvContentPartPr>
                <p14:xfrm>
                  <a:off x="3527926" y="1366874"/>
                  <a:ext cx="120600" cy="155880"/>
                </p14:xfrm>
              </p:contentPart>
            </mc:Choice>
            <mc:Fallback xmlns="">
              <p:pic>
                <p:nvPicPr>
                  <p:cNvPr id="148" name="Freihand 147">
                    <a:extLst>
                      <a:ext uri="{FF2B5EF4-FFF2-40B4-BE49-F238E27FC236}">
                        <a16:creationId xmlns:a16="http://schemas.microsoft.com/office/drawing/2014/main" id="{FE55144F-006E-40DB-B827-ECD833A9FE3F}"/>
                      </a:ext>
                    </a:extLst>
                  </p:cNvPr>
                  <p:cNvPicPr/>
                  <p:nvPr/>
                </p:nvPicPr>
                <p:blipFill>
                  <a:blip r:embed="rId129"/>
                  <a:stretch>
                    <a:fillRect/>
                  </a:stretch>
                </p:blipFill>
                <p:spPr>
                  <a:xfrm>
                    <a:off x="3518926" y="1357874"/>
                    <a:ext cx="138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0">
                <p14:nvContentPartPr>
                  <p14:cNvPr id="150" name="Freihand 149">
                    <a:extLst>
                      <a:ext uri="{FF2B5EF4-FFF2-40B4-BE49-F238E27FC236}">
                        <a16:creationId xmlns:a16="http://schemas.microsoft.com/office/drawing/2014/main" id="{F467E329-39BB-4F68-B83D-2C193A506803}"/>
                      </a:ext>
                    </a:extLst>
                  </p14:cNvPr>
                  <p14:cNvContentPartPr/>
                  <p14:nvPr/>
                </p14:nvContentPartPr>
                <p14:xfrm>
                  <a:off x="3678766" y="1397114"/>
                  <a:ext cx="89280" cy="101160"/>
                </p14:xfrm>
              </p:contentPart>
            </mc:Choice>
            <mc:Fallback xmlns="">
              <p:pic>
                <p:nvPicPr>
                  <p:cNvPr id="150" name="Freihand 149">
                    <a:extLst>
                      <a:ext uri="{FF2B5EF4-FFF2-40B4-BE49-F238E27FC236}">
                        <a16:creationId xmlns:a16="http://schemas.microsoft.com/office/drawing/2014/main" id="{F467E329-39BB-4F68-B83D-2C193A506803}"/>
                      </a:ext>
                    </a:extLst>
                  </p:cNvPr>
                  <p:cNvPicPr/>
                  <p:nvPr/>
                </p:nvPicPr>
                <p:blipFill>
                  <a:blip r:embed="rId131"/>
                  <a:stretch>
                    <a:fillRect/>
                  </a:stretch>
                </p:blipFill>
                <p:spPr>
                  <a:xfrm>
                    <a:off x="3669766" y="1388474"/>
                    <a:ext cx="106920" cy="118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2">
                <p14:nvContentPartPr>
                  <p14:cNvPr id="151" name="Freihand 150">
                    <a:extLst>
                      <a:ext uri="{FF2B5EF4-FFF2-40B4-BE49-F238E27FC236}">
                        <a16:creationId xmlns:a16="http://schemas.microsoft.com/office/drawing/2014/main" id="{123B4AC5-D7D7-4D64-82FB-7693A1AC5ED0}"/>
                      </a:ext>
                    </a:extLst>
                  </p14:cNvPr>
                  <p14:cNvContentPartPr/>
                  <p14:nvPr/>
                </p14:nvContentPartPr>
                <p14:xfrm>
                  <a:off x="3706126" y="1392794"/>
                  <a:ext cx="154800" cy="229320"/>
                </p14:xfrm>
              </p:contentPart>
            </mc:Choice>
            <mc:Fallback xmlns="">
              <p:pic>
                <p:nvPicPr>
                  <p:cNvPr id="151" name="Freihand 150">
                    <a:extLst>
                      <a:ext uri="{FF2B5EF4-FFF2-40B4-BE49-F238E27FC236}">
                        <a16:creationId xmlns:a16="http://schemas.microsoft.com/office/drawing/2014/main" id="{123B4AC5-D7D7-4D64-82FB-7693A1AC5ED0}"/>
                      </a:ext>
                    </a:extLst>
                  </p:cNvPr>
                  <p:cNvPicPr/>
                  <p:nvPr/>
                </p:nvPicPr>
                <p:blipFill>
                  <a:blip r:embed="rId133"/>
                  <a:stretch>
                    <a:fillRect/>
                  </a:stretch>
                </p:blipFill>
                <p:spPr>
                  <a:xfrm>
                    <a:off x="3697486" y="1384154"/>
                    <a:ext cx="172440" cy="24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4">
                <p14:nvContentPartPr>
                  <p14:cNvPr id="155" name="Freihand 154">
                    <a:extLst>
                      <a:ext uri="{FF2B5EF4-FFF2-40B4-BE49-F238E27FC236}">
                        <a16:creationId xmlns:a16="http://schemas.microsoft.com/office/drawing/2014/main" id="{E6D6B570-7C2D-4C81-8031-1933C19EE07A}"/>
                      </a:ext>
                    </a:extLst>
                  </p14:cNvPr>
                  <p14:cNvContentPartPr/>
                  <p14:nvPr/>
                </p14:nvContentPartPr>
                <p14:xfrm>
                  <a:off x="2717206" y="777914"/>
                  <a:ext cx="1265400" cy="938520"/>
                </p14:xfrm>
              </p:contentPart>
            </mc:Choice>
            <mc:Fallback xmlns="">
              <p:pic>
                <p:nvPicPr>
                  <p:cNvPr id="155" name="Freihand 154">
                    <a:extLst>
                      <a:ext uri="{FF2B5EF4-FFF2-40B4-BE49-F238E27FC236}">
                        <a16:creationId xmlns:a16="http://schemas.microsoft.com/office/drawing/2014/main" id="{E6D6B570-7C2D-4C81-8031-1933C19EE07A}"/>
                      </a:ext>
                    </a:extLst>
                  </p:cNvPr>
                  <p:cNvPicPr/>
                  <p:nvPr/>
                </p:nvPicPr>
                <p:blipFill>
                  <a:blip r:embed="rId135"/>
                  <a:stretch>
                    <a:fillRect/>
                  </a:stretch>
                </p:blipFill>
                <p:spPr>
                  <a:xfrm>
                    <a:off x="2708206" y="768914"/>
                    <a:ext cx="1283040" cy="9561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02" name="Gruppieren 201">
            <a:extLst>
              <a:ext uri="{FF2B5EF4-FFF2-40B4-BE49-F238E27FC236}">
                <a16:creationId xmlns:a16="http://schemas.microsoft.com/office/drawing/2014/main" id="{C3262A0F-D7F4-4B0B-9D2D-0A94E97A46D7}"/>
              </a:ext>
            </a:extLst>
          </p:cNvPr>
          <p:cNvGrpSpPr/>
          <p:nvPr/>
        </p:nvGrpSpPr>
        <p:grpSpPr>
          <a:xfrm>
            <a:off x="227751" y="5449584"/>
            <a:ext cx="1777320" cy="1247040"/>
            <a:chOff x="808126" y="1035314"/>
            <a:chExt cx="1777320" cy="124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14:cNvPr>
                <p14:cNvContentPartPr/>
                <p14:nvPr/>
              </p14:nvContentPartPr>
              <p14:xfrm>
                <a:off x="1421206" y="1272554"/>
                <a:ext cx="44640" cy="344160"/>
              </p14:xfrm>
            </p:contentPart>
          </mc:Choice>
          <mc:Fallback xmlns="">
            <p:pic>
              <p:nvPicPr>
                <p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412566" y="1263554"/>
                  <a:ext cx="6228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14:cNvPr>
                <p14:cNvContentPartPr/>
                <p14:nvPr/>
              </p14:nvContentPartPr>
              <p14:xfrm>
                <a:off x="1429126" y="1266074"/>
                <a:ext cx="191520" cy="31320"/>
              </p14:xfrm>
            </p:contentPart>
          </mc:Choice>
          <mc:Fallback xmlns="">
            <p:pic>
              <p:nvPicPr>
                <p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420486" y="1257074"/>
                  <a:ext cx="2091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14:cNvPr>
                <p14:cNvContentPartPr/>
                <p14:nvPr/>
              </p14:nvContentPartPr>
              <p14:xfrm>
                <a:off x="1479526" y="1446794"/>
                <a:ext cx="155520" cy="29520"/>
              </p14:xfrm>
            </p:contentPart>
          </mc:Choice>
          <mc:Fallback xmlns="">
            <p:pic>
              <p:nvPicPr>
                <p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470886" y="1438154"/>
                  <a:ext cx="1731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14:cNvPr>
                <p14:cNvContentPartPr/>
                <p14:nvPr/>
              </p14:nvContentPartPr>
              <p14:xfrm>
                <a:off x="1448566" y="1595834"/>
                <a:ext cx="171000" cy="61560"/>
              </p14:xfrm>
            </p:contentPart>
          </mc:Choice>
          <mc:Fallback xmlns="">
            <p:pic>
              <p:nvPicPr>
                <p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439566" y="1587194"/>
                  <a:ext cx="1886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14:cNvPr>
                <p14:cNvContentPartPr/>
                <p14:nvPr/>
              </p14:nvContentPartPr>
              <p14:xfrm>
                <a:off x="1720006" y="1453994"/>
                <a:ext cx="140040" cy="172800"/>
              </p14:xfrm>
            </p:contentPart>
          </mc:Choice>
          <mc:Fallback xmlns="">
            <p:pic>
              <p:nvPicPr>
                <p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711006" y="1444994"/>
                  <a:ext cx="1576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14:cNvPr>
                <p14:cNvContentPartPr/>
                <p14:nvPr/>
              </p14:nvContentPartPr>
              <p14:xfrm>
                <a:off x="1689046" y="1451474"/>
                <a:ext cx="164880" cy="183960"/>
              </p14:xfrm>
            </p:contentPart>
          </mc:Choice>
          <mc:Fallback xmlns="">
            <p:pic>
              <p:nvPicPr>
                <p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680046" y="1442834"/>
                  <a:ext cx="1825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14:cNvPr>
                <p14:cNvContentPartPr/>
                <p14:nvPr/>
              </p14:nvContentPartPr>
              <p14:xfrm>
                <a:off x="2002246" y="1246634"/>
                <a:ext cx="21600" cy="348840"/>
              </p14:xfrm>
            </p:contentPart>
          </mc:Choice>
          <mc:Fallback xmlns="">
            <p:pic>
              <p:nvPicPr>
                <p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993606" y="1237994"/>
                  <a:ext cx="3924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14:cNvPr>
                <p14:cNvContentPartPr/>
                <p14:nvPr/>
              </p14:nvContentPartPr>
              <p14:xfrm>
                <a:off x="1933486" y="1366874"/>
                <a:ext cx="148320" cy="24480"/>
              </p14:xfrm>
            </p:contentPart>
          </mc:Choice>
          <mc:Fallback xmlns="">
            <p:pic>
              <p:nvPicPr>
                <p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924486" y="1357874"/>
                  <a:ext cx="1659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14:cNvPr>
                <p14:cNvContentPartPr/>
                <p14:nvPr/>
              </p14:nvContentPartPr>
              <p14:xfrm>
                <a:off x="2162446" y="1591514"/>
                <a:ext cx="14040" cy="24480"/>
              </p14:xfrm>
            </p:contentPart>
          </mc:Choice>
          <mc:Fallback xmlns="">
            <p:pic>
              <p:nvPicPr>
                <p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153446" y="1582874"/>
                  <a:ext cx="316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14:cNvPr>
                <p14:cNvContentPartPr/>
                <p14:nvPr/>
              </p14:nvContentPartPr>
              <p14:xfrm>
                <a:off x="1118806" y="1770794"/>
                <a:ext cx="179280" cy="298440"/>
              </p14:xfrm>
            </p:contentPart>
          </mc:Choice>
          <mc:Fallback xmlns="">
            <p:pic>
              <p:nvPicPr>
                <p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09806" y="1762154"/>
                  <a:ext cx="1969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14:cNvPr>
                <p14:cNvContentPartPr/>
                <p14:nvPr/>
              </p14:nvContentPartPr>
              <p14:xfrm>
                <a:off x="1381966" y="1896794"/>
                <a:ext cx="167760" cy="163800"/>
              </p14:xfrm>
            </p:contentPart>
          </mc:Choice>
          <mc:Fallback xmlns="">
            <p:pic>
              <p:nvPicPr>
                <p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372966" y="1888154"/>
                  <a:ext cx="1854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14:cNvPr>
                <p14:cNvContentPartPr/>
                <p14:nvPr/>
              </p14:nvContentPartPr>
              <p14:xfrm>
                <a:off x="1568806" y="1881674"/>
                <a:ext cx="93600" cy="155880"/>
              </p14:xfrm>
            </p:contentPart>
          </mc:Choice>
          <mc:Fallback xmlns="">
            <p:pic>
              <p:nvPicPr>
                <p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559806" y="1873034"/>
                  <a:ext cx="1112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14:cNvPr>
                <p14:cNvContentPartPr/>
                <p14:nvPr/>
              </p14:nvContentPartPr>
              <p14:xfrm>
                <a:off x="1704166" y="1885994"/>
                <a:ext cx="151920" cy="155520"/>
              </p14:xfrm>
            </p:contentPart>
          </mc:Choice>
          <mc:Fallback xmlns="">
            <p:pic>
              <p:nvPicPr>
                <p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695526" y="1877354"/>
                  <a:ext cx="1695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14:cNvPr>
                <p14:cNvContentPartPr/>
                <p14:nvPr/>
              </p14:nvContentPartPr>
              <p14:xfrm>
                <a:off x="1929526" y="1905074"/>
                <a:ext cx="31320" cy="139320"/>
              </p14:xfrm>
            </p:contentPart>
          </mc:Choice>
          <mc:Fallback xmlns="">
            <p:pic>
              <p:nvPicPr>
                <p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920886" y="1896074"/>
                  <a:ext cx="489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14:cNvPr>
                <p14:cNvContentPartPr/>
                <p14:nvPr/>
              </p14:nvContentPartPr>
              <p14:xfrm>
                <a:off x="1898566" y="1781594"/>
                <a:ext cx="15840" cy="19800"/>
              </p14:xfrm>
            </p:contentPart>
          </mc:Choice>
          <mc:Fallback xmlns="">
            <p:pic>
              <p:nvPicPr>
                <p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889566" y="1772954"/>
                  <a:ext cx="334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14:cNvPr>
                <p14:cNvContentPartPr/>
                <p14:nvPr/>
              </p14:nvContentPartPr>
              <p14:xfrm>
                <a:off x="2049406" y="1868714"/>
                <a:ext cx="124920" cy="171720"/>
              </p14:xfrm>
            </p:contentPart>
          </mc:Choice>
          <mc:Fallback xmlns="">
            <p:pic>
              <p:nvPicPr>
                <p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040406" y="1859714"/>
                  <a:ext cx="1425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14:cNvPr>
                <p14:cNvContentPartPr/>
                <p14:nvPr/>
              </p14:nvContentPartPr>
              <p14:xfrm>
                <a:off x="2220046" y="1882754"/>
                <a:ext cx="147960" cy="14292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211406" y="1873754"/>
                  <a:ext cx="1656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14:cNvPr>
                <p14:cNvContentPartPr/>
                <p14:nvPr/>
              </p14:nvContentPartPr>
              <p14:xfrm>
                <a:off x="808126" y="1161674"/>
                <a:ext cx="47520" cy="1069200"/>
              </p14:xfrm>
            </p:contentPart>
          </mc:Choice>
          <mc:Fallback xmlns="">
            <p:pic>
              <p:nvPicPr>
                <p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99486" y="1152674"/>
                  <a:ext cx="65160" cy="10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14:cNvPr>
                <p14:cNvContentPartPr/>
                <p14:nvPr/>
              </p14:nvContentPartPr>
              <p14:xfrm>
                <a:off x="821806" y="1035314"/>
                <a:ext cx="1748880" cy="102960"/>
              </p14:xfrm>
            </p:contentPart>
          </mc:Choice>
          <mc:Fallback xmlns="">
            <p:pic>
              <p:nvPicPr>
                <p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12806" y="1026314"/>
                  <a:ext cx="17665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14:cNvPr>
                <p14:cNvContentPartPr/>
                <p14:nvPr/>
              </p14:nvContentPartPr>
              <p14:xfrm>
                <a:off x="842326" y="2224394"/>
                <a:ext cx="1727640" cy="57960"/>
              </p14:xfrm>
            </p:contentPart>
          </mc:Choice>
          <mc:Fallback xmlns="">
            <p:pic>
              <p:nvPicPr>
                <p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33686" y="2215394"/>
                  <a:ext cx="17452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14:cNvPr>
                <p14:cNvContentPartPr/>
                <p14:nvPr/>
              </p14:nvContentPartPr>
              <p14:xfrm>
                <a:off x="2538646" y="1087514"/>
                <a:ext cx="46800" cy="1136880"/>
              </p14:xfrm>
            </p:contentPart>
          </mc:Choice>
          <mc:Fallback xmlns="">
            <p:pic>
              <p:nvPicPr>
                <p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529646" y="1078514"/>
                  <a:ext cx="64440" cy="115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uppieren 219">
            <a:extLst>
              <a:ext uri="{FF2B5EF4-FFF2-40B4-BE49-F238E27FC236}">
                <a16:creationId xmlns:a16="http://schemas.microsoft.com/office/drawing/2014/main" id="{5B62337E-042A-4470-B64C-1665CE1C125B}"/>
              </a:ext>
            </a:extLst>
          </p:cNvPr>
          <p:cNvGrpSpPr/>
          <p:nvPr/>
        </p:nvGrpSpPr>
        <p:grpSpPr>
          <a:xfrm>
            <a:off x="10079098" y="5549680"/>
            <a:ext cx="1753920" cy="1073160"/>
            <a:chOff x="657286" y="1166714"/>
            <a:chExt cx="1753920" cy="1073160"/>
          </a:xfrm>
        </p:grpSpPr>
        <p:grpSp>
          <p:nvGrpSpPr>
            <p:cNvPr id="186" name="Gruppieren 185">
              <a:extLst>
                <a:ext uri="{FF2B5EF4-FFF2-40B4-BE49-F238E27FC236}">
                  <a16:creationId xmlns:a16="http://schemas.microsoft.com/office/drawing/2014/main" id="{CDA7715A-3BF3-4223-A2B1-74F876332EE8}"/>
                </a:ext>
              </a:extLst>
            </p:cNvPr>
            <p:cNvGrpSpPr/>
            <p:nvPr/>
          </p:nvGrpSpPr>
          <p:grpSpPr>
            <a:xfrm>
              <a:off x="963646" y="1743478"/>
              <a:ext cx="1249200" cy="298440"/>
              <a:chOff x="1118806" y="1770794"/>
              <a:chExt cx="1249200" cy="298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14:cNvPr>
                  <p14:cNvContentPartPr/>
                  <p14:nvPr/>
                </p14:nvContentPartPr>
                <p14:xfrm>
                  <a:off x="1118806" y="1770794"/>
                  <a:ext cx="179280" cy="298440"/>
                </p14:xfrm>
              </p:contentPart>
            </mc:Choice>
            <mc:Fallback xmlns="">
              <p:pic>
                <p:nvPicPr>
                  <p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:cNvPr>
                  <p:cNvPicPr/>
                  <p:nvPr/>
                </p:nvPicPr>
                <p:blipFill>
                  <a:blip r:embed="rId155"/>
                  <a:stretch>
                    <a:fillRect/>
                  </a:stretch>
                </p:blipFill>
                <p:spPr>
                  <a:xfrm>
                    <a:off x="1109806" y="1762154"/>
                    <a:ext cx="196920" cy="31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9">
                <p14:nvContentPartPr>
                  <p14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14:cNvPr>
                  <p14:cNvContentPartPr/>
                  <p14:nvPr/>
                </p14:nvContentPartPr>
                <p14:xfrm>
                  <a:off x="1381966" y="1896794"/>
                  <a:ext cx="167760" cy="163800"/>
                </p14:xfrm>
              </p:contentPart>
            </mc:Choice>
            <mc:Fallback xmlns="">
              <p:pic>
                <p:nvPicPr>
                  <p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:cNvPr>
                  <p:cNvPicPr/>
                  <p:nvPr/>
                </p:nvPicPr>
                <p:blipFill>
                  <a:blip r:embed="rId157"/>
                  <a:stretch>
                    <a:fillRect/>
                  </a:stretch>
                </p:blipFill>
                <p:spPr>
                  <a:xfrm>
                    <a:off x="1372966" y="1888154"/>
                    <a:ext cx="185400" cy="181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14:cNvPr>
                  <p14:cNvContentPartPr/>
                  <p14:nvPr/>
                </p14:nvContentPartPr>
                <p14:xfrm>
                  <a:off x="1568806" y="1881674"/>
                  <a:ext cx="93600" cy="155880"/>
                </p14:xfrm>
              </p:contentPart>
            </mc:Choice>
            <mc:Fallback xmlns="">
              <p:pic>
                <p:nvPicPr>
                  <p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:cNvPr>
                  <p:cNvPicPr/>
                  <p:nvPr/>
                </p:nvPicPr>
                <p:blipFill>
                  <a:blip r:embed="rId159"/>
                  <a:stretch>
                    <a:fillRect/>
                  </a:stretch>
                </p:blipFill>
                <p:spPr>
                  <a:xfrm>
                    <a:off x="1559806" y="1873034"/>
                    <a:ext cx="111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1">
                <p14:nvContentPartPr>
                  <p14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14:cNvPr>
                  <p14:cNvContentPartPr/>
                  <p14:nvPr/>
                </p14:nvContentPartPr>
                <p14:xfrm>
                  <a:off x="1704166" y="1885994"/>
                  <a:ext cx="151920" cy="155520"/>
                </p14:xfrm>
              </p:contentPart>
            </mc:Choice>
            <mc:Fallback xmlns="">
              <p:pic>
                <p:nvPicPr>
                  <p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:cNvPr>
                  <p:cNvPicPr/>
                  <p:nvPr/>
                </p:nvPicPr>
                <p:blipFill>
                  <a:blip r:embed="rId161"/>
                  <a:stretch>
                    <a:fillRect/>
                  </a:stretch>
                </p:blipFill>
                <p:spPr>
                  <a:xfrm>
                    <a:off x="1695526" y="1877354"/>
                    <a:ext cx="169560" cy="17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2">
                <p14:nvContentPartPr>
                  <p14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14:cNvPr>
                  <p14:cNvContentPartPr/>
                  <p14:nvPr/>
                </p14:nvContentPartPr>
                <p14:xfrm>
                  <a:off x="1929526" y="1905074"/>
                  <a:ext cx="31320" cy="139320"/>
                </p14:xfrm>
              </p:contentPart>
            </mc:Choice>
            <mc:Fallback xmlns="">
              <p:pic>
                <p:nvPicPr>
                  <p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:cNvPr>
                  <p:cNvPicPr/>
                  <p:nvPr/>
                </p:nvPicPr>
                <p:blipFill>
                  <a:blip r:embed="rId163"/>
                  <a:stretch>
                    <a:fillRect/>
                  </a:stretch>
                </p:blipFill>
                <p:spPr>
                  <a:xfrm>
                    <a:off x="1920886" y="1896074"/>
                    <a:ext cx="48960" cy="15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3">
                <p14:nvContentPartPr>
                  <p14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14:cNvPr>
                  <p14:cNvContentPartPr/>
                  <p14:nvPr/>
                </p14:nvContentPartPr>
                <p14:xfrm>
                  <a:off x="1898566" y="1781594"/>
                  <a:ext cx="15840" cy="19800"/>
                </p14:xfrm>
              </p:contentPart>
            </mc:Choice>
            <mc:Fallback xmlns="">
              <p:pic>
                <p:nvPicPr>
                  <p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:cNvPr>
                  <p:cNvPicPr/>
                  <p:nvPr/>
                </p:nvPicPr>
                <p:blipFill>
                  <a:blip r:embed="rId165"/>
                  <a:stretch>
                    <a:fillRect/>
                  </a:stretch>
                </p:blipFill>
                <p:spPr>
                  <a:xfrm>
                    <a:off x="1889566" y="1772954"/>
                    <a:ext cx="3348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4">
                <p14:nvContentPartPr>
                  <p14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14:cNvPr>
                  <p14:cNvContentPartPr/>
                  <p14:nvPr/>
                </p14:nvContentPartPr>
                <p14:xfrm>
                  <a:off x="2049406" y="1868714"/>
                  <a:ext cx="124920" cy="171720"/>
                </p14:xfrm>
              </p:contentPart>
            </mc:Choice>
            <mc:Fallback xmlns="">
              <p:pic>
                <p:nvPicPr>
                  <p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:cNvPr>
                  <p:cNvPicPr/>
                  <p:nvPr/>
                </p:nvPicPr>
                <p:blipFill>
                  <a:blip r:embed="rId167"/>
                  <a:stretch>
                    <a:fillRect/>
                  </a:stretch>
                </p:blipFill>
                <p:spPr>
                  <a:xfrm>
                    <a:off x="2040406" y="1859714"/>
                    <a:ext cx="142560" cy="18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5">
                <p14:nvContentPartPr>
                  <p14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14:cNvPr>
                  <p14:cNvContentPartPr/>
                  <p14:nvPr/>
                </p14:nvContentPartPr>
                <p14:xfrm>
                  <a:off x="2220046" y="1882754"/>
                  <a:ext cx="147960" cy="142920"/>
                </p14:xfrm>
              </p:contentPart>
            </mc:Choice>
            <mc:Fallback xmlns="">
              <p:pic>
                <p:nvPicPr>
                  <p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211406" y="1873754"/>
                    <a:ext cx="165600" cy="160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19" name="Gruppieren 218">
              <a:extLst>
                <a:ext uri="{FF2B5EF4-FFF2-40B4-BE49-F238E27FC236}">
                  <a16:creationId xmlns:a16="http://schemas.microsoft.com/office/drawing/2014/main" id="{10EC4D1C-8309-45A9-84C8-C75013028FDB}"/>
                </a:ext>
              </a:extLst>
            </p:cNvPr>
            <p:cNvGrpSpPr/>
            <p:nvPr/>
          </p:nvGrpSpPr>
          <p:grpSpPr>
            <a:xfrm>
              <a:off x="657286" y="1166714"/>
              <a:ext cx="1753920" cy="1073160"/>
              <a:chOff x="657286" y="1166714"/>
              <a:chExt cx="1753920" cy="1073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86">
                <p14:nvContentPartPr>
                  <p14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14:cNvPr>
                  <p14:cNvContentPartPr/>
                  <p14:nvPr/>
                </p14:nvContentPartPr>
                <p14:xfrm>
                  <a:off x="1258486" y="1325834"/>
                  <a:ext cx="17640" cy="289440"/>
                </p14:xfrm>
              </p:contentPart>
            </mc:Choice>
            <mc:Fallback xmlns="">
              <p:pic>
                <p:nvPicPr>
                  <p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:cNvPr>
                  <p:cNvPicPr/>
                  <p:nvPr/>
                </p:nvPicPr>
                <p:blipFill>
                  <a:blip r:embed="rId187"/>
                  <a:stretch>
                    <a:fillRect/>
                  </a:stretch>
                </p:blipFill>
                <p:spPr>
                  <a:xfrm>
                    <a:off x="1249486" y="1316834"/>
                    <a:ext cx="35280" cy="30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8">
                <p14:nvContentPartPr>
                  <p14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14:cNvPr>
                  <p14:cNvContentPartPr/>
                  <p14:nvPr/>
                </p14:nvContentPartPr>
                <p14:xfrm>
                  <a:off x="1254526" y="1611314"/>
                  <a:ext cx="360" cy="360"/>
                </p14:xfrm>
              </p:contentPart>
            </mc:Choice>
            <mc:Fallback xmlns="">
              <p:pic>
                <p:nvPicPr>
                  <p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:cNvPr>
                  <p:cNvPicPr/>
                  <p:nvPr/>
                </p:nvPicPr>
                <p:blipFill>
                  <a:blip r:embed="rId189"/>
                  <a:stretch>
                    <a:fillRect/>
                  </a:stretch>
                </p:blipFill>
                <p:spPr>
                  <a:xfrm>
                    <a:off x="1245886" y="160231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0">
                <p14:nvContentPartPr>
                  <p14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14:cNvPr>
                  <p14:cNvContentPartPr/>
                  <p14:nvPr/>
                </p14:nvContentPartPr>
                <p14:xfrm>
                  <a:off x="1390246" y="1452194"/>
                  <a:ext cx="141480" cy="205200"/>
                </p14:xfrm>
              </p:contentPart>
            </mc:Choice>
            <mc:Fallback xmlns="">
              <p:pic>
                <p:nvPicPr>
                  <p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:cNvPr>
                  <p:cNvPicPr/>
                  <p:nvPr/>
                </p:nvPicPr>
                <p:blipFill>
                  <a:blip r:embed="rId191"/>
                  <a:stretch>
                    <a:fillRect/>
                  </a:stretch>
                </p:blipFill>
                <p:spPr>
                  <a:xfrm>
                    <a:off x="1381606" y="1443194"/>
                    <a:ext cx="159120" cy="22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2">
                <p14:nvContentPartPr>
                  <p14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14:cNvPr>
                  <p14:cNvContentPartPr/>
                  <p14:nvPr/>
                </p14:nvContentPartPr>
                <p14:xfrm>
                  <a:off x="1646206" y="1349234"/>
                  <a:ext cx="27360" cy="274680"/>
                </p14:xfrm>
              </p:contentPart>
            </mc:Choice>
            <mc:Fallback xmlns="">
              <p:pic>
                <p:nvPicPr>
                  <p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:cNvPr>
                  <p:cNvPicPr/>
                  <p:nvPr/>
                </p:nvPicPr>
                <p:blipFill>
                  <a:blip r:embed="rId193"/>
                  <a:stretch>
                    <a:fillRect/>
                  </a:stretch>
                </p:blipFill>
                <p:spPr>
                  <a:xfrm>
                    <a:off x="1637566" y="1340234"/>
                    <a:ext cx="45000" cy="29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4">
                <p14:nvContentPartPr>
                  <p14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14:cNvPr>
                  <p14:cNvContentPartPr/>
                  <p14:nvPr/>
                </p14:nvContentPartPr>
                <p14:xfrm>
                  <a:off x="1588246" y="1434554"/>
                  <a:ext cx="144000" cy="30960"/>
                </p14:xfrm>
              </p:contentPart>
            </mc:Choice>
            <mc:Fallback xmlns="">
              <p:pic>
                <p:nvPicPr>
                  <p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:cNvPr>
                  <p:cNvPicPr/>
                  <p:nvPr/>
                </p:nvPicPr>
                <p:blipFill>
                  <a:blip r:embed="rId195"/>
                  <a:stretch>
                    <a:fillRect/>
                  </a:stretch>
                </p:blipFill>
                <p:spPr>
                  <a:xfrm>
                    <a:off x="1579246" y="1425554"/>
                    <a:ext cx="16164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6">
                <p14:nvContentPartPr>
                  <p14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14:cNvPr>
                  <p14:cNvContentPartPr/>
                  <p14:nvPr/>
                </p14:nvContentPartPr>
                <p14:xfrm>
                  <a:off x="1735486" y="1593674"/>
                  <a:ext cx="36000" cy="41760"/>
                </p14:xfrm>
              </p:contentPart>
            </mc:Choice>
            <mc:Fallback xmlns="">
              <p:pic>
                <p:nvPicPr>
                  <p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:cNvPr>
                  <p:cNvPicPr/>
                  <p:nvPr/>
                </p:nvPicPr>
                <p:blipFill>
                  <a:blip r:embed="rId197"/>
                  <a:stretch>
                    <a:fillRect/>
                  </a:stretch>
                </p:blipFill>
                <p:spPr>
                  <a:xfrm>
                    <a:off x="1726846" y="1585034"/>
                    <a:ext cx="53640" cy="59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8">
                <p14:nvContentPartPr>
                  <p14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14:cNvPr>
                  <p14:cNvContentPartPr/>
                  <p14:nvPr/>
                </p14:nvContentPartPr>
                <p14:xfrm>
                  <a:off x="657286" y="1225034"/>
                  <a:ext cx="35640" cy="947520"/>
                </p14:xfrm>
              </p:contentPart>
            </mc:Choice>
            <mc:Fallback xmlns="">
              <p:pic>
                <p:nvPicPr>
                  <p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:cNvPr>
                  <p:cNvPicPr/>
                  <p:nvPr/>
                </p:nvPicPr>
                <p:blipFill>
                  <a:blip r:embed="rId199"/>
                  <a:stretch>
                    <a:fillRect/>
                  </a:stretch>
                </p:blipFill>
                <p:spPr>
                  <a:xfrm>
                    <a:off x="648286" y="1216034"/>
                    <a:ext cx="53280" cy="9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0">
                <p14:nvContentPartPr>
                  <p14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14:cNvPr>
                  <p14:cNvContentPartPr/>
                  <p14:nvPr/>
                </p14:nvContentPartPr>
                <p14:xfrm>
                  <a:off x="688246" y="2188394"/>
                  <a:ext cx="1703520" cy="51480"/>
                </p14:xfrm>
              </p:contentPart>
            </mc:Choice>
            <mc:Fallback xmlns="">
              <p:pic>
                <p:nvPicPr>
                  <p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:cNvPr>
                  <p:cNvPicPr/>
                  <p:nvPr/>
                </p:nvPicPr>
                <p:blipFill>
                  <a:blip r:embed="rId201"/>
                  <a:stretch>
                    <a:fillRect/>
                  </a:stretch>
                </p:blipFill>
                <p:spPr>
                  <a:xfrm>
                    <a:off x="679246" y="2179754"/>
                    <a:ext cx="1721160" cy="69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2">
                <p14:nvContentPartPr>
                  <p14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14:cNvPr>
                  <p14:cNvContentPartPr/>
                  <p14:nvPr/>
                </p14:nvContentPartPr>
                <p14:xfrm>
                  <a:off x="699766" y="1166714"/>
                  <a:ext cx="1679400" cy="47520"/>
                </p14:xfrm>
              </p:contentPart>
            </mc:Choice>
            <mc:Fallback xmlns="">
              <p:pic>
                <p:nvPicPr>
                  <p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:cNvPr>
                  <p:cNvPicPr/>
                  <p:nvPr/>
                </p:nvPicPr>
                <p:blipFill>
                  <a:blip r:embed="rId203"/>
                  <a:stretch>
                    <a:fillRect/>
                  </a:stretch>
                </p:blipFill>
                <p:spPr>
                  <a:xfrm>
                    <a:off x="690766" y="1158074"/>
                    <a:ext cx="1697040" cy="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4">
                <p14:nvContentPartPr>
                  <p14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14:cNvPr>
                  <p14:cNvContentPartPr/>
                  <p14:nvPr/>
                </p14:nvContentPartPr>
                <p14:xfrm>
                  <a:off x="2373766" y="1203074"/>
                  <a:ext cx="37440" cy="1001880"/>
                </p14:xfrm>
              </p:contentPart>
            </mc:Choice>
            <mc:Fallback xmlns="">
              <p:pic>
                <p:nvPicPr>
                  <p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:cNvPr>
                  <p:cNvPicPr/>
                  <p:nvPr/>
                </p:nvPicPr>
                <p:blipFill>
                  <a:blip r:embed="rId205"/>
                  <a:stretch>
                    <a:fillRect/>
                  </a:stretch>
                </p:blipFill>
                <p:spPr>
                  <a:xfrm>
                    <a:off x="2364766" y="1194434"/>
                    <a:ext cx="55080" cy="10195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43" name="Gruppieren 242">
            <a:extLst>
              <a:ext uri="{FF2B5EF4-FFF2-40B4-BE49-F238E27FC236}">
                <a16:creationId xmlns:a16="http://schemas.microsoft.com/office/drawing/2014/main" id="{EE306384-1691-4AB2-A5E0-2D550E34E7E3}"/>
              </a:ext>
            </a:extLst>
          </p:cNvPr>
          <p:cNvGrpSpPr/>
          <p:nvPr/>
        </p:nvGrpSpPr>
        <p:grpSpPr>
          <a:xfrm>
            <a:off x="6471891" y="3942739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2" name="Gruppieren 241">
              <a:extLst>
                <a:ext uri="{FF2B5EF4-FFF2-40B4-BE49-F238E27FC236}">
                  <a16:creationId xmlns:a16="http://schemas.microsoft.com/office/drawing/2014/main" id="{61799072-7364-44F5-989E-80589E1A2B37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66" name="Gruppieren 265">
            <a:extLst>
              <a:ext uri="{FF2B5EF4-FFF2-40B4-BE49-F238E27FC236}">
                <a16:creationId xmlns:a16="http://schemas.microsoft.com/office/drawing/2014/main" id="{EA30F5C0-6F48-4562-BDE9-7061D3CF3B91}"/>
              </a:ext>
            </a:extLst>
          </p:cNvPr>
          <p:cNvGrpSpPr/>
          <p:nvPr/>
        </p:nvGrpSpPr>
        <p:grpSpPr>
          <a:xfrm>
            <a:off x="6457389" y="3072743"/>
            <a:ext cx="2110320" cy="658440"/>
            <a:chOff x="719206" y="1573874"/>
            <a:chExt cx="2110320" cy="6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14:cNvPr>
                <p14:cNvContentPartPr/>
                <p14:nvPr/>
              </p14:nvContentPartPr>
              <p14:xfrm>
                <a:off x="727126" y="1618154"/>
                <a:ext cx="32400" cy="569880"/>
              </p14:xfrm>
            </p:contentPart>
          </mc:Choice>
          <mc:Fallback xmlns="">
            <p:pic>
              <p:nvPicPr>
                <p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18126" y="1609154"/>
                  <a:ext cx="5004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14:cNvPr>
                <p14:cNvContentPartPr/>
                <p14:nvPr/>
              </p14:nvContentPartPr>
              <p14:xfrm>
                <a:off x="719206" y="2156714"/>
                <a:ext cx="2044800" cy="75600"/>
              </p14:xfrm>
            </p:contentPart>
          </mc:Choice>
          <mc:Fallback xmlns="">
            <p:pic>
              <p:nvPicPr>
                <p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10566" y="2147714"/>
                  <a:ext cx="20624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14:cNvPr>
                <p14:cNvContentPartPr/>
                <p14:nvPr/>
              </p14:nvContentPartPr>
              <p14:xfrm>
                <a:off x="727126" y="1573874"/>
                <a:ext cx="2102400" cy="72720"/>
              </p14:xfrm>
            </p:contentPart>
          </mc:Choice>
          <mc:Fallback xmlns="">
            <p:pic>
              <p:nvPicPr>
                <p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18126" y="1565234"/>
                  <a:ext cx="2120040" cy="903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65" name="Gruppieren 264">
              <a:extLst>
                <a:ext uri="{FF2B5EF4-FFF2-40B4-BE49-F238E27FC236}">
                  <a16:creationId xmlns:a16="http://schemas.microsoft.com/office/drawing/2014/main" id="{3FA780C1-6CFE-470F-9DD7-816E59C09AB5}"/>
                </a:ext>
              </a:extLst>
            </p:cNvPr>
            <p:cNvGrpSpPr/>
            <p:nvPr/>
          </p:nvGrpSpPr>
          <p:grpSpPr>
            <a:xfrm>
              <a:off x="843406" y="1617794"/>
              <a:ext cx="1971720" cy="574200"/>
              <a:chOff x="843406" y="1617794"/>
              <a:chExt cx="1971720" cy="574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0">
                <p14:nvContentPartPr>
                  <p14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14:cNvPr>
                  <p14:cNvContentPartPr/>
                  <p14:nvPr/>
                </p14:nvContentPartPr>
                <p14:xfrm>
                  <a:off x="843406" y="1710314"/>
                  <a:ext cx="318600" cy="335880"/>
                </p14:xfrm>
              </p:contentPart>
            </mc:Choice>
            <mc:Fallback xmlns="">
              <p:pic>
                <p:nvPicPr>
                  <p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:cNvPr>
                  <p:cNvPicPr/>
                  <p:nvPr/>
                </p:nvPicPr>
                <p:blipFill>
                  <a:blip r:embed="rId241"/>
                  <a:stretch>
                    <a:fillRect/>
                  </a:stretch>
                </p:blipFill>
                <p:spPr>
                  <a:xfrm>
                    <a:off x="834406" y="1701314"/>
                    <a:ext cx="336240" cy="35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2">
                <p14:nvContentPartPr>
                  <p14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14:cNvPr>
                  <p14:cNvContentPartPr/>
                  <p14:nvPr/>
                </p14:nvContentPartPr>
                <p14:xfrm>
                  <a:off x="937726" y="1892834"/>
                  <a:ext cx="212400" cy="19800"/>
                </p14:xfrm>
              </p:contentPart>
            </mc:Choice>
            <mc:Fallback xmlns="">
              <p:pic>
                <p:nvPicPr>
                  <p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:cNvPr>
                  <p:cNvPicPr/>
                  <p:nvPr/>
                </p:nvPicPr>
                <p:blipFill>
                  <a:blip r:embed="rId243"/>
                  <a:stretch>
                    <a:fillRect/>
                  </a:stretch>
                </p:blipFill>
                <p:spPr>
                  <a:xfrm>
                    <a:off x="929086" y="1883834"/>
                    <a:ext cx="23004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4">
                <p14:nvContentPartPr>
                  <p14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14:cNvPr>
                  <p14:cNvContentPartPr/>
                  <p14:nvPr/>
                </p14:nvContentPartPr>
                <p14:xfrm>
                  <a:off x="1204126" y="1883474"/>
                  <a:ext cx="175680" cy="216000"/>
                </p14:xfrm>
              </p:contentPart>
            </mc:Choice>
            <mc:Fallback xmlns="">
              <p:pic>
                <p:nvPicPr>
                  <p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:cNvPr>
                  <p:cNvPicPr/>
                  <p:nvPr/>
                </p:nvPicPr>
                <p:blipFill>
                  <a:blip r:embed="rId245"/>
                  <a:stretch>
                    <a:fillRect/>
                  </a:stretch>
                </p:blipFill>
                <p:spPr>
                  <a:xfrm>
                    <a:off x="1195486" y="1874834"/>
                    <a:ext cx="193320" cy="23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6">
                <p14:nvContentPartPr>
                  <p14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14:cNvPr>
                  <p14:cNvContentPartPr/>
                  <p14:nvPr/>
                </p14:nvContentPartPr>
                <p14:xfrm>
                  <a:off x="1432726" y="1854674"/>
                  <a:ext cx="152280" cy="236880"/>
                </p14:xfrm>
              </p:contentPart>
            </mc:Choice>
            <mc:Fallback xmlns="">
              <p:pic>
                <p:nvPicPr>
                  <p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:cNvPr>
                  <p:cNvPicPr/>
                  <p:nvPr/>
                </p:nvPicPr>
                <p:blipFill>
                  <a:blip r:embed="rId247"/>
                  <a:stretch>
                    <a:fillRect/>
                  </a:stretch>
                </p:blipFill>
                <p:spPr>
                  <a:xfrm>
                    <a:off x="1424086" y="1845674"/>
                    <a:ext cx="169920" cy="25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8">
                <p14:nvContentPartPr>
                  <p14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14:cNvPr>
                  <p14:cNvContentPartPr/>
                  <p14:nvPr/>
                </p14:nvContentPartPr>
                <p14:xfrm>
                  <a:off x="1683646" y="1684394"/>
                  <a:ext cx="253080" cy="322560"/>
                </p14:xfrm>
              </p:contentPart>
            </mc:Choice>
            <mc:Fallback xmlns="">
              <p:pic>
                <p:nvPicPr>
                  <p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:cNvPr>
                  <p:cNvPicPr/>
                  <p:nvPr/>
                </p:nvPicPr>
                <p:blipFill>
                  <a:blip r:embed="rId249"/>
                  <a:stretch>
                    <a:fillRect/>
                  </a:stretch>
                </p:blipFill>
                <p:spPr>
                  <a:xfrm>
                    <a:off x="1675006" y="1675394"/>
                    <a:ext cx="270720" cy="34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0">
                <p14:nvContentPartPr>
                  <p14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14:cNvPr>
                  <p14:cNvContentPartPr/>
                  <p14:nvPr/>
                </p14:nvContentPartPr>
                <p14:xfrm>
                  <a:off x="1885606" y="1866554"/>
                  <a:ext cx="149040" cy="138960"/>
                </p14:xfrm>
              </p:contentPart>
            </mc:Choice>
            <mc:Fallback xmlns="">
              <p:pic>
                <p:nvPicPr>
                  <p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:cNvPr>
                  <p:cNvPicPr/>
                  <p:nvPr/>
                </p:nvPicPr>
                <p:blipFill>
                  <a:blip r:embed="rId251"/>
                  <a:stretch>
                    <a:fillRect/>
                  </a:stretch>
                </p:blipFill>
                <p:spPr>
                  <a:xfrm>
                    <a:off x="1876606" y="1857554"/>
                    <a:ext cx="166680" cy="15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2">
                <p14:nvContentPartPr>
                  <p14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14:cNvPr>
                  <p14:cNvContentPartPr/>
                  <p14:nvPr/>
                </p14:nvContentPartPr>
                <p14:xfrm>
                  <a:off x="2076046" y="1851074"/>
                  <a:ext cx="125280" cy="136800"/>
                </p14:xfrm>
              </p:contentPart>
            </mc:Choice>
            <mc:Fallback xmlns="">
              <p:pic>
                <p:nvPicPr>
                  <p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:cNvPr>
                  <p:cNvPicPr/>
                  <p:nvPr/>
                </p:nvPicPr>
                <p:blipFill>
                  <a:blip r:embed="rId253"/>
                  <a:stretch>
                    <a:fillRect/>
                  </a:stretch>
                </p:blipFill>
                <p:spPr>
                  <a:xfrm>
                    <a:off x="2067406" y="1842434"/>
                    <a:ext cx="142920" cy="15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4">
                <p14:nvContentPartPr>
                  <p14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14:cNvPr>
                  <p14:cNvContentPartPr/>
                  <p14:nvPr/>
                </p14:nvContentPartPr>
                <p14:xfrm>
                  <a:off x="2224006" y="1829474"/>
                  <a:ext cx="171360" cy="170640"/>
                </p14:xfrm>
              </p:contentPart>
            </mc:Choice>
            <mc:Fallback xmlns="">
              <p:pic>
                <p:nvPicPr>
                  <p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:cNvPr>
                  <p:cNvPicPr/>
                  <p:nvPr/>
                </p:nvPicPr>
                <p:blipFill>
                  <a:blip r:embed="rId255"/>
                  <a:stretch>
                    <a:fillRect/>
                  </a:stretch>
                </p:blipFill>
                <p:spPr>
                  <a:xfrm>
                    <a:off x="2215366" y="1820474"/>
                    <a:ext cx="189000" cy="18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6">
                <p14:nvContentPartPr>
                  <p14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14:cNvPr>
                  <p14:cNvContentPartPr/>
                  <p14:nvPr/>
                </p14:nvContentPartPr>
                <p14:xfrm>
                  <a:off x="2397886" y="1852874"/>
                  <a:ext cx="164160" cy="117720"/>
                </p14:xfrm>
              </p:contentPart>
            </mc:Choice>
            <mc:Fallback xmlns="">
              <p:pic>
                <p:nvPicPr>
                  <p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:cNvPr>
                  <p:cNvPicPr/>
                  <p:nvPr/>
                </p:nvPicPr>
                <p:blipFill>
                  <a:blip r:embed="rId257"/>
                  <a:stretch>
                    <a:fillRect/>
                  </a:stretch>
                </p:blipFill>
                <p:spPr>
                  <a:xfrm>
                    <a:off x="2389246" y="1844234"/>
                    <a:ext cx="18180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8">
                <p14:nvContentPartPr>
                  <p14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14:cNvPr>
                  <p14:cNvContentPartPr/>
                  <p14:nvPr/>
                </p14:nvContentPartPr>
                <p14:xfrm>
                  <a:off x="2585086" y="1851074"/>
                  <a:ext cx="105480" cy="118080"/>
                </p14:xfrm>
              </p:contentPart>
            </mc:Choice>
            <mc:Fallback xmlns="">
              <p:pic>
                <p:nvPicPr>
                  <p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:cNvPr>
                  <p:cNvPicPr/>
                  <p:nvPr/>
                </p:nvPicPr>
                <p:blipFill>
                  <a:blip r:embed="rId259"/>
                  <a:stretch>
                    <a:fillRect/>
                  </a:stretch>
                </p:blipFill>
                <p:spPr>
                  <a:xfrm>
                    <a:off x="2576086" y="1842434"/>
                    <a:ext cx="123120" cy="13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0">
                <p14:nvContentPartPr>
                  <p14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14:cNvPr>
                  <p14:cNvContentPartPr/>
                  <p14:nvPr/>
                </p14:nvContentPartPr>
                <p14:xfrm>
                  <a:off x="2713246" y="1617794"/>
                  <a:ext cx="101880" cy="574200"/>
                </p14:xfrm>
              </p:contentPart>
            </mc:Choice>
            <mc:Fallback xmlns="">
              <p:pic>
                <p:nvPicPr>
                  <p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:cNvPr>
                  <p:cNvPicPr/>
                  <p:nvPr/>
                </p:nvPicPr>
                <p:blipFill>
                  <a:blip r:embed="rId261"/>
                  <a:stretch>
                    <a:fillRect/>
                  </a:stretch>
                </p:blipFill>
                <p:spPr>
                  <a:xfrm>
                    <a:off x="2704246" y="1608794"/>
                    <a:ext cx="119520" cy="591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91" name="Gruppieren 290">
            <a:extLst>
              <a:ext uri="{FF2B5EF4-FFF2-40B4-BE49-F238E27FC236}">
                <a16:creationId xmlns:a16="http://schemas.microsoft.com/office/drawing/2014/main" id="{1226555A-5C78-40E4-A3B9-7493C37ED46B}"/>
              </a:ext>
            </a:extLst>
          </p:cNvPr>
          <p:cNvGrpSpPr/>
          <p:nvPr/>
        </p:nvGrpSpPr>
        <p:grpSpPr>
          <a:xfrm>
            <a:off x="3179959" y="1648315"/>
            <a:ext cx="2088000" cy="660600"/>
            <a:chOff x="727486" y="1661714"/>
            <a:chExt cx="2088000" cy="66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67" name="Freihand 266">
                  <a:extLst>
                    <a:ext uri="{FF2B5EF4-FFF2-40B4-BE49-F238E27FC236}">
                      <a16:creationId xmlns:a16="http://schemas.microsoft.com/office/drawing/2014/main" id="{1A2427F4-489A-46CF-A2F7-A2615F64B020}"/>
                    </a:ext>
                  </a:extLst>
                </p14:cNvPr>
                <p14:cNvContentPartPr/>
                <p14:nvPr/>
              </p14:nvContentPartPr>
              <p14:xfrm>
                <a:off x="909286" y="1848914"/>
                <a:ext cx="189720" cy="316800"/>
              </p14:xfrm>
            </p:contentPart>
          </mc:Choice>
          <mc:Fallback xmlns="">
            <p:pic>
              <p:nvPicPr>
                <p:cNvPr id="267" name="Freihand 266">
                  <a:extLst>
                    <a:ext uri="{FF2B5EF4-FFF2-40B4-BE49-F238E27FC236}">
                      <a16:creationId xmlns:a16="http://schemas.microsoft.com/office/drawing/2014/main" id="{1A2427F4-489A-46CF-A2F7-A2615F64B02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00646" y="1840274"/>
                  <a:ext cx="20736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86" name="Freihand 285">
                  <a:extLst>
                    <a:ext uri="{FF2B5EF4-FFF2-40B4-BE49-F238E27FC236}">
                      <a16:creationId xmlns:a16="http://schemas.microsoft.com/office/drawing/2014/main" id="{1DF46B8D-F063-4320-BFBA-52B24E5DDA39}"/>
                    </a:ext>
                  </a:extLst>
                </p14:cNvPr>
                <p14:cNvContentPartPr/>
                <p14:nvPr/>
              </p14:nvContentPartPr>
              <p14:xfrm>
                <a:off x="727486" y="1757834"/>
                <a:ext cx="2047320" cy="564480"/>
              </p14:xfrm>
            </p:contentPart>
          </mc:Choice>
          <mc:Fallback xmlns="">
            <p:pic>
              <p:nvPicPr>
                <p:cNvPr id="286" name="Freihand 285">
                  <a:extLst>
                    <a:ext uri="{FF2B5EF4-FFF2-40B4-BE49-F238E27FC236}">
                      <a16:creationId xmlns:a16="http://schemas.microsoft.com/office/drawing/2014/main" id="{1DF46B8D-F063-4320-BFBA-52B24E5DDA3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18486" y="1748834"/>
                  <a:ext cx="2064960" cy="582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90" name="Gruppieren 289">
              <a:extLst>
                <a:ext uri="{FF2B5EF4-FFF2-40B4-BE49-F238E27FC236}">
                  <a16:creationId xmlns:a16="http://schemas.microsoft.com/office/drawing/2014/main" id="{93EFB26C-548C-4614-A121-3813E63B0DF4}"/>
                </a:ext>
              </a:extLst>
            </p:cNvPr>
            <p:cNvGrpSpPr/>
            <p:nvPr/>
          </p:nvGrpSpPr>
          <p:grpSpPr>
            <a:xfrm>
              <a:off x="742606" y="1661714"/>
              <a:ext cx="2072880" cy="607320"/>
              <a:chOff x="742606" y="1661714"/>
              <a:chExt cx="2072880" cy="607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66">
                <p14:nvContentPartPr>
                  <p14:cNvPr id="271" name="Freihand 270">
                    <a:extLst>
                      <a:ext uri="{FF2B5EF4-FFF2-40B4-BE49-F238E27FC236}">
                        <a16:creationId xmlns:a16="http://schemas.microsoft.com/office/drawing/2014/main" id="{15BF358A-9662-4B7F-AA28-A93DDBE3A95E}"/>
                      </a:ext>
                    </a:extLst>
                  </p14:cNvPr>
                  <p14:cNvContentPartPr/>
                  <p14:nvPr/>
                </p14:nvContentPartPr>
                <p14:xfrm>
                  <a:off x="1157326" y="2021354"/>
                  <a:ext cx="182880" cy="141840"/>
                </p14:xfrm>
              </p:contentPart>
            </mc:Choice>
            <mc:Fallback xmlns="">
              <p:pic>
                <p:nvPicPr>
                  <p:cNvPr id="271" name="Freihand 270">
                    <a:extLst>
                      <a:ext uri="{FF2B5EF4-FFF2-40B4-BE49-F238E27FC236}">
                        <a16:creationId xmlns:a16="http://schemas.microsoft.com/office/drawing/2014/main" id="{15BF358A-9662-4B7F-AA28-A93DDBE3A95E}"/>
                      </a:ext>
                    </a:extLst>
                  </p:cNvPr>
                  <p:cNvPicPr/>
                  <p:nvPr/>
                </p:nvPicPr>
                <p:blipFill>
                  <a:blip r:embed="rId267"/>
                  <a:stretch>
                    <a:fillRect/>
                  </a:stretch>
                </p:blipFill>
                <p:spPr>
                  <a:xfrm>
                    <a:off x="1148686" y="2012354"/>
                    <a:ext cx="200520" cy="159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8">
                <p14:nvContentPartPr>
                  <p14:cNvPr id="272" name="Freihand 271">
                    <a:extLst>
                      <a:ext uri="{FF2B5EF4-FFF2-40B4-BE49-F238E27FC236}">
                        <a16:creationId xmlns:a16="http://schemas.microsoft.com/office/drawing/2014/main" id="{C6B5453C-6A12-4B3A-AE20-E96AEC6E0235}"/>
                      </a:ext>
                    </a:extLst>
                  </p14:cNvPr>
                  <p14:cNvContentPartPr/>
                  <p14:nvPr/>
                </p14:nvContentPartPr>
                <p14:xfrm>
                  <a:off x="1401766" y="2006234"/>
                  <a:ext cx="167400" cy="127080"/>
                </p14:xfrm>
              </p:contentPart>
            </mc:Choice>
            <mc:Fallback xmlns="">
              <p:pic>
                <p:nvPicPr>
                  <p:cNvPr id="272" name="Freihand 271">
                    <a:extLst>
                      <a:ext uri="{FF2B5EF4-FFF2-40B4-BE49-F238E27FC236}">
                        <a16:creationId xmlns:a16="http://schemas.microsoft.com/office/drawing/2014/main" id="{C6B5453C-6A12-4B3A-AE20-E96AEC6E0235}"/>
                      </a:ext>
                    </a:extLst>
                  </p:cNvPr>
                  <p:cNvPicPr/>
                  <p:nvPr/>
                </p:nvPicPr>
                <p:blipFill>
                  <a:blip r:embed="rId269"/>
                  <a:stretch>
                    <a:fillRect/>
                  </a:stretch>
                </p:blipFill>
                <p:spPr>
                  <a:xfrm>
                    <a:off x="1392766" y="1997594"/>
                    <a:ext cx="185040" cy="144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0">
                <p14:nvContentPartPr>
                  <p14:cNvPr id="273" name="Freihand 272">
                    <a:extLst>
                      <a:ext uri="{FF2B5EF4-FFF2-40B4-BE49-F238E27FC236}">
                        <a16:creationId xmlns:a16="http://schemas.microsoft.com/office/drawing/2014/main" id="{C58C9A8F-D0A2-4A9F-AEB5-52771777D602}"/>
                      </a:ext>
                    </a:extLst>
                  </p14:cNvPr>
                  <p14:cNvContentPartPr/>
                  <p14:nvPr/>
                </p14:nvContentPartPr>
                <p14:xfrm>
                  <a:off x="1434526" y="2051954"/>
                  <a:ext cx="143640" cy="193320"/>
                </p14:xfrm>
              </p:contentPart>
            </mc:Choice>
            <mc:Fallback xmlns="">
              <p:pic>
                <p:nvPicPr>
                  <p:cNvPr id="273" name="Freihand 272">
                    <a:extLst>
                      <a:ext uri="{FF2B5EF4-FFF2-40B4-BE49-F238E27FC236}">
                        <a16:creationId xmlns:a16="http://schemas.microsoft.com/office/drawing/2014/main" id="{C58C9A8F-D0A2-4A9F-AEB5-52771777D602}"/>
                      </a:ext>
                    </a:extLst>
                  </p:cNvPr>
                  <p:cNvPicPr/>
                  <p:nvPr/>
                </p:nvPicPr>
                <p:blipFill>
                  <a:blip r:embed="rId271"/>
                  <a:stretch>
                    <a:fillRect/>
                  </a:stretch>
                </p:blipFill>
                <p:spPr>
                  <a:xfrm>
                    <a:off x="1425526" y="2043314"/>
                    <a:ext cx="161280" cy="21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2">
                <p14:nvContentPartPr>
                  <p14:cNvPr id="275" name="Freihand 274">
                    <a:extLst>
                      <a:ext uri="{FF2B5EF4-FFF2-40B4-BE49-F238E27FC236}">
                        <a16:creationId xmlns:a16="http://schemas.microsoft.com/office/drawing/2014/main" id="{042878A3-E65B-4BAF-8CA6-74021B336711}"/>
                      </a:ext>
                    </a:extLst>
                  </p14:cNvPr>
                  <p14:cNvContentPartPr/>
                  <p14:nvPr/>
                </p14:nvContentPartPr>
                <p14:xfrm>
                  <a:off x="1673566" y="1822634"/>
                  <a:ext cx="190440" cy="245880"/>
                </p14:xfrm>
              </p:contentPart>
            </mc:Choice>
            <mc:Fallback xmlns="">
              <p:pic>
                <p:nvPicPr>
                  <p:cNvPr id="275" name="Freihand 274">
                    <a:extLst>
                      <a:ext uri="{FF2B5EF4-FFF2-40B4-BE49-F238E27FC236}">
                        <a16:creationId xmlns:a16="http://schemas.microsoft.com/office/drawing/2014/main" id="{042878A3-E65B-4BAF-8CA6-74021B336711}"/>
                      </a:ext>
                    </a:extLst>
                  </p:cNvPr>
                  <p:cNvPicPr/>
                  <p:nvPr/>
                </p:nvPicPr>
                <p:blipFill>
                  <a:blip r:embed="rId273"/>
                  <a:stretch>
                    <a:fillRect/>
                  </a:stretch>
                </p:blipFill>
                <p:spPr>
                  <a:xfrm>
                    <a:off x="1664566" y="1813994"/>
                    <a:ext cx="208080" cy="26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4">
                <p14:nvContentPartPr>
                  <p14:cNvPr id="276" name="Freihand 275">
                    <a:extLst>
                      <a:ext uri="{FF2B5EF4-FFF2-40B4-BE49-F238E27FC236}">
                        <a16:creationId xmlns:a16="http://schemas.microsoft.com/office/drawing/2014/main" id="{64BB825B-50A2-478D-8F74-7D9E7BC6A342}"/>
                      </a:ext>
                    </a:extLst>
                  </p14:cNvPr>
                  <p14:cNvContentPartPr/>
                  <p14:nvPr/>
                </p14:nvContentPartPr>
                <p14:xfrm>
                  <a:off x="1862926" y="1951514"/>
                  <a:ext cx="183240" cy="159840"/>
                </p14:xfrm>
              </p:contentPart>
            </mc:Choice>
            <mc:Fallback xmlns="">
              <p:pic>
                <p:nvPicPr>
                  <p:cNvPr id="276" name="Freihand 275">
                    <a:extLst>
                      <a:ext uri="{FF2B5EF4-FFF2-40B4-BE49-F238E27FC236}">
                        <a16:creationId xmlns:a16="http://schemas.microsoft.com/office/drawing/2014/main" id="{64BB825B-50A2-478D-8F74-7D9E7BC6A342}"/>
                      </a:ext>
                    </a:extLst>
                  </p:cNvPr>
                  <p:cNvPicPr/>
                  <p:nvPr/>
                </p:nvPicPr>
                <p:blipFill>
                  <a:blip r:embed="rId275"/>
                  <a:stretch>
                    <a:fillRect/>
                  </a:stretch>
                </p:blipFill>
                <p:spPr>
                  <a:xfrm>
                    <a:off x="1854286" y="1942874"/>
                    <a:ext cx="200880" cy="177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6">
                <p14:nvContentPartPr>
                  <p14:cNvPr id="277" name="Freihand 276">
                    <a:extLst>
                      <a:ext uri="{FF2B5EF4-FFF2-40B4-BE49-F238E27FC236}">
                        <a16:creationId xmlns:a16="http://schemas.microsoft.com/office/drawing/2014/main" id="{CF03D645-5D38-4F09-B4CE-1386ADE6EA7C}"/>
                      </a:ext>
                    </a:extLst>
                  </p14:cNvPr>
                  <p14:cNvContentPartPr/>
                  <p14:nvPr/>
                </p14:nvContentPartPr>
                <p14:xfrm>
                  <a:off x="2034286" y="1955834"/>
                  <a:ext cx="70200" cy="115920"/>
                </p14:xfrm>
              </p:contentPart>
            </mc:Choice>
            <mc:Fallback xmlns="">
              <p:pic>
                <p:nvPicPr>
                  <p:cNvPr id="277" name="Freihand 276">
                    <a:extLst>
                      <a:ext uri="{FF2B5EF4-FFF2-40B4-BE49-F238E27FC236}">
                        <a16:creationId xmlns:a16="http://schemas.microsoft.com/office/drawing/2014/main" id="{CF03D645-5D38-4F09-B4CE-1386ADE6EA7C}"/>
                      </a:ext>
                    </a:extLst>
                  </p:cNvPr>
                  <p:cNvPicPr/>
                  <p:nvPr/>
                </p:nvPicPr>
                <p:blipFill>
                  <a:blip r:embed="rId277"/>
                  <a:stretch>
                    <a:fillRect/>
                  </a:stretch>
                </p:blipFill>
                <p:spPr>
                  <a:xfrm>
                    <a:off x="2025286" y="1947194"/>
                    <a:ext cx="87840" cy="133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8">
                <p14:nvContentPartPr>
                  <p14:cNvPr id="279" name="Freihand 278">
                    <a:extLst>
                      <a:ext uri="{FF2B5EF4-FFF2-40B4-BE49-F238E27FC236}">
                        <a16:creationId xmlns:a16="http://schemas.microsoft.com/office/drawing/2014/main" id="{DEE5A1EC-9D91-403F-805D-0F6DAF929F5E}"/>
                      </a:ext>
                    </a:extLst>
                  </p14:cNvPr>
                  <p14:cNvContentPartPr/>
                  <p14:nvPr/>
                </p14:nvContentPartPr>
                <p14:xfrm>
                  <a:off x="2135086" y="1949354"/>
                  <a:ext cx="123840" cy="128520"/>
                </p14:xfrm>
              </p:contentPart>
            </mc:Choice>
            <mc:Fallback xmlns="">
              <p:pic>
                <p:nvPicPr>
                  <p:cNvPr id="279" name="Freihand 278">
                    <a:extLst>
                      <a:ext uri="{FF2B5EF4-FFF2-40B4-BE49-F238E27FC236}">
                        <a16:creationId xmlns:a16="http://schemas.microsoft.com/office/drawing/2014/main" id="{DEE5A1EC-9D91-403F-805D-0F6DAF929F5E}"/>
                      </a:ext>
                    </a:extLst>
                  </p:cNvPr>
                  <p:cNvPicPr/>
                  <p:nvPr/>
                </p:nvPicPr>
                <p:blipFill>
                  <a:blip r:embed="rId279"/>
                  <a:stretch>
                    <a:fillRect/>
                  </a:stretch>
                </p:blipFill>
                <p:spPr>
                  <a:xfrm>
                    <a:off x="2126446" y="1940714"/>
                    <a:ext cx="14148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0">
                <p14:nvContentPartPr>
                  <p14:cNvPr id="281" name="Freihand 280">
                    <a:extLst>
                      <a:ext uri="{FF2B5EF4-FFF2-40B4-BE49-F238E27FC236}">
                        <a16:creationId xmlns:a16="http://schemas.microsoft.com/office/drawing/2014/main" id="{E46474D7-105C-438D-A86A-0AAEBBCABC15}"/>
                      </a:ext>
                    </a:extLst>
                  </p14:cNvPr>
                  <p14:cNvContentPartPr/>
                  <p14:nvPr/>
                </p14:nvContentPartPr>
                <p14:xfrm>
                  <a:off x="2270806" y="1954754"/>
                  <a:ext cx="136440" cy="128520"/>
                </p14:xfrm>
              </p:contentPart>
            </mc:Choice>
            <mc:Fallback xmlns="">
              <p:pic>
                <p:nvPicPr>
                  <p:cNvPr id="281" name="Freihand 280">
                    <a:extLst>
                      <a:ext uri="{FF2B5EF4-FFF2-40B4-BE49-F238E27FC236}">
                        <a16:creationId xmlns:a16="http://schemas.microsoft.com/office/drawing/2014/main" id="{E46474D7-105C-438D-A86A-0AAEBBCABC15}"/>
                      </a:ext>
                    </a:extLst>
                  </p:cNvPr>
                  <p:cNvPicPr/>
                  <p:nvPr/>
                </p:nvPicPr>
                <p:blipFill>
                  <a:blip r:embed="rId281"/>
                  <a:stretch>
                    <a:fillRect/>
                  </a:stretch>
                </p:blipFill>
                <p:spPr>
                  <a:xfrm>
                    <a:off x="2261806" y="1946114"/>
                    <a:ext cx="15408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2">
                <p14:nvContentPartPr>
                  <p14:cNvPr id="282" name="Freihand 281">
                    <a:extLst>
                      <a:ext uri="{FF2B5EF4-FFF2-40B4-BE49-F238E27FC236}">
                        <a16:creationId xmlns:a16="http://schemas.microsoft.com/office/drawing/2014/main" id="{DDB2C503-02DF-4DF8-AFB0-37FC8B2CD5C6}"/>
                      </a:ext>
                    </a:extLst>
                  </p14:cNvPr>
                  <p14:cNvContentPartPr/>
                  <p14:nvPr/>
                </p14:nvContentPartPr>
                <p14:xfrm>
                  <a:off x="2449366" y="1934234"/>
                  <a:ext cx="151560" cy="118440"/>
                </p14:xfrm>
              </p:contentPart>
            </mc:Choice>
            <mc:Fallback xmlns="">
              <p:pic>
                <p:nvPicPr>
                  <p:cNvPr id="282" name="Freihand 281">
                    <a:extLst>
                      <a:ext uri="{FF2B5EF4-FFF2-40B4-BE49-F238E27FC236}">
                        <a16:creationId xmlns:a16="http://schemas.microsoft.com/office/drawing/2014/main" id="{DDB2C503-02DF-4DF8-AFB0-37FC8B2CD5C6}"/>
                      </a:ext>
                    </a:extLst>
                  </p:cNvPr>
                  <p:cNvPicPr/>
                  <p:nvPr/>
                </p:nvPicPr>
                <p:blipFill>
                  <a:blip r:embed="rId283"/>
                  <a:stretch>
                    <a:fillRect/>
                  </a:stretch>
                </p:blipFill>
                <p:spPr>
                  <a:xfrm>
                    <a:off x="2440726" y="1925234"/>
                    <a:ext cx="169200" cy="13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4">
                <p14:nvContentPartPr>
                  <p14:cNvPr id="288" name="Freihand 287">
                    <a:extLst>
                      <a:ext uri="{FF2B5EF4-FFF2-40B4-BE49-F238E27FC236}">
                        <a16:creationId xmlns:a16="http://schemas.microsoft.com/office/drawing/2014/main" id="{ACD839BF-ABDF-4B81-9AE9-43F3DF4EF1CC}"/>
                      </a:ext>
                    </a:extLst>
                  </p14:cNvPr>
                  <p14:cNvContentPartPr/>
                  <p14:nvPr/>
                </p14:nvContentPartPr>
                <p14:xfrm>
                  <a:off x="742606" y="1661714"/>
                  <a:ext cx="2064240" cy="84960"/>
                </p14:xfrm>
              </p:contentPart>
            </mc:Choice>
            <mc:Fallback xmlns="">
              <p:pic>
                <p:nvPicPr>
                  <p:cNvPr id="288" name="Freihand 287">
                    <a:extLst>
                      <a:ext uri="{FF2B5EF4-FFF2-40B4-BE49-F238E27FC236}">
                        <a16:creationId xmlns:a16="http://schemas.microsoft.com/office/drawing/2014/main" id="{ACD839BF-ABDF-4B81-9AE9-43F3DF4EF1CC}"/>
                      </a:ext>
                    </a:extLst>
                  </p:cNvPr>
                  <p:cNvPicPr/>
                  <p:nvPr/>
                </p:nvPicPr>
                <p:blipFill>
                  <a:blip r:embed="rId285"/>
                  <a:stretch>
                    <a:fillRect/>
                  </a:stretch>
                </p:blipFill>
                <p:spPr>
                  <a:xfrm>
                    <a:off x="733606" y="1653074"/>
                    <a:ext cx="2081880" cy="10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6">
                <p14:nvContentPartPr>
                  <p14:cNvPr id="289" name="Freihand 288">
                    <a:extLst>
                      <a:ext uri="{FF2B5EF4-FFF2-40B4-BE49-F238E27FC236}">
                        <a16:creationId xmlns:a16="http://schemas.microsoft.com/office/drawing/2014/main" id="{8FD795BD-419A-4802-B9A0-94A99FE58F86}"/>
                      </a:ext>
                    </a:extLst>
                  </p14:cNvPr>
                  <p14:cNvContentPartPr/>
                  <p14:nvPr/>
                </p14:nvContentPartPr>
                <p14:xfrm>
                  <a:off x="2790646" y="1748474"/>
                  <a:ext cx="24840" cy="520560"/>
                </p14:xfrm>
              </p:contentPart>
            </mc:Choice>
            <mc:Fallback xmlns="">
              <p:pic>
                <p:nvPicPr>
                  <p:cNvPr id="289" name="Freihand 288">
                    <a:extLst>
                      <a:ext uri="{FF2B5EF4-FFF2-40B4-BE49-F238E27FC236}">
                        <a16:creationId xmlns:a16="http://schemas.microsoft.com/office/drawing/2014/main" id="{8FD795BD-419A-4802-B9A0-94A99FE58F86}"/>
                      </a:ext>
                    </a:extLst>
                  </p:cNvPr>
                  <p:cNvPicPr/>
                  <p:nvPr/>
                </p:nvPicPr>
                <p:blipFill>
                  <a:blip r:embed="rId287"/>
                  <a:stretch>
                    <a:fillRect/>
                  </a:stretch>
                </p:blipFill>
                <p:spPr>
                  <a:xfrm>
                    <a:off x="2782006" y="1739834"/>
                    <a:ext cx="42480" cy="5382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13" name="Gruppieren 312">
            <a:extLst>
              <a:ext uri="{FF2B5EF4-FFF2-40B4-BE49-F238E27FC236}">
                <a16:creationId xmlns:a16="http://schemas.microsoft.com/office/drawing/2014/main" id="{DE47386C-3461-4B91-A2B7-86CD345E7C77}"/>
              </a:ext>
            </a:extLst>
          </p:cNvPr>
          <p:cNvGrpSpPr/>
          <p:nvPr/>
        </p:nvGrpSpPr>
        <p:grpSpPr>
          <a:xfrm>
            <a:off x="9670113" y="311270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2" name="Gruppieren 311">
              <a:extLst>
                <a:ext uri="{FF2B5EF4-FFF2-40B4-BE49-F238E27FC236}">
                  <a16:creationId xmlns:a16="http://schemas.microsoft.com/office/drawing/2014/main" id="{3DD320D5-28F0-4C2E-8203-B52139B907AC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0">
                <p14:nvContentPartPr>
                  <p14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2">
                <p14:nvContentPartPr>
                  <p14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4">
                <p14:nvContentPartPr>
                  <p14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6">
                <p14:nvContentPartPr>
                  <p14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14" name="Gruppieren 313">
            <a:extLst>
              <a:ext uri="{FF2B5EF4-FFF2-40B4-BE49-F238E27FC236}">
                <a16:creationId xmlns:a16="http://schemas.microsoft.com/office/drawing/2014/main" id="{273D67A2-B899-4A42-A551-D5B531DC3B16}"/>
              </a:ext>
            </a:extLst>
          </p:cNvPr>
          <p:cNvGrpSpPr/>
          <p:nvPr/>
        </p:nvGrpSpPr>
        <p:grpSpPr>
          <a:xfrm>
            <a:off x="10514617" y="309758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315" name="Freihand 314">
                  <a:extLst>
                    <a:ext uri="{FF2B5EF4-FFF2-40B4-BE49-F238E27FC236}">
                      <a16:creationId xmlns:a16="http://schemas.microsoft.com/office/drawing/2014/main" id="{ED14E671-43C1-4605-AE75-3AC118C621D8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315" name="Freihand 314">
                  <a:extLst>
                    <a:ext uri="{FF2B5EF4-FFF2-40B4-BE49-F238E27FC236}">
                      <a16:creationId xmlns:a16="http://schemas.microsoft.com/office/drawing/2014/main" id="{ED14E671-43C1-4605-AE75-3AC118C621D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6" name="Gruppieren 315">
              <a:extLst>
                <a:ext uri="{FF2B5EF4-FFF2-40B4-BE49-F238E27FC236}">
                  <a16:creationId xmlns:a16="http://schemas.microsoft.com/office/drawing/2014/main" id="{0990DAF6-D105-4573-8220-CAF447304295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9">
                <p14:nvContentPartPr>
                  <p14:cNvPr id="317" name="Freihand 316">
                    <a:extLst>
                      <a:ext uri="{FF2B5EF4-FFF2-40B4-BE49-F238E27FC236}">
                        <a16:creationId xmlns:a16="http://schemas.microsoft.com/office/drawing/2014/main" id="{9B489FB9-EA04-4656-98F2-89C32EC7CB75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317" name="Freihand 316">
                    <a:extLst>
                      <a:ext uri="{FF2B5EF4-FFF2-40B4-BE49-F238E27FC236}">
                        <a16:creationId xmlns:a16="http://schemas.microsoft.com/office/drawing/2014/main" id="{9B489FB9-EA04-4656-98F2-89C32EC7CB75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0">
                <p14:nvContentPartPr>
                  <p14:cNvPr id="318" name="Freihand 317">
                    <a:extLst>
                      <a:ext uri="{FF2B5EF4-FFF2-40B4-BE49-F238E27FC236}">
                        <a16:creationId xmlns:a16="http://schemas.microsoft.com/office/drawing/2014/main" id="{B4EC8C4D-0A7F-4D6D-A229-3BCA6929CB4D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318" name="Freihand 317">
                    <a:extLst>
                      <a:ext uri="{FF2B5EF4-FFF2-40B4-BE49-F238E27FC236}">
                        <a16:creationId xmlns:a16="http://schemas.microsoft.com/office/drawing/2014/main" id="{B4EC8C4D-0A7F-4D6D-A229-3BCA6929CB4D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1">
                <p14:nvContentPartPr>
                  <p14:cNvPr id="319" name="Freihand 318">
                    <a:extLst>
                      <a:ext uri="{FF2B5EF4-FFF2-40B4-BE49-F238E27FC236}">
                        <a16:creationId xmlns:a16="http://schemas.microsoft.com/office/drawing/2014/main" id="{C6E72E68-E3C6-45E5-A221-BAE54CE724AF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319" name="Freihand 318">
                    <a:extLst>
                      <a:ext uri="{FF2B5EF4-FFF2-40B4-BE49-F238E27FC236}">
                        <a16:creationId xmlns:a16="http://schemas.microsoft.com/office/drawing/2014/main" id="{C6E72E68-E3C6-45E5-A221-BAE54CE724AF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2">
                <p14:nvContentPartPr>
                  <p14:cNvPr id="320" name="Freihand 319">
                    <a:extLst>
                      <a:ext uri="{FF2B5EF4-FFF2-40B4-BE49-F238E27FC236}">
                        <a16:creationId xmlns:a16="http://schemas.microsoft.com/office/drawing/2014/main" id="{BC32B704-F72D-4470-890B-0D34C1750A38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20" name="Freihand 319">
                    <a:extLst>
                      <a:ext uri="{FF2B5EF4-FFF2-40B4-BE49-F238E27FC236}">
                        <a16:creationId xmlns:a16="http://schemas.microsoft.com/office/drawing/2014/main" id="{BC32B704-F72D-4470-890B-0D34C1750A38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21" name="Gruppieren 320">
            <a:extLst>
              <a:ext uri="{FF2B5EF4-FFF2-40B4-BE49-F238E27FC236}">
                <a16:creationId xmlns:a16="http://schemas.microsoft.com/office/drawing/2014/main" id="{408A9F44-9D36-49E9-BFF5-D39B21608BBF}"/>
              </a:ext>
            </a:extLst>
          </p:cNvPr>
          <p:cNvGrpSpPr/>
          <p:nvPr/>
        </p:nvGrpSpPr>
        <p:grpSpPr>
          <a:xfrm>
            <a:off x="11367778" y="308534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322" name="Freihand 321">
                  <a:extLst>
                    <a:ext uri="{FF2B5EF4-FFF2-40B4-BE49-F238E27FC236}">
                      <a16:creationId xmlns:a16="http://schemas.microsoft.com/office/drawing/2014/main" id="{7ADA0F8E-37AF-4CBA-914B-B298160B5120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322" name="Freihand 321">
                  <a:extLst>
                    <a:ext uri="{FF2B5EF4-FFF2-40B4-BE49-F238E27FC236}">
                      <a16:creationId xmlns:a16="http://schemas.microsoft.com/office/drawing/2014/main" id="{7ADA0F8E-37AF-4CBA-914B-B298160B5120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23" name="Gruppieren 322">
              <a:extLst>
                <a:ext uri="{FF2B5EF4-FFF2-40B4-BE49-F238E27FC236}">
                  <a16:creationId xmlns:a16="http://schemas.microsoft.com/office/drawing/2014/main" id="{B00CB42C-45DC-429D-B3C3-ED28E2B2613E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4">
                <p14:nvContentPartPr>
                  <p14:cNvPr id="324" name="Freihand 323">
                    <a:extLst>
                      <a:ext uri="{FF2B5EF4-FFF2-40B4-BE49-F238E27FC236}">
                        <a16:creationId xmlns:a16="http://schemas.microsoft.com/office/drawing/2014/main" id="{577A7E61-E481-4AE8-9774-4A1ECCC7F6F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324" name="Freihand 323">
                    <a:extLst>
                      <a:ext uri="{FF2B5EF4-FFF2-40B4-BE49-F238E27FC236}">
                        <a16:creationId xmlns:a16="http://schemas.microsoft.com/office/drawing/2014/main" id="{577A7E61-E481-4AE8-9774-4A1ECCC7F6FB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5">
                <p14:nvContentPartPr>
                  <p14:cNvPr id="325" name="Freihand 324">
                    <a:extLst>
                      <a:ext uri="{FF2B5EF4-FFF2-40B4-BE49-F238E27FC236}">
                        <a16:creationId xmlns:a16="http://schemas.microsoft.com/office/drawing/2014/main" id="{230F37D7-DE00-40AE-BAF9-1295C104E377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325" name="Freihand 324">
                    <a:extLst>
                      <a:ext uri="{FF2B5EF4-FFF2-40B4-BE49-F238E27FC236}">
                        <a16:creationId xmlns:a16="http://schemas.microsoft.com/office/drawing/2014/main" id="{230F37D7-DE00-40AE-BAF9-1295C104E377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6">
                <p14:nvContentPartPr>
                  <p14:cNvPr id="326" name="Freihand 325">
                    <a:extLst>
                      <a:ext uri="{FF2B5EF4-FFF2-40B4-BE49-F238E27FC236}">
                        <a16:creationId xmlns:a16="http://schemas.microsoft.com/office/drawing/2014/main" id="{881E32C6-7C53-4321-8042-068D2B48B8EE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326" name="Freihand 325">
                    <a:extLst>
                      <a:ext uri="{FF2B5EF4-FFF2-40B4-BE49-F238E27FC236}">
                        <a16:creationId xmlns:a16="http://schemas.microsoft.com/office/drawing/2014/main" id="{881E32C6-7C53-4321-8042-068D2B48B8EE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7">
                <p14:nvContentPartPr>
                  <p14:cNvPr id="327" name="Freihand 326">
                    <a:extLst>
                      <a:ext uri="{FF2B5EF4-FFF2-40B4-BE49-F238E27FC236}">
                        <a16:creationId xmlns:a16="http://schemas.microsoft.com/office/drawing/2014/main" id="{38E62B24-6BEC-444F-8702-C4C6F348A6AA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27" name="Freihand 326">
                    <a:extLst>
                      <a:ext uri="{FF2B5EF4-FFF2-40B4-BE49-F238E27FC236}">
                        <a16:creationId xmlns:a16="http://schemas.microsoft.com/office/drawing/2014/main" id="{38E62B24-6BEC-444F-8702-C4C6F348A6AA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46" name="Gruppieren 345">
            <a:extLst>
              <a:ext uri="{FF2B5EF4-FFF2-40B4-BE49-F238E27FC236}">
                <a16:creationId xmlns:a16="http://schemas.microsoft.com/office/drawing/2014/main" id="{AC8AC609-7709-4EA8-8F9C-302C43F3FFFC}"/>
              </a:ext>
            </a:extLst>
          </p:cNvPr>
          <p:cNvGrpSpPr/>
          <p:nvPr/>
        </p:nvGrpSpPr>
        <p:grpSpPr>
          <a:xfrm>
            <a:off x="3911599" y="170770"/>
            <a:ext cx="515880" cy="1233360"/>
            <a:chOff x="2908444" y="650165"/>
            <a:chExt cx="515880" cy="1233360"/>
          </a:xfrm>
        </p:grpSpPr>
        <p:grpSp>
          <p:nvGrpSpPr>
            <p:cNvPr id="328" name="Gruppieren 327">
              <a:extLst>
                <a:ext uri="{FF2B5EF4-FFF2-40B4-BE49-F238E27FC236}">
                  <a16:creationId xmlns:a16="http://schemas.microsoft.com/office/drawing/2014/main" id="{6A2E4976-B799-455A-89CE-5EA5E08B196A}"/>
                </a:ext>
              </a:extLst>
            </p:cNvPr>
            <p:cNvGrpSpPr/>
            <p:nvPr/>
          </p:nvGrpSpPr>
          <p:grpSpPr>
            <a:xfrm>
              <a:off x="3032644" y="726845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8">
                <p14:nvContentPartPr>
                  <p14:cNvPr id="329" name="Freihand 328">
                    <a:extLst>
                      <a:ext uri="{FF2B5EF4-FFF2-40B4-BE49-F238E27FC236}">
                        <a16:creationId xmlns:a16="http://schemas.microsoft.com/office/drawing/2014/main" id="{8B4B783E-71CE-4D77-82B7-59A76FCC72F7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29" name="Freihand 328">
                    <a:extLst>
                      <a:ext uri="{FF2B5EF4-FFF2-40B4-BE49-F238E27FC236}">
                        <a16:creationId xmlns:a16="http://schemas.microsoft.com/office/drawing/2014/main" id="{8B4B783E-71CE-4D77-82B7-59A76FCC72F7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9">
                <p14:nvContentPartPr>
                  <p14:cNvPr id="330" name="Freihand 329">
                    <a:extLst>
                      <a:ext uri="{FF2B5EF4-FFF2-40B4-BE49-F238E27FC236}">
                        <a16:creationId xmlns:a16="http://schemas.microsoft.com/office/drawing/2014/main" id="{50B7C9BE-78CA-4AE1-B10B-B9BD4C7BF8FC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330" name="Freihand 329">
                    <a:extLst>
                      <a:ext uri="{FF2B5EF4-FFF2-40B4-BE49-F238E27FC236}">
                        <a16:creationId xmlns:a16="http://schemas.microsoft.com/office/drawing/2014/main" id="{50B7C9BE-78CA-4AE1-B10B-B9BD4C7BF8F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0">
                <p14:nvContentPartPr>
                  <p14:cNvPr id="331" name="Freihand 330">
                    <a:extLst>
                      <a:ext uri="{FF2B5EF4-FFF2-40B4-BE49-F238E27FC236}">
                        <a16:creationId xmlns:a16="http://schemas.microsoft.com/office/drawing/2014/main" id="{66CB4CC3-9EC2-4BD5-AA5C-DAFCF85DD38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331" name="Freihand 330">
                    <a:extLst>
                      <a:ext uri="{FF2B5EF4-FFF2-40B4-BE49-F238E27FC236}">
                        <a16:creationId xmlns:a16="http://schemas.microsoft.com/office/drawing/2014/main" id="{66CB4CC3-9EC2-4BD5-AA5C-DAFCF85DD38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1">
                <p14:nvContentPartPr>
                  <p14:cNvPr id="332" name="Freihand 331">
                    <a:extLst>
                      <a:ext uri="{FF2B5EF4-FFF2-40B4-BE49-F238E27FC236}">
                        <a16:creationId xmlns:a16="http://schemas.microsoft.com/office/drawing/2014/main" id="{E1C52A5A-35B7-4051-8A87-805E3F397EB1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332" name="Freihand 331">
                    <a:extLst>
                      <a:ext uri="{FF2B5EF4-FFF2-40B4-BE49-F238E27FC236}">
                        <a16:creationId xmlns:a16="http://schemas.microsoft.com/office/drawing/2014/main" id="{E1C52A5A-35B7-4051-8A87-805E3F397EB1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2">
                <p14:nvContentPartPr>
                  <p14:cNvPr id="333" name="Freihand 332">
                    <a:extLst>
                      <a:ext uri="{FF2B5EF4-FFF2-40B4-BE49-F238E27FC236}">
                        <a16:creationId xmlns:a16="http://schemas.microsoft.com/office/drawing/2014/main" id="{49ECA82C-6BBB-487B-9207-374120F38DD2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333" name="Freihand 332">
                    <a:extLst>
                      <a:ext uri="{FF2B5EF4-FFF2-40B4-BE49-F238E27FC236}">
                        <a16:creationId xmlns:a16="http://schemas.microsoft.com/office/drawing/2014/main" id="{49ECA82C-6BBB-487B-9207-374120F38DD2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34" name="Gruppieren 333">
              <a:extLst>
                <a:ext uri="{FF2B5EF4-FFF2-40B4-BE49-F238E27FC236}">
                  <a16:creationId xmlns:a16="http://schemas.microsoft.com/office/drawing/2014/main" id="{C5B9444C-E2EF-4940-BE1D-C8BE1FA81599}"/>
                </a:ext>
              </a:extLst>
            </p:cNvPr>
            <p:cNvGrpSpPr/>
            <p:nvPr/>
          </p:nvGrpSpPr>
          <p:grpSpPr>
            <a:xfrm>
              <a:off x="3071524" y="650165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13">
                <p14:nvContentPartPr>
                  <p14:cNvPr id="335" name="Freihand 334">
                    <a:extLst>
                      <a:ext uri="{FF2B5EF4-FFF2-40B4-BE49-F238E27FC236}">
                        <a16:creationId xmlns:a16="http://schemas.microsoft.com/office/drawing/2014/main" id="{DC1D0C17-1BC2-4D82-AF47-549513463AEA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335" name="Freihand 334">
                    <a:extLst>
                      <a:ext uri="{FF2B5EF4-FFF2-40B4-BE49-F238E27FC236}">
                        <a16:creationId xmlns:a16="http://schemas.microsoft.com/office/drawing/2014/main" id="{DC1D0C17-1BC2-4D82-AF47-549513463AEA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4">
                <p14:nvContentPartPr>
                  <p14:cNvPr id="336" name="Freihand 335">
                    <a:extLst>
                      <a:ext uri="{FF2B5EF4-FFF2-40B4-BE49-F238E27FC236}">
                        <a16:creationId xmlns:a16="http://schemas.microsoft.com/office/drawing/2014/main" id="{7F604505-B968-46E5-8EA4-F2347873EEEA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336" name="Freihand 335">
                    <a:extLst>
                      <a:ext uri="{FF2B5EF4-FFF2-40B4-BE49-F238E27FC236}">
                        <a16:creationId xmlns:a16="http://schemas.microsoft.com/office/drawing/2014/main" id="{7F604505-B968-46E5-8EA4-F2347873EEEA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5">
                <p14:nvContentPartPr>
                  <p14:cNvPr id="337" name="Freihand 336">
                    <a:extLst>
                      <a:ext uri="{FF2B5EF4-FFF2-40B4-BE49-F238E27FC236}">
                        <a16:creationId xmlns:a16="http://schemas.microsoft.com/office/drawing/2014/main" id="{8B3FEF39-6924-4A26-BFE4-3F0DE1017391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337" name="Freihand 336">
                    <a:extLst>
                      <a:ext uri="{FF2B5EF4-FFF2-40B4-BE49-F238E27FC236}">
                        <a16:creationId xmlns:a16="http://schemas.microsoft.com/office/drawing/2014/main" id="{8B3FEF39-6924-4A26-BFE4-3F0DE1017391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6">
                <p14:nvContentPartPr>
                  <p14:cNvPr id="338" name="Freihand 337">
                    <a:extLst>
                      <a:ext uri="{FF2B5EF4-FFF2-40B4-BE49-F238E27FC236}">
                        <a16:creationId xmlns:a16="http://schemas.microsoft.com/office/drawing/2014/main" id="{F52C6685-5024-4173-A359-A72A46A5FA02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338" name="Freihand 337">
                    <a:extLst>
                      <a:ext uri="{FF2B5EF4-FFF2-40B4-BE49-F238E27FC236}">
                        <a16:creationId xmlns:a16="http://schemas.microsoft.com/office/drawing/2014/main" id="{F52C6685-5024-4173-A359-A72A46A5FA02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7">
                <p14:nvContentPartPr>
                  <p14:cNvPr id="339" name="Freihand 338">
                    <a:extLst>
                      <a:ext uri="{FF2B5EF4-FFF2-40B4-BE49-F238E27FC236}">
                        <a16:creationId xmlns:a16="http://schemas.microsoft.com/office/drawing/2014/main" id="{3B4FADFD-4791-469D-AB6F-9979089734D6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339" name="Freihand 338">
                    <a:extLst>
                      <a:ext uri="{FF2B5EF4-FFF2-40B4-BE49-F238E27FC236}">
                        <a16:creationId xmlns:a16="http://schemas.microsoft.com/office/drawing/2014/main" id="{3B4FADFD-4791-469D-AB6F-9979089734D6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340" name="Freihand 339">
                  <a:extLst>
                    <a:ext uri="{FF2B5EF4-FFF2-40B4-BE49-F238E27FC236}">
                      <a16:creationId xmlns:a16="http://schemas.microsoft.com/office/drawing/2014/main" id="{23AF52B3-B5F6-46CE-9F3E-4D753D185C2D}"/>
                    </a:ext>
                  </a:extLst>
                </p14:cNvPr>
                <p14:cNvContentPartPr/>
                <p14:nvPr/>
              </p14:nvContentPartPr>
              <p14:xfrm>
                <a:off x="3149284" y="1115285"/>
                <a:ext cx="32760" cy="468720"/>
              </p14:xfrm>
            </p:contentPart>
          </mc:Choice>
          <mc:Fallback xmlns="">
            <p:pic>
              <p:nvPicPr>
                <p:cNvPr id="340" name="Freihand 339">
                  <a:extLst>
                    <a:ext uri="{FF2B5EF4-FFF2-40B4-BE49-F238E27FC236}">
                      <a16:creationId xmlns:a16="http://schemas.microsoft.com/office/drawing/2014/main" id="{23AF52B3-B5F6-46CE-9F3E-4D753D185C2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40284" y="1106645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341" name="Freihand 340">
                  <a:extLst>
                    <a:ext uri="{FF2B5EF4-FFF2-40B4-BE49-F238E27FC236}">
                      <a16:creationId xmlns:a16="http://schemas.microsoft.com/office/drawing/2014/main" id="{D44BEAF8-D120-41A1-8353-3D76546148CD}"/>
                    </a:ext>
                  </a:extLst>
                </p14:cNvPr>
                <p14:cNvContentPartPr/>
                <p14:nvPr/>
              </p14:nvContentPartPr>
              <p14:xfrm>
                <a:off x="2974684" y="1538285"/>
                <a:ext cx="186480" cy="345240"/>
              </p14:xfrm>
            </p:contentPart>
          </mc:Choice>
          <mc:Fallback xmlns="">
            <p:pic>
              <p:nvPicPr>
                <p:cNvPr id="341" name="Freihand 340">
                  <a:extLst>
                    <a:ext uri="{FF2B5EF4-FFF2-40B4-BE49-F238E27FC236}">
                      <a16:creationId xmlns:a16="http://schemas.microsoft.com/office/drawing/2014/main" id="{D44BEAF8-D120-41A1-8353-3D76546148C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65684" y="1529645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342" name="Freihand 341">
                  <a:extLst>
                    <a:ext uri="{FF2B5EF4-FFF2-40B4-BE49-F238E27FC236}">
                      <a16:creationId xmlns:a16="http://schemas.microsoft.com/office/drawing/2014/main" id="{B83FE2C8-FB5B-41FC-8C8D-9379E01CCF5E}"/>
                    </a:ext>
                  </a:extLst>
                </p14:cNvPr>
                <p14:cNvContentPartPr/>
                <p14:nvPr/>
              </p14:nvContentPartPr>
              <p14:xfrm>
                <a:off x="3164764" y="1546925"/>
                <a:ext cx="174960" cy="331560"/>
              </p14:xfrm>
            </p:contentPart>
          </mc:Choice>
          <mc:Fallback xmlns="">
            <p:pic>
              <p:nvPicPr>
                <p:cNvPr id="342" name="Freihand 341">
                  <a:extLst>
                    <a:ext uri="{FF2B5EF4-FFF2-40B4-BE49-F238E27FC236}">
                      <a16:creationId xmlns:a16="http://schemas.microsoft.com/office/drawing/2014/main" id="{B83FE2C8-FB5B-41FC-8C8D-9379E01CCF5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55764" y="1538285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43" name="Gruppieren 342">
              <a:extLst>
                <a:ext uri="{FF2B5EF4-FFF2-40B4-BE49-F238E27FC236}">
                  <a16:creationId xmlns:a16="http://schemas.microsoft.com/office/drawing/2014/main" id="{8F7551A7-01B0-477B-B4AE-1167047022BC}"/>
                </a:ext>
              </a:extLst>
            </p:cNvPr>
            <p:cNvGrpSpPr/>
            <p:nvPr/>
          </p:nvGrpSpPr>
          <p:grpSpPr>
            <a:xfrm>
              <a:off x="2908444" y="1159565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1">
                <p14:nvContentPartPr>
                  <p14:cNvPr id="344" name="Freihand 343">
                    <a:extLst>
                      <a:ext uri="{FF2B5EF4-FFF2-40B4-BE49-F238E27FC236}">
                        <a16:creationId xmlns:a16="http://schemas.microsoft.com/office/drawing/2014/main" id="{B785E4D4-D130-4E4E-A137-328FFF3995A5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344" name="Freihand 343">
                    <a:extLst>
                      <a:ext uri="{FF2B5EF4-FFF2-40B4-BE49-F238E27FC236}">
                        <a16:creationId xmlns:a16="http://schemas.microsoft.com/office/drawing/2014/main" id="{B785E4D4-D130-4E4E-A137-328FFF3995A5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2">
                <p14:nvContentPartPr>
                  <p14:cNvPr id="345" name="Freihand 344">
                    <a:extLst>
                      <a:ext uri="{FF2B5EF4-FFF2-40B4-BE49-F238E27FC236}">
                        <a16:creationId xmlns:a16="http://schemas.microsoft.com/office/drawing/2014/main" id="{67D9AD3F-A6D5-484D-9AB4-B4BFE2C7D92A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345" name="Freihand 344">
                    <a:extLst>
                      <a:ext uri="{FF2B5EF4-FFF2-40B4-BE49-F238E27FC236}">
                        <a16:creationId xmlns:a16="http://schemas.microsoft.com/office/drawing/2014/main" id="{67D9AD3F-A6D5-484D-9AB4-B4BFE2C7D92A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53" name="Gruppieren 352">
            <a:extLst>
              <a:ext uri="{FF2B5EF4-FFF2-40B4-BE49-F238E27FC236}">
                <a16:creationId xmlns:a16="http://schemas.microsoft.com/office/drawing/2014/main" id="{86891854-FD09-4FD1-8F57-54100905305D}"/>
              </a:ext>
            </a:extLst>
          </p:cNvPr>
          <p:cNvGrpSpPr/>
          <p:nvPr/>
        </p:nvGrpSpPr>
        <p:grpSpPr>
          <a:xfrm>
            <a:off x="2581677" y="5991043"/>
            <a:ext cx="622440" cy="416880"/>
            <a:chOff x="1090726" y="1429154"/>
            <a:chExt cx="62244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348" name="Freihand 347">
                  <a:extLst>
                    <a:ext uri="{FF2B5EF4-FFF2-40B4-BE49-F238E27FC236}">
                      <a16:creationId xmlns:a16="http://schemas.microsoft.com/office/drawing/2014/main" id="{2FC031F7-D5E2-4A40-85ED-D246E51BD6E2}"/>
                    </a:ext>
                  </a:extLst>
                </p14:cNvPr>
                <p14:cNvContentPartPr/>
                <p14:nvPr/>
              </p14:nvContentPartPr>
              <p14:xfrm>
                <a:off x="1090726" y="1429154"/>
                <a:ext cx="55800" cy="401400"/>
              </p14:xfrm>
            </p:contentPart>
          </mc:Choice>
          <mc:Fallback xmlns="">
            <p:pic>
              <p:nvPicPr>
                <p:cNvPr id="348" name="Freihand 347">
                  <a:extLst>
                    <a:ext uri="{FF2B5EF4-FFF2-40B4-BE49-F238E27FC236}">
                      <a16:creationId xmlns:a16="http://schemas.microsoft.com/office/drawing/2014/main" id="{2FC031F7-D5E2-4A40-85ED-D246E51BD6E2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1726" y="1420514"/>
                  <a:ext cx="73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349" name="Freihand 348">
                  <a:extLst>
                    <a:ext uri="{FF2B5EF4-FFF2-40B4-BE49-F238E27FC236}">
                      <a16:creationId xmlns:a16="http://schemas.microsoft.com/office/drawing/2014/main" id="{4911C56C-6452-4918-B754-16402AC44D79}"/>
                    </a:ext>
                  </a:extLst>
                </p14:cNvPr>
                <p14:cNvContentPartPr/>
                <p14:nvPr/>
              </p14:nvContentPartPr>
              <p14:xfrm>
                <a:off x="1142566" y="1441034"/>
                <a:ext cx="247320" cy="17640"/>
              </p14:xfrm>
            </p:contentPart>
          </mc:Choice>
          <mc:Fallback xmlns="">
            <p:pic>
              <p:nvPicPr>
                <p:cNvPr id="349" name="Freihand 348">
                  <a:extLst>
                    <a:ext uri="{FF2B5EF4-FFF2-40B4-BE49-F238E27FC236}">
                      <a16:creationId xmlns:a16="http://schemas.microsoft.com/office/drawing/2014/main" id="{4911C56C-6452-4918-B754-16402AC44D79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33926" y="1432034"/>
                  <a:ext cx="264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350" name="Freihand 349">
                  <a:extLst>
                    <a:ext uri="{FF2B5EF4-FFF2-40B4-BE49-F238E27FC236}">
                      <a16:creationId xmlns:a16="http://schemas.microsoft.com/office/drawing/2014/main" id="{2D180B5F-B598-4C4C-8492-35713DB651DE}"/>
                    </a:ext>
                  </a:extLst>
                </p14:cNvPr>
                <p14:cNvContentPartPr/>
                <p14:nvPr/>
              </p14:nvContentPartPr>
              <p14:xfrm>
                <a:off x="1131046" y="1669274"/>
                <a:ext cx="154800" cy="16200"/>
              </p14:xfrm>
            </p:contentPart>
          </mc:Choice>
          <mc:Fallback xmlns="">
            <p:pic>
              <p:nvPicPr>
                <p:cNvPr id="350" name="Freihand 349">
                  <a:extLst>
                    <a:ext uri="{FF2B5EF4-FFF2-40B4-BE49-F238E27FC236}">
                      <a16:creationId xmlns:a16="http://schemas.microsoft.com/office/drawing/2014/main" id="{2D180B5F-B598-4C4C-8492-35713DB651DE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22406" y="1660274"/>
                  <a:ext cx="172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352" name="Freihand 351">
                  <a:extLst>
                    <a:ext uri="{FF2B5EF4-FFF2-40B4-BE49-F238E27FC236}">
                      <a16:creationId xmlns:a16="http://schemas.microsoft.com/office/drawing/2014/main" id="{098E81FE-1C31-45D1-84E7-611C7D5703A8}"/>
                    </a:ext>
                  </a:extLst>
                </p14:cNvPr>
                <p14:cNvContentPartPr/>
                <p14:nvPr/>
              </p14:nvContentPartPr>
              <p14:xfrm>
                <a:off x="1440646" y="1469474"/>
                <a:ext cx="272520" cy="376560"/>
              </p14:xfrm>
            </p:contentPart>
          </mc:Choice>
          <mc:Fallback xmlns="">
            <p:pic>
              <p:nvPicPr>
                <p:cNvPr id="352" name="Freihand 351">
                  <a:extLst>
                    <a:ext uri="{FF2B5EF4-FFF2-40B4-BE49-F238E27FC236}">
                      <a16:creationId xmlns:a16="http://schemas.microsoft.com/office/drawing/2014/main" id="{098E81FE-1C31-45D1-84E7-611C7D5703A8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432006" y="1460474"/>
                  <a:ext cx="29016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4" name="Gruppieren 353">
            <a:extLst>
              <a:ext uri="{FF2B5EF4-FFF2-40B4-BE49-F238E27FC236}">
                <a16:creationId xmlns:a16="http://schemas.microsoft.com/office/drawing/2014/main" id="{640DADBD-A630-40E7-9EBD-A2A00E564D16}"/>
              </a:ext>
            </a:extLst>
          </p:cNvPr>
          <p:cNvGrpSpPr/>
          <p:nvPr/>
        </p:nvGrpSpPr>
        <p:grpSpPr>
          <a:xfrm>
            <a:off x="8964593" y="5987260"/>
            <a:ext cx="622440" cy="416880"/>
            <a:chOff x="1090726" y="1429154"/>
            <a:chExt cx="62244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355" name="Freihand 354">
                  <a:extLst>
                    <a:ext uri="{FF2B5EF4-FFF2-40B4-BE49-F238E27FC236}">
                      <a16:creationId xmlns:a16="http://schemas.microsoft.com/office/drawing/2014/main" id="{88222AD8-1253-4799-8F9D-59A013EF7C96}"/>
                    </a:ext>
                  </a:extLst>
                </p14:cNvPr>
                <p14:cNvContentPartPr/>
                <p14:nvPr/>
              </p14:nvContentPartPr>
              <p14:xfrm>
                <a:off x="1090726" y="1429154"/>
                <a:ext cx="55800" cy="401400"/>
              </p14:xfrm>
            </p:contentPart>
          </mc:Choice>
          <mc:Fallback xmlns="">
            <p:pic>
              <p:nvPicPr>
                <p:cNvPr id="355" name="Freihand 354">
                  <a:extLst>
                    <a:ext uri="{FF2B5EF4-FFF2-40B4-BE49-F238E27FC236}">
                      <a16:creationId xmlns:a16="http://schemas.microsoft.com/office/drawing/2014/main" id="{88222AD8-1253-4799-8F9D-59A013EF7C96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1726" y="1420514"/>
                  <a:ext cx="73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356" name="Freihand 355">
                  <a:extLst>
                    <a:ext uri="{FF2B5EF4-FFF2-40B4-BE49-F238E27FC236}">
                      <a16:creationId xmlns:a16="http://schemas.microsoft.com/office/drawing/2014/main" id="{2880EDC6-AEA7-4A04-A7F1-1547C738C422}"/>
                    </a:ext>
                  </a:extLst>
                </p14:cNvPr>
                <p14:cNvContentPartPr/>
                <p14:nvPr/>
              </p14:nvContentPartPr>
              <p14:xfrm>
                <a:off x="1142566" y="1441034"/>
                <a:ext cx="247320" cy="17640"/>
              </p14:xfrm>
            </p:contentPart>
          </mc:Choice>
          <mc:Fallback xmlns="">
            <p:pic>
              <p:nvPicPr>
                <p:cNvPr id="356" name="Freihand 355">
                  <a:extLst>
                    <a:ext uri="{FF2B5EF4-FFF2-40B4-BE49-F238E27FC236}">
                      <a16:creationId xmlns:a16="http://schemas.microsoft.com/office/drawing/2014/main" id="{2880EDC6-AEA7-4A04-A7F1-1547C738C422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33926" y="1432034"/>
                  <a:ext cx="264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357" name="Freihand 356">
                  <a:extLst>
                    <a:ext uri="{FF2B5EF4-FFF2-40B4-BE49-F238E27FC236}">
                      <a16:creationId xmlns:a16="http://schemas.microsoft.com/office/drawing/2014/main" id="{F64A3602-0749-4AEC-8B88-3463367C0FBB}"/>
                    </a:ext>
                  </a:extLst>
                </p14:cNvPr>
                <p14:cNvContentPartPr/>
                <p14:nvPr/>
              </p14:nvContentPartPr>
              <p14:xfrm>
                <a:off x="1131046" y="1669274"/>
                <a:ext cx="154800" cy="16200"/>
              </p14:xfrm>
            </p:contentPart>
          </mc:Choice>
          <mc:Fallback xmlns="">
            <p:pic>
              <p:nvPicPr>
                <p:cNvPr id="357" name="Freihand 356">
                  <a:extLst>
                    <a:ext uri="{FF2B5EF4-FFF2-40B4-BE49-F238E27FC236}">
                      <a16:creationId xmlns:a16="http://schemas.microsoft.com/office/drawing/2014/main" id="{F64A3602-0749-4AEC-8B88-3463367C0FBB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22406" y="1660274"/>
                  <a:ext cx="172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358" name="Freihand 357">
                  <a:extLst>
                    <a:ext uri="{FF2B5EF4-FFF2-40B4-BE49-F238E27FC236}">
                      <a16:creationId xmlns:a16="http://schemas.microsoft.com/office/drawing/2014/main" id="{10B098DF-F9F6-4CC1-8741-2EE2818C5B0F}"/>
                    </a:ext>
                  </a:extLst>
                </p14:cNvPr>
                <p14:cNvContentPartPr/>
                <p14:nvPr/>
              </p14:nvContentPartPr>
              <p14:xfrm>
                <a:off x="1440646" y="1469474"/>
                <a:ext cx="272520" cy="376560"/>
              </p14:xfrm>
            </p:contentPart>
          </mc:Choice>
          <mc:Fallback xmlns="">
            <p:pic>
              <p:nvPicPr>
                <p:cNvPr id="358" name="Freihand 357">
                  <a:extLst>
                    <a:ext uri="{FF2B5EF4-FFF2-40B4-BE49-F238E27FC236}">
                      <a16:creationId xmlns:a16="http://schemas.microsoft.com/office/drawing/2014/main" id="{10B098DF-F9F6-4CC1-8741-2EE2818C5B0F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432006" y="1460474"/>
                  <a:ext cx="29016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6" name="Gruppieren 365">
            <a:extLst>
              <a:ext uri="{FF2B5EF4-FFF2-40B4-BE49-F238E27FC236}">
                <a16:creationId xmlns:a16="http://schemas.microsoft.com/office/drawing/2014/main" id="{683087B6-E18A-425A-BBB3-DF69F98FBC28}"/>
              </a:ext>
            </a:extLst>
          </p:cNvPr>
          <p:cNvGrpSpPr/>
          <p:nvPr/>
        </p:nvGrpSpPr>
        <p:grpSpPr>
          <a:xfrm>
            <a:off x="4005616" y="6017140"/>
            <a:ext cx="820080" cy="388800"/>
            <a:chOff x="839446" y="1476314"/>
            <a:chExt cx="820080" cy="38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359" name="Freihand 358">
                  <a:extLst>
                    <a:ext uri="{FF2B5EF4-FFF2-40B4-BE49-F238E27FC236}">
                      <a16:creationId xmlns:a16="http://schemas.microsoft.com/office/drawing/2014/main" id="{523C079B-70CC-4DA8-A0D8-021C36D3DA4F}"/>
                    </a:ext>
                  </a:extLst>
                </p14:cNvPr>
                <p14:cNvContentPartPr/>
                <p14:nvPr/>
              </p14:nvContentPartPr>
              <p14:xfrm>
                <a:off x="839446" y="1476314"/>
                <a:ext cx="303120" cy="388080"/>
              </p14:xfrm>
            </p:contentPart>
          </mc:Choice>
          <mc:Fallback xmlns="">
            <p:pic>
              <p:nvPicPr>
                <p:cNvPr id="359" name="Freihand 358">
                  <a:extLst>
                    <a:ext uri="{FF2B5EF4-FFF2-40B4-BE49-F238E27FC236}">
                      <a16:creationId xmlns:a16="http://schemas.microsoft.com/office/drawing/2014/main" id="{523C079B-70CC-4DA8-A0D8-021C36D3DA4F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830806" y="1467674"/>
                  <a:ext cx="32076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360" name="Freihand 359">
                  <a:extLst>
                    <a:ext uri="{FF2B5EF4-FFF2-40B4-BE49-F238E27FC236}">
                      <a16:creationId xmlns:a16="http://schemas.microsoft.com/office/drawing/2014/main" id="{E608EEC3-6069-4B62-A766-B580AD4D4BFF}"/>
                    </a:ext>
                  </a:extLst>
                </p14:cNvPr>
                <p14:cNvContentPartPr/>
                <p14:nvPr/>
              </p14:nvContentPartPr>
              <p14:xfrm>
                <a:off x="1153726" y="1532114"/>
                <a:ext cx="267480" cy="333000"/>
              </p14:xfrm>
            </p:contentPart>
          </mc:Choice>
          <mc:Fallback xmlns="">
            <p:pic>
              <p:nvPicPr>
                <p:cNvPr id="360" name="Freihand 359">
                  <a:extLst>
                    <a:ext uri="{FF2B5EF4-FFF2-40B4-BE49-F238E27FC236}">
                      <a16:creationId xmlns:a16="http://schemas.microsoft.com/office/drawing/2014/main" id="{E608EEC3-6069-4B62-A766-B580AD4D4BFF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144726" y="1523474"/>
                  <a:ext cx="2851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361" name="Freihand 360">
                  <a:extLst>
                    <a:ext uri="{FF2B5EF4-FFF2-40B4-BE49-F238E27FC236}">
                      <a16:creationId xmlns:a16="http://schemas.microsoft.com/office/drawing/2014/main" id="{09FADFC3-D8FF-49F3-8D05-F959F9DDF86D}"/>
                    </a:ext>
                  </a:extLst>
                </p14:cNvPr>
                <p14:cNvContentPartPr/>
                <p14:nvPr/>
              </p14:nvContentPartPr>
              <p14:xfrm>
                <a:off x="1200166" y="1718594"/>
                <a:ext cx="166680" cy="17640"/>
              </p14:xfrm>
            </p:contentPart>
          </mc:Choice>
          <mc:Fallback xmlns="">
            <p:pic>
              <p:nvPicPr>
                <p:cNvPr id="361" name="Freihand 360">
                  <a:extLst>
                    <a:ext uri="{FF2B5EF4-FFF2-40B4-BE49-F238E27FC236}">
                      <a16:creationId xmlns:a16="http://schemas.microsoft.com/office/drawing/2014/main" id="{09FADFC3-D8FF-49F3-8D05-F959F9DDF86D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191526" y="1709594"/>
                  <a:ext cx="1843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363" name="Freihand 362">
                  <a:extLst>
                    <a:ext uri="{FF2B5EF4-FFF2-40B4-BE49-F238E27FC236}">
                      <a16:creationId xmlns:a16="http://schemas.microsoft.com/office/drawing/2014/main" id="{5F2B04B2-AFB9-4942-901A-D32FE90CEB40}"/>
                    </a:ext>
                  </a:extLst>
                </p14:cNvPr>
                <p14:cNvContentPartPr/>
                <p14:nvPr/>
              </p14:nvContentPartPr>
              <p14:xfrm>
                <a:off x="1491046" y="1538594"/>
                <a:ext cx="17640" cy="292680"/>
              </p14:xfrm>
            </p:contentPart>
          </mc:Choice>
          <mc:Fallback xmlns="">
            <p:pic>
              <p:nvPicPr>
                <p:cNvPr id="363" name="Freihand 362">
                  <a:extLst>
                    <a:ext uri="{FF2B5EF4-FFF2-40B4-BE49-F238E27FC236}">
                      <a16:creationId xmlns:a16="http://schemas.microsoft.com/office/drawing/2014/main" id="{5F2B04B2-AFB9-4942-901A-D32FE90CEB40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482406" y="1529594"/>
                  <a:ext cx="352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364" name="Freihand 363">
                  <a:extLst>
                    <a:ext uri="{FF2B5EF4-FFF2-40B4-BE49-F238E27FC236}">
                      <a16:creationId xmlns:a16="http://schemas.microsoft.com/office/drawing/2014/main" id="{B591A933-9988-4AC3-BF6C-8AC1FC620906}"/>
                    </a:ext>
                  </a:extLst>
                </p14:cNvPr>
                <p14:cNvContentPartPr/>
                <p14:nvPr/>
              </p14:nvContentPartPr>
              <p14:xfrm>
                <a:off x="1487446" y="1539674"/>
                <a:ext cx="172080" cy="11520"/>
              </p14:xfrm>
            </p:contentPart>
          </mc:Choice>
          <mc:Fallback xmlns="">
            <p:pic>
              <p:nvPicPr>
                <p:cNvPr id="364" name="Freihand 363">
                  <a:extLst>
                    <a:ext uri="{FF2B5EF4-FFF2-40B4-BE49-F238E27FC236}">
                      <a16:creationId xmlns:a16="http://schemas.microsoft.com/office/drawing/2014/main" id="{B591A933-9988-4AC3-BF6C-8AC1FC620906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478446" y="1530674"/>
                  <a:ext cx="1897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365" name="Freihand 364">
                  <a:extLst>
                    <a:ext uri="{FF2B5EF4-FFF2-40B4-BE49-F238E27FC236}">
                      <a16:creationId xmlns:a16="http://schemas.microsoft.com/office/drawing/2014/main" id="{7B90E69D-99AE-40FA-BB52-A4B8F8787BA4}"/>
                    </a:ext>
                  </a:extLst>
                </p14:cNvPr>
                <p14:cNvContentPartPr/>
                <p14:nvPr/>
              </p14:nvContentPartPr>
              <p14:xfrm>
                <a:off x="1514446" y="1698434"/>
                <a:ext cx="120600" cy="20520"/>
              </p14:xfrm>
            </p:contentPart>
          </mc:Choice>
          <mc:Fallback xmlns="">
            <p:pic>
              <p:nvPicPr>
                <p:cNvPr id="365" name="Freihand 364">
                  <a:extLst>
                    <a:ext uri="{FF2B5EF4-FFF2-40B4-BE49-F238E27FC236}">
                      <a16:creationId xmlns:a16="http://schemas.microsoft.com/office/drawing/2014/main" id="{7B90E69D-99AE-40FA-BB52-A4B8F8787BA4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505806" y="1689794"/>
                  <a:ext cx="13824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4" name="Gruppieren 403">
            <a:extLst>
              <a:ext uri="{FF2B5EF4-FFF2-40B4-BE49-F238E27FC236}">
                <a16:creationId xmlns:a16="http://schemas.microsoft.com/office/drawing/2014/main" id="{FB581A7E-7C43-4D61-83EF-4F2FCA716BE0}"/>
              </a:ext>
            </a:extLst>
          </p:cNvPr>
          <p:cNvGrpSpPr/>
          <p:nvPr/>
        </p:nvGrpSpPr>
        <p:grpSpPr>
          <a:xfrm>
            <a:off x="9670113" y="4034019"/>
            <a:ext cx="553250" cy="316512"/>
            <a:chOff x="758086" y="1238354"/>
            <a:chExt cx="694080" cy="39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392" name="Freihand 391">
                  <a:extLst>
                    <a:ext uri="{FF2B5EF4-FFF2-40B4-BE49-F238E27FC236}">
                      <a16:creationId xmlns:a16="http://schemas.microsoft.com/office/drawing/2014/main" id="{A4F71F65-5ADB-45BE-98BB-9A1EDF26A0AC}"/>
                    </a:ext>
                  </a:extLst>
                </p14:cNvPr>
                <p14:cNvContentPartPr/>
                <p14:nvPr/>
              </p14:nvContentPartPr>
              <p14:xfrm>
                <a:off x="758086" y="1271834"/>
                <a:ext cx="47160" cy="320760"/>
              </p14:xfrm>
            </p:contentPart>
          </mc:Choice>
          <mc:Fallback xmlns="">
            <p:pic>
              <p:nvPicPr>
                <p:cNvPr id="392" name="Freihand 391">
                  <a:extLst>
                    <a:ext uri="{FF2B5EF4-FFF2-40B4-BE49-F238E27FC236}">
                      <a16:creationId xmlns:a16="http://schemas.microsoft.com/office/drawing/2014/main" id="{A4F71F65-5ADB-45BE-98BB-9A1EDF26A0AC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746857" y="1260556"/>
                  <a:ext cx="69168" cy="3428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393" name="Freihand 392">
                  <a:extLst>
                    <a:ext uri="{FF2B5EF4-FFF2-40B4-BE49-F238E27FC236}">
                      <a16:creationId xmlns:a16="http://schemas.microsoft.com/office/drawing/2014/main" id="{AEA77083-7268-40F5-8493-8D1D77F4FAD2}"/>
                    </a:ext>
                  </a:extLst>
                </p14:cNvPr>
                <p14:cNvContentPartPr/>
                <p14:nvPr/>
              </p14:nvContentPartPr>
              <p14:xfrm>
                <a:off x="778606" y="1238354"/>
                <a:ext cx="258840" cy="371160"/>
              </p14:xfrm>
            </p:contentPart>
          </mc:Choice>
          <mc:Fallback xmlns="">
            <p:pic>
              <p:nvPicPr>
                <p:cNvPr id="393" name="Freihand 392">
                  <a:extLst>
                    <a:ext uri="{FF2B5EF4-FFF2-40B4-BE49-F238E27FC236}">
                      <a16:creationId xmlns:a16="http://schemas.microsoft.com/office/drawing/2014/main" id="{AEA77083-7268-40F5-8493-8D1D77F4FAD2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767783" y="1227517"/>
                  <a:ext cx="280936" cy="3932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395" name="Freihand 394">
                  <a:extLst>
                    <a:ext uri="{FF2B5EF4-FFF2-40B4-BE49-F238E27FC236}">
                      <a16:creationId xmlns:a16="http://schemas.microsoft.com/office/drawing/2014/main" id="{E918E528-1DD0-42C7-9619-0C62D48A8C28}"/>
                    </a:ext>
                  </a:extLst>
                </p14:cNvPr>
                <p14:cNvContentPartPr/>
                <p14:nvPr/>
              </p14:nvContentPartPr>
              <p14:xfrm>
                <a:off x="1114846" y="1255994"/>
                <a:ext cx="36360" cy="322920"/>
              </p14:xfrm>
            </p:contentPart>
          </mc:Choice>
          <mc:Fallback xmlns="">
            <p:pic>
              <p:nvPicPr>
                <p:cNvPr id="395" name="Freihand 394">
                  <a:extLst>
                    <a:ext uri="{FF2B5EF4-FFF2-40B4-BE49-F238E27FC236}">
                      <a16:creationId xmlns:a16="http://schemas.microsoft.com/office/drawing/2014/main" id="{E918E528-1DD0-42C7-9619-0C62D48A8C28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104073" y="1244703"/>
                  <a:ext cx="58356" cy="3450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396" name="Freihand 395">
                  <a:extLst>
                    <a:ext uri="{FF2B5EF4-FFF2-40B4-BE49-F238E27FC236}">
                      <a16:creationId xmlns:a16="http://schemas.microsoft.com/office/drawing/2014/main" id="{7A6DBA7F-C6A5-49F8-9C67-007FB8EF3871}"/>
                    </a:ext>
                  </a:extLst>
                </p14:cNvPr>
                <p14:cNvContentPartPr/>
                <p14:nvPr/>
              </p14:nvContentPartPr>
              <p14:xfrm>
                <a:off x="1143286" y="1253114"/>
                <a:ext cx="150480" cy="203760"/>
              </p14:xfrm>
            </p:contentPart>
          </mc:Choice>
          <mc:Fallback xmlns="">
            <p:pic>
              <p:nvPicPr>
                <p:cNvPr id="396" name="Freihand 395">
                  <a:extLst>
                    <a:ext uri="{FF2B5EF4-FFF2-40B4-BE49-F238E27FC236}">
                      <a16:creationId xmlns:a16="http://schemas.microsoft.com/office/drawing/2014/main" id="{7A6DBA7F-C6A5-49F8-9C67-007FB8EF3871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132441" y="1241844"/>
                  <a:ext cx="172623" cy="2258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401" name="Freihand 400">
                  <a:extLst>
                    <a:ext uri="{FF2B5EF4-FFF2-40B4-BE49-F238E27FC236}">
                      <a16:creationId xmlns:a16="http://schemas.microsoft.com/office/drawing/2014/main" id="{F302455B-2B42-444B-A9EB-748038504BD0}"/>
                    </a:ext>
                  </a:extLst>
                </p14:cNvPr>
                <p14:cNvContentPartPr/>
                <p14:nvPr/>
              </p14:nvContentPartPr>
              <p14:xfrm>
                <a:off x="1119886" y="1429154"/>
                <a:ext cx="178200" cy="192960"/>
              </p14:xfrm>
            </p:contentPart>
          </mc:Choice>
          <mc:Fallback xmlns="">
            <p:pic>
              <p:nvPicPr>
                <p:cNvPr id="401" name="Freihand 400">
                  <a:extLst>
                    <a:ext uri="{FF2B5EF4-FFF2-40B4-BE49-F238E27FC236}">
                      <a16:creationId xmlns:a16="http://schemas.microsoft.com/office/drawing/2014/main" id="{F302455B-2B42-444B-A9EB-748038504BD0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108608" y="1417883"/>
                  <a:ext cx="200306" cy="2150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403" name="Freihand 402">
                  <a:extLst>
                    <a:ext uri="{FF2B5EF4-FFF2-40B4-BE49-F238E27FC236}">
                      <a16:creationId xmlns:a16="http://schemas.microsoft.com/office/drawing/2014/main" id="{1528A6C2-814E-4695-AE4C-A8B69949EBE2}"/>
                    </a:ext>
                  </a:extLst>
                </p14:cNvPr>
                <p14:cNvContentPartPr/>
                <p14:nvPr/>
              </p14:nvContentPartPr>
              <p14:xfrm>
                <a:off x="1327966" y="1427354"/>
                <a:ext cx="124200" cy="208080"/>
              </p14:xfrm>
            </p:contentPart>
          </mc:Choice>
          <mc:Fallback xmlns="">
            <p:pic>
              <p:nvPicPr>
                <p:cNvPr id="403" name="Freihand 402">
                  <a:extLst>
                    <a:ext uri="{FF2B5EF4-FFF2-40B4-BE49-F238E27FC236}">
                      <a16:creationId xmlns:a16="http://schemas.microsoft.com/office/drawing/2014/main" id="{1528A6C2-814E-4695-AE4C-A8B69949EBE2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317127" y="1416521"/>
                  <a:ext cx="146330" cy="23019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3" name="Gruppieren 412">
            <a:extLst>
              <a:ext uri="{FF2B5EF4-FFF2-40B4-BE49-F238E27FC236}">
                <a16:creationId xmlns:a16="http://schemas.microsoft.com/office/drawing/2014/main" id="{137D2924-5F4F-4BC1-9609-F36D8E1342A8}"/>
              </a:ext>
            </a:extLst>
          </p:cNvPr>
          <p:cNvGrpSpPr/>
          <p:nvPr/>
        </p:nvGrpSpPr>
        <p:grpSpPr>
          <a:xfrm>
            <a:off x="10424416" y="4077821"/>
            <a:ext cx="671400" cy="255600"/>
            <a:chOff x="606886" y="1399634"/>
            <a:chExt cx="671400" cy="25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405" name="Freihand 404">
                  <a:extLst>
                    <a:ext uri="{FF2B5EF4-FFF2-40B4-BE49-F238E27FC236}">
                      <a16:creationId xmlns:a16="http://schemas.microsoft.com/office/drawing/2014/main" id="{FAB52BAC-D399-4F04-BA07-1F3B17276FCD}"/>
                    </a:ext>
                  </a:extLst>
                </p14:cNvPr>
                <p14:cNvContentPartPr/>
                <p14:nvPr/>
              </p14:nvContentPartPr>
              <p14:xfrm>
                <a:off x="606886" y="1421234"/>
                <a:ext cx="124200" cy="234000"/>
              </p14:xfrm>
            </p:contentPart>
          </mc:Choice>
          <mc:Fallback xmlns="">
            <p:pic>
              <p:nvPicPr>
                <p:cNvPr id="405" name="Freihand 404">
                  <a:extLst>
                    <a:ext uri="{FF2B5EF4-FFF2-40B4-BE49-F238E27FC236}">
                      <a16:creationId xmlns:a16="http://schemas.microsoft.com/office/drawing/2014/main" id="{FAB52BAC-D399-4F04-BA07-1F3B17276FCD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597886" y="1412594"/>
                  <a:ext cx="1418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406" name="Freihand 405">
                  <a:extLst>
                    <a:ext uri="{FF2B5EF4-FFF2-40B4-BE49-F238E27FC236}">
                      <a16:creationId xmlns:a16="http://schemas.microsoft.com/office/drawing/2014/main" id="{19CA0457-7C21-44C3-B7E7-2427731F9043}"/>
                    </a:ext>
                  </a:extLst>
                </p14:cNvPr>
                <p14:cNvContentPartPr/>
                <p14:nvPr/>
              </p14:nvContentPartPr>
              <p14:xfrm>
                <a:off x="804526" y="1442474"/>
                <a:ext cx="13320" cy="193680"/>
              </p14:xfrm>
            </p:contentPart>
          </mc:Choice>
          <mc:Fallback xmlns="">
            <p:pic>
              <p:nvPicPr>
                <p:cNvPr id="406" name="Freihand 405">
                  <a:extLst>
                    <a:ext uri="{FF2B5EF4-FFF2-40B4-BE49-F238E27FC236}">
                      <a16:creationId xmlns:a16="http://schemas.microsoft.com/office/drawing/2014/main" id="{19CA0457-7C21-44C3-B7E7-2427731F9043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795886" y="1433834"/>
                  <a:ext cx="309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407" name="Freihand 406">
                  <a:extLst>
                    <a:ext uri="{FF2B5EF4-FFF2-40B4-BE49-F238E27FC236}">
                      <a16:creationId xmlns:a16="http://schemas.microsoft.com/office/drawing/2014/main" id="{237BFCCE-66CE-45EE-9694-C570BC024E0B}"/>
                    </a:ext>
                  </a:extLst>
                </p14:cNvPr>
                <p14:cNvContentPartPr/>
                <p14:nvPr/>
              </p14:nvContentPartPr>
              <p14:xfrm>
                <a:off x="782206" y="1407914"/>
                <a:ext cx="151560" cy="210600"/>
              </p14:xfrm>
            </p:contentPart>
          </mc:Choice>
          <mc:Fallback xmlns="">
            <p:pic>
              <p:nvPicPr>
                <p:cNvPr id="407" name="Freihand 406">
                  <a:extLst>
                    <a:ext uri="{FF2B5EF4-FFF2-40B4-BE49-F238E27FC236}">
                      <a16:creationId xmlns:a16="http://schemas.microsoft.com/office/drawing/2014/main" id="{237BFCCE-66CE-45EE-9694-C570BC024E0B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773206" y="1399274"/>
                  <a:ext cx="1692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409" name="Freihand 408">
                  <a:extLst>
                    <a:ext uri="{FF2B5EF4-FFF2-40B4-BE49-F238E27FC236}">
                      <a16:creationId xmlns:a16="http://schemas.microsoft.com/office/drawing/2014/main" id="{C0AC1BE9-0773-42C3-AC29-DA4497857D93}"/>
                    </a:ext>
                  </a:extLst>
                </p14:cNvPr>
                <p14:cNvContentPartPr/>
                <p14:nvPr/>
              </p14:nvContentPartPr>
              <p14:xfrm>
                <a:off x="928726" y="1447874"/>
                <a:ext cx="208440" cy="205200"/>
              </p14:xfrm>
            </p:contentPart>
          </mc:Choice>
          <mc:Fallback xmlns="">
            <p:pic>
              <p:nvPicPr>
                <p:cNvPr id="409" name="Freihand 408">
                  <a:extLst>
                    <a:ext uri="{FF2B5EF4-FFF2-40B4-BE49-F238E27FC236}">
                      <a16:creationId xmlns:a16="http://schemas.microsoft.com/office/drawing/2014/main" id="{C0AC1BE9-0773-42C3-AC29-DA4497857D93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919726" y="1438874"/>
                  <a:ext cx="2260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410" name="Freihand 409">
                  <a:extLst>
                    <a:ext uri="{FF2B5EF4-FFF2-40B4-BE49-F238E27FC236}">
                      <a16:creationId xmlns:a16="http://schemas.microsoft.com/office/drawing/2014/main" id="{29EEA26A-1765-45CE-ACCF-9988F51D02D7}"/>
                    </a:ext>
                  </a:extLst>
                </p14:cNvPr>
                <p14:cNvContentPartPr/>
                <p14:nvPr/>
              </p14:nvContentPartPr>
              <p14:xfrm>
                <a:off x="963646" y="1539314"/>
                <a:ext cx="105120" cy="13320"/>
              </p14:xfrm>
            </p:contentPart>
          </mc:Choice>
          <mc:Fallback xmlns="">
            <p:pic>
              <p:nvPicPr>
                <p:cNvPr id="410" name="Freihand 409">
                  <a:extLst>
                    <a:ext uri="{FF2B5EF4-FFF2-40B4-BE49-F238E27FC236}">
                      <a16:creationId xmlns:a16="http://schemas.microsoft.com/office/drawing/2014/main" id="{29EEA26A-1765-45CE-ACCF-9988F51D02D7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954646" y="1530314"/>
                  <a:ext cx="1227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411" name="Freihand 410">
                  <a:extLst>
                    <a:ext uri="{FF2B5EF4-FFF2-40B4-BE49-F238E27FC236}">
                      <a16:creationId xmlns:a16="http://schemas.microsoft.com/office/drawing/2014/main" id="{DA316B44-7252-42BC-89C9-6E6EA919D0E2}"/>
                    </a:ext>
                  </a:extLst>
                </p14:cNvPr>
                <p14:cNvContentPartPr/>
                <p14:nvPr/>
              </p14:nvContentPartPr>
              <p14:xfrm>
                <a:off x="1168846" y="1449314"/>
                <a:ext cx="16200" cy="153360"/>
              </p14:xfrm>
            </p:contentPart>
          </mc:Choice>
          <mc:Fallback xmlns="">
            <p:pic>
              <p:nvPicPr>
                <p:cNvPr id="411" name="Freihand 410">
                  <a:extLst>
                    <a:ext uri="{FF2B5EF4-FFF2-40B4-BE49-F238E27FC236}">
                      <a16:creationId xmlns:a16="http://schemas.microsoft.com/office/drawing/2014/main" id="{DA316B44-7252-42BC-89C9-6E6EA919D0E2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159846" y="1440674"/>
                  <a:ext cx="338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412" name="Freihand 411">
                  <a:extLst>
                    <a:ext uri="{FF2B5EF4-FFF2-40B4-BE49-F238E27FC236}">
                      <a16:creationId xmlns:a16="http://schemas.microsoft.com/office/drawing/2014/main" id="{0B32CE23-3D9E-445F-A066-C1598A80E6EF}"/>
                    </a:ext>
                  </a:extLst>
                </p14:cNvPr>
                <p14:cNvContentPartPr/>
                <p14:nvPr/>
              </p14:nvContentPartPr>
              <p14:xfrm>
                <a:off x="1177126" y="1399634"/>
                <a:ext cx="101160" cy="102600"/>
              </p14:xfrm>
            </p:contentPart>
          </mc:Choice>
          <mc:Fallback xmlns="">
            <p:pic>
              <p:nvPicPr>
                <p:cNvPr id="412" name="Freihand 411">
                  <a:extLst>
                    <a:ext uri="{FF2B5EF4-FFF2-40B4-BE49-F238E27FC236}">
                      <a16:creationId xmlns:a16="http://schemas.microsoft.com/office/drawing/2014/main" id="{0B32CE23-3D9E-445F-A066-C1598A80E6EF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168126" y="1390634"/>
                  <a:ext cx="118800" cy="12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5" name="Gruppieren 434">
            <a:extLst>
              <a:ext uri="{FF2B5EF4-FFF2-40B4-BE49-F238E27FC236}">
                <a16:creationId xmlns:a16="http://schemas.microsoft.com/office/drawing/2014/main" id="{420CF6A4-BA67-4C51-B2F7-DC784501BC44}"/>
              </a:ext>
            </a:extLst>
          </p:cNvPr>
          <p:cNvGrpSpPr/>
          <p:nvPr/>
        </p:nvGrpSpPr>
        <p:grpSpPr>
          <a:xfrm>
            <a:off x="11271054" y="3942821"/>
            <a:ext cx="671400" cy="537480"/>
            <a:chOff x="595006" y="1464794"/>
            <a:chExt cx="671400" cy="53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414" name="Freihand 413">
                  <a:extLst>
                    <a:ext uri="{FF2B5EF4-FFF2-40B4-BE49-F238E27FC236}">
                      <a16:creationId xmlns:a16="http://schemas.microsoft.com/office/drawing/2014/main" id="{02433D2E-3AC9-4DCF-A34F-5BE44C7E1803}"/>
                    </a:ext>
                  </a:extLst>
                </p14:cNvPr>
                <p14:cNvContentPartPr/>
                <p14:nvPr/>
              </p14:nvContentPartPr>
              <p14:xfrm>
                <a:off x="719206" y="1464794"/>
                <a:ext cx="60840" cy="258840"/>
              </p14:xfrm>
            </p:contentPart>
          </mc:Choice>
          <mc:Fallback xmlns="">
            <p:pic>
              <p:nvPicPr>
                <p:cNvPr id="414" name="Freihand 413">
                  <a:extLst>
                    <a:ext uri="{FF2B5EF4-FFF2-40B4-BE49-F238E27FC236}">
                      <a16:creationId xmlns:a16="http://schemas.microsoft.com/office/drawing/2014/main" id="{02433D2E-3AC9-4DCF-A34F-5BE44C7E1803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710566" y="1456154"/>
                  <a:ext cx="78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415" name="Freihand 414">
                  <a:extLst>
                    <a:ext uri="{FF2B5EF4-FFF2-40B4-BE49-F238E27FC236}">
                      <a16:creationId xmlns:a16="http://schemas.microsoft.com/office/drawing/2014/main" id="{3026C90D-1556-4AE4-A5C4-31A29E9A7E1D}"/>
                    </a:ext>
                  </a:extLst>
                </p14:cNvPr>
                <p14:cNvContentPartPr/>
                <p14:nvPr/>
              </p14:nvContentPartPr>
              <p14:xfrm>
                <a:off x="793006" y="1467314"/>
                <a:ext cx="116640" cy="22320"/>
              </p14:xfrm>
            </p:contentPart>
          </mc:Choice>
          <mc:Fallback xmlns="">
            <p:pic>
              <p:nvPicPr>
                <p:cNvPr id="415" name="Freihand 414">
                  <a:extLst>
                    <a:ext uri="{FF2B5EF4-FFF2-40B4-BE49-F238E27FC236}">
                      <a16:creationId xmlns:a16="http://schemas.microsoft.com/office/drawing/2014/main" id="{3026C90D-1556-4AE4-A5C4-31A29E9A7E1D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784006" y="1458314"/>
                  <a:ext cx="1342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416" name="Freihand 415">
                  <a:extLst>
                    <a:ext uri="{FF2B5EF4-FFF2-40B4-BE49-F238E27FC236}">
                      <a16:creationId xmlns:a16="http://schemas.microsoft.com/office/drawing/2014/main" id="{ABC53FC3-ABEC-4FAF-8700-724FE3276F94}"/>
                    </a:ext>
                  </a:extLst>
                </p14:cNvPr>
                <p14:cNvContentPartPr/>
                <p14:nvPr/>
              </p14:nvContentPartPr>
              <p14:xfrm>
                <a:off x="758086" y="1604474"/>
                <a:ext cx="112320" cy="13320"/>
              </p14:xfrm>
            </p:contentPart>
          </mc:Choice>
          <mc:Fallback xmlns="">
            <p:pic>
              <p:nvPicPr>
                <p:cNvPr id="416" name="Freihand 415">
                  <a:extLst>
                    <a:ext uri="{FF2B5EF4-FFF2-40B4-BE49-F238E27FC236}">
                      <a16:creationId xmlns:a16="http://schemas.microsoft.com/office/drawing/2014/main" id="{ABC53FC3-ABEC-4FAF-8700-724FE3276F94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749086" y="1595834"/>
                  <a:ext cx="129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418" name="Freihand 417">
                  <a:extLst>
                    <a:ext uri="{FF2B5EF4-FFF2-40B4-BE49-F238E27FC236}">
                      <a16:creationId xmlns:a16="http://schemas.microsoft.com/office/drawing/2014/main" id="{31F60D8C-07E5-4A86-BE13-EB4B30723977}"/>
                    </a:ext>
                  </a:extLst>
                </p14:cNvPr>
                <p14:cNvContentPartPr/>
                <p14:nvPr/>
              </p14:nvContentPartPr>
              <p14:xfrm>
                <a:off x="901726" y="1600154"/>
                <a:ext cx="23760" cy="102960"/>
              </p14:xfrm>
            </p:contentPart>
          </mc:Choice>
          <mc:Fallback xmlns="">
            <p:pic>
              <p:nvPicPr>
                <p:cNvPr id="418" name="Freihand 417">
                  <a:extLst>
                    <a:ext uri="{FF2B5EF4-FFF2-40B4-BE49-F238E27FC236}">
                      <a16:creationId xmlns:a16="http://schemas.microsoft.com/office/drawing/2014/main" id="{31F60D8C-07E5-4A86-BE13-EB4B30723977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892726" y="1591514"/>
                  <a:ext cx="41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419" name="Freihand 418">
                  <a:extLst>
                    <a:ext uri="{FF2B5EF4-FFF2-40B4-BE49-F238E27FC236}">
                      <a16:creationId xmlns:a16="http://schemas.microsoft.com/office/drawing/2014/main" id="{EDAC1E6E-DC75-453E-9E69-E2FE339F4A7E}"/>
                    </a:ext>
                  </a:extLst>
                </p14:cNvPr>
                <p14:cNvContentPartPr/>
                <p14:nvPr/>
              </p14:nvContentPartPr>
              <p14:xfrm>
                <a:off x="935926" y="1519514"/>
                <a:ext cx="7560" cy="20160"/>
              </p14:xfrm>
            </p:contentPart>
          </mc:Choice>
          <mc:Fallback xmlns="">
            <p:pic>
              <p:nvPicPr>
                <p:cNvPr id="419" name="Freihand 418">
                  <a:extLst>
                    <a:ext uri="{FF2B5EF4-FFF2-40B4-BE49-F238E27FC236}">
                      <a16:creationId xmlns:a16="http://schemas.microsoft.com/office/drawing/2014/main" id="{EDAC1E6E-DC75-453E-9E69-E2FE339F4A7E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926926" y="1510874"/>
                  <a:ext cx="252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422" name="Freihand 421">
                  <a:extLst>
                    <a:ext uri="{FF2B5EF4-FFF2-40B4-BE49-F238E27FC236}">
                      <a16:creationId xmlns:a16="http://schemas.microsoft.com/office/drawing/2014/main" id="{A55D047C-9377-4938-8FD3-A58A897003F1}"/>
                    </a:ext>
                  </a:extLst>
                </p14:cNvPr>
                <p14:cNvContentPartPr/>
                <p14:nvPr/>
              </p14:nvContentPartPr>
              <p14:xfrm>
                <a:off x="970846" y="1484954"/>
                <a:ext cx="52200" cy="250920"/>
              </p14:xfrm>
            </p:contentPart>
          </mc:Choice>
          <mc:Fallback xmlns="">
            <p:pic>
              <p:nvPicPr>
                <p:cNvPr id="422" name="Freihand 421">
                  <a:extLst>
                    <a:ext uri="{FF2B5EF4-FFF2-40B4-BE49-F238E27FC236}">
                      <a16:creationId xmlns:a16="http://schemas.microsoft.com/office/drawing/2014/main" id="{A55D047C-9377-4938-8FD3-A58A897003F1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961846" y="1476314"/>
                  <a:ext cx="698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424" name="Freihand 423">
                  <a:extLst>
                    <a:ext uri="{FF2B5EF4-FFF2-40B4-BE49-F238E27FC236}">
                      <a16:creationId xmlns:a16="http://schemas.microsoft.com/office/drawing/2014/main" id="{EF308B37-CEAA-4271-80EB-D33FD5D263BF}"/>
                    </a:ext>
                  </a:extLst>
                </p14:cNvPr>
                <p14:cNvContentPartPr/>
                <p14:nvPr/>
              </p14:nvContentPartPr>
              <p14:xfrm>
                <a:off x="1048606" y="1595834"/>
                <a:ext cx="144000" cy="106920"/>
              </p14:xfrm>
            </p:contentPart>
          </mc:Choice>
          <mc:Fallback xmlns="">
            <p:pic>
              <p:nvPicPr>
                <p:cNvPr id="424" name="Freihand 423">
                  <a:extLst>
                    <a:ext uri="{FF2B5EF4-FFF2-40B4-BE49-F238E27FC236}">
                      <a16:creationId xmlns:a16="http://schemas.microsoft.com/office/drawing/2014/main" id="{EF308B37-CEAA-4271-80EB-D33FD5D263BF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039966" y="1587194"/>
                  <a:ext cx="1616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426" name="Freihand 425">
                  <a:extLst>
                    <a:ext uri="{FF2B5EF4-FFF2-40B4-BE49-F238E27FC236}">
                      <a16:creationId xmlns:a16="http://schemas.microsoft.com/office/drawing/2014/main" id="{163815B2-8CF7-4B48-8C4E-73CA9831D58B}"/>
                    </a:ext>
                  </a:extLst>
                </p14:cNvPr>
                <p14:cNvContentPartPr/>
                <p14:nvPr/>
              </p14:nvContentPartPr>
              <p14:xfrm>
                <a:off x="595006" y="1799594"/>
                <a:ext cx="141120" cy="186480"/>
              </p14:xfrm>
            </p:contentPart>
          </mc:Choice>
          <mc:Fallback xmlns="">
            <p:pic>
              <p:nvPicPr>
                <p:cNvPr id="426" name="Freihand 425">
                  <a:extLst>
                    <a:ext uri="{FF2B5EF4-FFF2-40B4-BE49-F238E27FC236}">
                      <a16:creationId xmlns:a16="http://schemas.microsoft.com/office/drawing/2014/main" id="{163815B2-8CF7-4B48-8C4E-73CA9831D58B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586006" y="1790594"/>
                  <a:ext cx="1587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427" name="Freihand 426">
                  <a:extLst>
                    <a:ext uri="{FF2B5EF4-FFF2-40B4-BE49-F238E27FC236}">
                      <a16:creationId xmlns:a16="http://schemas.microsoft.com/office/drawing/2014/main" id="{F86A2909-AE7E-4A5A-90D1-8A206D272AE5}"/>
                    </a:ext>
                  </a:extLst>
                </p14:cNvPr>
                <p14:cNvContentPartPr/>
                <p14:nvPr/>
              </p14:nvContentPartPr>
              <p14:xfrm>
                <a:off x="758086" y="1801034"/>
                <a:ext cx="96840" cy="192960"/>
              </p14:xfrm>
            </p:contentPart>
          </mc:Choice>
          <mc:Fallback xmlns="">
            <p:pic>
              <p:nvPicPr>
                <p:cNvPr id="427" name="Freihand 426">
                  <a:extLst>
                    <a:ext uri="{FF2B5EF4-FFF2-40B4-BE49-F238E27FC236}">
                      <a16:creationId xmlns:a16="http://schemas.microsoft.com/office/drawing/2014/main" id="{F86A2909-AE7E-4A5A-90D1-8A206D272AE5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749086" y="1792034"/>
                  <a:ext cx="1144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431" name="Freihand 430">
                  <a:extLst>
                    <a:ext uri="{FF2B5EF4-FFF2-40B4-BE49-F238E27FC236}">
                      <a16:creationId xmlns:a16="http://schemas.microsoft.com/office/drawing/2014/main" id="{1DB6CB37-AAC2-419C-B211-D4BD4E6D75DA}"/>
                    </a:ext>
                  </a:extLst>
                </p14:cNvPr>
                <p14:cNvContentPartPr/>
                <p14:nvPr/>
              </p14:nvContentPartPr>
              <p14:xfrm>
                <a:off x="877606" y="1901474"/>
                <a:ext cx="117360" cy="100800"/>
              </p14:xfrm>
            </p:contentPart>
          </mc:Choice>
          <mc:Fallback xmlns="">
            <p:pic>
              <p:nvPicPr>
                <p:cNvPr id="431" name="Freihand 430">
                  <a:extLst>
                    <a:ext uri="{FF2B5EF4-FFF2-40B4-BE49-F238E27FC236}">
                      <a16:creationId xmlns:a16="http://schemas.microsoft.com/office/drawing/2014/main" id="{1DB6CB37-AAC2-419C-B211-D4BD4E6D75DA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868966" y="1892474"/>
                  <a:ext cx="1350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432" name="Freihand 431">
                  <a:extLst>
                    <a:ext uri="{FF2B5EF4-FFF2-40B4-BE49-F238E27FC236}">
                      <a16:creationId xmlns:a16="http://schemas.microsoft.com/office/drawing/2014/main" id="{8ECD92E8-2A17-4702-BB01-64D2510FD6E2}"/>
                    </a:ext>
                  </a:extLst>
                </p14:cNvPr>
                <p14:cNvContentPartPr/>
                <p14:nvPr/>
              </p14:nvContentPartPr>
              <p14:xfrm>
                <a:off x="1010086" y="1897154"/>
                <a:ext cx="4320" cy="92520"/>
              </p14:xfrm>
            </p:contentPart>
          </mc:Choice>
          <mc:Fallback xmlns="">
            <p:pic>
              <p:nvPicPr>
                <p:cNvPr id="432" name="Freihand 431">
                  <a:extLst>
                    <a:ext uri="{FF2B5EF4-FFF2-40B4-BE49-F238E27FC236}">
                      <a16:creationId xmlns:a16="http://schemas.microsoft.com/office/drawing/2014/main" id="{8ECD92E8-2A17-4702-BB01-64D2510FD6E2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1001446" y="1888154"/>
                  <a:ext cx="219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433" name="Freihand 432">
                  <a:extLst>
                    <a:ext uri="{FF2B5EF4-FFF2-40B4-BE49-F238E27FC236}">
                      <a16:creationId xmlns:a16="http://schemas.microsoft.com/office/drawing/2014/main" id="{AFC5C69E-1CBA-4B01-860A-973CEE9E94B5}"/>
                    </a:ext>
                  </a:extLst>
                </p14:cNvPr>
                <p14:cNvContentPartPr/>
                <p14:nvPr/>
              </p14:nvContentPartPr>
              <p14:xfrm>
                <a:off x="1060486" y="1883834"/>
                <a:ext cx="81720" cy="92160"/>
              </p14:xfrm>
            </p:contentPart>
          </mc:Choice>
          <mc:Fallback xmlns="">
            <p:pic>
              <p:nvPicPr>
                <p:cNvPr id="433" name="Freihand 432">
                  <a:extLst>
                    <a:ext uri="{FF2B5EF4-FFF2-40B4-BE49-F238E27FC236}">
                      <a16:creationId xmlns:a16="http://schemas.microsoft.com/office/drawing/2014/main" id="{AFC5C69E-1CBA-4B01-860A-973CEE9E94B5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051846" y="1875194"/>
                  <a:ext cx="993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434" name="Freihand 433">
                  <a:extLst>
                    <a:ext uri="{FF2B5EF4-FFF2-40B4-BE49-F238E27FC236}">
                      <a16:creationId xmlns:a16="http://schemas.microsoft.com/office/drawing/2014/main" id="{2B4AFFB5-54DD-4136-8A9C-F856F594F141}"/>
                    </a:ext>
                  </a:extLst>
                </p14:cNvPr>
                <p14:cNvContentPartPr/>
                <p14:nvPr/>
              </p14:nvContentPartPr>
              <p14:xfrm>
                <a:off x="1149766" y="1885994"/>
                <a:ext cx="116640" cy="91800"/>
              </p14:xfrm>
            </p:contentPart>
          </mc:Choice>
          <mc:Fallback xmlns="">
            <p:pic>
              <p:nvPicPr>
                <p:cNvPr id="434" name="Freihand 433">
                  <a:extLst>
                    <a:ext uri="{FF2B5EF4-FFF2-40B4-BE49-F238E27FC236}">
                      <a16:creationId xmlns:a16="http://schemas.microsoft.com/office/drawing/2014/main" id="{2B4AFFB5-54DD-4136-8A9C-F856F594F141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141126" y="1877354"/>
                  <a:ext cx="13428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9" name="Gruppieren 568">
            <a:extLst>
              <a:ext uri="{FF2B5EF4-FFF2-40B4-BE49-F238E27FC236}">
                <a16:creationId xmlns:a16="http://schemas.microsoft.com/office/drawing/2014/main" id="{2571CBFB-EE8A-4386-8748-3140E5E4D740}"/>
              </a:ext>
            </a:extLst>
          </p:cNvPr>
          <p:cNvGrpSpPr/>
          <p:nvPr/>
        </p:nvGrpSpPr>
        <p:grpSpPr>
          <a:xfrm>
            <a:off x="5759933" y="553653"/>
            <a:ext cx="3201120" cy="2350080"/>
            <a:chOff x="187486" y="295514"/>
            <a:chExt cx="3201120" cy="235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484" name="Freihand 483">
                  <a:extLst>
                    <a:ext uri="{FF2B5EF4-FFF2-40B4-BE49-F238E27FC236}">
                      <a16:creationId xmlns:a16="http://schemas.microsoft.com/office/drawing/2014/main" id="{44B1D3E5-5579-4A22-AFF9-B9BFB8732DB4}"/>
                    </a:ext>
                  </a:extLst>
                </p14:cNvPr>
                <p14:cNvContentPartPr/>
                <p14:nvPr/>
              </p14:nvContentPartPr>
              <p14:xfrm>
                <a:off x="1603726" y="1377674"/>
                <a:ext cx="18000" cy="111960"/>
              </p14:xfrm>
            </p:contentPart>
          </mc:Choice>
          <mc:Fallback xmlns="">
            <p:pic>
              <p:nvPicPr>
                <p:cNvPr id="484" name="Freihand 483">
                  <a:extLst>
                    <a:ext uri="{FF2B5EF4-FFF2-40B4-BE49-F238E27FC236}">
                      <a16:creationId xmlns:a16="http://schemas.microsoft.com/office/drawing/2014/main" id="{44B1D3E5-5579-4A22-AFF9-B9BFB8732DB4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594726" y="1369034"/>
                  <a:ext cx="35640" cy="129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5" name="Gruppieren 544">
              <a:extLst>
                <a:ext uri="{FF2B5EF4-FFF2-40B4-BE49-F238E27FC236}">
                  <a16:creationId xmlns:a16="http://schemas.microsoft.com/office/drawing/2014/main" id="{29F0F911-F58A-49C1-B1E9-985EB55B3617}"/>
                </a:ext>
              </a:extLst>
            </p:cNvPr>
            <p:cNvGrpSpPr/>
            <p:nvPr/>
          </p:nvGrpSpPr>
          <p:grpSpPr>
            <a:xfrm>
              <a:off x="1488593" y="466709"/>
              <a:ext cx="914760" cy="569160"/>
              <a:chOff x="1162838" y="298394"/>
              <a:chExt cx="914760" cy="569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1">
                <p14:nvContentPartPr>
                  <p14:cNvPr id="519" name="Freihand 518">
                    <a:extLst>
                      <a:ext uri="{FF2B5EF4-FFF2-40B4-BE49-F238E27FC236}">
                        <a16:creationId xmlns:a16="http://schemas.microsoft.com/office/drawing/2014/main" id="{683331E1-5214-4B42-991C-CA9F2BD92600}"/>
                      </a:ext>
                    </a:extLst>
                  </p14:cNvPr>
                  <p14:cNvContentPartPr/>
                  <p14:nvPr/>
                </p14:nvContentPartPr>
                <p14:xfrm>
                  <a:off x="1832686" y="419354"/>
                  <a:ext cx="81720" cy="122400"/>
                </p14:xfrm>
              </p:contentPart>
            </mc:Choice>
            <mc:Fallback xmlns="">
              <p:pic>
                <p:nvPicPr>
                  <p:cNvPr id="519" name="Freihand 518">
                    <a:extLst>
                      <a:ext uri="{FF2B5EF4-FFF2-40B4-BE49-F238E27FC236}">
                        <a16:creationId xmlns:a16="http://schemas.microsoft.com/office/drawing/2014/main" id="{683331E1-5214-4B42-991C-CA9F2BD92600}"/>
                      </a:ext>
                    </a:extLst>
                  </p:cNvPr>
                  <p:cNvPicPr/>
                  <p:nvPr/>
                </p:nvPicPr>
                <p:blipFill>
                  <a:blip r:embed="rId402"/>
                  <a:stretch>
                    <a:fillRect/>
                  </a:stretch>
                </p:blipFill>
                <p:spPr>
                  <a:xfrm>
                    <a:off x="1823686" y="410714"/>
                    <a:ext cx="99360" cy="14004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526" name="Gruppieren 525">
                <a:extLst>
                  <a:ext uri="{FF2B5EF4-FFF2-40B4-BE49-F238E27FC236}">
                    <a16:creationId xmlns:a16="http://schemas.microsoft.com/office/drawing/2014/main" id="{A2DB8D55-3029-49FC-980A-5E537A87C9F6}"/>
                  </a:ext>
                </a:extLst>
              </p:cNvPr>
              <p:cNvGrpSpPr/>
              <p:nvPr/>
            </p:nvGrpSpPr>
            <p:grpSpPr>
              <a:xfrm>
                <a:off x="1162838" y="298394"/>
                <a:ext cx="914760" cy="569160"/>
                <a:chOff x="1162838" y="298394"/>
                <a:chExt cx="914760" cy="5691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403">
                  <p14:nvContentPartPr>
                    <p14:cNvPr id="495" name="Freihand 494">
                      <a:extLst>
                        <a:ext uri="{FF2B5EF4-FFF2-40B4-BE49-F238E27FC236}">
                          <a16:creationId xmlns:a16="http://schemas.microsoft.com/office/drawing/2014/main" id="{40600DEB-0E4C-4C50-863E-13F1709DDDF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72918" y="312794"/>
                    <a:ext cx="27720" cy="247320"/>
                  </p14:xfrm>
                </p:contentPart>
              </mc:Choice>
              <mc:Fallback xmlns="">
                <p:pic>
                  <p:nvPicPr>
                    <p:cNvPr id="495" name="Freihand 494">
                      <a:extLst>
                        <a:ext uri="{FF2B5EF4-FFF2-40B4-BE49-F238E27FC236}">
                          <a16:creationId xmlns:a16="http://schemas.microsoft.com/office/drawing/2014/main" id="{40600DEB-0E4C-4C50-863E-13F1709DDDF7}"/>
                        </a:ext>
                      </a:extLst>
                    </p:cNvPr>
                    <p:cNvPicPr/>
                    <p:nvPr/>
                  </p:nvPicPr>
                  <p:blipFill>
                    <a:blip r:embed="rId404"/>
                    <a:stretch>
                      <a:fillRect/>
                    </a:stretch>
                  </p:blipFill>
                  <p:spPr>
                    <a:xfrm>
                      <a:off x="1163918" y="304154"/>
                      <a:ext cx="45360" cy="264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5">
                  <p14:nvContentPartPr>
                    <p14:cNvPr id="496" name="Freihand 495">
                      <a:extLst>
                        <a:ext uri="{FF2B5EF4-FFF2-40B4-BE49-F238E27FC236}">
                          <a16:creationId xmlns:a16="http://schemas.microsoft.com/office/drawing/2014/main" id="{AA36B38D-3E73-4BA4-BF43-4D51E6FFEEE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62838" y="298394"/>
                    <a:ext cx="146520" cy="257400"/>
                  </p14:xfrm>
                </p:contentPart>
              </mc:Choice>
              <mc:Fallback xmlns="">
                <p:pic>
                  <p:nvPicPr>
                    <p:cNvPr id="496" name="Freihand 495">
                      <a:extLst>
                        <a:ext uri="{FF2B5EF4-FFF2-40B4-BE49-F238E27FC236}">
                          <a16:creationId xmlns:a16="http://schemas.microsoft.com/office/drawing/2014/main" id="{AA36B38D-3E73-4BA4-BF43-4D51E6FFEEE2}"/>
                        </a:ext>
                      </a:extLst>
                    </p:cNvPr>
                    <p:cNvPicPr/>
                    <p:nvPr/>
                  </p:nvPicPr>
                  <p:blipFill>
                    <a:blip r:embed="rId406"/>
                    <a:stretch>
                      <a:fillRect/>
                    </a:stretch>
                  </p:blipFill>
                  <p:spPr>
                    <a:xfrm>
                      <a:off x="1153838" y="289754"/>
                      <a:ext cx="164160" cy="275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7">
                  <p14:nvContentPartPr>
                    <p14:cNvPr id="497" name="Freihand 496">
                      <a:extLst>
                        <a:ext uri="{FF2B5EF4-FFF2-40B4-BE49-F238E27FC236}">
                          <a16:creationId xmlns:a16="http://schemas.microsoft.com/office/drawing/2014/main" id="{35CECC8A-21CD-450F-AEEF-81A944781BF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55078" y="439154"/>
                    <a:ext cx="90000" cy="101880"/>
                  </p14:xfrm>
                </p:contentPart>
              </mc:Choice>
              <mc:Fallback xmlns="">
                <p:pic>
                  <p:nvPicPr>
                    <p:cNvPr id="497" name="Freihand 496">
                      <a:extLst>
                        <a:ext uri="{FF2B5EF4-FFF2-40B4-BE49-F238E27FC236}">
                          <a16:creationId xmlns:a16="http://schemas.microsoft.com/office/drawing/2014/main" id="{35CECC8A-21CD-450F-AEEF-81A944781BFB}"/>
                        </a:ext>
                      </a:extLst>
                    </p:cNvPr>
                    <p:cNvPicPr/>
                    <p:nvPr/>
                  </p:nvPicPr>
                  <p:blipFill>
                    <a:blip r:embed="rId408"/>
                    <a:stretch>
                      <a:fillRect/>
                    </a:stretch>
                  </p:blipFill>
                  <p:spPr>
                    <a:xfrm>
                      <a:off x="1346078" y="430514"/>
                      <a:ext cx="107640" cy="119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9">
                  <p14:nvContentPartPr>
                    <p14:cNvPr id="498" name="Freihand 497">
                      <a:extLst>
                        <a:ext uri="{FF2B5EF4-FFF2-40B4-BE49-F238E27FC236}">
                          <a16:creationId xmlns:a16="http://schemas.microsoft.com/office/drawing/2014/main" id="{7AE52DFB-5417-4C5F-AD84-9B67A239475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61998" y="430154"/>
                    <a:ext cx="93600" cy="106920"/>
                  </p14:xfrm>
                </p:contentPart>
              </mc:Choice>
              <mc:Fallback xmlns="">
                <p:pic>
                  <p:nvPicPr>
                    <p:cNvPr id="498" name="Freihand 497">
                      <a:extLst>
                        <a:ext uri="{FF2B5EF4-FFF2-40B4-BE49-F238E27FC236}">
                          <a16:creationId xmlns:a16="http://schemas.microsoft.com/office/drawing/2014/main" id="{7AE52DFB-5417-4C5F-AD84-9B67A239475C}"/>
                        </a:ext>
                      </a:extLst>
                    </p:cNvPr>
                    <p:cNvPicPr/>
                    <p:nvPr/>
                  </p:nvPicPr>
                  <p:blipFill>
                    <a:blip r:embed="rId410"/>
                    <a:stretch>
                      <a:fillRect/>
                    </a:stretch>
                  </p:blipFill>
                  <p:spPr>
                    <a:xfrm>
                      <a:off x="1452998" y="421514"/>
                      <a:ext cx="111240" cy="124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1">
                  <p14:nvContentPartPr>
                    <p14:cNvPr id="499" name="Freihand 498">
                      <a:extLst>
                        <a:ext uri="{FF2B5EF4-FFF2-40B4-BE49-F238E27FC236}">
                          <a16:creationId xmlns:a16="http://schemas.microsoft.com/office/drawing/2014/main" id="{3D2445F6-B873-48A1-A890-7A797BBCB4F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18958" y="455354"/>
                    <a:ext cx="24120" cy="91800"/>
                  </p14:xfrm>
                </p:contentPart>
              </mc:Choice>
              <mc:Fallback xmlns="">
                <p:pic>
                  <p:nvPicPr>
                    <p:cNvPr id="499" name="Freihand 498">
                      <a:extLst>
                        <a:ext uri="{FF2B5EF4-FFF2-40B4-BE49-F238E27FC236}">
                          <a16:creationId xmlns:a16="http://schemas.microsoft.com/office/drawing/2014/main" id="{3D2445F6-B873-48A1-A890-7A797BBCB4FF}"/>
                        </a:ext>
                      </a:extLst>
                    </p:cNvPr>
                    <p:cNvPicPr/>
                    <p:nvPr/>
                  </p:nvPicPr>
                  <p:blipFill>
                    <a:blip r:embed="rId412"/>
                    <a:stretch>
                      <a:fillRect/>
                    </a:stretch>
                  </p:blipFill>
                  <p:spPr>
                    <a:xfrm>
                      <a:off x="1610318" y="446714"/>
                      <a:ext cx="41760" cy="109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3">
                  <p14:nvContentPartPr>
                    <p14:cNvPr id="500" name="Freihand 499">
                      <a:extLst>
                        <a:ext uri="{FF2B5EF4-FFF2-40B4-BE49-F238E27FC236}">
                          <a16:creationId xmlns:a16="http://schemas.microsoft.com/office/drawing/2014/main" id="{3BA3B5CD-9B11-44FD-B857-B07308F7F06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03478" y="370034"/>
                    <a:ext cx="16200" cy="39960"/>
                  </p14:xfrm>
                </p:contentPart>
              </mc:Choice>
              <mc:Fallback xmlns="">
                <p:pic>
                  <p:nvPicPr>
                    <p:cNvPr id="500" name="Freihand 499">
                      <a:extLst>
                        <a:ext uri="{FF2B5EF4-FFF2-40B4-BE49-F238E27FC236}">
                          <a16:creationId xmlns:a16="http://schemas.microsoft.com/office/drawing/2014/main" id="{3BA3B5CD-9B11-44FD-B857-B07308F7F068}"/>
                        </a:ext>
                      </a:extLst>
                    </p:cNvPr>
                    <p:cNvPicPr/>
                    <p:nvPr/>
                  </p:nvPicPr>
                  <p:blipFill>
                    <a:blip r:embed="rId414"/>
                    <a:stretch>
                      <a:fillRect/>
                    </a:stretch>
                  </p:blipFill>
                  <p:spPr>
                    <a:xfrm>
                      <a:off x="1594478" y="361394"/>
                      <a:ext cx="33840" cy="57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5">
                  <p14:nvContentPartPr>
                    <p14:cNvPr id="501" name="Freihand 500">
                      <a:extLst>
                        <a:ext uri="{FF2B5EF4-FFF2-40B4-BE49-F238E27FC236}">
                          <a16:creationId xmlns:a16="http://schemas.microsoft.com/office/drawing/2014/main" id="{08E158AB-FE0A-4888-AC6F-E02BF57666D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04278" y="420074"/>
                    <a:ext cx="93960" cy="110160"/>
                  </p14:xfrm>
                </p:contentPart>
              </mc:Choice>
              <mc:Fallback xmlns="">
                <p:pic>
                  <p:nvPicPr>
                    <p:cNvPr id="501" name="Freihand 500">
                      <a:extLst>
                        <a:ext uri="{FF2B5EF4-FFF2-40B4-BE49-F238E27FC236}">
                          <a16:creationId xmlns:a16="http://schemas.microsoft.com/office/drawing/2014/main" id="{08E158AB-FE0A-4888-AC6F-E02BF57666DD}"/>
                        </a:ext>
                      </a:extLst>
                    </p:cNvPr>
                    <p:cNvPicPr/>
                    <p:nvPr/>
                  </p:nvPicPr>
                  <p:blipFill>
                    <a:blip r:embed="rId416"/>
                    <a:stretch>
                      <a:fillRect/>
                    </a:stretch>
                  </p:blipFill>
                  <p:spPr>
                    <a:xfrm>
                      <a:off x="1695638" y="411074"/>
                      <a:ext cx="111600" cy="127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7">
                  <p14:nvContentPartPr>
                    <p14:cNvPr id="503" name="Freihand 502">
                      <a:extLst>
                        <a:ext uri="{FF2B5EF4-FFF2-40B4-BE49-F238E27FC236}">
                          <a16:creationId xmlns:a16="http://schemas.microsoft.com/office/drawing/2014/main" id="{82DC518E-E3C7-48CB-B48B-F32C7D8A3DD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921718" y="420794"/>
                    <a:ext cx="74160" cy="108360"/>
                  </p14:xfrm>
                </p:contentPart>
              </mc:Choice>
              <mc:Fallback xmlns="">
                <p:pic>
                  <p:nvPicPr>
                    <p:cNvPr id="503" name="Freihand 502">
                      <a:extLst>
                        <a:ext uri="{FF2B5EF4-FFF2-40B4-BE49-F238E27FC236}">
                          <a16:creationId xmlns:a16="http://schemas.microsoft.com/office/drawing/2014/main" id="{82DC518E-E3C7-48CB-B48B-F32C7D8A3DD6}"/>
                        </a:ext>
                      </a:extLst>
                    </p:cNvPr>
                    <p:cNvPicPr/>
                    <p:nvPr/>
                  </p:nvPicPr>
                  <p:blipFill>
                    <a:blip r:embed="rId418"/>
                    <a:stretch>
                      <a:fillRect/>
                    </a:stretch>
                  </p:blipFill>
                  <p:spPr>
                    <a:xfrm>
                      <a:off x="1912718" y="411794"/>
                      <a:ext cx="918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9">
                  <p14:nvContentPartPr>
                    <p14:cNvPr id="506" name="Freihand 505">
                      <a:extLst>
                        <a:ext uri="{FF2B5EF4-FFF2-40B4-BE49-F238E27FC236}">
                          <a16:creationId xmlns:a16="http://schemas.microsoft.com/office/drawing/2014/main" id="{A16106C0-E793-4721-96CB-086F7D174E2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000558" y="405314"/>
                    <a:ext cx="77040" cy="131400"/>
                  </p14:xfrm>
                </p:contentPart>
              </mc:Choice>
              <mc:Fallback xmlns="">
                <p:pic>
                  <p:nvPicPr>
                    <p:cNvPr id="506" name="Freihand 505">
                      <a:extLst>
                        <a:ext uri="{FF2B5EF4-FFF2-40B4-BE49-F238E27FC236}">
                          <a16:creationId xmlns:a16="http://schemas.microsoft.com/office/drawing/2014/main" id="{A16106C0-E793-4721-96CB-086F7D174E2D}"/>
                        </a:ext>
                      </a:extLst>
                    </p:cNvPr>
                    <p:cNvPicPr/>
                    <p:nvPr/>
                  </p:nvPicPr>
                  <p:blipFill>
                    <a:blip r:embed="rId420"/>
                    <a:stretch>
                      <a:fillRect/>
                    </a:stretch>
                  </p:blipFill>
                  <p:spPr>
                    <a:xfrm>
                      <a:off x="1991558" y="396674"/>
                      <a:ext cx="94680" cy="149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1">
                  <p14:nvContentPartPr>
                    <p14:cNvPr id="508" name="Freihand 507">
                      <a:extLst>
                        <a:ext uri="{FF2B5EF4-FFF2-40B4-BE49-F238E27FC236}">
                          <a16:creationId xmlns:a16="http://schemas.microsoft.com/office/drawing/2014/main" id="{D41E08B1-3BFB-407B-A2A8-C98EC65EE8B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254278" y="623474"/>
                    <a:ext cx="147600" cy="209160"/>
                  </p14:xfrm>
                </p:contentPart>
              </mc:Choice>
              <mc:Fallback xmlns="">
                <p:pic>
                  <p:nvPicPr>
                    <p:cNvPr id="508" name="Freihand 507">
                      <a:extLst>
                        <a:ext uri="{FF2B5EF4-FFF2-40B4-BE49-F238E27FC236}">
                          <a16:creationId xmlns:a16="http://schemas.microsoft.com/office/drawing/2014/main" id="{D41E08B1-3BFB-407B-A2A8-C98EC65EE8BF}"/>
                        </a:ext>
                      </a:extLst>
                    </p:cNvPr>
                    <p:cNvPicPr/>
                    <p:nvPr/>
                  </p:nvPicPr>
                  <p:blipFill>
                    <a:blip r:embed="rId422"/>
                    <a:stretch>
                      <a:fillRect/>
                    </a:stretch>
                  </p:blipFill>
                  <p:spPr>
                    <a:xfrm>
                      <a:off x="1245638" y="614834"/>
                      <a:ext cx="165240" cy="226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3">
                  <p14:nvContentPartPr>
                    <p14:cNvPr id="509" name="Freihand 508">
                      <a:extLst>
                        <a:ext uri="{FF2B5EF4-FFF2-40B4-BE49-F238E27FC236}">
                          <a16:creationId xmlns:a16="http://schemas.microsoft.com/office/drawing/2014/main" id="{0061DD37-D1B6-46C2-969F-99C9D8EF77A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33558" y="730394"/>
                    <a:ext cx="105120" cy="85680"/>
                  </p14:xfrm>
                </p:contentPart>
              </mc:Choice>
              <mc:Fallback xmlns="">
                <p:pic>
                  <p:nvPicPr>
                    <p:cNvPr id="509" name="Freihand 508">
                      <a:extLst>
                        <a:ext uri="{FF2B5EF4-FFF2-40B4-BE49-F238E27FC236}">
                          <a16:creationId xmlns:a16="http://schemas.microsoft.com/office/drawing/2014/main" id="{0061DD37-D1B6-46C2-969F-99C9D8EF77A2}"/>
                        </a:ext>
                      </a:extLst>
                    </p:cNvPr>
                    <p:cNvPicPr/>
                    <p:nvPr/>
                  </p:nvPicPr>
                  <p:blipFill>
                    <a:blip r:embed="rId424"/>
                    <a:stretch>
                      <a:fillRect/>
                    </a:stretch>
                  </p:blipFill>
                  <p:spPr>
                    <a:xfrm>
                      <a:off x="1424558" y="721754"/>
                      <a:ext cx="122760" cy="103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5">
                  <p14:nvContentPartPr>
                    <p14:cNvPr id="512" name="Freihand 511">
                      <a:extLst>
                        <a:ext uri="{FF2B5EF4-FFF2-40B4-BE49-F238E27FC236}">
                          <a16:creationId xmlns:a16="http://schemas.microsoft.com/office/drawing/2014/main" id="{68A49956-FCD4-4228-8A6C-99F3AE58FF9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80798" y="750554"/>
                    <a:ext cx="78840" cy="117000"/>
                  </p14:xfrm>
                </p:contentPart>
              </mc:Choice>
              <mc:Fallback xmlns="">
                <p:pic>
                  <p:nvPicPr>
                    <p:cNvPr id="512" name="Freihand 511">
                      <a:extLst>
                        <a:ext uri="{FF2B5EF4-FFF2-40B4-BE49-F238E27FC236}">
                          <a16:creationId xmlns:a16="http://schemas.microsoft.com/office/drawing/2014/main" id="{68A49956-FCD4-4228-8A6C-99F3AE58FF95}"/>
                        </a:ext>
                      </a:extLst>
                    </p:cNvPr>
                    <p:cNvPicPr/>
                    <p:nvPr/>
                  </p:nvPicPr>
                  <p:blipFill>
                    <a:blip r:embed="rId426"/>
                    <a:stretch>
                      <a:fillRect/>
                    </a:stretch>
                  </p:blipFill>
                  <p:spPr>
                    <a:xfrm>
                      <a:off x="1571798" y="741554"/>
                      <a:ext cx="96480" cy="134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7">
                  <p14:nvContentPartPr>
                    <p14:cNvPr id="514" name="Freihand 513">
                      <a:extLst>
                        <a:ext uri="{FF2B5EF4-FFF2-40B4-BE49-F238E27FC236}">
                          <a16:creationId xmlns:a16="http://schemas.microsoft.com/office/drawing/2014/main" id="{8B9C7BE7-88E3-4F46-BF91-236E3D247A9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23718" y="741554"/>
                    <a:ext cx="8280" cy="88920"/>
                  </p14:xfrm>
                </p:contentPart>
              </mc:Choice>
              <mc:Fallback xmlns="">
                <p:pic>
                  <p:nvPicPr>
                    <p:cNvPr id="514" name="Freihand 513">
                      <a:extLst>
                        <a:ext uri="{FF2B5EF4-FFF2-40B4-BE49-F238E27FC236}">
                          <a16:creationId xmlns:a16="http://schemas.microsoft.com/office/drawing/2014/main" id="{8B9C7BE7-88E3-4F46-BF91-236E3D247A93}"/>
                        </a:ext>
                      </a:extLst>
                    </p:cNvPr>
                    <p:cNvPicPr/>
                    <p:nvPr/>
                  </p:nvPicPr>
                  <p:blipFill>
                    <a:blip r:embed="rId428"/>
                    <a:stretch>
                      <a:fillRect/>
                    </a:stretch>
                  </p:blipFill>
                  <p:spPr>
                    <a:xfrm>
                      <a:off x="1715078" y="732554"/>
                      <a:ext cx="25920" cy="106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9">
                  <p14:nvContentPartPr>
                    <p14:cNvPr id="515" name="Freihand 514">
                      <a:extLst>
                        <a:ext uri="{FF2B5EF4-FFF2-40B4-BE49-F238E27FC236}">
                          <a16:creationId xmlns:a16="http://schemas.microsoft.com/office/drawing/2014/main" id="{F7ECF04E-DDFF-4447-B301-2D02C3593FB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13278" y="688994"/>
                    <a:ext cx="10800" cy="19800"/>
                  </p14:xfrm>
                </p:contentPart>
              </mc:Choice>
              <mc:Fallback xmlns="">
                <p:pic>
                  <p:nvPicPr>
                    <p:cNvPr id="515" name="Freihand 514">
                      <a:extLst>
                        <a:ext uri="{FF2B5EF4-FFF2-40B4-BE49-F238E27FC236}">
                          <a16:creationId xmlns:a16="http://schemas.microsoft.com/office/drawing/2014/main" id="{F7ECF04E-DDFF-4447-B301-2D02C3593FB9}"/>
                        </a:ext>
                      </a:extLst>
                    </p:cNvPr>
                    <p:cNvPicPr/>
                    <p:nvPr/>
                  </p:nvPicPr>
                  <p:blipFill>
                    <a:blip r:embed="rId430"/>
                    <a:stretch>
                      <a:fillRect/>
                    </a:stretch>
                  </p:blipFill>
                  <p:spPr>
                    <a:xfrm>
                      <a:off x="1704638" y="680354"/>
                      <a:ext cx="28440" cy="37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1">
                  <p14:nvContentPartPr>
                    <p14:cNvPr id="516" name="Freihand 515">
                      <a:extLst>
                        <a:ext uri="{FF2B5EF4-FFF2-40B4-BE49-F238E27FC236}">
                          <a16:creationId xmlns:a16="http://schemas.microsoft.com/office/drawing/2014/main" id="{B3079E56-F0E3-447E-8BEF-EC21680169D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89598" y="717074"/>
                    <a:ext cx="151920" cy="129240"/>
                  </p14:xfrm>
                </p:contentPart>
              </mc:Choice>
              <mc:Fallback xmlns="">
                <p:pic>
                  <p:nvPicPr>
                    <p:cNvPr id="516" name="Freihand 515">
                      <a:extLst>
                        <a:ext uri="{FF2B5EF4-FFF2-40B4-BE49-F238E27FC236}">
                          <a16:creationId xmlns:a16="http://schemas.microsoft.com/office/drawing/2014/main" id="{B3079E56-F0E3-447E-8BEF-EC21680169D8}"/>
                        </a:ext>
                      </a:extLst>
                    </p:cNvPr>
                    <p:cNvPicPr/>
                    <p:nvPr/>
                  </p:nvPicPr>
                  <p:blipFill>
                    <a:blip r:embed="rId432"/>
                    <a:stretch>
                      <a:fillRect/>
                    </a:stretch>
                  </p:blipFill>
                  <p:spPr>
                    <a:xfrm>
                      <a:off x="1780598" y="708074"/>
                      <a:ext cx="169560" cy="146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3">
                  <p14:nvContentPartPr>
                    <p14:cNvPr id="525" name="Freihand 524">
                      <a:extLst>
                        <a:ext uri="{FF2B5EF4-FFF2-40B4-BE49-F238E27FC236}">
                          <a16:creationId xmlns:a16="http://schemas.microsoft.com/office/drawing/2014/main" id="{160F719D-C599-42B3-9947-5290A6A5E35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68446" y="718874"/>
                    <a:ext cx="94320" cy="62280"/>
                  </p14:xfrm>
                </p:contentPart>
              </mc:Choice>
              <mc:Fallback xmlns="">
                <p:pic>
                  <p:nvPicPr>
                    <p:cNvPr id="525" name="Freihand 524">
                      <a:extLst>
                        <a:ext uri="{FF2B5EF4-FFF2-40B4-BE49-F238E27FC236}">
                          <a16:creationId xmlns:a16="http://schemas.microsoft.com/office/drawing/2014/main" id="{160F719D-C599-42B3-9947-5290A6A5E351}"/>
                        </a:ext>
                      </a:extLst>
                    </p:cNvPr>
                    <p:cNvPicPr/>
                    <p:nvPr/>
                  </p:nvPicPr>
                  <p:blipFill>
                    <a:blip r:embed="rId434"/>
                    <a:stretch>
                      <a:fillRect/>
                    </a:stretch>
                  </p:blipFill>
                  <p:spPr>
                    <a:xfrm>
                      <a:off x="1559806" y="709874"/>
                      <a:ext cx="111960" cy="799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546" name="Freihand 545">
                  <a:extLst>
                    <a:ext uri="{FF2B5EF4-FFF2-40B4-BE49-F238E27FC236}">
                      <a16:creationId xmlns:a16="http://schemas.microsoft.com/office/drawing/2014/main" id="{9BC066E1-2B4B-4A3B-B09D-4E6257FC6EC3}"/>
                    </a:ext>
                  </a:extLst>
                </p14:cNvPr>
                <p14:cNvContentPartPr/>
                <p14:nvPr/>
              </p14:nvContentPartPr>
              <p14:xfrm>
                <a:off x="204406" y="325754"/>
                <a:ext cx="54720" cy="2230560"/>
              </p14:xfrm>
            </p:contentPart>
          </mc:Choice>
          <mc:Fallback xmlns="">
            <p:pic>
              <p:nvPicPr>
                <p:cNvPr id="546" name="Freihand 545">
                  <a:extLst>
                    <a:ext uri="{FF2B5EF4-FFF2-40B4-BE49-F238E27FC236}">
                      <a16:creationId xmlns:a16="http://schemas.microsoft.com/office/drawing/2014/main" id="{9BC066E1-2B4B-4A3B-B09D-4E6257FC6EC3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195766" y="317114"/>
                  <a:ext cx="72360" cy="22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547" name="Freihand 546">
                  <a:extLst>
                    <a:ext uri="{FF2B5EF4-FFF2-40B4-BE49-F238E27FC236}">
                      <a16:creationId xmlns:a16="http://schemas.microsoft.com/office/drawing/2014/main" id="{C207D0E8-5F71-4456-B83C-E6804E5CEC4C}"/>
                    </a:ext>
                  </a:extLst>
                </p14:cNvPr>
                <p14:cNvContentPartPr/>
                <p14:nvPr/>
              </p14:nvContentPartPr>
              <p14:xfrm>
                <a:off x="210886" y="2569274"/>
                <a:ext cx="3006720" cy="76320"/>
              </p14:xfrm>
            </p:contentPart>
          </mc:Choice>
          <mc:Fallback xmlns="">
            <p:pic>
              <p:nvPicPr>
                <p:cNvPr id="547" name="Freihand 546">
                  <a:extLst>
                    <a:ext uri="{FF2B5EF4-FFF2-40B4-BE49-F238E27FC236}">
                      <a16:creationId xmlns:a16="http://schemas.microsoft.com/office/drawing/2014/main" id="{C207D0E8-5F71-4456-B83C-E6804E5CEC4C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202246" y="2560274"/>
                  <a:ext cx="30243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548" name="Freihand 547">
                  <a:extLst>
                    <a:ext uri="{FF2B5EF4-FFF2-40B4-BE49-F238E27FC236}">
                      <a16:creationId xmlns:a16="http://schemas.microsoft.com/office/drawing/2014/main" id="{C8449D97-7326-4497-ADE4-1E1045643C2B}"/>
                    </a:ext>
                  </a:extLst>
                </p14:cNvPr>
                <p14:cNvContentPartPr/>
                <p14:nvPr/>
              </p14:nvContentPartPr>
              <p14:xfrm>
                <a:off x="257686" y="295514"/>
                <a:ext cx="3068280" cy="109440"/>
              </p14:xfrm>
            </p:contentPart>
          </mc:Choice>
          <mc:Fallback xmlns="">
            <p:pic>
              <p:nvPicPr>
                <p:cNvPr id="548" name="Freihand 547">
                  <a:extLst>
                    <a:ext uri="{FF2B5EF4-FFF2-40B4-BE49-F238E27FC236}">
                      <a16:creationId xmlns:a16="http://schemas.microsoft.com/office/drawing/2014/main" id="{C8449D97-7326-4497-ADE4-1E1045643C2B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248686" y="286514"/>
                  <a:ext cx="30859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551" name="Freihand 550">
                  <a:extLst>
                    <a:ext uri="{FF2B5EF4-FFF2-40B4-BE49-F238E27FC236}">
                      <a16:creationId xmlns:a16="http://schemas.microsoft.com/office/drawing/2014/main" id="{803031CD-CF4F-4560-BB42-1CA76B1ED585}"/>
                    </a:ext>
                  </a:extLst>
                </p14:cNvPr>
                <p14:cNvContentPartPr/>
                <p14:nvPr/>
              </p14:nvContentPartPr>
              <p14:xfrm>
                <a:off x="3217966" y="382634"/>
                <a:ext cx="158760" cy="2220480"/>
              </p14:xfrm>
            </p:contentPart>
          </mc:Choice>
          <mc:Fallback xmlns="">
            <p:pic>
              <p:nvPicPr>
                <p:cNvPr id="551" name="Freihand 550">
                  <a:extLst>
                    <a:ext uri="{FF2B5EF4-FFF2-40B4-BE49-F238E27FC236}">
                      <a16:creationId xmlns:a16="http://schemas.microsoft.com/office/drawing/2014/main" id="{803031CD-CF4F-4560-BB42-1CA76B1ED585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3209326" y="373994"/>
                  <a:ext cx="176400" cy="22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529" name="Freihand 528">
                  <a:extLst>
                    <a:ext uri="{FF2B5EF4-FFF2-40B4-BE49-F238E27FC236}">
                      <a16:creationId xmlns:a16="http://schemas.microsoft.com/office/drawing/2014/main" id="{8FEE9082-C05F-4D7B-BE79-8447C8295524}"/>
                    </a:ext>
                  </a:extLst>
                </p14:cNvPr>
                <p14:cNvContentPartPr/>
                <p14:nvPr/>
              </p14:nvContentPartPr>
              <p14:xfrm>
                <a:off x="2190166" y="1675394"/>
                <a:ext cx="193680" cy="194040"/>
              </p14:xfrm>
            </p:contentPart>
          </mc:Choice>
          <mc:Fallback xmlns="">
            <p:pic>
              <p:nvPicPr>
                <p:cNvPr id="529" name="Freihand 528">
                  <a:extLst>
                    <a:ext uri="{FF2B5EF4-FFF2-40B4-BE49-F238E27FC236}">
                      <a16:creationId xmlns:a16="http://schemas.microsoft.com/office/drawing/2014/main" id="{8FEE9082-C05F-4D7B-BE79-8447C8295524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2181166" y="1666754"/>
                  <a:ext cx="2113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530" name="Freihand 529">
                  <a:extLst>
                    <a:ext uri="{FF2B5EF4-FFF2-40B4-BE49-F238E27FC236}">
                      <a16:creationId xmlns:a16="http://schemas.microsoft.com/office/drawing/2014/main" id="{9A579E79-1801-45A2-8661-B105F108E6C3}"/>
                    </a:ext>
                  </a:extLst>
                </p14:cNvPr>
                <p14:cNvContentPartPr/>
                <p14:nvPr/>
              </p14:nvContentPartPr>
              <p14:xfrm>
                <a:off x="2402566" y="1759994"/>
                <a:ext cx="113760" cy="113040"/>
              </p14:xfrm>
            </p:contentPart>
          </mc:Choice>
          <mc:Fallback xmlns="">
            <p:pic>
              <p:nvPicPr>
                <p:cNvPr id="530" name="Freihand 529">
                  <a:extLst>
                    <a:ext uri="{FF2B5EF4-FFF2-40B4-BE49-F238E27FC236}">
                      <a16:creationId xmlns:a16="http://schemas.microsoft.com/office/drawing/2014/main" id="{9A579E79-1801-45A2-8661-B105F108E6C3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2393566" y="1750994"/>
                  <a:ext cx="1314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531" name="Freihand 530">
                  <a:extLst>
                    <a:ext uri="{FF2B5EF4-FFF2-40B4-BE49-F238E27FC236}">
                      <a16:creationId xmlns:a16="http://schemas.microsoft.com/office/drawing/2014/main" id="{9433EB08-4ED2-4D88-AB5A-D42C4EDE4751}"/>
                    </a:ext>
                  </a:extLst>
                </p14:cNvPr>
                <p14:cNvContentPartPr/>
                <p14:nvPr/>
              </p14:nvContentPartPr>
              <p14:xfrm>
                <a:off x="2596606" y="1650554"/>
                <a:ext cx="27000" cy="187560"/>
              </p14:xfrm>
            </p:contentPart>
          </mc:Choice>
          <mc:Fallback xmlns="">
            <p:pic>
              <p:nvPicPr>
                <p:cNvPr id="531" name="Freihand 530">
                  <a:extLst>
                    <a:ext uri="{FF2B5EF4-FFF2-40B4-BE49-F238E27FC236}">
                      <a16:creationId xmlns:a16="http://schemas.microsoft.com/office/drawing/2014/main" id="{9433EB08-4ED2-4D88-AB5A-D42C4EDE4751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2587966" y="1641554"/>
                  <a:ext cx="446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532" name="Freihand 531">
                  <a:extLst>
                    <a:ext uri="{FF2B5EF4-FFF2-40B4-BE49-F238E27FC236}">
                      <a16:creationId xmlns:a16="http://schemas.microsoft.com/office/drawing/2014/main" id="{D24D5D75-15EC-44A6-B2CB-4F03082F6787}"/>
                    </a:ext>
                  </a:extLst>
                </p14:cNvPr>
                <p14:cNvContentPartPr/>
                <p14:nvPr/>
              </p14:nvContentPartPr>
              <p14:xfrm>
                <a:off x="2530726" y="1718234"/>
                <a:ext cx="128520" cy="15480"/>
              </p14:xfrm>
            </p:contentPart>
          </mc:Choice>
          <mc:Fallback xmlns="">
            <p:pic>
              <p:nvPicPr>
                <p:cNvPr id="532" name="Freihand 531">
                  <a:extLst>
                    <a:ext uri="{FF2B5EF4-FFF2-40B4-BE49-F238E27FC236}">
                      <a16:creationId xmlns:a16="http://schemas.microsoft.com/office/drawing/2014/main" id="{D24D5D75-15EC-44A6-B2CB-4F03082F6787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2522086" y="1709234"/>
                  <a:ext cx="1461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533" name="Freihand 532">
                  <a:extLst>
                    <a:ext uri="{FF2B5EF4-FFF2-40B4-BE49-F238E27FC236}">
                      <a16:creationId xmlns:a16="http://schemas.microsoft.com/office/drawing/2014/main" id="{5A7520F8-A9C3-47C3-9862-8D1A04DA5AA9}"/>
                    </a:ext>
                  </a:extLst>
                </p14:cNvPr>
                <p14:cNvContentPartPr/>
                <p14:nvPr/>
              </p14:nvContentPartPr>
              <p14:xfrm>
                <a:off x="2674366" y="1722554"/>
                <a:ext cx="112320" cy="190800"/>
              </p14:xfrm>
            </p:contentPart>
          </mc:Choice>
          <mc:Fallback xmlns="">
            <p:pic>
              <p:nvPicPr>
                <p:cNvPr id="533" name="Freihand 532">
                  <a:extLst>
                    <a:ext uri="{FF2B5EF4-FFF2-40B4-BE49-F238E27FC236}">
                      <a16:creationId xmlns:a16="http://schemas.microsoft.com/office/drawing/2014/main" id="{5A7520F8-A9C3-47C3-9862-8D1A04DA5AA9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2665726" y="1713554"/>
                  <a:ext cx="1299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535" name="Freihand 534">
                  <a:extLst>
                    <a:ext uri="{FF2B5EF4-FFF2-40B4-BE49-F238E27FC236}">
                      <a16:creationId xmlns:a16="http://schemas.microsoft.com/office/drawing/2014/main" id="{623BD590-06C4-4C1D-84A4-C8D92FF0BB77}"/>
                    </a:ext>
                  </a:extLst>
                </p14:cNvPr>
                <p14:cNvContentPartPr/>
                <p14:nvPr/>
              </p14:nvContentPartPr>
              <p14:xfrm>
                <a:off x="2818006" y="1714274"/>
                <a:ext cx="112680" cy="103320"/>
              </p14:xfrm>
            </p:contentPart>
          </mc:Choice>
          <mc:Fallback xmlns="">
            <p:pic>
              <p:nvPicPr>
                <p:cNvPr id="535" name="Freihand 534">
                  <a:extLst>
                    <a:ext uri="{FF2B5EF4-FFF2-40B4-BE49-F238E27FC236}">
                      <a16:creationId xmlns:a16="http://schemas.microsoft.com/office/drawing/2014/main" id="{623BD590-06C4-4C1D-84A4-C8D92FF0BB77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2809006" y="1705274"/>
                  <a:ext cx="1303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536" name="Freihand 535">
                  <a:extLst>
                    <a:ext uri="{FF2B5EF4-FFF2-40B4-BE49-F238E27FC236}">
                      <a16:creationId xmlns:a16="http://schemas.microsoft.com/office/drawing/2014/main" id="{F81A2A76-2C5F-4CBD-9255-3B96FC6D11A0}"/>
                    </a:ext>
                  </a:extLst>
                </p14:cNvPr>
                <p14:cNvContentPartPr/>
                <p14:nvPr/>
              </p14:nvContentPartPr>
              <p14:xfrm>
                <a:off x="3000166" y="1621754"/>
                <a:ext cx="20160" cy="199800"/>
              </p14:xfrm>
            </p:contentPart>
          </mc:Choice>
          <mc:Fallback xmlns="">
            <p:pic>
              <p:nvPicPr>
                <p:cNvPr id="536" name="Freihand 535">
                  <a:extLst>
                    <a:ext uri="{FF2B5EF4-FFF2-40B4-BE49-F238E27FC236}">
                      <a16:creationId xmlns:a16="http://schemas.microsoft.com/office/drawing/2014/main" id="{F81A2A76-2C5F-4CBD-9255-3B96FC6D11A0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2991526" y="1612754"/>
                  <a:ext cx="378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537" name="Freihand 536">
                  <a:extLst>
                    <a:ext uri="{FF2B5EF4-FFF2-40B4-BE49-F238E27FC236}">
                      <a16:creationId xmlns:a16="http://schemas.microsoft.com/office/drawing/2014/main" id="{041EEE3B-A7C5-41C7-8EC7-15D5A8954823}"/>
                    </a:ext>
                  </a:extLst>
                </p14:cNvPr>
                <p14:cNvContentPartPr/>
                <p14:nvPr/>
              </p14:nvContentPartPr>
              <p14:xfrm>
                <a:off x="2935006" y="1666394"/>
                <a:ext cx="123840" cy="19440"/>
              </p14:xfrm>
            </p:contentPart>
          </mc:Choice>
          <mc:Fallback xmlns="">
            <p:pic>
              <p:nvPicPr>
                <p:cNvPr id="537" name="Freihand 536">
                  <a:extLst>
                    <a:ext uri="{FF2B5EF4-FFF2-40B4-BE49-F238E27FC236}">
                      <a16:creationId xmlns:a16="http://schemas.microsoft.com/office/drawing/2014/main" id="{041EEE3B-A7C5-41C7-8EC7-15D5A8954823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2926006" y="1657394"/>
                  <a:ext cx="1414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539" name="Freihand 538">
                  <a:extLst>
                    <a:ext uri="{FF2B5EF4-FFF2-40B4-BE49-F238E27FC236}">
                      <a16:creationId xmlns:a16="http://schemas.microsoft.com/office/drawing/2014/main" id="{D78CBDB6-E5A6-4C5F-B930-067B0E0AD32C}"/>
                    </a:ext>
                  </a:extLst>
                </p14:cNvPr>
                <p14:cNvContentPartPr/>
                <p14:nvPr/>
              </p14:nvContentPartPr>
              <p14:xfrm>
                <a:off x="2282326" y="1987514"/>
                <a:ext cx="144000" cy="190080"/>
              </p14:xfrm>
            </p:contentPart>
          </mc:Choice>
          <mc:Fallback xmlns="">
            <p:pic>
              <p:nvPicPr>
                <p:cNvPr id="539" name="Freihand 538">
                  <a:extLst>
                    <a:ext uri="{FF2B5EF4-FFF2-40B4-BE49-F238E27FC236}">
                      <a16:creationId xmlns:a16="http://schemas.microsoft.com/office/drawing/2014/main" id="{D78CBDB6-E5A6-4C5F-B930-067B0E0AD32C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2273686" y="1978514"/>
                  <a:ext cx="1616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540" name="Freihand 539">
                  <a:extLst>
                    <a:ext uri="{FF2B5EF4-FFF2-40B4-BE49-F238E27FC236}">
                      <a16:creationId xmlns:a16="http://schemas.microsoft.com/office/drawing/2014/main" id="{1DCB1726-3C80-4E19-9DE1-7EF19D083856}"/>
                    </a:ext>
                  </a:extLst>
                </p14:cNvPr>
                <p14:cNvContentPartPr/>
                <p14:nvPr/>
              </p14:nvContentPartPr>
              <p14:xfrm>
                <a:off x="2476366" y="2089034"/>
                <a:ext cx="105120" cy="84960"/>
              </p14:xfrm>
            </p:contentPart>
          </mc:Choice>
          <mc:Fallback xmlns="">
            <p:pic>
              <p:nvPicPr>
                <p:cNvPr id="540" name="Freihand 539">
                  <a:extLst>
                    <a:ext uri="{FF2B5EF4-FFF2-40B4-BE49-F238E27FC236}">
                      <a16:creationId xmlns:a16="http://schemas.microsoft.com/office/drawing/2014/main" id="{1DCB1726-3C80-4E19-9DE1-7EF19D083856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2467726" y="2080394"/>
                  <a:ext cx="1227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541" name="Freihand 540">
                  <a:extLst>
                    <a:ext uri="{FF2B5EF4-FFF2-40B4-BE49-F238E27FC236}">
                      <a16:creationId xmlns:a16="http://schemas.microsoft.com/office/drawing/2014/main" id="{AEE186DF-A540-4A89-927A-7E1593740E90}"/>
                    </a:ext>
                  </a:extLst>
                </p14:cNvPr>
                <p14:cNvContentPartPr/>
                <p14:nvPr/>
              </p14:nvContentPartPr>
              <p14:xfrm>
                <a:off x="2569606" y="2089034"/>
                <a:ext cx="62280" cy="95760"/>
              </p14:xfrm>
            </p:contentPart>
          </mc:Choice>
          <mc:Fallback xmlns="">
            <p:pic>
              <p:nvPicPr>
                <p:cNvPr id="541" name="Freihand 540">
                  <a:extLst>
                    <a:ext uri="{FF2B5EF4-FFF2-40B4-BE49-F238E27FC236}">
                      <a16:creationId xmlns:a16="http://schemas.microsoft.com/office/drawing/2014/main" id="{AEE186DF-A540-4A89-927A-7E1593740E90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2560966" y="2080394"/>
                  <a:ext cx="799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542" name="Freihand 541">
                  <a:extLst>
                    <a:ext uri="{FF2B5EF4-FFF2-40B4-BE49-F238E27FC236}">
                      <a16:creationId xmlns:a16="http://schemas.microsoft.com/office/drawing/2014/main" id="{7441FD8B-8374-4236-B91D-05053C6D05C8}"/>
                    </a:ext>
                  </a:extLst>
                </p14:cNvPr>
                <p14:cNvContentPartPr/>
                <p14:nvPr/>
              </p14:nvContentPartPr>
              <p14:xfrm>
                <a:off x="2639446" y="2086514"/>
                <a:ext cx="119880" cy="97200"/>
              </p14:xfrm>
            </p:contentPart>
          </mc:Choice>
          <mc:Fallback xmlns="">
            <p:pic>
              <p:nvPicPr>
                <p:cNvPr id="542" name="Freihand 541">
                  <a:extLst>
                    <a:ext uri="{FF2B5EF4-FFF2-40B4-BE49-F238E27FC236}">
                      <a16:creationId xmlns:a16="http://schemas.microsoft.com/office/drawing/2014/main" id="{7441FD8B-8374-4236-B91D-05053C6D05C8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2630806" y="2077874"/>
                  <a:ext cx="1375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543" name="Freihand 542">
                  <a:extLst>
                    <a:ext uri="{FF2B5EF4-FFF2-40B4-BE49-F238E27FC236}">
                      <a16:creationId xmlns:a16="http://schemas.microsoft.com/office/drawing/2014/main" id="{D737D2BE-B6DD-46BB-8C3F-68B597D9D8B2}"/>
                    </a:ext>
                  </a:extLst>
                </p14:cNvPr>
                <p14:cNvContentPartPr/>
                <p14:nvPr/>
              </p14:nvContentPartPr>
              <p14:xfrm>
                <a:off x="2829526" y="2123954"/>
                <a:ext cx="23760" cy="15480"/>
              </p14:xfrm>
            </p:contentPart>
          </mc:Choice>
          <mc:Fallback xmlns="">
            <p:pic>
              <p:nvPicPr>
                <p:cNvPr id="543" name="Freihand 542">
                  <a:extLst>
                    <a:ext uri="{FF2B5EF4-FFF2-40B4-BE49-F238E27FC236}">
                      <a16:creationId xmlns:a16="http://schemas.microsoft.com/office/drawing/2014/main" id="{D737D2BE-B6DD-46BB-8C3F-68B597D9D8B2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2820886" y="2115314"/>
                  <a:ext cx="414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555" name="Freihand 554">
                  <a:extLst>
                    <a:ext uri="{FF2B5EF4-FFF2-40B4-BE49-F238E27FC236}">
                      <a16:creationId xmlns:a16="http://schemas.microsoft.com/office/drawing/2014/main" id="{EC2E02EF-03E9-4084-AB6F-8D674275DAE8}"/>
                    </a:ext>
                  </a:extLst>
                </p14:cNvPr>
                <p14:cNvContentPartPr/>
                <p14:nvPr/>
              </p14:nvContentPartPr>
              <p14:xfrm>
                <a:off x="210886" y="1102634"/>
                <a:ext cx="3177720" cy="71640"/>
              </p14:xfrm>
            </p:contentPart>
          </mc:Choice>
          <mc:Fallback xmlns="">
            <p:pic>
              <p:nvPicPr>
                <p:cNvPr id="555" name="Freihand 554">
                  <a:extLst>
                    <a:ext uri="{FF2B5EF4-FFF2-40B4-BE49-F238E27FC236}">
                      <a16:creationId xmlns:a16="http://schemas.microsoft.com/office/drawing/2014/main" id="{EC2E02EF-03E9-4084-AB6F-8D674275DAE8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202246" y="1093994"/>
                  <a:ext cx="31953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557" name="Freihand 556">
                  <a:extLst>
                    <a:ext uri="{FF2B5EF4-FFF2-40B4-BE49-F238E27FC236}">
                      <a16:creationId xmlns:a16="http://schemas.microsoft.com/office/drawing/2014/main" id="{9157765A-B58F-4F0F-94DB-9338131494D4}"/>
                    </a:ext>
                  </a:extLst>
                </p14:cNvPr>
                <p14:cNvContentPartPr/>
                <p14:nvPr/>
              </p14:nvContentPartPr>
              <p14:xfrm>
                <a:off x="1933126" y="1161674"/>
                <a:ext cx="39960" cy="1446120"/>
              </p14:xfrm>
            </p:contentPart>
          </mc:Choice>
          <mc:Fallback xmlns="">
            <p:pic>
              <p:nvPicPr>
                <p:cNvPr id="557" name="Freihand 556">
                  <a:extLst>
                    <a:ext uri="{FF2B5EF4-FFF2-40B4-BE49-F238E27FC236}">
                      <a16:creationId xmlns:a16="http://schemas.microsoft.com/office/drawing/2014/main" id="{9157765A-B58F-4F0F-94DB-9338131494D4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1924486" y="1152674"/>
                  <a:ext cx="57600" cy="14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565" name="Freihand 564">
                  <a:extLst>
                    <a:ext uri="{FF2B5EF4-FFF2-40B4-BE49-F238E27FC236}">
                      <a16:creationId xmlns:a16="http://schemas.microsoft.com/office/drawing/2014/main" id="{32F64988-BF8E-4D48-B1F8-7B26727156F4}"/>
                    </a:ext>
                  </a:extLst>
                </p14:cNvPr>
                <p14:cNvContentPartPr/>
                <p14:nvPr/>
              </p14:nvContentPartPr>
              <p14:xfrm>
                <a:off x="187486" y="1589354"/>
                <a:ext cx="1773360" cy="66960"/>
              </p14:xfrm>
            </p:contentPart>
          </mc:Choice>
          <mc:Fallback xmlns="">
            <p:pic>
              <p:nvPicPr>
                <p:cNvPr id="565" name="Freihand 564">
                  <a:extLst>
                    <a:ext uri="{FF2B5EF4-FFF2-40B4-BE49-F238E27FC236}">
                      <a16:creationId xmlns:a16="http://schemas.microsoft.com/office/drawing/2014/main" id="{32F64988-BF8E-4D48-B1F8-7B26727156F4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178846" y="1580714"/>
                  <a:ext cx="1791000" cy="84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68" name="Gruppieren 567">
              <a:extLst>
                <a:ext uri="{FF2B5EF4-FFF2-40B4-BE49-F238E27FC236}">
                  <a16:creationId xmlns:a16="http://schemas.microsoft.com/office/drawing/2014/main" id="{6D49EFB1-466F-47B5-8FFD-C895A18B8BBA}"/>
                </a:ext>
              </a:extLst>
            </p:cNvPr>
            <p:cNvGrpSpPr/>
            <p:nvPr/>
          </p:nvGrpSpPr>
          <p:grpSpPr>
            <a:xfrm>
              <a:off x="234286" y="1231514"/>
              <a:ext cx="1706040" cy="1211040"/>
              <a:chOff x="234286" y="1231514"/>
              <a:chExt cx="1706040" cy="1211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75">
                <p14:nvContentPartPr>
                  <p14:cNvPr id="436" name="Freihand 435">
                    <a:extLst>
                      <a:ext uri="{FF2B5EF4-FFF2-40B4-BE49-F238E27FC236}">
                        <a16:creationId xmlns:a16="http://schemas.microsoft.com/office/drawing/2014/main" id="{5D8CEE6B-F8E6-4BF6-B1CA-CF4CD2A1B966}"/>
                      </a:ext>
                    </a:extLst>
                  </p14:cNvPr>
                  <p14:cNvContentPartPr/>
                  <p14:nvPr/>
                </p14:nvContentPartPr>
                <p14:xfrm>
                  <a:off x="542446" y="2142314"/>
                  <a:ext cx="265680" cy="300240"/>
                </p14:xfrm>
              </p:contentPart>
            </mc:Choice>
            <mc:Fallback xmlns="">
              <p:pic>
                <p:nvPicPr>
                  <p:cNvPr id="436" name="Freihand 435">
                    <a:extLst>
                      <a:ext uri="{FF2B5EF4-FFF2-40B4-BE49-F238E27FC236}">
                        <a16:creationId xmlns:a16="http://schemas.microsoft.com/office/drawing/2014/main" id="{5D8CEE6B-F8E6-4BF6-B1CA-CF4CD2A1B966}"/>
                      </a:ext>
                    </a:extLst>
                  </p:cNvPr>
                  <p:cNvPicPr/>
                  <p:nvPr/>
                </p:nvPicPr>
                <p:blipFill>
                  <a:blip r:embed="rId476"/>
                  <a:stretch>
                    <a:fillRect/>
                  </a:stretch>
                </p:blipFill>
                <p:spPr>
                  <a:xfrm>
                    <a:off x="533806" y="2133674"/>
                    <a:ext cx="283320" cy="317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7">
                <p14:nvContentPartPr>
                  <p14:cNvPr id="437" name="Freihand 436">
                    <a:extLst>
                      <a:ext uri="{FF2B5EF4-FFF2-40B4-BE49-F238E27FC236}">
                        <a16:creationId xmlns:a16="http://schemas.microsoft.com/office/drawing/2014/main" id="{06CB74CE-7C59-4A2F-B713-7DD6DC389A51}"/>
                      </a:ext>
                    </a:extLst>
                  </p14:cNvPr>
                  <p14:cNvContentPartPr/>
                  <p14:nvPr/>
                </p14:nvContentPartPr>
                <p14:xfrm>
                  <a:off x="645406" y="2305754"/>
                  <a:ext cx="115560" cy="34560"/>
                </p14:xfrm>
              </p:contentPart>
            </mc:Choice>
            <mc:Fallback xmlns="">
              <p:pic>
                <p:nvPicPr>
                  <p:cNvPr id="437" name="Freihand 436">
                    <a:extLst>
                      <a:ext uri="{FF2B5EF4-FFF2-40B4-BE49-F238E27FC236}">
                        <a16:creationId xmlns:a16="http://schemas.microsoft.com/office/drawing/2014/main" id="{06CB74CE-7C59-4A2F-B713-7DD6DC389A51}"/>
                      </a:ext>
                    </a:extLst>
                  </p:cNvPr>
                  <p:cNvPicPr/>
                  <p:nvPr/>
                </p:nvPicPr>
                <p:blipFill>
                  <a:blip r:embed="rId478"/>
                  <a:stretch>
                    <a:fillRect/>
                  </a:stretch>
                </p:blipFill>
                <p:spPr>
                  <a:xfrm>
                    <a:off x="636406" y="2297114"/>
                    <a:ext cx="133200" cy="5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9">
                <p14:nvContentPartPr>
                  <p14:cNvPr id="438" name="Freihand 437">
                    <a:extLst>
                      <a:ext uri="{FF2B5EF4-FFF2-40B4-BE49-F238E27FC236}">
                        <a16:creationId xmlns:a16="http://schemas.microsoft.com/office/drawing/2014/main" id="{EBFB4CC3-8299-42B5-B1DF-E9C883754838}"/>
                      </a:ext>
                    </a:extLst>
                  </p14:cNvPr>
                  <p14:cNvContentPartPr/>
                  <p14:nvPr/>
                </p14:nvContentPartPr>
                <p14:xfrm>
                  <a:off x="839446" y="2287754"/>
                  <a:ext cx="136080" cy="119880"/>
                </p14:xfrm>
              </p:contentPart>
            </mc:Choice>
            <mc:Fallback xmlns="">
              <p:pic>
                <p:nvPicPr>
                  <p:cNvPr id="438" name="Freihand 437">
                    <a:extLst>
                      <a:ext uri="{FF2B5EF4-FFF2-40B4-BE49-F238E27FC236}">
                        <a16:creationId xmlns:a16="http://schemas.microsoft.com/office/drawing/2014/main" id="{EBFB4CC3-8299-42B5-B1DF-E9C883754838}"/>
                      </a:ext>
                    </a:extLst>
                  </p:cNvPr>
                  <p:cNvPicPr/>
                  <p:nvPr/>
                </p:nvPicPr>
                <p:blipFill>
                  <a:blip r:embed="rId480"/>
                  <a:stretch>
                    <a:fillRect/>
                  </a:stretch>
                </p:blipFill>
                <p:spPr>
                  <a:xfrm>
                    <a:off x="830806" y="2278754"/>
                    <a:ext cx="153720" cy="13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1">
                <p14:nvContentPartPr>
                  <p14:cNvPr id="439" name="Freihand 438">
                    <a:extLst>
                      <a:ext uri="{FF2B5EF4-FFF2-40B4-BE49-F238E27FC236}">
                        <a16:creationId xmlns:a16="http://schemas.microsoft.com/office/drawing/2014/main" id="{60DFDC34-4016-4CDC-8524-06D52D9E28EE}"/>
                      </a:ext>
                    </a:extLst>
                  </p14:cNvPr>
                  <p14:cNvContentPartPr/>
                  <p14:nvPr/>
                </p14:nvContentPartPr>
                <p14:xfrm>
                  <a:off x="1037806" y="2130794"/>
                  <a:ext cx="20520" cy="275040"/>
                </p14:xfrm>
              </p:contentPart>
            </mc:Choice>
            <mc:Fallback xmlns="">
              <p:pic>
                <p:nvPicPr>
                  <p:cNvPr id="439" name="Freihand 438">
                    <a:extLst>
                      <a:ext uri="{FF2B5EF4-FFF2-40B4-BE49-F238E27FC236}">
                        <a16:creationId xmlns:a16="http://schemas.microsoft.com/office/drawing/2014/main" id="{60DFDC34-4016-4CDC-8524-06D52D9E28EE}"/>
                      </a:ext>
                    </a:extLst>
                  </p:cNvPr>
                  <p:cNvPicPr/>
                  <p:nvPr/>
                </p:nvPicPr>
                <p:blipFill>
                  <a:blip r:embed="rId482"/>
                  <a:stretch>
                    <a:fillRect/>
                  </a:stretch>
                </p:blipFill>
                <p:spPr>
                  <a:xfrm>
                    <a:off x="1029166" y="2122154"/>
                    <a:ext cx="38160" cy="29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3">
                <p14:nvContentPartPr>
                  <p14:cNvPr id="440" name="Freihand 439">
                    <a:extLst>
                      <a:ext uri="{FF2B5EF4-FFF2-40B4-BE49-F238E27FC236}">
                        <a16:creationId xmlns:a16="http://schemas.microsoft.com/office/drawing/2014/main" id="{DC069622-C288-4806-8C8C-BE11B36BC149}"/>
                      </a:ext>
                    </a:extLst>
                  </p14:cNvPr>
                  <p14:cNvContentPartPr/>
                  <p14:nvPr/>
                </p14:nvContentPartPr>
                <p14:xfrm>
                  <a:off x="1010086" y="2233034"/>
                  <a:ext cx="89640" cy="14040"/>
                </p14:xfrm>
              </p:contentPart>
            </mc:Choice>
            <mc:Fallback xmlns="">
              <p:pic>
                <p:nvPicPr>
                  <p:cNvPr id="440" name="Freihand 439">
                    <a:extLst>
                      <a:ext uri="{FF2B5EF4-FFF2-40B4-BE49-F238E27FC236}">
                        <a16:creationId xmlns:a16="http://schemas.microsoft.com/office/drawing/2014/main" id="{DC069622-C288-4806-8C8C-BE11B36BC149}"/>
                      </a:ext>
                    </a:extLst>
                  </p:cNvPr>
                  <p:cNvPicPr/>
                  <p:nvPr/>
                </p:nvPicPr>
                <p:blipFill>
                  <a:blip r:embed="rId484"/>
                  <a:stretch>
                    <a:fillRect/>
                  </a:stretch>
                </p:blipFill>
                <p:spPr>
                  <a:xfrm>
                    <a:off x="1001446" y="2224394"/>
                    <a:ext cx="10728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5">
                <p14:nvContentPartPr>
                  <p14:cNvPr id="441" name="Freihand 440">
                    <a:extLst>
                      <a:ext uri="{FF2B5EF4-FFF2-40B4-BE49-F238E27FC236}">
                        <a16:creationId xmlns:a16="http://schemas.microsoft.com/office/drawing/2014/main" id="{BF5D358F-A336-4BFE-A5DE-7ECFD79991D2}"/>
                      </a:ext>
                    </a:extLst>
                  </p14:cNvPr>
                  <p14:cNvContentPartPr/>
                  <p14:nvPr/>
                </p14:nvContentPartPr>
                <p14:xfrm>
                  <a:off x="1118446" y="2126114"/>
                  <a:ext cx="113400" cy="277920"/>
                </p14:xfrm>
              </p:contentPart>
            </mc:Choice>
            <mc:Fallback xmlns="">
              <p:pic>
                <p:nvPicPr>
                  <p:cNvPr id="441" name="Freihand 440">
                    <a:extLst>
                      <a:ext uri="{FF2B5EF4-FFF2-40B4-BE49-F238E27FC236}">
                        <a16:creationId xmlns:a16="http://schemas.microsoft.com/office/drawing/2014/main" id="{BF5D358F-A336-4BFE-A5DE-7ECFD79991D2}"/>
                      </a:ext>
                    </a:extLst>
                  </p:cNvPr>
                  <p:cNvPicPr/>
                  <p:nvPr/>
                </p:nvPicPr>
                <p:blipFill>
                  <a:blip r:embed="rId486"/>
                  <a:stretch>
                    <a:fillRect/>
                  </a:stretch>
                </p:blipFill>
                <p:spPr>
                  <a:xfrm>
                    <a:off x="1109446" y="2117474"/>
                    <a:ext cx="131040" cy="29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7">
                <p14:nvContentPartPr>
                  <p14:cNvPr id="447" name="Freihand 446">
                    <a:extLst>
                      <a:ext uri="{FF2B5EF4-FFF2-40B4-BE49-F238E27FC236}">
                        <a16:creationId xmlns:a16="http://schemas.microsoft.com/office/drawing/2014/main" id="{4F563E85-EF7A-485B-86C1-E0C36FCDE9A2}"/>
                      </a:ext>
                    </a:extLst>
                  </p14:cNvPr>
                  <p14:cNvContentPartPr/>
                  <p14:nvPr/>
                </p14:nvContentPartPr>
                <p14:xfrm>
                  <a:off x="1320406" y="2137994"/>
                  <a:ext cx="25200" cy="278640"/>
                </p14:xfrm>
              </p:contentPart>
            </mc:Choice>
            <mc:Fallback xmlns="">
              <p:pic>
                <p:nvPicPr>
                  <p:cNvPr id="447" name="Freihand 446">
                    <a:extLst>
                      <a:ext uri="{FF2B5EF4-FFF2-40B4-BE49-F238E27FC236}">
                        <a16:creationId xmlns:a16="http://schemas.microsoft.com/office/drawing/2014/main" id="{4F563E85-EF7A-485B-86C1-E0C36FCDE9A2}"/>
                      </a:ext>
                    </a:extLst>
                  </p:cNvPr>
                  <p:cNvPicPr/>
                  <p:nvPr/>
                </p:nvPicPr>
                <p:blipFill>
                  <a:blip r:embed="rId488"/>
                  <a:stretch>
                    <a:fillRect/>
                  </a:stretch>
                </p:blipFill>
                <p:spPr>
                  <a:xfrm>
                    <a:off x="1311766" y="2129354"/>
                    <a:ext cx="42840" cy="296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9">
                <p14:nvContentPartPr>
                  <p14:cNvPr id="448" name="Freihand 447">
                    <a:extLst>
                      <a:ext uri="{FF2B5EF4-FFF2-40B4-BE49-F238E27FC236}">
                        <a16:creationId xmlns:a16="http://schemas.microsoft.com/office/drawing/2014/main" id="{F62D36E4-D4CB-44C5-B479-0D58B284704E}"/>
                      </a:ext>
                    </a:extLst>
                  </p14:cNvPr>
                  <p14:cNvContentPartPr/>
                  <p14:nvPr/>
                </p14:nvContentPartPr>
                <p14:xfrm>
                  <a:off x="1347766" y="2141234"/>
                  <a:ext cx="146160" cy="221040"/>
                </p14:xfrm>
              </p:contentPart>
            </mc:Choice>
            <mc:Fallback xmlns="">
              <p:pic>
                <p:nvPicPr>
                  <p:cNvPr id="448" name="Freihand 447">
                    <a:extLst>
                      <a:ext uri="{FF2B5EF4-FFF2-40B4-BE49-F238E27FC236}">
                        <a16:creationId xmlns:a16="http://schemas.microsoft.com/office/drawing/2014/main" id="{F62D36E4-D4CB-44C5-B479-0D58B284704E}"/>
                      </a:ext>
                    </a:extLst>
                  </p:cNvPr>
                  <p:cNvPicPr/>
                  <p:nvPr/>
                </p:nvPicPr>
                <p:blipFill>
                  <a:blip r:embed="rId490"/>
                  <a:stretch>
                    <a:fillRect/>
                  </a:stretch>
                </p:blipFill>
                <p:spPr>
                  <a:xfrm>
                    <a:off x="1338766" y="2132234"/>
                    <a:ext cx="163800" cy="238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1">
                <p14:nvContentPartPr>
                  <p14:cNvPr id="449" name="Freihand 448">
                    <a:extLst>
                      <a:ext uri="{FF2B5EF4-FFF2-40B4-BE49-F238E27FC236}">
                        <a16:creationId xmlns:a16="http://schemas.microsoft.com/office/drawing/2014/main" id="{38683455-46BB-4D6C-8354-93469F44E749}"/>
                      </a:ext>
                    </a:extLst>
                  </p14:cNvPr>
                  <p14:cNvContentPartPr/>
                  <p14:nvPr/>
                </p14:nvContentPartPr>
                <p14:xfrm>
                  <a:off x="1491046" y="2127914"/>
                  <a:ext cx="15840" cy="257760"/>
                </p14:xfrm>
              </p:contentPart>
            </mc:Choice>
            <mc:Fallback xmlns="">
              <p:pic>
                <p:nvPicPr>
                  <p:cNvPr id="449" name="Freihand 448">
                    <a:extLst>
                      <a:ext uri="{FF2B5EF4-FFF2-40B4-BE49-F238E27FC236}">
                        <a16:creationId xmlns:a16="http://schemas.microsoft.com/office/drawing/2014/main" id="{38683455-46BB-4D6C-8354-93469F44E749}"/>
                      </a:ext>
                    </a:extLst>
                  </p:cNvPr>
                  <p:cNvPicPr/>
                  <p:nvPr/>
                </p:nvPicPr>
                <p:blipFill>
                  <a:blip r:embed="rId492"/>
                  <a:stretch>
                    <a:fillRect/>
                  </a:stretch>
                </p:blipFill>
                <p:spPr>
                  <a:xfrm>
                    <a:off x="1482406" y="2119274"/>
                    <a:ext cx="33480" cy="275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3">
                <p14:nvContentPartPr>
                  <p14:cNvPr id="451" name="Freihand 450">
                    <a:extLst>
                      <a:ext uri="{FF2B5EF4-FFF2-40B4-BE49-F238E27FC236}">
                        <a16:creationId xmlns:a16="http://schemas.microsoft.com/office/drawing/2014/main" id="{D7475625-DAA8-4700-AA5B-17033DC3DA53}"/>
                      </a:ext>
                    </a:extLst>
                  </p14:cNvPr>
                  <p14:cNvContentPartPr/>
                  <p14:nvPr/>
                </p14:nvContentPartPr>
                <p14:xfrm>
                  <a:off x="587446" y="1675394"/>
                  <a:ext cx="236520" cy="329040"/>
                </p14:xfrm>
              </p:contentPart>
            </mc:Choice>
            <mc:Fallback xmlns="">
              <p:pic>
                <p:nvPicPr>
                  <p:cNvPr id="451" name="Freihand 450">
                    <a:extLst>
                      <a:ext uri="{FF2B5EF4-FFF2-40B4-BE49-F238E27FC236}">
                        <a16:creationId xmlns:a16="http://schemas.microsoft.com/office/drawing/2014/main" id="{D7475625-DAA8-4700-AA5B-17033DC3DA53}"/>
                      </a:ext>
                    </a:extLst>
                  </p:cNvPr>
                  <p:cNvPicPr/>
                  <p:nvPr/>
                </p:nvPicPr>
                <p:blipFill>
                  <a:blip r:embed="rId494"/>
                  <a:stretch>
                    <a:fillRect/>
                  </a:stretch>
                </p:blipFill>
                <p:spPr>
                  <a:xfrm>
                    <a:off x="578446" y="1666394"/>
                    <a:ext cx="254160" cy="34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5">
                <p14:nvContentPartPr>
                  <p14:cNvPr id="452" name="Freihand 451">
                    <a:extLst>
                      <a:ext uri="{FF2B5EF4-FFF2-40B4-BE49-F238E27FC236}">
                        <a16:creationId xmlns:a16="http://schemas.microsoft.com/office/drawing/2014/main" id="{32C7A261-E393-4330-9423-AF02C46F8040}"/>
                      </a:ext>
                    </a:extLst>
                  </p14:cNvPr>
                  <p14:cNvContentPartPr/>
                  <p14:nvPr/>
                </p14:nvContentPartPr>
                <p14:xfrm>
                  <a:off x="684286" y="1831994"/>
                  <a:ext cx="112680" cy="20520"/>
                </p14:xfrm>
              </p:contentPart>
            </mc:Choice>
            <mc:Fallback xmlns="">
              <p:pic>
                <p:nvPicPr>
                  <p:cNvPr id="452" name="Freihand 451">
                    <a:extLst>
                      <a:ext uri="{FF2B5EF4-FFF2-40B4-BE49-F238E27FC236}">
                        <a16:creationId xmlns:a16="http://schemas.microsoft.com/office/drawing/2014/main" id="{32C7A261-E393-4330-9423-AF02C46F8040}"/>
                      </a:ext>
                    </a:extLst>
                  </p:cNvPr>
                  <p:cNvPicPr/>
                  <p:nvPr/>
                </p:nvPicPr>
                <p:blipFill>
                  <a:blip r:embed="rId496"/>
                  <a:stretch>
                    <a:fillRect/>
                  </a:stretch>
                </p:blipFill>
                <p:spPr>
                  <a:xfrm>
                    <a:off x="675646" y="1823354"/>
                    <a:ext cx="130320" cy="3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7">
                <p14:nvContentPartPr>
                  <p14:cNvPr id="459" name="Freihand 458">
                    <a:extLst>
                      <a:ext uri="{FF2B5EF4-FFF2-40B4-BE49-F238E27FC236}">
                        <a16:creationId xmlns:a16="http://schemas.microsoft.com/office/drawing/2014/main" id="{E1C07379-1798-4F37-A4D2-7340131A3538}"/>
                      </a:ext>
                    </a:extLst>
                  </p14:cNvPr>
                  <p14:cNvContentPartPr/>
                  <p14:nvPr/>
                </p14:nvContentPartPr>
                <p14:xfrm>
                  <a:off x="895966" y="1807874"/>
                  <a:ext cx="106560" cy="129600"/>
                </p14:xfrm>
              </p:contentPart>
            </mc:Choice>
            <mc:Fallback xmlns="">
              <p:pic>
                <p:nvPicPr>
                  <p:cNvPr id="459" name="Freihand 458">
                    <a:extLst>
                      <a:ext uri="{FF2B5EF4-FFF2-40B4-BE49-F238E27FC236}">
                        <a16:creationId xmlns:a16="http://schemas.microsoft.com/office/drawing/2014/main" id="{E1C07379-1798-4F37-A4D2-7340131A3538}"/>
                      </a:ext>
                    </a:extLst>
                  </p:cNvPr>
                  <p:cNvPicPr/>
                  <p:nvPr/>
                </p:nvPicPr>
                <p:blipFill>
                  <a:blip r:embed="rId498"/>
                  <a:stretch>
                    <a:fillRect/>
                  </a:stretch>
                </p:blipFill>
                <p:spPr>
                  <a:xfrm>
                    <a:off x="887326" y="1798874"/>
                    <a:ext cx="124200" cy="14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9">
                <p14:nvContentPartPr>
                  <p14:cNvPr id="460" name="Freihand 459">
                    <a:extLst>
                      <a:ext uri="{FF2B5EF4-FFF2-40B4-BE49-F238E27FC236}">
                        <a16:creationId xmlns:a16="http://schemas.microsoft.com/office/drawing/2014/main" id="{AC811403-C0BE-43A0-8CCA-40B39844CBBF}"/>
                      </a:ext>
                    </a:extLst>
                  </p14:cNvPr>
                  <p14:cNvContentPartPr/>
                  <p14:nvPr/>
                </p14:nvContentPartPr>
                <p14:xfrm>
                  <a:off x="1072366" y="1680434"/>
                  <a:ext cx="32040" cy="253080"/>
                </p14:xfrm>
              </p:contentPart>
            </mc:Choice>
            <mc:Fallback xmlns="">
              <p:pic>
                <p:nvPicPr>
                  <p:cNvPr id="460" name="Freihand 459">
                    <a:extLst>
                      <a:ext uri="{FF2B5EF4-FFF2-40B4-BE49-F238E27FC236}">
                        <a16:creationId xmlns:a16="http://schemas.microsoft.com/office/drawing/2014/main" id="{AC811403-C0BE-43A0-8CCA-40B39844CBBF}"/>
                      </a:ext>
                    </a:extLst>
                  </p:cNvPr>
                  <p:cNvPicPr/>
                  <p:nvPr/>
                </p:nvPicPr>
                <p:blipFill>
                  <a:blip r:embed="rId500"/>
                  <a:stretch>
                    <a:fillRect/>
                  </a:stretch>
                </p:blipFill>
                <p:spPr>
                  <a:xfrm>
                    <a:off x="1063366" y="1671434"/>
                    <a:ext cx="49680" cy="27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1">
                <p14:nvContentPartPr>
                  <p14:cNvPr id="461" name="Freihand 460">
                    <a:extLst>
                      <a:ext uri="{FF2B5EF4-FFF2-40B4-BE49-F238E27FC236}">
                        <a16:creationId xmlns:a16="http://schemas.microsoft.com/office/drawing/2014/main" id="{99290F21-8897-4C82-804A-71DF6B2B2255}"/>
                      </a:ext>
                    </a:extLst>
                  </p14:cNvPr>
                  <p14:cNvContentPartPr/>
                  <p14:nvPr/>
                </p14:nvContentPartPr>
                <p14:xfrm>
                  <a:off x="1025566" y="1772594"/>
                  <a:ext cx="144000" cy="21240"/>
                </p14:xfrm>
              </p:contentPart>
            </mc:Choice>
            <mc:Fallback xmlns="">
              <p:pic>
                <p:nvPicPr>
                  <p:cNvPr id="461" name="Freihand 460">
                    <a:extLst>
                      <a:ext uri="{FF2B5EF4-FFF2-40B4-BE49-F238E27FC236}">
                        <a16:creationId xmlns:a16="http://schemas.microsoft.com/office/drawing/2014/main" id="{99290F21-8897-4C82-804A-71DF6B2B2255}"/>
                      </a:ext>
                    </a:extLst>
                  </p:cNvPr>
                  <p:cNvPicPr/>
                  <p:nvPr/>
                </p:nvPicPr>
                <p:blipFill>
                  <a:blip r:embed="rId502"/>
                  <a:stretch>
                    <a:fillRect/>
                  </a:stretch>
                </p:blipFill>
                <p:spPr>
                  <a:xfrm>
                    <a:off x="1016926" y="1763954"/>
                    <a:ext cx="161640" cy="3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3">
                <p14:nvContentPartPr>
                  <p14:cNvPr id="462" name="Freihand 461">
                    <a:extLst>
                      <a:ext uri="{FF2B5EF4-FFF2-40B4-BE49-F238E27FC236}">
                        <a16:creationId xmlns:a16="http://schemas.microsoft.com/office/drawing/2014/main" id="{C0466976-2FF7-45F6-AAED-BB2FA7B5E52C}"/>
                      </a:ext>
                    </a:extLst>
                  </p14:cNvPr>
                  <p14:cNvContentPartPr/>
                  <p14:nvPr/>
                </p14:nvContentPartPr>
                <p14:xfrm>
                  <a:off x="1180006" y="1687634"/>
                  <a:ext cx="99000" cy="251640"/>
                </p14:xfrm>
              </p:contentPart>
            </mc:Choice>
            <mc:Fallback xmlns="">
              <p:pic>
                <p:nvPicPr>
                  <p:cNvPr id="462" name="Freihand 461">
                    <a:extLst>
                      <a:ext uri="{FF2B5EF4-FFF2-40B4-BE49-F238E27FC236}">
                        <a16:creationId xmlns:a16="http://schemas.microsoft.com/office/drawing/2014/main" id="{C0466976-2FF7-45F6-AAED-BB2FA7B5E52C}"/>
                      </a:ext>
                    </a:extLst>
                  </p:cNvPr>
                  <p:cNvPicPr/>
                  <p:nvPr/>
                </p:nvPicPr>
                <p:blipFill>
                  <a:blip r:embed="rId504"/>
                  <a:stretch>
                    <a:fillRect/>
                  </a:stretch>
                </p:blipFill>
                <p:spPr>
                  <a:xfrm>
                    <a:off x="1171366" y="1678634"/>
                    <a:ext cx="116640" cy="269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5">
                <p14:nvContentPartPr>
                  <p14:cNvPr id="467" name="Freihand 466">
                    <a:extLst>
                      <a:ext uri="{FF2B5EF4-FFF2-40B4-BE49-F238E27FC236}">
                        <a16:creationId xmlns:a16="http://schemas.microsoft.com/office/drawing/2014/main" id="{0868830A-8B61-4966-B72E-48EBA27B80BB}"/>
                      </a:ext>
                    </a:extLst>
                  </p14:cNvPr>
                  <p14:cNvContentPartPr/>
                  <p14:nvPr/>
                </p14:nvContentPartPr>
                <p14:xfrm>
                  <a:off x="1347046" y="1672874"/>
                  <a:ext cx="221400" cy="296280"/>
                </p14:xfrm>
              </p:contentPart>
            </mc:Choice>
            <mc:Fallback xmlns="">
              <p:pic>
                <p:nvPicPr>
                  <p:cNvPr id="467" name="Freihand 466">
                    <a:extLst>
                      <a:ext uri="{FF2B5EF4-FFF2-40B4-BE49-F238E27FC236}">
                        <a16:creationId xmlns:a16="http://schemas.microsoft.com/office/drawing/2014/main" id="{0868830A-8B61-4966-B72E-48EBA27B80BB}"/>
                      </a:ext>
                    </a:extLst>
                  </p:cNvPr>
                  <p:cNvPicPr/>
                  <p:nvPr/>
                </p:nvPicPr>
                <p:blipFill>
                  <a:blip r:embed="rId506"/>
                  <a:stretch>
                    <a:fillRect/>
                  </a:stretch>
                </p:blipFill>
                <p:spPr>
                  <a:xfrm>
                    <a:off x="1338406" y="1664234"/>
                    <a:ext cx="239040" cy="313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7">
                <p14:nvContentPartPr>
                  <p14:cNvPr id="468" name="Freihand 467">
                    <a:extLst>
                      <a:ext uri="{FF2B5EF4-FFF2-40B4-BE49-F238E27FC236}">
                        <a16:creationId xmlns:a16="http://schemas.microsoft.com/office/drawing/2014/main" id="{7BDE524F-D703-4DCD-BC82-A41BAE0EBBC1}"/>
                      </a:ext>
                    </a:extLst>
                  </p14:cNvPr>
                  <p14:cNvContentPartPr/>
                  <p14:nvPr/>
                </p14:nvContentPartPr>
                <p14:xfrm>
                  <a:off x="1417606" y="1809674"/>
                  <a:ext cx="140760" cy="28800"/>
                </p14:xfrm>
              </p:contentPart>
            </mc:Choice>
            <mc:Fallback xmlns="">
              <p:pic>
                <p:nvPicPr>
                  <p:cNvPr id="468" name="Freihand 467">
                    <a:extLst>
                      <a:ext uri="{FF2B5EF4-FFF2-40B4-BE49-F238E27FC236}">
                        <a16:creationId xmlns:a16="http://schemas.microsoft.com/office/drawing/2014/main" id="{7BDE524F-D703-4DCD-BC82-A41BAE0EBBC1}"/>
                      </a:ext>
                    </a:extLst>
                  </p:cNvPr>
                  <p:cNvPicPr/>
                  <p:nvPr/>
                </p:nvPicPr>
                <p:blipFill>
                  <a:blip r:embed="rId508"/>
                  <a:stretch>
                    <a:fillRect/>
                  </a:stretch>
                </p:blipFill>
                <p:spPr>
                  <a:xfrm>
                    <a:off x="1408606" y="1801034"/>
                    <a:ext cx="158400" cy="46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9">
                <p14:nvContentPartPr>
                  <p14:cNvPr id="470" name="Freihand 469">
                    <a:extLst>
                      <a:ext uri="{FF2B5EF4-FFF2-40B4-BE49-F238E27FC236}">
                        <a16:creationId xmlns:a16="http://schemas.microsoft.com/office/drawing/2014/main" id="{1B819947-E280-4923-90DA-62406B24E86F}"/>
                      </a:ext>
                    </a:extLst>
                  </p14:cNvPr>
                  <p14:cNvContentPartPr/>
                  <p14:nvPr/>
                </p14:nvContentPartPr>
                <p14:xfrm>
                  <a:off x="664846" y="1264634"/>
                  <a:ext cx="39240" cy="281520"/>
                </p14:xfrm>
              </p:contentPart>
            </mc:Choice>
            <mc:Fallback xmlns="">
              <p:pic>
                <p:nvPicPr>
                  <p:cNvPr id="470" name="Freihand 469">
                    <a:extLst>
                      <a:ext uri="{FF2B5EF4-FFF2-40B4-BE49-F238E27FC236}">
                        <a16:creationId xmlns:a16="http://schemas.microsoft.com/office/drawing/2014/main" id="{1B819947-E280-4923-90DA-62406B24E86F}"/>
                      </a:ext>
                    </a:extLst>
                  </p:cNvPr>
                  <p:cNvPicPr/>
                  <p:nvPr/>
                </p:nvPicPr>
                <p:blipFill>
                  <a:blip r:embed="rId510"/>
                  <a:stretch>
                    <a:fillRect/>
                  </a:stretch>
                </p:blipFill>
                <p:spPr>
                  <a:xfrm>
                    <a:off x="656206" y="1255634"/>
                    <a:ext cx="56880" cy="29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1">
                <p14:nvContentPartPr>
                  <p14:cNvPr id="471" name="Freihand 470">
                    <a:extLst>
                      <a:ext uri="{FF2B5EF4-FFF2-40B4-BE49-F238E27FC236}">
                        <a16:creationId xmlns:a16="http://schemas.microsoft.com/office/drawing/2014/main" id="{38E9FF8B-F3EC-4155-9993-482C5A6FF050}"/>
                      </a:ext>
                    </a:extLst>
                  </p14:cNvPr>
                  <p14:cNvContentPartPr/>
                  <p14:nvPr/>
                </p14:nvContentPartPr>
                <p14:xfrm>
                  <a:off x="757726" y="1372994"/>
                  <a:ext cx="109080" cy="146880"/>
                </p14:xfrm>
              </p:contentPart>
            </mc:Choice>
            <mc:Fallback xmlns="">
              <p:pic>
                <p:nvPicPr>
                  <p:cNvPr id="471" name="Freihand 470">
                    <a:extLst>
                      <a:ext uri="{FF2B5EF4-FFF2-40B4-BE49-F238E27FC236}">
                        <a16:creationId xmlns:a16="http://schemas.microsoft.com/office/drawing/2014/main" id="{38E9FF8B-F3EC-4155-9993-482C5A6FF050}"/>
                      </a:ext>
                    </a:extLst>
                  </p:cNvPr>
                  <p:cNvPicPr/>
                  <p:nvPr/>
                </p:nvPicPr>
                <p:blipFill>
                  <a:blip r:embed="rId512"/>
                  <a:stretch>
                    <a:fillRect/>
                  </a:stretch>
                </p:blipFill>
                <p:spPr>
                  <a:xfrm>
                    <a:off x="749086" y="1364354"/>
                    <a:ext cx="126720" cy="16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3">
                <p14:nvContentPartPr>
                  <p14:cNvPr id="472" name="Freihand 471">
                    <a:extLst>
                      <a:ext uri="{FF2B5EF4-FFF2-40B4-BE49-F238E27FC236}">
                        <a16:creationId xmlns:a16="http://schemas.microsoft.com/office/drawing/2014/main" id="{DDC0D558-5F44-44CF-90B1-165F1EF962B2}"/>
                      </a:ext>
                    </a:extLst>
                  </p14:cNvPr>
                  <p14:cNvContentPartPr/>
                  <p14:nvPr/>
                </p14:nvContentPartPr>
                <p14:xfrm>
                  <a:off x="924046" y="1360034"/>
                  <a:ext cx="113040" cy="170280"/>
                </p14:xfrm>
              </p:contentPart>
            </mc:Choice>
            <mc:Fallback xmlns="">
              <p:pic>
                <p:nvPicPr>
                  <p:cNvPr id="472" name="Freihand 471">
                    <a:extLst>
                      <a:ext uri="{FF2B5EF4-FFF2-40B4-BE49-F238E27FC236}">
                        <a16:creationId xmlns:a16="http://schemas.microsoft.com/office/drawing/2014/main" id="{DDC0D558-5F44-44CF-90B1-165F1EF962B2}"/>
                      </a:ext>
                    </a:extLst>
                  </p:cNvPr>
                  <p:cNvPicPr/>
                  <p:nvPr/>
                </p:nvPicPr>
                <p:blipFill>
                  <a:blip r:embed="rId514"/>
                  <a:stretch>
                    <a:fillRect/>
                  </a:stretch>
                </p:blipFill>
                <p:spPr>
                  <a:xfrm>
                    <a:off x="915046" y="1351034"/>
                    <a:ext cx="130680" cy="18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5">
                <p14:nvContentPartPr>
                  <p14:cNvPr id="473" name="Freihand 472">
                    <a:extLst>
                      <a:ext uri="{FF2B5EF4-FFF2-40B4-BE49-F238E27FC236}">
                        <a16:creationId xmlns:a16="http://schemas.microsoft.com/office/drawing/2014/main" id="{525774D9-ABD2-490D-B3F4-4CFDECAF593D}"/>
                      </a:ext>
                    </a:extLst>
                  </p14:cNvPr>
                  <p14:cNvContentPartPr/>
                  <p14:nvPr/>
                </p14:nvContentPartPr>
                <p14:xfrm>
                  <a:off x="1078486" y="1360394"/>
                  <a:ext cx="86040" cy="110520"/>
                </p14:xfrm>
              </p:contentPart>
            </mc:Choice>
            <mc:Fallback xmlns="">
              <p:pic>
                <p:nvPicPr>
                  <p:cNvPr id="473" name="Freihand 472">
                    <a:extLst>
                      <a:ext uri="{FF2B5EF4-FFF2-40B4-BE49-F238E27FC236}">
                        <a16:creationId xmlns:a16="http://schemas.microsoft.com/office/drawing/2014/main" id="{525774D9-ABD2-490D-B3F4-4CFDECAF593D}"/>
                      </a:ext>
                    </a:extLst>
                  </p:cNvPr>
                  <p:cNvPicPr/>
                  <p:nvPr/>
                </p:nvPicPr>
                <p:blipFill>
                  <a:blip r:embed="rId516"/>
                  <a:stretch>
                    <a:fillRect/>
                  </a:stretch>
                </p:blipFill>
                <p:spPr>
                  <a:xfrm>
                    <a:off x="1069846" y="1351394"/>
                    <a:ext cx="103680" cy="12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7">
                <p14:nvContentPartPr>
                  <p14:cNvPr id="474" name="Freihand 473">
                    <a:extLst>
                      <a:ext uri="{FF2B5EF4-FFF2-40B4-BE49-F238E27FC236}">
                        <a16:creationId xmlns:a16="http://schemas.microsoft.com/office/drawing/2014/main" id="{13979990-2B44-4415-9E9E-F8216AF81C30}"/>
                      </a:ext>
                    </a:extLst>
                  </p14:cNvPr>
                  <p14:cNvContentPartPr/>
                  <p14:nvPr/>
                </p14:nvContentPartPr>
                <p14:xfrm>
                  <a:off x="1254526" y="1262114"/>
                  <a:ext cx="17280" cy="203040"/>
                </p14:xfrm>
              </p:contentPart>
            </mc:Choice>
            <mc:Fallback xmlns="">
              <p:pic>
                <p:nvPicPr>
                  <p:cNvPr id="474" name="Freihand 473">
                    <a:extLst>
                      <a:ext uri="{FF2B5EF4-FFF2-40B4-BE49-F238E27FC236}">
                        <a16:creationId xmlns:a16="http://schemas.microsoft.com/office/drawing/2014/main" id="{13979990-2B44-4415-9E9E-F8216AF81C30}"/>
                      </a:ext>
                    </a:extLst>
                  </p:cNvPr>
                  <p:cNvPicPr/>
                  <p:nvPr/>
                </p:nvPicPr>
                <p:blipFill>
                  <a:blip r:embed="rId518"/>
                  <a:stretch>
                    <a:fillRect/>
                  </a:stretch>
                </p:blipFill>
                <p:spPr>
                  <a:xfrm>
                    <a:off x="1245886" y="1253474"/>
                    <a:ext cx="34920" cy="220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9">
                <p14:nvContentPartPr>
                  <p14:cNvPr id="475" name="Freihand 474">
                    <a:extLst>
                      <a:ext uri="{FF2B5EF4-FFF2-40B4-BE49-F238E27FC236}">
                        <a16:creationId xmlns:a16="http://schemas.microsoft.com/office/drawing/2014/main" id="{7A5C2BC6-9194-43F4-9D0B-A036A6606543}"/>
                      </a:ext>
                    </a:extLst>
                  </p14:cNvPr>
                  <p14:cNvContentPartPr/>
                  <p14:nvPr/>
                </p14:nvContentPartPr>
                <p14:xfrm>
                  <a:off x="1205566" y="1349234"/>
                  <a:ext cx="103680" cy="14040"/>
                </p14:xfrm>
              </p:contentPart>
            </mc:Choice>
            <mc:Fallback xmlns="">
              <p:pic>
                <p:nvPicPr>
                  <p:cNvPr id="475" name="Freihand 474">
                    <a:extLst>
                      <a:ext uri="{FF2B5EF4-FFF2-40B4-BE49-F238E27FC236}">
                        <a16:creationId xmlns:a16="http://schemas.microsoft.com/office/drawing/2014/main" id="{7A5C2BC6-9194-43F4-9D0B-A036A6606543}"/>
                      </a:ext>
                    </a:extLst>
                  </p:cNvPr>
                  <p:cNvPicPr/>
                  <p:nvPr/>
                </p:nvPicPr>
                <p:blipFill>
                  <a:blip r:embed="rId520"/>
                  <a:stretch>
                    <a:fillRect/>
                  </a:stretch>
                </p:blipFill>
                <p:spPr>
                  <a:xfrm>
                    <a:off x="1196566" y="1340594"/>
                    <a:ext cx="12132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1">
                <p14:nvContentPartPr>
                  <p14:cNvPr id="477" name="Freihand 476">
                    <a:extLst>
                      <a:ext uri="{FF2B5EF4-FFF2-40B4-BE49-F238E27FC236}">
                        <a16:creationId xmlns:a16="http://schemas.microsoft.com/office/drawing/2014/main" id="{8C450FD3-3D78-4A8D-BD74-8F9DC8F6724A}"/>
                      </a:ext>
                    </a:extLst>
                  </p14:cNvPr>
                  <p14:cNvContentPartPr/>
                  <p14:nvPr/>
                </p14:nvContentPartPr>
                <p14:xfrm>
                  <a:off x="1394206" y="1231514"/>
                  <a:ext cx="139680" cy="253440"/>
                </p14:xfrm>
              </p:contentPart>
            </mc:Choice>
            <mc:Fallback xmlns="">
              <p:pic>
                <p:nvPicPr>
                  <p:cNvPr id="477" name="Freihand 476">
                    <a:extLst>
                      <a:ext uri="{FF2B5EF4-FFF2-40B4-BE49-F238E27FC236}">
                        <a16:creationId xmlns:a16="http://schemas.microsoft.com/office/drawing/2014/main" id="{8C450FD3-3D78-4A8D-BD74-8F9DC8F6724A}"/>
                      </a:ext>
                    </a:extLst>
                  </p:cNvPr>
                  <p:cNvPicPr/>
                  <p:nvPr/>
                </p:nvPicPr>
                <p:blipFill>
                  <a:blip r:embed="rId522"/>
                  <a:stretch>
                    <a:fillRect/>
                  </a:stretch>
                </p:blipFill>
                <p:spPr>
                  <a:xfrm>
                    <a:off x="1385566" y="1222514"/>
                    <a:ext cx="157320" cy="27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3">
                <p14:nvContentPartPr>
                  <p14:cNvPr id="479" name="Freihand 478">
                    <a:extLst>
                      <a:ext uri="{FF2B5EF4-FFF2-40B4-BE49-F238E27FC236}">
                        <a16:creationId xmlns:a16="http://schemas.microsoft.com/office/drawing/2014/main" id="{EEFF22E4-8146-4403-95C5-ECA3EA8C057E}"/>
                      </a:ext>
                    </a:extLst>
                  </p14:cNvPr>
                  <p14:cNvContentPartPr/>
                  <p14:nvPr/>
                </p14:nvContentPartPr>
                <p14:xfrm>
                  <a:off x="1510486" y="1392794"/>
                  <a:ext cx="86400" cy="75240"/>
                </p14:xfrm>
              </p:contentPart>
            </mc:Choice>
            <mc:Fallback xmlns="">
              <p:pic>
                <p:nvPicPr>
                  <p:cNvPr id="479" name="Freihand 478">
                    <a:extLst>
                      <a:ext uri="{FF2B5EF4-FFF2-40B4-BE49-F238E27FC236}">
                        <a16:creationId xmlns:a16="http://schemas.microsoft.com/office/drawing/2014/main" id="{EEFF22E4-8146-4403-95C5-ECA3EA8C057E}"/>
                      </a:ext>
                    </a:extLst>
                  </p:cNvPr>
                  <p:cNvPicPr/>
                  <p:nvPr/>
                </p:nvPicPr>
                <p:blipFill>
                  <a:blip r:embed="rId524"/>
                  <a:stretch>
                    <a:fillRect/>
                  </a:stretch>
                </p:blipFill>
                <p:spPr>
                  <a:xfrm>
                    <a:off x="1501846" y="1384154"/>
                    <a:ext cx="104040" cy="9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5">
                <p14:nvContentPartPr>
                  <p14:cNvPr id="492" name="Freihand 491">
                    <a:extLst>
                      <a:ext uri="{FF2B5EF4-FFF2-40B4-BE49-F238E27FC236}">
                        <a16:creationId xmlns:a16="http://schemas.microsoft.com/office/drawing/2014/main" id="{1C6DD212-5CA3-4252-8F55-0A1A39691F8F}"/>
                      </a:ext>
                    </a:extLst>
                  </p14:cNvPr>
                  <p14:cNvContentPartPr/>
                  <p14:nvPr/>
                </p14:nvContentPartPr>
                <p14:xfrm>
                  <a:off x="1671046" y="1259594"/>
                  <a:ext cx="63360" cy="224640"/>
                </p14:xfrm>
              </p:contentPart>
            </mc:Choice>
            <mc:Fallback xmlns="">
              <p:pic>
                <p:nvPicPr>
                  <p:cNvPr id="492" name="Freihand 491">
                    <a:extLst>
                      <a:ext uri="{FF2B5EF4-FFF2-40B4-BE49-F238E27FC236}">
                        <a16:creationId xmlns:a16="http://schemas.microsoft.com/office/drawing/2014/main" id="{1C6DD212-5CA3-4252-8F55-0A1A39691F8F}"/>
                      </a:ext>
                    </a:extLst>
                  </p:cNvPr>
                  <p:cNvPicPr/>
                  <p:nvPr/>
                </p:nvPicPr>
                <p:blipFill>
                  <a:blip r:embed="rId526"/>
                  <a:stretch>
                    <a:fillRect/>
                  </a:stretch>
                </p:blipFill>
                <p:spPr>
                  <a:xfrm>
                    <a:off x="1662406" y="1250594"/>
                    <a:ext cx="81000" cy="24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7">
                <p14:nvContentPartPr>
                  <p14:cNvPr id="493" name="Freihand 492">
                    <a:extLst>
                      <a:ext uri="{FF2B5EF4-FFF2-40B4-BE49-F238E27FC236}">
                        <a16:creationId xmlns:a16="http://schemas.microsoft.com/office/drawing/2014/main" id="{F909B873-0C78-424E-BAA0-8B1297221FA8}"/>
                      </a:ext>
                    </a:extLst>
                  </p14:cNvPr>
                  <p14:cNvContentPartPr/>
                  <p14:nvPr/>
                </p14:nvContentPartPr>
                <p14:xfrm>
                  <a:off x="1797766" y="1458314"/>
                  <a:ext cx="15120" cy="9000"/>
                </p14:xfrm>
              </p:contentPart>
            </mc:Choice>
            <mc:Fallback xmlns="">
              <p:pic>
                <p:nvPicPr>
                  <p:cNvPr id="493" name="Freihand 492">
                    <a:extLst>
                      <a:ext uri="{FF2B5EF4-FFF2-40B4-BE49-F238E27FC236}">
                        <a16:creationId xmlns:a16="http://schemas.microsoft.com/office/drawing/2014/main" id="{F909B873-0C78-424E-BAA0-8B1297221FA8}"/>
                      </a:ext>
                    </a:extLst>
                  </p:cNvPr>
                  <p:cNvPicPr/>
                  <p:nvPr/>
                </p:nvPicPr>
                <p:blipFill>
                  <a:blip r:embed="rId528"/>
                  <a:stretch>
                    <a:fillRect/>
                  </a:stretch>
                </p:blipFill>
                <p:spPr>
                  <a:xfrm>
                    <a:off x="1788766" y="1449674"/>
                    <a:ext cx="32760" cy="2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9">
                <p14:nvContentPartPr>
                  <p14:cNvPr id="567" name="Freihand 566">
                    <a:extLst>
                      <a:ext uri="{FF2B5EF4-FFF2-40B4-BE49-F238E27FC236}">
                        <a16:creationId xmlns:a16="http://schemas.microsoft.com/office/drawing/2014/main" id="{AC2F89A6-8709-43D9-BFDB-449CDCBB03B8}"/>
                      </a:ext>
                    </a:extLst>
                  </p14:cNvPr>
                  <p14:cNvContentPartPr/>
                  <p14:nvPr/>
                </p14:nvContentPartPr>
                <p14:xfrm>
                  <a:off x="234286" y="2056274"/>
                  <a:ext cx="1706040" cy="70200"/>
                </p14:xfrm>
              </p:contentPart>
            </mc:Choice>
            <mc:Fallback xmlns="">
              <p:pic>
                <p:nvPicPr>
                  <p:cNvPr id="567" name="Freihand 566">
                    <a:extLst>
                      <a:ext uri="{FF2B5EF4-FFF2-40B4-BE49-F238E27FC236}">
                        <a16:creationId xmlns:a16="http://schemas.microsoft.com/office/drawing/2014/main" id="{AC2F89A6-8709-43D9-BFDB-449CDCBB03B8}"/>
                      </a:ext>
                    </a:extLst>
                  </p:cNvPr>
                  <p:cNvPicPr/>
                  <p:nvPr/>
                </p:nvPicPr>
                <p:blipFill>
                  <a:blip r:embed="rId530"/>
                  <a:stretch>
                    <a:fillRect/>
                  </a:stretch>
                </p:blipFill>
                <p:spPr>
                  <a:xfrm>
                    <a:off x="225646" y="2047634"/>
                    <a:ext cx="1723680" cy="87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97" name="Gruppieren 596">
            <a:extLst>
              <a:ext uri="{FF2B5EF4-FFF2-40B4-BE49-F238E27FC236}">
                <a16:creationId xmlns:a16="http://schemas.microsoft.com/office/drawing/2014/main" id="{58D21C9E-4A68-4493-9EE0-669FBE30D8FB}"/>
              </a:ext>
            </a:extLst>
          </p:cNvPr>
          <p:cNvGrpSpPr/>
          <p:nvPr/>
        </p:nvGrpSpPr>
        <p:grpSpPr>
          <a:xfrm>
            <a:off x="6426004" y="100125"/>
            <a:ext cx="1886040" cy="406080"/>
            <a:chOff x="552526" y="999554"/>
            <a:chExt cx="1886040" cy="40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570" name="Freihand 569">
                  <a:extLst>
                    <a:ext uri="{FF2B5EF4-FFF2-40B4-BE49-F238E27FC236}">
                      <a16:creationId xmlns:a16="http://schemas.microsoft.com/office/drawing/2014/main" id="{4F6ACFBB-37EF-4516-9010-409161869D54}"/>
                    </a:ext>
                  </a:extLst>
                </p14:cNvPr>
                <p14:cNvContentPartPr/>
                <p14:nvPr/>
              </p14:nvContentPartPr>
              <p14:xfrm>
                <a:off x="552526" y="1012514"/>
                <a:ext cx="326160" cy="325800"/>
              </p14:xfrm>
            </p:contentPart>
          </mc:Choice>
          <mc:Fallback xmlns="">
            <p:pic>
              <p:nvPicPr>
                <p:cNvPr id="570" name="Freihand 569">
                  <a:extLst>
                    <a:ext uri="{FF2B5EF4-FFF2-40B4-BE49-F238E27FC236}">
                      <a16:creationId xmlns:a16="http://schemas.microsoft.com/office/drawing/2014/main" id="{4F6ACFBB-37EF-4516-9010-409161869D54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543526" y="1003874"/>
                  <a:ext cx="34380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571" name="Freihand 570">
                  <a:extLst>
                    <a:ext uri="{FF2B5EF4-FFF2-40B4-BE49-F238E27FC236}">
                      <a16:creationId xmlns:a16="http://schemas.microsoft.com/office/drawing/2014/main" id="{9093DB2D-19F4-405D-BCE0-26C8AE14D10E}"/>
                    </a:ext>
                  </a:extLst>
                </p14:cNvPr>
                <p14:cNvContentPartPr/>
                <p14:nvPr/>
              </p14:nvContentPartPr>
              <p14:xfrm>
                <a:off x="660886" y="1200074"/>
                <a:ext cx="159480" cy="16560"/>
              </p14:xfrm>
            </p:contentPart>
          </mc:Choice>
          <mc:Fallback xmlns="">
            <p:pic>
              <p:nvPicPr>
                <p:cNvPr id="571" name="Freihand 570">
                  <a:extLst>
                    <a:ext uri="{FF2B5EF4-FFF2-40B4-BE49-F238E27FC236}">
                      <a16:creationId xmlns:a16="http://schemas.microsoft.com/office/drawing/2014/main" id="{9093DB2D-19F4-405D-BCE0-26C8AE14D10E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652246" y="1191434"/>
                  <a:ext cx="1771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573" name="Freihand 572">
                  <a:extLst>
                    <a:ext uri="{FF2B5EF4-FFF2-40B4-BE49-F238E27FC236}">
                      <a16:creationId xmlns:a16="http://schemas.microsoft.com/office/drawing/2014/main" id="{C8DE6762-E43A-440C-9EB7-5F191636BFE6}"/>
                    </a:ext>
                  </a:extLst>
                </p14:cNvPr>
                <p14:cNvContentPartPr/>
                <p14:nvPr/>
              </p14:nvContentPartPr>
              <p14:xfrm>
                <a:off x="908206" y="1172354"/>
                <a:ext cx="167400" cy="233280"/>
              </p14:xfrm>
            </p:contentPart>
          </mc:Choice>
          <mc:Fallback xmlns="">
            <p:pic>
              <p:nvPicPr>
                <p:cNvPr id="573" name="Freihand 572">
                  <a:extLst>
                    <a:ext uri="{FF2B5EF4-FFF2-40B4-BE49-F238E27FC236}">
                      <a16:creationId xmlns:a16="http://schemas.microsoft.com/office/drawing/2014/main" id="{C8DE6762-E43A-440C-9EB7-5F191636BFE6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899566" y="1163354"/>
                  <a:ext cx="1850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574" name="Freihand 573">
                  <a:extLst>
                    <a:ext uri="{FF2B5EF4-FFF2-40B4-BE49-F238E27FC236}">
                      <a16:creationId xmlns:a16="http://schemas.microsoft.com/office/drawing/2014/main" id="{C69EF2D3-4ECF-4CE5-B839-58D96CCCACFD}"/>
                    </a:ext>
                  </a:extLst>
                </p14:cNvPr>
                <p14:cNvContentPartPr/>
                <p14:nvPr/>
              </p14:nvContentPartPr>
              <p14:xfrm>
                <a:off x="1129606" y="1138154"/>
                <a:ext cx="152640" cy="230400"/>
              </p14:xfrm>
            </p:contentPart>
          </mc:Choice>
          <mc:Fallback xmlns="">
            <p:pic>
              <p:nvPicPr>
                <p:cNvPr id="574" name="Freihand 573">
                  <a:extLst>
                    <a:ext uri="{FF2B5EF4-FFF2-40B4-BE49-F238E27FC236}">
                      <a16:creationId xmlns:a16="http://schemas.microsoft.com/office/drawing/2014/main" id="{C69EF2D3-4ECF-4CE5-B839-58D96CCCACFD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1120606" y="1129154"/>
                  <a:ext cx="1702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576" name="Freihand 575">
                  <a:extLst>
                    <a:ext uri="{FF2B5EF4-FFF2-40B4-BE49-F238E27FC236}">
                      <a16:creationId xmlns:a16="http://schemas.microsoft.com/office/drawing/2014/main" id="{F77F5E9A-C3D5-4AA5-B3AF-7578AC3ECB11}"/>
                    </a:ext>
                  </a:extLst>
                </p14:cNvPr>
                <p14:cNvContentPartPr/>
                <p14:nvPr/>
              </p14:nvContentPartPr>
              <p14:xfrm>
                <a:off x="1355326" y="999554"/>
                <a:ext cx="89640" cy="245520"/>
              </p14:xfrm>
            </p:contentPart>
          </mc:Choice>
          <mc:Fallback xmlns="">
            <p:pic>
              <p:nvPicPr>
                <p:cNvPr id="576" name="Freihand 575">
                  <a:extLst>
                    <a:ext uri="{FF2B5EF4-FFF2-40B4-BE49-F238E27FC236}">
                      <a16:creationId xmlns:a16="http://schemas.microsoft.com/office/drawing/2014/main" id="{F77F5E9A-C3D5-4AA5-B3AF-7578AC3ECB11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1346686" y="990554"/>
                  <a:ext cx="1072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577" name="Freihand 576">
                  <a:extLst>
                    <a:ext uri="{FF2B5EF4-FFF2-40B4-BE49-F238E27FC236}">
                      <a16:creationId xmlns:a16="http://schemas.microsoft.com/office/drawing/2014/main" id="{4A19CF1A-903F-4DCF-9D02-B01CCE3D822B}"/>
                    </a:ext>
                  </a:extLst>
                </p14:cNvPr>
                <p14:cNvContentPartPr/>
                <p14:nvPr/>
              </p14:nvContentPartPr>
              <p14:xfrm>
                <a:off x="1495006" y="1152194"/>
                <a:ext cx="30960" cy="92160"/>
              </p14:xfrm>
            </p:contentPart>
          </mc:Choice>
          <mc:Fallback xmlns="">
            <p:pic>
              <p:nvPicPr>
                <p:cNvPr id="577" name="Freihand 576">
                  <a:extLst>
                    <a:ext uri="{FF2B5EF4-FFF2-40B4-BE49-F238E27FC236}">
                      <a16:creationId xmlns:a16="http://schemas.microsoft.com/office/drawing/2014/main" id="{4A19CF1A-903F-4DCF-9D02-B01CCE3D822B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1486006" y="1143554"/>
                  <a:ext cx="486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578" name="Freihand 577">
                  <a:extLst>
                    <a:ext uri="{FF2B5EF4-FFF2-40B4-BE49-F238E27FC236}">
                      <a16:creationId xmlns:a16="http://schemas.microsoft.com/office/drawing/2014/main" id="{7237D8E7-4A3C-43F9-94D1-CDA002A68765}"/>
                    </a:ext>
                  </a:extLst>
                </p14:cNvPr>
                <p14:cNvContentPartPr/>
                <p14:nvPr/>
              </p14:nvContentPartPr>
              <p14:xfrm>
                <a:off x="1471966" y="1056074"/>
                <a:ext cx="11520" cy="39240"/>
              </p14:xfrm>
            </p:contentPart>
          </mc:Choice>
          <mc:Fallback xmlns="">
            <p:pic>
              <p:nvPicPr>
                <p:cNvPr id="578" name="Freihand 577">
                  <a:extLst>
                    <a:ext uri="{FF2B5EF4-FFF2-40B4-BE49-F238E27FC236}">
                      <a16:creationId xmlns:a16="http://schemas.microsoft.com/office/drawing/2014/main" id="{7237D8E7-4A3C-43F9-94D1-CDA002A68765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1462966" y="1047434"/>
                  <a:ext cx="291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580" name="Freihand 579">
                  <a:extLst>
                    <a:ext uri="{FF2B5EF4-FFF2-40B4-BE49-F238E27FC236}">
                      <a16:creationId xmlns:a16="http://schemas.microsoft.com/office/drawing/2014/main" id="{71806275-53B6-4B61-994E-37509090FC68}"/>
                    </a:ext>
                  </a:extLst>
                </p14:cNvPr>
                <p14:cNvContentPartPr/>
                <p14:nvPr/>
              </p14:nvContentPartPr>
              <p14:xfrm>
                <a:off x="1568806" y="1120154"/>
                <a:ext cx="144000" cy="152280"/>
              </p14:xfrm>
            </p:contentPart>
          </mc:Choice>
          <mc:Fallback xmlns="">
            <p:pic>
              <p:nvPicPr>
                <p:cNvPr id="580" name="Freihand 579">
                  <a:extLst>
                    <a:ext uri="{FF2B5EF4-FFF2-40B4-BE49-F238E27FC236}">
                      <a16:creationId xmlns:a16="http://schemas.microsoft.com/office/drawing/2014/main" id="{71806275-53B6-4B61-994E-37509090FC68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1559806" y="1111514"/>
                  <a:ext cx="1616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581" name="Freihand 580">
                  <a:extLst>
                    <a:ext uri="{FF2B5EF4-FFF2-40B4-BE49-F238E27FC236}">
                      <a16:creationId xmlns:a16="http://schemas.microsoft.com/office/drawing/2014/main" id="{2F0843D2-C7D9-4F9C-BA76-62AFCFCD2202}"/>
                    </a:ext>
                  </a:extLst>
                </p14:cNvPr>
                <p14:cNvContentPartPr/>
                <p14:nvPr/>
              </p14:nvContentPartPr>
              <p14:xfrm>
                <a:off x="1739086" y="1144994"/>
                <a:ext cx="117720" cy="122040"/>
              </p14:xfrm>
            </p:contentPart>
          </mc:Choice>
          <mc:Fallback xmlns="">
            <p:pic>
              <p:nvPicPr>
                <p:cNvPr id="581" name="Freihand 580">
                  <a:extLst>
                    <a:ext uri="{FF2B5EF4-FFF2-40B4-BE49-F238E27FC236}">
                      <a16:creationId xmlns:a16="http://schemas.microsoft.com/office/drawing/2014/main" id="{2F0843D2-C7D9-4F9C-BA76-62AFCFCD2202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1730446" y="1136354"/>
                  <a:ext cx="1353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582" name="Freihand 581">
                  <a:extLst>
                    <a:ext uri="{FF2B5EF4-FFF2-40B4-BE49-F238E27FC236}">
                      <a16:creationId xmlns:a16="http://schemas.microsoft.com/office/drawing/2014/main" id="{20270B68-636F-4248-8CA0-329AB7C8E1A1}"/>
                    </a:ext>
                  </a:extLst>
                </p14:cNvPr>
                <p14:cNvContentPartPr/>
                <p14:nvPr/>
              </p14:nvContentPartPr>
              <p14:xfrm>
                <a:off x="1875166" y="1160834"/>
                <a:ext cx="47160" cy="101160"/>
              </p14:xfrm>
            </p:contentPart>
          </mc:Choice>
          <mc:Fallback xmlns="">
            <p:pic>
              <p:nvPicPr>
                <p:cNvPr id="582" name="Freihand 581">
                  <a:extLst>
                    <a:ext uri="{FF2B5EF4-FFF2-40B4-BE49-F238E27FC236}">
                      <a16:creationId xmlns:a16="http://schemas.microsoft.com/office/drawing/2014/main" id="{20270B68-636F-4248-8CA0-329AB7C8E1A1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1866166" y="1152194"/>
                  <a:ext cx="648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584" name="Freihand 583">
                  <a:extLst>
                    <a:ext uri="{FF2B5EF4-FFF2-40B4-BE49-F238E27FC236}">
                      <a16:creationId xmlns:a16="http://schemas.microsoft.com/office/drawing/2014/main" id="{608B5B73-C95B-41A0-8C15-817B1DA90BBE}"/>
                    </a:ext>
                  </a:extLst>
                </p14:cNvPr>
                <p14:cNvContentPartPr/>
                <p14:nvPr/>
              </p14:nvContentPartPr>
              <p14:xfrm>
                <a:off x="2003326" y="1014674"/>
                <a:ext cx="16920" cy="240480"/>
              </p14:xfrm>
            </p:contentPart>
          </mc:Choice>
          <mc:Fallback xmlns="">
            <p:pic>
              <p:nvPicPr>
                <p:cNvPr id="584" name="Freihand 583">
                  <a:extLst>
                    <a:ext uri="{FF2B5EF4-FFF2-40B4-BE49-F238E27FC236}">
                      <a16:creationId xmlns:a16="http://schemas.microsoft.com/office/drawing/2014/main" id="{608B5B73-C95B-41A0-8C15-817B1DA90BBE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1994326" y="1006034"/>
                  <a:ext cx="345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585" name="Freihand 584">
                  <a:extLst>
                    <a:ext uri="{FF2B5EF4-FFF2-40B4-BE49-F238E27FC236}">
                      <a16:creationId xmlns:a16="http://schemas.microsoft.com/office/drawing/2014/main" id="{4ABCA48A-1077-4617-8B1F-89E8A80994A8}"/>
                    </a:ext>
                  </a:extLst>
                </p14:cNvPr>
                <p14:cNvContentPartPr/>
                <p14:nvPr/>
              </p14:nvContentPartPr>
              <p14:xfrm>
                <a:off x="1956886" y="1077314"/>
                <a:ext cx="155520" cy="9720"/>
              </p14:xfrm>
            </p:contentPart>
          </mc:Choice>
          <mc:Fallback xmlns="">
            <p:pic>
              <p:nvPicPr>
                <p:cNvPr id="585" name="Freihand 584">
                  <a:extLst>
                    <a:ext uri="{FF2B5EF4-FFF2-40B4-BE49-F238E27FC236}">
                      <a16:creationId xmlns:a16="http://schemas.microsoft.com/office/drawing/2014/main" id="{4ABCA48A-1077-4617-8B1F-89E8A80994A8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1947886" y="1068674"/>
                  <a:ext cx="1731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587" name="Freihand 586">
                  <a:extLst>
                    <a:ext uri="{FF2B5EF4-FFF2-40B4-BE49-F238E27FC236}">
                      <a16:creationId xmlns:a16="http://schemas.microsoft.com/office/drawing/2014/main" id="{254A02D6-739C-46F9-A787-902BE9118DD5}"/>
                    </a:ext>
                  </a:extLst>
                </p14:cNvPr>
                <p14:cNvContentPartPr/>
                <p14:nvPr/>
              </p14:nvContentPartPr>
              <p14:xfrm>
                <a:off x="2088286" y="1141394"/>
                <a:ext cx="27720" cy="103680"/>
              </p14:xfrm>
            </p:contentPart>
          </mc:Choice>
          <mc:Fallback xmlns="">
            <p:pic>
              <p:nvPicPr>
                <p:cNvPr id="587" name="Freihand 586">
                  <a:extLst>
                    <a:ext uri="{FF2B5EF4-FFF2-40B4-BE49-F238E27FC236}">
                      <a16:creationId xmlns:a16="http://schemas.microsoft.com/office/drawing/2014/main" id="{254A02D6-739C-46F9-A787-902BE9118DD5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2079646" y="1132394"/>
                  <a:ext cx="453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588" name="Freihand 587">
                  <a:extLst>
                    <a:ext uri="{FF2B5EF4-FFF2-40B4-BE49-F238E27FC236}">
                      <a16:creationId xmlns:a16="http://schemas.microsoft.com/office/drawing/2014/main" id="{1C68E0AF-8FF2-4547-A6FB-3DBCDD2FBAFE}"/>
                    </a:ext>
                  </a:extLst>
                </p14:cNvPr>
                <p14:cNvContentPartPr/>
                <p14:nvPr/>
              </p14:nvContentPartPr>
              <p14:xfrm>
                <a:off x="2084686" y="1106114"/>
                <a:ext cx="6480" cy="720"/>
              </p14:xfrm>
            </p:contentPart>
          </mc:Choice>
          <mc:Fallback xmlns="">
            <p:pic>
              <p:nvPicPr>
                <p:cNvPr id="588" name="Freihand 587">
                  <a:extLst>
                    <a:ext uri="{FF2B5EF4-FFF2-40B4-BE49-F238E27FC236}">
                      <a16:creationId xmlns:a16="http://schemas.microsoft.com/office/drawing/2014/main" id="{1C68E0AF-8FF2-4547-A6FB-3DBCDD2FBAF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076046" y="1097114"/>
                  <a:ext cx="2412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590" name="Freihand 589">
                  <a:extLst>
                    <a:ext uri="{FF2B5EF4-FFF2-40B4-BE49-F238E27FC236}">
                      <a16:creationId xmlns:a16="http://schemas.microsoft.com/office/drawing/2014/main" id="{FFA3D3D5-ED43-4FDA-90FB-CBEE47A533EE}"/>
                    </a:ext>
                  </a:extLst>
                </p14:cNvPr>
                <p14:cNvContentPartPr/>
                <p14:nvPr/>
              </p14:nvContentPartPr>
              <p14:xfrm>
                <a:off x="2152006" y="1162994"/>
                <a:ext cx="111240" cy="84600"/>
              </p14:xfrm>
            </p:contentPart>
          </mc:Choice>
          <mc:Fallback xmlns="">
            <p:pic>
              <p:nvPicPr>
                <p:cNvPr id="590" name="Freihand 589">
                  <a:extLst>
                    <a:ext uri="{FF2B5EF4-FFF2-40B4-BE49-F238E27FC236}">
                      <a16:creationId xmlns:a16="http://schemas.microsoft.com/office/drawing/2014/main" id="{FFA3D3D5-ED43-4FDA-90FB-CBEE47A533EE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2143006" y="1154354"/>
                  <a:ext cx="1288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596" name="Freihand 595">
                  <a:extLst>
                    <a:ext uri="{FF2B5EF4-FFF2-40B4-BE49-F238E27FC236}">
                      <a16:creationId xmlns:a16="http://schemas.microsoft.com/office/drawing/2014/main" id="{948F6BE2-275D-4655-8BF4-3E223F4C7E05}"/>
                    </a:ext>
                  </a:extLst>
                </p14:cNvPr>
                <p14:cNvContentPartPr/>
                <p14:nvPr/>
              </p14:nvContentPartPr>
              <p14:xfrm>
                <a:off x="2306446" y="1137434"/>
                <a:ext cx="132120" cy="106920"/>
              </p14:xfrm>
            </p:contentPart>
          </mc:Choice>
          <mc:Fallback xmlns="">
            <p:pic>
              <p:nvPicPr>
                <p:cNvPr id="596" name="Freihand 595">
                  <a:extLst>
                    <a:ext uri="{FF2B5EF4-FFF2-40B4-BE49-F238E27FC236}">
                      <a16:creationId xmlns:a16="http://schemas.microsoft.com/office/drawing/2014/main" id="{948F6BE2-275D-4655-8BF4-3E223F4C7E05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2297806" y="1128434"/>
                  <a:ext cx="149760" cy="12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2">
            <p14:nvContentPartPr>
              <p14:cNvPr id="599" name="Freihand 598">
                <a:extLst>
                  <a:ext uri="{FF2B5EF4-FFF2-40B4-BE49-F238E27FC236}">
                    <a16:creationId xmlns:a16="http://schemas.microsoft.com/office/drawing/2014/main" id="{CF341826-5E83-4607-A9F4-2C74C4D792D2}"/>
                  </a:ext>
                </a:extLst>
              </p14:cNvPr>
              <p14:cNvContentPartPr/>
              <p14:nvPr/>
            </p14:nvContentPartPr>
            <p14:xfrm>
              <a:off x="2029966" y="3895874"/>
              <a:ext cx="35640" cy="1132920"/>
            </p14:xfrm>
          </p:contentPart>
        </mc:Choice>
        <mc:Fallback xmlns="">
          <p:pic>
            <p:nvPicPr>
              <p:cNvPr id="599" name="Freihand 598">
                <a:extLst>
                  <a:ext uri="{FF2B5EF4-FFF2-40B4-BE49-F238E27FC236}">
                    <a16:creationId xmlns:a16="http://schemas.microsoft.com/office/drawing/2014/main" id="{CF341826-5E83-4607-A9F4-2C74C4D792D2}"/>
                  </a:ext>
                </a:extLst>
              </p:cNvPr>
              <p:cNvPicPr/>
              <p:nvPr/>
            </p:nvPicPr>
            <p:blipFill>
              <a:blip r:embed="rId563"/>
              <a:stretch>
                <a:fillRect/>
              </a:stretch>
            </p:blipFill>
            <p:spPr>
              <a:xfrm>
                <a:off x="2021326" y="3886874"/>
                <a:ext cx="53280" cy="11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4">
            <p14:nvContentPartPr>
              <p14:cNvPr id="600" name="Freihand 599">
                <a:extLst>
                  <a:ext uri="{FF2B5EF4-FFF2-40B4-BE49-F238E27FC236}">
                    <a16:creationId xmlns:a16="http://schemas.microsoft.com/office/drawing/2014/main" id="{D34ADB5F-252C-4D77-B8B5-06D4194174A2}"/>
                  </a:ext>
                </a:extLst>
              </p14:cNvPr>
              <p14:cNvContentPartPr/>
              <p14:nvPr/>
            </p14:nvContentPartPr>
            <p14:xfrm>
              <a:off x="2053726" y="5006474"/>
              <a:ext cx="555840" cy="39600"/>
            </p14:xfrm>
          </p:contentPart>
        </mc:Choice>
        <mc:Fallback xmlns="">
          <p:pic>
            <p:nvPicPr>
              <p:cNvPr id="600" name="Freihand 599">
                <a:extLst>
                  <a:ext uri="{FF2B5EF4-FFF2-40B4-BE49-F238E27FC236}">
                    <a16:creationId xmlns:a16="http://schemas.microsoft.com/office/drawing/2014/main" id="{D34ADB5F-252C-4D77-B8B5-06D4194174A2}"/>
                  </a:ext>
                </a:extLst>
              </p:cNvPr>
              <p:cNvPicPr/>
              <p:nvPr/>
            </p:nvPicPr>
            <p:blipFill>
              <a:blip r:embed="rId565"/>
              <a:stretch>
                <a:fillRect/>
              </a:stretch>
            </p:blipFill>
            <p:spPr>
              <a:xfrm>
                <a:off x="2044726" y="4997834"/>
                <a:ext cx="573480" cy="5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05" name="Gruppieren 604">
            <a:extLst>
              <a:ext uri="{FF2B5EF4-FFF2-40B4-BE49-F238E27FC236}">
                <a16:creationId xmlns:a16="http://schemas.microsoft.com/office/drawing/2014/main" id="{DC6FDD77-F333-468A-AB5F-F8C3D30119EF}"/>
              </a:ext>
            </a:extLst>
          </p:cNvPr>
          <p:cNvGrpSpPr/>
          <p:nvPr/>
        </p:nvGrpSpPr>
        <p:grpSpPr>
          <a:xfrm>
            <a:off x="1041046" y="4992434"/>
            <a:ext cx="1020600" cy="464040"/>
            <a:chOff x="1041046" y="4992434"/>
            <a:chExt cx="1020600" cy="46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601" name="Freihand 600">
                  <a:extLst>
                    <a:ext uri="{FF2B5EF4-FFF2-40B4-BE49-F238E27FC236}">
                      <a16:creationId xmlns:a16="http://schemas.microsoft.com/office/drawing/2014/main" id="{355A9024-4F4D-4AE0-8B85-4917B1CD8A5E}"/>
                    </a:ext>
                  </a:extLst>
                </p14:cNvPr>
                <p14:cNvContentPartPr/>
                <p14:nvPr/>
              </p14:nvContentPartPr>
              <p14:xfrm>
                <a:off x="1048966" y="5117714"/>
                <a:ext cx="34560" cy="338760"/>
              </p14:xfrm>
            </p:contentPart>
          </mc:Choice>
          <mc:Fallback xmlns="">
            <p:pic>
              <p:nvPicPr>
                <p:cNvPr id="601" name="Freihand 600">
                  <a:extLst>
                    <a:ext uri="{FF2B5EF4-FFF2-40B4-BE49-F238E27FC236}">
                      <a16:creationId xmlns:a16="http://schemas.microsoft.com/office/drawing/2014/main" id="{355A9024-4F4D-4AE0-8B85-4917B1CD8A5E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1039966" y="5109074"/>
                  <a:ext cx="522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602" name="Freihand 601">
                  <a:extLst>
                    <a:ext uri="{FF2B5EF4-FFF2-40B4-BE49-F238E27FC236}">
                      <a16:creationId xmlns:a16="http://schemas.microsoft.com/office/drawing/2014/main" id="{42B33560-10F3-4065-807E-7235FAEFCF42}"/>
                    </a:ext>
                  </a:extLst>
                </p14:cNvPr>
                <p14:cNvContentPartPr/>
                <p14:nvPr/>
              </p14:nvContentPartPr>
              <p14:xfrm>
                <a:off x="1045006" y="5115554"/>
                <a:ext cx="360" cy="360"/>
              </p14:xfrm>
            </p:contentPart>
          </mc:Choice>
          <mc:Fallback xmlns="">
            <p:pic>
              <p:nvPicPr>
                <p:cNvPr id="602" name="Freihand 601">
                  <a:extLst>
                    <a:ext uri="{FF2B5EF4-FFF2-40B4-BE49-F238E27FC236}">
                      <a16:creationId xmlns:a16="http://schemas.microsoft.com/office/drawing/2014/main" id="{42B33560-10F3-4065-807E-7235FAEFCF4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36366" y="51069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604" name="Freihand 603">
                  <a:extLst>
                    <a:ext uri="{FF2B5EF4-FFF2-40B4-BE49-F238E27FC236}">
                      <a16:creationId xmlns:a16="http://schemas.microsoft.com/office/drawing/2014/main" id="{4AAB2513-295C-439B-A9DA-FDD428F43774}"/>
                    </a:ext>
                  </a:extLst>
                </p14:cNvPr>
                <p14:cNvContentPartPr/>
                <p14:nvPr/>
              </p14:nvContentPartPr>
              <p14:xfrm>
                <a:off x="1041046" y="4992434"/>
                <a:ext cx="1020600" cy="134280"/>
              </p14:xfrm>
            </p:contentPart>
          </mc:Choice>
          <mc:Fallback xmlns="">
            <p:pic>
              <p:nvPicPr>
                <p:cNvPr id="604" name="Freihand 603">
                  <a:extLst>
                    <a:ext uri="{FF2B5EF4-FFF2-40B4-BE49-F238E27FC236}">
                      <a16:creationId xmlns:a16="http://schemas.microsoft.com/office/drawing/2014/main" id="{4AAB2513-295C-439B-A9DA-FDD428F43774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1032406" y="4983794"/>
                  <a:ext cx="1038240" cy="15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1">
            <p14:nvContentPartPr>
              <p14:cNvPr id="606" name="Freihand 605">
                <a:extLst>
                  <a:ext uri="{FF2B5EF4-FFF2-40B4-BE49-F238E27FC236}">
                    <a16:creationId xmlns:a16="http://schemas.microsoft.com/office/drawing/2014/main" id="{0AECA29F-EAE1-478D-8283-67BAF1DFBB85}"/>
                  </a:ext>
                </a:extLst>
              </p14:cNvPr>
              <p14:cNvContentPartPr/>
              <p14:nvPr/>
            </p14:nvContentPartPr>
            <p14:xfrm>
              <a:off x="2581846" y="5030594"/>
              <a:ext cx="49320" cy="17640"/>
            </p14:xfrm>
          </p:contentPart>
        </mc:Choice>
        <mc:Fallback xmlns="">
          <p:pic>
            <p:nvPicPr>
              <p:cNvPr id="606" name="Freihand 605">
                <a:extLst>
                  <a:ext uri="{FF2B5EF4-FFF2-40B4-BE49-F238E27FC236}">
                    <a16:creationId xmlns:a16="http://schemas.microsoft.com/office/drawing/2014/main" id="{0AECA29F-EAE1-478D-8283-67BAF1DFBB85}"/>
                  </a:ext>
                </a:extLst>
              </p:cNvPr>
              <p:cNvPicPr/>
              <p:nvPr/>
            </p:nvPicPr>
            <p:blipFill>
              <a:blip r:embed="rId572"/>
              <a:stretch>
                <a:fillRect/>
              </a:stretch>
            </p:blipFill>
            <p:spPr>
              <a:xfrm>
                <a:off x="2573206" y="5021594"/>
                <a:ext cx="6696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3">
            <p14:nvContentPartPr>
              <p14:cNvPr id="607" name="Freihand 606">
                <a:extLst>
                  <a:ext uri="{FF2B5EF4-FFF2-40B4-BE49-F238E27FC236}">
                    <a16:creationId xmlns:a16="http://schemas.microsoft.com/office/drawing/2014/main" id="{6FEEF5BA-8D11-4001-B54D-51D5C9E09112}"/>
                  </a:ext>
                </a:extLst>
              </p14:cNvPr>
              <p14:cNvContentPartPr/>
              <p14:nvPr/>
            </p14:nvContentPartPr>
            <p14:xfrm>
              <a:off x="3268006" y="5014394"/>
              <a:ext cx="780120" cy="40320"/>
            </p14:xfrm>
          </p:contentPart>
        </mc:Choice>
        <mc:Fallback xmlns="">
          <p:pic>
            <p:nvPicPr>
              <p:cNvPr id="607" name="Freihand 606">
                <a:extLst>
                  <a:ext uri="{FF2B5EF4-FFF2-40B4-BE49-F238E27FC236}">
                    <a16:creationId xmlns:a16="http://schemas.microsoft.com/office/drawing/2014/main" id="{6FEEF5BA-8D11-4001-B54D-51D5C9E09112}"/>
                  </a:ext>
                </a:extLst>
              </p:cNvPr>
              <p:cNvPicPr/>
              <p:nvPr/>
            </p:nvPicPr>
            <p:blipFill>
              <a:blip r:embed="rId574"/>
              <a:stretch>
                <a:fillRect/>
              </a:stretch>
            </p:blipFill>
            <p:spPr>
              <a:xfrm>
                <a:off x="3259006" y="5005394"/>
                <a:ext cx="79776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5">
            <p14:nvContentPartPr>
              <p14:cNvPr id="608" name="Freihand 607">
                <a:extLst>
                  <a:ext uri="{FF2B5EF4-FFF2-40B4-BE49-F238E27FC236}">
                    <a16:creationId xmlns:a16="http://schemas.microsoft.com/office/drawing/2014/main" id="{DC5B628D-2984-4D07-9130-D8B311B65F98}"/>
                  </a:ext>
                </a:extLst>
              </p14:cNvPr>
              <p14:cNvContentPartPr/>
              <p14:nvPr/>
            </p14:nvContentPartPr>
            <p14:xfrm>
              <a:off x="4692166" y="5027714"/>
              <a:ext cx="480600" cy="29160"/>
            </p14:xfrm>
          </p:contentPart>
        </mc:Choice>
        <mc:Fallback xmlns="">
          <p:pic>
            <p:nvPicPr>
              <p:cNvPr id="608" name="Freihand 607">
                <a:extLst>
                  <a:ext uri="{FF2B5EF4-FFF2-40B4-BE49-F238E27FC236}">
                    <a16:creationId xmlns:a16="http://schemas.microsoft.com/office/drawing/2014/main" id="{DC5B628D-2984-4D07-9130-D8B311B65F98}"/>
                  </a:ext>
                </a:extLst>
              </p:cNvPr>
              <p:cNvPicPr/>
              <p:nvPr/>
            </p:nvPicPr>
            <p:blipFill>
              <a:blip r:embed="rId576"/>
              <a:stretch>
                <a:fillRect/>
              </a:stretch>
            </p:blipFill>
            <p:spPr>
              <a:xfrm>
                <a:off x="4683526" y="5018714"/>
                <a:ext cx="49824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7">
            <p14:nvContentPartPr>
              <p14:cNvPr id="611" name="Freihand 610">
                <a:extLst>
                  <a:ext uri="{FF2B5EF4-FFF2-40B4-BE49-F238E27FC236}">
                    <a16:creationId xmlns:a16="http://schemas.microsoft.com/office/drawing/2014/main" id="{5C6026D7-6689-46A5-92CA-5C7E0E5D282D}"/>
                  </a:ext>
                </a:extLst>
              </p14:cNvPr>
              <p14:cNvContentPartPr/>
              <p14:nvPr/>
            </p14:nvContentPartPr>
            <p14:xfrm>
              <a:off x="7422406" y="3745034"/>
              <a:ext cx="8640" cy="151920"/>
            </p14:xfrm>
          </p:contentPart>
        </mc:Choice>
        <mc:Fallback xmlns="">
          <p:pic>
            <p:nvPicPr>
              <p:cNvPr id="611" name="Freihand 610">
                <a:extLst>
                  <a:ext uri="{FF2B5EF4-FFF2-40B4-BE49-F238E27FC236}">
                    <a16:creationId xmlns:a16="http://schemas.microsoft.com/office/drawing/2014/main" id="{5C6026D7-6689-46A5-92CA-5C7E0E5D282D}"/>
                  </a:ext>
                </a:extLst>
              </p:cNvPr>
              <p:cNvPicPr/>
              <p:nvPr/>
            </p:nvPicPr>
            <p:blipFill>
              <a:blip r:embed="rId578"/>
              <a:stretch>
                <a:fillRect/>
              </a:stretch>
            </p:blipFill>
            <p:spPr>
              <a:xfrm>
                <a:off x="7413766" y="3736394"/>
                <a:ext cx="2628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9">
            <p14:nvContentPartPr>
              <p14:cNvPr id="612" name="Freihand 611">
                <a:extLst>
                  <a:ext uri="{FF2B5EF4-FFF2-40B4-BE49-F238E27FC236}">
                    <a16:creationId xmlns:a16="http://schemas.microsoft.com/office/drawing/2014/main" id="{164D4529-B11B-4125-BD8B-1CD27BF458CA}"/>
                  </a:ext>
                </a:extLst>
              </p14:cNvPr>
              <p14:cNvContentPartPr/>
              <p14:nvPr/>
            </p14:nvContentPartPr>
            <p14:xfrm>
              <a:off x="7437526" y="2905154"/>
              <a:ext cx="32040" cy="133560"/>
            </p14:xfrm>
          </p:contentPart>
        </mc:Choice>
        <mc:Fallback xmlns="">
          <p:pic>
            <p:nvPicPr>
              <p:cNvPr id="612" name="Freihand 611">
                <a:extLst>
                  <a:ext uri="{FF2B5EF4-FFF2-40B4-BE49-F238E27FC236}">
                    <a16:creationId xmlns:a16="http://schemas.microsoft.com/office/drawing/2014/main" id="{164D4529-B11B-4125-BD8B-1CD27BF458CA}"/>
                  </a:ext>
                </a:extLst>
              </p:cNvPr>
              <p:cNvPicPr/>
              <p:nvPr/>
            </p:nvPicPr>
            <p:blipFill>
              <a:blip r:embed="rId580"/>
              <a:stretch>
                <a:fillRect/>
              </a:stretch>
            </p:blipFill>
            <p:spPr>
              <a:xfrm>
                <a:off x="7428526" y="2896154"/>
                <a:ext cx="4968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1">
            <p14:nvContentPartPr>
              <p14:cNvPr id="617" name="Freihand 616">
                <a:extLst>
                  <a:ext uri="{FF2B5EF4-FFF2-40B4-BE49-F238E27FC236}">
                    <a16:creationId xmlns:a16="http://schemas.microsoft.com/office/drawing/2014/main" id="{FAB49338-3D74-4D8E-B1E7-60B7854360E6}"/>
                  </a:ext>
                </a:extLst>
              </p14:cNvPr>
              <p14:cNvContentPartPr/>
              <p14:nvPr/>
            </p14:nvContentPartPr>
            <p14:xfrm>
              <a:off x="10883788" y="4570514"/>
              <a:ext cx="37800" cy="871560"/>
            </p14:xfrm>
          </p:contentPart>
        </mc:Choice>
        <mc:Fallback xmlns="">
          <p:pic>
            <p:nvPicPr>
              <p:cNvPr id="617" name="Freihand 616">
                <a:extLst>
                  <a:ext uri="{FF2B5EF4-FFF2-40B4-BE49-F238E27FC236}">
                    <a16:creationId xmlns:a16="http://schemas.microsoft.com/office/drawing/2014/main" id="{FAB49338-3D74-4D8E-B1E7-60B7854360E6}"/>
                  </a:ext>
                </a:extLst>
              </p:cNvPr>
              <p:cNvPicPr/>
              <p:nvPr/>
            </p:nvPicPr>
            <p:blipFill>
              <a:blip r:embed="rId582"/>
              <a:stretch>
                <a:fillRect/>
              </a:stretch>
            </p:blipFill>
            <p:spPr>
              <a:xfrm>
                <a:off x="10875148" y="4561514"/>
                <a:ext cx="55440" cy="88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3">
            <p14:nvContentPartPr>
              <p14:cNvPr id="618" name="Freihand 617">
                <a:extLst>
                  <a:ext uri="{FF2B5EF4-FFF2-40B4-BE49-F238E27FC236}">
                    <a16:creationId xmlns:a16="http://schemas.microsoft.com/office/drawing/2014/main" id="{DA7DF273-B3F0-4EAB-8773-BBDC52BBDADE}"/>
                  </a:ext>
                </a:extLst>
              </p14:cNvPr>
              <p14:cNvContentPartPr/>
              <p14:nvPr/>
            </p14:nvContentPartPr>
            <p14:xfrm>
              <a:off x="2868406" y="723194"/>
              <a:ext cx="20520" cy="138240"/>
            </p14:xfrm>
          </p:contentPart>
        </mc:Choice>
        <mc:Fallback xmlns="">
          <p:pic>
            <p:nvPicPr>
              <p:cNvPr id="618" name="Freihand 617">
                <a:extLst>
                  <a:ext uri="{FF2B5EF4-FFF2-40B4-BE49-F238E27FC236}">
                    <a16:creationId xmlns:a16="http://schemas.microsoft.com/office/drawing/2014/main" id="{DA7DF273-B3F0-4EAB-8773-BBDC52BBDADE}"/>
                  </a:ext>
                </a:extLst>
              </p:cNvPr>
              <p:cNvPicPr/>
              <p:nvPr/>
            </p:nvPicPr>
            <p:blipFill>
              <a:blip r:embed="rId584"/>
              <a:stretch>
                <a:fillRect/>
              </a:stretch>
            </p:blipFill>
            <p:spPr>
              <a:xfrm>
                <a:off x="2859406" y="714194"/>
                <a:ext cx="381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5">
            <p14:nvContentPartPr>
              <p14:cNvPr id="619" name="Freihand 618">
                <a:extLst>
                  <a:ext uri="{FF2B5EF4-FFF2-40B4-BE49-F238E27FC236}">
                    <a16:creationId xmlns:a16="http://schemas.microsoft.com/office/drawing/2014/main" id="{78BC53E3-9055-4F5F-8A5C-B7B882E1DD2E}"/>
                  </a:ext>
                </a:extLst>
              </p14:cNvPr>
              <p14:cNvContentPartPr/>
              <p14:nvPr/>
            </p14:nvContentPartPr>
            <p14:xfrm>
              <a:off x="2883886" y="1032794"/>
              <a:ext cx="10800" cy="199080"/>
            </p14:xfrm>
          </p:contentPart>
        </mc:Choice>
        <mc:Fallback xmlns="">
          <p:pic>
            <p:nvPicPr>
              <p:cNvPr id="619" name="Freihand 618">
                <a:extLst>
                  <a:ext uri="{FF2B5EF4-FFF2-40B4-BE49-F238E27FC236}">
                    <a16:creationId xmlns:a16="http://schemas.microsoft.com/office/drawing/2014/main" id="{78BC53E3-9055-4F5F-8A5C-B7B882E1DD2E}"/>
                  </a:ext>
                </a:extLst>
              </p:cNvPr>
              <p:cNvPicPr/>
              <p:nvPr/>
            </p:nvPicPr>
            <p:blipFill>
              <a:blip r:embed="rId586"/>
              <a:stretch>
                <a:fillRect/>
              </a:stretch>
            </p:blipFill>
            <p:spPr>
              <a:xfrm>
                <a:off x="2874886" y="1024154"/>
                <a:ext cx="28440" cy="21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635" name="Gruppieren 634">
            <a:extLst>
              <a:ext uri="{FF2B5EF4-FFF2-40B4-BE49-F238E27FC236}">
                <a16:creationId xmlns:a16="http://schemas.microsoft.com/office/drawing/2014/main" id="{661A8606-4B1A-4C8A-8C67-E0D7A4504F30}"/>
              </a:ext>
            </a:extLst>
          </p:cNvPr>
          <p:cNvGrpSpPr/>
          <p:nvPr/>
        </p:nvGrpSpPr>
        <p:grpSpPr>
          <a:xfrm>
            <a:off x="2864446" y="1401434"/>
            <a:ext cx="43560" cy="2315880"/>
            <a:chOff x="2864446" y="1401434"/>
            <a:chExt cx="43560" cy="231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621" name="Freihand 620">
                  <a:extLst>
                    <a:ext uri="{FF2B5EF4-FFF2-40B4-BE49-F238E27FC236}">
                      <a16:creationId xmlns:a16="http://schemas.microsoft.com/office/drawing/2014/main" id="{70D1B0E5-B8ED-4314-BCC2-D6B21103706D}"/>
                    </a:ext>
                  </a:extLst>
                </p14:cNvPr>
                <p14:cNvContentPartPr/>
                <p14:nvPr/>
              </p14:nvContentPartPr>
              <p14:xfrm>
                <a:off x="2874886" y="1401434"/>
                <a:ext cx="9720" cy="166320"/>
              </p14:xfrm>
            </p:contentPart>
          </mc:Choice>
          <mc:Fallback xmlns="">
            <p:pic>
              <p:nvPicPr>
                <p:cNvPr id="621" name="Freihand 620">
                  <a:extLst>
                    <a:ext uri="{FF2B5EF4-FFF2-40B4-BE49-F238E27FC236}">
                      <a16:creationId xmlns:a16="http://schemas.microsoft.com/office/drawing/2014/main" id="{70D1B0E5-B8ED-4314-BCC2-D6B21103706D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2866246" y="1392434"/>
                  <a:ext cx="273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622" name="Freihand 621">
                  <a:extLst>
                    <a:ext uri="{FF2B5EF4-FFF2-40B4-BE49-F238E27FC236}">
                      <a16:creationId xmlns:a16="http://schemas.microsoft.com/office/drawing/2014/main" id="{77502896-77FB-461D-9936-BE474D5EADA0}"/>
                    </a:ext>
                  </a:extLst>
                </p14:cNvPr>
                <p14:cNvContentPartPr/>
                <p14:nvPr/>
              </p14:nvContentPartPr>
              <p14:xfrm>
                <a:off x="2866606" y="1709234"/>
                <a:ext cx="10080" cy="190080"/>
              </p14:xfrm>
            </p:contentPart>
          </mc:Choice>
          <mc:Fallback xmlns="">
            <p:pic>
              <p:nvPicPr>
                <p:cNvPr id="622" name="Freihand 621">
                  <a:extLst>
                    <a:ext uri="{FF2B5EF4-FFF2-40B4-BE49-F238E27FC236}">
                      <a16:creationId xmlns:a16="http://schemas.microsoft.com/office/drawing/2014/main" id="{77502896-77FB-461D-9936-BE474D5EADA0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2857606" y="1700594"/>
                  <a:ext cx="277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1">
              <p14:nvContentPartPr>
                <p14:cNvPr id="623" name="Freihand 622">
                  <a:extLst>
                    <a:ext uri="{FF2B5EF4-FFF2-40B4-BE49-F238E27FC236}">
                      <a16:creationId xmlns:a16="http://schemas.microsoft.com/office/drawing/2014/main" id="{DD032A98-3042-4D14-84DE-230501C555EB}"/>
                    </a:ext>
                  </a:extLst>
                </p14:cNvPr>
                <p14:cNvContentPartPr/>
                <p14:nvPr/>
              </p14:nvContentPartPr>
              <p14:xfrm>
                <a:off x="2868406" y="2060594"/>
                <a:ext cx="16200" cy="190800"/>
              </p14:xfrm>
            </p:contentPart>
          </mc:Choice>
          <mc:Fallback xmlns="">
            <p:pic>
              <p:nvPicPr>
                <p:cNvPr id="623" name="Freihand 622">
                  <a:extLst>
                    <a:ext uri="{FF2B5EF4-FFF2-40B4-BE49-F238E27FC236}">
                      <a16:creationId xmlns:a16="http://schemas.microsoft.com/office/drawing/2014/main" id="{DD032A98-3042-4D14-84DE-230501C555EB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2859406" y="2051954"/>
                  <a:ext cx="338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3">
              <p14:nvContentPartPr>
                <p14:cNvPr id="624" name="Freihand 623">
                  <a:extLst>
                    <a:ext uri="{FF2B5EF4-FFF2-40B4-BE49-F238E27FC236}">
                      <a16:creationId xmlns:a16="http://schemas.microsoft.com/office/drawing/2014/main" id="{9BB81390-F3FD-42FD-A2E6-C6B9BC214E77}"/>
                    </a:ext>
                  </a:extLst>
                </p14:cNvPr>
                <p14:cNvContentPartPr/>
                <p14:nvPr/>
              </p14:nvContentPartPr>
              <p14:xfrm>
                <a:off x="2864446" y="2387834"/>
                <a:ext cx="20160" cy="198360"/>
              </p14:xfrm>
            </p:contentPart>
          </mc:Choice>
          <mc:Fallback xmlns="">
            <p:pic>
              <p:nvPicPr>
                <p:cNvPr id="624" name="Freihand 623">
                  <a:extLst>
                    <a:ext uri="{FF2B5EF4-FFF2-40B4-BE49-F238E27FC236}">
                      <a16:creationId xmlns:a16="http://schemas.microsoft.com/office/drawing/2014/main" id="{9BB81390-F3FD-42FD-A2E6-C6B9BC214E77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2855806" y="2379194"/>
                  <a:ext cx="378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5">
              <p14:nvContentPartPr>
                <p14:cNvPr id="626" name="Freihand 625">
                  <a:extLst>
                    <a:ext uri="{FF2B5EF4-FFF2-40B4-BE49-F238E27FC236}">
                      <a16:creationId xmlns:a16="http://schemas.microsoft.com/office/drawing/2014/main" id="{56201088-1D59-441F-A57F-5A924D23A158}"/>
                    </a:ext>
                  </a:extLst>
                </p14:cNvPr>
                <p14:cNvContentPartPr/>
                <p14:nvPr/>
              </p14:nvContentPartPr>
              <p14:xfrm>
                <a:off x="2867686" y="2737034"/>
                <a:ext cx="13680" cy="159480"/>
              </p14:xfrm>
            </p:contentPart>
          </mc:Choice>
          <mc:Fallback xmlns="">
            <p:pic>
              <p:nvPicPr>
                <p:cNvPr id="626" name="Freihand 625">
                  <a:extLst>
                    <a:ext uri="{FF2B5EF4-FFF2-40B4-BE49-F238E27FC236}">
                      <a16:creationId xmlns:a16="http://schemas.microsoft.com/office/drawing/2014/main" id="{56201088-1D59-441F-A57F-5A924D23A158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2859046" y="2728394"/>
                  <a:ext cx="313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7">
              <p14:nvContentPartPr>
                <p14:cNvPr id="628" name="Freihand 627">
                  <a:extLst>
                    <a:ext uri="{FF2B5EF4-FFF2-40B4-BE49-F238E27FC236}">
                      <a16:creationId xmlns:a16="http://schemas.microsoft.com/office/drawing/2014/main" id="{1F4159CC-046A-4354-AFEB-F7B477C6A820}"/>
                    </a:ext>
                  </a:extLst>
                </p14:cNvPr>
                <p14:cNvContentPartPr/>
                <p14:nvPr/>
              </p14:nvContentPartPr>
              <p14:xfrm>
                <a:off x="2875606" y="3029354"/>
                <a:ext cx="10440" cy="148680"/>
              </p14:xfrm>
            </p:contentPart>
          </mc:Choice>
          <mc:Fallback xmlns="">
            <p:pic>
              <p:nvPicPr>
                <p:cNvPr id="628" name="Freihand 627">
                  <a:extLst>
                    <a:ext uri="{FF2B5EF4-FFF2-40B4-BE49-F238E27FC236}">
                      <a16:creationId xmlns:a16="http://schemas.microsoft.com/office/drawing/2014/main" id="{1F4159CC-046A-4354-AFEB-F7B477C6A820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2866606" y="3020714"/>
                  <a:ext cx="280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9">
              <p14:nvContentPartPr>
                <p14:cNvPr id="629" name="Freihand 628">
                  <a:extLst>
                    <a:ext uri="{FF2B5EF4-FFF2-40B4-BE49-F238E27FC236}">
                      <a16:creationId xmlns:a16="http://schemas.microsoft.com/office/drawing/2014/main" id="{0C861E06-B359-4B90-9F66-364886D0D1E7}"/>
                    </a:ext>
                  </a:extLst>
                </p14:cNvPr>
                <p14:cNvContentPartPr/>
                <p14:nvPr/>
              </p14:nvContentPartPr>
              <p14:xfrm>
                <a:off x="2882806" y="3287114"/>
                <a:ext cx="9000" cy="148680"/>
              </p14:xfrm>
            </p:contentPart>
          </mc:Choice>
          <mc:Fallback xmlns="">
            <p:pic>
              <p:nvPicPr>
                <p:cNvPr id="629" name="Freihand 628">
                  <a:extLst>
                    <a:ext uri="{FF2B5EF4-FFF2-40B4-BE49-F238E27FC236}">
                      <a16:creationId xmlns:a16="http://schemas.microsoft.com/office/drawing/2014/main" id="{0C861E06-B359-4B90-9F66-364886D0D1E7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2874166" y="3278114"/>
                  <a:ext cx="266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1">
              <p14:nvContentPartPr>
                <p14:cNvPr id="630" name="Freihand 629">
                  <a:extLst>
                    <a:ext uri="{FF2B5EF4-FFF2-40B4-BE49-F238E27FC236}">
                      <a16:creationId xmlns:a16="http://schemas.microsoft.com/office/drawing/2014/main" id="{6D06EBE2-7350-43A3-85B6-0545FE6AEED7}"/>
                    </a:ext>
                  </a:extLst>
                </p14:cNvPr>
                <p14:cNvContentPartPr/>
                <p14:nvPr/>
              </p14:nvContentPartPr>
              <p14:xfrm>
                <a:off x="2891446" y="3553154"/>
                <a:ext cx="16560" cy="164160"/>
              </p14:xfrm>
            </p:contentPart>
          </mc:Choice>
          <mc:Fallback xmlns="">
            <p:pic>
              <p:nvPicPr>
                <p:cNvPr id="630" name="Freihand 629">
                  <a:extLst>
                    <a:ext uri="{FF2B5EF4-FFF2-40B4-BE49-F238E27FC236}">
                      <a16:creationId xmlns:a16="http://schemas.microsoft.com/office/drawing/2014/main" id="{6D06EBE2-7350-43A3-85B6-0545FE6AEED7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2882806" y="3544514"/>
                  <a:ext cx="34200" cy="18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7" name="Gruppieren 636">
            <a:extLst>
              <a:ext uri="{FF2B5EF4-FFF2-40B4-BE49-F238E27FC236}">
                <a16:creationId xmlns:a16="http://schemas.microsoft.com/office/drawing/2014/main" id="{16B12040-8A9D-4909-A6D7-C9797F5F47ED}"/>
              </a:ext>
            </a:extLst>
          </p:cNvPr>
          <p:cNvGrpSpPr/>
          <p:nvPr/>
        </p:nvGrpSpPr>
        <p:grpSpPr>
          <a:xfrm>
            <a:off x="2903326" y="3895874"/>
            <a:ext cx="37800" cy="850320"/>
            <a:chOff x="2903326" y="3895874"/>
            <a:chExt cx="37800" cy="85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3">
              <p14:nvContentPartPr>
                <p14:cNvPr id="631" name="Freihand 630">
                  <a:extLst>
                    <a:ext uri="{FF2B5EF4-FFF2-40B4-BE49-F238E27FC236}">
                      <a16:creationId xmlns:a16="http://schemas.microsoft.com/office/drawing/2014/main" id="{C7F531FB-5C9A-430D-A004-797890BCC161}"/>
                    </a:ext>
                  </a:extLst>
                </p14:cNvPr>
                <p14:cNvContentPartPr/>
                <p14:nvPr/>
              </p14:nvContentPartPr>
              <p14:xfrm>
                <a:off x="2903326" y="3895874"/>
                <a:ext cx="19800" cy="172800"/>
              </p14:xfrm>
            </p:contentPart>
          </mc:Choice>
          <mc:Fallback xmlns="">
            <p:pic>
              <p:nvPicPr>
                <p:cNvPr id="631" name="Freihand 630">
                  <a:extLst>
                    <a:ext uri="{FF2B5EF4-FFF2-40B4-BE49-F238E27FC236}">
                      <a16:creationId xmlns:a16="http://schemas.microsoft.com/office/drawing/2014/main" id="{C7F531FB-5C9A-430D-A004-797890BCC161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2894326" y="3886874"/>
                  <a:ext cx="374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5">
              <p14:nvContentPartPr>
                <p14:cNvPr id="632" name="Freihand 631">
                  <a:extLst>
                    <a:ext uri="{FF2B5EF4-FFF2-40B4-BE49-F238E27FC236}">
                      <a16:creationId xmlns:a16="http://schemas.microsoft.com/office/drawing/2014/main" id="{9DDED447-9B35-4CBF-9B9C-3BF2BA5880F4}"/>
                    </a:ext>
                  </a:extLst>
                </p14:cNvPr>
                <p14:cNvContentPartPr/>
                <p14:nvPr/>
              </p14:nvContentPartPr>
              <p14:xfrm>
                <a:off x="2917006" y="4204034"/>
                <a:ext cx="10080" cy="146160"/>
              </p14:xfrm>
            </p:contentPart>
          </mc:Choice>
          <mc:Fallback xmlns="">
            <p:pic>
              <p:nvPicPr>
                <p:cNvPr id="632" name="Freihand 631">
                  <a:extLst>
                    <a:ext uri="{FF2B5EF4-FFF2-40B4-BE49-F238E27FC236}">
                      <a16:creationId xmlns:a16="http://schemas.microsoft.com/office/drawing/2014/main" id="{9DDED447-9B35-4CBF-9B9C-3BF2BA5880F4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2908366" y="4195034"/>
                  <a:ext cx="277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7">
              <p14:nvContentPartPr>
                <p14:cNvPr id="633" name="Freihand 632">
                  <a:extLst>
                    <a:ext uri="{FF2B5EF4-FFF2-40B4-BE49-F238E27FC236}">
                      <a16:creationId xmlns:a16="http://schemas.microsoft.com/office/drawing/2014/main" id="{3DC971B6-6087-4F7F-81F5-A685E03DE583}"/>
                    </a:ext>
                  </a:extLst>
                </p14:cNvPr>
                <p14:cNvContentPartPr/>
                <p14:nvPr/>
              </p14:nvContentPartPr>
              <p14:xfrm>
                <a:off x="2922766" y="4480514"/>
                <a:ext cx="8280" cy="107280"/>
              </p14:xfrm>
            </p:contentPart>
          </mc:Choice>
          <mc:Fallback xmlns="">
            <p:pic>
              <p:nvPicPr>
                <p:cNvPr id="633" name="Freihand 632">
                  <a:extLst>
                    <a:ext uri="{FF2B5EF4-FFF2-40B4-BE49-F238E27FC236}">
                      <a16:creationId xmlns:a16="http://schemas.microsoft.com/office/drawing/2014/main" id="{3DC971B6-6087-4F7F-81F5-A685E03DE583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2913766" y="4471874"/>
                  <a:ext cx="259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9">
              <p14:nvContentPartPr>
                <p14:cNvPr id="636" name="Freihand 635">
                  <a:extLst>
                    <a:ext uri="{FF2B5EF4-FFF2-40B4-BE49-F238E27FC236}">
                      <a16:creationId xmlns:a16="http://schemas.microsoft.com/office/drawing/2014/main" id="{BADD63E1-550C-46B5-8818-A4C47F168235}"/>
                    </a:ext>
                  </a:extLst>
                </p14:cNvPr>
                <p14:cNvContentPartPr/>
                <p14:nvPr/>
              </p14:nvContentPartPr>
              <p14:xfrm>
                <a:off x="2926366" y="4659074"/>
                <a:ext cx="14760" cy="87120"/>
              </p14:xfrm>
            </p:contentPart>
          </mc:Choice>
          <mc:Fallback xmlns="">
            <p:pic>
              <p:nvPicPr>
                <p:cNvPr id="636" name="Freihand 635">
                  <a:extLst>
                    <a:ext uri="{FF2B5EF4-FFF2-40B4-BE49-F238E27FC236}">
                      <a16:creationId xmlns:a16="http://schemas.microsoft.com/office/drawing/2014/main" id="{BADD63E1-550C-46B5-8818-A4C47F168235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2917726" y="4650434"/>
                  <a:ext cx="32400" cy="10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0" name="Gruppieren 639">
            <a:extLst>
              <a:ext uri="{FF2B5EF4-FFF2-40B4-BE49-F238E27FC236}">
                <a16:creationId xmlns:a16="http://schemas.microsoft.com/office/drawing/2014/main" id="{B79C8BC3-1A29-4254-8214-DB38707D4B92}"/>
              </a:ext>
            </a:extLst>
          </p:cNvPr>
          <p:cNvGrpSpPr/>
          <p:nvPr/>
        </p:nvGrpSpPr>
        <p:grpSpPr>
          <a:xfrm>
            <a:off x="2912686" y="6499034"/>
            <a:ext cx="29880" cy="331920"/>
            <a:chOff x="2912686" y="6499034"/>
            <a:chExt cx="29880" cy="33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1">
              <p14:nvContentPartPr>
                <p14:cNvPr id="638" name="Freihand 637">
                  <a:extLst>
                    <a:ext uri="{FF2B5EF4-FFF2-40B4-BE49-F238E27FC236}">
                      <a16:creationId xmlns:a16="http://schemas.microsoft.com/office/drawing/2014/main" id="{BFBDD639-49B1-4D7B-897B-FB85390044E5}"/>
                    </a:ext>
                  </a:extLst>
                </p14:cNvPr>
                <p14:cNvContentPartPr/>
                <p14:nvPr/>
              </p14:nvContentPartPr>
              <p14:xfrm>
                <a:off x="2912686" y="6499034"/>
                <a:ext cx="10440" cy="124560"/>
              </p14:xfrm>
            </p:contentPart>
          </mc:Choice>
          <mc:Fallback xmlns="">
            <p:pic>
              <p:nvPicPr>
                <p:cNvPr id="638" name="Freihand 637">
                  <a:extLst>
                    <a:ext uri="{FF2B5EF4-FFF2-40B4-BE49-F238E27FC236}">
                      <a16:creationId xmlns:a16="http://schemas.microsoft.com/office/drawing/2014/main" id="{BFBDD639-49B1-4D7B-897B-FB85390044E5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2904046" y="6490034"/>
                  <a:ext cx="280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3">
              <p14:nvContentPartPr>
                <p14:cNvPr id="639" name="Freihand 638">
                  <a:extLst>
                    <a:ext uri="{FF2B5EF4-FFF2-40B4-BE49-F238E27FC236}">
                      <a16:creationId xmlns:a16="http://schemas.microsoft.com/office/drawing/2014/main" id="{2E236AC4-65B1-4707-9541-052E7EE53FEB}"/>
                    </a:ext>
                  </a:extLst>
                </p14:cNvPr>
                <p14:cNvContentPartPr/>
                <p14:nvPr/>
              </p14:nvContentPartPr>
              <p14:xfrm>
                <a:off x="2923126" y="6710714"/>
                <a:ext cx="19440" cy="120240"/>
              </p14:xfrm>
            </p:contentPart>
          </mc:Choice>
          <mc:Fallback xmlns="">
            <p:pic>
              <p:nvPicPr>
                <p:cNvPr id="639" name="Freihand 638">
                  <a:extLst>
                    <a:ext uri="{FF2B5EF4-FFF2-40B4-BE49-F238E27FC236}">
                      <a16:creationId xmlns:a16="http://schemas.microsoft.com/office/drawing/2014/main" id="{2E236AC4-65B1-4707-9541-052E7EE53FEB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2914126" y="6701714"/>
                  <a:ext cx="37080" cy="13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5">
            <p14:nvContentPartPr>
              <p14:cNvPr id="643" name="Freihand 642">
                <a:extLst>
                  <a:ext uri="{FF2B5EF4-FFF2-40B4-BE49-F238E27FC236}">
                    <a16:creationId xmlns:a16="http://schemas.microsoft.com/office/drawing/2014/main" id="{D96F0DA0-25A2-4893-9CDB-A9CAAD3C83FB}"/>
                  </a:ext>
                </a:extLst>
              </p14:cNvPr>
              <p14:cNvContentPartPr/>
              <p14:nvPr/>
            </p14:nvContentPartPr>
            <p14:xfrm>
              <a:off x="6580726" y="5065514"/>
              <a:ext cx="851040" cy="65880"/>
            </p14:xfrm>
          </p:contentPart>
        </mc:Choice>
        <mc:Fallback xmlns="">
          <p:pic>
            <p:nvPicPr>
              <p:cNvPr id="643" name="Freihand 642">
                <a:extLst>
                  <a:ext uri="{FF2B5EF4-FFF2-40B4-BE49-F238E27FC236}">
                    <a16:creationId xmlns:a16="http://schemas.microsoft.com/office/drawing/2014/main" id="{D96F0DA0-25A2-4893-9CDB-A9CAAD3C83FB}"/>
                  </a:ext>
                </a:extLst>
              </p:cNvPr>
              <p:cNvPicPr/>
              <p:nvPr/>
            </p:nvPicPr>
            <p:blipFill>
              <a:blip r:embed="rId616"/>
              <a:stretch>
                <a:fillRect/>
              </a:stretch>
            </p:blipFill>
            <p:spPr>
              <a:xfrm>
                <a:off x="6571726" y="5056514"/>
                <a:ext cx="86868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7">
            <p14:nvContentPartPr>
              <p14:cNvPr id="645" name="Freihand 644">
                <a:extLst>
                  <a:ext uri="{FF2B5EF4-FFF2-40B4-BE49-F238E27FC236}">
                    <a16:creationId xmlns:a16="http://schemas.microsoft.com/office/drawing/2014/main" id="{B15D4F67-73C5-4782-A189-B5E4EB8AD0D2}"/>
                  </a:ext>
                </a:extLst>
              </p14:cNvPr>
              <p14:cNvContentPartPr/>
              <p14:nvPr/>
            </p14:nvContentPartPr>
            <p14:xfrm>
              <a:off x="7403686" y="4638914"/>
              <a:ext cx="24120" cy="461880"/>
            </p14:xfrm>
          </p:contentPart>
        </mc:Choice>
        <mc:Fallback xmlns="">
          <p:pic>
            <p:nvPicPr>
              <p:cNvPr id="645" name="Freihand 644">
                <a:extLst>
                  <a:ext uri="{FF2B5EF4-FFF2-40B4-BE49-F238E27FC236}">
                    <a16:creationId xmlns:a16="http://schemas.microsoft.com/office/drawing/2014/main" id="{B15D4F67-73C5-4782-A189-B5E4EB8AD0D2}"/>
                  </a:ext>
                </a:extLst>
              </p:cNvPr>
              <p:cNvPicPr/>
              <p:nvPr/>
            </p:nvPicPr>
            <p:blipFill>
              <a:blip r:embed="rId618"/>
              <a:stretch>
                <a:fillRect/>
              </a:stretch>
            </p:blipFill>
            <p:spPr>
              <a:xfrm>
                <a:off x="7395046" y="4630274"/>
                <a:ext cx="41760" cy="4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9">
            <p14:nvContentPartPr>
              <p14:cNvPr id="646" name="Freihand 645">
                <a:extLst>
                  <a:ext uri="{FF2B5EF4-FFF2-40B4-BE49-F238E27FC236}">
                    <a16:creationId xmlns:a16="http://schemas.microsoft.com/office/drawing/2014/main" id="{B09EAC2F-384B-4989-B1ED-C66F8A1E5734}"/>
                  </a:ext>
                </a:extLst>
              </p14:cNvPr>
              <p14:cNvContentPartPr/>
              <p14:nvPr/>
            </p14:nvContentPartPr>
            <p14:xfrm>
              <a:off x="7419166" y="5088554"/>
              <a:ext cx="1590120" cy="22320"/>
            </p14:xfrm>
          </p:contentPart>
        </mc:Choice>
        <mc:Fallback xmlns="">
          <p:pic>
            <p:nvPicPr>
              <p:cNvPr id="646" name="Freihand 645">
                <a:extLst>
                  <a:ext uri="{FF2B5EF4-FFF2-40B4-BE49-F238E27FC236}">
                    <a16:creationId xmlns:a16="http://schemas.microsoft.com/office/drawing/2014/main" id="{B09EAC2F-384B-4989-B1ED-C66F8A1E5734}"/>
                  </a:ext>
                </a:extLst>
              </p:cNvPr>
              <p:cNvPicPr/>
              <p:nvPr/>
            </p:nvPicPr>
            <p:blipFill>
              <a:blip r:embed="rId620"/>
              <a:stretch>
                <a:fillRect/>
              </a:stretch>
            </p:blipFill>
            <p:spPr>
              <a:xfrm>
                <a:off x="7410526" y="5079554"/>
                <a:ext cx="160776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1">
            <p14:nvContentPartPr>
              <p14:cNvPr id="647" name="Freihand 646">
                <a:extLst>
                  <a:ext uri="{FF2B5EF4-FFF2-40B4-BE49-F238E27FC236}">
                    <a16:creationId xmlns:a16="http://schemas.microsoft.com/office/drawing/2014/main" id="{8FB398D0-C177-4BD5-834F-52F208C89093}"/>
                  </a:ext>
                </a:extLst>
              </p14:cNvPr>
              <p14:cNvContentPartPr/>
              <p14:nvPr/>
            </p14:nvContentPartPr>
            <p14:xfrm>
              <a:off x="9557926" y="5026274"/>
              <a:ext cx="1364400" cy="58680"/>
            </p14:xfrm>
          </p:contentPart>
        </mc:Choice>
        <mc:Fallback xmlns="">
          <p:pic>
            <p:nvPicPr>
              <p:cNvPr id="647" name="Freihand 646">
                <a:extLst>
                  <a:ext uri="{FF2B5EF4-FFF2-40B4-BE49-F238E27FC236}">
                    <a16:creationId xmlns:a16="http://schemas.microsoft.com/office/drawing/2014/main" id="{8FB398D0-C177-4BD5-834F-52F208C89093}"/>
                  </a:ext>
                </a:extLst>
              </p:cNvPr>
              <p:cNvPicPr/>
              <p:nvPr/>
            </p:nvPicPr>
            <p:blipFill>
              <a:blip r:embed="rId622"/>
              <a:stretch>
                <a:fillRect/>
              </a:stretch>
            </p:blipFill>
            <p:spPr>
              <a:xfrm>
                <a:off x="9548926" y="5017274"/>
                <a:ext cx="138204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3">
            <p14:nvContentPartPr>
              <p14:cNvPr id="648" name="Freihand 647">
                <a:extLst>
                  <a:ext uri="{FF2B5EF4-FFF2-40B4-BE49-F238E27FC236}">
                    <a16:creationId xmlns:a16="http://schemas.microsoft.com/office/drawing/2014/main" id="{13589E2C-D13E-40F6-A3A9-4BE9EB80641D}"/>
                  </a:ext>
                </a:extLst>
              </p14:cNvPr>
              <p14:cNvContentPartPr/>
              <p14:nvPr/>
            </p14:nvContentPartPr>
            <p14:xfrm>
              <a:off x="9214846" y="611954"/>
              <a:ext cx="24480" cy="144360"/>
            </p14:xfrm>
          </p:contentPart>
        </mc:Choice>
        <mc:Fallback xmlns="">
          <p:pic>
            <p:nvPicPr>
              <p:cNvPr id="648" name="Freihand 647">
                <a:extLst>
                  <a:ext uri="{FF2B5EF4-FFF2-40B4-BE49-F238E27FC236}">
                    <a16:creationId xmlns:a16="http://schemas.microsoft.com/office/drawing/2014/main" id="{13589E2C-D13E-40F6-A3A9-4BE9EB80641D}"/>
                  </a:ext>
                </a:extLst>
              </p:cNvPr>
              <p:cNvPicPr/>
              <p:nvPr/>
            </p:nvPicPr>
            <p:blipFill>
              <a:blip r:embed="rId624"/>
              <a:stretch>
                <a:fillRect/>
              </a:stretch>
            </p:blipFill>
            <p:spPr>
              <a:xfrm>
                <a:off x="9205846" y="602954"/>
                <a:ext cx="42120" cy="16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52" name="Gruppieren 651">
            <a:extLst>
              <a:ext uri="{FF2B5EF4-FFF2-40B4-BE49-F238E27FC236}">
                <a16:creationId xmlns:a16="http://schemas.microsoft.com/office/drawing/2014/main" id="{3AB7E079-D10D-4ECD-81A7-26297C7258FA}"/>
              </a:ext>
            </a:extLst>
          </p:cNvPr>
          <p:cNvGrpSpPr/>
          <p:nvPr/>
        </p:nvGrpSpPr>
        <p:grpSpPr>
          <a:xfrm>
            <a:off x="9226366" y="902114"/>
            <a:ext cx="30600" cy="334080"/>
            <a:chOff x="9226366" y="902114"/>
            <a:chExt cx="30600" cy="33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5">
              <p14:nvContentPartPr>
                <p14:cNvPr id="649" name="Freihand 648">
                  <a:extLst>
                    <a:ext uri="{FF2B5EF4-FFF2-40B4-BE49-F238E27FC236}">
                      <a16:creationId xmlns:a16="http://schemas.microsoft.com/office/drawing/2014/main" id="{C3C21C3F-F407-4A77-824A-F757FB4F3C7B}"/>
                    </a:ext>
                  </a:extLst>
                </p14:cNvPr>
                <p14:cNvContentPartPr/>
                <p14:nvPr/>
              </p14:nvContentPartPr>
              <p14:xfrm>
                <a:off x="9226366" y="902114"/>
                <a:ext cx="9360" cy="107280"/>
              </p14:xfrm>
            </p:contentPart>
          </mc:Choice>
          <mc:Fallback xmlns="">
            <p:pic>
              <p:nvPicPr>
                <p:cNvPr id="649" name="Freihand 648">
                  <a:extLst>
                    <a:ext uri="{FF2B5EF4-FFF2-40B4-BE49-F238E27FC236}">
                      <a16:creationId xmlns:a16="http://schemas.microsoft.com/office/drawing/2014/main" id="{C3C21C3F-F407-4A77-824A-F757FB4F3C7B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9217726" y="893114"/>
                  <a:ext cx="270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7">
              <p14:nvContentPartPr>
                <p14:cNvPr id="650" name="Freihand 649">
                  <a:extLst>
                    <a:ext uri="{FF2B5EF4-FFF2-40B4-BE49-F238E27FC236}">
                      <a16:creationId xmlns:a16="http://schemas.microsoft.com/office/drawing/2014/main" id="{2E28A2EA-CBE8-4E31-94B3-A3F65FFFAE14}"/>
                    </a:ext>
                  </a:extLst>
                </p14:cNvPr>
                <p14:cNvContentPartPr/>
                <p14:nvPr/>
              </p14:nvContentPartPr>
              <p14:xfrm>
                <a:off x="9248326" y="1104794"/>
                <a:ext cx="8640" cy="131400"/>
              </p14:xfrm>
            </p:contentPart>
          </mc:Choice>
          <mc:Fallback xmlns="">
            <p:pic>
              <p:nvPicPr>
                <p:cNvPr id="650" name="Freihand 649">
                  <a:extLst>
                    <a:ext uri="{FF2B5EF4-FFF2-40B4-BE49-F238E27FC236}">
                      <a16:creationId xmlns:a16="http://schemas.microsoft.com/office/drawing/2014/main" id="{2E28A2EA-CBE8-4E31-94B3-A3F65FFFAE14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9239326" y="1096154"/>
                  <a:ext cx="26280" cy="14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9">
            <p14:nvContentPartPr>
              <p14:cNvPr id="651" name="Freihand 650">
                <a:extLst>
                  <a:ext uri="{FF2B5EF4-FFF2-40B4-BE49-F238E27FC236}">
                    <a16:creationId xmlns:a16="http://schemas.microsoft.com/office/drawing/2014/main" id="{CEEAD775-4FDC-473C-81E8-EC5CF9EFF5B2}"/>
                  </a:ext>
                </a:extLst>
              </p14:cNvPr>
              <p14:cNvContentPartPr/>
              <p14:nvPr/>
            </p14:nvContentPartPr>
            <p14:xfrm>
              <a:off x="9245806" y="1366874"/>
              <a:ext cx="17280" cy="137880"/>
            </p14:xfrm>
          </p:contentPart>
        </mc:Choice>
        <mc:Fallback xmlns="">
          <p:pic>
            <p:nvPicPr>
              <p:cNvPr id="651" name="Freihand 650">
                <a:extLst>
                  <a:ext uri="{FF2B5EF4-FFF2-40B4-BE49-F238E27FC236}">
                    <a16:creationId xmlns:a16="http://schemas.microsoft.com/office/drawing/2014/main" id="{CEEAD775-4FDC-473C-81E8-EC5CF9EFF5B2}"/>
                  </a:ext>
                </a:extLst>
              </p:cNvPr>
              <p:cNvPicPr/>
              <p:nvPr/>
            </p:nvPicPr>
            <p:blipFill>
              <a:blip r:embed="rId630"/>
              <a:stretch>
                <a:fillRect/>
              </a:stretch>
            </p:blipFill>
            <p:spPr>
              <a:xfrm>
                <a:off x="9237166" y="1357874"/>
                <a:ext cx="34920" cy="15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661" name="Gruppieren 660">
            <a:extLst>
              <a:ext uri="{FF2B5EF4-FFF2-40B4-BE49-F238E27FC236}">
                <a16:creationId xmlns:a16="http://schemas.microsoft.com/office/drawing/2014/main" id="{7E2B939F-CFF0-4371-BD29-7D9E3D9DD192}"/>
              </a:ext>
            </a:extLst>
          </p:cNvPr>
          <p:cNvGrpSpPr/>
          <p:nvPr/>
        </p:nvGrpSpPr>
        <p:grpSpPr>
          <a:xfrm>
            <a:off x="9241846" y="1646234"/>
            <a:ext cx="32040" cy="1098000"/>
            <a:chOff x="9241846" y="1646234"/>
            <a:chExt cx="32040" cy="109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1">
              <p14:nvContentPartPr>
                <p14:cNvPr id="653" name="Freihand 652">
                  <a:extLst>
                    <a:ext uri="{FF2B5EF4-FFF2-40B4-BE49-F238E27FC236}">
                      <a16:creationId xmlns:a16="http://schemas.microsoft.com/office/drawing/2014/main" id="{A2B3E48A-5E8B-4FA0-9209-BAC50C6ECC11}"/>
                    </a:ext>
                  </a:extLst>
                </p14:cNvPr>
                <p14:cNvContentPartPr/>
                <p14:nvPr/>
              </p14:nvContentPartPr>
              <p14:xfrm>
                <a:off x="9245806" y="1744154"/>
                <a:ext cx="360" cy="28800"/>
              </p14:xfrm>
            </p:contentPart>
          </mc:Choice>
          <mc:Fallback xmlns="">
            <p:pic>
              <p:nvPicPr>
                <p:cNvPr id="653" name="Freihand 652">
                  <a:extLst>
                    <a:ext uri="{FF2B5EF4-FFF2-40B4-BE49-F238E27FC236}">
                      <a16:creationId xmlns:a16="http://schemas.microsoft.com/office/drawing/2014/main" id="{A2B3E48A-5E8B-4FA0-9209-BAC50C6ECC11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9237166" y="1735514"/>
                  <a:ext cx="180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3">
              <p14:nvContentPartPr>
                <p14:cNvPr id="654" name="Freihand 653">
                  <a:extLst>
                    <a:ext uri="{FF2B5EF4-FFF2-40B4-BE49-F238E27FC236}">
                      <a16:creationId xmlns:a16="http://schemas.microsoft.com/office/drawing/2014/main" id="{EC00470F-5D3C-408C-9611-077628C74C40}"/>
                    </a:ext>
                  </a:extLst>
                </p14:cNvPr>
                <p14:cNvContentPartPr/>
                <p14:nvPr/>
              </p14:nvContentPartPr>
              <p14:xfrm>
                <a:off x="9245806" y="1646234"/>
                <a:ext cx="17280" cy="127080"/>
              </p14:xfrm>
            </p:contentPart>
          </mc:Choice>
          <mc:Fallback xmlns="">
            <p:pic>
              <p:nvPicPr>
                <p:cNvPr id="654" name="Freihand 653">
                  <a:extLst>
                    <a:ext uri="{FF2B5EF4-FFF2-40B4-BE49-F238E27FC236}">
                      <a16:creationId xmlns:a16="http://schemas.microsoft.com/office/drawing/2014/main" id="{EC00470F-5D3C-408C-9611-077628C74C40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9237166" y="1637234"/>
                  <a:ext cx="349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5">
              <p14:nvContentPartPr>
                <p14:cNvPr id="656" name="Freihand 655">
                  <a:extLst>
                    <a:ext uri="{FF2B5EF4-FFF2-40B4-BE49-F238E27FC236}">
                      <a16:creationId xmlns:a16="http://schemas.microsoft.com/office/drawing/2014/main" id="{7B6C1543-506E-4E54-9CFC-CBA987B3EE7C}"/>
                    </a:ext>
                  </a:extLst>
                </p14:cNvPr>
                <p14:cNvContentPartPr/>
                <p14:nvPr/>
              </p14:nvContentPartPr>
              <p14:xfrm>
                <a:off x="9251926" y="1862234"/>
                <a:ext cx="9720" cy="133560"/>
              </p14:xfrm>
            </p:contentPart>
          </mc:Choice>
          <mc:Fallback xmlns="">
            <p:pic>
              <p:nvPicPr>
                <p:cNvPr id="656" name="Freihand 655">
                  <a:extLst>
                    <a:ext uri="{FF2B5EF4-FFF2-40B4-BE49-F238E27FC236}">
                      <a16:creationId xmlns:a16="http://schemas.microsoft.com/office/drawing/2014/main" id="{7B6C1543-506E-4E54-9CFC-CBA987B3EE7C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9243286" y="1853234"/>
                  <a:ext cx="273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7">
              <p14:nvContentPartPr>
                <p14:cNvPr id="657" name="Freihand 656">
                  <a:extLst>
                    <a:ext uri="{FF2B5EF4-FFF2-40B4-BE49-F238E27FC236}">
                      <a16:creationId xmlns:a16="http://schemas.microsoft.com/office/drawing/2014/main" id="{A9CAB646-6DB5-44CD-BC86-804C3DAA775A}"/>
                    </a:ext>
                  </a:extLst>
                </p14:cNvPr>
                <p14:cNvContentPartPr/>
                <p14:nvPr/>
              </p14:nvContentPartPr>
              <p14:xfrm>
                <a:off x="9241846" y="2110994"/>
                <a:ext cx="12960" cy="131400"/>
              </p14:xfrm>
            </p:contentPart>
          </mc:Choice>
          <mc:Fallback xmlns="">
            <p:pic>
              <p:nvPicPr>
                <p:cNvPr id="657" name="Freihand 656">
                  <a:extLst>
                    <a:ext uri="{FF2B5EF4-FFF2-40B4-BE49-F238E27FC236}">
                      <a16:creationId xmlns:a16="http://schemas.microsoft.com/office/drawing/2014/main" id="{A9CAB646-6DB5-44CD-BC86-804C3DAA775A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9233206" y="2101994"/>
                  <a:ext cx="306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9">
              <p14:nvContentPartPr>
                <p14:cNvPr id="658" name="Freihand 657">
                  <a:extLst>
                    <a:ext uri="{FF2B5EF4-FFF2-40B4-BE49-F238E27FC236}">
                      <a16:creationId xmlns:a16="http://schemas.microsoft.com/office/drawing/2014/main" id="{454422AC-7578-4726-A09A-F16FDA291717}"/>
                    </a:ext>
                  </a:extLst>
                </p14:cNvPr>
                <p14:cNvContentPartPr/>
                <p14:nvPr/>
              </p14:nvContentPartPr>
              <p14:xfrm>
                <a:off x="9250126" y="2331314"/>
                <a:ext cx="23760" cy="151920"/>
              </p14:xfrm>
            </p:contentPart>
          </mc:Choice>
          <mc:Fallback xmlns="">
            <p:pic>
              <p:nvPicPr>
                <p:cNvPr id="658" name="Freihand 657">
                  <a:extLst>
                    <a:ext uri="{FF2B5EF4-FFF2-40B4-BE49-F238E27FC236}">
                      <a16:creationId xmlns:a16="http://schemas.microsoft.com/office/drawing/2014/main" id="{454422AC-7578-4726-A09A-F16FDA291717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9241486" y="2322314"/>
                  <a:ext cx="414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1">
              <p14:nvContentPartPr>
                <p14:cNvPr id="659" name="Freihand 658">
                  <a:extLst>
                    <a:ext uri="{FF2B5EF4-FFF2-40B4-BE49-F238E27FC236}">
                      <a16:creationId xmlns:a16="http://schemas.microsoft.com/office/drawing/2014/main" id="{E9C2424A-ECFE-4C39-8B1A-25DDC4F7CDE6}"/>
                    </a:ext>
                  </a:extLst>
                </p14:cNvPr>
                <p14:cNvContentPartPr/>
                <p14:nvPr/>
              </p14:nvContentPartPr>
              <p14:xfrm>
                <a:off x="9241846" y="2604194"/>
                <a:ext cx="9000" cy="140040"/>
              </p14:xfrm>
            </p:contentPart>
          </mc:Choice>
          <mc:Fallback xmlns="">
            <p:pic>
              <p:nvPicPr>
                <p:cNvPr id="659" name="Freihand 658">
                  <a:extLst>
                    <a:ext uri="{FF2B5EF4-FFF2-40B4-BE49-F238E27FC236}">
                      <a16:creationId xmlns:a16="http://schemas.microsoft.com/office/drawing/2014/main" id="{E9C2424A-ECFE-4C39-8B1A-25DDC4F7CDE6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9233206" y="2595194"/>
                  <a:ext cx="26640" cy="15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3">
            <p14:nvContentPartPr>
              <p14:cNvPr id="660" name="Freihand 659">
                <a:extLst>
                  <a:ext uri="{FF2B5EF4-FFF2-40B4-BE49-F238E27FC236}">
                    <a16:creationId xmlns:a16="http://schemas.microsoft.com/office/drawing/2014/main" id="{F9493E64-3F78-4648-A88B-86323978B378}"/>
                  </a:ext>
                </a:extLst>
              </p14:cNvPr>
              <p14:cNvContentPartPr/>
              <p14:nvPr/>
            </p14:nvContentPartPr>
            <p14:xfrm>
              <a:off x="9253726" y="2898674"/>
              <a:ext cx="9720" cy="133560"/>
            </p14:xfrm>
          </p:contentPart>
        </mc:Choice>
        <mc:Fallback xmlns="">
          <p:pic>
            <p:nvPicPr>
              <p:cNvPr id="660" name="Freihand 659">
                <a:extLst>
                  <a:ext uri="{FF2B5EF4-FFF2-40B4-BE49-F238E27FC236}">
                    <a16:creationId xmlns:a16="http://schemas.microsoft.com/office/drawing/2014/main" id="{F9493E64-3F78-4648-A88B-86323978B378}"/>
                  </a:ext>
                </a:extLst>
              </p:cNvPr>
              <p:cNvPicPr/>
              <p:nvPr/>
            </p:nvPicPr>
            <p:blipFill>
              <a:blip r:embed="rId644"/>
              <a:stretch>
                <a:fillRect/>
              </a:stretch>
            </p:blipFill>
            <p:spPr>
              <a:xfrm>
                <a:off x="9244726" y="2889674"/>
                <a:ext cx="27360" cy="15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669" name="Gruppieren 668">
            <a:extLst>
              <a:ext uri="{FF2B5EF4-FFF2-40B4-BE49-F238E27FC236}">
                <a16:creationId xmlns:a16="http://schemas.microsoft.com/office/drawing/2014/main" id="{E54048BD-C7FC-4528-A34F-378719DB3D82}"/>
              </a:ext>
            </a:extLst>
          </p:cNvPr>
          <p:cNvGrpSpPr/>
          <p:nvPr/>
        </p:nvGrpSpPr>
        <p:grpSpPr>
          <a:xfrm>
            <a:off x="9247966" y="3160034"/>
            <a:ext cx="33480" cy="880200"/>
            <a:chOff x="9247966" y="3160034"/>
            <a:chExt cx="33480" cy="88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5">
              <p14:nvContentPartPr>
                <p14:cNvPr id="662" name="Freihand 661">
                  <a:extLst>
                    <a:ext uri="{FF2B5EF4-FFF2-40B4-BE49-F238E27FC236}">
                      <a16:creationId xmlns:a16="http://schemas.microsoft.com/office/drawing/2014/main" id="{C822EB0C-A6D1-48A2-9F04-80C2BB05BCCD}"/>
                    </a:ext>
                  </a:extLst>
                </p14:cNvPr>
                <p14:cNvContentPartPr/>
                <p14:nvPr/>
              </p14:nvContentPartPr>
              <p14:xfrm>
                <a:off x="9247966" y="3160034"/>
                <a:ext cx="6840" cy="118440"/>
              </p14:xfrm>
            </p:contentPart>
          </mc:Choice>
          <mc:Fallback xmlns="">
            <p:pic>
              <p:nvPicPr>
                <p:cNvPr id="662" name="Freihand 661">
                  <a:extLst>
                    <a:ext uri="{FF2B5EF4-FFF2-40B4-BE49-F238E27FC236}">
                      <a16:creationId xmlns:a16="http://schemas.microsoft.com/office/drawing/2014/main" id="{C822EB0C-A6D1-48A2-9F04-80C2BB05BCCD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9238966" y="3151394"/>
                  <a:ext cx="244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7">
              <p14:nvContentPartPr>
                <p14:cNvPr id="663" name="Freihand 662">
                  <a:extLst>
                    <a:ext uri="{FF2B5EF4-FFF2-40B4-BE49-F238E27FC236}">
                      <a16:creationId xmlns:a16="http://schemas.microsoft.com/office/drawing/2014/main" id="{F69F9554-852F-4895-944E-ED15D8D5DEF7}"/>
                    </a:ext>
                  </a:extLst>
                </p14:cNvPr>
                <p14:cNvContentPartPr/>
                <p14:nvPr/>
              </p14:nvContentPartPr>
              <p14:xfrm>
                <a:off x="9264526" y="3400514"/>
                <a:ext cx="8640" cy="133560"/>
              </p14:xfrm>
            </p:contentPart>
          </mc:Choice>
          <mc:Fallback xmlns="">
            <p:pic>
              <p:nvPicPr>
                <p:cNvPr id="663" name="Freihand 662">
                  <a:extLst>
                    <a:ext uri="{FF2B5EF4-FFF2-40B4-BE49-F238E27FC236}">
                      <a16:creationId xmlns:a16="http://schemas.microsoft.com/office/drawing/2014/main" id="{F69F9554-852F-4895-944E-ED15D8D5DEF7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9255886" y="3391514"/>
                  <a:ext cx="262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9">
              <p14:nvContentPartPr>
                <p14:cNvPr id="664" name="Freihand 663">
                  <a:extLst>
                    <a:ext uri="{FF2B5EF4-FFF2-40B4-BE49-F238E27FC236}">
                      <a16:creationId xmlns:a16="http://schemas.microsoft.com/office/drawing/2014/main" id="{6E9DE960-2E83-4B8D-B3FA-04CD83D9A834}"/>
                    </a:ext>
                  </a:extLst>
                </p14:cNvPr>
                <p14:cNvContentPartPr/>
                <p14:nvPr/>
              </p14:nvContentPartPr>
              <p14:xfrm>
                <a:off x="9265246" y="3651434"/>
                <a:ext cx="13320" cy="144360"/>
              </p14:xfrm>
            </p:contentPart>
          </mc:Choice>
          <mc:Fallback xmlns="">
            <p:pic>
              <p:nvPicPr>
                <p:cNvPr id="664" name="Freihand 663">
                  <a:extLst>
                    <a:ext uri="{FF2B5EF4-FFF2-40B4-BE49-F238E27FC236}">
                      <a16:creationId xmlns:a16="http://schemas.microsoft.com/office/drawing/2014/main" id="{6E9DE960-2E83-4B8D-B3FA-04CD83D9A834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9256246" y="3642434"/>
                  <a:ext cx="309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1">
              <p14:nvContentPartPr>
                <p14:cNvPr id="665" name="Freihand 664">
                  <a:extLst>
                    <a:ext uri="{FF2B5EF4-FFF2-40B4-BE49-F238E27FC236}">
                      <a16:creationId xmlns:a16="http://schemas.microsoft.com/office/drawing/2014/main" id="{B72B7AEA-DC2A-45A9-A0DC-099394B7795B}"/>
                    </a:ext>
                  </a:extLst>
                </p14:cNvPr>
                <p14:cNvContentPartPr/>
                <p14:nvPr/>
              </p14:nvContentPartPr>
              <p14:xfrm>
                <a:off x="9269206" y="3913154"/>
                <a:ext cx="12240" cy="127080"/>
              </p14:xfrm>
            </p:contentPart>
          </mc:Choice>
          <mc:Fallback xmlns="">
            <p:pic>
              <p:nvPicPr>
                <p:cNvPr id="665" name="Freihand 664">
                  <a:extLst>
                    <a:ext uri="{FF2B5EF4-FFF2-40B4-BE49-F238E27FC236}">
                      <a16:creationId xmlns:a16="http://schemas.microsoft.com/office/drawing/2014/main" id="{B72B7AEA-DC2A-45A9-A0DC-099394B7795B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9260206" y="3904514"/>
                  <a:ext cx="29880" cy="14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53">
            <p14:nvContentPartPr>
              <p14:cNvPr id="666" name="Freihand 665">
                <a:extLst>
                  <a:ext uri="{FF2B5EF4-FFF2-40B4-BE49-F238E27FC236}">
                    <a16:creationId xmlns:a16="http://schemas.microsoft.com/office/drawing/2014/main" id="{24AE5933-3670-44E5-BABA-778F23FC01FE}"/>
                  </a:ext>
                </a:extLst>
              </p14:cNvPr>
              <p14:cNvContentPartPr/>
              <p14:nvPr/>
            </p14:nvContentPartPr>
            <p14:xfrm>
              <a:off x="9284686" y="4173074"/>
              <a:ext cx="4320" cy="127080"/>
            </p14:xfrm>
          </p:contentPart>
        </mc:Choice>
        <mc:Fallback xmlns="">
          <p:pic>
            <p:nvPicPr>
              <p:cNvPr id="666" name="Freihand 665">
                <a:extLst>
                  <a:ext uri="{FF2B5EF4-FFF2-40B4-BE49-F238E27FC236}">
                    <a16:creationId xmlns:a16="http://schemas.microsoft.com/office/drawing/2014/main" id="{24AE5933-3670-44E5-BABA-778F23FC01FE}"/>
                  </a:ext>
                </a:extLst>
              </p:cNvPr>
              <p:cNvPicPr/>
              <p:nvPr/>
            </p:nvPicPr>
            <p:blipFill>
              <a:blip r:embed="rId654"/>
              <a:stretch>
                <a:fillRect/>
              </a:stretch>
            </p:blipFill>
            <p:spPr>
              <a:xfrm>
                <a:off x="9275686" y="4164074"/>
                <a:ext cx="2196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5">
            <p14:nvContentPartPr>
              <p14:cNvPr id="667" name="Freihand 666">
                <a:extLst>
                  <a:ext uri="{FF2B5EF4-FFF2-40B4-BE49-F238E27FC236}">
                    <a16:creationId xmlns:a16="http://schemas.microsoft.com/office/drawing/2014/main" id="{B51B4318-937B-4C9D-A9FC-12F27FED6A13}"/>
                  </a:ext>
                </a:extLst>
              </p14:cNvPr>
              <p14:cNvContentPartPr/>
              <p14:nvPr/>
            </p14:nvContentPartPr>
            <p14:xfrm>
              <a:off x="9272806" y="4436954"/>
              <a:ext cx="10800" cy="127080"/>
            </p14:xfrm>
          </p:contentPart>
        </mc:Choice>
        <mc:Fallback xmlns="">
          <p:pic>
            <p:nvPicPr>
              <p:cNvPr id="667" name="Freihand 666">
                <a:extLst>
                  <a:ext uri="{FF2B5EF4-FFF2-40B4-BE49-F238E27FC236}">
                    <a16:creationId xmlns:a16="http://schemas.microsoft.com/office/drawing/2014/main" id="{B51B4318-937B-4C9D-A9FC-12F27FED6A13}"/>
                  </a:ext>
                </a:extLst>
              </p:cNvPr>
              <p:cNvPicPr/>
              <p:nvPr/>
            </p:nvPicPr>
            <p:blipFill>
              <a:blip r:embed="rId656"/>
              <a:stretch>
                <a:fillRect/>
              </a:stretch>
            </p:blipFill>
            <p:spPr>
              <a:xfrm>
                <a:off x="9264166" y="4428314"/>
                <a:ext cx="2844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7">
            <p14:nvContentPartPr>
              <p14:cNvPr id="668" name="Freihand 667">
                <a:extLst>
                  <a:ext uri="{FF2B5EF4-FFF2-40B4-BE49-F238E27FC236}">
                    <a16:creationId xmlns:a16="http://schemas.microsoft.com/office/drawing/2014/main" id="{2431A06D-8ED8-45FA-A3CC-49C43675A6D3}"/>
                  </a:ext>
                </a:extLst>
              </p14:cNvPr>
              <p14:cNvContentPartPr/>
              <p14:nvPr/>
            </p14:nvContentPartPr>
            <p14:xfrm>
              <a:off x="9284686" y="4695794"/>
              <a:ext cx="11160" cy="69120"/>
            </p14:xfrm>
          </p:contentPart>
        </mc:Choice>
        <mc:Fallback xmlns="">
          <p:pic>
            <p:nvPicPr>
              <p:cNvPr id="668" name="Freihand 667">
                <a:extLst>
                  <a:ext uri="{FF2B5EF4-FFF2-40B4-BE49-F238E27FC236}">
                    <a16:creationId xmlns:a16="http://schemas.microsoft.com/office/drawing/2014/main" id="{2431A06D-8ED8-45FA-A3CC-49C43675A6D3}"/>
                  </a:ext>
                </a:extLst>
              </p:cNvPr>
              <p:cNvPicPr/>
              <p:nvPr/>
            </p:nvPicPr>
            <p:blipFill>
              <a:blip r:embed="rId658"/>
              <a:stretch>
                <a:fillRect/>
              </a:stretch>
            </p:blipFill>
            <p:spPr>
              <a:xfrm>
                <a:off x="9275686" y="4686794"/>
                <a:ext cx="2880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9">
            <p14:nvContentPartPr>
              <p14:cNvPr id="670" name="Freihand 669">
                <a:extLst>
                  <a:ext uri="{FF2B5EF4-FFF2-40B4-BE49-F238E27FC236}">
                    <a16:creationId xmlns:a16="http://schemas.microsoft.com/office/drawing/2014/main" id="{BF94A0FA-2BBE-49B1-ACC8-25C8EE3CDEE6}"/>
                  </a:ext>
                </a:extLst>
              </p14:cNvPr>
              <p14:cNvContentPartPr/>
              <p14:nvPr/>
            </p14:nvContentPartPr>
            <p14:xfrm>
              <a:off x="9300886" y="6486074"/>
              <a:ext cx="8640" cy="109440"/>
            </p14:xfrm>
          </p:contentPart>
        </mc:Choice>
        <mc:Fallback xmlns="">
          <p:pic>
            <p:nvPicPr>
              <p:cNvPr id="670" name="Freihand 669">
                <a:extLst>
                  <a:ext uri="{FF2B5EF4-FFF2-40B4-BE49-F238E27FC236}">
                    <a16:creationId xmlns:a16="http://schemas.microsoft.com/office/drawing/2014/main" id="{BF94A0FA-2BBE-49B1-ACC8-25C8EE3CDEE6}"/>
                  </a:ext>
                </a:extLst>
              </p:cNvPr>
              <p:cNvPicPr/>
              <p:nvPr/>
            </p:nvPicPr>
            <p:blipFill>
              <a:blip r:embed="rId660"/>
              <a:stretch>
                <a:fillRect/>
              </a:stretch>
            </p:blipFill>
            <p:spPr>
              <a:xfrm>
                <a:off x="9292246" y="6477074"/>
                <a:ext cx="262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1">
            <p14:nvContentPartPr>
              <p14:cNvPr id="671" name="Freihand 670">
                <a:extLst>
                  <a:ext uri="{FF2B5EF4-FFF2-40B4-BE49-F238E27FC236}">
                    <a16:creationId xmlns:a16="http://schemas.microsoft.com/office/drawing/2014/main" id="{6CA720AB-D285-4F87-A7DB-F8745F0C692C}"/>
                  </a:ext>
                </a:extLst>
              </p14:cNvPr>
              <p14:cNvContentPartPr/>
              <p14:nvPr/>
            </p14:nvContentPartPr>
            <p14:xfrm>
              <a:off x="9304126" y="6710714"/>
              <a:ext cx="16200" cy="111600"/>
            </p14:xfrm>
          </p:contentPart>
        </mc:Choice>
        <mc:Fallback xmlns="">
          <p:pic>
            <p:nvPicPr>
              <p:cNvPr id="671" name="Freihand 670">
                <a:extLst>
                  <a:ext uri="{FF2B5EF4-FFF2-40B4-BE49-F238E27FC236}">
                    <a16:creationId xmlns:a16="http://schemas.microsoft.com/office/drawing/2014/main" id="{6CA720AB-D285-4F87-A7DB-F8745F0C692C}"/>
                  </a:ext>
                </a:extLst>
              </p:cNvPr>
              <p:cNvPicPr/>
              <p:nvPr/>
            </p:nvPicPr>
            <p:blipFill>
              <a:blip r:embed="rId662"/>
              <a:stretch>
                <a:fillRect/>
              </a:stretch>
            </p:blipFill>
            <p:spPr>
              <a:xfrm>
                <a:off x="9295126" y="6701714"/>
                <a:ext cx="3384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3">
            <p14:nvContentPartPr>
              <p14:cNvPr id="672" name="Freihand 671">
                <a:extLst>
                  <a:ext uri="{FF2B5EF4-FFF2-40B4-BE49-F238E27FC236}">
                    <a16:creationId xmlns:a16="http://schemas.microsoft.com/office/drawing/2014/main" id="{48C153A4-4606-49EF-8B74-B88C950DA98E}"/>
                  </a:ext>
                </a:extLst>
              </p14:cNvPr>
              <p14:cNvContentPartPr/>
              <p14:nvPr/>
            </p14:nvContentPartPr>
            <p14:xfrm>
              <a:off x="672851" y="152685"/>
              <a:ext cx="32040" cy="281520"/>
            </p14:xfrm>
          </p:contentPart>
        </mc:Choice>
        <mc:Fallback xmlns="">
          <p:pic>
            <p:nvPicPr>
              <p:cNvPr id="672" name="Freihand 671">
                <a:extLst>
                  <a:ext uri="{FF2B5EF4-FFF2-40B4-BE49-F238E27FC236}">
                    <a16:creationId xmlns:a16="http://schemas.microsoft.com/office/drawing/2014/main" id="{48C153A4-4606-49EF-8B74-B88C950DA98E}"/>
                  </a:ext>
                </a:extLst>
              </p:cNvPr>
              <p:cNvPicPr/>
              <p:nvPr/>
            </p:nvPicPr>
            <p:blipFill>
              <a:blip r:embed="rId664"/>
              <a:stretch>
                <a:fillRect/>
              </a:stretch>
            </p:blipFill>
            <p:spPr>
              <a:xfrm>
                <a:off x="663851" y="144045"/>
                <a:ext cx="49680" cy="29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92" name="Gruppieren 691">
            <a:extLst>
              <a:ext uri="{FF2B5EF4-FFF2-40B4-BE49-F238E27FC236}">
                <a16:creationId xmlns:a16="http://schemas.microsoft.com/office/drawing/2014/main" id="{A14F456E-96A1-44DB-8CC7-727EF13489F6}"/>
              </a:ext>
            </a:extLst>
          </p:cNvPr>
          <p:cNvGrpSpPr/>
          <p:nvPr/>
        </p:nvGrpSpPr>
        <p:grpSpPr>
          <a:xfrm>
            <a:off x="761411" y="187605"/>
            <a:ext cx="925920" cy="253440"/>
            <a:chOff x="606166" y="670634"/>
            <a:chExt cx="925920" cy="25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5">
              <p14:nvContentPartPr>
                <p14:cNvPr id="681" name="Freihand 680">
                  <a:extLst>
                    <a:ext uri="{FF2B5EF4-FFF2-40B4-BE49-F238E27FC236}">
                      <a16:creationId xmlns:a16="http://schemas.microsoft.com/office/drawing/2014/main" id="{F1B725F1-65CC-45F9-8C43-75F55D1BE797}"/>
                    </a:ext>
                  </a:extLst>
                </p14:cNvPr>
                <p14:cNvContentPartPr/>
                <p14:nvPr/>
              </p14:nvContentPartPr>
              <p14:xfrm>
                <a:off x="606166" y="779714"/>
                <a:ext cx="126000" cy="144360"/>
              </p14:xfrm>
            </p:contentPart>
          </mc:Choice>
          <mc:Fallback xmlns="">
            <p:pic>
              <p:nvPicPr>
                <p:cNvPr id="681" name="Freihand 680">
                  <a:extLst>
                    <a:ext uri="{FF2B5EF4-FFF2-40B4-BE49-F238E27FC236}">
                      <a16:creationId xmlns:a16="http://schemas.microsoft.com/office/drawing/2014/main" id="{F1B725F1-65CC-45F9-8C43-75F55D1BE797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597526" y="771074"/>
                  <a:ext cx="1436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7">
              <p14:nvContentPartPr>
                <p14:cNvPr id="682" name="Freihand 681">
                  <a:extLst>
                    <a:ext uri="{FF2B5EF4-FFF2-40B4-BE49-F238E27FC236}">
                      <a16:creationId xmlns:a16="http://schemas.microsoft.com/office/drawing/2014/main" id="{23E8F806-AA6F-441F-95F1-14C3BB6CC572}"/>
                    </a:ext>
                  </a:extLst>
                </p14:cNvPr>
                <p14:cNvContentPartPr/>
                <p14:nvPr/>
              </p14:nvContentPartPr>
              <p14:xfrm>
                <a:off x="800566" y="670634"/>
                <a:ext cx="20880" cy="238320"/>
              </p14:xfrm>
            </p:contentPart>
          </mc:Choice>
          <mc:Fallback xmlns="">
            <p:pic>
              <p:nvPicPr>
                <p:cNvPr id="682" name="Freihand 681">
                  <a:extLst>
                    <a:ext uri="{FF2B5EF4-FFF2-40B4-BE49-F238E27FC236}">
                      <a16:creationId xmlns:a16="http://schemas.microsoft.com/office/drawing/2014/main" id="{23E8F806-AA6F-441F-95F1-14C3BB6CC572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791926" y="661994"/>
                  <a:ext cx="385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9">
              <p14:nvContentPartPr>
                <p14:cNvPr id="683" name="Freihand 682">
                  <a:extLst>
                    <a:ext uri="{FF2B5EF4-FFF2-40B4-BE49-F238E27FC236}">
                      <a16:creationId xmlns:a16="http://schemas.microsoft.com/office/drawing/2014/main" id="{B04C9B78-ECFF-4A6C-96F4-3C1F60621FD8}"/>
                    </a:ext>
                  </a:extLst>
                </p14:cNvPr>
                <p14:cNvContentPartPr/>
                <p14:nvPr/>
              </p14:nvContentPartPr>
              <p14:xfrm>
                <a:off x="761326" y="753074"/>
                <a:ext cx="98640" cy="11880"/>
              </p14:xfrm>
            </p:contentPart>
          </mc:Choice>
          <mc:Fallback xmlns="">
            <p:pic>
              <p:nvPicPr>
                <p:cNvPr id="683" name="Freihand 682">
                  <a:extLst>
                    <a:ext uri="{FF2B5EF4-FFF2-40B4-BE49-F238E27FC236}">
                      <a16:creationId xmlns:a16="http://schemas.microsoft.com/office/drawing/2014/main" id="{B04C9B78-ECFF-4A6C-96F4-3C1F60621FD8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752686" y="744434"/>
                  <a:ext cx="1162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1">
              <p14:nvContentPartPr>
                <p14:cNvPr id="685" name="Freihand 684">
                  <a:extLst>
                    <a:ext uri="{FF2B5EF4-FFF2-40B4-BE49-F238E27FC236}">
                      <a16:creationId xmlns:a16="http://schemas.microsoft.com/office/drawing/2014/main" id="{4EAC7BEF-2E13-4682-BB20-8725F14D9757}"/>
                    </a:ext>
                  </a:extLst>
                </p14:cNvPr>
                <p14:cNvContentPartPr/>
                <p14:nvPr/>
              </p14:nvContentPartPr>
              <p14:xfrm>
                <a:off x="866806" y="788354"/>
                <a:ext cx="144000" cy="131760"/>
              </p14:xfrm>
            </p:contentPart>
          </mc:Choice>
          <mc:Fallback xmlns="">
            <p:pic>
              <p:nvPicPr>
                <p:cNvPr id="685" name="Freihand 684">
                  <a:extLst>
                    <a:ext uri="{FF2B5EF4-FFF2-40B4-BE49-F238E27FC236}">
                      <a16:creationId xmlns:a16="http://schemas.microsoft.com/office/drawing/2014/main" id="{4EAC7BEF-2E13-4682-BB20-8725F14D9757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857806" y="779714"/>
                  <a:ext cx="1616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3">
              <p14:nvContentPartPr>
                <p14:cNvPr id="686" name="Freihand 685">
                  <a:extLst>
                    <a:ext uri="{FF2B5EF4-FFF2-40B4-BE49-F238E27FC236}">
                      <a16:creationId xmlns:a16="http://schemas.microsoft.com/office/drawing/2014/main" id="{991B4928-5FB7-4302-A005-A97BB5F5CDD6}"/>
                    </a:ext>
                  </a:extLst>
                </p14:cNvPr>
                <p14:cNvContentPartPr/>
                <p14:nvPr/>
              </p14:nvContentPartPr>
              <p14:xfrm>
                <a:off x="1010086" y="794834"/>
                <a:ext cx="109080" cy="105840"/>
              </p14:xfrm>
            </p:contentPart>
          </mc:Choice>
          <mc:Fallback xmlns="">
            <p:pic>
              <p:nvPicPr>
                <p:cNvPr id="686" name="Freihand 685">
                  <a:extLst>
                    <a:ext uri="{FF2B5EF4-FFF2-40B4-BE49-F238E27FC236}">
                      <a16:creationId xmlns:a16="http://schemas.microsoft.com/office/drawing/2014/main" id="{991B4928-5FB7-4302-A005-A97BB5F5CDD6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1001446" y="785834"/>
                  <a:ext cx="1267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5">
              <p14:nvContentPartPr>
                <p14:cNvPr id="687" name="Freihand 686">
                  <a:extLst>
                    <a:ext uri="{FF2B5EF4-FFF2-40B4-BE49-F238E27FC236}">
                      <a16:creationId xmlns:a16="http://schemas.microsoft.com/office/drawing/2014/main" id="{38004AA9-3A2E-4E4C-ACBB-F3B96E3085B6}"/>
                    </a:ext>
                  </a:extLst>
                </p14:cNvPr>
                <p14:cNvContentPartPr/>
                <p14:nvPr/>
              </p14:nvContentPartPr>
              <p14:xfrm>
                <a:off x="1137886" y="772154"/>
                <a:ext cx="129960" cy="136800"/>
              </p14:xfrm>
            </p:contentPart>
          </mc:Choice>
          <mc:Fallback xmlns="">
            <p:pic>
              <p:nvPicPr>
                <p:cNvPr id="687" name="Freihand 686">
                  <a:extLst>
                    <a:ext uri="{FF2B5EF4-FFF2-40B4-BE49-F238E27FC236}">
                      <a16:creationId xmlns:a16="http://schemas.microsoft.com/office/drawing/2014/main" id="{38004AA9-3A2E-4E4C-ACBB-F3B96E3085B6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1129246" y="763514"/>
                  <a:ext cx="1476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7">
              <p14:nvContentPartPr>
                <p14:cNvPr id="689" name="Freihand 688">
                  <a:extLst>
                    <a:ext uri="{FF2B5EF4-FFF2-40B4-BE49-F238E27FC236}">
                      <a16:creationId xmlns:a16="http://schemas.microsoft.com/office/drawing/2014/main" id="{A6A1BFD8-2FEA-4001-8B7B-7984733EB883}"/>
                    </a:ext>
                  </a:extLst>
                </p14:cNvPr>
                <p14:cNvContentPartPr/>
                <p14:nvPr/>
              </p14:nvContentPartPr>
              <p14:xfrm>
                <a:off x="1308886" y="771434"/>
                <a:ext cx="120600" cy="134640"/>
              </p14:xfrm>
            </p:contentPart>
          </mc:Choice>
          <mc:Fallback xmlns="">
            <p:pic>
              <p:nvPicPr>
                <p:cNvPr id="689" name="Freihand 688">
                  <a:extLst>
                    <a:ext uri="{FF2B5EF4-FFF2-40B4-BE49-F238E27FC236}">
                      <a16:creationId xmlns:a16="http://schemas.microsoft.com/office/drawing/2014/main" id="{A6A1BFD8-2FEA-4001-8B7B-7984733EB883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1299886" y="762794"/>
                  <a:ext cx="1382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9">
              <p14:nvContentPartPr>
                <p14:cNvPr id="690" name="Freihand 689">
                  <a:extLst>
                    <a:ext uri="{FF2B5EF4-FFF2-40B4-BE49-F238E27FC236}">
                      <a16:creationId xmlns:a16="http://schemas.microsoft.com/office/drawing/2014/main" id="{92B14456-69AF-43A8-8C3E-0BD5D0A03D38}"/>
                    </a:ext>
                  </a:extLst>
                </p14:cNvPr>
                <p14:cNvContentPartPr/>
                <p14:nvPr/>
              </p14:nvContentPartPr>
              <p14:xfrm>
                <a:off x="1471966" y="677114"/>
                <a:ext cx="24840" cy="220320"/>
              </p14:xfrm>
            </p:contentPart>
          </mc:Choice>
          <mc:Fallback xmlns="">
            <p:pic>
              <p:nvPicPr>
                <p:cNvPr id="690" name="Freihand 689">
                  <a:extLst>
                    <a:ext uri="{FF2B5EF4-FFF2-40B4-BE49-F238E27FC236}">
                      <a16:creationId xmlns:a16="http://schemas.microsoft.com/office/drawing/2014/main" id="{92B14456-69AF-43A8-8C3E-0BD5D0A03D38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1462966" y="668474"/>
                  <a:ext cx="424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1">
              <p14:nvContentPartPr>
                <p14:cNvPr id="691" name="Freihand 690">
                  <a:extLst>
                    <a:ext uri="{FF2B5EF4-FFF2-40B4-BE49-F238E27FC236}">
                      <a16:creationId xmlns:a16="http://schemas.microsoft.com/office/drawing/2014/main" id="{D9768DB2-F498-49C7-9F1A-C162E491D55B}"/>
                    </a:ext>
                  </a:extLst>
                </p14:cNvPr>
                <p14:cNvContentPartPr/>
                <p14:nvPr/>
              </p14:nvContentPartPr>
              <p14:xfrm>
                <a:off x="1417606" y="766754"/>
                <a:ext cx="114480" cy="13320"/>
              </p14:xfrm>
            </p:contentPart>
          </mc:Choice>
          <mc:Fallback xmlns="">
            <p:pic>
              <p:nvPicPr>
                <p:cNvPr id="691" name="Freihand 690">
                  <a:extLst>
                    <a:ext uri="{FF2B5EF4-FFF2-40B4-BE49-F238E27FC236}">
                      <a16:creationId xmlns:a16="http://schemas.microsoft.com/office/drawing/2014/main" id="{D9768DB2-F498-49C7-9F1A-C162E491D55B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1408606" y="757754"/>
                  <a:ext cx="13212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1" name="Gruppieren 700">
            <a:extLst>
              <a:ext uri="{FF2B5EF4-FFF2-40B4-BE49-F238E27FC236}">
                <a16:creationId xmlns:a16="http://schemas.microsoft.com/office/drawing/2014/main" id="{8C923217-3880-4D74-9BE7-4CC57941A9AC}"/>
              </a:ext>
            </a:extLst>
          </p:cNvPr>
          <p:cNvGrpSpPr/>
          <p:nvPr/>
        </p:nvGrpSpPr>
        <p:grpSpPr>
          <a:xfrm>
            <a:off x="4980721" y="100596"/>
            <a:ext cx="667800" cy="276120"/>
            <a:chOff x="4730326" y="144674"/>
            <a:chExt cx="667800" cy="27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3">
              <p14:nvContentPartPr>
                <p14:cNvPr id="693" name="Freihand 692">
                  <a:extLst>
                    <a:ext uri="{FF2B5EF4-FFF2-40B4-BE49-F238E27FC236}">
                      <a16:creationId xmlns:a16="http://schemas.microsoft.com/office/drawing/2014/main" id="{110CD9D7-5CD6-44A9-993F-C2F884212AC5}"/>
                    </a:ext>
                  </a:extLst>
                </p14:cNvPr>
                <p14:cNvContentPartPr/>
                <p14:nvPr/>
              </p14:nvContentPartPr>
              <p14:xfrm>
                <a:off x="4773166" y="164474"/>
                <a:ext cx="20880" cy="236160"/>
              </p14:xfrm>
            </p:contentPart>
          </mc:Choice>
          <mc:Fallback xmlns="">
            <p:pic>
              <p:nvPicPr>
                <p:cNvPr id="693" name="Freihand 692">
                  <a:extLst>
                    <a:ext uri="{FF2B5EF4-FFF2-40B4-BE49-F238E27FC236}">
                      <a16:creationId xmlns:a16="http://schemas.microsoft.com/office/drawing/2014/main" id="{110CD9D7-5CD6-44A9-993F-C2F884212AC5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4764166" y="155474"/>
                  <a:ext cx="385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5">
              <p14:nvContentPartPr>
                <p14:cNvPr id="694" name="Freihand 693">
                  <a:extLst>
                    <a:ext uri="{FF2B5EF4-FFF2-40B4-BE49-F238E27FC236}">
                      <a16:creationId xmlns:a16="http://schemas.microsoft.com/office/drawing/2014/main" id="{A22AE16A-7FFB-40B8-AFB6-456709B0A9F3}"/>
                    </a:ext>
                  </a:extLst>
                </p14:cNvPr>
                <p14:cNvContentPartPr/>
                <p14:nvPr/>
              </p14:nvContentPartPr>
              <p14:xfrm>
                <a:off x="4730326" y="150434"/>
                <a:ext cx="225720" cy="270360"/>
              </p14:xfrm>
            </p:contentPart>
          </mc:Choice>
          <mc:Fallback xmlns="">
            <p:pic>
              <p:nvPicPr>
                <p:cNvPr id="694" name="Freihand 693">
                  <a:extLst>
                    <a:ext uri="{FF2B5EF4-FFF2-40B4-BE49-F238E27FC236}">
                      <a16:creationId xmlns:a16="http://schemas.microsoft.com/office/drawing/2014/main" id="{A22AE16A-7FFB-40B8-AFB6-456709B0A9F3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4721686" y="141794"/>
                  <a:ext cx="2433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7">
              <p14:nvContentPartPr>
                <p14:cNvPr id="695" name="Freihand 694">
                  <a:extLst>
                    <a:ext uri="{FF2B5EF4-FFF2-40B4-BE49-F238E27FC236}">
                      <a16:creationId xmlns:a16="http://schemas.microsoft.com/office/drawing/2014/main" id="{95485FD0-179B-4E96-BA35-456A9AD89C86}"/>
                    </a:ext>
                  </a:extLst>
                </p14:cNvPr>
                <p14:cNvContentPartPr/>
                <p14:nvPr/>
              </p14:nvContentPartPr>
              <p14:xfrm>
                <a:off x="5005726" y="144674"/>
                <a:ext cx="147960" cy="246960"/>
              </p14:xfrm>
            </p:contentPart>
          </mc:Choice>
          <mc:Fallback xmlns="">
            <p:pic>
              <p:nvPicPr>
                <p:cNvPr id="695" name="Freihand 694">
                  <a:extLst>
                    <a:ext uri="{FF2B5EF4-FFF2-40B4-BE49-F238E27FC236}">
                      <a16:creationId xmlns:a16="http://schemas.microsoft.com/office/drawing/2014/main" id="{95485FD0-179B-4E96-BA35-456A9AD89C86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4997086" y="136034"/>
                  <a:ext cx="1656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9">
              <p14:nvContentPartPr>
                <p14:cNvPr id="699" name="Freihand 698">
                  <a:extLst>
                    <a:ext uri="{FF2B5EF4-FFF2-40B4-BE49-F238E27FC236}">
                      <a16:creationId xmlns:a16="http://schemas.microsoft.com/office/drawing/2014/main" id="{1F0FDEBC-8EED-449C-B34B-597DEDCDB312}"/>
                    </a:ext>
                  </a:extLst>
                </p14:cNvPr>
                <p14:cNvContentPartPr/>
                <p14:nvPr/>
              </p14:nvContentPartPr>
              <p14:xfrm>
                <a:off x="5214886" y="168434"/>
                <a:ext cx="148320" cy="221040"/>
              </p14:xfrm>
            </p:contentPart>
          </mc:Choice>
          <mc:Fallback xmlns="">
            <p:pic>
              <p:nvPicPr>
                <p:cNvPr id="699" name="Freihand 698">
                  <a:extLst>
                    <a:ext uri="{FF2B5EF4-FFF2-40B4-BE49-F238E27FC236}">
                      <a16:creationId xmlns:a16="http://schemas.microsoft.com/office/drawing/2014/main" id="{1F0FDEBC-8EED-449C-B34B-597DEDCDB312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5206246" y="159794"/>
                  <a:ext cx="1659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1">
              <p14:nvContentPartPr>
                <p14:cNvPr id="700" name="Freihand 699">
                  <a:extLst>
                    <a:ext uri="{FF2B5EF4-FFF2-40B4-BE49-F238E27FC236}">
                      <a16:creationId xmlns:a16="http://schemas.microsoft.com/office/drawing/2014/main" id="{16F80A53-87DC-49BB-B435-BE6CBFD164CC}"/>
                    </a:ext>
                  </a:extLst>
                </p14:cNvPr>
                <p14:cNvContentPartPr/>
                <p14:nvPr/>
              </p14:nvContentPartPr>
              <p14:xfrm>
                <a:off x="5217046" y="282194"/>
                <a:ext cx="181080" cy="29520"/>
              </p14:xfrm>
            </p:contentPart>
          </mc:Choice>
          <mc:Fallback xmlns="">
            <p:pic>
              <p:nvPicPr>
                <p:cNvPr id="700" name="Freihand 699">
                  <a:extLst>
                    <a:ext uri="{FF2B5EF4-FFF2-40B4-BE49-F238E27FC236}">
                      <a16:creationId xmlns:a16="http://schemas.microsoft.com/office/drawing/2014/main" id="{16F80A53-87DC-49BB-B435-BE6CBFD164CC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5208046" y="273554"/>
                  <a:ext cx="198720" cy="4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5" name="Gruppieren 714">
            <a:extLst>
              <a:ext uri="{FF2B5EF4-FFF2-40B4-BE49-F238E27FC236}">
                <a16:creationId xmlns:a16="http://schemas.microsoft.com/office/drawing/2014/main" id="{1E519458-1D51-4A40-9111-F3B5BFBCB526}"/>
              </a:ext>
            </a:extLst>
          </p:cNvPr>
          <p:cNvGrpSpPr/>
          <p:nvPr/>
        </p:nvGrpSpPr>
        <p:grpSpPr>
          <a:xfrm>
            <a:off x="9804166" y="142154"/>
            <a:ext cx="990000" cy="251640"/>
            <a:chOff x="9804166" y="142154"/>
            <a:chExt cx="990000" cy="25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3">
              <p14:nvContentPartPr>
                <p14:cNvPr id="702" name="Freihand 701">
                  <a:extLst>
                    <a:ext uri="{FF2B5EF4-FFF2-40B4-BE49-F238E27FC236}">
                      <a16:creationId xmlns:a16="http://schemas.microsoft.com/office/drawing/2014/main" id="{44C8DC01-B37E-4AB2-BF67-3D3622026B76}"/>
                    </a:ext>
                  </a:extLst>
                </p14:cNvPr>
                <p14:cNvContentPartPr/>
                <p14:nvPr/>
              </p14:nvContentPartPr>
              <p14:xfrm>
                <a:off x="9804166" y="151154"/>
                <a:ext cx="19800" cy="242640"/>
              </p14:xfrm>
            </p:contentPart>
          </mc:Choice>
          <mc:Fallback xmlns="">
            <p:pic>
              <p:nvPicPr>
                <p:cNvPr id="702" name="Freihand 701">
                  <a:extLst>
                    <a:ext uri="{FF2B5EF4-FFF2-40B4-BE49-F238E27FC236}">
                      <a16:creationId xmlns:a16="http://schemas.microsoft.com/office/drawing/2014/main" id="{44C8DC01-B37E-4AB2-BF67-3D3622026B76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9795526" y="142154"/>
                  <a:ext cx="374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5">
              <p14:nvContentPartPr>
                <p14:cNvPr id="703" name="Freihand 702">
                  <a:extLst>
                    <a:ext uri="{FF2B5EF4-FFF2-40B4-BE49-F238E27FC236}">
                      <a16:creationId xmlns:a16="http://schemas.microsoft.com/office/drawing/2014/main" id="{47987DF0-C39C-4D1A-828C-27ECE280E37F}"/>
                    </a:ext>
                  </a:extLst>
                </p14:cNvPr>
                <p14:cNvContentPartPr/>
                <p14:nvPr/>
              </p14:nvContentPartPr>
              <p14:xfrm>
                <a:off x="9893806" y="258074"/>
                <a:ext cx="124920" cy="120600"/>
              </p14:xfrm>
            </p:contentPart>
          </mc:Choice>
          <mc:Fallback xmlns="">
            <p:pic>
              <p:nvPicPr>
                <p:cNvPr id="703" name="Freihand 702">
                  <a:extLst>
                    <a:ext uri="{FF2B5EF4-FFF2-40B4-BE49-F238E27FC236}">
                      <a16:creationId xmlns:a16="http://schemas.microsoft.com/office/drawing/2014/main" id="{47987DF0-C39C-4D1A-828C-27ECE280E37F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9884806" y="249434"/>
                  <a:ext cx="1425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7">
              <p14:nvContentPartPr>
                <p14:cNvPr id="705" name="Freihand 704">
                  <a:extLst>
                    <a:ext uri="{FF2B5EF4-FFF2-40B4-BE49-F238E27FC236}">
                      <a16:creationId xmlns:a16="http://schemas.microsoft.com/office/drawing/2014/main" id="{9C0A67D2-A5C3-4C90-8866-4FB2A942A107}"/>
                    </a:ext>
                  </a:extLst>
                </p14:cNvPr>
                <p14:cNvContentPartPr/>
                <p14:nvPr/>
              </p14:nvContentPartPr>
              <p14:xfrm>
                <a:off x="10072006" y="142154"/>
                <a:ext cx="15840" cy="243720"/>
              </p14:xfrm>
            </p:contentPart>
          </mc:Choice>
          <mc:Fallback xmlns="">
            <p:pic>
              <p:nvPicPr>
                <p:cNvPr id="705" name="Freihand 704">
                  <a:extLst>
                    <a:ext uri="{FF2B5EF4-FFF2-40B4-BE49-F238E27FC236}">
                      <a16:creationId xmlns:a16="http://schemas.microsoft.com/office/drawing/2014/main" id="{9C0A67D2-A5C3-4C90-8866-4FB2A942A107}"/>
                    </a:ext>
                  </a:extLst>
                </p:cNvPr>
                <p:cNvPicPr/>
                <p:nvPr/>
              </p:nvPicPr>
              <p:blipFill>
                <a:blip r:embed="rId698"/>
                <a:stretch>
                  <a:fillRect/>
                </a:stretch>
              </p:blipFill>
              <p:spPr>
                <a:xfrm>
                  <a:off x="10063366" y="133514"/>
                  <a:ext cx="334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9">
              <p14:nvContentPartPr>
                <p14:cNvPr id="706" name="Freihand 705">
                  <a:extLst>
                    <a:ext uri="{FF2B5EF4-FFF2-40B4-BE49-F238E27FC236}">
                      <a16:creationId xmlns:a16="http://schemas.microsoft.com/office/drawing/2014/main" id="{7A53C7C8-6E18-4475-9C72-EFD6E346124E}"/>
                    </a:ext>
                  </a:extLst>
                </p14:cNvPr>
                <p14:cNvContentPartPr/>
                <p14:nvPr/>
              </p14:nvContentPartPr>
              <p14:xfrm>
                <a:off x="10033486" y="216674"/>
                <a:ext cx="109080" cy="7560"/>
              </p14:xfrm>
            </p:contentPart>
          </mc:Choice>
          <mc:Fallback xmlns="">
            <p:pic>
              <p:nvPicPr>
                <p:cNvPr id="706" name="Freihand 705">
                  <a:extLst>
                    <a:ext uri="{FF2B5EF4-FFF2-40B4-BE49-F238E27FC236}">
                      <a16:creationId xmlns:a16="http://schemas.microsoft.com/office/drawing/2014/main" id="{7A53C7C8-6E18-4475-9C72-EFD6E346124E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10024486" y="208034"/>
                  <a:ext cx="1267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1">
              <p14:nvContentPartPr>
                <p14:cNvPr id="707" name="Freihand 706">
                  <a:extLst>
                    <a:ext uri="{FF2B5EF4-FFF2-40B4-BE49-F238E27FC236}">
                      <a16:creationId xmlns:a16="http://schemas.microsoft.com/office/drawing/2014/main" id="{7070CDE2-08FD-4C66-87CE-1BF1E3BD1FE1}"/>
                    </a:ext>
                  </a:extLst>
                </p14:cNvPr>
                <p14:cNvContentPartPr/>
                <p14:nvPr/>
              </p14:nvContentPartPr>
              <p14:xfrm>
                <a:off x="10140766" y="271394"/>
                <a:ext cx="98280" cy="113760"/>
              </p14:xfrm>
            </p:contentPart>
          </mc:Choice>
          <mc:Fallback xmlns="">
            <p:pic>
              <p:nvPicPr>
                <p:cNvPr id="707" name="Freihand 706">
                  <a:extLst>
                    <a:ext uri="{FF2B5EF4-FFF2-40B4-BE49-F238E27FC236}">
                      <a16:creationId xmlns:a16="http://schemas.microsoft.com/office/drawing/2014/main" id="{7070CDE2-08FD-4C66-87CE-1BF1E3BD1FE1}"/>
                    </a:ext>
                  </a:extLst>
                </p:cNvPr>
                <p:cNvPicPr/>
                <p:nvPr/>
              </p:nvPicPr>
              <p:blipFill>
                <a:blip r:embed="rId702"/>
                <a:stretch>
                  <a:fillRect/>
                </a:stretch>
              </p:blipFill>
              <p:spPr>
                <a:xfrm>
                  <a:off x="10132126" y="262394"/>
                  <a:ext cx="1159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3">
              <p14:nvContentPartPr>
                <p14:cNvPr id="709" name="Freihand 708">
                  <a:extLst>
                    <a:ext uri="{FF2B5EF4-FFF2-40B4-BE49-F238E27FC236}">
                      <a16:creationId xmlns:a16="http://schemas.microsoft.com/office/drawing/2014/main" id="{B15BEFB1-3B35-4EDD-9718-0E87ACF316FD}"/>
                    </a:ext>
                  </a:extLst>
                </p14:cNvPr>
                <p14:cNvContentPartPr/>
                <p14:nvPr/>
              </p14:nvContentPartPr>
              <p14:xfrm>
                <a:off x="10231126" y="272834"/>
                <a:ext cx="116640" cy="99360"/>
              </p14:xfrm>
            </p:contentPart>
          </mc:Choice>
          <mc:Fallback xmlns="">
            <p:pic>
              <p:nvPicPr>
                <p:cNvPr id="709" name="Freihand 708">
                  <a:extLst>
                    <a:ext uri="{FF2B5EF4-FFF2-40B4-BE49-F238E27FC236}">
                      <a16:creationId xmlns:a16="http://schemas.microsoft.com/office/drawing/2014/main" id="{B15BEFB1-3B35-4EDD-9718-0E87ACF316FD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10222486" y="263834"/>
                  <a:ext cx="1342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5">
              <p14:nvContentPartPr>
                <p14:cNvPr id="710" name="Freihand 709">
                  <a:extLst>
                    <a:ext uri="{FF2B5EF4-FFF2-40B4-BE49-F238E27FC236}">
                      <a16:creationId xmlns:a16="http://schemas.microsoft.com/office/drawing/2014/main" id="{7242175B-9ADB-42D6-84A4-C82C6C17244F}"/>
                    </a:ext>
                  </a:extLst>
                </p14:cNvPr>
                <p14:cNvContentPartPr/>
                <p14:nvPr/>
              </p14:nvContentPartPr>
              <p14:xfrm>
                <a:off x="10367206" y="282554"/>
                <a:ext cx="23400" cy="107640"/>
              </p14:xfrm>
            </p:contentPart>
          </mc:Choice>
          <mc:Fallback xmlns="">
            <p:pic>
              <p:nvPicPr>
                <p:cNvPr id="710" name="Freihand 709">
                  <a:extLst>
                    <a:ext uri="{FF2B5EF4-FFF2-40B4-BE49-F238E27FC236}">
                      <a16:creationId xmlns:a16="http://schemas.microsoft.com/office/drawing/2014/main" id="{7242175B-9ADB-42D6-84A4-C82C6C17244F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10358206" y="273914"/>
                  <a:ext cx="410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7">
              <p14:nvContentPartPr>
                <p14:cNvPr id="711" name="Freihand 710">
                  <a:extLst>
                    <a:ext uri="{FF2B5EF4-FFF2-40B4-BE49-F238E27FC236}">
                      <a16:creationId xmlns:a16="http://schemas.microsoft.com/office/drawing/2014/main" id="{BC9C04F5-AA9E-472D-9563-57902A40A67C}"/>
                    </a:ext>
                  </a:extLst>
                </p14:cNvPr>
                <p14:cNvContentPartPr/>
                <p14:nvPr/>
              </p14:nvContentPartPr>
              <p14:xfrm>
                <a:off x="10432726" y="267074"/>
                <a:ext cx="132480" cy="107640"/>
              </p14:xfrm>
            </p:contentPart>
          </mc:Choice>
          <mc:Fallback xmlns="">
            <p:pic>
              <p:nvPicPr>
                <p:cNvPr id="711" name="Freihand 710">
                  <a:extLst>
                    <a:ext uri="{FF2B5EF4-FFF2-40B4-BE49-F238E27FC236}">
                      <a16:creationId xmlns:a16="http://schemas.microsoft.com/office/drawing/2014/main" id="{BC9C04F5-AA9E-472D-9563-57902A40A67C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10424086" y="258074"/>
                  <a:ext cx="1501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9">
              <p14:nvContentPartPr>
                <p14:cNvPr id="712" name="Freihand 711">
                  <a:extLst>
                    <a:ext uri="{FF2B5EF4-FFF2-40B4-BE49-F238E27FC236}">
                      <a16:creationId xmlns:a16="http://schemas.microsoft.com/office/drawing/2014/main" id="{97C93501-7B28-49C6-B68D-0B39584603A7}"/>
                    </a:ext>
                  </a:extLst>
                </p14:cNvPr>
                <p14:cNvContentPartPr/>
                <p14:nvPr/>
              </p14:nvContentPartPr>
              <p14:xfrm>
                <a:off x="10598326" y="249074"/>
                <a:ext cx="110520" cy="128160"/>
              </p14:xfrm>
            </p:contentPart>
          </mc:Choice>
          <mc:Fallback xmlns="">
            <p:pic>
              <p:nvPicPr>
                <p:cNvPr id="712" name="Freihand 711">
                  <a:extLst>
                    <a:ext uri="{FF2B5EF4-FFF2-40B4-BE49-F238E27FC236}">
                      <a16:creationId xmlns:a16="http://schemas.microsoft.com/office/drawing/2014/main" id="{97C93501-7B28-49C6-B68D-0B39584603A7}"/>
                    </a:ext>
                  </a:extLst>
                </p:cNvPr>
                <p:cNvPicPr/>
                <p:nvPr/>
              </p:nvPicPr>
              <p:blipFill>
                <a:blip r:embed="rId710"/>
                <a:stretch>
                  <a:fillRect/>
                </a:stretch>
              </p:blipFill>
              <p:spPr>
                <a:xfrm>
                  <a:off x="10589326" y="240434"/>
                  <a:ext cx="1281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1">
              <p14:nvContentPartPr>
                <p14:cNvPr id="713" name="Freihand 712">
                  <a:extLst>
                    <a:ext uri="{FF2B5EF4-FFF2-40B4-BE49-F238E27FC236}">
                      <a16:creationId xmlns:a16="http://schemas.microsoft.com/office/drawing/2014/main" id="{18F20F1A-7B88-4413-9A60-9D8941EDF37C}"/>
                    </a:ext>
                  </a:extLst>
                </p14:cNvPr>
                <p14:cNvContentPartPr/>
                <p14:nvPr/>
              </p14:nvContentPartPr>
              <p14:xfrm>
                <a:off x="10740166" y="149354"/>
                <a:ext cx="34920" cy="211320"/>
              </p14:xfrm>
            </p:contentPart>
          </mc:Choice>
          <mc:Fallback xmlns="">
            <p:pic>
              <p:nvPicPr>
                <p:cNvPr id="713" name="Freihand 712">
                  <a:extLst>
                    <a:ext uri="{FF2B5EF4-FFF2-40B4-BE49-F238E27FC236}">
                      <a16:creationId xmlns:a16="http://schemas.microsoft.com/office/drawing/2014/main" id="{18F20F1A-7B88-4413-9A60-9D8941EDF37C}"/>
                    </a:ext>
                  </a:extLst>
                </p:cNvPr>
                <p:cNvPicPr/>
                <p:nvPr/>
              </p:nvPicPr>
              <p:blipFill>
                <a:blip r:embed="rId712"/>
                <a:stretch>
                  <a:fillRect/>
                </a:stretch>
              </p:blipFill>
              <p:spPr>
                <a:xfrm>
                  <a:off x="10731166" y="140354"/>
                  <a:ext cx="525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3">
              <p14:nvContentPartPr>
                <p14:cNvPr id="714" name="Freihand 713">
                  <a:extLst>
                    <a:ext uri="{FF2B5EF4-FFF2-40B4-BE49-F238E27FC236}">
                      <a16:creationId xmlns:a16="http://schemas.microsoft.com/office/drawing/2014/main" id="{76DE028C-D821-41F8-A723-45261CA14827}"/>
                    </a:ext>
                  </a:extLst>
                </p14:cNvPr>
                <p14:cNvContentPartPr/>
                <p14:nvPr/>
              </p14:nvContentPartPr>
              <p14:xfrm>
                <a:off x="10720006" y="217034"/>
                <a:ext cx="74160" cy="14400"/>
              </p14:xfrm>
            </p:contentPart>
          </mc:Choice>
          <mc:Fallback xmlns="">
            <p:pic>
              <p:nvPicPr>
                <p:cNvPr id="714" name="Freihand 713">
                  <a:extLst>
                    <a:ext uri="{FF2B5EF4-FFF2-40B4-BE49-F238E27FC236}">
                      <a16:creationId xmlns:a16="http://schemas.microsoft.com/office/drawing/2014/main" id="{76DE028C-D821-41F8-A723-45261CA14827}"/>
                    </a:ext>
                  </a:extLst>
                </p:cNvPr>
                <p:cNvPicPr/>
                <p:nvPr/>
              </p:nvPicPr>
              <p:blipFill>
                <a:blip r:embed="rId714"/>
                <a:stretch>
                  <a:fillRect/>
                </a:stretch>
              </p:blipFill>
              <p:spPr>
                <a:xfrm>
                  <a:off x="10711006" y="208394"/>
                  <a:ext cx="9180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3" name="Gruppieren 722">
            <a:extLst>
              <a:ext uri="{FF2B5EF4-FFF2-40B4-BE49-F238E27FC236}">
                <a16:creationId xmlns:a16="http://schemas.microsoft.com/office/drawing/2014/main" id="{86F6618B-BFFB-4F2F-A417-F60F6A731A67}"/>
              </a:ext>
            </a:extLst>
          </p:cNvPr>
          <p:cNvGrpSpPr/>
          <p:nvPr/>
        </p:nvGrpSpPr>
        <p:grpSpPr>
          <a:xfrm>
            <a:off x="3066046" y="4233914"/>
            <a:ext cx="119520" cy="486000"/>
            <a:chOff x="3066046" y="4233914"/>
            <a:chExt cx="119520" cy="48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5">
              <p14:nvContentPartPr>
                <p14:cNvPr id="717" name="Freihand 716">
                  <a:extLst>
                    <a:ext uri="{FF2B5EF4-FFF2-40B4-BE49-F238E27FC236}">
                      <a16:creationId xmlns:a16="http://schemas.microsoft.com/office/drawing/2014/main" id="{11C6E316-DF5D-4910-A486-C071337F44A4}"/>
                    </a:ext>
                  </a:extLst>
                </p14:cNvPr>
                <p14:cNvContentPartPr/>
                <p14:nvPr/>
              </p14:nvContentPartPr>
              <p14:xfrm>
                <a:off x="3066046" y="4639994"/>
                <a:ext cx="13320" cy="79920"/>
              </p14:xfrm>
            </p:contentPart>
          </mc:Choice>
          <mc:Fallback xmlns="">
            <p:pic>
              <p:nvPicPr>
                <p:cNvPr id="717" name="Freihand 716">
                  <a:extLst>
                    <a:ext uri="{FF2B5EF4-FFF2-40B4-BE49-F238E27FC236}">
                      <a16:creationId xmlns:a16="http://schemas.microsoft.com/office/drawing/2014/main" id="{11C6E316-DF5D-4910-A486-C071337F44A4}"/>
                    </a:ext>
                  </a:extLst>
                </p:cNvPr>
                <p:cNvPicPr/>
                <p:nvPr/>
              </p:nvPicPr>
              <p:blipFill>
                <a:blip r:embed="rId716"/>
                <a:stretch>
                  <a:fillRect/>
                </a:stretch>
              </p:blipFill>
              <p:spPr>
                <a:xfrm>
                  <a:off x="3057406" y="4630994"/>
                  <a:ext cx="309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7">
              <p14:nvContentPartPr>
                <p14:cNvPr id="718" name="Freihand 717">
                  <a:extLst>
                    <a:ext uri="{FF2B5EF4-FFF2-40B4-BE49-F238E27FC236}">
                      <a16:creationId xmlns:a16="http://schemas.microsoft.com/office/drawing/2014/main" id="{24EAF5CF-2F02-468E-AA4A-2446FFC0540E}"/>
                    </a:ext>
                  </a:extLst>
                </p14:cNvPr>
                <p14:cNvContentPartPr/>
                <p14:nvPr/>
              </p14:nvContentPartPr>
              <p14:xfrm>
                <a:off x="3112846" y="4439114"/>
                <a:ext cx="20520" cy="98640"/>
              </p14:xfrm>
            </p:contentPart>
          </mc:Choice>
          <mc:Fallback xmlns="">
            <p:pic>
              <p:nvPicPr>
                <p:cNvPr id="718" name="Freihand 717">
                  <a:extLst>
                    <a:ext uri="{FF2B5EF4-FFF2-40B4-BE49-F238E27FC236}">
                      <a16:creationId xmlns:a16="http://schemas.microsoft.com/office/drawing/2014/main" id="{24EAF5CF-2F02-468E-AA4A-2446FFC0540E}"/>
                    </a:ext>
                  </a:extLst>
                </p:cNvPr>
                <p:cNvPicPr/>
                <p:nvPr/>
              </p:nvPicPr>
              <p:blipFill>
                <a:blip r:embed="rId718"/>
                <a:stretch>
                  <a:fillRect/>
                </a:stretch>
              </p:blipFill>
              <p:spPr>
                <a:xfrm>
                  <a:off x="3103846" y="4430474"/>
                  <a:ext cx="381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9">
              <p14:nvContentPartPr>
                <p14:cNvPr id="719" name="Freihand 718">
                  <a:extLst>
                    <a:ext uri="{FF2B5EF4-FFF2-40B4-BE49-F238E27FC236}">
                      <a16:creationId xmlns:a16="http://schemas.microsoft.com/office/drawing/2014/main" id="{40225530-20A2-4449-898D-133AD76FE83A}"/>
                    </a:ext>
                  </a:extLst>
                </p14:cNvPr>
                <p14:cNvContentPartPr/>
                <p14:nvPr/>
              </p14:nvContentPartPr>
              <p14:xfrm>
                <a:off x="3167206" y="4233914"/>
                <a:ext cx="18360" cy="76680"/>
              </p14:xfrm>
            </p:contentPart>
          </mc:Choice>
          <mc:Fallback xmlns="">
            <p:pic>
              <p:nvPicPr>
                <p:cNvPr id="719" name="Freihand 718">
                  <a:extLst>
                    <a:ext uri="{FF2B5EF4-FFF2-40B4-BE49-F238E27FC236}">
                      <a16:creationId xmlns:a16="http://schemas.microsoft.com/office/drawing/2014/main" id="{40225530-20A2-4449-898D-133AD76FE83A}"/>
                    </a:ext>
                  </a:extLst>
                </p:cNvPr>
                <p:cNvPicPr/>
                <p:nvPr/>
              </p:nvPicPr>
              <p:blipFill>
                <a:blip r:embed="rId720"/>
                <a:stretch>
                  <a:fillRect/>
                </a:stretch>
              </p:blipFill>
              <p:spPr>
                <a:xfrm>
                  <a:off x="3158206" y="4225274"/>
                  <a:ext cx="3600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4" name="Gruppieren 733">
            <a:extLst>
              <a:ext uri="{FF2B5EF4-FFF2-40B4-BE49-F238E27FC236}">
                <a16:creationId xmlns:a16="http://schemas.microsoft.com/office/drawing/2014/main" id="{21DE023A-074C-4B44-BF21-5CCBF73EBF69}"/>
              </a:ext>
            </a:extLst>
          </p:cNvPr>
          <p:cNvGrpSpPr/>
          <p:nvPr/>
        </p:nvGrpSpPr>
        <p:grpSpPr>
          <a:xfrm>
            <a:off x="3240646" y="2370554"/>
            <a:ext cx="613440" cy="1686960"/>
            <a:chOff x="3240646" y="2370554"/>
            <a:chExt cx="613440" cy="168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1">
              <p14:nvContentPartPr>
                <p14:cNvPr id="720" name="Freihand 719">
                  <a:extLst>
                    <a:ext uri="{FF2B5EF4-FFF2-40B4-BE49-F238E27FC236}">
                      <a16:creationId xmlns:a16="http://schemas.microsoft.com/office/drawing/2014/main" id="{755CFEBA-EC8D-4059-8F5C-11C1CBB5A7E9}"/>
                    </a:ext>
                  </a:extLst>
                </p14:cNvPr>
                <p14:cNvContentPartPr/>
                <p14:nvPr/>
              </p14:nvContentPartPr>
              <p14:xfrm>
                <a:off x="3240646" y="4011434"/>
                <a:ext cx="15840" cy="46080"/>
              </p14:xfrm>
            </p:contentPart>
          </mc:Choice>
          <mc:Fallback xmlns="">
            <p:pic>
              <p:nvPicPr>
                <p:cNvPr id="720" name="Freihand 719">
                  <a:extLst>
                    <a:ext uri="{FF2B5EF4-FFF2-40B4-BE49-F238E27FC236}">
                      <a16:creationId xmlns:a16="http://schemas.microsoft.com/office/drawing/2014/main" id="{755CFEBA-EC8D-4059-8F5C-11C1CBB5A7E9}"/>
                    </a:ext>
                  </a:extLst>
                </p:cNvPr>
                <p:cNvPicPr/>
                <p:nvPr/>
              </p:nvPicPr>
              <p:blipFill>
                <a:blip r:embed="rId722"/>
                <a:stretch>
                  <a:fillRect/>
                </a:stretch>
              </p:blipFill>
              <p:spPr>
                <a:xfrm>
                  <a:off x="3232006" y="4002794"/>
                  <a:ext cx="334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3">
              <p14:nvContentPartPr>
                <p14:cNvPr id="721" name="Freihand 720">
                  <a:extLst>
                    <a:ext uri="{FF2B5EF4-FFF2-40B4-BE49-F238E27FC236}">
                      <a16:creationId xmlns:a16="http://schemas.microsoft.com/office/drawing/2014/main" id="{2907BB88-E998-49E3-899F-4021EDE383ED}"/>
                    </a:ext>
                  </a:extLst>
                </p14:cNvPr>
                <p14:cNvContentPartPr/>
                <p14:nvPr/>
              </p14:nvContentPartPr>
              <p14:xfrm>
                <a:off x="3314446" y="3850154"/>
                <a:ext cx="8280" cy="70200"/>
              </p14:xfrm>
            </p:contentPart>
          </mc:Choice>
          <mc:Fallback xmlns="">
            <p:pic>
              <p:nvPicPr>
                <p:cNvPr id="721" name="Freihand 720">
                  <a:extLst>
                    <a:ext uri="{FF2B5EF4-FFF2-40B4-BE49-F238E27FC236}">
                      <a16:creationId xmlns:a16="http://schemas.microsoft.com/office/drawing/2014/main" id="{2907BB88-E998-49E3-899F-4021EDE383ED}"/>
                    </a:ext>
                  </a:extLst>
                </p:cNvPr>
                <p:cNvPicPr/>
                <p:nvPr/>
              </p:nvPicPr>
              <p:blipFill>
                <a:blip r:embed="rId724"/>
                <a:stretch>
                  <a:fillRect/>
                </a:stretch>
              </p:blipFill>
              <p:spPr>
                <a:xfrm>
                  <a:off x="3305806" y="3841154"/>
                  <a:ext cx="259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5">
              <p14:nvContentPartPr>
                <p14:cNvPr id="724" name="Freihand 723">
                  <a:extLst>
                    <a:ext uri="{FF2B5EF4-FFF2-40B4-BE49-F238E27FC236}">
                      <a16:creationId xmlns:a16="http://schemas.microsoft.com/office/drawing/2014/main" id="{F1DA4705-32AF-4A7C-9926-D14CE8001962}"/>
                    </a:ext>
                  </a:extLst>
                </p14:cNvPr>
                <p14:cNvContentPartPr/>
                <p14:nvPr/>
              </p14:nvContentPartPr>
              <p14:xfrm>
                <a:off x="3368806" y="3684194"/>
                <a:ext cx="11880" cy="57240"/>
              </p14:xfrm>
            </p:contentPart>
          </mc:Choice>
          <mc:Fallback xmlns="">
            <p:pic>
              <p:nvPicPr>
                <p:cNvPr id="724" name="Freihand 723">
                  <a:extLst>
                    <a:ext uri="{FF2B5EF4-FFF2-40B4-BE49-F238E27FC236}">
                      <a16:creationId xmlns:a16="http://schemas.microsoft.com/office/drawing/2014/main" id="{F1DA4705-32AF-4A7C-9926-D14CE8001962}"/>
                    </a:ext>
                  </a:extLst>
                </p:cNvPr>
                <p:cNvPicPr/>
                <p:nvPr/>
              </p:nvPicPr>
              <p:blipFill>
                <a:blip r:embed="rId726"/>
                <a:stretch>
                  <a:fillRect/>
                </a:stretch>
              </p:blipFill>
              <p:spPr>
                <a:xfrm>
                  <a:off x="3359806" y="3675194"/>
                  <a:ext cx="295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7">
              <p14:nvContentPartPr>
                <p14:cNvPr id="725" name="Freihand 724">
                  <a:extLst>
                    <a:ext uri="{FF2B5EF4-FFF2-40B4-BE49-F238E27FC236}">
                      <a16:creationId xmlns:a16="http://schemas.microsoft.com/office/drawing/2014/main" id="{454813E3-DA83-4CCC-B6D9-D10EDF5D192F}"/>
                    </a:ext>
                  </a:extLst>
                </p14:cNvPr>
                <p14:cNvContentPartPr/>
                <p14:nvPr/>
              </p14:nvContentPartPr>
              <p14:xfrm>
                <a:off x="3423166" y="3516074"/>
                <a:ext cx="27360" cy="70200"/>
              </p14:xfrm>
            </p:contentPart>
          </mc:Choice>
          <mc:Fallback xmlns="">
            <p:pic>
              <p:nvPicPr>
                <p:cNvPr id="725" name="Freihand 724">
                  <a:extLst>
                    <a:ext uri="{FF2B5EF4-FFF2-40B4-BE49-F238E27FC236}">
                      <a16:creationId xmlns:a16="http://schemas.microsoft.com/office/drawing/2014/main" id="{454813E3-DA83-4CCC-B6D9-D10EDF5D192F}"/>
                    </a:ext>
                  </a:extLst>
                </p:cNvPr>
                <p:cNvPicPr/>
                <p:nvPr/>
              </p:nvPicPr>
              <p:blipFill>
                <a:blip r:embed="rId728"/>
                <a:stretch>
                  <a:fillRect/>
                </a:stretch>
              </p:blipFill>
              <p:spPr>
                <a:xfrm>
                  <a:off x="3414166" y="3507434"/>
                  <a:ext cx="45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9">
              <p14:nvContentPartPr>
                <p14:cNvPr id="727" name="Freihand 726">
                  <a:extLst>
                    <a:ext uri="{FF2B5EF4-FFF2-40B4-BE49-F238E27FC236}">
                      <a16:creationId xmlns:a16="http://schemas.microsoft.com/office/drawing/2014/main" id="{BEEAA5BA-A47E-4148-9B6F-6EFD0255BD6E}"/>
                    </a:ext>
                  </a:extLst>
                </p14:cNvPr>
                <p14:cNvContentPartPr/>
                <p14:nvPr/>
              </p14:nvContentPartPr>
              <p14:xfrm>
                <a:off x="3477526" y="3361274"/>
                <a:ext cx="19800" cy="74520"/>
              </p14:xfrm>
            </p:contentPart>
          </mc:Choice>
          <mc:Fallback xmlns="">
            <p:pic>
              <p:nvPicPr>
                <p:cNvPr id="727" name="Freihand 726">
                  <a:extLst>
                    <a:ext uri="{FF2B5EF4-FFF2-40B4-BE49-F238E27FC236}">
                      <a16:creationId xmlns:a16="http://schemas.microsoft.com/office/drawing/2014/main" id="{BEEAA5BA-A47E-4148-9B6F-6EFD0255BD6E}"/>
                    </a:ext>
                  </a:extLst>
                </p:cNvPr>
                <p:cNvPicPr/>
                <p:nvPr/>
              </p:nvPicPr>
              <p:blipFill>
                <a:blip r:embed="rId730"/>
                <a:stretch>
                  <a:fillRect/>
                </a:stretch>
              </p:blipFill>
              <p:spPr>
                <a:xfrm>
                  <a:off x="3468526" y="3352274"/>
                  <a:ext cx="374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1">
              <p14:nvContentPartPr>
                <p14:cNvPr id="728" name="Freihand 727">
                  <a:extLst>
                    <a:ext uri="{FF2B5EF4-FFF2-40B4-BE49-F238E27FC236}">
                      <a16:creationId xmlns:a16="http://schemas.microsoft.com/office/drawing/2014/main" id="{174352E0-52C3-4B28-8154-F2750F009050}"/>
                    </a:ext>
                  </a:extLst>
                </p14:cNvPr>
                <p14:cNvContentPartPr/>
                <p14:nvPr/>
              </p14:nvContentPartPr>
              <p14:xfrm>
                <a:off x="3543406" y="3147434"/>
                <a:ext cx="19800" cy="85320"/>
              </p14:xfrm>
            </p:contentPart>
          </mc:Choice>
          <mc:Fallback xmlns="">
            <p:pic>
              <p:nvPicPr>
                <p:cNvPr id="728" name="Freihand 727">
                  <a:extLst>
                    <a:ext uri="{FF2B5EF4-FFF2-40B4-BE49-F238E27FC236}">
                      <a16:creationId xmlns:a16="http://schemas.microsoft.com/office/drawing/2014/main" id="{174352E0-52C3-4B28-8154-F2750F009050}"/>
                    </a:ext>
                  </a:extLst>
                </p:cNvPr>
                <p:cNvPicPr/>
                <p:nvPr/>
              </p:nvPicPr>
              <p:blipFill>
                <a:blip r:embed="rId732"/>
                <a:stretch>
                  <a:fillRect/>
                </a:stretch>
              </p:blipFill>
              <p:spPr>
                <a:xfrm>
                  <a:off x="3534406" y="3138434"/>
                  <a:ext cx="374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3">
              <p14:nvContentPartPr>
                <p14:cNvPr id="729" name="Freihand 728">
                  <a:extLst>
                    <a:ext uri="{FF2B5EF4-FFF2-40B4-BE49-F238E27FC236}">
                      <a16:creationId xmlns:a16="http://schemas.microsoft.com/office/drawing/2014/main" id="{6AF9C733-30D0-40E8-9825-F1808B4951F8}"/>
                    </a:ext>
                  </a:extLst>
                </p14:cNvPr>
                <p14:cNvContentPartPr/>
                <p14:nvPr/>
              </p14:nvContentPartPr>
              <p14:xfrm>
                <a:off x="3605326" y="2970674"/>
                <a:ext cx="23760" cy="102960"/>
              </p14:xfrm>
            </p:contentPart>
          </mc:Choice>
          <mc:Fallback xmlns="">
            <p:pic>
              <p:nvPicPr>
                <p:cNvPr id="729" name="Freihand 728">
                  <a:extLst>
                    <a:ext uri="{FF2B5EF4-FFF2-40B4-BE49-F238E27FC236}">
                      <a16:creationId xmlns:a16="http://schemas.microsoft.com/office/drawing/2014/main" id="{6AF9C733-30D0-40E8-9825-F1808B4951F8}"/>
                    </a:ext>
                  </a:extLst>
                </p:cNvPr>
                <p:cNvPicPr/>
                <p:nvPr/>
              </p:nvPicPr>
              <p:blipFill>
                <a:blip r:embed="rId734"/>
                <a:stretch>
                  <a:fillRect/>
                </a:stretch>
              </p:blipFill>
              <p:spPr>
                <a:xfrm>
                  <a:off x="3596686" y="2961674"/>
                  <a:ext cx="41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5">
              <p14:nvContentPartPr>
                <p14:cNvPr id="730" name="Freihand 729">
                  <a:extLst>
                    <a:ext uri="{FF2B5EF4-FFF2-40B4-BE49-F238E27FC236}">
                      <a16:creationId xmlns:a16="http://schemas.microsoft.com/office/drawing/2014/main" id="{9F394D34-5CA0-43CB-905B-0BE676135696}"/>
                    </a:ext>
                  </a:extLst>
                </p14:cNvPr>
                <p14:cNvContentPartPr/>
                <p14:nvPr/>
              </p14:nvContentPartPr>
              <p14:xfrm>
                <a:off x="3659686" y="2818034"/>
                <a:ext cx="23760" cy="72360"/>
              </p14:xfrm>
            </p:contentPart>
          </mc:Choice>
          <mc:Fallback xmlns="">
            <p:pic>
              <p:nvPicPr>
                <p:cNvPr id="730" name="Freihand 729">
                  <a:extLst>
                    <a:ext uri="{FF2B5EF4-FFF2-40B4-BE49-F238E27FC236}">
                      <a16:creationId xmlns:a16="http://schemas.microsoft.com/office/drawing/2014/main" id="{9F394D34-5CA0-43CB-905B-0BE676135696}"/>
                    </a:ext>
                  </a:extLst>
                </p:cNvPr>
                <p:cNvPicPr/>
                <p:nvPr/>
              </p:nvPicPr>
              <p:blipFill>
                <a:blip r:embed="rId736"/>
                <a:stretch>
                  <a:fillRect/>
                </a:stretch>
              </p:blipFill>
              <p:spPr>
                <a:xfrm>
                  <a:off x="3651046" y="2809034"/>
                  <a:ext cx="414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7">
              <p14:nvContentPartPr>
                <p14:cNvPr id="731" name="Freihand 730">
                  <a:extLst>
                    <a:ext uri="{FF2B5EF4-FFF2-40B4-BE49-F238E27FC236}">
                      <a16:creationId xmlns:a16="http://schemas.microsoft.com/office/drawing/2014/main" id="{9A6B1088-68DA-44F4-8D01-5267E0EF35D7}"/>
                    </a:ext>
                  </a:extLst>
                </p14:cNvPr>
                <p14:cNvContentPartPr/>
                <p14:nvPr/>
              </p14:nvContentPartPr>
              <p14:xfrm>
                <a:off x="3706126" y="2662874"/>
                <a:ext cx="27720" cy="74520"/>
              </p14:xfrm>
            </p:contentPart>
          </mc:Choice>
          <mc:Fallback xmlns="">
            <p:pic>
              <p:nvPicPr>
                <p:cNvPr id="731" name="Freihand 730">
                  <a:extLst>
                    <a:ext uri="{FF2B5EF4-FFF2-40B4-BE49-F238E27FC236}">
                      <a16:creationId xmlns:a16="http://schemas.microsoft.com/office/drawing/2014/main" id="{9A6B1088-68DA-44F4-8D01-5267E0EF35D7}"/>
                    </a:ext>
                  </a:extLst>
                </p:cNvPr>
                <p:cNvPicPr/>
                <p:nvPr/>
              </p:nvPicPr>
              <p:blipFill>
                <a:blip r:embed="rId738"/>
                <a:stretch>
                  <a:fillRect/>
                </a:stretch>
              </p:blipFill>
              <p:spPr>
                <a:xfrm>
                  <a:off x="3697486" y="2654234"/>
                  <a:ext cx="453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9">
              <p14:nvContentPartPr>
                <p14:cNvPr id="732" name="Freihand 731">
                  <a:extLst>
                    <a:ext uri="{FF2B5EF4-FFF2-40B4-BE49-F238E27FC236}">
                      <a16:creationId xmlns:a16="http://schemas.microsoft.com/office/drawing/2014/main" id="{82BB0564-1BDB-4E2D-96D9-3B0E5C77D181}"/>
                    </a:ext>
                  </a:extLst>
                </p14:cNvPr>
                <p14:cNvContentPartPr/>
                <p14:nvPr/>
              </p14:nvContentPartPr>
              <p14:xfrm>
                <a:off x="3764446" y="2538674"/>
                <a:ext cx="15840" cy="39600"/>
              </p14:xfrm>
            </p:contentPart>
          </mc:Choice>
          <mc:Fallback xmlns="">
            <p:pic>
              <p:nvPicPr>
                <p:cNvPr id="732" name="Freihand 731">
                  <a:extLst>
                    <a:ext uri="{FF2B5EF4-FFF2-40B4-BE49-F238E27FC236}">
                      <a16:creationId xmlns:a16="http://schemas.microsoft.com/office/drawing/2014/main" id="{82BB0564-1BDB-4E2D-96D9-3B0E5C77D181}"/>
                    </a:ext>
                  </a:extLst>
                </p:cNvPr>
                <p:cNvPicPr/>
                <p:nvPr/>
              </p:nvPicPr>
              <p:blipFill>
                <a:blip r:embed="rId740"/>
                <a:stretch>
                  <a:fillRect/>
                </a:stretch>
              </p:blipFill>
              <p:spPr>
                <a:xfrm>
                  <a:off x="3755446" y="2529674"/>
                  <a:ext cx="334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1">
              <p14:nvContentPartPr>
                <p14:cNvPr id="733" name="Freihand 732">
                  <a:extLst>
                    <a:ext uri="{FF2B5EF4-FFF2-40B4-BE49-F238E27FC236}">
                      <a16:creationId xmlns:a16="http://schemas.microsoft.com/office/drawing/2014/main" id="{A501DD65-477E-4204-ACD9-68A2B2CEEF43}"/>
                    </a:ext>
                  </a:extLst>
                </p14:cNvPr>
                <p14:cNvContentPartPr/>
                <p14:nvPr/>
              </p14:nvContentPartPr>
              <p14:xfrm>
                <a:off x="3822406" y="2370554"/>
                <a:ext cx="31680" cy="59400"/>
              </p14:xfrm>
            </p:contentPart>
          </mc:Choice>
          <mc:Fallback xmlns="">
            <p:pic>
              <p:nvPicPr>
                <p:cNvPr id="733" name="Freihand 732">
                  <a:extLst>
                    <a:ext uri="{FF2B5EF4-FFF2-40B4-BE49-F238E27FC236}">
                      <a16:creationId xmlns:a16="http://schemas.microsoft.com/office/drawing/2014/main" id="{A501DD65-477E-4204-ACD9-68A2B2CEEF43}"/>
                    </a:ext>
                  </a:extLst>
                </p:cNvPr>
                <p:cNvPicPr/>
                <p:nvPr/>
              </p:nvPicPr>
              <p:blipFill>
                <a:blip r:embed="rId742"/>
                <a:stretch>
                  <a:fillRect/>
                </a:stretch>
              </p:blipFill>
              <p:spPr>
                <a:xfrm>
                  <a:off x="3813766" y="2361554"/>
                  <a:ext cx="49320" cy="7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1" name="Gruppieren 740">
            <a:extLst>
              <a:ext uri="{FF2B5EF4-FFF2-40B4-BE49-F238E27FC236}">
                <a16:creationId xmlns:a16="http://schemas.microsoft.com/office/drawing/2014/main" id="{C11E8823-E02E-48EC-A4BA-37CEAAEB78FD}"/>
              </a:ext>
            </a:extLst>
          </p:cNvPr>
          <p:cNvGrpSpPr/>
          <p:nvPr/>
        </p:nvGrpSpPr>
        <p:grpSpPr>
          <a:xfrm>
            <a:off x="4105726" y="2324834"/>
            <a:ext cx="25200" cy="298800"/>
            <a:chOff x="4105726" y="2324834"/>
            <a:chExt cx="25200" cy="29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3">
              <p14:nvContentPartPr>
                <p14:cNvPr id="735" name="Freihand 734">
                  <a:extLst>
                    <a:ext uri="{FF2B5EF4-FFF2-40B4-BE49-F238E27FC236}">
                      <a16:creationId xmlns:a16="http://schemas.microsoft.com/office/drawing/2014/main" id="{B0A89DCD-89FC-480C-A848-F18ED02F1260}"/>
                    </a:ext>
                  </a:extLst>
                </p14:cNvPr>
                <p14:cNvContentPartPr/>
                <p14:nvPr/>
              </p14:nvContentPartPr>
              <p14:xfrm>
                <a:off x="4105726" y="2324834"/>
                <a:ext cx="11880" cy="92160"/>
              </p14:xfrm>
            </p:contentPart>
          </mc:Choice>
          <mc:Fallback xmlns="">
            <p:pic>
              <p:nvPicPr>
                <p:cNvPr id="735" name="Freihand 734">
                  <a:extLst>
                    <a:ext uri="{FF2B5EF4-FFF2-40B4-BE49-F238E27FC236}">
                      <a16:creationId xmlns:a16="http://schemas.microsoft.com/office/drawing/2014/main" id="{B0A89DCD-89FC-480C-A848-F18ED02F1260}"/>
                    </a:ext>
                  </a:extLst>
                </p:cNvPr>
                <p:cNvPicPr/>
                <p:nvPr/>
              </p:nvPicPr>
              <p:blipFill>
                <a:blip r:embed="rId744"/>
                <a:stretch>
                  <a:fillRect/>
                </a:stretch>
              </p:blipFill>
              <p:spPr>
                <a:xfrm>
                  <a:off x="4097086" y="2315834"/>
                  <a:ext cx="295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5">
              <p14:nvContentPartPr>
                <p14:cNvPr id="736" name="Freihand 735">
                  <a:extLst>
                    <a:ext uri="{FF2B5EF4-FFF2-40B4-BE49-F238E27FC236}">
                      <a16:creationId xmlns:a16="http://schemas.microsoft.com/office/drawing/2014/main" id="{29D514B4-FF2B-4C31-AE1D-E6D45AEE0965}"/>
                    </a:ext>
                  </a:extLst>
                </p14:cNvPr>
                <p14:cNvContentPartPr/>
                <p14:nvPr/>
              </p14:nvContentPartPr>
              <p14:xfrm>
                <a:off x="4125166" y="2531474"/>
                <a:ext cx="5760" cy="92160"/>
              </p14:xfrm>
            </p:contentPart>
          </mc:Choice>
          <mc:Fallback xmlns="">
            <p:pic>
              <p:nvPicPr>
                <p:cNvPr id="736" name="Freihand 735">
                  <a:extLst>
                    <a:ext uri="{FF2B5EF4-FFF2-40B4-BE49-F238E27FC236}">
                      <a16:creationId xmlns:a16="http://schemas.microsoft.com/office/drawing/2014/main" id="{29D514B4-FF2B-4C31-AE1D-E6D45AEE0965}"/>
                    </a:ext>
                  </a:extLst>
                </p:cNvPr>
                <p:cNvPicPr/>
                <p:nvPr/>
              </p:nvPicPr>
              <p:blipFill>
                <a:blip r:embed="rId746"/>
                <a:stretch>
                  <a:fillRect/>
                </a:stretch>
              </p:blipFill>
              <p:spPr>
                <a:xfrm>
                  <a:off x="4116166" y="2522834"/>
                  <a:ext cx="23400" cy="10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7">
            <p14:nvContentPartPr>
              <p14:cNvPr id="737" name="Freihand 736">
                <a:extLst>
                  <a:ext uri="{FF2B5EF4-FFF2-40B4-BE49-F238E27FC236}">
                    <a16:creationId xmlns:a16="http://schemas.microsoft.com/office/drawing/2014/main" id="{D021CD7A-B0A1-4B0E-8E3D-762F63395C3D}"/>
                  </a:ext>
                </a:extLst>
              </p14:cNvPr>
              <p14:cNvContentPartPr/>
              <p14:nvPr/>
            </p14:nvContentPartPr>
            <p14:xfrm>
              <a:off x="4144246" y="2763314"/>
              <a:ext cx="6120" cy="111600"/>
            </p14:xfrm>
          </p:contentPart>
        </mc:Choice>
        <mc:Fallback xmlns="">
          <p:pic>
            <p:nvPicPr>
              <p:cNvPr id="737" name="Freihand 736">
                <a:extLst>
                  <a:ext uri="{FF2B5EF4-FFF2-40B4-BE49-F238E27FC236}">
                    <a16:creationId xmlns:a16="http://schemas.microsoft.com/office/drawing/2014/main" id="{D021CD7A-B0A1-4B0E-8E3D-762F63395C3D}"/>
                  </a:ext>
                </a:extLst>
              </p:cNvPr>
              <p:cNvPicPr/>
              <p:nvPr/>
            </p:nvPicPr>
            <p:blipFill>
              <a:blip r:embed="rId748"/>
              <a:stretch>
                <a:fillRect/>
              </a:stretch>
            </p:blipFill>
            <p:spPr>
              <a:xfrm>
                <a:off x="4135246" y="2754314"/>
                <a:ext cx="23760" cy="12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43" name="Gruppieren 742">
            <a:extLst>
              <a:ext uri="{FF2B5EF4-FFF2-40B4-BE49-F238E27FC236}">
                <a16:creationId xmlns:a16="http://schemas.microsoft.com/office/drawing/2014/main" id="{EA0E1553-D82D-4192-885B-AE2AA8569DD5}"/>
              </a:ext>
            </a:extLst>
          </p:cNvPr>
          <p:cNvGrpSpPr/>
          <p:nvPr/>
        </p:nvGrpSpPr>
        <p:grpSpPr>
          <a:xfrm>
            <a:off x="4164046" y="3025034"/>
            <a:ext cx="39240" cy="493560"/>
            <a:chOff x="4164046" y="3025034"/>
            <a:chExt cx="39240" cy="49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9">
              <p14:nvContentPartPr>
                <p14:cNvPr id="738" name="Freihand 737">
                  <a:extLst>
                    <a:ext uri="{FF2B5EF4-FFF2-40B4-BE49-F238E27FC236}">
                      <a16:creationId xmlns:a16="http://schemas.microsoft.com/office/drawing/2014/main" id="{6923CFE7-522A-42B4-8F9A-BF499123DC8E}"/>
                    </a:ext>
                  </a:extLst>
                </p14:cNvPr>
                <p14:cNvContentPartPr/>
                <p14:nvPr/>
              </p14:nvContentPartPr>
              <p14:xfrm>
                <a:off x="4164046" y="3025034"/>
                <a:ext cx="4320" cy="96480"/>
              </p14:xfrm>
            </p:contentPart>
          </mc:Choice>
          <mc:Fallback xmlns="">
            <p:pic>
              <p:nvPicPr>
                <p:cNvPr id="738" name="Freihand 737">
                  <a:extLst>
                    <a:ext uri="{FF2B5EF4-FFF2-40B4-BE49-F238E27FC236}">
                      <a16:creationId xmlns:a16="http://schemas.microsoft.com/office/drawing/2014/main" id="{6923CFE7-522A-42B4-8F9A-BF499123DC8E}"/>
                    </a:ext>
                  </a:extLst>
                </p:cNvPr>
                <p:cNvPicPr/>
                <p:nvPr/>
              </p:nvPicPr>
              <p:blipFill>
                <a:blip r:embed="rId750"/>
                <a:stretch>
                  <a:fillRect/>
                </a:stretch>
              </p:blipFill>
              <p:spPr>
                <a:xfrm>
                  <a:off x="4155046" y="3016394"/>
                  <a:ext cx="219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1">
              <p14:nvContentPartPr>
                <p14:cNvPr id="739" name="Freihand 738">
                  <a:extLst>
                    <a:ext uri="{FF2B5EF4-FFF2-40B4-BE49-F238E27FC236}">
                      <a16:creationId xmlns:a16="http://schemas.microsoft.com/office/drawing/2014/main" id="{B6B59729-27F1-4063-805C-A934F9022E37}"/>
                    </a:ext>
                  </a:extLst>
                </p14:cNvPr>
                <p14:cNvContentPartPr/>
                <p14:nvPr/>
              </p14:nvContentPartPr>
              <p14:xfrm>
                <a:off x="4179166" y="3182354"/>
                <a:ext cx="12600" cy="131400"/>
              </p14:xfrm>
            </p:contentPart>
          </mc:Choice>
          <mc:Fallback xmlns="">
            <p:pic>
              <p:nvPicPr>
                <p:cNvPr id="739" name="Freihand 738">
                  <a:extLst>
                    <a:ext uri="{FF2B5EF4-FFF2-40B4-BE49-F238E27FC236}">
                      <a16:creationId xmlns:a16="http://schemas.microsoft.com/office/drawing/2014/main" id="{B6B59729-27F1-4063-805C-A934F9022E37}"/>
                    </a:ext>
                  </a:extLst>
                </p:cNvPr>
                <p:cNvPicPr/>
                <p:nvPr/>
              </p:nvPicPr>
              <p:blipFill>
                <a:blip r:embed="rId752"/>
                <a:stretch>
                  <a:fillRect/>
                </a:stretch>
              </p:blipFill>
              <p:spPr>
                <a:xfrm>
                  <a:off x="4170166" y="3173354"/>
                  <a:ext cx="302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3">
              <p14:nvContentPartPr>
                <p14:cNvPr id="742" name="Freihand 741">
                  <a:extLst>
                    <a:ext uri="{FF2B5EF4-FFF2-40B4-BE49-F238E27FC236}">
                      <a16:creationId xmlns:a16="http://schemas.microsoft.com/office/drawing/2014/main" id="{3FE88DE6-F2CC-4F37-A2B7-61CAA17190A8}"/>
                    </a:ext>
                  </a:extLst>
                </p14:cNvPr>
                <p14:cNvContentPartPr/>
                <p14:nvPr/>
              </p14:nvContentPartPr>
              <p14:xfrm>
                <a:off x="4195006" y="3397994"/>
                <a:ext cx="8280" cy="120600"/>
              </p14:xfrm>
            </p:contentPart>
          </mc:Choice>
          <mc:Fallback xmlns="">
            <p:pic>
              <p:nvPicPr>
                <p:cNvPr id="742" name="Freihand 741">
                  <a:extLst>
                    <a:ext uri="{FF2B5EF4-FFF2-40B4-BE49-F238E27FC236}">
                      <a16:creationId xmlns:a16="http://schemas.microsoft.com/office/drawing/2014/main" id="{3FE88DE6-F2CC-4F37-A2B7-61CAA17190A8}"/>
                    </a:ext>
                  </a:extLst>
                </p:cNvPr>
                <p:cNvPicPr/>
                <p:nvPr/>
              </p:nvPicPr>
              <p:blipFill>
                <a:blip r:embed="rId754"/>
                <a:stretch>
                  <a:fillRect/>
                </a:stretch>
              </p:blipFill>
              <p:spPr>
                <a:xfrm>
                  <a:off x="4186366" y="3388994"/>
                  <a:ext cx="25920" cy="13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0" name="Gruppieren 749">
            <a:extLst>
              <a:ext uri="{FF2B5EF4-FFF2-40B4-BE49-F238E27FC236}">
                <a16:creationId xmlns:a16="http://schemas.microsoft.com/office/drawing/2014/main" id="{37F3BC82-79A1-43F7-8F9B-74C5760240A4}"/>
              </a:ext>
            </a:extLst>
          </p:cNvPr>
          <p:cNvGrpSpPr/>
          <p:nvPr/>
        </p:nvGrpSpPr>
        <p:grpSpPr>
          <a:xfrm>
            <a:off x="4233886" y="3625154"/>
            <a:ext cx="43200" cy="332280"/>
            <a:chOff x="4233886" y="3625154"/>
            <a:chExt cx="43200" cy="33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5">
              <p14:nvContentPartPr>
                <p14:cNvPr id="744" name="Freihand 743">
                  <a:extLst>
                    <a:ext uri="{FF2B5EF4-FFF2-40B4-BE49-F238E27FC236}">
                      <a16:creationId xmlns:a16="http://schemas.microsoft.com/office/drawing/2014/main" id="{4A2C4258-3462-40F2-B1A3-E9276CB4702E}"/>
                    </a:ext>
                  </a:extLst>
                </p14:cNvPr>
                <p14:cNvContentPartPr/>
                <p14:nvPr/>
              </p14:nvContentPartPr>
              <p14:xfrm>
                <a:off x="4233886" y="3625154"/>
                <a:ext cx="15840" cy="96480"/>
              </p14:xfrm>
            </p:contentPart>
          </mc:Choice>
          <mc:Fallback xmlns="">
            <p:pic>
              <p:nvPicPr>
                <p:cNvPr id="744" name="Freihand 743">
                  <a:extLst>
                    <a:ext uri="{FF2B5EF4-FFF2-40B4-BE49-F238E27FC236}">
                      <a16:creationId xmlns:a16="http://schemas.microsoft.com/office/drawing/2014/main" id="{4A2C4258-3462-40F2-B1A3-E9276CB4702E}"/>
                    </a:ext>
                  </a:extLst>
                </p:cNvPr>
                <p:cNvPicPr/>
                <p:nvPr/>
              </p:nvPicPr>
              <p:blipFill>
                <a:blip r:embed="rId756"/>
                <a:stretch>
                  <a:fillRect/>
                </a:stretch>
              </p:blipFill>
              <p:spPr>
                <a:xfrm>
                  <a:off x="4224886" y="3616514"/>
                  <a:ext cx="334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7">
              <p14:nvContentPartPr>
                <p14:cNvPr id="745" name="Freihand 744">
                  <a:extLst>
                    <a:ext uri="{FF2B5EF4-FFF2-40B4-BE49-F238E27FC236}">
                      <a16:creationId xmlns:a16="http://schemas.microsoft.com/office/drawing/2014/main" id="{8956CC06-E6EB-4ADD-9889-6BE70EB2FC45}"/>
                    </a:ext>
                  </a:extLst>
                </p14:cNvPr>
                <p14:cNvContentPartPr/>
                <p14:nvPr/>
              </p14:nvContentPartPr>
              <p14:xfrm>
                <a:off x="4268446" y="3850154"/>
                <a:ext cx="8640" cy="107280"/>
              </p14:xfrm>
            </p:contentPart>
          </mc:Choice>
          <mc:Fallback xmlns="">
            <p:pic>
              <p:nvPicPr>
                <p:cNvPr id="745" name="Freihand 744">
                  <a:extLst>
                    <a:ext uri="{FF2B5EF4-FFF2-40B4-BE49-F238E27FC236}">
                      <a16:creationId xmlns:a16="http://schemas.microsoft.com/office/drawing/2014/main" id="{8956CC06-E6EB-4ADD-9889-6BE70EB2FC45}"/>
                    </a:ext>
                  </a:extLst>
                </p:cNvPr>
                <p:cNvPicPr/>
                <p:nvPr/>
              </p:nvPicPr>
              <p:blipFill>
                <a:blip r:embed="rId758"/>
                <a:stretch>
                  <a:fillRect/>
                </a:stretch>
              </p:blipFill>
              <p:spPr>
                <a:xfrm>
                  <a:off x="4259806" y="3841154"/>
                  <a:ext cx="26280" cy="12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59">
            <p14:nvContentPartPr>
              <p14:cNvPr id="746" name="Freihand 745">
                <a:extLst>
                  <a:ext uri="{FF2B5EF4-FFF2-40B4-BE49-F238E27FC236}">
                    <a16:creationId xmlns:a16="http://schemas.microsoft.com/office/drawing/2014/main" id="{BBB00690-20A7-4B43-B320-EE8059BBE837}"/>
                  </a:ext>
                </a:extLst>
              </p14:cNvPr>
              <p14:cNvContentPartPr/>
              <p14:nvPr/>
            </p14:nvContentPartPr>
            <p14:xfrm>
              <a:off x="4291846" y="4107554"/>
              <a:ext cx="4680" cy="92160"/>
            </p14:xfrm>
          </p:contentPart>
        </mc:Choice>
        <mc:Fallback xmlns="">
          <p:pic>
            <p:nvPicPr>
              <p:cNvPr id="746" name="Freihand 745">
                <a:extLst>
                  <a:ext uri="{FF2B5EF4-FFF2-40B4-BE49-F238E27FC236}">
                    <a16:creationId xmlns:a16="http://schemas.microsoft.com/office/drawing/2014/main" id="{BBB00690-20A7-4B43-B320-EE8059BBE837}"/>
                  </a:ext>
                </a:extLst>
              </p:cNvPr>
              <p:cNvPicPr/>
              <p:nvPr/>
            </p:nvPicPr>
            <p:blipFill>
              <a:blip r:embed="rId760"/>
              <a:stretch>
                <a:fillRect/>
              </a:stretch>
            </p:blipFill>
            <p:spPr>
              <a:xfrm>
                <a:off x="4283206" y="4098554"/>
                <a:ext cx="22320" cy="10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749" name="Gruppieren 748">
            <a:extLst>
              <a:ext uri="{FF2B5EF4-FFF2-40B4-BE49-F238E27FC236}">
                <a16:creationId xmlns:a16="http://schemas.microsoft.com/office/drawing/2014/main" id="{8E5857D0-BDAA-490C-A1FE-66884ED71317}"/>
              </a:ext>
            </a:extLst>
          </p:cNvPr>
          <p:cNvGrpSpPr/>
          <p:nvPr/>
        </p:nvGrpSpPr>
        <p:grpSpPr>
          <a:xfrm>
            <a:off x="4326406" y="4367114"/>
            <a:ext cx="51480" cy="314640"/>
            <a:chOff x="4326406" y="4367114"/>
            <a:chExt cx="51480" cy="31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1">
              <p14:nvContentPartPr>
                <p14:cNvPr id="747" name="Freihand 746">
                  <a:extLst>
                    <a:ext uri="{FF2B5EF4-FFF2-40B4-BE49-F238E27FC236}">
                      <a16:creationId xmlns:a16="http://schemas.microsoft.com/office/drawing/2014/main" id="{960E26AD-1CF9-4E9D-99B4-A70927F19425}"/>
                    </a:ext>
                  </a:extLst>
                </p14:cNvPr>
                <p14:cNvContentPartPr/>
                <p14:nvPr/>
              </p14:nvContentPartPr>
              <p14:xfrm>
                <a:off x="4326406" y="4367114"/>
                <a:ext cx="9360" cy="96480"/>
              </p14:xfrm>
            </p:contentPart>
          </mc:Choice>
          <mc:Fallback xmlns="">
            <p:pic>
              <p:nvPicPr>
                <p:cNvPr id="747" name="Freihand 746">
                  <a:extLst>
                    <a:ext uri="{FF2B5EF4-FFF2-40B4-BE49-F238E27FC236}">
                      <a16:creationId xmlns:a16="http://schemas.microsoft.com/office/drawing/2014/main" id="{960E26AD-1CF9-4E9D-99B4-A70927F19425}"/>
                    </a:ext>
                  </a:extLst>
                </p:cNvPr>
                <p:cNvPicPr/>
                <p:nvPr/>
              </p:nvPicPr>
              <p:blipFill>
                <a:blip r:embed="rId762"/>
                <a:stretch>
                  <a:fillRect/>
                </a:stretch>
              </p:blipFill>
              <p:spPr>
                <a:xfrm>
                  <a:off x="4317766" y="4358474"/>
                  <a:ext cx="270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3">
              <p14:nvContentPartPr>
                <p14:cNvPr id="748" name="Freihand 747">
                  <a:extLst>
                    <a:ext uri="{FF2B5EF4-FFF2-40B4-BE49-F238E27FC236}">
                      <a16:creationId xmlns:a16="http://schemas.microsoft.com/office/drawing/2014/main" id="{5CDAFA3E-1FE6-4E90-A6BB-773346F3B2B3}"/>
                    </a:ext>
                  </a:extLst>
                </p14:cNvPr>
                <p14:cNvContentPartPr/>
                <p14:nvPr/>
              </p14:nvContentPartPr>
              <p14:xfrm>
                <a:off x="4354126" y="4583114"/>
                <a:ext cx="23760" cy="98640"/>
              </p14:xfrm>
            </p:contentPart>
          </mc:Choice>
          <mc:Fallback xmlns="">
            <p:pic>
              <p:nvPicPr>
                <p:cNvPr id="748" name="Freihand 747">
                  <a:extLst>
                    <a:ext uri="{FF2B5EF4-FFF2-40B4-BE49-F238E27FC236}">
                      <a16:creationId xmlns:a16="http://schemas.microsoft.com/office/drawing/2014/main" id="{5CDAFA3E-1FE6-4E90-A6BB-773346F3B2B3}"/>
                    </a:ext>
                  </a:extLst>
                </p:cNvPr>
                <p:cNvPicPr/>
                <p:nvPr/>
              </p:nvPicPr>
              <p:blipFill>
                <a:blip r:embed="rId764"/>
                <a:stretch>
                  <a:fillRect/>
                </a:stretch>
              </p:blipFill>
              <p:spPr>
                <a:xfrm>
                  <a:off x="4345126" y="4574474"/>
                  <a:ext cx="41400" cy="11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5">
            <p14:nvContentPartPr>
              <p14:cNvPr id="766" name="Freihand 765">
                <a:extLst>
                  <a:ext uri="{FF2B5EF4-FFF2-40B4-BE49-F238E27FC236}">
                    <a16:creationId xmlns:a16="http://schemas.microsoft.com/office/drawing/2014/main" id="{CABCC932-6471-41F2-8E89-C16703BF73B3}"/>
                  </a:ext>
                </a:extLst>
              </p14:cNvPr>
              <p14:cNvContentPartPr/>
              <p14:nvPr/>
            </p14:nvContentPartPr>
            <p14:xfrm>
              <a:off x="5005726" y="2313674"/>
              <a:ext cx="89640" cy="98640"/>
            </p14:xfrm>
          </p:contentPart>
        </mc:Choice>
        <mc:Fallback xmlns="">
          <p:pic>
            <p:nvPicPr>
              <p:cNvPr id="766" name="Freihand 765">
                <a:extLst>
                  <a:ext uri="{FF2B5EF4-FFF2-40B4-BE49-F238E27FC236}">
                    <a16:creationId xmlns:a16="http://schemas.microsoft.com/office/drawing/2014/main" id="{CABCC932-6471-41F2-8E89-C16703BF73B3}"/>
                  </a:ext>
                </a:extLst>
              </p:cNvPr>
              <p:cNvPicPr/>
              <p:nvPr/>
            </p:nvPicPr>
            <p:blipFill>
              <a:blip r:embed="rId766"/>
              <a:stretch>
                <a:fillRect/>
              </a:stretch>
            </p:blipFill>
            <p:spPr>
              <a:xfrm>
                <a:off x="4997086" y="2305034"/>
                <a:ext cx="10728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7">
            <p14:nvContentPartPr>
              <p14:cNvPr id="760" name="Freihand 759">
                <a:extLst>
                  <a:ext uri="{FF2B5EF4-FFF2-40B4-BE49-F238E27FC236}">
                    <a16:creationId xmlns:a16="http://schemas.microsoft.com/office/drawing/2014/main" id="{7977FB5A-FA20-41EA-8A29-2FDC43B87F04}"/>
                  </a:ext>
                </a:extLst>
              </p14:cNvPr>
              <p14:cNvContentPartPr/>
              <p14:nvPr/>
            </p14:nvContentPartPr>
            <p14:xfrm>
              <a:off x="5680726" y="4526234"/>
              <a:ext cx="43200" cy="100800"/>
            </p14:xfrm>
          </p:contentPart>
        </mc:Choice>
        <mc:Fallback xmlns="">
          <p:pic>
            <p:nvPicPr>
              <p:cNvPr id="760" name="Freihand 759">
                <a:extLst>
                  <a:ext uri="{FF2B5EF4-FFF2-40B4-BE49-F238E27FC236}">
                    <a16:creationId xmlns:a16="http://schemas.microsoft.com/office/drawing/2014/main" id="{7977FB5A-FA20-41EA-8A29-2FDC43B87F04}"/>
                  </a:ext>
                </a:extLst>
              </p:cNvPr>
              <p:cNvPicPr/>
              <p:nvPr/>
            </p:nvPicPr>
            <p:blipFill>
              <a:blip r:embed="rId768"/>
              <a:stretch>
                <a:fillRect/>
              </a:stretch>
            </p:blipFill>
            <p:spPr>
              <a:xfrm>
                <a:off x="5672086" y="4517594"/>
                <a:ext cx="6084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9">
            <p14:nvContentPartPr>
              <p14:cNvPr id="761" name="Freihand 760">
                <a:extLst>
                  <a:ext uri="{FF2B5EF4-FFF2-40B4-BE49-F238E27FC236}">
                    <a16:creationId xmlns:a16="http://schemas.microsoft.com/office/drawing/2014/main" id="{87283F90-E64F-4A0A-90A8-CD8344A00AAD}"/>
                  </a:ext>
                </a:extLst>
              </p14:cNvPr>
              <p14:cNvContentPartPr/>
              <p14:nvPr/>
            </p14:nvContentPartPr>
            <p14:xfrm>
              <a:off x="5766046" y="4720634"/>
              <a:ext cx="43200" cy="90000"/>
            </p14:xfrm>
          </p:contentPart>
        </mc:Choice>
        <mc:Fallback xmlns="">
          <p:pic>
            <p:nvPicPr>
              <p:cNvPr id="761" name="Freihand 760">
                <a:extLst>
                  <a:ext uri="{FF2B5EF4-FFF2-40B4-BE49-F238E27FC236}">
                    <a16:creationId xmlns:a16="http://schemas.microsoft.com/office/drawing/2014/main" id="{87283F90-E64F-4A0A-90A8-CD8344A00AAD}"/>
                  </a:ext>
                </a:extLst>
              </p:cNvPr>
              <p:cNvPicPr/>
              <p:nvPr/>
            </p:nvPicPr>
            <p:blipFill>
              <a:blip r:embed="rId770"/>
              <a:stretch>
                <a:fillRect/>
              </a:stretch>
            </p:blipFill>
            <p:spPr>
              <a:xfrm>
                <a:off x="5757406" y="4711994"/>
                <a:ext cx="60840" cy="10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792" name="Gruppieren 791">
            <a:extLst>
              <a:ext uri="{FF2B5EF4-FFF2-40B4-BE49-F238E27FC236}">
                <a16:creationId xmlns:a16="http://schemas.microsoft.com/office/drawing/2014/main" id="{EC26F607-82EC-499A-BC15-02968D827B05}"/>
              </a:ext>
            </a:extLst>
          </p:cNvPr>
          <p:cNvGrpSpPr/>
          <p:nvPr/>
        </p:nvGrpSpPr>
        <p:grpSpPr>
          <a:xfrm>
            <a:off x="4753726" y="2316194"/>
            <a:ext cx="1703160" cy="2088000"/>
            <a:chOff x="4753726" y="2316194"/>
            <a:chExt cx="1703160" cy="208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1">
              <p14:nvContentPartPr>
                <p14:cNvPr id="751" name="Freihand 750">
                  <a:extLst>
                    <a:ext uri="{FF2B5EF4-FFF2-40B4-BE49-F238E27FC236}">
                      <a16:creationId xmlns:a16="http://schemas.microsoft.com/office/drawing/2014/main" id="{413E84BE-D7AC-49A2-AD64-ADE0485ABD41}"/>
                    </a:ext>
                  </a:extLst>
                </p14:cNvPr>
                <p14:cNvContentPartPr/>
                <p14:nvPr/>
              </p14:nvContentPartPr>
              <p14:xfrm>
                <a:off x="4753726" y="2370554"/>
                <a:ext cx="50760" cy="104760"/>
              </p14:xfrm>
            </p:contentPart>
          </mc:Choice>
          <mc:Fallback xmlns="">
            <p:pic>
              <p:nvPicPr>
                <p:cNvPr id="751" name="Freihand 750">
                  <a:extLst>
                    <a:ext uri="{FF2B5EF4-FFF2-40B4-BE49-F238E27FC236}">
                      <a16:creationId xmlns:a16="http://schemas.microsoft.com/office/drawing/2014/main" id="{413E84BE-D7AC-49A2-AD64-ADE0485ABD41}"/>
                    </a:ext>
                  </a:extLst>
                </p:cNvPr>
                <p:cNvPicPr/>
                <p:nvPr/>
              </p:nvPicPr>
              <p:blipFill>
                <a:blip r:embed="rId772"/>
                <a:stretch>
                  <a:fillRect/>
                </a:stretch>
              </p:blipFill>
              <p:spPr>
                <a:xfrm>
                  <a:off x="4744726" y="2361554"/>
                  <a:ext cx="684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3">
              <p14:nvContentPartPr>
                <p14:cNvPr id="752" name="Freihand 751">
                  <a:extLst>
                    <a:ext uri="{FF2B5EF4-FFF2-40B4-BE49-F238E27FC236}">
                      <a16:creationId xmlns:a16="http://schemas.microsoft.com/office/drawing/2014/main" id="{2F46C163-7728-4BFF-8F51-2AF0A49202C7}"/>
                    </a:ext>
                  </a:extLst>
                </p14:cNvPr>
                <p14:cNvContentPartPr/>
                <p14:nvPr/>
              </p14:nvContentPartPr>
              <p14:xfrm>
                <a:off x="4846606" y="2577914"/>
                <a:ext cx="61920" cy="96120"/>
              </p14:xfrm>
            </p:contentPart>
          </mc:Choice>
          <mc:Fallback xmlns="">
            <p:pic>
              <p:nvPicPr>
                <p:cNvPr id="752" name="Freihand 751">
                  <a:extLst>
                    <a:ext uri="{FF2B5EF4-FFF2-40B4-BE49-F238E27FC236}">
                      <a16:creationId xmlns:a16="http://schemas.microsoft.com/office/drawing/2014/main" id="{2F46C163-7728-4BFF-8F51-2AF0A49202C7}"/>
                    </a:ext>
                  </a:extLst>
                </p:cNvPr>
                <p:cNvPicPr/>
                <p:nvPr/>
              </p:nvPicPr>
              <p:blipFill>
                <a:blip r:embed="rId774"/>
                <a:stretch>
                  <a:fillRect/>
                </a:stretch>
              </p:blipFill>
              <p:spPr>
                <a:xfrm>
                  <a:off x="4837966" y="2568914"/>
                  <a:ext cx="795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5">
              <p14:nvContentPartPr>
                <p14:cNvPr id="753" name="Freihand 752">
                  <a:extLst>
                    <a:ext uri="{FF2B5EF4-FFF2-40B4-BE49-F238E27FC236}">
                      <a16:creationId xmlns:a16="http://schemas.microsoft.com/office/drawing/2014/main" id="{0AE52552-4F31-4909-93D3-4401367E119C}"/>
                    </a:ext>
                  </a:extLst>
                </p14:cNvPr>
                <p14:cNvContentPartPr/>
                <p14:nvPr/>
              </p14:nvContentPartPr>
              <p14:xfrm>
                <a:off x="4982686" y="2841794"/>
                <a:ext cx="46800" cy="109440"/>
              </p14:xfrm>
            </p:contentPart>
          </mc:Choice>
          <mc:Fallback xmlns="">
            <p:pic>
              <p:nvPicPr>
                <p:cNvPr id="753" name="Freihand 752">
                  <a:extLst>
                    <a:ext uri="{FF2B5EF4-FFF2-40B4-BE49-F238E27FC236}">
                      <a16:creationId xmlns:a16="http://schemas.microsoft.com/office/drawing/2014/main" id="{0AE52552-4F31-4909-93D3-4401367E119C}"/>
                    </a:ext>
                  </a:extLst>
                </p:cNvPr>
                <p:cNvPicPr/>
                <p:nvPr/>
              </p:nvPicPr>
              <p:blipFill>
                <a:blip r:embed="rId776"/>
                <a:stretch>
                  <a:fillRect/>
                </a:stretch>
              </p:blipFill>
              <p:spPr>
                <a:xfrm>
                  <a:off x="4973686" y="2833154"/>
                  <a:ext cx="644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7">
              <p14:nvContentPartPr>
                <p14:cNvPr id="754" name="Freihand 753">
                  <a:extLst>
                    <a:ext uri="{FF2B5EF4-FFF2-40B4-BE49-F238E27FC236}">
                      <a16:creationId xmlns:a16="http://schemas.microsoft.com/office/drawing/2014/main" id="{A643B2C3-770F-4165-BDAA-4CFB3876F332}"/>
                    </a:ext>
                  </a:extLst>
                </p14:cNvPr>
                <p14:cNvContentPartPr/>
                <p14:nvPr/>
              </p14:nvContentPartPr>
              <p14:xfrm>
                <a:off x="5091046" y="3106034"/>
                <a:ext cx="50760" cy="102960"/>
              </p14:xfrm>
            </p:contentPart>
          </mc:Choice>
          <mc:Fallback xmlns="">
            <p:pic>
              <p:nvPicPr>
                <p:cNvPr id="754" name="Freihand 753">
                  <a:extLst>
                    <a:ext uri="{FF2B5EF4-FFF2-40B4-BE49-F238E27FC236}">
                      <a16:creationId xmlns:a16="http://schemas.microsoft.com/office/drawing/2014/main" id="{A643B2C3-770F-4165-BDAA-4CFB3876F332}"/>
                    </a:ext>
                  </a:extLst>
                </p:cNvPr>
                <p:cNvPicPr/>
                <p:nvPr/>
              </p:nvPicPr>
              <p:blipFill>
                <a:blip r:embed="rId778"/>
                <a:stretch>
                  <a:fillRect/>
                </a:stretch>
              </p:blipFill>
              <p:spPr>
                <a:xfrm>
                  <a:off x="5082406" y="3097034"/>
                  <a:ext cx="68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9">
              <p14:nvContentPartPr>
                <p14:cNvPr id="755" name="Freihand 754">
                  <a:extLst>
                    <a:ext uri="{FF2B5EF4-FFF2-40B4-BE49-F238E27FC236}">
                      <a16:creationId xmlns:a16="http://schemas.microsoft.com/office/drawing/2014/main" id="{5E4EB16F-F326-4A17-9CCF-F87DAD11E250}"/>
                    </a:ext>
                  </a:extLst>
                </p14:cNvPr>
                <p14:cNvContentPartPr/>
                <p14:nvPr/>
              </p14:nvContentPartPr>
              <p14:xfrm>
                <a:off x="5180326" y="3350114"/>
                <a:ext cx="46800" cy="98640"/>
              </p14:xfrm>
            </p:contentPart>
          </mc:Choice>
          <mc:Fallback xmlns="">
            <p:pic>
              <p:nvPicPr>
                <p:cNvPr id="755" name="Freihand 754">
                  <a:extLst>
                    <a:ext uri="{FF2B5EF4-FFF2-40B4-BE49-F238E27FC236}">
                      <a16:creationId xmlns:a16="http://schemas.microsoft.com/office/drawing/2014/main" id="{5E4EB16F-F326-4A17-9CCF-F87DAD11E250}"/>
                    </a:ext>
                  </a:extLst>
                </p:cNvPr>
                <p:cNvPicPr/>
                <p:nvPr/>
              </p:nvPicPr>
              <p:blipFill>
                <a:blip r:embed="rId780"/>
                <a:stretch>
                  <a:fillRect/>
                </a:stretch>
              </p:blipFill>
              <p:spPr>
                <a:xfrm>
                  <a:off x="5171686" y="3341474"/>
                  <a:ext cx="644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1">
              <p14:nvContentPartPr>
                <p14:cNvPr id="756" name="Freihand 755">
                  <a:extLst>
                    <a:ext uri="{FF2B5EF4-FFF2-40B4-BE49-F238E27FC236}">
                      <a16:creationId xmlns:a16="http://schemas.microsoft.com/office/drawing/2014/main" id="{28CE1883-3393-4F90-A89F-45C109BAD502}"/>
                    </a:ext>
                  </a:extLst>
                </p14:cNvPr>
                <p14:cNvContentPartPr/>
                <p14:nvPr/>
              </p14:nvContentPartPr>
              <p14:xfrm>
                <a:off x="5296606" y="3618674"/>
                <a:ext cx="46800" cy="113760"/>
              </p14:xfrm>
            </p:contentPart>
          </mc:Choice>
          <mc:Fallback xmlns="">
            <p:pic>
              <p:nvPicPr>
                <p:cNvPr id="756" name="Freihand 755">
                  <a:extLst>
                    <a:ext uri="{FF2B5EF4-FFF2-40B4-BE49-F238E27FC236}">
                      <a16:creationId xmlns:a16="http://schemas.microsoft.com/office/drawing/2014/main" id="{28CE1883-3393-4F90-A89F-45C109BAD502}"/>
                    </a:ext>
                  </a:extLst>
                </p:cNvPr>
                <p:cNvPicPr/>
                <p:nvPr/>
              </p:nvPicPr>
              <p:blipFill>
                <a:blip r:embed="rId782"/>
                <a:stretch>
                  <a:fillRect/>
                </a:stretch>
              </p:blipFill>
              <p:spPr>
                <a:xfrm>
                  <a:off x="5287966" y="3610034"/>
                  <a:ext cx="644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3">
              <p14:nvContentPartPr>
                <p14:cNvPr id="757" name="Freihand 756">
                  <a:extLst>
                    <a:ext uri="{FF2B5EF4-FFF2-40B4-BE49-F238E27FC236}">
                      <a16:creationId xmlns:a16="http://schemas.microsoft.com/office/drawing/2014/main" id="{B1F33970-1410-4959-9581-34CB39C234B3}"/>
                    </a:ext>
                  </a:extLst>
                </p14:cNvPr>
                <p14:cNvContentPartPr/>
                <p14:nvPr/>
              </p14:nvContentPartPr>
              <p14:xfrm>
                <a:off x="5413246" y="3852314"/>
                <a:ext cx="19800" cy="78840"/>
              </p14:xfrm>
            </p:contentPart>
          </mc:Choice>
          <mc:Fallback xmlns="">
            <p:pic>
              <p:nvPicPr>
                <p:cNvPr id="757" name="Freihand 756">
                  <a:extLst>
                    <a:ext uri="{FF2B5EF4-FFF2-40B4-BE49-F238E27FC236}">
                      <a16:creationId xmlns:a16="http://schemas.microsoft.com/office/drawing/2014/main" id="{B1F33970-1410-4959-9581-34CB39C234B3}"/>
                    </a:ext>
                  </a:extLst>
                </p:cNvPr>
                <p:cNvPicPr/>
                <p:nvPr/>
              </p:nvPicPr>
              <p:blipFill>
                <a:blip r:embed="rId784"/>
                <a:stretch>
                  <a:fillRect/>
                </a:stretch>
              </p:blipFill>
              <p:spPr>
                <a:xfrm>
                  <a:off x="5404246" y="3843314"/>
                  <a:ext cx="374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5">
              <p14:nvContentPartPr>
                <p14:cNvPr id="758" name="Freihand 757">
                  <a:extLst>
                    <a:ext uri="{FF2B5EF4-FFF2-40B4-BE49-F238E27FC236}">
                      <a16:creationId xmlns:a16="http://schemas.microsoft.com/office/drawing/2014/main" id="{E6B43893-974B-4C62-8171-4302BEEBF03F}"/>
                    </a:ext>
                  </a:extLst>
                </p14:cNvPr>
                <p14:cNvContentPartPr/>
                <p14:nvPr/>
              </p14:nvContentPartPr>
              <p14:xfrm>
                <a:off x="5486686" y="4079114"/>
                <a:ext cx="58680" cy="127080"/>
              </p14:xfrm>
            </p:contentPart>
          </mc:Choice>
          <mc:Fallback xmlns="">
            <p:pic>
              <p:nvPicPr>
                <p:cNvPr id="758" name="Freihand 757">
                  <a:extLst>
                    <a:ext uri="{FF2B5EF4-FFF2-40B4-BE49-F238E27FC236}">
                      <a16:creationId xmlns:a16="http://schemas.microsoft.com/office/drawing/2014/main" id="{E6B43893-974B-4C62-8171-4302BEEBF03F}"/>
                    </a:ext>
                  </a:extLst>
                </p:cNvPr>
                <p:cNvPicPr/>
                <p:nvPr/>
              </p:nvPicPr>
              <p:blipFill>
                <a:blip r:embed="rId786"/>
                <a:stretch>
                  <a:fillRect/>
                </a:stretch>
              </p:blipFill>
              <p:spPr>
                <a:xfrm>
                  <a:off x="5478046" y="4070114"/>
                  <a:ext cx="763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7">
              <p14:nvContentPartPr>
                <p14:cNvPr id="759" name="Freihand 758">
                  <a:extLst>
                    <a:ext uri="{FF2B5EF4-FFF2-40B4-BE49-F238E27FC236}">
                      <a16:creationId xmlns:a16="http://schemas.microsoft.com/office/drawing/2014/main" id="{EA9789F3-9D0D-402C-906F-59DFD3D5B410}"/>
                    </a:ext>
                  </a:extLst>
                </p14:cNvPr>
                <p14:cNvContentPartPr/>
                <p14:nvPr/>
              </p14:nvContentPartPr>
              <p14:xfrm>
                <a:off x="5591446" y="4310234"/>
                <a:ext cx="46800" cy="93960"/>
              </p14:xfrm>
            </p:contentPart>
          </mc:Choice>
          <mc:Fallback xmlns="">
            <p:pic>
              <p:nvPicPr>
                <p:cNvPr id="759" name="Freihand 758">
                  <a:extLst>
                    <a:ext uri="{FF2B5EF4-FFF2-40B4-BE49-F238E27FC236}">
                      <a16:creationId xmlns:a16="http://schemas.microsoft.com/office/drawing/2014/main" id="{EA9789F3-9D0D-402C-906F-59DFD3D5B410}"/>
                    </a:ext>
                  </a:extLst>
                </p:cNvPr>
                <p:cNvPicPr/>
                <p:nvPr/>
              </p:nvPicPr>
              <p:blipFill>
                <a:blip r:embed="rId788"/>
                <a:stretch>
                  <a:fillRect/>
                </a:stretch>
              </p:blipFill>
              <p:spPr>
                <a:xfrm>
                  <a:off x="5582806" y="4301594"/>
                  <a:ext cx="644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9">
              <p14:nvContentPartPr>
                <p14:cNvPr id="770" name="Freihand 769">
                  <a:extLst>
                    <a:ext uri="{FF2B5EF4-FFF2-40B4-BE49-F238E27FC236}">
                      <a16:creationId xmlns:a16="http://schemas.microsoft.com/office/drawing/2014/main" id="{E44599A8-9AFB-4CD0-A361-35408408CF6B}"/>
                    </a:ext>
                  </a:extLst>
                </p14:cNvPr>
                <p14:cNvContentPartPr/>
                <p14:nvPr/>
              </p14:nvContentPartPr>
              <p14:xfrm>
                <a:off x="5125966" y="2470994"/>
                <a:ext cx="35280" cy="85320"/>
              </p14:xfrm>
            </p:contentPart>
          </mc:Choice>
          <mc:Fallback xmlns="">
            <p:pic>
              <p:nvPicPr>
                <p:cNvPr id="770" name="Freihand 769">
                  <a:extLst>
                    <a:ext uri="{FF2B5EF4-FFF2-40B4-BE49-F238E27FC236}">
                      <a16:creationId xmlns:a16="http://schemas.microsoft.com/office/drawing/2014/main" id="{E44599A8-9AFB-4CD0-A361-35408408CF6B}"/>
                    </a:ext>
                  </a:extLst>
                </p:cNvPr>
                <p:cNvPicPr/>
                <p:nvPr/>
              </p:nvPicPr>
              <p:blipFill>
                <a:blip r:embed="rId790"/>
                <a:stretch>
                  <a:fillRect/>
                </a:stretch>
              </p:blipFill>
              <p:spPr>
                <a:xfrm>
                  <a:off x="5117326" y="2461994"/>
                  <a:ext cx="529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1">
              <p14:nvContentPartPr>
                <p14:cNvPr id="771" name="Freihand 770">
                  <a:extLst>
                    <a:ext uri="{FF2B5EF4-FFF2-40B4-BE49-F238E27FC236}">
                      <a16:creationId xmlns:a16="http://schemas.microsoft.com/office/drawing/2014/main" id="{890845EE-2A68-43AD-B8A9-CBB38EBDC4D9}"/>
                    </a:ext>
                  </a:extLst>
                </p14:cNvPr>
                <p14:cNvContentPartPr/>
                <p14:nvPr/>
              </p14:nvContentPartPr>
              <p14:xfrm>
                <a:off x="5250166" y="2676194"/>
                <a:ext cx="46800" cy="61560"/>
              </p14:xfrm>
            </p:contentPart>
          </mc:Choice>
          <mc:Fallback xmlns="">
            <p:pic>
              <p:nvPicPr>
                <p:cNvPr id="771" name="Freihand 770">
                  <a:extLst>
                    <a:ext uri="{FF2B5EF4-FFF2-40B4-BE49-F238E27FC236}">
                      <a16:creationId xmlns:a16="http://schemas.microsoft.com/office/drawing/2014/main" id="{890845EE-2A68-43AD-B8A9-CBB38EBDC4D9}"/>
                    </a:ext>
                  </a:extLst>
                </p:cNvPr>
                <p:cNvPicPr/>
                <p:nvPr/>
              </p:nvPicPr>
              <p:blipFill>
                <a:blip r:embed="rId792"/>
                <a:stretch>
                  <a:fillRect/>
                </a:stretch>
              </p:blipFill>
              <p:spPr>
                <a:xfrm>
                  <a:off x="5241526" y="2667194"/>
                  <a:ext cx="644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3">
              <p14:nvContentPartPr>
                <p14:cNvPr id="772" name="Freihand 771">
                  <a:extLst>
                    <a:ext uri="{FF2B5EF4-FFF2-40B4-BE49-F238E27FC236}">
                      <a16:creationId xmlns:a16="http://schemas.microsoft.com/office/drawing/2014/main" id="{302A60BA-2E37-4476-8186-04E7ACE3FBC8}"/>
                    </a:ext>
                  </a:extLst>
                </p14:cNvPr>
                <p14:cNvContentPartPr/>
                <p14:nvPr/>
              </p14:nvContentPartPr>
              <p14:xfrm>
                <a:off x="5370406" y="2843954"/>
                <a:ext cx="31320" cy="63360"/>
              </p14:xfrm>
            </p:contentPart>
          </mc:Choice>
          <mc:Fallback xmlns="">
            <p:pic>
              <p:nvPicPr>
                <p:cNvPr id="772" name="Freihand 771">
                  <a:extLst>
                    <a:ext uri="{FF2B5EF4-FFF2-40B4-BE49-F238E27FC236}">
                      <a16:creationId xmlns:a16="http://schemas.microsoft.com/office/drawing/2014/main" id="{302A60BA-2E37-4476-8186-04E7ACE3FBC8}"/>
                    </a:ext>
                  </a:extLst>
                </p:cNvPr>
                <p:cNvPicPr/>
                <p:nvPr/>
              </p:nvPicPr>
              <p:blipFill>
                <a:blip r:embed="rId794"/>
                <a:stretch>
                  <a:fillRect/>
                </a:stretch>
              </p:blipFill>
              <p:spPr>
                <a:xfrm>
                  <a:off x="5361766" y="2835314"/>
                  <a:ext cx="489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5">
              <p14:nvContentPartPr>
                <p14:cNvPr id="773" name="Freihand 772">
                  <a:extLst>
                    <a:ext uri="{FF2B5EF4-FFF2-40B4-BE49-F238E27FC236}">
                      <a16:creationId xmlns:a16="http://schemas.microsoft.com/office/drawing/2014/main" id="{05901765-AC73-4CF7-8F93-80B7F7B59254}"/>
                    </a:ext>
                  </a:extLst>
                </p14:cNvPr>
                <p14:cNvContentPartPr/>
                <p14:nvPr/>
              </p14:nvContentPartPr>
              <p14:xfrm>
                <a:off x="5483086" y="3001274"/>
                <a:ext cx="39240" cy="81000"/>
              </p14:xfrm>
            </p:contentPart>
          </mc:Choice>
          <mc:Fallback xmlns="">
            <p:pic>
              <p:nvPicPr>
                <p:cNvPr id="773" name="Freihand 772">
                  <a:extLst>
                    <a:ext uri="{FF2B5EF4-FFF2-40B4-BE49-F238E27FC236}">
                      <a16:creationId xmlns:a16="http://schemas.microsoft.com/office/drawing/2014/main" id="{05901765-AC73-4CF7-8F93-80B7F7B59254}"/>
                    </a:ext>
                  </a:extLst>
                </p:cNvPr>
                <p:cNvPicPr/>
                <p:nvPr/>
              </p:nvPicPr>
              <p:blipFill>
                <a:blip r:embed="rId796"/>
                <a:stretch>
                  <a:fillRect/>
                </a:stretch>
              </p:blipFill>
              <p:spPr>
                <a:xfrm>
                  <a:off x="5474086" y="2992274"/>
                  <a:ext cx="56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7">
              <p14:nvContentPartPr>
                <p14:cNvPr id="774" name="Freihand 773">
                  <a:extLst>
                    <a:ext uri="{FF2B5EF4-FFF2-40B4-BE49-F238E27FC236}">
                      <a16:creationId xmlns:a16="http://schemas.microsoft.com/office/drawing/2014/main" id="{8A6B3254-3776-4BB5-8B46-E6F5B7983BDF}"/>
                    </a:ext>
                  </a:extLst>
                </p14:cNvPr>
                <p14:cNvContentPartPr/>
                <p14:nvPr/>
              </p14:nvContentPartPr>
              <p14:xfrm>
                <a:off x="5579926" y="3156074"/>
                <a:ext cx="35280" cy="92160"/>
              </p14:xfrm>
            </p:contentPart>
          </mc:Choice>
          <mc:Fallback xmlns="">
            <p:pic>
              <p:nvPicPr>
                <p:cNvPr id="774" name="Freihand 773">
                  <a:extLst>
                    <a:ext uri="{FF2B5EF4-FFF2-40B4-BE49-F238E27FC236}">
                      <a16:creationId xmlns:a16="http://schemas.microsoft.com/office/drawing/2014/main" id="{8A6B3254-3776-4BB5-8B46-E6F5B7983BDF}"/>
                    </a:ext>
                  </a:extLst>
                </p:cNvPr>
                <p:cNvPicPr/>
                <p:nvPr/>
              </p:nvPicPr>
              <p:blipFill>
                <a:blip r:embed="rId798"/>
                <a:stretch>
                  <a:fillRect/>
                </a:stretch>
              </p:blipFill>
              <p:spPr>
                <a:xfrm>
                  <a:off x="5571286" y="3147434"/>
                  <a:ext cx="529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9">
              <p14:nvContentPartPr>
                <p14:cNvPr id="775" name="Freihand 774">
                  <a:extLst>
                    <a:ext uri="{FF2B5EF4-FFF2-40B4-BE49-F238E27FC236}">
                      <a16:creationId xmlns:a16="http://schemas.microsoft.com/office/drawing/2014/main" id="{C2E911BF-18E9-48EF-A2F9-64355C0E0698}"/>
                    </a:ext>
                  </a:extLst>
                </p14:cNvPr>
                <p14:cNvContentPartPr/>
                <p14:nvPr/>
              </p14:nvContentPartPr>
              <p14:xfrm>
                <a:off x="5723566" y="3378554"/>
                <a:ext cx="50760" cy="92160"/>
              </p14:xfrm>
            </p:contentPart>
          </mc:Choice>
          <mc:Fallback xmlns="">
            <p:pic>
              <p:nvPicPr>
                <p:cNvPr id="775" name="Freihand 774">
                  <a:extLst>
                    <a:ext uri="{FF2B5EF4-FFF2-40B4-BE49-F238E27FC236}">
                      <a16:creationId xmlns:a16="http://schemas.microsoft.com/office/drawing/2014/main" id="{C2E911BF-18E9-48EF-A2F9-64355C0E0698}"/>
                    </a:ext>
                  </a:extLst>
                </p:cNvPr>
                <p:cNvPicPr/>
                <p:nvPr/>
              </p:nvPicPr>
              <p:blipFill>
                <a:blip r:embed="rId800"/>
                <a:stretch>
                  <a:fillRect/>
                </a:stretch>
              </p:blipFill>
              <p:spPr>
                <a:xfrm>
                  <a:off x="5714566" y="3369914"/>
                  <a:ext cx="68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1">
              <p14:nvContentPartPr>
                <p14:cNvPr id="776" name="Freihand 775">
                  <a:extLst>
                    <a:ext uri="{FF2B5EF4-FFF2-40B4-BE49-F238E27FC236}">
                      <a16:creationId xmlns:a16="http://schemas.microsoft.com/office/drawing/2014/main" id="{27276E46-700F-4F10-BFEE-28F0CFCD521E}"/>
                    </a:ext>
                  </a:extLst>
                </p14:cNvPr>
                <p14:cNvContentPartPr/>
                <p14:nvPr/>
              </p14:nvContentPartPr>
              <p14:xfrm>
                <a:off x="5859286" y="3555314"/>
                <a:ext cx="42840" cy="59040"/>
              </p14:xfrm>
            </p:contentPart>
          </mc:Choice>
          <mc:Fallback xmlns="">
            <p:pic>
              <p:nvPicPr>
                <p:cNvPr id="776" name="Freihand 775">
                  <a:extLst>
                    <a:ext uri="{FF2B5EF4-FFF2-40B4-BE49-F238E27FC236}">
                      <a16:creationId xmlns:a16="http://schemas.microsoft.com/office/drawing/2014/main" id="{27276E46-700F-4F10-BFEE-28F0CFCD521E}"/>
                    </a:ext>
                  </a:extLst>
                </p:cNvPr>
                <p:cNvPicPr/>
                <p:nvPr/>
              </p:nvPicPr>
              <p:blipFill>
                <a:blip r:embed="rId802"/>
                <a:stretch>
                  <a:fillRect/>
                </a:stretch>
              </p:blipFill>
              <p:spPr>
                <a:xfrm>
                  <a:off x="5850286" y="3546674"/>
                  <a:ext cx="604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3">
              <p14:nvContentPartPr>
                <p14:cNvPr id="777" name="Freihand 776">
                  <a:extLst>
                    <a:ext uri="{FF2B5EF4-FFF2-40B4-BE49-F238E27FC236}">
                      <a16:creationId xmlns:a16="http://schemas.microsoft.com/office/drawing/2014/main" id="{435FDF32-3B81-406B-934A-CE2B6BC15ED9}"/>
                    </a:ext>
                  </a:extLst>
                </p14:cNvPr>
                <p14:cNvContentPartPr/>
                <p14:nvPr/>
              </p14:nvContentPartPr>
              <p14:xfrm>
                <a:off x="5983486" y="3721274"/>
                <a:ext cx="50760" cy="92160"/>
              </p14:xfrm>
            </p:contentPart>
          </mc:Choice>
          <mc:Fallback xmlns="">
            <p:pic>
              <p:nvPicPr>
                <p:cNvPr id="777" name="Freihand 776">
                  <a:extLst>
                    <a:ext uri="{FF2B5EF4-FFF2-40B4-BE49-F238E27FC236}">
                      <a16:creationId xmlns:a16="http://schemas.microsoft.com/office/drawing/2014/main" id="{435FDF32-3B81-406B-934A-CE2B6BC15ED9}"/>
                    </a:ext>
                  </a:extLst>
                </p:cNvPr>
                <p:cNvPicPr/>
                <p:nvPr/>
              </p:nvPicPr>
              <p:blipFill>
                <a:blip r:embed="rId804"/>
                <a:stretch>
                  <a:fillRect/>
                </a:stretch>
              </p:blipFill>
              <p:spPr>
                <a:xfrm>
                  <a:off x="5974486" y="3712274"/>
                  <a:ext cx="68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5">
              <p14:nvContentPartPr>
                <p14:cNvPr id="778" name="Freihand 777">
                  <a:extLst>
                    <a:ext uri="{FF2B5EF4-FFF2-40B4-BE49-F238E27FC236}">
                      <a16:creationId xmlns:a16="http://schemas.microsoft.com/office/drawing/2014/main" id="{FBE64787-313A-4F26-96B9-73AFB173A7D8}"/>
                    </a:ext>
                  </a:extLst>
                </p14:cNvPr>
                <p14:cNvContentPartPr/>
                <p14:nvPr/>
              </p14:nvContentPartPr>
              <p14:xfrm>
                <a:off x="6126766" y="3932954"/>
                <a:ext cx="58680" cy="72360"/>
              </p14:xfrm>
            </p:contentPart>
          </mc:Choice>
          <mc:Fallback xmlns="">
            <p:pic>
              <p:nvPicPr>
                <p:cNvPr id="778" name="Freihand 777">
                  <a:extLst>
                    <a:ext uri="{FF2B5EF4-FFF2-40B4-BE49-F238E27FC236}">
                      <a16:creationId xmlns:a16="http://schemas.microsoft.com/office/drawing/2014/main" id="{FBE64787-313A-4F26-96B9-73AFB173A7D8}"/>
                    </a:ext>
                  </a:extLst>
                </p:cNvPr>
                <p:cNvPicPr/>
                <p:nvPr/>
              </p:nvPicPr>
              <p:blipFill>
                <a:blip r:embed="rId806"/>
                <a:stretch>
                  <a:fillRect/>
                </a:stretch>
              </p:blipFill>
              <p:spPr>
                <a:xfrm>
                  <a:off x="6118126" y="3923954"/>
                  <a:ext cx="763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7">
              <p14:nvContentPartPr>
                <p14:cNvPr id="779" name="Freihand 778">
                  <a:extLst>
                    <a:ext uri="{FF2B5EF4-FFF2-40B4-BE49-F238E27FC236}">
                      <a16:creationId xmlns:a16="http://schemas.microsoft.com/office/drawing/2014/main" id="{0C443217-A86B-4D50-8994-050230AE765B}"/>
                    </a:ext>
                  </a:extLst>
                </p14:cNvPr>
                <p14:cNvContentPartPr/>
                <p14:nvPr/>
              </p14:nvContentPartPr>
              <p14:xfrm>
                <a:off x="6297766" y="4089914"/>
                <a:ext cx="31320" cy="37440"/>
              </p14:xfrm>
            </p:contentPart>
          </mc:Choice>
          <mc:Fallback xmlns="">
            <p:pic>
              <p:nvPicPr>
                <p:cNvPr id="779" name="Freihand 778">
                  <a:extLst>
                    <a:ext uri="{FF2B5EF4-FFF2-40B4-BE49-F238E27FC236}">
                      <a16:creationId xmlns:a16="http://schemas.microsoft.com/office/drawing/2014/main" id="{0C443217-A86B-4D50-8994-050230AE765B}"/>
                    </a:ext>
                  </a:extLst>
                </p:cNvPr>
                <p:cNvPicPr/>
                <p:nvPr/>
              </p:nvPicPr>
              <p:blipFill>
                <a:blip r:embed="rId808"/>
                <a:stretch>
                  <a:fillRect/>
                </a:stretch>
              </p:blipFill>
              <p:spPr>
                <a:xfrm>
                  <a:off x="6288766" y="4081274"/>
                  <a:ext cx="489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9">
              <p14:nvContentPartPr>
                <p14:cNvPr id="780" name="Freihand 779">
                  <a:extLst>
                    <a:ext uri="{FF2B5EF4-FFF2-40B4-BE49-F238E27FC236}">
                      <a16:creationId xmlns:a16="http://schemas.microsoft.com/office/drawing/2014/main" id="{0A43A0CC-4AA4-4217-9E50-3D313F0AD1E6}"/>
                    </a:ext>
                  </a:extLst>
                </p14:cNvPr>
                <p14:cNvContentPartPr/>
                <p14:nvPr/>
              </p14:nvContentPartPr>
              <p14:xfrm>
                <a:off x="6410086" y="4192514"/>
                <a:ext cx="46800" cy="24480"/>
              </p14:xfrm>
            </p:contentPart>
          </mc:Choice>
          <mc:Fallback xmlns="">
            <p:pic>
              <p:nvPicPr>
                <p:cNvPr id="780" name="Freihand 779">
                  <a:extLst>
                    <a:ext uri="{FF2B5EF4-FFF2-40B4-BE49-F238E27FC236}">
                      <a16:creationId xmlns:a16="http://schemas.microsoft.com/office/drawing/2014/main" id="{0A43A0CC-4AA4-4217-9E50-3D313F0AD1E6}"/>
                    </a:ext>
                  </a:extLst>
                </p:cNvPr>
                <p:cNvPicPr/>
                <p:nvPr/>
              </p:nvPicPr>
              <p:blipFill>
                <a:blip r:embed="rId810"/>
                <a:stretch>
                  <a:fillRect/>
                </a:stretch>
              </p:blipFill>
              <p:spPr>
                <a:xfrm>
                  <a:off x="6401446" y="4183514"/>
                  <a:ext cx="644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1">
              <p14:nvContentPartPr>
                <p14:cNvPr id="782" name="Freihand 781">
                  <a:extLst>
                    <a:ext uri="{FF2B5EF4-FFF2-40B4-BE49-F238E27FC236}">
                      <a16:creationId xmlns:a16="http://schemas.microsoft.com/office/drawing/2014/main" id="{58E62274-C6EF-4EA4-AE73-05BCBFEE4EAC}"/>
                    </a:ext>
                  </a:extLst>
                </p14:cNvPr>
                <p14:cNvContentPartPr/>
                <p14:nvPr/>
              </p14:nvContentPartPr>
              <p14:xfrm>
                <a:off x="5188246" y="2316194"/>
                <a:ext cx="74160" cy="72000"/>
              </p14:xfrm>
            </p:contentPart>
          </mc:Choice>
          <mc:Fallback xmlns="">
            <p:pic>
              <p:nvPicPr>
                <p:cNvPr id="782" name="Freihand 781">
                  <a:extLst>
                    <a:ext uri="{FF2B5EF4-FFF2-40B4-BE49-F238E27FC236}">
                      <a16:creationId xmlns:a16="http://schemas.microsoft.com/office/drawing/2014/main" id="{58E62274-C6EF-4EA4-AE73-05BCBFEE4EAC}"/>
                    </a:ext>
                  </a:extLst>
                </p:cNvPr>
                <p:cNvPicPr/>
                <p:nvPr/>
              </p:nvPicPr>
              <p:blipFill>
                <a:blip r:embed="rId812"/>
                <a:stretch>
                  <a:fillRect/>
                </a:stretch>
              </p:blipFill>
              <p:spPr>
                <a:xfrm>
                  <a:off x="5179246" y="2307554"/>
                  <a:ext cx="918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3">
              <p14:nvContentPartPr>
                <p14:cNvPr id="783" name="Freihand 782">
                  <a:extLst>
                    <a:ext uri="{FF2B5EF4-FFF2-40B4-BE49-F238E27FC236}">
                      <a16:creationId xmlns:a16="http://schemas.microsoft.com/office/drawing/2014/main" id="{C7D686AF-F94E-44B5-8611-55E7FD86FE9F}"/>
                    </a:ext>
                  </a:extLst>
                </p14:cNvPr>
                <p14:cNvContentPartPr/>
                <p14:nvPr/>
              </p14:nvContentPartPr>
              <p14:xfrm>
                <a:off x="5320006" y="2486114"/>
                <a:ext cx="39240" cy="81000"/>
              </p14:xfrm>
            </p:contentPart>
          </mc:Choice>
          <mc:Fallback xmlns="">
            <p:pic>
              <p:nvPicPr>
                <p:cNvPr id="783" name="Freihand 782">
                  <a:extLst>
                    <a:ext uri="{FF2B5EF4-FFF2-40B4-BE49-F238E27FC236}">
                      <a16:creationId xmlns:a16="http://schemas.microsoft.com/office/drawing/2014/main" id="{C7D686AF-F94E-44B5-8611-55E7FD86FE9F}"/>
                    </a:ext>
                  </a:extLst>
                </p:cNvPr>
                <p:cNvPicPr/>
                <p:nvPr/>
              </p:nvPicPr>
              <p:blipFill>
                <a:blip r:embed="rId814"/>
                <a:stretch>
                  <a:fillRect/>
                </a:stretch>
              </p:blipFill>
              <p:spPr>
                <a:xfrm>
                  <a:off x="5311366" y="2477474"/>
                  <a:ext cx="56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5">
              <p14:nvContentPartPr>
                <p14:cNvPr id="785" name="Freihand 784">
                  <a:extLst>
                    <a:ext uri="{FF2B5EF4-FFF2-40B4-BE49-F238E27FC236}">
                      <a16:creationId xmlns:a16="http://schemas.microsoft.com/office/drawing/2014/main" id="{D38669A3-D2CE-42FF-8796-A451013B3288}"/>
                    </a:ext>
                  </a:extLst>
                </p14:cNvPr>
                <p14:cNvContentPartPr/>
                <p14:nvPr/>
              </p14:nvContentPartPr>
              <p14:xfrm>
                <a:off x="5436286" y="2617154"/>
                <a:ext cx="58680" cy="68040"/>
              </p14:xfrm>
            </p:contentPart>
          </mc:Choice>
          <mc:Fallback xmlns="">
            <p:pic>
              <p:nvPicPr>
                <p:cNvPr id="785" name="Freihand 784">
                  <a:extLst>
                    <a:ext uri="{FF2B5EF4-FFF2-40B4-BE49-F238E27FC236}">
                      <a16:creationId xmlns:a16="http://schemas.microsoft.com/office/drawing/2014/main" id="{D38669A3-D2CE-42FF-8796-A451013B3288}"/>
                    </a:ext>
                  </a:extLst>
                </p:cNvPr>
                <p:cNvPicPr/>
                <p:nvPr/>
              </p:nvPicPr>
              <p:blipFill>
                <a:blip r:embed="rId816"/>
                <a:stretch>
                  <a:fillRect/>
                </a:stretch>
              </p:blipFill>
              <p:spPr>
                <a:xfrm>
                  <a:off x="5427646" y="2608154"/>
                  <a:ext cx="763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7">
              <p14:nvContentPartPr>
                <p14:cNvPr id="786" name="Freihand 785">
                  <a:extLst>
                    <a:ext uri="{FF2B5EF4-FFF2-40B4-BE49-F238E27FC236}">
                      <a16:creationId xmlns:a16="http://schemas.microsoft.com/office/drawing/2014/main" id="{CAE0E9F4-946A-4710-A553-341090833E3B}"/>
                    </a:ext>
                  </a:extLst>
                </p14:cNvPr>
                <p14:cNvContentPartPr/>
                <p14:nvPr/>
              </p14:nvContentPartPr>
              <p14:xfrm>
                <a:off x="5587846" y="2802554"/>
                <a:ext cx="54720" cy="52560"/>
              </p14:xfrm>
            </p:contentPart>
          </mc:Choice>
          <mc:Fallback xmlns="">
            <p:pic>
              <p:nvPicPr>
                <p:cNvPr id="786" name="Freihand 785">
                  <a:extLst>
                    <a:ext uri="{FF2B5EF4-FFF2-40B4-BE49-F238E27FC236}">
                      <a16:creationId xmlns:a16="http://schemas.microsoft.com/office/drawing/2014/main" id="{CAE0E9F4-946A-4710-A553-341090833E3B}"/>
                    </a:ext>
                  </a:extLst>
                </p:cNvPr>
                <p:cNvPicPr/>
                <p:nvPr/>
              </p:nvPicPr>
              <p:blipFill>
                <a:blip r:embed="rId818"/>
                <a:stretch>
                  <a:fillRect/>
                </a:stretch>
              </p:blipFill>
              <p:spPr>
                <a:xfrm>
                  <a:off x="5578846" y="2793914"/>
                  <a:ext cx="723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9">
              <p14:nvContentPartPr>
                <p14:cNvPr id="787" name="Freihand 786">
                  <a:extLst>
                    <a:ext uri="{FF2B5EF4-FFF2-40B4-BE49-F238E27FC236}">
                      <a16:creationId xmlns:a16="http://schemas.microsoft.com/office/drawing/2014/main" id="{365EACEC-257D-4ADD-9225-FB77545FE71E}"/>
                    </a:ext>
                  </a:extLst>
                </p14:cNvPr>
                <p14:cNvContentPartPr/>
                <p14:nvPr/>
              </p14:nvContentPartPr>
              <p14:xfrm>
                <a:off x="5762086" y="2953034"/>
                <a:ext cx="101160" cy="59400"/>
              </p14:xfrm>
            </p:contentPart>
          </mc:Choice>
          <mc:Fallback xmlns="">
            <p:pic>
              <p:nvPicPr>
                <p:cNvPr id="787" name="Freihand 786">
                  <a:extLst>
                    <a:ext uri="{FF2B5EF4-FFF2-40B4-BE49-F238E27FC236}">
                      <a16:creationId xmlns:a16="http://schemas.microsoft.com/office/drawing/2014/main" id="{365EACEC-257D-4ADD-9225-FB77545FE71E}"/>
                    </a:ext>
                  </a:extLst>
                </p:cNvPr>
                <p:cNvPicPr/>
                <p:nvPr/>
              </p:nvPicPr>
              <p:blipFill>
                <a:blip r:embed="rId820"/>
                <a:stretch>
                  <a:fillRect/>
                </a:stretch>
              </p:blipFill>
              <p:spPr>
                <a:xfrm>
                  <a:off x="5753446" y="2944394"/>
                  <a:ext cx="11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1">
              <p14:nvContentPartPr>
                <p14:cNvPr id="788" name="Freihand 787">
                  <a:extLst>
                    <a:ext uri="{FF2B5EF4-FFF2-40B4-BE49-F238E27FC236}">
                      <a16:creationId xmlns:a16="http://schemas.microsoft.com/office/drawing/2014/main" id="{98E28DBF-C67E-46D6-B885-C64804ABC958}"/>
                    </a:ext>
                  </a:extLst>
                </p14:cNvPr>
                <p14:cNvContentPartPr/>
                <p14:nvPr/>
              </p14:nvContentPartPr>
              <p14:xfrm>
                <a:off x="5979526" y="3079754"/>
                <a:ext cx="78120" cy="61560"/>
              </p14:xfrm>
            </p:contentPart>
          </mc:Choice>
          <mc:Fallback xmlns="">
            <p:pic>
              <p:nvPicPr>
                <p:cNvPr id="788" name="Freihand 787">
                  <a:extLst>
                    <a:ext uri="{FF2B5EF4-FFF2-40B4-BE49-F238E27FC236}">
                      <a16:creationId xmlns:a16="http://schemas.microsoft.com/office/drawing/2014/main" id="{98E28DBF-C67E-46D6-B885-C64804ABC958}"/>
                    </a:ext>
                  </a:extLst>
                </p:cNvPr>
                <p:cNvPicPr/>
                <p:nvPr/>
              </p:nvPicPr>
              <p:blipFill>
                <a:blip r:embed="rId822"/>
                <a:stretch>
                  <a:fillRect/>
                </a:stretch>
              </p:blipFill>
              <p:spPr>
                <a:xfrm>
                  <a:off x="5970526" y="3070754"/>
                  <a:ext cx="957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3">
              <p14:nvContentPartPr>
                <p14:cNvPr id="789" name="Freihand 788">
                  <a:extLst>
                    <a:ext uri="{FF2B5EF4-FFF2-40B4-BE49-F238E27FC236}">
                      <a16:creationId xmlns:a16="http://schemas.microsoft.com/office/drawing/2014/main" id="{BEB4A241-6B80-4F46-9A79-CC09D4B62C3F}"/>
                    </a:ext>
                  </a:extLst>
                </p14:cNvPr>
                <p14:cNvContentPartPr/>
                <p14:nvPr/>
              </p14:nvContentPartPr>
              <p14:xfrm>
                <a:off x="6169606" y="3230234"/>
                <a:ext cx="70200" cy="50400"/>
              </p14:xfrm>
            </p:contentPart>
          </mc:Choice>
          <mc:Fallback xmlns="">
            <p:pic>
              <p:nvPicPr>
                <p:cNvPr id="789" name="Freihand 788">
                  <a:extLst>
                    <a:ext uri="{FF2B5EF4-FFF2-40B4-BE49-F238E27FC236}">
                      <a16:creationId xmlns:a16="http://schemas.microsoft.com/office/drawing/2014/main" id="{BEB4A241-6B80-4F46-9A79-CC09D4B62C3F}"/>
                    </a:ext>
                  </a:extLst>
                </p:cNvPr>
                <p:cNvPicPr/>
                <p:nvPr/>
              </p:nvPicPr>
              <p:blipFill>
                <a:blip r:embed="rId824"/>
                <a:stretch>
                  <a:fillRect/>
                </a:stretch>
              </p:blipFill>
              <p:spPr>
                <a:xfrm>
                  <a:off x="6160606" y="3221594"/>
                  <a:ext cx="878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5">
              <p14:nvContentPartPr>
                <p14:cNvPr id="791" name="Freihand 790">
                  <a:extLst>
                    <a:ext uri="{FF2B5EF4-FFF2-40B4-BE49-F238E27FC236}">
                      <a16:creationId xmlns:a16="http://schemas.microsoft.com/office/drawing/2014/main" id="{77A708DB-3DAF-4375-8FAF-15284752FDC2}"/>
                    </a:ext>
                  </a:extLst>
                </p14:cNvPr>
                <p14:cNvContentPartPr/>
                <p14:nvPr/>
              </p14:nvContentPartPr>
              <p14:xfrm>
                <a:off x="6367246" y="3334994"/>
                <a:ext cx="58680" cy="39600"/>
              </p14:xfrm>
            </p:contentPart>
          </mc:Choice>
          <mc:Fallback xmlns="">
            <p:pic>
              <p:nvPicPr>
                <p:cNvPr id="791" name="Freihand 790">
                  <a:extLst>
                    <a:ext uri="{FF2B5EF4-FFF2-40B4-BE49-F238E27FC236}">
                      <a16:creationId xmlns:a16="http://schemas.microsoft.com/office/drawing/2014/main" id="{77A708DB-3DAF-4375-8FAF-15284752FDC2}"/>
                    </a:ext>
                  </a:extLst>
                </p:cNvPr>
                <p:cNvPicPr/>
                <p:nvPr/>
              </p:nvPicPr>
              <p:blipFill>
                <a:blip r:embed="rId826"/>
                <a:stretch>
                  <a:fillRect/>
                </a:stretch>
              </p:blipFill>
              <p:spPr>
                <a:xfrm>
                  <a:off x="6358606" y="3326354"/>
                  <a:ext cx="76320" cy="5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7" name="Gruppieren 796">
            <a:extLst>
              <a:ext uri="{FF2B5EF4-FFF2-40B4-BE49-F238E27FC236}">
                <a16:creationId xmlns:a16="http://schemas.microsoft.com/office/drawing/2014/main" id="{8370D57F-6C0E-4426-AFD6-5F2207A2ED36}"/>
              </a:ext>
            </a:extLst>
          </p:cNvPr>
          <p:cNvGrpSpPr/>
          <p:nvPr/>
        </p:nvGrpSpPr>
        <p:grpSpPr>
          <a:xfrm>
            <a:off x="5327926" y="1190114"/>
            <a:ext cx="415440" cy="456480"/>
            <a:chOff x="5327926" y="1190114"/>
            <a:chExt cx="415440" cy="45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7">
              <p14:nvContentPartPr>
                <p14:cNvPr id="793" name="Freihand 792">
                  <a:extLst>
                    <a:ext uri="{FF2B5EF4-FFF2-40B4-BE49-F238E27FC236}">
                      <a16:creationId xmlns:a16="http://schemas.microsoft.com/office/drawing/2014/main" id="{65A4B544-C807-42BB-BAEE-57597EFD0DD1}"/>
                    </a:ext>
                  </a:extLst>
                </p14:cNvPr>
                <p14:cNvContentPartPr/>
                <p14:nvPr/>
              </p14:nvContentPartPr>
              <p14:xfrm>
                <a:off x="5327926" y="1587194"/>
                <a:ext cx="54720" cy="59400"/>
              </p14:xfrm>
            </p:contentPart>
          </mc:Choice>
          <mc:Fallback xmlns="">
            <p:pic>
              <p:nvPicPr>
                <p:cNvPr id="793" name="Freihand 792">
                  <a:extLst>
                    <a:ext uri="{FF2B5EF4-FFF2-40B4-BE49-F238E27FC236}">
                      <a16:creationId xmlns:a16="http://schemas.microsoft.com/office/drawing/2014/main" id="{65A4B544-C807-42BB-BAEE-57597EFD0DD1}"/>
                    </a:ext>
                  </a:extLst>
                </p:cNvPr>
                <p:cNvPicPr/>
                <p:nvPr/>
              </p:nvPicPr>
              <p:blipFill>
                <a:blip r:embed="rId828"/>
                <a:stretch>
                  <a:fillRect/>
                </a:stretch>
              </p:blipFill>
              <p:spPr>
                <a:xfrm>
                  <a:off x="5318926" y="1578194"/>
                  <a:ext cx="723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9">
              <p14:nvContentPartPr>
                <p14:cNvPr id="794" name="Freihand 793">
                  <a:extLst>
                    <a:ext uri="{FF2B5EF4-FFF2-40B4-BE49-F238E27FC236}">
                      <a16:creationId xmlns:a16="http://schemas.microsoft.com/office/drawing/2014/main" id="{417CC529-A9FC-4217-A3F2-E8167A63E819}"/>
                    </a:ext>
                  </a:extLst>
                </p14:cNvPr>
                <p14:cNvContentPartPr/>
                <p14:nvPr/>
              </p14:nvContentPartPr>
              <p14:xfrm>
                <a:off x="5432686" y="1458314"/>
                <a:ext cx="66240" cy="68040"/>
              </p14:xfrm>
            </p:contentPart>
          </mc:Choice>
          <mc:Fallback xmlns="">
            <p:pic>
              <p:nvPicPr>
                <p:cNvPr id="794" name="Freihand 793">
                  <a:extLst>
                    <a:ext uri="{FF2B5EF4-FFF2-40B4-BE49-F238E27FC236}">
                      <a16:creationId xmlns:a16="http://schemas.microsoft.com/office/drawing/2014/main" id="{417CC529-A9FC-4217-A3F2-E8167A63E819}"/>
                    </a:ext>
                  </a:extLst>
                </p:cNvPr>
                <p:cNvPicPr/>
                <p:nvPr/>
              </p:nvPicPr>
              <p:blipFill>
                <a:blip r:embed="rId830"/>
                <a:stretch>
                  <a:fillRect/>
                </a:stretch>
              </p:blipFill>
              <p:spPr>
                <a:xfrm>
                  <a:off x="5423686" y="1449674"/>
                  <a:ext cx="838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1">
              <p14:nvContentPartPr>
                <p14:cNvPr id="795" name="Freihand 794">
                  <a:extLst>
                    <a:ext uri="{FF2B5EF4-FFF2-40B4-BE49-F238E27FC236}">
                      <a16:creationId xmlns:a16="http://schemas.microsoft.com/office/drawing/2014/main" id="{1F2E634A-8899-4594-9218-B4AB76ACB377}"/>
                    </a:ext>
                  </a:extLst>
                </p14:cNvPr>
                <p14:cNvContentPartPr/>
                <p14:nvPr/>
              </p14:nvContentPartPr>
              <p14:xfrm>
                <a:off x="5579926" y="1325474"/>
                <a:ext cx="43200" cy="43920"/>
              </p14:xfrm>
            </p:contentPart>
          </mc:Choice>
          <mc:Fallback xmlns="">
            <p:pic>
              <p:nvPicPr>
                <p:cNvPr id="795" name="Freihand 794">
                  <a:extLst>
                    <a:ext uri="{FF2B5EF4-FFF2-40B4-BE49-F238E27FC236}">
                      <a16:creationId xmlns:a16="http://schemas.microsoft.com/office/drawing/2014/main" id="{1F2E634A-8899-4594-9218-B4AB76ACB377}"/>
                    </a:ext>
                  </a:extLst>
                </p:cNvPr>
                <p:cNvPicPr/>
                <p:nvPr/>
              </p:nvPicPr>
              <p:blipFill>
                <a:blip r:embed="rId832"/>
                <a:stretch>
                  <a:fillRect/>
                </a:stretch>
              </p:blipFill>
              <p:spPr>
                <a:xfrm>
                  <a:off x="5571286" y="1316474"/>
                  <a:ext cx="608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3">
              <p14:nvContentPartPr>
                <p14:cNvPr id="796" name="Freihand 795">
                  <a:extLst>
                    <a:ext uri="{FF2B5EF4-FFF2-40B4-BE49-F238E27FC236}">
                      <a16:creationId xmlns:a16="http://schemas.microsoft.com/office/drawing/2014/main" id="{22071D94-D922-49AF-9F56-8A04B04A1C48}"/>
                    </a:ext>
                  </a:extLst>
                </p14:cNvPr>
                <p14:cNvContentPartPr/>
                <p14:nvPr/>
              </p14:nvContentPartPr>
              <p14:xfrm>
                <a:off x="5692606" y="1190114"/>
                <a:ext cx="50760" cy="52560"/>
              </p14:xfrm>
            </p:contentPart>
          </mc:Choice>
          <mc:Fallback xmlns="">
            <p:pic>
              <p:nvPicPr>
                <p:cNvPr id="796" name="Freihand 795">
                  <a:extLst>
                    <a:ext uri="{FF2B5EF4-FFF2-40B4-BE49-F238E27FC236}">
                      <a16:creationId xmlns:a16="http://schemas.microsoft.com/office/drawing/2014/main" id="{22071D94-D922-49AF-9F56-8A04B04A1C48}"/>
                    </a:ext>
                  </a:extLst>
                </p:cNvPr>
                <p:cNvPicPr/>
                <p:nvPr/>
              </p:nvPicPr>
              <p:blipFill>
                <a:blip r:embed="rId834"/>
                <a:stretch>
                  <a:fillRect/>
                </a:stretch>
              </p:blipFill>
              <p:spPr>
                <a:xfrm>
                  <a:off x="5683606" y="1181114"/>
                  <a:ext cx="68400" cy="70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76FD6F19-51EC-4B7D-8EF6-594A8AA731EB}"/>
              </a:ext>
            </a:extLst>
          </p:cNvPr>
          <p:cNvSpPr/>
          <p:nvPr/>
        </p:nvSpPr>
        <p:spPr>
          <a:xfrm>
            <a:off x="3664630" y="4533513"/>
            <a:ext cx="1468941" cy="2121958"/>
          </a:xfrm>
          <a:custGeom>
            <a:avLst/>
            <a:gdLst>
              <a:gd name="connsiteX0" fmla="*/ 0 w 1468941"/>
              <a:gd name="connsiteY0" fmla="*/ 0 h 2121958"/>
              <a:gd name="connsiteX1" fmla="*/ 474958 w 1468941"/>
              <a:gd name="connsiteY1" fmla="*/ 0 h 2121958"/>
              <a:gd name="connsiteX2" fmla="*/ 920536 w 1468941"/>
              <a:gd name="connsiteY2" fmla="*/ 0 h 2121958"/>
              <a:gd name="connsiteX3" fmla="*/ 1468941 w 1468941"/>
              <a:gd name="connsiteY3" fmla="*/ 0 h 2121958"/>
              <a:gd name="connsiteX4" fmla="*/ 1468941 w 1468941"/>
              <a:gd name="connsiteY4" fmla="*/ 509270 h 2121958"/>
              <a:gd name="connsiteX5" fmla="*/ 1468941 w 1468941"/>
              <a:gd name="connsiteY5" fmla="*/ 997320 h 2121958"/>
              <a:gd name="connsiteX6" fmla="*/ 1468941 w 1468941"/>
              <a:gd name="connsiteY6" fmla="*/ 1485371 h 2121958"/>
              <a:gd name="connsiteX7" fmla="*/ 1468941 w 1468941"/>
              <a:gd name="connsiteY7" fmla="*/ 2121958 h 2121958"/>
              <a:gd name="connsiteX8" fmla="*/ 979294 w 1468941"/>
              <a:gd name="connsiteY8" fmla="*/ 2121958 h 2121958"/>
              <a:gd name="connsiteX9" fmla="*/ 533715 w 1468941"/>
              <a:gd name="connsiteY9" fmla="*/ 2121958 h 2121958"/>
              <a:gd name="connsiteX10" fmla="*/ 0 w 1468941"/>
              <a:gd name="connsiteY10" fmla="*/ 2121958 h 2121958"/>
              <a:gd name="connsiteX11" fmla="*/ 0 w 1468941"/>
              <a:gd name="connsiteY11" fmla="*/ 1591469 h 2121958"/>
              <a:gd name="connsiteX12" fmla="*/ 0 w 1468941"/>
              <a:gd name="connsiteY12" fmla="*/ 1039759 h 2121958"/>
              <a:gd name="connsiteX13" fmla="*/ 0 w 1468941"/>
              <a:gd name="connsiteY13" fmla="*/ 530490 h 2121958"/>
              <a:gd name="connsiteX14" fmla="*/ 0 w 1468941"/>
              <a:gd name="connsiteY14" fmla="*/ 0 h 2121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68941" h="2121958" extrusionOk="0">
                <a:moveTo>
                  <a:pt x="0" y="0"/>
                </a:moveTo>
                <a:cubicBezTo>
                  <a:pt x="215206" y="16210"/>
                  <a:pt x="342732" y="8085"/>
                  <a:pt x="474958" y="0"/>
                </a:cubicBezTo>
                <a:cubicBezTo>
                  <a:pt x="607184" y="-8085"/>
                  <a:pt x="727782" y="-16946"/>
                  <a:pt x="920536" y="0"/>
                </a:cubicBezTo>
                <a:cubicBezTo>
                  <a:pt x="1113290" y="16946"/>
                  <a:pt x="1357321" y="-22992"/>
                  <a:pt x="1468941" y="0"/>
                </a:cubicBezTo>
                <a:cubicBezTo>
                  <a:pt x="1448335" y="245183"/>
                  <a:pt x="1457870" y="289707"/>
                  <a:pt x="1468941" y="509270"/>
                </a:cubicBezTo>
                <a:cubicBezTo>
                  <a:pt x="1480013" y="728833"/>
                  <a:pt x="1486846" y="864338"/>
                  <a:pt x="1468941" y="997320"/>
                </a:cubicBezTo>
                <a:cubicBezTo>
                  <a:pt x="1451037" y="1130302"/>
                  <a:pt x="1491454" y="1341461"/>
                  <a:pt x="1468941" y="1485371"/>
                </a:cubicBezTo>
                <a:cubicBezTo>
                  <a:pt x="1446428" y="1629281"/>
                  <a:pt x="1465160" y="1974515"/>
                  <a:pt x="1468941" y="2121958"/>
                </a:cubicBezTo>
                <a:cubicBezTo>
                  <a:pt x="1312280" y="2135490"/>
                  <a:pt x="1106045" y="2113285"/>
                  <a:pt x="979294" y="2121958"/>
                </a:cubicBezTo>
                <a:cubicBezTo>
                  <a:pt x="852543" y="2130631"/>
                  <a:pt x="681568" y="2122741"/>
                  <a:pt x="533715" y="2121958"/>
                </a:cubicBezTo>
                <a:cubicBezTo>
                  <a:pt x="385862" y="2121175"/>
                  <a:pt x="119187" y="2106880"/>
                  <a:pt x="0" y="2121958"/>
                </a:cubicBezTo>
                <a:cubicBezTo>
                  <a:pt x="12149" y="1876912"/>
                  <a:pt x="25299" y="1748384"/>
                  <a:pt x="0" y="1591469"/>
                </a:cubicBezTo>
                <a:cubicBezTo>
                  <a:pt x="-25299" y="1434554"/>
                  <a:pt x="-8731" y="1224923"/>
                  <a:pt x="0" y="1039759"/>
                </a:cubicBezTo>
                <a:cubicBezTo>
                  <a:pt x="8731" y="854595"/>
                  <a:pt x="11224" y="674529"/>
                  <a:pt x="0" y="530490"/>
                </a:cubicBezTo>
                <a:cubicBezTo>
                  <a:pt x="-11224" y="386451"/>
                  <a:pt x="3515" y="143634"/>
                  <a:pt x="0" y="0"/>
                </a:cubicBezTo>
                <a:close/>
              </a:path>
            </a:pathLst>
          </a:custGeom>
          <a:noFill/>
          <a:ln w="28575">
            <a:solidFill>
              <a:srgbClr val="00FF00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7815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E3AB05-D1AB-47EB-98EE-B0DFC9E15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Application Firewalls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559E13-B0D0-47DC-A886-DB8452956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711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Monitors and filters HTTP traffic</a:t>
            </a:r>
          </a:p>
          <a:p>
            <a:pPr lvl="1"/>
            <a:r>
              <a:rPr lang="en-US" dirty="0"/>
              <a:t>mainly operates on predefined ruleset and/or learning mode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Do not rely on a WAF as your primary defense mechanism</a:t>
            </a:r>
          </a:p>
          <a:p>
            <a:pPr lvl="1"/>
            <a:r>
              <a:rPr lang="en-US" dirty="0"/>
              <a:t>many circumvention techniques, exploits etc. available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Valid usage</a:t>
            </a:r>
          </a:p>
          <a:p>
            <a:pPr lvl="1"/>
            <a:r>
              <a:rPr lang="en-US" dirty="0"/>
              <a:t>additional protection (2</a:t>
            </a:r>
            <a:r>
              <a:rPr lang="en-US" baseline="30000" dirty="0"/>
              <a:t>nd</a:t>
            </a:r>
            <a:r>
              <a:rPr lang="en-US" dirty="0"/>
              <a:t> line of defense) against common web application attacks, e.g. </a:t>
            </a:r>
            <a:r>
              <a:rPr lang="en-US" dirty="0" err="1"/>
              <a:t>SQLi</a:t>
            </a:r>
            <a:r>
              <a:rPr lang="en-US" dirty="0"/>
              <a:t>, XSS, </a:t>
            </a:r>
            <a:r>
              <a:rPr lang="en-US" dirty="0" err="1"/>
              <a:t>Bruteforcing</a:t>
            </a:r>
            <a:r>
              <a:rPr lang="en-US" dirty="0"/>
              <a:t> etc.</a:t>
            </a:r>
          </a:p>
          <a:p>
            <a:pPr lvl="1"/>
            <a:r>
              <a:rPr lang="en-US" dirty="0"/>
              <a:t>quick temporary fixes</a:t>
            </a:r>
          </a:p>
          <a:p>
            <a:pPr lvl="1"/>
            <a:r>
              <a:rPr lang="en-US" dirty="0"/>
              <a:t>centralized AV scan for file uploads</a:t>
            </a:r>
          </a:p>
          <a:p>
            <a:pPr lvl="1"/>
            <a:r>
              <a:rPr lang="en-US" dirty="0"/>
              <a:t>protection of legacy applications</a:t>
            </a:r>
          </a:p>
          <a:p>
            <a:pPr lvl="1"/>
            <a:r>
              <a:rPr lang="en-US" dirty="0"/>
              <a:t>web application IDS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Always configure them properly!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34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0DB78-AB5E-4845-BDA8-57563707A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</a:t>
            </a:r>
            <a:r>
              <a:rPr lang="de-DE" dirty="0" err="1"/>
              <a:t>messages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CE49D1-00A0-443D-BE62-56F93D3B9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5180"/>
          </a:xfrm>
        </p:spPr>
        <p:txBody>
          <a:bodyPr>
            <a:normAutofit fontScale="85000" lnSpcReduction="20000"/>
          </a:bodyPr>
          <a:lstStyle/>
          <a:p>
            <a:r>
              <a:rPr lang="de-AT" dirty="0"/>
              <a:t>A </a:t>
            </a:r>
            <a:r>
              <a:rPr lang="de-AT" dirty="0" err="1"/>
              <a:t>secure</a:t>
            </a:r>
            <a:r>
              <a:rPr lang="de-AT" dirty="0"/>
              <a:t> design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worth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money</a:t>
            </a:r>
            <a:endParaRPr lang="de-AT" dirty="0"/>
          </a:p>
          <a:p>
            <a:pPr lvl="1"/>
            <a:r>
              <a:rPr lang="de-AT" dirty="0"/>
              <a:t>Include </a:t>
            </a:r>
            <a:r>
              <a:rPr lang="de-AT" dirty="0" err="1"/>
              <a:t>Threat</a:t>
            </a:r>
            <a:r>
              <a:rPr lang="de-AT" dirty="0"/>
              <a:t> Modeling in </a:t>
            </a:r>
            <a:r>
              <a:rPr lang="de-AT" dirty="0" err="1"/>
              <a:t>your</a:t>
            </a:r>
            <a:r>
              <a:rPr lang="de-AT" dirty="0"/>
              <a:t> SSDLC!</a:t>
            </a:r>
          </a:p>
          <a:p>
            <a:endParaRPr lang="de-AT" dirty="0"/>
          </a:p>
          <a:p>
            <a:r>
              <a:rPr lang="de-AT" dirty="0" err="1"/>
              <a:t>Explicitly</a:t>
            </a:r>
            <a:r>
              <a:rPr lang="de-AT" dirty="0"/>
              <a:t> </a:t>
            </a:r>
            <a:r>
              <a:rPr lang="de-AT" dirty="0" err="1"/>
              <a:t>ensure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integrity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your</a:t>
            </a:r>
            <a:r>
              <a:rPr lang="de-AT" dirty="0"/>
              <a:t> </a:t>
            </a:r>
            <a:r>
              <a:rPr lang="de-AT" dirty="0" err="1"/>
              <a:t>software</a:t>
            </a:r>
            <a:r>
              <a:rPr lang="de-AT" dirty="0"/>
              <a:t> (</a:t>
            </a:r>
            <a:r>
              <a:rPr lang="de-AT" dirty="0" err="1"/>
              <a:t>components</a:t>
            </a:r>
            <a:r>
              <a:rPr lang="de-AT" dirty="0"/>
              <a:t>) and </a:t>
            </a:r>
            <a:r>
              <a:rPr lang="de-AT" dirty="0" err="1"/>
              <a:t>your</a:t>
            </a:r>
            <a:r>
              <a:rPr lang="de-AT" dirty="0"/>
              <a:t> </a:t>
            </a:r>
            <a:r>
              <a:rPr lang="de-AT" dirty="0" err="1"/>
              <a:t>critical</a:t>
            </a:r>
            <a:r>
              <a:rPr lang="de-AT" dirty="0"/>
              <a:t> </a:t>
            </a:r>
            <a:r>
              <a:rPr lang="de-AT" dirty="0" err="1"/>
              <a:t>data</a:t>
            </a:r>
            <a:endParaRPr lang="de-AT" dirty="0"/>
          </a:p>
          <a:p>
            <a:endParaRPr lang="de-AT" dirty="0"/>
          </a:p>
          <a:p>
            <a:r>
              <a:rPr lang="de-AT" dirty="0"/>
              <a:t>Be </a:t>
            </a:r>
            <a:r>
              <a:rPr lang="de-AT" dirty="0" err="1"/>
              <a:t>aware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your</a:t>
            </a:r>
            <a:r>
              <a:rPr lang="de-AT" dirty="0"/>
              <a:t> </a:t>
            </a:r>
            <a:r>
              <a:rPr lang="de-AT" dirty="0" err="1"/>
              <a:t>included</a:t>
            </a:r>
            <a:r>
              <a:rPr lang="de-AT" dirty="0"/>
              <a:t> 3rd </a:t>
            </a:r>
            <a:r>
              <a:rPr lang="de-AT" dirty="0" err="1"/>
              <a:t>party</a:t>
            </a:r>
            <a:r>
              <a:rPr lang="de-AT" dirty="0"/>
              <a:t> </a:t>
            </a:r>
            <a:r>
              <a:rPr lang="de-AT" dirty="0" err="1"/>
              <a:t>components</a:t>
            </a:r>
            <a:r>
              <a:rPr lang="de-AT" dirty="0"/>
              <a:t> and </a:t>
            </a:r>
            <a:r>
              <a:rPr lang="de-AT" dirty="0" err="1"/>
              <a:t>their</a:t>
            </a:r>
            <a:r>
              <a:rPr lang="de-AT" dirty="0"/>
              <a:t> </a:t>
            </a:r>
            <a:r>
              <a:rPr lang="de-AT" dirty="0" err="1"/>
              <a:t>current</a:t>
            </a:r>
            <a:r>
              <a:rPr lang="de-AT" dirty="0"/>
              <a:t> </a:t>
            </a:r>
            <a:r>
              <a:rPr lang="de-AT" dirty="0" err="1"/>
              <a:t>security</a:t>
            </a:r>
            <a:r>
              <a:rPr lang="de-AT" dirty="0"/>
              <a:t> </a:t>
            </a:r>
            <a:r>
              <a:rPr lang="de-AT" dirty="0" err="1"/>
              <a:t>status</a:t>
            </a:r>
            <a:endParaRPr lang="de-AT" dirty="0"/>
          </a:p>
          <a:p>
            <a:endParaRPr lang="de-AT" dirty="0"/>
          </a:p>
          <a:p>
            <a:r>
              <a:rPr lang="de-AT" dirty="0"/>
              <a:t>Implement </a:t>
            </a:r>
            <a:r>
              <a:rPr lang="de-AT" dirty="0" err="1"/>
              <a:t>structured</a:t>
            </a:r>
            <a:r>
              <a:rPr lang="de-AT" dirty="0"/>
              <a:t>, </a:t>
            </a:r>
            <a:r>
              <a:rPr lang="de-AT" dirty="0" err="1"/>
              <a:t>consistent</a:t>
            </a:r>
            <a:r>
              <a:rPr lang="de-AT" dirty="0"/>
              <a:t> and </a:t>
            </a:r>
            <a:r>
              <a:rPr lang="de-AT" dirty="0" err="1"/>
              <a:t>centralized</a:t>
            </a:r>
            <a:r>
              <a:rPr lang="de-AT" dirty="0"/>
              <a:t> </a:t>
            </a:r>
            <a:r>
              <a:rPr lang="de-AT" dirty="0" err="1"/>
              <a:t>logging</a:t>
            </a:r>
            <a:r>
              <a:rPr lang="de-AT" dirty="0"/>
              <a:t> and </a:t>
            </a:r>
            <a:r>
              <a:rPr lang="de-AT" dirty="0" err="1"/>
              <a:t>monitoring</a:t>
            </a:r>
            <a:endParaRPr lang="de-AT" dirty="0"/>
          </a:p>
          <a:p>
            <a:endParaRPr lang="de-AT" dirty="0"/>
          </a:p>
          <a:p>
            <a:r>
              <a:rPr lang="de-AT" dirty="0"/>
              <a:t>Use WAFs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right</a:t>
            </a:r>
            <a:r>
              <a:rPr lang="de-AT" dirty="0"/>
              <a:t> </a:t>
            </a:r>
            <a:r>
              <a:rPr lang="de-AT" dirty="0" err="1"/>
              <a:t>purpose</a:t>
            </a:r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3436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6102</Words>
  <Application>Microsoft Office PowerPoint</Application>
  <PresentationFormat>Breitbild</PresentationFormat>
  <Paragraphs>1287</Paragraphs>
  <Slides>94</Slides>
  <Notes>63</Notes>
  <HiddenSlides>19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94</vt:i4>
      </vt:variant>
    </vt:vector>
  </HeadingPairs>
  <TitlesOfParts>
    <vt:vector size="100" baseType="lpstr">
      <vt:lpstr>Arial</vt:lpstr>
      <vt:lpstr>Calibri</vt:lpstr>
      <vt:lpstr>Consolas</vt:lpstr>
      <vt:lpstr>Roboto</vt:lpstr>
      <vt:lpstr>Verdana</vt:lpstr>
      <vt:lpstr>Office</vt:lpstr>
      <vt:lpstr>General Topics</vt:lpstr>
      <vt:lpstr>Rough Overview</vt:lpstr>
      <vt:lpstr>Design Flaw vs. Implementation Defect </vt:lpstr>
      <vt:lpstr>Design Flaw vs. Implementation Defect </vt:lpstr>
      <vt:lpstr>Design Flaw vs. Implementation Defect </vt:lpstr>
      <vt:lpstr>Design Flaw vs. Implementation Defect </vt:lpstr>
      <vt:lpstr>Design Flaw vs. Implementation Defect </vt:lpstr>
      <vt:lpstr>Design Flaw vs. Implementation Defect </vt:lpstr>
      <vt:lpstr>Design Flaw vs. Implementation Defect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Secure Design Patterns</vt:lpstr>
      <vt:lpstr>Secure Design Patterns</vt:lpstr>
      <vt:lpstr>PowerPoint-Präsentation</vt:lpstr>
      <vt:lpstr>PowerPoint-Präsentation</vt:lpstr>
      <vt:lpstr>Threat Modeling in a nutshell</vt:lpstr>
      <vt:lpstr>Threat Modeling in a nutshell</vt:lpstr>
      <vt:lpstr>Threat Modeling in a nutshell</vt:lpstr>
      <vt:lpstr>Threat Modeling in a nutshell</vt:lpstr>
      <vt:lpstr>Threat Modeling in a nutshell</vt:lpstr>
      <vt:lpstr>Threat Modeling in a nutshell</vt:lpstr>
      <vt:lpstr>Threat Modeling in a nutshell</vt:lpstr>
      <vt:lpstr>PowerPoint-Präsentation</vt:lpstr>
      <vt:lpstr>Threat Modeling in a nutshell</vt:lpstr>
      <vt:lpstr>Threat Modeling in a nutshell</vt:lpstr>
      <vt:lpstr>It’s even cheaper to invest in a secure design</vt:lpstr>
      <vt:lpstr>PowerPoint-Präsentation</vt:lpstr>
      <vt:lpstr>Design vs. Architecture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3rd party components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Serialization / Deserialization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Example: PHP Deserialization</vt:lpstr>
      <vt:lpstr>Nice example from 2015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Web Application Firewalls</vt:lpstr>
      <vt:lpstr>Key messages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Schwarz</dc:creator>
  <cp:lastModifiedBy>Daniel Schwarz</cp:lastModifiedBy>
  <cp:revision>3</cp:revision>
  <dcterms:created xsi:type="dcterms:W3CDTF">2020-10-03T15:54:34Z</dcterms:created>
  <dcterms:modified xsi:type="dcterms:W3CDTF">2022-11-10T11:28:04Z</dcterms:modified>
</cp:coreProperties>
</file>