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notesSlides/notesSlide6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9"/>
  </p:notesMasterIdLst>
  <p:sldIdLst>
    <p:sldId id="256" r:id="rId2"/>
    <p:sldId id="305" r:id="rId3"/>
    <p:sldId id="545" r:id="rId4"/>
    <p:sldId id="544" r:id="rId5"/>
    <p:sldId id="543" r:id="rId6"/>
    <p:sldId id="542" r:id="rId7"/>
    <p:sldId id="541" r:id="rId8"/>
    <p:sldId id="540" r:id="rId9"/>
    <p:sldId id="511" r:id="rId10"/>
    <p:sldId id="509" r:id="rId11"/>
    <p:sldId id="513" r:id="rId12"/>
    <p:sldId id="508" r:id="rId13"/>
    <p:sldId id="294" r:id="rId14"/>
    <p:sldId id="295" r:id="rId15"/>
    <p:sldId id="512" r:id="rId16"/>
    <p:sldId id="523" r:id="rId17"/>
    <p:sldId id="514" r:id="rId18"/>
    <p:sldId id="516" r:id="rId19"/>
    <p:sldId id="626" r:id="rId20"/>
    <p:sldId id="627" r:id="rId21"/>
    <p:sldId id="629" r:id="rId22"/>
    <p:sldId id="631" r:id="rId23"/>
    <p:sldId id="632" r:id="rId24"/>
    <p:sldId id="633" r:id="rId25"/>
    <p:sldId id="630" r:id="rId26"/>
    <p:sldId id="634" r:id="rId27"/>
    <p:sldId id="635" r:id="rId28"/>
    <p:sldId id="637" r:id="rId29"/>
    <p:sldId id="638" r:id="rId30"/>
    <p:sldId id="639" r:id="rId31"/>
    <p:sldId id="640" r:id="rId32"/>
    <p:sldId id="515" r:id="rId33"/>
    <p:sldId id="524" r:id="rId34"/>
    <p:sldId id="525" r:id="rId35"/>
    <p:sldId id="539" r:id="rId36"/>
    <p:sldId id="538" r:id="rId37"/>
    <p:sldId id="537" r:id="rId38"/>
    <p:sldId id="536" r:id="rId39"/>
    <p:sldId id="535" r:id="rId40"/>
    <p:sldId id="534" r:id="rId41"/>
    <p:sldId id="522" r:id="rId42"/>
    <p:sldId id="474" r:id="rId43"/>
    <p:sldId id="496" r:id="rId44"/>
    <p:sldId id="495" r:id="rId45"/>
    <p:sldId id="494" r:id="rId46"/>
    <p:sldId id="493" r:id="rId47"/>
    <p:sldId id="486" r:id="rId48"/>
    <p:sldId id="507" r:id="rId49"/>
    <p:sldId id="492" r:id="rId50"/>
    <p:sldId id="491" r:id="rId51"/>
    <p:sldId id="490" r:id="rId52"/>
    <p:sldId id="438" r:id="rId53"/>
    <p:sldId id="520" r:id="rId54"/>
    <p:sldId id="546" r:id="rId55"/>
    <p:sldId id="533" r:id="rId56"/>
    <p:sldId id="532" r:id="rId57"/>
    <p:sldId id="531" r:id="rId58"/>
    <p:sldId id="530" r:id="rId59"/>
    <p:sldId id="529" r:id="rId60"/>
    <p:sldId id="528" r:id="rId61"/>
    <p:sldId id="527" r:id="rId62"/>
    <p:sldId id="526" r:id="rId63"/>
    <p:sldId id="521" r:id="rId64"/>
    <p:sldId id="388" r:id="rId65"/>
    <p:sldId id="389" r:id="rId66"/>
    <p:sldId id="390" r:id="rId67"/>
    <p:sldId id="391" r:id="rId68"/>
    <p:sldId id="392" r:id="rId69"/>
    <p:sldId id="393" r:id="rId70"/>
    <p:sldId id="394" r:id="rId71"/>
    <p:sldId id="395" r:id="rId72"/>
    <p:sldId id="396" r:id="rId73"/>
    <p:sldId id="485" r:id="rId74"/>
    <p:sldId id="483" r:id="rId75"/>
    <p:sldId id="482" r:id="rId76"/>
    <p:sldId id="481" r:id="rId77"/>
    <p:sldId id="480" r:id="rId78"/>
    <p:sldId id="479" r:id="rId79"/>
    <p:sldId id="478" r:id="rId80"/>
    <p:sldId id="475" r:id="rId81"/>
    <p:sldId id="476" r:id="rId82"/>
    <p:sldId id="477" r:id="rId83"/>
    <p:sldId id="426" r:id="rId84"/>
    <p:sldId id="506" r:id="rId85"/>
    <p:sldId id="505" r:id="rId86"/>
    <p:sldId id="504" r:id="rId87"/>
    <p:sldId id="503" r:id="rId88"/>
    <p:sldId id="502" r:id="rId89"/>
    <p:sldId id="501" r:id="rId90"/>
    <p:sldId id="500" r:id="rId91"/>
    <p:sldId id="499" r:id="rId92"/>
    <p:sldId id="498" r:id="rId93"/>
    <p:sldId id="497" r:id="rId94"/>
    <p:sldId id="488" r:id="rId95"/>
    <p:sldId id="489" r:id="rId96"/>
    <p:sldId id="484" r:id="rId97"/>
    <p:sldId id="386" r:id="rId9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64A5F9-6DF6-4CAA-BE9B-447E39D05A3E}" v="8" dt="2024-03-15T16:43:53.0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1456" autoAdjust="0"/>
  </p:normalViewPr>
  <p:slideViewPr>
    <p:cSldViewPr snapToGrid="0">
      <p:cViewPr varScale="1">
        <p:scale>
          <a:sx n="79" d="100"/>
          <a:sy n="79" d="100"/>
        </p:scale>
        <p:origin x="1059" y="5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105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0C9D1E1A-4752-47A2-BB2B-FBDA551F9E93}"/>
    <pc:docChg chg="undo redo custSel addSld delSld modSld sldOrd">
      <pc:chgData name="Daniel Schwarz" userId="5bb35bb8-905a-4742-88d9-33d9089732e7" providerId="ADAL" clId="{0C9D1E1A-4752-47A2-BB2B-FBDA551F9E93}" dt="2020-11-15T22:20:04.733" v="7910" actId="20577"/>
      <pc:docMkLst>
        <pc:docMk/>
      </pc:docMkLst>
      <pc:sldChg chg="modSp mod">
        <pc:chgData name="Daniel Schwarz" userId="5bb35bb8-905a-4742-88d9-33d9089732e7" providerId="ADAL" clId="{0C9D1E1A-4752-47A2-BB2B-FBDA551F9E93}" dt="2020-11-15T22:20:04.733" v="7910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0C9D1E1A-4752-47A2-BB2B-FBDA551F9E93}" dt="2020-11-15T22:20:04.733" v="7910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modSp add del mod">
        <pc:chgData name="Daniel Schwarz" userId="5bb35bb8-905a-4742-88d9-33d9089732e7" providerId="ADAL" clId="{0C9D1E1A-4752-47A2-BB2B-FBDA551F9E93}" dt="2020-11-15T21:00:41.752" v="6125" actId="47"/>
        <pc:sldMkLst>
          <pc:docMk/>
          <pc:sldMk cId="2229056209" sldId="267"/>
        </pc:sldMkLst>
        <pc:spChg chg="mod">
          <ac:chgData name="Daniel Schwarz" userId="5bb35bb8-905a-4742-88d9-33d9089732e7" providerId="ADAL" clId="{0C9D1E1A-4752-47A2-BB2B-FBDA551F9E93}" dt="2020-10-23T19:49:00.798" v="465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0-23T20:16:42.539" v="808" actId="20577"/>
          <ac:spMkLst>
            <pc:docMk/>
            <pc:sldMk cId="2229056209" sldId="267"/>
            <ac:spMk id="4" creationId="{478AB046-1B68-488D-AE60-8F01F95A10E4}"/>
          </ac:spMkLst>
        </pc:spChg>
      </pc:sldChg>
      <pc:sldChg chg="modSp add mod">
        <pc:chgData name="Daniel Schwarz" userId="5bb35bb8-905a-4742-88d9-33d9089732e7" providerId="ADAL" clId="{0C9D1E1A-4752-47A2-BB2B-FBDA551F9E93}" dt="2020-11-15T20:47:50.542" v="5887" actId="20577"/>
        <pc:sldMkLst>
          <pc:docMk/>
          <pc:sldMk cId="3230129895" sldId="305"/>
        </pc:sldMkLst>
        <pc:spChg chg="mod">
          <ac:chgData name="Daniel Schwarz" userId="5bb35bb8-905a-4742-88d9-33d9089732e7" providerId="ADAL" clId="{0C9D1E1A-4752-47A2-BB2B-FBDA551F9E93}" dt="2020-11-15T20:47:50.542" v="5887" actId="20577"/>
          <ac:spMkLst>
            <pc:docMk/>
            <pc:sldMk cId="3230129895" sldId="305"/>
            <ac:spMk id="3" creationId="{F6C92554-F1BB-48DE-AF75-447F51F90828}"/>
          </ac:spMkLst>
        </pc:spChg>
      </pc:sldChg>
      <pc:sldChg chg="modSp add mod modNotesTx">
        <pc:chgData name="Daniel Schwarz" userId="5bb35bb8-905a-4742-88d9-33d9089732e7" providerId="ADAL" clId="{0C9D1E1A-4752-47A2-BB2B-FBDA551F9E93}" dt="2020-11-15T21:01:27.547" v="6147" actId="20577"/>
        <pc:sldMkLst>
          <pc:docMk/>
          <pc:sldMk cId="318208907" sldId="316"/>
        </pc:sldMkLst>
        <pc:spChg chg="mod">
          <ac:chgData name="Daniel Schwarz" userId="5bb35bb8-905a-4742-88d9-33d9089732e7" providerId="ADAL" clId="{0C9D1E1A-4752-47A2-BB2B-FBDA551F9E93}" dt="2020-11-15T21:01:27.547" v="6147" actId="20577"/>
          <ac:spMkLst>
            <pc:docMk/>
            <pc:sldMk cId="318208907" sldId="316"/>
            <ac:spMk id="4" creationId="{109942E4-E5EC-409B-81F6-0AA8029AE2FB}"/>
          </ac:spMkLst>
        </pc:sp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5301462" sldId="32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20802679" sldId="33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319048051" sldId="33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766084224" sldId="332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683626124" sldId="333"/>
        </pc:sldMkLst>
      </pc:sldChg>
      <pc:sldChg chg="addSp delSp modSp add del mod delAnim modAnim">
        <pc:chgData name="Daniel Schwarz" userId="5bb35bb8-905a-4742-88d9-33d9089732e7" providerId="ADAL" clId="{0C9D1E1A-4752-47A2-BB2B-FBDA551F9E93}" dt="2020-11-15T20:56:02.871" v="6103"/>
        <pc:sldMkLst>
          <pc:docMk/>
          <pc:sldMk cId="2014413914" sldId="334"/>
        </pc:sldMkLst>
        <pc:spChg chg="mod">
          <ac:chgData name="Daniel Schwarz" userId="5bb35bb8-905a-4742-88d9-33d9089732e7" providerId="ADAL" clId="{0C9D1E1A-4752-47A2-BB2B-FBDA551F9E93}" dt="2020-10-23T19:16:06.395" v="409" actId="1076"/>
          <ac:spMkLst>
            <pc:docMk/>
            <pc:sldMk cId="2014413914" sldId="334"/>
            <ac:spMk id="59" creationId="{00E6EB91-CEEC-42B0-99E0-8256A7512B81}"/>
          </ac:spMkLst>
        </pc:spChg>
        <pc:spChg chg="del">
          <ac:chgData name="Daniel Schwarz" userId="5bb35bb8-905a-4742-88d9-33d9089732e7" providerId="ADAL" clId="{0C9D1E1A-4752-47A2-BB2B-FBDA551F9E93}" dt="2020-10-23T19:15:00.306" v="405" actId="478"/>
          <ac:spMkLst>
            <pc:docMk/>
            <pc:sldMk cId="2014413914" sldId="334"/>
            <ac:spMk id="60" creationId="{8379C367-A3DA-4013-B931-8FFC362EF25E}"/>
          </ac:spMkLst>
        </pc:spChg>
        <pc:grpChg chg="del">
          <ac:chgData name="Daniel Schwarz" userId="5bb35bb8-905a-4742-88d9-33d9089732e7" providerId="ADAL" clId="{0C9D1E1A-4752-47A2-BB2B-FBDA551F9E93}" dt="2020-11-15T20:51:05.043" v="5905" actId="47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2" creationId="{69B82132-08BE-4E9B-9C4E-BA5DC11AFC8B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3" creationId="{B7032657-719E-4411-8349-89AA04CA906F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4" creationId="{6EE59968-5BC7-475F-A149-0C109B02C192}"/>
          </ac:grpSpMkLst>
        </pc:grpChg>
        <pc:grpChg chg="del">
          <ac:chgData name="Daniel Schwarz" userId="5bb35bb8-905a-4742-88d9-33d9089732e7" providerId="ADAL" clId="{0C9D1E1A-4752-47A2-BB2B-FBDA551F9E93}" dt="2020-10-23T19:15:06.548" v="406" actId="478"/>
          <ac:grpSpMkLst>
            <pc:docMk/>
            <pc:sldMk cId="2014413914" sldId="334"/>
            <ac:grpSpMk id="26" creationId="{0792FBD7-0BB7-48DE-B7BD-41A70B009012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8" creationId="{FB835F08-091D-479B-907B-9854036CC940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9" creationId="{9B879847-713C-4212-A128-DAB7E0707103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32" creationId="{77D985C1-EAFD-4B62-B1E0-9FA57A7E6232}"/>
          </ac:grpSpMkLst>
        </pc:grpChg>
        <pc:grpChg chg="add 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51" creationId="{81A954F8-A172-4BA7-B5DA-4DF23A898417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55" creationId="{1AB8CEC2-83AD-4AE4-B495-DE287268FA46}"/>
          </ac:grpSpMkLst>
        </pc:grpChg>
        <pc:grpChg chg="add mod">
          <ac:chgData name="Daniel Schwarz" userId="5bb35bb8-905a-4742-88d9-33d9089732e7" providerId="ADAL" clId="{0C9D1E1A-4752-47A2-BB2B-FBDA551F9E93}" dt="2020-11-15T20:55:56.173" v="6102"/>
          <ac:grpSpMkLst>
            <pc:docMk/>
            <pc:sldMk cId="2014413914" sldId="334"/>
            <ac:grpSpMk id="68" creationId="{6EE27F01-DFC3-49DB-BA42-DD4DC22D6296}"/>
          </ac:grpSpMkLst>
        </pc:grpChg>
        <pc:picChg chg="del">
          <ac:chgData name="Daniel Schwarz" userId="5bb35bb8-905a-4742-88d9-33d9089732e7" providerId="ADAL" clId="{0C9D1E1A-4752-47A2-BB2B-FBDA551F9E93}" dt="2020-11-15T20:51:01.403" v="5903" actId="478"/>
          <ac:picMkLst>
            <pc:docMk/>
            <pc:sldMk cId="2014413914" sldId="334"/>
            <ac:picMk id="2" creationId="{93DF79E5-61EA-491A-8B74-8DDBA33A6421}"/>
          </ac:picMkLst>
        </pc:picChg>
        <pc:picChg chg="add mod">
          <ac:chgData name="Daniel Schwarz" userId="5bb35bb8-905a-4742-88d9-33d9089732e7" providerId="ADAL" clId="{0C9D1E1A-4752-47A2-BB2B-FBDA551F9E93}" dt="2020-10-23T19:17:16.100" v="412" actId="14100"/>
          <ac:picMkLst>
            <pc:docMk/>
            <pc:sldMk cId="2014413914" sldId="334"/>
            <ac:picMk id="20" creationId="{B5414312-107F-4C04-A0A1-EF920D8FE924}"/>
          </ac:picMkLst>
        </pc:picChg>
        <pc:inkChg chg="del">
          <ac:chgData name="Daniel Schwarz" userId="5bb35bb8-905a-4742-88d9-33d9089732e7" providerId="ADAL" clId="{0C9D1E1A-4752-47A2-BB2B-FBDA551F9E93}" dt="2020-11-15T20:51:05.043" v="5905" actId="478"/>
          <ac:inkMkLst>
            <pc:docMk/>
            <pc:sldMk cId="2014413914" sldId="334"/>
            <ac:inkMk id="3" creationId="{47B28F51-5841-4255-AAF4-0A6DE6746846}"/>
          </ac:inkMkLst>
        </pc:inkChg>
        <pc:inkChg chg="del">
          <ac:chgData name="Daniel Schwarz" userId="5bb35bb8-905a-4742-88d9-33d9089732e7" providerId="ADAL" clId="{0C9D1E1A-4752-47A2-BB2B-FBDA551F9E93}" dt="2020-11-15T20:51:02.437" v="5904" actId="478"/>
          <ac:inkMkLst>
            <pc:docMk/>
            <pc:sldMk cId="2014413914" sldId="334"/>
            <ac:inkMk id="4" creationId="{ED4F84B1-699E-45D3-93BC-AB8D8B7403B7}"/>
          </ac:inkMkLst>
        </pc:inkChg>
        <pc:inkChg chg="del">
          <ac:chgData name="Daniel Schwarz" userId="5bb35bb8-905a-4742-88d9-33d9089732e7" providerId="ADAL" clId="{0C9D1E1A-4752-47A2-BB2B-FBDA551F9E93}" dt="2020-11-15T20:51:05.043" v="5905" actId="478"/>
          <ac:inkMkLst>
            <pc:docMk/>
            <pc:sldMk cId="2014413914" sldId="334"/>
            <ac:inkMk id="5" creationId="{2FA01590-63B2-4909-8100-AA87A3A4A7BA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1" creationId="{BB9BC961-581A-4B0C-AE86-CCBF5BA2C341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2" creationId="{CD4324D5-8ABA-401D-A1C9-E71F48226FAE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3" creationId="{E2B7F597-E533-4103-BD86-8CBA5CFA59C8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4" creationId="{670C3951-C446-463E-8E30-BDD49A9C9C4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25" creationId="{0463C0EC-8320-48DD-9B99-44CBD5F53006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26" creationId="{99AF6E1F-1B24-4EB3-8C6E-795E14C701EE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27" creationId="{C25825CB-212D-4123-B6A4-2DDBD288A904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0" creationId="{741AE8EE-B3E1-4108-AF79-1EF5BC4B844C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1" creationId="{87ABBCF6-1EB4-4CE8-9EF1-7D0B4CB95EC4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3" creationId="{201504FF-E75E-477A-8F5F-3A1BB05A4156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4" creationId="{D1F21173-1922-4878-9D71-D9851743236E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5" creationId="{B50C78A8-F6DF-47F8-BBDB-F01116F27CFA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6" creationId="{190C4CC4-3317-4ACE-8A7A-6CB015167F49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7" creationId="{3DEF27E8-0F60-4ABD-B7A8-7FC75CCC9AD2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8" creationId="{FA3EB37A-1F5C-4A4B-9891-2C67B7ABDCE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9" creationId="{A2A71227-C6DD-4EBF-B504-96F5BA66F6FD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0" creationId="{E9A7DE9D-33E8-4C4A-A36B-041D4D638AFC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1" creationId="{958AADC3-FC03-4974-B11C-A3743A5C214A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2" creationId="{DE5EC457-86EB-4C0A-A1E0-A9E96E9A5FED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3" creationId="{7196FE07-B212-4DE2-A9CF-FA5A93C555AC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4" creationId="{15ED04B1-5E56-4318-B055-4E34CC5649BF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5" creationId="{0BE29B4B-074B-43A0-BC46-6730408EC123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6" creationId="{6D6A1EA0-8891-4987-A7D7-D5FDCC330DD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7" creationId="{45448955-E264-429B-9F2C-3E358734697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8" creationId="{38FF78AB-8CDB-4238-A915-44C4A622A9FB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9" creationId="{C9AA9E1B-2F80-4541-ACFE-B2AC1BF3908F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0" creationId="{6EAA80DC-747F-4595-9D68-BDD45FCCE80B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2" creationId="{A53A078E-2CF4-4F9D-927B-58074C28F73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3" creationId="{0F8968EA-5BA2-4C39-B06B-41EB84BBB60A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4" creationId="{AAC073E5-F19B-4F3E-B6C3-FB984FF60F82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6" creationId="{76CF6A07-BEEB-4A2A-ACD0-5AE1DC78F597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7" creationId="{E3DD5E38-A512-4466-BD76-91A4CE5D360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8" creationId="{A61B0323-E438-4FE7-B897-7F168DD499A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0" creationId="{97078374-161D-4B38-B6F7-FF5E7B2BBC0F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1" creationId="{A95A1219-FC1D-4C81-AD4F-CA50FE7FB9D2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2" creationId="{C46F5B54-5717-433A-85AD-B5BB44BC15F9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3" creationId="{394B6F60-90BE-4099-9A59-404EF955F541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4" creationId="{3A502A75-9F7C-47AA-8B11-FE785B529E27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5" creationId="{89ED30A2-B10E-4AE3-A5BE-D9E6D93A030E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6" creationId="{31EA90E1-9733-47DC-866C-3B3E8540218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7" creationId="{D22A17D2-E3F2-49A2-BE73-A173988CF714}"/>
          </ac:inkMkLst>
        </pc:inkChg>
        <pc:inkChg chg="mod">
          <ac:chgData name="Daniel Schwarz" userId="5bb35bb8-905a-4742-88d9-33d9089732e7" providerId="ADAL" clId="{0C9D1E1A-4752-47A2-BB2B-FBDA551F9E93}" dt="2020-11-15T20:55:56.173" v="6102"/>
          <ac:inkMkLst>
            <pc:docMk/>
            <pc:sldMk cId="2014413914" sldId="334"/>
            <ac:inkMk id="69" creationId="{8F6099D9-121B-4D94-A584-8F3C7B3757FC}"/>
          </ac:inkMkLst>
        </pc:inkChg>
        <pc:inkChg chg="mod">
          <ac:chgData name="Daniel Schwarz" userId="5bb35bb8-905a-4742-88d9-33d9089732e7" providerId="ADAL" clId="{0C9D1E1A-4752-47A2-BB2B-FBDA551F9E93}" dt="2020-11-15T20:55:56.173" v="6102"/>
          <ac:inkMkLst>
            <pc:docMk/>
            <pc:sldMk cId="2014413914" sldId="334"/>
            <ac:inkMk id="70" creationId="{BD1AD322-EAD7-46BB-B425-8C372719EC29}"/>
          </ac:inkMkLst>
        </pc:ink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75477346" sldId="33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220574072" sldId="337"/>
        </pc:sldMkLst>
      </pc:sldChg>
      <pc:sldChg chg="add del">
        <pc:chgData name="Daniel Schwarz" userId="5bb35bb8-905a-4742-88d9-33d9089732e7" providerId="ADAL" clId="{0C9D1E1A-4752-47A2-BB2B-FBDA551F9E93}" dt="2020-11-07T16:52:37.569" v="538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10736083" sldId="33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642519756" sldId="34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4261536900" sldId="34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59230682" sldId="343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299239283" sldId="344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97820429" sldId="345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762250449" sldId="34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16077539" sldId="347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68786624" sldId="34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848439976" sldId="34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448211368" sldId="350"/>
        </pc:sldMkLst>
      </pc:sldChg>
      <pc:sldChg chg="addSp delSp modSp new mod modClrScheme chgLayout modNotesTx">
        <pc:chgData name="Daniel Schwarz" userId="5bb35bb8-905a-4742-88d9-33d9089732e7" providerId="ADAL" clId="{0C9D1E1A-4752-47A2-BB2B-FBDA551F9E93}" dt="2020-11-14T22:07:43.201" v="5840" actId="20577"/>
        <pc:sldMkLst>
          <pc:docMk/>
          <pc:sldMk cId="1343995423" sldId="351"/>
        </pc:sldMkLst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2" creationId="{F2EAFA75-B911-4FE1-82BA-80EDD23B6914}"/>
          </ac:spMkLst>
        </pc:spChg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3" creationId="{3D7A96A8-B179-4827-874C-C78D4DD20866}"/>
          </ac:spMkLst>
        </pc:spChg>
        <pc:spChg chg="add mod">
          <ac:chgData name="Daniel Schwarz" userId="5bb35bb8-905a-4742-88d9-33d9089732e7" providerId="ADAL" clId="{0C9D1E1A-4752-47A2-BB2B-FBDA551F9E93}" dt="2020-10-22T19:20:58.247" v="254" actId="1076"/>
          <ac:spMkLst>
            <pc:docMk/>
            <pc:sldMk cId="1343995423" sldId="351"/>
            <ac:spMk id="4" creationId="{D0519423-E8F5-48FA-B003-DAD6B695BD8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1-15T20:49:36.818" v="5902" actId="20577"/>
        <pc:sldMkLst>
          <pc:docMk/>
          <pc:sldMk cId="3785368883" sldId="352"/>
        </pc:sldMkLst>
        <pc:spChg chg="add mod">
          <ac:chgData name="Daniel Schwarz" userId="5bb35bb8-905a-4742-88d9-33d9089732e7" providerId="ADAL" clId="{0C9D1E1A-4752-47A2-BB2B-FBDA551F9E93}" dt="2020-11-15T20:49:36.818" v="5902" actId="20577"/>
          <ac:spMkLst>
            <pc:docMk/>
            <pc:sldMk cId="3785368883" sldId="352"/>
            <ac:spMk id="2" creationId="{F33CD717-313E-4C78-A53B-5FAA79CDE93D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0-23T19:13:22.724" v="403" actId="1076"/>
        <pc:sldMkLst>
          <pc:docMk/>
          <pc:sldMk cId="3874360564" sldId="353"/>
        </pc:sldMkLst>
        <pc:spChg chg="add mod">
          <ac:chgData name="Daniel Schwarz" userId="5bb35bb8-905a-4742-88d9-33d9089732e7" providerId="ADAL" clId="{0C9D1E1A-4752-47A2-BB2B-FBDA551F9E93}" dt="2020-10-23T19:13:22.724" v="403" actId="1076"/>
          <ac:spMkLst>
            <pc:docMk/>
            <pc:sldMk cId="3874360564" sldId="353"/>
            <ac:spMk id="4" creationId="{6859CAE7-9E0F-4E64-B450-382C84E6314D}"/>
          </ac:spMkLst>
        </pc:spChg>
        <pc:picChg chg="add del mod">
          <ac:chgData name="Daniel Schwarz" userId="5bb35bb8-905a-4742-88d9-33d9089732e7" providerId="ADAL" clId="{0C9D1E1A-4752-47A2-BB2B-FBDA551F9E93}" dt="2020-10-23T19:11:45.496" v="394" actId="478"/>
          <ac:picMkLst>
            <pc:docMk/>
            <pc:sldMk cId="3874360564" sldId="353"/>
            <ac:picMk id="2" creationId="{0010DC4A-5AEF-4EBA-966E-4D2C4DFFD09B}"/>
          </ac:picMkLst>
        </pc:picChg>
        <pc:picChg chg="add mod">
          <ac:chgData name="Daniel Schwarz" userId="5bb35bb8-905a-4742-88d9-33d9089732e7" providerId="ADAL" clId="{0C9D1E1A-4752-47A2-BB2B-FBDA551F9E93}" dt="2020-10-23T19:12:37.803" v="398" actId="1076"/>
          <ac:picMkLst>
            <pc:docMk/>
            <pc:sldMk cId="3874360564" sldId="353"/>
            <ac:picMk id="3" creationId="{E124873D-BEED-4BA4-AE73-4AA7215AFF51}"/>
          </ac:picMkLst>
        </pc:picChg>
      </pc:sldChg>
      <pc:sldChg chg="addSp delSp modSp add mod modAnim">
        <pc:chgData name="Daniel Schwarz" userId="5bb35bb8-905a-4742-88d9-33d9089732e7" providerId="ADAL" clId="{0C9D1E1A-4752-47A2-BB2B-FBDA551F9E93}" dt="2020-11-15T20:56:44.435" v="6110"/>
        <pc:sldMkLst>
          <pc:docMk/>
          <pc:sldMk cId="3306482970" sldId="354"/>
        </pc:sldMkLst>
        <pc:spChg chg="mod">
          <ac:chgData name="Daniel Schwarz" userId="5bb35bb8-905a-4742-88d9-33d9089732e7" providerId="ADAL" clId="{0C9D1E1A-4752-47A2-BB2B-FBDA551F9E93}" dt="2020-10-24T07:53:18.976" v="1076" actId="1038"/>
          <ac:spMkLst>
            <pc:docMk/>
            <pc:sldMk cId="3306482970" sldId="354"/>
            <ac:spMk id="59" creationId="{00E6EB91-CEEC-42B0-99E0-8256A7512B81}"/>
          </ac:spMkLst>
        </pc:spChg>
        <pc:grpChg chg="del">
          <ac:chgData name="Daniel Schwarz" userId="5bb35bb8-905a-4742-88d9-33d9089732e7" providerId="ADAL" clId="{0C9D1E1A-4752-47A2-BB2B-FBDA551F9E93}" dt="2020-11-15T20:51:14.187" v="5908" actId="478"/>
          <ac:grpSpMkLst>
            <pc:docMk/>
            <pc:sldMk cId="3306482970" sldId="35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0C9D1E1A-4752-47A2-BB2B-FBDA551F9E93}" dt="2020-10-24T07:52:52.029" v="1057" actId="1076"/>
          <ac:grpSpMkLst>
            <pc:docMk/>
            <pc:sldMk cId="3306482970" sldId="354"/>
            <ac:grpSpMk id="22" creationId="{09A69FD5-C9BA-478D-99A3-681992EBA07A}"/>
          </ac:grpSpMkLst>
        </pc:grpChg>
        <pc:grpChg chg="add mod">
          <ac:chgData name="Daniel Schwarz" userId="5bb35bb8-905a-4742-88d9-33d9089732e7" providerId="ADAL" clId="{0C9D1E1A-4752-47A2-BB2B-FBDA551F9E93}" dt="2020-10-24T07:53:43.408" v="1091" actId="1035"/>
          <ac:grpSpMkLst>
            <pc:docMk/>
            <pc:sldMk cId="3306482970" sldId="354"/>
            <ac:grpSpMk id="27" creationId="{E7E24BAE-5D20-4098-BCEA-9443374307E0}"/>
          </ac:grpSpMkLst>
        </pc:grpChg>
        <pc:grpChg chg="add mod">
          <ac:chgData name="Daniel Schwarz" userId="5bb35bb8-905a-4742-88d9-33d9089732e7" providerId="ADAL" clId="{0C9D1E1A-4752-47A2-BB2B-FBDA551F9E93}" dt="2020-10-24T07:53:10.894" v="1059" actId="1076"/>
          <ac:grpSpMkLst>
            <pc:docMk/>
            <pc:sldMk cId="3306482970" sldId="354"/>
            <ac:grpSpMk id="44" creationId="{A3BD93E4-B1DE-496E-B95B-77FE8B116ABF}"/>
          </ac:grpSpMkLst>
        </pc:grpChg>
        <pc:grpChg chg="del mod">
          <ac:chgData name="Daniel Schwarz" userId="5bb35bb8-905a-4742-88d9-33d9089732e7" providerId="ADAL" clId="{0C9D1E1A-4752-47A2-BB2B-FBDA551F9E93}" dt="2020-10-24T07:54:27.302" v="1101"/>
          <ac:grpSpMkLst>
            <pc:docMk/>
            <pc:sldMk cId="3306482970" sldId="354"/>
            <ac:grpSpMk id="50" creationId="{39838C9D-DDAA-4169-8515-FB88167FFAB7}"/>
          </ac:grpSpMkLst>
        </pc:grpChg>
        <pc:grpChg chg="del mod">
          <ac:chgData name="Daniel Schwarz" userId="5bb35bb8-905a-4742-88d9-33d9089732e7" providerId="ADAL" clId="{0C9D1E1A-4752-47A2-BB2B-FBDA551F9E93}" dt="2020-10-24T07:54:31.413" v="1106"/>
          <ac:grpSpMkLst>
            <pc:docMk/>
            <pc:sldMk cId="3306482970" sldId="354"/>
            <ac:grpSpMk id="54" creationId="{9BEBBFA5-13EC-4D25-9B26-B3D42D74F489}"/>
          </ac:grpSpMkLst>
        </pc:grpChg>
        <pc:grpChg chg="add del mod">
          <ac:chgData name="Daniel Schwarz" userId="5bb35bb8-905a-4742-88d9-33d9089732e7" providerId="ADAL" clId="{0C9D1E1A-4752-47A2-BB2B-FBDA551F9E93}" dt="2020-10-24T07:54:48.328" v="1114" actId="164"/>
          <ac:grpSpMkLst>
            <pc:docMk/>
            <pc:sldMk cId="3306482970" sldId="354"/>
            <ac:grpSpMk id="60" creationId="{7D6E26DD-7727-43FF-922A-4161838846DD}"/>
          </ac:grpSpMkLst>
        </pc:grpChg>
        <pc:grpChg chg="mod">
          <ac:chgData name="Daniel Schwarz" userId="5bb35bb8-905a-4742-88d9-33d9089732e7" providerId="ADAL" clId="{0C9D1E1A-4752-47A2-BB2B-FBDA551F9E93}" dt="2020-10-24T07:54:34.914" v="1112"/>
          <ac:grpSpMkLst>
            <pc:docMk/>
            <pc:sldMk cId="3306482970" sldId="354"/>
            <ac:grpSpMk id="64" creationId="{B3548083-5802-4E64-A42F-8A38778A0D84}"/>
          </ac:grpSpMkLst>
        </pc:grpChg>
        <pc:grpChg chg="add del mod">
          <ac:chgData name="Daniel Schwarz" userId="5bb35bb8-905a-4742-88d9-33d9089732e7" providerId="ADAL" clId="{0C9D1E1A-4752-47A2-BB2B-FBDA551F9E93}" dt="2020-10-24T07:54:55.064" v="1115" actId="478"/>
          <ac:grpSpMkLst>
            <pc:docMk/>
            <pc:sldMk cId="3306482970" sldId="354"/>
            <ac:grpSpMk id="66" creationId="{30F2C7C1-D78A-46D1-8E94-D858A7E519A6}"/>
          </ac:grpSpMkLst>
        </pc:grpChg>
        <pc:grpChg chg="del mod">
          <ac:chgData name="Daniel Schwarz" userId="5bb35bb8-905a-4742-88d9-33d9089732e7" providerId="ADAL" clId="{0C9D1E1A-4752-47A2-BB2B-FBDA551F9E93}" dt="2020-10-24T07:55:12.513" v="1125"/>
          <ac:grpSpMkLst>
            <pc:docMk/>
            <pc:sldMk cId="3306482970" sldId="354"/>
            <ac:grpSpMk id="70" creationId="{ACCEEC88-1895-4D70-96B2-24A9A5AF27F8}"/>
          </ac:grpSpMkLst>
        </pc:grpChg>
        <pc:grpChg chg="add del mod">
          <ac:chgData name="Daniel Schwarz" userId="5bb35bb8-905a-4742-88d9-33d9089732e7" providerId="ADAL" clId="{0C9D1E1A-4752-47A2-BB2B-FBDA551F9E93}" dt="2020-10-24T07:55:20.915" v="1135"/>
          <ac:grpSpMkLst>
            <pc:docMk/>
            <pc:sldMk cId="3306482970" sldId="354"/>
            <ac:grpSpMk id="75" creationId="{B65E786E-C27E-4F07-845C-0529A4FCDA61}"/>
          </ac:grpSpMkLst>
        </pc:grpChg>
        <pc:grpChg chg="mod">
          <ac:chgData name="Daniel Schwarz" userId="5bb35bb8-905a-4742-88d9-33d9089732e7" providerId="ADAL" clId="{0C9D1E1A-4752-47A2-BB2B-FBDA551F9E93}" dt="2020-10-24T07:55:18.608" v="1133"/>
          <ac:grpSpMkLst>
            <pc:docMk/>
            <pc:sldMk cId="3306482970" sldId="354"/>
            <ac:grpSpMk id="81" creationId="{CB46AC41-C60B-4314-9C7B-5B7DDFF7E882}"/>
          </ac:grpSpMkLst>
        </pc:grpChg>
        <pc:grpChg chg="add del mod">
          <ac:chgData name="Daniel Schwarz" userId="5bb35bb8-905a-4742-88d9-33d9089732e7" providerId="ADAL" clId="{0C9D1E1A-4752-47A2-BB2B-FBDA551F9E93}" dt="2020-10-24T07:55:47.925" v="1146" actId="164"/>
          <ac:grpSpMkLst>
            <pc:docMk/>
            <pc:sldMk cId="3306482970" sldId="354"/>
            <ac:grpSpMk id="83" creationId="{2E1E8174-2710-4D91-A4D8-9AFF47E38E2A}"/>
          </ac:grpSpMkLst>
        </pc:grpChg>
        <pc:grpChg chg="mod">
          <ac:chgData name="Daniel Schwarz" userId="5bb35bb8-905a-4742-88d9-33d9089732e7" providerId="ADAL" clId="{0C9D1E1A-4752-47A2-BB2B-FBDA551F9E93}" dt="2020-10-24T07:55:26.953" v="1140"/>
          <ac:grpSpMkLst>
            <pc:docMk/>
            <pc:sldMk cId="3306482970" sldId="354"/>
            <ac:grpSpMk id="86" creationId="{B482399E-3EF1-4698-8EEB-C084B18DD790}"/>
          </ac:grpSpMkLst>
        </pc:grpChg>
        <pc:grpChg chg="add 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88" creationId="{55A3802D-697F-4F8B-A476-E55C74D1CD37}"/>
          </ac:grpSpMkLst>
        </pc:grpChg>
        <pc:grpChg chg="add mod">
          <ac:chgData name="Daniel Schwarz" userId="5bb35bb8-905a-4742-88d9-33d9089732e7" providerId="ADAL" clId="{0C9D1E1A-4752-47A2-BB2B-FBDA551F9E93}" dt="2020-10-24T07:55:54.806" v="1147" actId="1076"/>
          <ac:grpSpMkLst>
            <pc:docMk/>
            <pc:sldMk cId="3306482970" sldId="354"/>
            <ac:grpSpMk id="90" creationId="{B825D0CE-8EE1-413E-A7B6-EFCBED9287CB}"/>
          </ac:grpSpMkLst>
        </pc:grpChg>
        <pc:grpChg chg="mod">
          <ac:chgData name="Daniel Schwarz" userId="5bb35bb8-905a-4742-88d9-33d9089732e7" providerId="ADAL" clId="{0C9D1E1A-4752-47A2-BB2B-FBDA551F9E93}" dt="2020-10-24T07:56:05.914" v="1156"/>
          <ac:grpSpMkLst>
            <pc:docMk/>
            <pc:sldMk cId="3306482970" sldId="354"/>
            <ac:grpSpMk id="99" creationId="{92D00B66-3C9C-4F21-9A79-2112801EDF94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00" creationId="{58A1CD34-CC25-4F15-87DB-7FACEA8C5BF8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03" creationId="{1571C1EF-94F3-4183-ABE1-E22628A2CE87}"/>
          </ac:grpSpMkLst>
        </pc:grpChg>
        <pc:grpChg chg="del mod">
          <ac:chgData name="Daniel Schwarz" userId="5bb35bb8-905a-4742-88d9-33d9089732e7" providerId="ADAL" clId="{0C9D1E1A-4752-47A2-BB2B-FBDA551F9E93}" dt="2020-10-24T07:56:27.214" v="1163"/>
          <ac:grpSpMkLst>
            <pc:docMk/>
            <pc:sldMk cId="3306482970" sldId="354"/>
            <ac:grpSpMk id="103" creationId="{18605E4B-2021-4359-9B0B-D5B3E0D9ADAD}"/>
          </ac:grpSpMkLst>
        </pc:grpChg>
        <pc:grpChg chg="del mod">
          <ac:chgData name="Daniel Schwarz" userId="5bb35bb8-905a-4742-88d9-33d9089732e7" providerId="ADAL" clId="{0C9D1E1A-4752-47A2-BB2B-FBDA551F9E93}" dt="2020-10-24T07:56:32.329" v="1170"/>
          <ac:grpSpMkLst>
            <pc:docMk/>
            <pc:sldMk cId="3306482970" sldId="354"/>
            <ac:grpSpMk id="105" creationId="{C69F831A-1D42-4F64-86FD-D437BA05029E}"/>
          </ac:grpSpMkLst>
        </pc:grpChg>
        <pc:grpChg chg="del mod">
          <ac:chgData name="Daniel Schwarz" userId="5bb35bb8-905a-4742-88d9-33d9089732e7" providerId="ADAL" clId="{0C9D1E1A-4752-47A2-BB2B-FBDA551F9E93}" dt="2020-10-24T07:56:32.917" v="1172"/>
          <ac:grpSpMkLst>
            <pc:docMk/>
            <pc:sldMk cId="3306482970" sldId="354"/>
            <ac:grpSpMk id="112" creationId="{9C84071C-2E4E-42FF-A461-50E66E623B34}"/>
          </ac:grpSpMkLst>
        </pc:grpChg>
        <pc:grpChg chg="add del mod">
          <ac:chgData name="Daniel Schwarz" userId="5bb35bb8-905a-4742-88d9-33d9089732e7" providerId="ADAL" clId="{0C9D1E1A-4752-47A2-BB2B-FBDA551F9E93}" dt="2020-10-24T07:56:48.297" v="1183" actId="164"/>
          <ac:grpSpMkLst>
            <pc:docMk/>
            <pc:sldMk cId="3306482970" sldId="354"/>
            <ac:grpSpMk id="114" creationId="{2CC50BE5-2E5E-43CC-BF86-EC0FBA4661D4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16" creationId="{858AB5DD-D9A8-47E0-B345-76CDA57C5F4C}"/>
          </ac:grpSpMkLst>
        </pc:grpChg>
        <pc:grpChg chg="mod">
          <ac:chgData name="Daniel Schwarz" userId="5bb35bb8-905a-4742-88d9-33d9089732e7" providerId="ADAL" clId="{0C9D1E1A-4752-47A2-BB2B-FBDA551F9E93}" dt="2020-10-24T07:56:35.359" v="1176"/>
          <ac:grpSpMkLst>
            <pc:docMk/>
            <pc:sldMk cId="3306482970" sldId="354"/>
            <ac:grpSpMk id="116" creationId="{86A70D74-F747-4922-A567-A8BAA935AF30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18" creationId="{7916D1A2-F1C5-45D8-95B0-DE23951564BC}"/>
          </ac:grpSpMkLst>
        </pc:grpChg>
        <pc:grpChg chg="mod">
          <ac:chgData name="Daniel Schwarz" userId="5bb35bb8-905a-4742-88d9-33d9089732e7" providerId="ADAL" clId="{0C9D1E1A-4752-47A2-BB2B-FBDA551F9E93}" dt="2020-10-24T07:56:39.600" v="1181"/>
          <ac:grpSpMkLst>
            <pc:docMk/>
            <pc:sldMk cId="3306482970" sldId="354"/>
            <ac:grpSpMk id="119" creationId="{DBCF0E68-BD75-46AF-846C-BFB44B56F19C}"/>
          </ac:grpSpMkLst>
        </pc:grpChg>
        <pc:grpChg chg="add mod">
          <ac:chgData name="Daniel Schwarz" userId="5bb35bb8-905a-4742-88d9-33d9089732e7" providerId="ADAL" clId="{0C9D1E1A-4752-47A2-BB2B-FBDA551F9E93}" dt="2020-10-24T07:56:54.517" v="1185" actId="1076"/>
          <ac:grpSpMkLst>
            <pc:docMk/>
            <pc:sldMk cId="3306482970" sldId="354"/>
            <ac:grpSpMk id="121" creationId="{47881ECC-E0BB-40EF-AF61-47749460AC39}"/>
          </ac:grpSpMkLst>
        </pc:grpChg>
        <pc:grpChg chg="add mod">
          <ac:chgData name="Daniel Schwarz" userId="5bb35bb8-905a-4742-88d9-33d9089732e7" providerId="ADAL" clId="{0C9D1E1A-4752-47A2-BB2B-FBDA551F9E93}" dt="2020-10-24T09:12:45.085" v="1623"/>
          <ac:grpSpMkLst>
            <pc:docMk/>
            <pc:sldMk cId="3306482970" sldId="354"/>
            <ac:grpSpMk id="122" creationId="{6A2667DA-1D0B-4736-91E9-C9DC245888FF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26" creationId="{AAABE017-CEF5-4512-A009-23B4482A02BD}"/>
          </ac:grpSpMkLst>
        </pc:grpChg>
        <pc:grpChg chg="add 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45" creationId="{A1F6BD4D-91DB-4ADA-AF53-95B9C4C73A5E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49" creationId="{E1FA404D-2C3B-46A4-8821-E9D5ACD6806F}"/>
          </ac:grpSpMkLst>
        </pc:grpChg>
        <pc:picChg chg="del">
          <ac:chgData name="Daniel Schwarz" userId="5bb35bb8-905a-4742-88d9-33d9089732e7" providerId="ADAL" clId="{0C9D1E1A-4752-47A2-BB2B-FBDA551F9E93}" dt="2020-11-15T20:51:11.603" v="5907" actId="478"/>
          <ac:picMkLst>
            <pc:docMk/>
            <pc:sldMk cId="3306482970" sldId="354"/>
            <ac:picMk id="2" creationId="{93DF79E5-61EA-491A-8B74-8DDBA33A6421}"/>
          </ac:picMkLst>
        </pc:picChg>
        <pc:picChg chg="del">
          <ac:chgData name="Daniel Schwarz" userId="5bb35bb8-905a-4742-88d9-33d9089732e7" providerId="ADAL" clId="{0C9D1E1A-4752-47A2-BB2B-FBDA551F9E93}" dt="2020-10-23T19:18:06.006" v="414" actId="478"/>
          <ac:picMkLst>
            <pc:docMk/>
            <pc:sldMk cId="3306482970" sldId="354"/>
            <ac:picMk id="20" creationId="{B5414312-107F-4C04-A0A1-EF920D8FE924}"/>
          </ac:picMkLst>
        </pc:picChg>
        <pc:picChg chg="add mod">
          <ac:chgData name="Daniel Schwarz" userId="5bb35bb8-905a-4742-88d9-33d9089732e7" providerId="ADAL" clId="{0C9D1E1A-4752-47A2-BB2B-FBDA551F9E93}" dt="2020-10-23T19:18:12.238" v="417" actId="1076"/>
          <ac:picMkLst>
            <pc:docMk/>
            <pc:sldMk cId="3306482970" sldId="354"/>
            <ac:picMk id="21" creationId="{A3263631-C31C-44D6-AC72-F858E18EC3A1}"/>
          </ac:picMkLst>
        </pc:picChg>
        <pc:picChg chg="add del mod">
          <ac:chgData name="Daniel Schwarz" userId="5bb35bb8-905a-4742-88d9-33d9089732e7" providerId="ADAL" clId="{0C9D1E1A-4752-47A2-BB2B-FBDA551F9E93}" dt="2020-10-23T19:46:14.605" v="426" actId="21"/>
          <ac:picMkLst>
            <pc:docMk/>
            <pc:sldMk cId="3306482970" sldId="354"/>
            <ac:picMk id="22" creationId="{FC065C2F-C84E-47B9-A733-3AC28314F53B}"/>
          </ac:picMkLst>
        </pc:picChg>
        <pc:inkChg chg="del">
          <ac:chgData name="Daniel Schwarz" userId="5bb35bb8-905a-4742-88d9-33d9089732e7" providerId="ADAL" clId="{0C9D1E1A-4752-47A2-BB2B-FBDA551F9E93}" dt="2020-11-15T20:51:14.187" v="5908" actId="478"/>
          <ac:inkMkLst>
            <pc:docMk/>
            <pc:sldMk cId="3306482970" sldId="354"/>
            <ac:inkMk id="3" creationId="{47B28F51-5841-4255-AAF4-0A6DE6746846}"/>
          </ac:inkMkLst>
        </pc:inkChg>
        <pc:inkChg chg="del">
          <ac:chgData name="Daniel Schwarz" userId="5bb35bb8-905a-4742-88d9-33d9089732e7" providerId="ADAL" clId="{0C9D1E1A-4752-47A2-BB2B-FBDA551F9E93}" dt="2020-11-15T20:51:14.187" v="5908" actId="478"/>
          <ac:inkMkLst>
            <pc:docMk/>
            <pc:sldMk cId="3306482970" sldId="354"/>
            <ac:inkMk id="4" creationId="{ED4F84B1-699E-45D3-93BC-AB8D8B7403B7}"/>
          </ac:inkMkLst>
        </pc:inkChg>
        <pc:inkChg chg="del">
          <ac:chgData name="Daniel Schwarz" userId="5bb35bb8-905a-4742-88d9-33d9089732e7" providerId="ADAL" clId="{0C9D1E1A-4752-47A2-BB2B-FBDA551F9E93}" dt="2020-11-15T20:51:14.187" v="5908" actId="478"/>
          <ac:inkMkLst>
            <pc:docMk/>
            <pc:sldMk cId="3306482970" sldId="354"/>
            <ac:inkMk id="5" creationId="{2FA01590-63B2-4909-8100-AA87A3A4A7BA}"/>
          </ac:inkMkLst>
        </pc:inkChg>
        <pc:inkChg chg="add del">
          <ac:chgData name="Daniel Schwarz" userId="5bb35bb8-905a-4742-88d9-33d9089732e7" providerId="ADAL" clId="{0C9D1E1A-4752-47A2-BB2B-FBDA551F9E93}" dt="2020-10-24T07:54:19.650" v="1093" actId="9405"/>
          <ac:inkMkLst>
            <pc:docMk/>
            <pc:sldMk cId="3306482970" sldId="354"/>
            <ac:inkMk id="20" creationId="{2B20FA0F-30C6-4EFE-801C-0FF9C418D1F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3" creationId="{C9BAA366-AF6D-4946-94B4-B2A80239E87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4" creationId="{9C5CAD1F-F130-4C57-81A1-54E2BF95B30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5" creationId="{20603052-767B-4A8E-9378-C34AED14647D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6" creationId="{2B18454C-65D3-4F9F-B69F-01004FD597A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8" creationId="{8E303561-2809-4018-A4A1-8D43E784617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9" creationId="{6C01D7EE-F64A-4F37-A7AC-CDE68D757D3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0" creationId="{8E66B253-78CF-426F-BBCD-6D8C0CDC7C2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1" creationId="{18AF9096-0301-4CB1-A9E8-0681BDB75A2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2" creationId="{D4C573B5-D355-4888-93FD-13CE773DD37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3" creationId="{9BA22D1C-DA48-4AD6-B35E-BDE8EBAC2458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4" creationId="{25046F34-AB03-407D-ACFE-A9BE9B0D4D6F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5" creationId="{0246770D-FC90-415E-ADD4-01821FE77D4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6" creationId="{CB32F8C8-B476-446C-ADAA-493F8C479FD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7" creationId="{F38376E0-E5E5-45AE-8420-F43EE8E8477A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8" creationId="{E77F98BA-76C7-493D-891B-349FD0EBEB8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9" creationId="{2E085404-5C04-4A2B-B64D-B9DC7338E39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0" creationId="{C501CF93-3C6F-40A4-A21F-34699DE39470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1" creationId="{95E0EF96-9BDD-4544-81DD-13856536C6AE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2" creationId="{9B67ADB9-E23E-4217-8C13-25877BE929C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3" creationId="{AB78F58A-35BA-452B-8770-898424EB8F7F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5" creationId="{45B706FB-312B-4961-A45B-1942D70991B5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6" creationId="{94060BFE-07A1-45B9-BAE4-50910DED95C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7" creationId="{A80968EB-B02C-4791-A933-5D5042F060B0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8" creationId="{65226258-F9D4-4471-9F68-C8BCFB24CF6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9" creationId="{D4AAA8FB-D56D-4854-8924-21697419079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1" creationId="{9B927A42-1741-4CA7-BD70-BEE0F22A6CCD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2" creationId="{52D07AF2-56B0-486A-B683-4BDDC1F61E8A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3" creationId="{575ECAB5-8F9A-443D-819A-2822F2C3850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5" creationId="{C34C0C74-C188-4166-AB1D-8254DB366D7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6" creationId="{4DCDCDE2-6488-4C33-BD1F-6E075A8D7C23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7" creationId="{0833C8BA-96BF-46FD-A49D-AF487C3FF6AE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8" creationId="{3C218F9A-DBA9-4532-B6FA-B17DA547DBA6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1" creationId="{EF124732-8821-4DDB-A7FD-ACABCBA44FEA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2" creationId="{D0B6EC74-CC2D-42D2-9E7C-5313C8D57F37}"/>
          </ac:inkMkLst>
        </pc:inkChg>
        <pc:inkChg chg="add del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63" creationId="{283C6D9F-3128-4AED-A58A-E5C002E4A612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5" creationId="{EE338449-8352-4B9F-B5BC-C8059199D770}"/>
          </ac:inkMkLst>
        </pc:inkChg>
        <pc:inkChg chg="add del">
          <ac:chgData name="Daniel Schwarz" userId="5bb35bb8-905a-4742-88d9-33d9089732e7" providerId="ADAL" clId="{0C9D1E1A-4752-47A2-BB2B-FBDA551F9E93}" dt="2020-10-24T07:55:04.465" v="1117" actId="9405"/>
          <ac:inkMkLst>
            <pc:docMk/>
            <pc:sldMk cId="3306482970" sldId="354"/>
            <ac:inkMk id="67" creationId="{69CD6880-B605-4634-AAEF-D80495FF0BEE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8" creationId="{D35710D4-9B8F-4B50-B227-E3FC4DF12DCC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9" creationId="{BEBB58D0-D513-4EF0-943C-1123591042F5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1" creationId="{F35009FE-E19D-42B4-BF63-CB2D10C1506B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2" creationId="{7DEBFB14-C763-46B8-A861-2C1EF7661219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3" creationId="{AF20DF54-4FE1-4C41-ACC7-A260ECCDF117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4" creationId="{0E0B4152-4ADE-4358-AA15-5DDDD42425E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6" creationId="{25579A89-C958-421C-818C-C1193B286E3F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7" creationId="{BE56F536-7896-4828-9D52-A99147AF8B41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8" creationId="{59682C3E-0521-4F0A-922F-FD8D53C6C520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9" creationId="{7A9913FB-AE13-4673-B4BF-CA1D4EF0B83C}"/>
          </ac:inkMkLst>
        </pc:inkChg>
        <pc:inkChg chg="add del mod">
          <ac:chgData name="Daniel Schwarz" userId="5bb35bb8-905a-4742-88d9-33d9089732e7" providerId="ADAL" clId="{0C9D1E1A-4752-47A2-BB2B-FBDA551F9E93}" dt="2020-10-24T07:55:18.608" v="1133"/>
          <ac:inkMkLst>
            <pc:docMk/>
            <pc:sldMk cId="3306482970" sldId="354"/>
            <ac:inkMk id="80" creationId="{40CDD8DB-CDB5-449B-8FC1-DF3FC16F592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2" creationId="{C5290717-DE50-440A-B1CA-A004810B20A4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4" creationId="{6FC74C8F-716E-4DCC-A3D1-5158B5AA3DF6}"/>
          </ac:inkMkLst>
        </pc:inkChg>
        <pc:inkChg chg="add del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5" creationId="{99195522-A77F-423F-A2B6-B8F917BB6D65}"/>
          </ac:inkMkLst>
        </pc:inkChg>
        <pc:inkChg chg="add del">
          <ac:chgData name="Daniel Schwarz" userId="5bb35bb8-905a-4742-88d9-33d9089732e7" providerId="ADAL" clId="{0C9D1E1A-4752-47A2-BB2B-FBDA551F9E93}" dt="2020-10-24T07:55:32.183" v="1142" actId="9405"/>
          <ac:inkMkLst>
            <pc:docMk/>
            <pc:sldMk cId="3306482970" sldId="354"/>
            <ac:inkMk id="87" creationId="{8CB683BA-6717-45FA-B52C-19DA1E5D7FC7}"/>
          </ac:inkMkLst>
        </pc:inkChg>
        <pc:inkChg chg="add del">
          <ac:chgData name="Daniel Schwarz" userId="5bb35bb8-905a-4742-88d9-33d9089732e7" providerId="ADAL" clId="{0C9D1E1A-4752-47A2-BB2B-FBDA551F9E93}" dt="2020-10-24T07:55:36.424" v="1144" actId="9405"/>
          <ac:inkMkLst>
            <pc:docMk/>
            <pc:sldMk cId="3306482970" sldId="354"/>
            <ac:inkMk id="88" creationId="{03B1A93C-844B-426E-BE59-C3D1A99901CA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9" creationId="{D6C8784D-F4A5-4191-8674-52DB509DF28C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1" creationId="{1B67F204-BF94-41AE-9EB7-A624346BB4A6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2" creationId="{587E0CF5-BB4A-4E53-A89C-1D4A8CF0C25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3" creationId="{68F14080-7143-47AB-85D2-9F746A8DEDE5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4" creationId="{5C10C10F-B3CF-4FD2-AE78-12C8454B8DF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5" creationId="{6768984B-3AB3-4243-A7E4-121E6CD7F893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6" creationId="{BD2A631C-F6C7-4A8D-891E-90897A542A29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7" creationId="{EE5912C2-369F-469B-B7FC-717ED622CE0A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8" creationId="{97520F73-BF94-4396-9F5E-41DA1A3372A0}"/>
          </ac:inkMkLst>
        </pc:inkChg>
        <pc:inkChg chg="add del">
          <ac:chgData name="Daniel Schwarz" userId="5bb35bb8-905a-4742-88d9-33d9089732e7" providerId="ADAL" clId="{0C9D1E1A-4752-47A2-BB2B-FBDA551F9E93}" dt="2020-10-24T07:56:22.181" v="1158" actId="9405"/>
          <ac:inkMkLst>
            <pc:docMk/>
            <pc:sldMk cId="3306482970" sldId="354"/>
            <ac:inkMk id="100" creationId="{81BE983D-877E-4151-A37C-B843A0EEF50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1" creationId="{EBB9AFB0-6A5C-4551-BDEF-1095A01DB3E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2" creationId="{CCE544B3-B01D-43E0-A721-0A1DD81A94EB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4" creationId="{AFB71AF6-1B8B-4478-AAD1-78330FAEAAC8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05" creationId="{003A127A-3C1F-4CCF-A522-4F0CD6AD130C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6" creationId="{0A561DAB-96D8-42A9-AEB2-35368FD338B4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7" creationId="{923FAD48-1D76-45D1-BA10-9019525F63B5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8" creationId="{D57C7ACC-ABDB-44EE-A85B-F687A4804EEF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9" creationId="{674B83CC-080B-45CF-9EF4-300F45CB03BC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0" creationId="{A7E89581-F34B-4F1B-A91C-15E553AB4EED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1" creationId="{7DBCF467-3E7F-472A-99C1-5433E09F6395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12" creationId="{B051F1B6-8119-4B16-AACF-553D67C24C67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3" creationId="{C43FAD91-8CDB-4844-AEE5-9861493ADABB}"/>
          </ac:inkMkLst>
        </pc:inkChg>
        <pc:inkChg chg="add del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5" creationId="{3A099D00-781E-42CF-9C8D-5ACA5B32400D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15" creationId="{BA88B18C-04FD-4C9D-896F-1727EB892E4F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17" creationId="{B39414FD-604D-4203-89E3-1450DFACE852}"/>
          </ac:inkMkLst>
        </pc:inkChg>
        <pc:inkChg chg="add del mod">
          <ac:chgData name="Daniel Schwarz" userId="5bb35bb8-905a-4742-88d9-33d9089732e7" providerId="ADAL" clId="{0C9D1E1A-4752-47A2-BB2B-FBDA551F9E93}" dt="2020-10-24T07:56:39.600" v="1181"/>
          <ac:inkMkLst>
            <pc:docMk/>
            <pc:sldMk cId="3306482970" sldId="354"/>
            <ac:inkMk id="118" creationId="{24B57645-DE0C-4C33-83BC-1CF79D3CAA6C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19" creationId="{0E4504C9-A1D0-4EB3-9ED6-DD5168D4043F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20" creationId="{DDB72B33-A51D-4538-8C2F-D21EFD4F8074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3" creationId="{BBCA3EFC-F2B5-42B0-9949-D43006EE228A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4" creationId="{B81C4DA9-136E-46C3-A3F0-B8C6C8DAC681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5" creationId="{DB4DA493-72A3-410E-9AC1-49594BB1C12D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7" creationId="{369D103B-06A7-4EE0-A767-2624CC701B57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8" creationId="{E1078580-5FF5-414E-B639-1A7F42CC8FF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9" creationId="{37BE4153-B593-4825-A1BA-F435F8956063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0" creationId="{5269D2B6-5480-4E38-A7B5-EC24A9642B41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1" creationId="{21D75CC5-1E48-48F8-B234-9018A38E1BDF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2" creationId="{9480245B-8A91-4863-BB1B-3CB7337B823B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3" creationId="{197ED851-5B73-4766-882E-C8C37C6BC7B9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4" creationId="{51A612FD-57EE-4D98-913E-1B6C23FB26B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5" creationId="{086AD85D-A484-45F4-AB7C-032EC876B82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6" creationId="{B6473CC8-DA6A-40B5-963E-1CC1F2E957B5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7" creationId="{0804778E-0B2E-400D-8AE3-45B4685E2BD3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8" creationId="{A8EFD220-4219-466A-839C-7F271210422F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9" creationId="{1D2F212D-031B-4156-AEEE-46E159A2626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0" creationId="{583C8456-5B00-4034-A6C8-3FBA2143F175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1" creationId="{34BBCCB0-CBCC-405C-BC8C-8A2C9B902D9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2" creationId="{BBD9F313-DF82-4312-9B46-B2F844935EB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3" creationId="{D4304B06-450B-46A9-9AE3-FDC548E6B22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4" creationId="{57802B83-3074-4DF2-81F1-E9E16F1E45B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6" creationId="{8A1EA4CD-D130-4C70-B1F4-4394F1D2F86B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7" creationId="{D2BDCB6A-9BA9-4CF5-9423-AB0ACE1D1F1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8" creationId="{28774F24-3F73-4150-9B7A-C39560B31D70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0" creationId="{0AB5A588-4827-4226-B7F3-FF87F2CD9A1B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1" creationId="{B060D84E-942D-4EA3-9596-E5037D79E6A3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2" creationId="{B4063F82-0065-48E4-AF00-0EE47FF4904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3" creationId="{0D0DC01E-4FED-48D4-AB08-344DC5B0892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4" creationId="{E7D38EF3-1DAC-4DD6-A409-A9B9CDB4B490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5" creationId="{DDBD0400-3885-4E69-AD13-2C7DAEF8D8D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6" creationId="{D9116B87-0066-4D46-A1BC-E2F0E8E8F981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7" creationId="{4E41B52F-580D-4C8C-B7A3-3665A2B63619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8" creationId="{7CF079E4-1E21-498E-8EFD-F2F62723981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9" creationId="{72D2533E-B2DA-4631-AD15-77A50FDE64A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60" creationId="{64FAF5DD-D5D8-4380-BA87-4C0D936E0B89}"/>
          </ac:inkMkLst>
        </pc:inkChg>
      </pc:sldChg>
      <pc:sldChg chg="addSp modSp new mod">
        <pc:chgData name="Daniel Schwarz" userId="5bb35bb8-905a-4742-88d9-33d9089732e7" providerId="ADAL" clId="{0C9D1E1A-4752-47A2-BB2B-FBDA551F9E93}" dt="2020-10-23T19:46:24.157" v="431" actId="1076"/>
        <pc:sldMkLst>
          <pc:docMk/>
          <pc:sldMk cId="99376975" sldId="355"/>
        </pc:sldMkLst>
        <pc:picChg chg="add mod">
          <ac:chgData name="Daniel Schwarz" userId="5bb35bb8-905a-4742-88d9-33d9089732e7" providerId="ADAL" clId="{0C9D1E1A-4752-47A2-BB2B-FBDA551F9E93}" dt="2020-10-23T19:46:12.544" v="425" actId="1076"/>
          <ac:picMkLst>
            <pc:docMk/>
            <pc:sldMk cId="99376975" sldId="355"/>
            <ac:picMk id="3" creationId="{76CF0350-8ADD-4B77-8937-7CFC4FA70DD9}"/>
          </ac:picMkLst>
        </pc:picChg>
        <pc:picChg chg="add mod">
          <ac:chgData name="Daniel Schwarz" userId="5bb35bb8-905a-4742-88d9-33d9089732e7" providerId="ADAL" clId="{0C9D1E1A-4752-47A2-BB2B-FBDA551F9E93}" dt="2020-10-23T19:46:24.157" v="431" actId="1076"/>
          <ac:picMkLst>
            <pc:docMk/>
            <pc:sldMk cId="99376975" sldId="355"/>
            <ac:picMk id="5" creationId="{847921D4-31E1-497F-B4E2-C6420CBDC9A6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15T22:13:41.591" v="7817" actId="20577"/>
        <pc:sldMkLst>
          <pc:docMk/>
          <pc:sldMk cId="2193818492" sldId="356"/>
        </pc:sldMkLst>
        <pc:spChg chg="add mod">
          <ac:chgData name="Daniel Schwarz" userId="5bb35bb8-905a-4742-88d9-33d9089732e7" providerId="ADAL" clId="{0C9D1E1A-4752-47A2-BB2B-FBDA551F9E93}" dt="2020-10-24T08:35:44.757" v="1214" actId="20577"/>
          <ac:spMkLst>
            <pc:docMk/>
            <pc:sldMk cId="2193818492" sldId="356"/>
            <ac:spMk id="2" creationId="{82AAF8DC-FDF0-4026-AFB7-25D41B85CE09}"/>
          </ac:spMkLst>
        </pc:spChg>
        <pc:spChg chg="add mod">
          <ac:chgData name="Daniel Schwarz" userId="5bb35bb8-905a-4742-88d9-33d9089732e7" providerId="ADAL" clId="{0C9D1E1A-4752-47A2-BB2B-FBDA551F9E93}" dt="2020-11-15T22:13:41.591" v="7817" actId="20577"/>
          <ac:spMkLst>
            <pc:docMk/>
            <pc:sldMk cId="2193818492" sldId="356"/>
            <ac:spMk id="3" creationId="{71F4854F-9E3F-4A5F-A200-E2199280DA4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0-23T19:51:10.268" v="609" actId="20577"/>
        <pc:sldMkLst>
          <pc:docMk/>
          <pc:sldMk cId="3834050388" sldId="357"/>
        </pc:sldMkLst>
        <pc:spChg chg="add mod">
          <ac:chgData name="Daniel Schwarz" userId="5bb35bb8-905a-4742-88d9-33d9089732e7" providerId="ADAL" clId="{0C9D1E1A-4752-47A2-BB2B-FBDA551F9E93}" dt="2020-10-23T19:50:44.086" v="568" actId="1076"/>
          <ac:spMkLst>
            <pc:docMk/>
            <pc:sldMk cId="3834050388" sldId="357"/>
            <ac:spMk id="2" creationId="{AA5D66F7-466A-41D8-9E8B-B21DFE769819}"/>
          </ac:spMkLst>
        </pc:spChg>
        <pc:spChg chg="add mod">
          <ac:chgData name="Daniel Schwarz" userId="5bb35bb8-905a-4742-88d9-33d9089732e7" providerId="ADAL" clId="{0C9D1E1A-4752-47A2-BB2B-FBDA551F9E93}" dt="2020-10-23T19:51:10.268" v="609" actId="20577"/>
          <ac:spMkLst>
            <pc:docMk/>
            <pc:sldMk cId="3834050388" sldId="357"/>
            <ac:spMk id="3" creationId="{E21252B3-9888-4154-8E8B-815ACC0ADB4B}"/>
          </ac:spMkLst>
        </pc:spChg>
      </pc:sldChg>
      <pc:sldChg chg="addSp modSp new mod">
        <pc:chgData name="Daniel Schwarz" userId="5bb35bb8-905a-4742-88d9-33d9089732e7" providerId="ADAL" clId="{0C9D1E1A-4752-47A2-BB2B-FBDA551F9E93}" dt="2020-10-23T20:05:54.397" v="631" actId="1076"/>
        <pc:sldMkLst>
          <pc:docMk/>
          <pc:sldMk cId="1171971662" sldId="358"/>
        </pc:sldMkLst>
        <pc:spChg chg="add mod">
          <ac:chgData name="Daniel Schwarz" userId="5bb35bb8-905a-4742-88d9-33d9089732e7" providerId="ADAL" clId="{0C9D1E1A-4752-47A2-BB2B-FBDA551F9E93}" dt="2020-10-23T20:05:50.230" v="629" actId="1076"/>
          <ac:spMkLst>
            <pc:docMk/>
            <pc:sldMk cId="1171971662" sldId="358"/>
            <ac:spMk id="3" creationId="{9D427DEA-1E83-4155-B388-6A7E268FFF52}"/>
          </ac:spMkLst>
        </pc:spChg>
        <pc:picChg chg="add mod">
          <ac:chgData name="Daniel Schwarz" userId="5bb35bb8-905a-4742-88d9-33d9089732e7" providerId="ADAL" clId="{0C9D1E1A-4752-47A2-BB2B-FBDA551F9E93}" dt="2020-10-23T20:05:54.397" v="631" actId="1076"/>
          <ac:picMkLst>
            <pc:docMk/>
            <pc:sldMk cId="1171971662" sldId="358"/>
            <ac:picMk id="4" creationId="{B81FB3DC-2858-4E2B-8687-7EBD094913A0}"/>
          </ac:picMkLst>
        </pc:picChg>
        <pc:picChg chg="add mod">
          <ac:chgData name="Daniel Schwarz" userId="5bb35bb8-905a-4742-88d9-33d9089732e7" providerId="ADAL" clId="{0C9D1E1A-4752-47A2-BB2B-FBDA551F9E93}" dt="2020-10-23T20:05:53.214" v="630" actId="1076"/>
          <ac:picMkLst>
            <pc:docMk/>
            <pc:sldMk cId="1171971662" sldId="358"/>
            <ac:picMk id="5" creationId="{CCD07FB5-DA03-4238-A087-2EDD22463D8D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1-15T20:57:31.846" v="6111"/>
        <pc:sldMkLst>
          <pc:docMk/>
          <pc:sldMk cId="2296401636" sldId="359"/>
        </pc:sldMkLst>
        <pc:spChg chg="add mod">
          <ac:chgData name="Daniel Schwarz" userId="5bb35bb8-905a-4742-88d9-33d9089732e7" providerId="ADAL" clId="{0C9D1E1A-4752-47A2-BB2B-FBDA551F9E93}" dt="2020-10-23T20:14:09.247" v="650" actId="1076"/>
          <ac:spMkLst>
            <pc:docMk/>
            <pc:sldMk cId="2296401636" sldId="359"/>
            <ac:spMk id="2" creationId="{D9D858BD-53FB-47AE-AEBE-AAD595E8DEC8}"/>
          </ac:spMkLst>
        </pc:spChg>
        <pc:spChg chg="add mod">
          <ac:chgData name="Daniel Schwarz" userId="5bb35bb8-905a-4742-88d9-33d9089732e7" providerId="ADAL" clId="{0C9D1E1A-4752-47A2-BB2B-FBDA551F9E93}" dt="2020-10-23T20:15:00.495" v="713" actId="1076"/>
          <ac:spMkLst>
            <pc:docMk/>
            <pc:sldMk cId="2296401636" sldId="359"/>
            <ac:spMk id="3" creationId="{E565B893-DA1A-4373-9CD5-B175BEA8E88B}"/>
          </ac:spMkLst>
        </pc:spChg>
        <pc:picChg chg="add mod">
          <ac:chgData name="Daniel Schwarz" userId="5bb35bb8-905a-4742-88d9-33d9089732e7" providerId="ADAL" clId="{0C9D1E1A-4752-47A2-BB2B-FBDA551F9E93}" dt="2020-10-27T21:29:05.442" v="3932" actId="1076"/>
          <ac:picMkLst>
            <pc:docMk/>
            <pc:sldMk cId="2296401636" sldId="359"/>
            <ac:picMk id="4" creationId="{BC1415C4-7DE1-4535-A32F-3BDA092F74CC}"/>
          </ac:picMkLst>
        </pc:picChg>
      </pc:sldChg>
      <pc:sldChg chg="modSp add mod">
        <pc:chgData name="Daniel Schwarz" userId="5bb35bb8-905a-4742-88d9-33d9089732e7" providerId="ADAL" clId="{0C9D1E1A-4752-47A2-BB2B-FBDA551F9E93}" dt="2020-10-26T20:57:58.256" v="2063" actId="20577"/>
        <pc:sldMkLst>
          <pc:docMk/>
          <pc:sldMk cId="3637189661" sldId="360"/>
        </pc:sldMkLst>
        <pc:spChg chg="mod">
          <ac:chgData name="Daniel Schwarz" userId="5bb35bb8-905a-4742-88d9-33d9089732e7" providerId="ADAL" clId="{0C9D1E1A-4752-47A2-BB2B-FBDA551F9E93}" dt="2020-10-26T20:57:58.256" v="2063" actId="20577"/>
          <ac:spMkLst>
            <pc:docMk/>
            <pc:sldMk cId="3637189661" sldId="360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3T20:49:04.522" v="901" actId="1076"/>
        <pc:sldMkLst>
          <pc:docMk/>
          <pc:sldMk cId="3584276701" sldId="361"/>
        </pc:sldMkLst>
        <pc:spChg chg="mod ord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2" creationId="{DB0DEAF5-45B8-43C1-B832-E9BE0FC4315A}"/>
          </ac:spMkLst>
        </pc:spChg>
        <pc:spChg chg="del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3" creationId="{985E3B4D-D654-481A-A031-ACA353C7B38D}"/>
          </ac:spMkLst>
        </pc:spChg>
        <pc:spChg chg="add mod">
          <ac:chgData name="Daniel Schwarz" userId="5bb35bb8-905a-4742-88d9-33d9089732e7" providerId="ADAL" clId="{0C9D1E1A-4752-47A2-BB2B-FBDA551F9E93}" dt="2020-10-23T20:49:04.522" v="901" actId="1076"/>
          <ac:spMkLst>
            <pc:docMk/>
            <pc:sldMk cId="3584276701" sldId="361"/>
            <ac:spMk id="6" creationId="{8AC200BD-41E9-40D7-88E2-0152FCB24223}"/>
          </ac:spMkLst>
        </pc:spChg>
        <pc:spChg chg="add mod">
          <ac:chgData name="Daniel Schwarz" userId="5bb35bb8-905a-4742-88d9-33d9089732e7" providerId="ADAL" clId="{0C9D1E1A-4752-47A2-BB2B-FBDA551F9E93}" dt="2020-10-23T20:48:45.983" v="898" actId="1076"/>
          <ac:spMkLst>
            <pc:docMk/>
            <pc:sldMk cId="3584276701" sldId="361"/>
            <ac:spMk id="7" creationId="{9208909C-2F39-4984-9FF4-939090795C33}"/>
          </ac:spMkLst>
        </pc:spChg>
        <pc:picChg chg="add mod">
          <ac:chgData name="Daniel Schwarz" userId="5bb35bb8-905a-4742-88d9-33d9089732e7" providerId="ADAL" clId="{0C9D1E1A-4752-47A2-BB2B-FBDA551F9E93}" dt="2020-10-23T20:48:45.983" v="898" actId="1076"/>
          <ac:picMkLst>
            <pc:docMk/>
            <pc:sldMk cId="3584276701" sldId="361"/>
            <ac:picMk id="4" creationId="{C2856325-D774-4AC8-8D5C-523381E76115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0-23T20:52:59.830" v="950" actId="1035"/>
        <pc:sldMkLst>
          <pc:docMk/>
          <pc:sldMk cId="3350321975" sldId="362"/>
        </pc:sldMkLst>
        <pc:spChg chg="mod">
          <ac:chgData name="Daniel Schwarz" userId="5bb35bb8-905a-4742-88d9-33d9089732e7" providerId="ADAL" clId="{0C9D1E1A-4752-47A2-BB2B-FBDA551F9E93}" dt="2020-10-23T20:50:38.309" v="939" actId="20577"/>
          <ac:spMkLst>
            <pc:docMk/>
            <pc:sldMk cId="3350321975" sldId="362"/>
            <ac:spMk id="2" creationId="{650365C7-BB21-4D3C-98BB-099DF91DD871}"/>
          </ac:spMkLst>
        </pc:spChg>
        <pc:spChg chg="add mod">
          <ac:chgData name="Daniel Schwarz" userId="5bb35bb8-905a-4742-88d9-33d9089732e7" providerId="ADAL" clId="{0C9D1E1A-4752-47A2-BB2B-FBDA551F9E93}" dt="2020-10-23T20:51:15.832" v="943" actId="1076"/>
          <ac:spMkLst>
            <pc:docMk/>
            <pc:sldMk cId="3350321975" sldId="362"/>
            <ac:spMk id="5" creationId="{CAC7B1B5-C687-4002-980E-E7CA70177826}"/>
          </ac:spMkLst>
        </pc:spChg>
        <pc:spChg chg="add mod">
          <ac:chgData name="Daniel Schwarz" userId="5bb35bb8-905a-4742-88d9-33d9089732e7" providerId="ADAL" clId="{0C9D1E1A-4752-47A2-BB2B-FBDA551F9E93}" dt="2020-10-23T20:52:48.017" v="946" actId="1076"/>
          <ac:spMkLst>
            <pc:docMk/>
            <pc:sldMk cId="3350321975" sldId="362"/>
            <ac:spMk id="6" creationId="{BD6BD763-C797-4126-B46C-F9CDEFC0E07E}"/>
          </ac:spMkLst>
        </pc:spChg>
        <pc:spChg chg="add mod">
          <ac:chgData name="Daniel Schwarz" userId="5bb35bb8-905a-4742-88d9-33d9089732e7" providerId="ADAL" clId="{0C9D1E1A-4752-47A2-BB2B-FBDA551F9E93}" dt="2020-10-23T20:52:59.830" v="950" actId="1035"/>
          <ac:spMkLst>
            <pc:docMk/>
            <pc:sldMk cId="3350321975" sldId="362"/>
            <ac:spMk id="7" creationId="{7FB6322F-559B-40B4-83FA-9612BCABF0E8}"/>
          </ac:spMkLst>
        </pc:spChg>
        <pc:picChg chg="add mod">
          <ac:chgData name="Daniel Schwarz" userId="5bb35bb8-905a-4742-88d9-33d9089732e7" providerId="ADAL" clId="{0C9D1E1A-4752-47A2-BB2B-FBDA551F9E93}" dt="2020-10-23T20:51:09.416" v="942" actId="1076"/>
          <ac:picMkLst>
            <pc:docMk/>
            <pc:sldMk cId="3350321975" sldId="362"/>
            <ac:picMk id="3" creationId="{FC09DABF-17EA-483C-9842-E3ECAE17FF4D}"/>
          </ac:picMkLst>
        </pc:picChg>
        <pc:picChg chg="add mod">
          <ac:chgData name="Daniel Schwarz" userId="5bb35bb8-905a-4742-88d9-33d9089732e7" providerId="ADAL" clId="{0C9D1E1A-4752-47A2-BB2B-FBDA551F9E93}" dt="2020-10-23T20:51:15.832" v="943" actId="1076"/>
          <ac:picMkLst>
            <pc:docMk/>
            <pc:sldMk cId="3350321975" sldId="362"/>
            <ac:picMk id="4" creationId="{9AE695E7-E151-4FD1-9853-27794BBB6691}"/>
          </ac:picMkLst>
        </pc:picChg>
      </pc:sldChg>
      <pc:sldChg chg="addSp new">
        <pc:chgData name="Daniel Schwarz" userId="5bb35bb8-905a-4742-88d9-33d9089732e7" providerId="ADAL" clId="{0C9D1E1A-4752-47A2-BB2B-FBDA551F9E93}" dt="2020-10-28T18:08:45.146" v="3933"/>
        <pc:sldMkLst>
          <pc:docMk/>
          <pc:sldMk cId="898023219" sldId="363"/>
        </pc:sldMkLst>
        <pc:picChg chg="add">
          <ac:chgData name="Daniel Schwarz" userId="5bb35bb8-905a-4742-88d9-33d9089732e7" providerId="ADAL" clId="{0C9D1E1A-4752-47A2-BB2B-FBDA551F9E93}" dt="2020-10-28T18:08:45.146" v="3933"/>
          <ac:picMkLst>
            <pc:docMk/>
            <pc:sldMk cId="898023219" sldId="363"/>
            <ac:picMk id="2" creationId="{0A32D436-33B4-4EDC-B8BB-C8BA32E90B56}"/>
          </ac:picMkLst>
        </pc:picChg>
      </pc:sldChg>
      <pc:sldChg chg="modSp new del mod">
        <pc:chgData name="Daniel Schwarz" userId="5bb35bb8-905a-4742-88d9-33d9089732e7" providerId="ADAL" clId="{0C9D1E1A-4752-47A2-BB2B-FBDA551F9E93}" dt="2020-10-23T20:54:38.022" v="959" actId="47"/>
        <pc:sldMkLst>
          <pc:docMk/>
          <pc:sldMk cId="929311994" sldId="363"/>
        </pc:sldMkLst>
        <pc:spChg chg="mod">
          <ac:chgData name="Daniel Schwarz" userId="5bb35bb8-905a-4742-88d9-33d9089732e7" providerId="ADAL" clId="{0C9D1E1A-4752-47A2-BB2B-FBDA551F9E93}" dt="2020-10-23T20:54:33.633" v="957" actId="20577"/>
          <ac:spMkLst>
            <pc:docMk/>
            <pc:sldMk cId="929311994" sldId="363"/>
            <ac:spMk id="2" creationId="{973B83D7-2291-4BD7-8F73-3397A18C1F99}"/>
          </ac:spMkLst>
        </pc:spChg>
      </pc:sldChg>
      <pc:sldChg chg="addSp delSp modSp add mod modAnim">
        <pc:chgData name="Daniel Schwarz" userId="5bb35bb8-905a-4742-88d9-33d9089732e7" providerId="ADAL" clId="{0C9D1E1A-4752-47A2-BB2B-FBDA551F9E93}" dt="2020-11-15T21:04:51.701" v="6197"/>
        <pc:sldMkLst>
          <pc:docMk/>
          <pc:sldMk cId="135317018" sldId="364"/>
        </pc:sldMkLst>
        <pc:spChg chg="add mod">
          <ac:chgData name="Daniel Schwarz" userId="5bb35bb8-905a-4742-88d9-33d9089732e7" providerId="ADAL" clId="{0C9D1E1A-4752-47A2-BB2B-FBDA551F9E93}" dt="2020-10-24T08:44:02.895" v="1373" actId="1076"/>
          <ac:spMkLst>
            <pc:docMk/>
            <pc:sldMk cId="135317018" sldId="364"/>
            <ac:spMk id="86" creationId="{57607C94-DAD3-468A-8795-4292A0891A71}"/>
          </ac:spMkLst>
        </pc:spChg>
        <pc:spChg chg="add del">
          <ac:chgData name="Daniel Schwarz" userId="5bb35bb8-905a-4742-88d9-33d9089732e7" providerId="ADAL" clId="{0C9D1E1A-4752-47A2-BB2B-FBDA551F9E93}" dt="2020-10-24T09:05:57.790" v="1448" actId="34122"/>
          <ac:spMkLst>
            <pc:docMk/>
            <pc:sldMk cId="135317018" sldId="364"/>
            <ac:spMk id="126" creationId="{CBBEF171-0FB0-4CC8-A828-4B93421BF2F7}"/>
          </ac:spMkLst>
        </pc:spChg>
        <pc:spChg chg="add mod">
          <ac:chgData name="Daniel Schwarz" userId="5bb35bb8-905a-4742-88d9-33d9089732e7" providerId="ADAL" clId="{0C9D1E1A-4752-47A2-BB2B-FBDA551F9E93}" dt="2020-10-24T09:16:20.348" v="1765" actId="1076"/>
          <ac:spMkLst>
            <pc:docMk/>
            <pc:sldMk cId="135317018" sldId="364"/>
            <ac:spMk id="198" creationId="{3E0902F4-1D4A-4096-9171-DCEE0118B644}"/>
          </ac:spMkLst>
        </pc:spChg>
        <pc:grpChg chg="mod">
          <ac:chgData name="Daniel Schwarz" userId="5bb35bb8-905a-4742-88d9-33d9089732e7" providerId="ADAL" clId="{0C9D1E1A-4752-47A2-BB2B-FBDA551F9E93}" dt="2020-10-24T09:06:05.016" v="1449" actId="164"/>
          <ac:grpSpMkLst>
            <pc:docMk/>
            <pc:sldMk cId="135317018" sldId="364"/>
            <ac:grpSpMk id="9" creationId="{BEE92B1E-2517-47E2-8FE9-E9352DD11226}"/>
          </ac:grpSpMkLst>
        </pc:grpChg>
        <pc:grpChg chg="add del mod">
          <ac:chgData name="Daniel Schwarz" userId="5bb35bb8-905a-4742-88d9-33d9089732e7" providerId="ADAL" clId="{0C9D1E1A-4752-47A2-BB2B-FBDA551F9E93}" dt="2020-11-15T20:51:29.487" v="5911" actId="478"/>
          <ac:grpSpMkLst>
            <pc:docMk/>
            <pc:sldMk cId="135317018" sldId="364"/>
            <ac:grpSpMk id="47" creationId="{B416A85D-D327-47E0-AC40-FD24F84389FF}"/>
          </ac:grpSpMkLst>
        </pc:grpChg>
        <pc:grpChg chg="mod">
          <ac:chgData name="Daniel Schwarz" userId="5bb35bb8-905a-4742-88d9-33d9089732e7" providerId="ADAL" clId="{0C9D1E1A-4752-47A2-BB2B-FBDA551F9E93}" dt="2020-10-24T09:13:46.541" v="1632" actId="1076"/>
          <ac:grpSpMkLst>
            <pc:docMk/>
            <pc:sldMk cId="135317018" sldId="364"/>
            <ac:grpSpMk id="50" creationId="{66353431-2C8E-4E17-98A8-F575B0C81D98}"/>
          </ac:grpSpMkLst>
        </pc:grpChg>
        <pc:grpChg chg="del 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54" creationId="{925AF180-A28A-4CFE-B705-12B3405CEEDE}"/>
          </ac:grpSpMkLst>
        </pc:grpChg>
        <pc:grpChg chg="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60" creationId="{5FD42984-1DF0-482E-9162-40CA94F24DAF}"/>
          </ac:grpSpMkLst>
        </pc:grpChg>
        <pc:grpChg chg="add del 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75" creationId="{CCCBDD68-2080-4F3C-867C-C15D9882340B}"/>
          </ac:grpSpMkLst>
        </pc:grpChg>
        <pc:grpChg chg="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80" creationId="{65A274CF-0889-45A6-A6F2-24FEFFF42AC3}"/>
          </ac:grpSpMkLst>
        </pc:grpChg>
        <pc:grpChg chg="mod">
          <ac:chgData name="Daniel Schwarz" userId="5bb35bb8-905a-4742-88d9-33d9089732e7" providerId="ADAL" clId="{0C9D1E1A-4752-47A2-BB2B-FBDA551F9E93}" dt="2020-10-24T09:14:27.338" v="1656"/>
          <ac:grpSpMkLst>
            <pc:docMk/>
            <pc:sldMk cId="135317018" sldId="364"/>
            <ac:grpSpMk id="88" creationId="{12D51A9A-E0FE-4800-AF2A-59DBE1DE3C3F}"/>
          </ac:grpSpMkLst>
        </pc:grpChg>
        <pc:grpChg chg="add mod">
          <ac:chgData name="Daniel Schwarz" userId="5bb35bb8-905a-4742-88d9-33d9089732e7" providerId="ADAL" clId="{0C9D1E1A-4752-47A2-BB2B-FBDA551F9E93}" dt="2020-10-24T09:12:52.845" v="1624"/>
          <ac:grpSpMkLst>
            <pc:docMk/>
            <pc:sldMk cId="135317018" sldId="364"/>
            <ac:grpSpMk id="100" creationId="{3D4CE603-A673-497E-9A02-7232103B4CE8}"/>
          </ac:grpSpMkLst>
        </pc:grpChg>
        <pc:grpChg chg="del 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27" creationId="{99E7B15E-4B4D-446B-9EBA-EC2CAF69EF84}"/>
          </ac:grpSpMkLst>
        </pc:grpChg>
        <pc:grpChg chg="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30" creationId="{286C256F-FB33-4FF8-9BE2-19B7E4B2A50C}"/>
          </ac:grpSpMkLst>
        </pc:grpChg>
        <pc:grpChg chg="mod">
          <ac:chgData name="Daniel Schwarz" userId="5bb35bb8-905a-4742-88d9-33d9089732e7" providerId="ADAL" clId="{0C9D1E1A-4752-47A2-BB2B-FBDA551F9E93}" dt="2020-11-15T20:51:48.799" v="5933" actId="1038"/>
          <ac:grpSpMkLst>
            <pc:docMk/>
            <pc:sldMk cId="135317018" sldId="364"/>
            <ac:grpSpMk id="133" creationId="{C680B792-8BD2-4360-8C7D-93BE15F8D760}"/>
          </ac:grpSpMkLst>
        </pc:grpChg>
        <pc:grpChg chg="del mod">
          <ac:chgData name="Daniel Schwarz" userId="5bb35bb8-905a-4742-88d9-33d9089732e7" providerId="ADAL" clId="{0C9D1E1A-4752-47A2-BB2B-FBDA551F9E93}" dt="2020-10-24T09:15:06.383" v="1685"/>
          <ac:grpSpMkLst>
            <pc:docMk/>
            <pc:sldMk cId="135317018" sldId="364"/>
            <ac:grpSpMk id="139" creationId="{B67F8D48-72A5-4285-8B26-3E8629C0A712}"/>
          </ac:grpSpMkLst>
        </pc:grpChg>
        <pc:grpChg chg="del mod">
          <ac:chgData name="Daniel Schwarz" userId="5bb35bb8-905a-4742-88d9-33d9089732e7" providerId="ADAL" clId="{0C9D1E1A-4752-47A2-BB2B-FBDA551F9E93}" dt="2020-10-24T09:15:09.436" v="1692"/>
          <ac:grpSpMkLst>
            <pc:docMk/>
            <pc:sldMk cId="135317018" sldId="364"/>
            <ac:grpSpMk id="141" creationId="{76F6252E-E601-45B0-A607-E469AAE30D3F}"/>
          </ac:grpSpMkLst>
        </pc:grpChg>
        <pc:grpChg chg="del mod">
          <ac:chgData name="Daniel Schwarz" userId="5bb35bb8-905a-4742-88d9-33d9089732e7" providerId="ADAL" clId="{0C9D1E1A-4752-47A2-BB2B-FBDA551F9E93}" dt="2020-10-24T09:15:12.227" v="1697"/>
          <ac:grpSpMkLst>
            <pc:docMk/>
            <pc:sldMk cId="135317018" sldId="364"/>
            <ac:grpSpMk id="148" creationId="{6370CAC0-DB38-476C-B3B0-8EDF0E28F7E3}"/>
          </ac:grpSpMkLst>
        </pc:grpChg>
        <pc:grpChg chg="mod">
          <ac:chgData name="Daniel Schwarz" userId="5bb35bb8-905a-4742-88d9-33d9089732e7" providerId="ADAL" clId="{0C9D1E1A-4752-47A2-BB2B-FBDA551F9E93}" dt="2020-11-15T20:51:48.799" v="5933" actId="1038"/>
          <ac:grpSpMkLst>
            <pc:docMk/>
            <pc:sldMk cId="135317018" sldId="364"/>
            <ac:grpSpMk id="153" creationId="{1608AB3B-BCAC-49DC-B631-2DAC30B9883B}"/>
          </ac:grpSpMkLst>
        </pc:grpChg>
        <pc:grpChg chg="mod">
          <ac:chgData name="Daniel Schwarz" userId="5bb35bb8-905a-4742-88d9-33d9089732e7" providerId="ADAL" clId="{0C9D1E1A-4752-47A2-BB2B-FBDA551F9E93}" dt="2020-10-24T09:15:25.083" v="1701"/>
          <ac:grpSpMkLst>
            <pc:docMk/>
            <pc:sldMk cId="135317018" sldId="364"/>
            <ac:grpSpMk id="157" creationId="{3F0BA190-5CFD-46F3-A381-95328ACE65ED}"/>
          </ac:grpSpMkLst>
        </pc:grpChg>
        <pc:grpChg chg="add del mod">
          <ac:chgData name="Daniel Schwarz" userId="5bb35bb8-905a-4742-88d9-33d9089732e7" providerId="ADAL" clId="{0C9D1E1A-4752-47A2-BB2B-FBDA551F9E93}" dt="2020-10-24T09:15:35.473" v="1718"/>
          <ac:grpSpMkLst>
            <pc:docMk/>
            <pc:sldMk cId="135317018" sldId="364"/>
            <ac:grpSpMk id="160" creationId="{E616DC26-186D-45AE-ADA7-44743A7DEC37}"/>
          </ac:grpSpMkLst>
        </pc:grpChg>
        <pc:grpChg chg="mod">
          <ac:chgData name="Daniel Schwarz" userId="5bb35bb8-905a-4742-88d9-33d9089732e7" providerId="ADAL" clId="{0C9D1E1A-4752-47A2-BB2B-FBDA551F9E93}" dt="2020-10-24T09:15:34.293" v="1712"/>
          <ac:grpSpMkLst>
            <pc:docMk/>
            <pc:sldMk cId="135317018" sldId="364"/>
            <ac:grpSpMk id="166" creationId="{5F3E4602-EE53-4FE5-B675-0BE0C4D19D97}"/>
          </ac:grpSpMkLst>
        </pc:grpChg>
        <pc:grpChg chg="del mod">
          <ac:chgData name="Daniel Schwarz" userId="5bb35bb8-905a-4742-88d9-33d9089732e7" providerId="ADAL" clId="{0C9D1E1A-4752-47A2-BB2B-FBDA551F9E93}" dt="2020-10-24T09:15:42.475" v="1725"/>
          <ac:grpSpMkLst>
            <pc:docMk/>
            <pc:sldMk cId="135317018" sldId="364"/>
            <ac:grpSpMk id="169" creationId="{FEF47BBF-931D-4F03-92E6-67DB2950B1E3}"/>
          </ac:grpSpMkLst>
        </pc:grpChg>
        <pc:grpChg chg="del mod">
          <ac:chgData name="Daniel Schwarz" userId="5bb35bb8-905a-4742-88d9-33d9089732e7" providerId="ADAL" clId="{0C9D1E1A-4752-47A2-BB2B-FBDA551F9E93}" dt="2020-10-24T09:15:45.147" v="1731"/>
          <ac:grpSpMkLst>
            <pc:docMk/>
            <pc:sldMk cId="135317018" sldId="364"/>
            <ac:grpSpMk id="172" creationId="{7C7BF379-F4CA-4A06-8635-B3E6F915F0C0}"/>
          </ac:grpSpMkLst>
        </pc:grpChg>
        <pc:grpChg chg="add 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172" creationId="{EFE39E35-A73F-4B9F-9AAF-8620867E9C3B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178" creationId="{C055820A-B62B-463A-9736-BA3E9429064F}"/>
          </ac:grpSpMkLst>
        </pc:grpChg>
        <pc:grpChg chg="del mod">
          <ac:chgData name="Daniel Schwarz" userId="5bb35bb8-905a-4742-88d9-33d9089732e7" providerId="ADAL" clId="{0C9D1E1A-4752-47A2-BB2B-FBDA551F9E93}" dt="2020-10-24T09:15:52.777" v="1743"/>
          <ac:grpSpMkLst>
            <pc:docMk/>
            <pc:sldMk cId="135317018" sldId="364"/>
            <ac:grpSpMk id="178" creationId="{D12E45EF-192E-438D-9ED3-D0ECEDF0867D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190" creationId="{942FA946-1C71-4797-B59F-7CA07EC68563}"/>
          </ac:grpSpMkLst>
        </pc:grpChg>
        <pc:grpChg chg="del 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0" creationId="{95A09E93-D0A5-4917-837F-CC3B68F0BF4B}"/>
          </ac:grpSpMkLst>
        </pc:grpChg>
        <pc:grpChg chg="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6" creationId="{FC1F305B-981E-4EC0-A5B8-E17E173C81BB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01" creationId="{BF6259EB-E869-4E16-A182-C25D7A51A004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02" creationId="{E44C7471-7BC6-42A8-B977-9B42C694AE11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05" creationId="{F11305C7-AAC3-4622-8602-478F36625157}"/>
          </ac:grpSpMkLst>
        </pc:grpChg>
        <pc:grpChg chg="add mod">
          <ac:chgData name="Daniel Schwarz" userId="5bb35bb8-905a-4742-88d9-33d9089732e7" providerId="ADAL" clId="{0C9D1E1A-4752-47A2-BB2B-FBDA551F9E93}" dt="2020-11-15T20:51:41.764" v="5915" actId="1076"/>
          <ac:grpSpMkLst>
            <pc:docMk/>
            <pc:sldMk cId="135317018" sldId="364"/>
            <ac:grpSpMk id="224" creationId="{B9A5439F-3754-447E-99F3-B0062A7FD85B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28" creationId="{2D0D822E-9A82-4EB6-98C3-D9742896E8B4}"/>
          </ac:grpSpMkLst>
        </pc:grpChg>
        <pc:picChg chg="del">
          <ac:chgData name="Daniel Schwarz" userId="5bb35bb8-905a-4742-88d9-33d9089732e7" providerId="ADAL" clId="{0C9D1E1A-4752-47A2-BB2B-FBDA551F9E93}" dt="2020-11-15T20:51:25.984" v="5910" actId="478"/>
          <ac:picMkLst>
            <pc:docMk/>
            <pc:sldMk cId="135317018" sldId="364"/>
            <ac:picMk id="2" creationId="{93DF79E5-61EA-491A-8B74-8DDBA33A6421}"/>
          </ac:picMkLst>
        </pc:picChg>
        <pc:picChg chg="mod">
          <ac:chgData name="Daniel Schwarz" userId="5bb35bb8-905a-4742-88d9-33d9089732e7" providerId="ADAL" clId="{0C9D1E1A-4752-47A2-BB2B-FBDA551F9E93}" dt="2020-10-24T09:16:16.540" v="1764" actId="1036"/>
          <ac:picMkLst>
            <pc:docMk/>
            <pc:sldMk cId="135317018" sldId="364"/>
            <ac:picMk id="21" creationId="{A3263631-C31C-44D6-AC72-F858E18EC3A1}"/>
          </ac:picMkLst>
        </pc:pic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3" creationId="{47B28F51-5841-4255-AAF4-0A6DE6746846}"/>
          </ac:inkMkLst>
        </pc:inkChg>
        <pc:inkChg chg="add del 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4" creationId="{ED4F84B1-699E-45D3-93BC-AB8D8B7403B7}"/>
          </ac:inkMkLst>
        </pc:ink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5" creationId="{2FA01590-63B2-4909-8100-AA87A3A4A7BA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8" creationId="{41ED303C-B50E-4770-82F1-7C69D01A031F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9" creationId="{06D9FDB5-AE1C-40FA-95D6-7524226AAB65}"/>
          </ac:inkMkLst>
        </pc:inkChg>
        <pc:inkChg chg="add mod">
          <ac:chgData name="Daniel Schwarz" userId="5bb35bb8-905a-4742-88d9-33d9089732e7" providerId="ADAL" clId="{0C9D1E1A-4752-47A2-BB2B-FBDA551F9E93}" dt="2020-11-15T20:51:48.799" v="5933" actId="1038"/>
          <ac:inkMkLst>
            <pc:docMk/>
            <pc:sldMk cId="135317018" sldId="364"/>
            <ac:inkMk id="51" creationId="{DB56F79F-5F4A-4DB4-A8F4-5CAC30154DFC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2" creationId="{BB64F29C-5F88-487E-9CA2-949F087D30B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3" creationId="{60DD9D7F-8B17-4778-B26D-3DF76EFA67E0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5" creationId="{1D15EAE0-765A-4A78-BAE1-A7D162C529BF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6" creationId="{5E4DBDA7-9033-4607-871B-9507C23EF41D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7" creationId="{BE7FBDEF-6D50-4B2C-A17C-467AF58D025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8" creationId="{4898221B-D0D5-48C5-9A0D-8E40CA910A3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1" creationId="{01598933-2F45-44F6-B6B4-1CCAFB4DBCFF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2" creationId="{3F41CA87-C7F1-44D3-AA93-98E425BF19B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3" creationId="{A10A63DA-9D41-45B5-95D7-FFED72E0735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4" creationId="{84B86A3B-4C4F-42C9-924D-3B91710B62E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5" creationId="{7D318A45-BC41-4CBA-8177-4C3188B162C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6" creationId="{E821DBE4-B0B8-43C4-9E7C-3D70C4A5BEEE}"/>
          </ac:inkMkLst>
        </pc:inkChg>
        <pc:inkChg chg="add del mod">
          <ac:chgData name="Daniel Schwarz" userId="5bb35bb8-905a-4742-88d9-33d9089732e7" providerId="ADAL" clId="{0C9D1E1A-4752-47A2-BB2B-FBDA551F9E93}" dt="2020-10-24T09:14:29.177" v="1661" actId="9405"/>
          <ac:inkMkLst>
            <pc:docMk/>
            <pc:sldMk cId="135317018" sldId="364"/>
            <ac:inkMk id="67" creationId="{B584A49F-77C2-4662-8923-5EEEC82A1BAF}"/>
          </ac:inkMkLst>
        </pc:inkChg>
        <pc:inkChg chg="add del mod">
          <ac:chgData name="Daniel Schwarz" userId="5bb35bb8-905a-4742-88d9-33d9089732e7" providerId="ADAL" clId="{0C9D1E1A-4752-47A2-BB2B-FBDA551F9E93}" dt="2020-10-24T09:14:28.569" v="1660"/>
          <ac:inkMkLst>
            <pc:docMk/>
            <pc:sldMk cId="135317018" sldId="364"/>
            <ac:inkMk id="70" creationId="{505AAD44-60F3-4B19-9921-DAB22A0F3487}"/>
          </ac:inkMkLst>
        </pc:inkChg>
        <pc:inkChg chg="add del mod">
          <ac:chgData name="Daniel Schwarz" userId="5bb35bb8-905a-4742-88d9-33d9089732e7" providerId="ADAL" clId="{0C9D1E1A-4752-47A2-BB2B-FBDA551F9E93}" dt="2020-10-24T09:14:28.328" v="1658" actId="9405"/>
          <ac:inkMkLst>
            <pc:docMk/>
            <pc:sldMk cId="135317018" sldId="364"/>
            <ac:inkMk id="81" creationId="{4E3C5572-2B2F-4D75-87FB-A1C22A06AC08}"/>
          </ac:inkMkLst>
        </pc:inkChg>
        <pc:inkChg chg="add del mod">
          <ac:chgData name="Daniel Schwarz" userId="5bb35bb8-905a-4742-88d9-33d9089732e7" providerId="ADAL" clId="{0C9D1E1A-4752-47A2-BB2B-FBDA551F9E93}" dt="2020-10-24T09:14:27.910" v="1657" actId="9405"/>
          <ac:inkMkLst>
            <pc:docMk/>
            <pc:sldMk cId="135317018" sldId="364"/>
            <ac:inkMk id="85" creationId="{9F868B3B-7EBB-4480-82B4-CA4FAE7FDC73}"/>
          </ac:inkMkLst>
        </pc:inkChg>
        <pc:inkChg chg="add del mod">
          <ac:chgData name="Daniel Schwarz" userId="5bb35bb8-905a-4742-88d9-33d9089732e7" providerId="ADAL" clId="{0C9D1E1A-4752-47A2-BB2B-FBDA551F9E93}" dt="2020-10-24T09:14:27.338" v="1656"/>
          <ac:inkMkLst>
            <pc:docMk/>
            <pc:sldMk cId="135317018" sldId="364"/>
            <ac:inkMk id="87" creationId="{3DA4F432-8039-4A85-B6A1-9784642E9D26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3" creationId="{481EF7BC-56AB-49DF-9168-99541C5C782A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5" creationId="{C6DF9B6C-AF88-4117-BE7C-BE3E509C342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2" creationId="{5A21A807-5845-4BF2-B3ED-DFEAD5C580C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5" creationId="{6C0E890B-A878-4A89-BD0D-239D84F81C12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6" creationId="{83AEA8A9-2E75-406C-8DF0-BE3C11968AF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8" creationId="{450A7ABC-7DC1-4FC0-BBDD-91714469EE4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9" creationId="{0944C4D0-26A4-4022-9ECC-4D97E7B6530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2" creationId="{5FA0954B-1273-4E7B-B323-0B1DDB9CC76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3" creationId="{A0F15A1A-EB35-495C-87FD-A762469539B1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4" creationId="{E32B135A-D4E6-469D-802D-BF3C7B12F3FA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5" creationId="{224799D9-D01B-4859-A968-321DAEE88E8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8" creationId="{5410EA62-1B58-4891-9D8B-DCD8840595A4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9" creationId="{F5FD7754-F517-45BD-B4AA-464708E264EB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1" creationId="{8F6E924A-1790-4377-842D-631D72B3E1D0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2" creationId="{624B4FC6-8A1B-4A81-93AC-D860D6686B94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4" creationId="{D62FAF4E-6A3B-4C5B-AFD3-A7FAAD1EAA33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5" creationId="{CE8D1DE2-2E0A-4397-AFE8-BD7D3862392A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6" creationId="{9409F6C6-FEAE-4A6A-A439-3D3EE507F0D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7" creationId="{9DCA1DB2-5202-4A4F-A405-549276F6DC3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8" creationId="{4C2AC053-2943-4F58-B78B-AE989DD8548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0" creationId="{780F7A66-8803-4CD7-B26B-31F99552198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2" creationId="{8EEC4576-147B-4223-96F9-4CB4EEF4234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3" creationId="{08207BC9-F8D4-4A1E-8D7D-C1716367A671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4" creationId="{1BA779DC-9A46-40F5-8E4D-1C99F487322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5" creationId="{53059599-EAF6-4744-BF3E-18B6E6898EC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6" creationId="{749C88E7-C66E-48A5-90B1-425C26737A7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7" creationId="{0C6B4231-BE2A-40F2-B611-A6BA029E2F2F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9" creationId="{C8961D64-6F35-4DDF-A09C-C6677E4D6DE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0" creationId="{17757810-B29B-455D-B410-0BF2FCDB0F89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1" creationId="{95F6241A-E972-4262-86D8-F0C1BF40511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2" creationId="{BDA0CDED-A918-4A7F-B927-6DBCDEA5EE41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4" creationId="{6BB43EC7-031E-4272-87AE-47F3E896A797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5" creationId="{ECA4AFF5-4A6D-457C-A614-D3A257BFEF70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6" creationId="{FA0C55F7-83FE-4029-A8E3-DBB4A18CD375}"/>
          </ac:inkMkLst>
        </pc:inkChg>
        <pc:inkChg chg="add del mod">
          <ac:chgData name="Daniel Schwarz" userId="5bb35bb8-905a-4742-88d9-33d9089732e7" providerId="ADAL" clId="{0C9D1E1A-4752-47A2-BB2B-FBDA551F9E93}" dt="2020-10-24T09:15:35.776" v="1719" actId="9405"/>
          <ac:inkMkLst>
            <pc:docMk/>
            <pc:sldMk cId="135317018" sldId="364"/>
            <ac:inkMk id="158" creationId="{01E9E64B-A4B3-4C00-8391-4E5CB631D727}"/>
          </ac:inkMkLst>
        </pc:inkChg>
        <pc:inkChg chg="add del mod">
          <ac:chgData name="Daniel Schwarz" userId="5bb35bb8-905a-4742-88d9-33d9089732e7" providerId="ADAL" clId="{0C9D1E1A-4752-47A2-BB2B-FBDA551F9E93}" dt="2020-10-24T09:15:35.473" v="1718"/>
          <ac:inkMkLst>
            <pc:docMk/>
            <pc:sldMk cId="135317018" sldId="364"/>
            <ac:inkMk id="159" creationId="{BAEDF0F0-91CB-49BE-8AC9-46F654585FF4}"/>
          </ac:inkMkLst>
        </pc:inkChg>
        <pc:inkChg chg="add del mod">
          <ac:chgData name="Daniel Schwarz" userId="5bb35bb8-905a-4742-88d9-33d9089732e7" providerId="ADAL" clId="{0C9D1E1A-4752-47A2-BB2B-FBDA551F9E93}" dt="2020-10-24T09:15:35.190" v="1716" actId="9405"/>
          <ac:inkMkLst>
            <pc:docMk/>
            <pc:sldMk cId="135317018" sldId="364"/>
            <ac:inkMk id="161" creationId="{01190D09-901C-4F52-88C7-E28E97B18E9A}"/>
          </ac:inkMkLst>
        </pc:inkChg>
        <pc:inkChg chg="add del mod">
          <ac:chgData name="Daniel Schwarz" userId="5bb35bb8-905a-4742-88d9-33d9089732e7" providerId="ADAL" clId="{0C9D1E1A-4752-47A2-BB2B-FBDA551F9E93}" dt="2020-10-24T09:15:35.017" v="1715" actId="9405"/>
          <ac:inkMkLst>
            <pc:docMk/>
            <pc:sldMk cId="135317018" sldId="364"/>
            <ac:inkMk id="162" creationId="{28EE49CF-92CE-4AEC-A678-3B36F1ADAF3B}"/>
          </ac:inkMkLst>
        </pc:inkChg>
        <pc:inkChg chg="add del mod">
          <ac:chgData name="Daniel Schwarz" userId="5bb35bb8-905a-4742-88d9-33d9089732e7" providerId="ADAL" clId="{0C9D1E1A-4752-47A2-BB2B-FBDA551F9E93}" dt="2020-10-24T09:15:34.816" v="1714" actId="9405"/>
          <ac:inkMkLst>
            <pc:docMk/>
            <pc:sldMk cId="135317018" sldId="364"/>
            <ac:inkMk id="163" creationId="{2681130A-050F-47A5-9364-7045A8F3EAED}"/>
          </ac:inkMkLst>
        </pc:inkChg>
        <pc:inkChg chg="add del mod">
          <ac:chgData name="Daniel Schwarz" userId="5bb35bb8-905a-4742-88d9-33d9089732e7" providerId="ADAL" clId="{0C9D1E1A-4752-47A2-BB2B-FBDA551F9E93}" dt="2020-10-24T09:15:34.566" v="1713" actId="9405"/>
          <ac:inkMkLst>
            <pc:docMk/>
            <pc:sldMk cId="135317018" sldId="364"/>
            <ac:inkMk id="164" creationId="{CCAC1295-3022-4636-99EC-FF0819175957}"/>
          </ac:inkMkLst>
        </pc:inkChg>
        <pc:inkChg chg="add del mod">
          <ac:chgData name="Daniel Schwarz" userId="5bb35bb8-905a-4742-88d9-33d9089732e7" providerId="ADAL" clId="{0C9D1E1A-4752-47A2-BB2B-FBDA551F9E93}" dt="2020-10-24T09:15:34.293" v="1712"/>
          <ac:inkMkLst>
            <pc:docMk/>
            <pc:sldMk cId="135317018" sldId="364"/>
            <ac:inkMk id="165" creationId="{A1E29BAE-E26E-4D1A-8D0F-96D36B1D5C4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7" creationId="{FA45E72D-5E67-4C91-A73A-E6CA3CC426F0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8" creationId="{10ECF6C1-6978-4065-A10C-0CAFD8EEC61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0" creationId="{F53BF492-2057-4E26-B342-F170D3D3771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1" creationId="{46B0F426-AFB4-47E5-8008-E98F8E8A02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3" creationId="{A60F3E6B-6604-47E2-9B06-E662AA05C7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4" creationId="{3C598CA4-B450-4291-BEB6-20E05A3E0B1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5" creationId="{68595295-C596-48F8-8F15-1193D02307D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6" creationId="{935DCADF-D494-4F2C-88E1-44DCA73AB0A1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7" creationId="{47CF2D7F-8189-4097-A306-60529FF9339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9" creationId="{797FCC47-3845-4EE8-98BD-9D1313C60B3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0" creationId="{C1738823-F550-4F75-8BA9-467E77F0A3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1" creationId="{03B4EC8F-FBB8-40AA-8CBC-99EEBC164B2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2" creationId="{63D94BD3-3036-4744-AEA6-43DCF04B91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3" creationId="{BB408BAD-2879-4545-87F9-7755BFCF6D7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4" creationId="{C9F6DA06-058E-4CE9-9AFF-1ADEED4514DF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5" creationId="{2DE4EFD0-84A1-4255-8AF6-23C30AC1106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6" creationId="{5250FBE4-8708-412A-BADC-DC2C231E0269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7" creationId="{81ACC52D-E734-43A8-9DA1-630C51AA5FB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8" creationId="{7CF7E650-99A3-428B-BFF6-8CB1F9D8043D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9" creationId="{22A98570-161C-47FD-972B-B28B58F545A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1" creationId="{13B5CCFE-4CB1-45A9-BE19-97717F0A0B6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2" creationId="{66FCC015-D26A-417D-A48D-48C593C5DF5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3" creationId="{33DBB594-30CC-45CF-8BFA-1F06335B2B2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4" creationId="{38719957-3BFB-4CDB-9790-9EF8EA0AC80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5" creationId="{C6A5A021-E20B-4369-98C4-FBB58A0E11D9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197" creationId="{477521AE-0748-4941-846D-CB795909DA76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199" creationId="{5DCAB406-FED9-4082-AD31-8ECE662E59D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0" creationId="{420D0260-6655-4853-AB7E-63FDED26F55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3" creationId="{FFA214C0-EA8C-4B74-8B17-16ED9E702B1E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4" creationId="{EE76C72D-3E7B-4DA5-AD03-34D5F4375F07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6" creationId="{F5E5DB98-E716-4088-86A4-AD37872AFED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7" creationId="{43E1ED8D-11C7-4C74-83E8-999DD4E358D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8" creationId="{CFA6BE5F-4F9C-480D-808C-A4335872CD44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9" creationId="{A6C5CDE0-F918-4106-956A-D07492FB064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0" creationId="{CFEEA8A4-DB80-4AA0-A5A8-4FABD99F824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1" creationId="{7BE53DF5-8028-482C-B538-F90317BB63CD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2" creationId="{AD730F54-E96B-4406-A97F-2ACD9F0B3663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3" creationId="{5F02F32D-2E31-4036-9AA5-B62A1789DBB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4" creationId="{30207CAE-8C26-465B-9681-21187AC7719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5" creationId="{14C19DD0-84CE-4FB0-8B47-F3B7A72B0BDC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6" creationId="{FC8ADFAE-A574-4C10-B8C7-7C6A42F682C0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7" creationId="{210A1344-904A-403A-B8BD-1E46AC315089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8" creationId="{A461DABC-CB4E-4F7A-95C1-6D24EC7C4A0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9" creationId="{675C6FFD-CA46-498D-BE74-BAA3A6DF6E84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0" creationId="{9C363D30-548A-46D0-94A1-352D230B97FA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1" creationId="{72905692-A2D3-4BC7-A66D-CB3F8AC5DD5A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2" creationId="{0CA437B7-468F-4F32-8F40-1BC513F292DF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3" creationId="{7F37F131-BADF-4810-A699-7C01364A81BC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5" creationId="{EE2B64F5-21B8-4160-BDD8-F4F7A24F5EFC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6" creationId="{72598D8B-A202-4A9D-8769-A288F76E9EF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7" creationId="{98560795-913B-400D-BE1D-A933B2D6F2D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9" creationId="{C70F2A99-78F0-4FE5-9124-D9C77051DBA9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0" creationId="{E26584D2-A4DB-49D8-B14C-1E5606A86CE8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1" creationId="{94E6F748-95FD-4B10-92F9-7963698CBA84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2" creationId="{363848F7-4BB7-4F36-A816-F4D90B4493B1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3" creationId="{03A157FC-87A9-433C-8DFC-9CBE14BE397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4" creationId="{106C53BB-38A1-4F5E-B67C-83D488215F6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5" creationId="{057EF807-3E2C-4DB6-AA4D-81BF56DE0956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6" creationId="{2E83F75C-C768-4BF3-8AF1-4FD4485FB057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7" creationId="{969A62F1-584F-4F0F-BEF6-405D25CAD7B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8" creationId="{4C87D154-FB95-4E85-9626-ED0AE0D12576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9" creationId="{FA077AF7-9B77-4599-8BEF-C24A8A2B75AD}"/>
          </ac:inkMkLst>
        </pc:inkChg>
      </pc:sldChg>
      <pc:sldChg chg="addSp modSp add del mod ord modClrScheme chgLayout">
        <pc:chgData name="Daniel Schwarz" userId="5bb35bb8-905a-4742-88d9-33d9089732e7" providerId="ADAL" clId="{0C9D1E1A-4752-47A2-BB2B-FBDA551F9E93}" dt="2020-10-24T08:42:07.618" v="1277" actId="2696"/>
        <pc:sldMkLst>
          <pc:docMk/>
          <pc:sldMk cId="3487364617" sldId="364"/>
        </pc:sldMkLst>
        <pc:spChg chg="add mod ord">
          <ac:chgData name="Daniel Schwarz" userId="5bb35bb8-905a-4742-88d9-33d9089732e7" providerId="ADAL" clId="{0C9D1E1A-4752-47A2-BB2B-FBDA551F9E93}" dt="2020-10-24T08:41:47.973" v="1274" actId="20577"/>
          <ac:spMkLst>
            <pc:docMk/>
            <pc:sldMk cId="3487364617" sldId="364"/>
            <ac:spMk id="20" creationId="{F45A1A35-8585-4E0F-8173-629513646F6B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1-15T20:52:51.756" v="5967" actId="1037"/>
        <pc:sldMkLst>
          <pc:docMk/>
          <pc:sldMk cId="1383557001" sldId="365"/>
        </pc:sldMkLst>
        <pc:spChg chg="mod">
          <ac:chgData name="Daniel Schwarz" userId="5bb35bb8-905a-4742-88d9-33d9089732e7" providerId="ADAL" clId="{0C9D1E1A-4752-47A2-BB2B-FBDA551F9E93}" dt="2020-10-24T08:50:26.510" v="1386" actId="20577"/>
          <ac:spMkLst>
            <pc:docMk/>
            <pc:sldMk cId="1383557001" sldId="365"/>
            <ac:spMk id="2" creationId="{A636C639-4E4E-4141-AF0F-7A4C0A5FEA96}"/>
          </ac:spMkLst>
        </pc:spChg>
        <pc:spChg chg="add mod">
          <ac:chgData name="Daniel Schwarz" userId="5bb35bb8-905a-4742-88d9-33d9089732e7" providerId="ADAL" clId="{0C9D1E1A-4752-47A2-BB2B-FBDA551F9E93}" dt="2020-10-26T20:40:13.928" v="1958" actId="20577"/>
          <ac:spMkLst>
            <pc:docMk/>
            <pc:sldMk cId="1383557001" sldId="365"/>
            <ac:spMk id="142" creationId="{44585827-E702-499F-81A4-D718C85B1C88}"/>
          </ac:spMkLst>
        </pc:spChg>
        <pc:spChg chg="add mod">
          <ac:chgData name="Daniel Schwarz" userId="5bb35bb8-905a-4742-88d9-33d9089732e7" providerId="ADAL" clId="{0C9D1E1A-4752-47A2-BB2B-FBDA551F9E93}" dt="2020-11-15T20:52:51.756" v="5967" actId="1037"/>
          <ac:spMkLst>
            <pc:docMk/>
            <pc:sldMk cId="1383557001" sldId="365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0-24T09:02:07.822" v="1400"/>
          <ac:grpSpMkLst>
            <pc:docMk/>
            <pc:sldMk cId="1383557001" sldId="365"/>
            <ac:grpSpMk id="11" creationId="{75DFE070-4ED0-453D-A158-4379123626E6}"/>
          </ac:grpSpMkLst>
        </pc:grpChg>
        <pc:grpChg chg="mod">
          <ac:chgData name="Daniel Schwarz" userId="5bb35bb8-905a-4742-88d9-33d9089732e7" providerId="ADAL" clId="{0C9D1E1A-4752-47A2-BB2B-FBDA551F9E93}" dt="2020-10-24T09:02:23.158" v="1408"/>
          <ac:grpSpMkLst>
            <pc:docMk/>
            <pc:sldMk cId="1383557001" sldId="365"/>
            <ac:grpSpMk id="14" creationId="{AECB01FF-DE2E-41A8-A81C-87C84DD31A86}"/>
          </ac:grpSpMkLst>
        </pc:grpChg>
        <pc:grpChg chg="del mod">
          <ac:chgData name="Daniel Schwarz" userId="5bb35bb8-905a-4742-88d9-33d9089732e7" providerId="ADAL" clId="{0C9D1E1A-4752-47A2-BB2B-FBDA551F9E93}" dt="2020-10-24T09:04:13.130" v="1420"/>
          <ac:grpSpMkLst>
            <pc:docMk/>
            <pc:sldMk cId="1383557001" sldId="365"/>
            <ac:grpSpMk id="20" creationId="{57F6E5ED-FFD1-4FA1-9916-353640905559}"/>
          </ac:grpSpMkLst>
        </pc:grpChg>
        <pc:grpChg chg="del mod">
          <ac:chgData name="Daniel Schwarz" userId="5bb35bb8-905a-4742-88d9-33d9089732e7" providerId="ADAL" clId="{0C9D1E1A-4752-47A2-BB2B-FBDA551F9E93}" dt="2020-10-24T09:04:20.004" v="1423"/>
          <ac:grpSpMkLst>
            <pc:docMk/>
            <pc:sldMk cId="1383557001" sldId="365"/>
            <ac:grpSpMk id="23" creationId="{D5C03378-5CA2-4A69-A041-1C8993435412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26" creationId="{B28CCE68-BEA7-4907-9E7D-EF8CB5D4E3E4}"/>
          </ac:grpSpMkLst>
        </pc:grpChg>
        <pc:grpChg chg="mod">
          <ac:chgData name="Daniel Schwarz" userId="5bb35bb8-905a-4742-88d9-33d9089732e7" providerId="ADAL" clId="{0C9D1E1A-4752-47A2-BB2B-FBDA551F9E93}" dt="2020-10-24T09:07:19.966" v="1482" actId="688"/>
          <ac:grpSpMkLst>
            <pc:docMk/>
            <pc:sldMk cId="1383557001" sldId="365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0-24T09:08:21.930" v="1489"/>
          <ac:grpSpMkLst>
            <pc:docMk/>
            <pc:sldMk cId="1383557001" sldId="365"/>
            <ac:grpSpMk id="47" creationId="{2BA5B70B-C698-45F4-9C76-AB4D89C347DC}"/>
          </ac:grpSpMkLst>
        </pc:grpChg>
        <pc:grpChg chg="add del mod">
          <ac:chgData name="Daniel Schwarz" userId="5bb35bb8-905a-4742-88d9-33d9089732e7" providerId="ADAL" clId="{0C9D1E1A-4752-47A2-BB2B-FBDA551F9E93}" dt="2020-11-15T20:52:05.813" v="5935" actId="478"/>
          <ac:grpSpMkLst>
            <pc:docMk/>
            <pc:sldMk cId="1383557001" sldId="365"/>
            <ac:grpSpMk id="48" creationId="{23BBD9AD-60D6-41CF-B6D1-7E5CA10631D9}"/>
          </ac:grpSpMkLst>
        </pc:grpChg>
        <pc:grpChg chg="mod">
          <ac:chgData name="Daniel Schwarz" userId="5bb35bb8-905a-4742-88d9-33d9089732e7" providerId="ADAL" clId="{0C9D1E1A-4752-47A2-BB2B-FBDA551F9E93}" dt="2020-10-24T09:06:08.822" v="1450"/>
          <ac:grpSpMkLst>
            <pc:docMk/>
            <pc:sldMk cId="1383557001" sldId="365"/>
            <ac:grpSpMk id="52" creationId="{4AAF4422-DEBE-49DA-AFFE-1C3020E0A221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43" creationId="{BE4D945D-A314-4612-A05A-44AAA74BDDCD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44" creationId="{A0874B14-E556-460B-AEAB-F76ED6A74C10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45" creationId="{DBDF2950-C1B7-42C3-B33B-AFDD62F171F7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49" creationId="{CB08D9F8-A467-4877-87A8-9664BF27F706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50" creationId="{C3E0263B-E8E9-4273-98ED-EA42064B4CA6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53" creationId="{B4140AB2-1CC1-4F66-A916-0CC6A4254CF5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72" creationId="{B52A3271-1BC3-49A2-B469-9706E741ABB9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76" creationId="{D95A4FE3-052F-4BB4-ABFA-B84C41AC3533}"/>
          </ac:grpSpMkLst>
        </pc:grpChg>
        <pc:grpChg chg="del mod">
          <ac:chgData name="Daniel Schwarz" userId="5bb35bb8-905a-4742-88d9-33d9089732e7" providerId="ADAL" clId="{0C9D1E1A-4752-47A2-BB2B-FBDA551F9E93}" dt="2020-10-24T09:04:29.458" v="1429"/>
          <ac:grpSpMkLst>
            <pc:docMk/>
            <pc:sldMk cId="1383557001" sldId="365"/>
            <ac:grpSpMk id="1024" creationId="{FA3C251B-F600-43C5-BA93-47104400BC7C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26" creationId="{9B1D42FA-146B-4B07-A516-565CCA46E322}"/>
          </ac:grpSpMkLst>
        </pc:grpChg>
        <pc:grpChg chg="del mod">
          <ac:chgData name="Daniel Schwarz" userId="5bb35bb8-905a-4742-88d9-33d9089732e7" providerId="ADAL" clId="{0C9D1E1A-4752-47A2-BB2B-FBDA551F9E93}" dt="2020-10-24T09:04:52.679" v="1436"/>
          <ac:grpSpMkLst>
            <pc:docMk/>
            <pc:sldMk cId="1383557001" sldId="365"/>
            <ac:grpSpMk id="1031" creationId="{294E26BC-1522-49D6-BF2F-46D2297E4D57}"/>
          </ac:grpSpMkLst>
        </pc:grpChg>
        <pc:grpChg chg="del mod">
          <ac:chgData name="Daniel Schwarz" userId="5bb35bb8-905a-4742-88d9-33d9089732e7" providerId="ADAL" clId="{0C9D1E1A-4752-47A2-BB2B-FBDA551F9E93}" dt="2020-10-24T09:05:05.771" v="1441"/>
          <ac:grpSpMkLst>
            <pc:docMk/>
            <pc:sldMk cId="1383557001" sldId="365"/>
            <ac:grpSpMk id="1033" creationId="{860D1FA4-4877-4285-AAE8-EC5B375DCAAF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38" creationId="{372EC0FC-DC80-4021-8178-1503278097E2}"/>
          </ac:grpSpMkLst>
        </pc:grpChg>
        <pc:grpChg chg="add mod">
          <ac:chgData name="Daniel Schwarz" userId="5bb35bb8-905a-4742-88d9-33d9089732e7" providerId="ADAL" clId="{0C9D1E1A-4752-47A2-BB2B-FBDA551F9E93}" dt="2020-10-24T09:05:49.629" v="1446" actId="1076"/>
          <ac:grpSpMkLst>
            <pc:docMk/>
            <pc:sldMk cId="1383557001" sldId="365"/>
            <ac:grpSpMk id="1039" creationId="{05965994-66C4-4C20-A1DB-ACC1EF70C7B7}"/>
          </ac:grpSpMkLst>
        </pc:grpChg>
        <pc:grpChg chg="del mod">
          <ac:chgData name="Daniel Schwarz" userId="5bb35bb8-905a-4742-88d9-33d9089732e7" providerId="ADAL" clId="{0C9D1E1A-4752-47A2-BB2B-FBDA551F9E93}" dt="2020-10-24T09:06:57.723" v="1463"/>
          <ac:grpSpMkLst>
            <pc:docMk/>
            <pc:sldMk cId="1383557001" sldId="365"/>
            <ac:grpSpMk id="1044" creationId="{FECB6D39-38CA-4CFD-A501-F53B8B095CF5}"/>
          </ac:grpSpMkLst>
        </pc:grpChg>
        <pc:grpChg chg="add del mod">
          <ac:chgData name="Daniel Schwarz" userId="5bb35bb8-905a-4742-88d9-33d9089732e7" providerId="ADAL" clId="{0C9D1E1A-4752-47A2-BB2B-FBDA551F9E93}" dt="2020-10-24T09:07:14.421" v="1481"/>
          <ac:grpSpMkLst>
            <pc:docMk/>
            <pc:sldMk cId="1383557001" sldId="365"/>
            <ac:grpSpMk id="1051" creationId="{073595F2-06A0-44D5-B7C5-6E9B28AE9ACE}"/>
          </ac:grpSpMkLst>
        </pc:grpChg>
        <pc:grpChg chg="mod">
          <ac:chgData name="Daniel Schwarz" userId="5bb35bb8-905a-4742-88d9-33d9089732e7" providerId="ADAL" clId="{0C9D1E1A-4752-47A2-BB2B-FBDA551F9E93}" dt="2020-10-24T09:07:03.361" v="1468"/>
          <ac:grpSpMkLst>
            <pc:docMk/>
            <pc:sldMk cId="1383557001" sldId="365"/>
            <ac:grpSpMk id="1054" creationId="{48A4B46A-D70A-4FEE-A311-86D6B5385184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57" creationId="{1D71E30B-3602-4ABE-BEC0-057E1E762B83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67" creationId="{48219207-AE79-4894-8DB3-53596144BA3C}"/>
          </ac:grpSpMkLst>
        </pc:grpChg>
        <pc:grpChg chg="add del mod">
          <ac:chgData name="Daniel Schwarz" userId="5bb35bb8-905a-4742-88d9-33d9089732e7" providerId="ADAL" clId="{0C9D1E1A-4752-47A2-BB2B-FBDA551F9E93}" dt="2020-10-24T09:08:53.801" v="1517"/>
          <ac:grpSpMkLst>
            <pc:docMk/>
            <pc:sldMk cId="1383557001" sldId="365"/>
            <ac:grpSpMk id="1072" creationId="{87A747DD-FBE3-48A1-8E22-1EA0AE53C4CC}"/>
          </ac:grpSpMkLst>
        </pc:grpChg>
        <pc:grpChg chg="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074" creationId="{9C573F4E-EF79-4D61-8FC6-13F9F5B4B4F3}"/>
          </ac:grpSpMkLst>
        </pc:grpChg>
        <pc:grpChg chg="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77" creationId="{56C2C8AD-88BA-45C7-8507-D86324E476C2}"/>
          </ac:grpSpMkLst>
        </pc:grpChg>
        <pc:grpChg chg="del mod">
          <ac:chgData name="Daniel Schwarz" userId="5bb35bb8-905a-4742-88d9-33d9089732e7" providerId="ADAL" clId="{0C9D1E1A-4752-47A2-BB2B-FBDA551F9E93}" dt="2020-10-24T09:09:10.997" v="1534"/>
          <ac:grpSpMkLst>
            <pc:docMk/>
            <pc:sldMk cId="1383557001" sldId="365"/>
            <ac:grpSpMk id="1080" creationId="{B415A3BA-3189-4809-A896-0E692ABBD100}"/>
          </ac:grpSpMkLst>
        </pc:grpChg>
        <pc:grpChg chg="add 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91" creationId="{7B3050BB-39BC-47C1-A4D8-8ED598C88C2C}"/>
          </ac:grpSpMkLst>
        </pc:grpChg>
        <pc:grpChg chg="mod">
          <ac:chgData name="Daniel Schwarz" userId="5bb35bb8-905a-4742-88d9-33d9089732e7" providerId="ADAL" clId="{0C9D1E1A-4752-47A2-BB2B-FBDA551F9E93}" dt="2020-10-24T09:09:17.677" v="1545"/>
          <ac:grpSpMkLst>
            <pc:docMk/>
            <pc:sldMk cId="1383557001" sldId="365"/>
            <ac:grpSpMk id="1100" creationId="{DA991619-7984-42B6-8645-E69BE305CA7E}"/>
          </ac:grpSpMkLst>
        </pc:grpChg>
        <pc:grpChg chg="mod">
          <ac:chgData name="Daniel Schwarz" userId="5bb35bb8-905a-4742-88d9-33d9089732e7" providerId="ADAL" clId="{0C9D1E1A-4752-47A2-BB2B-FBDA551F9E93}" dt="2020-10-24T09:09:21.032" v="1549"/>
          <ac:grpSpMkLst>
            <pc:docMk/>
            <pc:sldMk cId="1383557001" sldId="365"/>
            <ac:grpSpMk id="1102" creationId="{CB52037C-737F-42CA-BE78-FF5C28B45BAA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05" creationId="{E3D6AB16-4D41-4673-AC88-31FC60165587}"/>
          </ac:grpSpMkLst>
        </pc:grpChg>
        <pc:grpChg chg="del mod">
          <ac:chgData name="Daniel Schwarz" userId="5bb35bb8-905a-4742-88d9-33d9089732e7" providerId="ADAL" clId="{0C9D1E1A-4752-47A2-BB2B-FBDA551F9E93}" dt="2020-10-24T09:09:43.475" v="1570"/>
          <ac:grpSpMkLst>
            <pc:docMk/>
            <pc:sldMk cId="1383557001" sldId="365"/>
            <ac:grpSpMk id="1110" creationId="{740967E7-FF9D-45DD-A093-9868F10AC16B}"/>
          </ac:grpSpMkLst>
        </pc:grpChg>
        <pc:grpChg chg="del mod">
          <ac:chgData name="Daniel Schwarz" userId="5bb35bb8-905a-4742-88d9-33d9089732e7" providerId="ADAL" clId="{0C9D1E1A-4752-47A2-BB2B-FBDA551F9E93}" dt="2020-10-24T09:09:45.231" v="1573"/>
          <ac:grpSpMkLst>
            <pc:docMk/>
            <pc:sldMk cId="1383557001" sldId="365"/>
            <ac:grpSpMk id="1123" creationId="{DA99421B-F9B8-475F-ACEE-7242DC3437B6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26" creationId="{ED26D49F-43F8-49F7-A3E8-F1422E92DB94}"/>
          </ac:grpSpMkLst>
        </pc:grpChg>
        <pc:grpChg chg="add del mod">
          <ac:chgData name="Daniel Schwarz" userId="5bb35bb8-905a-4742-88d9-33d9089732e7" providerId="ADAL" clId="{0C9D1E1A-4752-47A2-BB2B-FBDA551F9E93}" dt="2020-10-24T09:09:54.770" v="1590"/>
          <ac:grpSpMkLst>
            <pc:docMk/>
            <pc:sldMk cId="1383557001" sldId="365"/>
            <ac:grpSpMk id="1131" creationId="{EDBDA1F6-8A38-4D87-8C23-04AE77C9246E}"/>
          </ac:grpSpMkLst>
        </pc:grpChg>
        <pc:grpChg chg="add del mod">
          <ac:chgData name="Daniel Schwarz" userId="5bb35bb8-905a-4742-88d9-33d9089732e7" providerId="ADAL" clId="{0C9D1E1A-4752-47A2-BB2B-FBDA551F9E93}" dt="2020-10-24T09:09:54.188" v="1587"/>
          <ac:grpSpMkLst>
            <pc:docMk/>
            <pc:sldMk cId="1383557001" sldId="365"/>
            <ac:grpSpMk id="1134" creationId="{1FA6BEB0-EE5C-4A85-A948-9AF4D7A5CED7}"/>
          </ac:grpSpMkLst>
        </pc:grpChg>
        <pc:grpChg chg="mod">
          <ac:chgData name="Daniel Schwarz" userId="5bb35bb8-905a-4742-88d9-33d9089732e7" providerId="ADAL" clId="{0C9D1E1A-4752-47A2-BB2B-FBDA551F9E93}" dt="2020-10-24T09:09:52.909" v="1585"/>
          <ac:grpSpMkLst>
            <pc:docMk/>
            <pc:sldMk cId="1383557001" sldId="365"/>
            <ac:grpSpMk id="1136" creationId="{D665B486-0B36-42CC-8FF2-2A711F3FBC6B}"/>
          </ac:grpSpMkLst>
        </pc:grpChg>
        <pc:grpChg chg="mod">
          <ac:chgData name="Daniel Schwarz" userId="5bb35bb8-905a-4742-88d9-33d9089732e7" providerId="ADAL" clId="{0C9D1E1A-4752-47A2-BB2B-FBDA551F9E93}" dt="2020-10-24T09:10:06.579" v="1604"/>
          <ac:grpSpMkLst>
            <pc:docMk/>
            <pc:sldMk cId="1383557001" sldId="365"/>
            <ac:grpSpMk id="1145" creationId="{7C032AF5-6BB5-40CD-AEBA-34B556DCFBA6}"/>
          </ac:grpSpMkLst>
        </pc:grpChg>
        <pc:grpChg chg="del mod">
          <ac:chgData name="Daniel Schwarz" userId="5bb35bb8-905a-4742-88d9-33d9089732e7" providerId="ADAL" clId="{0C9D1E1A-4752-47A2-BB2B-FBDA551F9E93}" dt="2020-10-24T09:10:28.720" v="1611" actId="165"/>
          <ac:grpSpMkLst>
            <pc:docMk/>
            <pc:sldMk cId="1383557001" sldId="365"/>
            <ac:grpSpMk id="1150" creationId="{913F33AC-90CC-43E9-A7FC-EB94A400BB30}"/>
          </ac:grpSpMkLst>
        </pc:grpChg>
        <pc:grpChg chg="add mod">
          <ac:chgData name="Daniel Schwarz" userId="5bb35bb8-905a-4742-88d9-33d9089732e7" providerId="ADAL" clId="{0C9D1E1A-4752-47A2-BB2B-FBDA551F9E93}" dt="2020-11-15T20:52:51.756" v="5967" actId="1037"/>
          <ac:grpSpMkLst>
            <pc:docMk/>
            <pc:sldMk cId="1383557001" sldId="365"/>
            <ac:grpSpMk id="1151" creationId="{D186CA7A-2A92-46D2-BA6B-7E5E81E18832}"/>
          </ac:grpSpMkLst>
        </pc:grpChg>
        <pc:grpChg chg="add mod">
          <ac:chgData name="Daniel Schwarz" userId="5bb35bb8-905a-4742-88d9-33d9089732e7" providerId="ADAL" clId="{0C9D1E1A-4752-47A2-BB2B-FBDA551F9E93}" dt="2020-11-15T20:52:51.756" v="5967" actId="1037"/>
          <ac:grpSpMkLst>
            <pc:docMk/>
            <pc:sldMk cId="1383557001" sldId="365"/>
            <ac:grpSpMk id="1152" creationId="{2DA7DEBB-69B3-4AEF-8FA2-4E1D5B9AF097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153" creationId="{C71BDADD-765D-4DED-B435-D99857DE7324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154" creationId="{9CC7B641-B3E1-4C34-9BE8-1B6E5DED0EA3}"/>
          </ac:grpSpMkLst>
        </pc:grpChg>
        <pc:picChg chg="add del mod">
          <ac:chgData name="Daniel Schwarz" userId="5bb35bb8-905a-4742-88d9-33d9089732e7" providerId="ADAL" clId="{0C9D1E1A-4752-47A2-BB2B-FBDA551F9E93}" dt="2020-11-15T20:52:00.962" v="5934" actId="478"/>
          <ac:picMkLst>
            <pc:docMk/>
            <pc:sldMk cId="1383557001" sldId="365"/>
            <ac:picMk id="4" creationId="{B660A66C-670A-424A-B692-4B172D09762F}"/>
          </ac:picMkLst>
        </pc:picChg>
        <pc:picChg chg="add del mod">
          <ac:chgData name="Daniel Schwarz" userId="5bb35bb8-905a-4742-88d9-33d9089732e7" providerId="ADAL" clId="{0C9D1E1A-4752-47A2-BB2B-FBDA551F9E93}" dt="2020-10-24T08:53:47.824" v="1391" actId="478"/>
          <ac:picMkLst>
            <pc:docMk/>
            <pc:sldMk cId="1383557001" sldId="365"/>
            <ac:picMk id="6" creationId="{1EA396E1-E73A-4A58-B5A0-A6DD394A7B40}"/>
          </ac:picMkLst>
        </pc:picChg>
        <pc:picChg chg="add del">
          <ac:chgData name="Daniel Schwarz" userId="5bb35bb8-905a-4742-88d9-33d9089732e7" providerId="ADAL" clId="{0C9D1E1A-4752-47A2-BB2B-FBDA551F9E93}" dt="2020-10-24T08:55:51.774" v="1393" actId="478"/>
          <ac:picMkLst>
            <pc:docMk/>
            <pc:sldMk cId="1383557001" sldId="365"/>
            <ac:picMk id="1025" creationId="{7887453D-F00A-49C7-AB65-B10C311490E8}"/>
          </ac:picMkLst>
        </pc:picChg>
        <pc:inkChg chg="add del mod">
          <ac:chgData name="Daniel Schwarz" userId="5bb35bb8-905a-4742-88d9-33d9089732e7" providerId="ADAL" clId="{0C9D1E1A-4752-47A2-BB2B-FBDA551F9E93}" dt="2020-10-24T09:02:08.422" v="1403" actId="9405"/>
          <ac:inkMkLst>
            <pc:docMk/>
            <pc:sldMk cId="1383557001" sldId="365"/>
            <ac:inkMk id="7" creationId="{054CB36F-53C4-4588-9FC1-C7E115D39C92}"/>
          </ac:inkMkLst>
        </pc:inkChg>
        <pc:inkChg chg="add del mod">
          <ac:chgData name="Daniel Schwarz" userId="5bb35bb8-905a-4742-88d9-33d9089732e7" providerId="ADAL" clId="{0C9D1E1A-4752-47A2-BB2B-FBDA551F9E93}" dt="2020-10-24T09:02:08.262" v="1402" actId="9405"/>
          <ac:inkMkLst>
            <pc:docMk/>
            <pc:sldMk cId="1383557001" sldId="365"/>
            <ac:inkMk id="8" creationId="{26833B19-8240-47EE-9213-B1A4BF26FF4F}"/>
          </ac:inkMkLst>
        </pc:inkChg>
        <pc:inkChg chg="add del mod">
          <ac:chgData name="Daniel Schwarz" userId="5bb35bb8-905a-4742-88d9-33d9089732e7" providerId="ADAL" clId="{0C9D1E1A-4752-47A2-BB2B-FBDA551F9E93}" dt="2020-10-24T09:02:08.087" v="1401" actId="9405"/>
          <ac:inkMkLst>
            <pc:docMk/>
            <pc:sldMk cId="1383557001" sldId="365"/>
            <ac:inkMk id="9" creationId="{FF91FB54-E292-4B78-8E74-F29B9485FF56}"/>
          </ac:inkMkLst>
        </pc:inkChg>
        <pc:inkChg chg="add del mod">
          <ac:chgData name="Daniel Schwarz" userId="5bb35bb8-905a-4742-88d9-33d9089732e7" providerId="ADAL" clId="{0C9D1E1A-4752-47A2-BB2B-FBDA551F9E93}" dt="2020-10-24T09:02:07.822" v="1400"/>
          <ac:inkMkLst>
            <pc:docMk/>
            <pc:sldMk cId="1383557001" sldId="365"/>
            <ac:inkMk id="10" creationId="{8F703F9B-D278-4E27-BF1E-95DFEBE49A4C}"/>
          </ac:inkMkLst>
        </pc:inkChg>
        <pc:inkChg chg="add del mod">
          <ac:chgData name="Daniel Schwarz" userId="5bb35bb8-905a-4742-88d9-33d9089732e7" providerId="ADAL" clId="{0C9D1E1A-4752-47A2-BB2B-FBDA551F9E93}" dt="2020-10-24T09:02:23.430" v="1409" actId="9405"/>
          <ac:inkMkLst>
            <pc:docMk/>
            <pc:sldMk cId="1383557001" sldId="365"/>
            <ac:inkMk id="12" creationId="{3DDD3471-054A-4918-A6E6-38F3F080B7E1}"/>
          </ac:inkMkLst>
        </pc:inkChg>
        <pc:inkChg chg="add del mod">
          <ac:chgData name="Daniel Schwarz" userId="5bb35bb8-905a-4742-88d9-33d9089732e7" providerId="ADAL" clId="{0C9D1E1A-4752-47A2-BB2B-FBDA551F9E93}" dt="2020-10-24T09:02:23.158" v="1408"/>
          <ac:inkMkLst>
            <pc:docMk/>
            <pc:sldMk cId="1383557001" sldId="365"/>
            <ac:inkMk id="13" creationId="{FD7453B2-DF6B-481A-9E23-7D02C1FCBBBD}"/>
          </ac:inkMkLst>
        </pc:inkChg>
        <pc:inkChg chg="add del">
          <ac:chgData name="Daniel Schwarz" userId="5bb35bb8-905a-4742-88d9-33d9089732e7" providerId="ADAL" clId="{0C9D1E1A-4752-47A2-BB2B-FBDA551F9E93}" dt="2020-10-24T09:04:04.882" v="1413" actId="9405"/>
          <ac:inkMkLst>
            <pc:docMk/>
            <pc:sldMk cId="1383557001" sldId="365"/>
            <ac:inkMk id="15" creationId="{79640B64-F4C3-4EF8-81AC-347D924A0C13}"/>
          </ac:inkMkLst>
        </pc:inkChg>
        <pc:inkChg chg="add del">
          <ac:chgData name="Daniel Schwarz" userId="5bb35bb8-905a-4742-88d9-33d9089732e7" providerId="ADAL" clId="{0C9D1E1A-4752-47A2-BB2B-FBDA551F9E93}" dt="2020-10-24T09:04:04.638" v="1412" actId="9405"/>
          <ac:inkMkLst>
            <pc:docMk/>
            <pc:sldMk cId="1383557001" sldId="365"/>
            <ac:inkMk id="16" creationId="{1B3877A5-614B-48C0-A617-566D4523860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7" creationId="{DC56CA86-69BB-408E-9304-8A2FC1991139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8" creationId="{2A6399F0-B1FC-47DA-AEAE-04B557BB64F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9" creationId="{AF271EFB-B98A-4429-B891-D6481BC4FBB3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1" creationId="{B5B7689E-F462-4780-A48B-9FED0B454D2C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2" creationId="{CCD3FE3B-74DB-4C9C-8768-4902DB2C2B1D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4" creationId="{2F5D8170-BB25-4784-99E0-B08FE95D71EA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5" creationId="{71879D2A-33CA-4207-9037-3B64F503DD85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7" creationId="{B949BF4A-A1F0-43A0-B1D6-406266184426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8" creationId="{31A24B5A-5094-4548-A92A-E7513F83F490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9" creationId="{F571C095-1AD3-432C-BB4B-FFF32DFCDCC3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0" creationId="{F0F132C4-58E2-48DA-8BFB-2CA8D2A0FB4E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1" creationId="{6A08AF55-95D6-4F7B-A656-39267DA1DAD8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2" creationId="{0E77CFA3-91A9-4BA8-AEAF-A4272B302CB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3" creationId="{A2819F92-C967-4A38-9151-D33B77A593F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4" creationId="{18956C52-381C-46A1-B1E1-0E59B2BFD7B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5" creationId="{92048796-4F6A-4E76-AD3B-5394C207542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6" creationId="{400B0862-C9BA-4F7D-9244-B574669363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7" creationId="{95DFD61E-EC0E-41A6-A11B-79679D702F70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8" creationId="{62702BD7-0EB2-4A27-A0BA-1ED42A4E12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9" creationId="{198A0111-0FFA-4037-9AF9-65E766BEA89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0" creationId="{E9D4367E-138B-44C7-B60A-07AC9CF17BF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1" creationId="{94633190-E9BC-439C-92EB-8799F3EA7C3E}"/>
          </ac:inkMkLst>
        </pc:inkChg>
        <pc:inkChg chg="add del">
          <ac:chgData name="Daniel Schwarz" userId="5bb35bb8-905a-4742-88d9-33d9089732e7" providerId="ADAL" clId="{0C9D1E1A-4752-47A2-BB2B-FBDA551F9E93}" dt="2020-10-24T09:08:14.062" v="1484" actId="9405"/>
          <ac:inkMkLst>
            <pc:docMk/>
            <pc:sldMk cId="1383557001" sldId="365"/>
            <ac:inkMk id="43" creationId="{9BD169C1-71E4-460B-AB46-A0172579DED7}"/>
          </ac:inkMkLst>
        </pc:inkChg>
        <pc:inkChg chg="add del">
          <ac:chgData name="Daniel Schwarz" userId="5bb35bb8-905a-4742-88d9-33d9089732e7" providerId="ADAL" clId="{0C9D1E1A-4752-47A2-BB2B-FBDA551F9E93}" dt="2020-10-24T09:08:18.590" v="1486" actId="9405"/>
          <ac:inkMkLst>
            <pc:docMk/>
            <pc:sldMk cId="1383557001" sldId="365"/>
            <ac:inkMk id="44" creationId="{500A1720-1E53-4889-B498-D7821E3BE019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5" creationId="{AE059C0F-158C-49F2-89BC-60F5B07741B3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6" creationId="{ED6EB207-F4CA-40C6-B3E9-6370DDC4465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49" creationId="{A3BD08D5-9097-4996-A310-6E758BEAFD0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0" creationId="{8084411C-724E-467F-B46A-07BF7E13E9F9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1" creationId="{29218045-E295-4A15-8D6D-E56309D32EBF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3" creationId="{D9AD508E-A5D6-4C27-9038-A7034F4AE89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4" creationId="{D28CD5F8-88A3-43E1-BA97-4327FAC1A57D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5" creationId="{E815A656-27B0-4598-AF9C-6EB1A51CA5E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6" creationId="{21EAF254-83D3-4E38-A25F-7351A55BD54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7" creationId="{C491FF26-C384-4D51-90D5-4A10BF6028C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8" creationId="{DDB53242-DD88-4725-A8AE-E550440FB7C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9" creationId="{BB19A233-A303-4AAF-BFCD-16F36DA6E74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0" creationId="{222CF1DE-30D7-4F9D-9B6C-A3686DDA70D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1" creationId="{63F31E53-9B1D-41C1-93F7-EBA543C6327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2" creationId="{8A0C3CBB-6613-4618-9167-71D1F493A1EF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63" creationId="{E2E88796-B342-424D-8FC2-9B8519805BC4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46" creationId="{247E2046-CC25-467F-BC66-94C27588933C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47" creationId="{96C8C2A7-CA42-4D3B-8388-A39DBFFF4314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48" creationId="{463AE410-9646-4E6B-8270-5D70B168448F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1" creationId="{5BFD7C2A-CF2C-47AF-9D9D-C5276FD5A131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2" creationId="{B0E1AB4B-8BF3-4AF6-9FA4-49A699EB5922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4" creationId="{BB95D13D-8484-4A25-9D1F-B2E4C6FB1463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5" creationId="{D352697D-FABD-4CEF-8E82-5B533C6089D9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6" creationId="{5EABC6B8-42FE-4F9E-8513-6B3BD5BCCD5E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7" creationId="{39E11A2E-6A94-464E-B80B-DCA16054B0AB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8" creationId="{1CE5BB0B-8A1F-40F1-9363-64F93201D3DD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9" creationId="{A07EC04F-1481-4B72-8185-FD21721FBAE3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0" creationId="{4B953EA2-A285-411A-9645-4EE52F58CAD9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1" creationId="{C474798A-9446-44E8-8C22-8F9233D044C1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2" creationId="{1D6D303B-4AF1-45CE-BDB4-571BA75413AA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3" creationId="{1E3B633C-7213-4708-BA34-4D1F2FD3CA76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4" creationId="{E00609DC-1DE1-4F73-8D4B-EB9EEEBA7CFF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5" creationId="{817B0205-8D5E-4892-BA91-377E6375D4E5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6" creationId="{225681E5-CD59-48B6-99A3-1342E9B6EB72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7" creationId="{7B6927FF-ED13-48DD-9171-855D6A07B804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8" creationId="{55815444-E735-40C9-A22F-9BA30BC11127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9" creationId="{ECD47834-C5B1-4950-988A-33716ABD6EB3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0" creationId="{B5CC934A-9904-4FAE-BBEC-0015F97566AF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1" creationId="{24B237A2-1572-4B95-A4D8-1D4ECF4172DB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3" creationId="{09B719D7-CF40-4422-BA9C-5F7A4F65C576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4" creationId="{85E5C6FD-77FF-4414-8D56-B7A8EEBEEEC7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5" creationId="{F5438D72-0F21-4D86-9F4E-545DED2C1E3E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7" creationId="{88CC3D67-FA9A-40C7-98E8-7A3F4339BA08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8" creationId="{30930D41-C8C4-4746-BFE6-D2C4E8EF91AD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9" creationId="{3A0ACD4B-EC83-4407-82EB-C23F5F0A8F77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0" creationId="{539AC352-87A4-4429-98A5-3AABF9FB2332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1" creationId="{08D0FA2A-ED5B-4E3C-8BF9-6229C9EC55CA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2" creationId="{30C6172A-6398-4978-8AB3-08B860CBD8CA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3" creationId="{D51EFC3E-5915-413D-98D1-AF00B94137D1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4" creationId="{641A6708-5CBA-4616-8AF8-C8079F1F9ECC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5" creationId="{25D636D4-F3D1-4608-93E8-D728C36C1E20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6" creationId="{F5A1B77C-0892-4037-AF1F-65E7A2A28968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7" creationId="{1BC3EBE8-1684-4101-AC0E-168898A90C91}"/>
          </ac:inkMkLst>
        </pc:inkChg>
        <pc:inkChg chg="add mod">
          <ac:chgData name="Daniel Schwarz" userId="5bb35bb8-905a-4742-88d9-33d9089732e7" providerId="ADAL" clId="{0C9D1E1A-4752-47A2-BB2B-FBDA551F9E93}" dt="2020-10-24T09:05:26.663" v="1444" actId="164"/>
          <ac:inkMkLst>
            <pc:docMk/>
            <pc:sldMk cId="1383557001" sldId="365"/>
            <ac:inkMk id="1027" creationId="{4AC7452B-D236-4EE3-B0DE-A9C9C40B5BFF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8" creationId="{609CDC72-C21C-42C5-9F39-8BBFD63AD867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9" creationId="{8A6B0E63-AA41-46DE-8C35-7234C7868288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0" creationId="{A2764DD4-AF1D-4C61-892C-6601E7ABA4B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2" creationId="{CB05AEB2-D161-4147-9F7D-B0D25ED9ADFA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4" creationId="{834C08D5-602A-434C-A909-285783B7AD4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5" creationId="{6507605B-4BB3-45D4-AF7B-9FC35465E334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6" creationId="{38FD27CC-EA81-4513-9991-3BFA227DCEAD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7" creationId="{E843700E-C968-4F95-BA55-E0E94E73F039}"/>
          </ac:inkMkLst>
        </pc:inkChg>
        <pc:inkChg chg="add">
          <ac:chgData name="Daniel Schwarz" userId="5bb35bb8-905a-4742-88d9-33d9089732e7" providerId="ADAL" clId="{0C9D1E1A-4752-47A2-BB2B-FBDA551F9E93}" dt="2020-10-24T09:06:34.310" v="1452" actId="9405"/>
          <ac:inkMkLst>
            <pc:docMk/>
            <pc:sldMk cId="1383557001" sldId="365"/>
            <ac:inkMk id="1040" creationId="{5B583D10-0370-43BE-BF98-6A5509CDB638}"/>
          </ac:inkMkLst>
        </pc:inkChg>
        <pc:inkChg chg="add">
          <ac:chgData name="Daniel Schwarz" userId="5bb35bb8-905a-4742-88d9-33d9089732e7" providerId="ADAL" clId="{0C9D1E1A-4752-47A2-BB2B-FBDA551F9E93}" dt="2020-10-24T09:06:37.437" v="1453" actId="9405"/>
          <ac:inkMkLst>
            <pc:docMk/>
            <pc:sldMk cId="1383557001" sldId="365"/>
            <ac:inkMk id="1041" creationId="{3A4A1109-FDB3-4AC1-A37E-3B7188669CB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2" creationId="{8143ED6C-E37E-4729-B403-EBAB5A9473D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3" creationId="{4FA81A7C-4414-471E-B89D-DC4BE1437E4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5" creationId="{73400DD1-547D-41CD-91DF-E2B33DD1AE1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6" creationId="{91EA3815-9D8C-43BA-A9D3-AAA085ADEDA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7" creationId="{F1794CD0-E234-441A-9512-7CF67142DBB4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8" creationId="{1D5BBDD0-0DF9-49E2-AC12-E598CCAC2E1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9" creationId="{84A1CCAD-56C3-4F9D-9ADB-A0804E36E1D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0" creationId="{132FF0C7-FA26-41BE-8DE5-A1596C7FC083}"/>
          </ac:inkMkLst>
        </pc:inkChg>
        <pc:inkChg chg="add del mod">
          <ac:chgData name="Daniel Schwarz" userId="5bb35bb8-905a-4742-88d9-33d9089732e7" providerId="ADAL" clId="{0C9D1E1A-4752-47A2-BB2B-FBDA551F9E93}" dt="2020-10-24T09:07:05.023" v="1469" actId="9405"/>
          <ac:inkMkLst>
            <pc:docMk/>
            <pc:sldMk cId="1383557001" sldId="365"/>
            <ac:inkMk id="1052" creationId="{6E9E056E-040C-4B66-B54A-41242353C391}"/>
          </ac:inkMkLst>
        </pc:inkChg>
        <pc:inkChg chg="add del mod">
          <ac:chgData name="Daniel Schwarz" userId="5bb35bb8-905a-4742-88d9-33d9089732e7" providerId="ADAL" clId="{0C9D1E1A-4752-47A2-BB2B-FBDA551F9E93}" dt="2020-10-24T09:07:03.361" v="1468"/>
          <ac:inkMkLst>
            <pc:docMk/>
            <pc:sldMk cId="1383557001" sldId="365"/>
            <ac:inkMk id="1053" creationId="{92E0BFE5-4E04-4A9E-B036-871C0C8A4E03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5" creationId="{E21A8EE3-DA38-4C41-84F3-622B7483B087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6" creationId="{66D8633C-8E9F-4C3D-8D8E-568EF6D90AC1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8" creationId="{AB273001-A16C-4AD9-9796-0223379ABA7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9" creationId="{00AC012A-64DB-4C61-9783-B2682F421D3C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0" creationId="{89D16D86-70D5-417E-BAA6-4214A51B931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1" creationId="{3801F228-B5C3-4FC4-B83B-8EC58C31AE12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2" creationId="{10356E94-DD33-45FB-8150-340723AD6674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3" creationId="{4C5550AF-70D9-4EF4-93E5-98B3C484E128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4" creationId="{5254A691-06A8-4052-AA4A-BAA99813EC2B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5" creationId="{4D48C7C5-0236-49BD-A2DE-B69EB16EDF6E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6" creationId="{0C192D8D-431D-4FCA-947B-8C959CAEC7B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8" creationId="{A21CFCA1-E033-400C-8CE4-DB1416969895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9" creationId="{8AEA6F07-2D91-4E40-A89C-504C3389AC4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0" creationId="{9806DEE0-6569-4D42-96BE-46FE6EBB508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1" creationId="{AF45DDF0-52C1-4059-93A5-2D5AAEB46B9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3" creationId="{BDFAC937-2957-4D57-81BD-92CE54F409C6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5" creationId="{7E919133-621D-4416-A102-E48E8F2F5E92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6" creationId="{3DD02FED-612D-40E3-A8FD-AA23CC0C264B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8" creationId="{04B84C3C-525D-42A8-972E-FFEBEC08F3E8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9" creationId="{BB51BD93-898E-4343-95D0-95E42A8DD96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1" creationId="{88921FB1-4B72-47C2-93CF-8E143336E94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2" creationId="{3914E4DC-25CD-474A-BF41-5AF19BA0C18C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3" creationId="{C212CB79-B7A5-4432-9C21-62BC1CBBD614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4" creationId="{7A1A34F8-98C8-4F8E-B901-5B3842B75B5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5" creationId="{021B321A-DDAA-410D-8ADF-26341FD42B0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6" creationId="{6593A436-948A-4047-BC96-4119033F668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7" creationId="{AD0B1B5F-9222-403B-AD2C-C69AB3BAF94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8" creationId="{55221E62-540C-424A-8AE9-A4576021B92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9" creationId="{4E7E01F2-19C2-425D-90DD-F5CF391601A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0" creationId="{EF0F47AB-81B3-43C3-B149-38AF2123A7D0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2" creationId="{F94E39A7-2E4F-4A23-B1DD-FE42D4DCCE7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3" creationId="{9856C023-E0A3-49E6-8761-87C678CE907A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4" creationId="{7DE918FC-77FD-436E-8A45-5344FD68982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5" creationId="{46EA03D4-F947-40CB-8598-36B349BF69B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6" creationId="{5FD661B8-8BC8-435D-B826-585E98A230A2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7" creationId="{96AB38D2-3E01-4A9E-BBE5-084C51B2DDD3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8" creationId="{30E3D43E-5B07-4763-8691-8097F4F0A633}"/>
          </ac:inkMkLst>
        </pc:inkChg>
        <pc:inkChg chg="add del mod">
          <ac:chgData name="Daniel Schwarz" userId="5bb35bb8-905a-4742-88d9-33d9089732e7" providerId="ADAL" clId="{0C9D1E1A-4752-47A2-BB2B-FBDA551F9E93}" dt="2020-10-24T09:09:17.677" v="1545"/>
          <ac:inkMkLst>
            <pc:docMk/>
            <pc:sldMk cId="1383557001" sldId="365"/>
            <ac:inkMk id="1099" creationId="{22E197AF-5C53-43F5-AA39-C175008C80FD}"/>
          </ac:inkMkLst>
        </pc:inkChg>
        <pc:inkChg chg="add del mod">
          <ac:chgData name="Daniel Schwarz" userId="5bb35bb8-905a-4742-88d9-33d9089732e7" providerId="ADAL" clId="{0C9D1E1A-4752-47A2-BB2B-FBDA551F9E93}" dt="2020-10-24T09:09:21.032" v="1549"/>
          <ac:inkMkLst>
            <pc:docMk/>
            <pc:sldMk cId="1383557001" sldId="365"/>
            <ac:inkMk id="1101" creationId="{01641D6A-FB4E-41C7-90C8-2491AD2D6FB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3" creationId="{980A7975-8DD7-4C77-AA25-691EEC610D3D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4" creationId="{D74D47E6-0D00-4E5B-99E4-9DFE82EA8603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6" creationId="{356EABA0-C4EC-496F-BB1B-9EBEED51EA9D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7" creationId="{2AB39E28-9ED5-4EFA-AC0C-6FB04BB45831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8" creationId="{E57F646D-B2BB-4B83-8C41-518184132FD2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9" creationId="{F142728F-5606-4F24-94AE-2314F1C4F80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1" creationId="{3B868616-3F94-4B7D-A6FA-F92A4DDABFD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2" creationId="{E97DB021-2675-4673-98FA-A4FFDF91215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3" creationId="{D1055B31-47CF-4F41-A993-9D1F8A53CDF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4" creationId="{20100FE7-03F4-4ADD-B365-5CEBDA6BE64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5" creationId="{70A9C200-A262-4F3C-9A36-5A6CF0E3AB9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6" creationId="{C6FA5127-5119-4466-B758-387ECA65C6D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7" creationId="{E7B2F1B1-1336-42E0-9BE0-23CCDEF46D9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8" creationId="{6AA3B8B0-ACC6-4DC5-9FC7-6FDA6E4CD63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9" creationId="{1BBEC250-D8D5-4167-B007-3B39D23F2A9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0" creationId="{10F5F8AC-D1C8-47A6-A4CE-BCF867706A7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1" creationId="{E02F9E7C-B0D7-4C47-96C7-122DC035FC3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2" creationId="{03B1D15E-FFF3-4E75-BF93-AEC5107B754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4" creationId="{6762C512-206F-4D3C-B492-383CFE784CC2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5" creationId="{21920841-079A-43A4-B1D2-C9D521733AE3}"/>
          </ac:inkMkLst>
        </pc:inkChg>
        <pc:inkChg chg="add del mod">
          <ac:chgData name="Daniel Schwarz" userId="5bb35bb8-905a-4742-88d9-33d9089732e7" providerId="ADAL" clId="{0C9D1E1A-4752-47A2-BB2B-FBDA551F9E93}" dt="2020-10-24T09:09:55.854" v="1593" actId="9405"/>
          <ac:inkMkLst>
            <pc:docMk/>
            <pc:sldMk cId="1383557001" sldId="365"/>
            <ac:inkMk id="1127" creationId="{62852F45-CD95-49D9-8C32-12C1A02788EC}"/>
          </ac:inkMkLst>
        </pc:inkChg>
        <pc:inkChg chg="add del mod">
          <ac:chgData name="Daniel Schwarz" userId="5bb35bb8-905a-4742-88d9-33d9089732e7" providerId="ADAL" clId="{0C9D1E1A-4752-47A2-BB2B-FBDA551F9E93}" dt="2020-10-24T09:09:55.460" v="1592" actId="9405"/>
          <ac:inkMkLst>
            <pc:docMk/>
            <pc:sldMk cId="1383557001" sldId="365"/>
            <ac:inkMk id="1128" creationId="{5F445841-3819-4F15-9A74-5BC31AAD535E}"/>
          </ac:inkMkLst>
        </pc:inkChg>
        <pc:inkChg chg="add del mod">
          <ac:chgData name="Daniel Schwarz" userId="5bb35bb8-905a-4742-88d9-33d9089732e7" providerId="ADAL" clId="{0C9D1E1A-4752-47A2-BB2B-FBDA551F9E93}" dt="2020-10-24T09:09:55.155" v="1591" actId="9405"/>
          <ac:inkMkLst>
            <pc:docMk/>
            <pc:sldMk cId="1383557001" sldId="365"/>
            <ac:inkMk id="1129" creationId="{BA20D398-0D6F-4F5D-9549-55B7FA69FBB5}"/>
          </ac:inkMkLst>
        </pc:inkChg>
        <pc:inkChg chg="add del mod">
          <ac:chgData name="Daniel Schwarz" userId="5bb35bb8-905a-4742-88d9-33d9089732e7" providerId="ADAL" clId="{0C9D1E1A-4752-47A2-BB2B-FBDA551F9E93}" dt="2020-10-24T09:09:54.770" v="1590"/>
          <ac:inkMkLst>
            <pc:docMk/>
            <pc:sldMk cId="1383557001" sldId="365"/>
            <ac:inkMk id="1130" creationId="{DAE6D60D-5022-49CA-956E-AB6928A15E20}"/>
          </ac:inkMkLst>
        </pc:inkChg>
        <pc:inkChg chg="add del mod">
          <ac:chgData name="Daniel Schwarz" userId="5bb35bb8-905a-4742-88d9-33d9089732e7" providerId="ADAL" clId="{0C9D1E1A-4752-47A2-BB2B-FBDA551F9E93}" dt="2020-10-24T09:09:54.449" v="1588" actId="9405"/>
          <ac:inkMkLst>
            <pc:docMk/>
            <pc:sldMk cId="1383557001" sldId="365"/>
            <ac:inkMk id="1132" creationId="{53DEB120-0401-4554-B3B6-C7D7F03D7A17}"/>
          </ac:inkMkLst>
        </pc:inkChg>
        <pc:inkChg chg="add del mod">
          <ac:chgData name="Daniel Schwarz" userId="5bb35bb8-905a-4742-88d9-33d9089732e7" providerId="ADAL" clId="{0C9D1E1A-4752-47A2-BB2B-FBDA551F9E93}" dt="2020-10-24T09:09:54.188" v="1587"/>
          <ac:inkMkLst>
            <pc:docMk/>
            <pc:sldMk cId="1383557001" sldId="365"/>
            <ac:inkMk id="1133" creationId="{29C873F7-440F-456B-B067-67778B26FBF7}"/>
          </ac:inkMkLst>
        </pc:inkChg>
        <pc:inkChg chg="add del mod">
          <ac:chgData name="Daniel Schwarz" userId="5bb35bb8-905a-4742-88d9-33d9089732e7" providerId="ADAL" clId="{0C9D1E1A-4752-47A2-BB2B-FBDA551F9E93}" dt="2020-10-24T09:09:52.909" v="1585"/>
          <ac:inkMkLst>
            <pc:docMk/>
            <pc:sldMk cId="1383557001" sldId="365"/>
            <ac:inkMk id="1135" creationId="{0B692A29-5E64-4769-A535-BF863D666C41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7" creationId="{6B61C035-7B14-4796-BCD8-8EE317D9B3D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8" creationId="{E68018D7-2E85-4444-BA67-127B0B8A0B8B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9" creationId="{CAC5FCDF-7547-4555-AE8B-E4B016B96D8D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0" creationId="{3B17CE90-991B-40B2-803A-C6C2913A5973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1" creationId="{8B1B7AB5-2650-4C5A-9689-9567005EBFE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2" creationId="{7EF9AF81-00F7-40BD-A11D-188CFC2EADA1}"/>
          </ac:inkMkLst>
        </pc:inkChg>
        <pc:inkChg chg="add del mod">
          <ac:chgData name="Daniel Schwarz" userId="5bb35bb8-905a-4742-88d9-33d9089732e7" providerId="ADAL" clId="{0C9D1E1A-4752-47A2-BB2B-FBDA551F9E93}" dt="2020-10-24T09:10:06.779" v="1605" actId="9405"/>
          <ac:inkMkLst>
            <pc:docMk/>
            <pc:sldMk cId="1383557001" sldId="365"/>
            <ac:inkMk id="1143" creationId="{AE96E693-F4D7-4FB5-A068-5E2EB07C0045}"/>
          </ac:inkMkLst>
        </pc:inkChg>
        <pc:inkChg chg="add del mod">
          <ac:chgData name="Daniel Schwarz" userId="5bb35bb8-905a-4742-88d9-33d9089732e7" providerId="ADAL" clId="{0C9D1E1A-4752-47A2-BB2B-FBDA551F9E93}" dt="2020-10-24T09:10:06.579" v="1604"/>
          <ac:inkMkLst>
            <pc:docMk/>
            <pc:sldMk cId="1383557001" sldId="365"/>
            <ac:inkMk id="1144" creationId="{0883C678-DF9C-4CC7-A9B5-E2801150FA1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6" creationId="{26FC71DA-CE5D-4E93-9E80-AEF4320A3E8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7" creationId="{9086DD50-37F3-4286-AFE8-0807BB2F1F7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8" creationId="{AF273429-9844-4FA1-B732-1253CB38292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9" creationId="{EDB11835-0431-4CF8-A60B-8E7F492B76AD}"/>
          </ac:inkMkLst>
        </pc:inkChg>
      </pc:sldChg>
      <pc:sldChg chg="addSp delSp modSp add mod delAnim">
        <pc:chgData name="Daniel Schwarz" userId="5bb35bb8-905a-4742-88d9-33d9089732e7" providerId="ADAL" clId="{0C9D1E1A-4752-47A2-BB2B-FBDA551F9E93}" dt="2020-11-15T20:53:47.427" v="6099" actId="1037"/>
        <pc:sldMkLst>
          <pc:docMk/>
          <pc:sldMk cId="281852333" sldId="366"/>
        </pc:sldMkLst>
        <pc:spChg chg="del">
          <ac:chgData name="Daniel Schwarz" userId="5bb35bb8-905a-4742-88d9-33d9089732e7" providerId="ADAL" clId="{0C9D1E1A-4752-47A2-BB2B-FBDA551F9E93}" dt="2020-10-26T20:40:23.989" v="1960" actId="478"/>
          <ac:spMkLst>
            <pc:docMk/>
            <pc:sldMk cId="281852333" sldId="366"/>
            <ac:spMk id="142" creationId="{44585827-E702-499F-81A4-D718C85B1C88}"/>
          </ac:spMkLst>
        </pc:spChg>
        <pc:spChg chg="mod">
          <ac:chgData name="Daniel Schwarz" userId="5bb35bb8-905a-4742-88d9-33d9089732e7" providerId="ADAL" clId="{0C9D1E1A-4752-47A2-BB2B-FBDA551F9E93}" dt="2020-10-26T20:42:48.342" v="2007" actId="1035"/>
          <ac:spMkLst>
            <pc:docMk/>
            <pc:sldMk cId="281852333" sldId="366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1-15T20:53:47.427" v="6099" actId="1037"/>
          <ac:grpSpMkLst>
            <pc:docMk/>
            <pc:sldMk cId="281852333" sldId="366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1-15T20:53:47.427" v="6099" actId="1037"/>
          <ac:grpSpMkLst>
            <pc:docMk/>
            <pc:sldMk cId="281852333" sldId="366"/>
            <ac:grpSpMk id="47" creationId="{2BA5B70B-C698-45F4-9C76-AB4D89C347DC}"/>
          </ac:grpSpMkLst>
        </pc:grpChg>
        <pc:grpChg chg="del mod">
          <ac:chgData name="Daniel Schwarz" userId="5bb35bb8-905a-4742-88d9-33d9089732e7" providerId="ADAL" clId="{0C9D1E1A-4752-47A2-BB2B-FBDA551F9E93}" dt="2020-11-15T20:53:08.397" v="5969" actId="478"/>
          <ac:grpSpMkLst>
            <pc:docMk/>
            <pc:sldMk cId="281852333" sldId="366"/>
            <ac:grpSpMk id="48" creationId="{23BBD9AD-60D6-41CF-B6D1-7E5CA10631D9}"/>
          </ac:grpSpMkLst>
        </pc:grpChg>
        <pc:grpChg chg="add mod">
          <ac:chgData name="Daniel Schwarz" userId="5bb35bb8-905a-4742-88d9-33d9089732e7" providerId="ADAL" clId="{0C9D1E1A-4752-47A2-BB2B-FBDA551F9E93}" dt="2020-11-15T20:53:40.556" v="6083" actId="1037"/>
          <ac:grpSpMkLst>
            <pc:docMk/>
            <pc:sldMk cId="281852333" sldId="366"/>
            <ac:grpSpMk id="144" creationId="{B041B2BA-6670-43F9-8074-670A614DC10C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45" creationId="{57AF1EE5-6A18-4F0D-96EE-B0CA81823ADA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46" creationId="{B79CD955-8FAA-4049-93A0-99F226A3742F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50" creationId="{180D1113-0991-4892-A661-0D3EE656BB52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51" creationId="{873BEB6A-8B71-4664-A8BC-254BDA5B61FD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54" creationId="{00B25FD8-97C3-4E7A-9E97-610A91FDE058}"/>
          </ac:grpSpMkLst>
        </pc:grpChg>
        <pc:grpChg chg="add mod">
          <ac:chgData name="Daniel Schwarz" userId="5bb35bb8-905a-4742-88d9-33d9089732e7" providerId="ADAL" clId="{0C9D1E1A-4752-47A2-BB2B-FBDA551F9E93}" dt="2020-11-15T20:53:40.556" v="6083" actId="1037"/>
          <ac:grpSpMkLst>
            <pc:docMk/>
            <pc:sldMk cId="281852333" sldId="366"/>
            <ac:grpSpMk id="173" creationId="{A4BB81E1-02C7-4702-8E53-F321649661E6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77" creationId="{A8607258-8867-43D9-82B5-99FE7D090619}"/>
          </ac:grpSpMkLst>
        </pc:grpChg>
        <pc:grpChg chg="mod">
          <ac:chgData name="Daniel Schwarz" userId="5bb35bb8-905a-4742-88d9-33d9089732e7" providerId="ADAL" clId="{0C9D1E1A-4752-47A2-BB2B-FBDA551F9E93}" dt="2020-11-15T20:53:47.427" v="6099" actId="1037"/>
          <ac:grpSpMkLst>
            <pc:docMk/>
            <pc:sldMk cId="281852333" sldId="366"/>
            <ac:grpSpMk id="1039" creationId="{05965994-66C4-4C20-A1DB-ACC1EF70C7B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074" creationId="{9C573F4E-EF79-4D61-8FC6-13F9F5B4B4F3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1" creationId="{D186CA7A-2A92-46D2-BA6B-7E5E81E18832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2" creationId="{2DA7DEBB-69B3-4AEF-8FA2-4E1D5B9AF09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3" creationId="{C71BDADD-765D-4DED-B435-D99857DE7324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4" creationId="{9CC7B641-B3E1-4C34-9BE8-1B6E5DED0EA3}"/>
          </ac:grpSpMkLst>
        </pc:grpChg>
        <pc:picChg chg="add mod">
          <ac:chgData name="Daniel Schwarz" userId="5bb35bb8-905a-4742-88d9-33d9089732e7" providerId="ADAL" clId="{0C9D1E1A-4752-47A2-BB2B-FBDA551F9E93}" dt="2020-10-26T20:43:00.105" v="2009" actId="14100"/>
          <ac:picMkLst>
            <pc:docMk/>
            <pc:sldMk cId="281852333" sldId="366"/>
            <ac:picMk id="3" creationId="{83F6666C-8C90-4020-9E49-B10E4036D0DB}"/>
          </ac:picMkLst>
        </pc:picChg>
        <pc:picChg chg="del mod">
          <ac:chgData name="Daniel Schwarz" userId="5bb35bb8-905a-4742-88d9-33d9089732e7" providerId="ADAL" clId="{0C9D1E1A-4752-47A2-BB2B-FBDA551F9E93}" dt="2020-11-15T20:53:05.995" v="5968" actId="478"/>
          <ac:picMkLst>
            <pc:docMk/>
            <pc:sldMk cId="281852333" sldId="366"/>
            <ac:picMk id="4" creationId="{B660A66C-670A-424A-B692-4B172D09762F}"/>
          </ac:picMkLst>
        </pc:picChg>
        <pc:picChg chg="add mod">
          <ac:chgData name="Daniel Schwarz" userId="5bb35bb8-905a-4742-88d9-33d9089732e7" providerId="ADAL" clId="{0C9D1E1A-4752-47A2-BB2B-FBDA551F9E93}" dt="2020-10-26T20:43:46.720" v="2014" actId="1076"/>
          <ac:picMkLst>
            <pc:docMk/>
            <pc:sldMk cId="281852333" sldId="366"/>
            <ac:picMk id="5" creationId="{E9FF2E03-637A-4A2E-AF44-75FE0D9D0C7F}"/>
          </ac:picMkLst>
        </pc:pic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47" creationId="{7AC384E4-0B20-442F-9B3A-EBAA8BBEAB8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48" creationId="{E281F031-32C1-43FA-A720-CE977FE3AA65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49" creationId="{82FD8297-56A4-4591-9E9D-E8C94F9952D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2" creationId="{51718F6F-163C-42BE-AB5B-441693FC641F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3" creationId="{A2646EB2-61D2-4019-94E1-9DDB9356907A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5" creationId="{09A16ECF-2D8B-4A0E-A4C1-33891E9A2583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6" creationId="{AE9AB745-5822-4B3D-86C2-509564808A6E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7" creationId="{B1882655-2054-4228-B526-7C5FF8AD960E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8" creationId="{88E22A4D-9AD2-4A84-9290-E47DF94F977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9" creationId="{73472063-DA17-4E78-9371-509B8D805726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0" creationId="{307FB5A5-4DEB-4E6D-A150-57C8E4413D2A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1" creationId="{10A93A64-F3C2-427A-B850-E16B12698A0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2" creationId="{3929D030-EE2A-4BD5-92EF-B9B710E1B41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3" creationId="{3B2B0316-D598-4FC7-AFCC-4CBB679AC645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4" creationId="{839254FD-AC48-407E-8ECF-513B69F5F022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5" creationId="{71DC9F95-DBDA-4B3F-85FA-70AAE644422F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6" creationId="{7BC6A12C-0A2C-4DEB-BA57-EC78F13138EE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7" creationId="{98E4B4A4-EA96-4DCD-8C4A-4042A4C7A93F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8" creationId="{543572EF-1CE0-445B-9006-3D882EAB418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9" creationId="{BFAE395A-C8C5-4E37-A0D7-DBA191865BBC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0" creationId="{F1C770B7-4A6F-44CF-AFF5-3C8A0B52D88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1" creationId="{D4574069-5116-453E-9CF6-32C4010BA4B4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2" creationId="{65DC867E-5AD5-4AD1-80BA-7CA9BC6BA8F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4" creationId="{EFE37D2B-3658-483A-8E70-7BD42245B74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5" creationId="{BF602D25-1B0F-4996-B624-BE58C52D4996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6" creationId="{4ACB0B8F-C7ED-4765-ACBD-CD19C126C112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8" creationId="{C94B23ED-BA6D-439D-873C-0403575B724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9" creationId="{7BD3A896-A3F6-4E72-9B4E-53B87AC0ED3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0" creationId="{7B88E786-E33C-4B85-9558-CE33414EADE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1" creationId="{60B53B5C-A2B6-4A59-8AD5-C65ECACAB863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2" creationId="{526DC4E2-CA56-4822-861F-BE76BF683CC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3" creationId="{88480F26-959C-4888-BDE3-8BE19210BD7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4" creationId="{55998DFA-1378-4BF2-ACF4-8F2388F7C02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5" creationId="{D40A8B86-F128-4942-AE7C-897A830591F6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6" creationId="{ABFB9311-7B1F-4C5D-A497-7A60E54F069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7" creationId="{A768CCEF-9CCF-47FF-B62B-366C170630F4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8" creationId="{217BCB85-911A-4F7D-BE0A-C20F7776B79D}"/>
          </ac:inkMkLst>
        </pc:inkChg>
        <pc:inkChg chg="mod">
          <ac:chgData name="Daniel Schwarz" userId="5bb35bb8-905a-4742-88d9-33d9089732e7" providerId="ADAL" clId="{0C9D1E1A-4752-47A2-BB2B-FBDA551F9E93}" dt="2020-11-15T20:53:47.427" v="6099" actId="1037"/>
          <ac:inkMkLst>
            <pc:docMk/>
            <pc:sldMk cId="281852333" sldId="366"/>
            <ac:inkMk id="1040" creationId="{5B583D10-0370-43BE-BF98-6A5509CDB638}"/>
          </ac:inkMkLst>
        </pc:inkChg>
        <pc:inkChg chg="mod">
          <ac:chgData name="Daniel Schwarz" userId="5bb35bb8-905a-4742-88d9-33d9089732e7" providerId="ADAL" clId="{0C9D1E1A-4752-47A2-BB2B-FBDA551F9E93}" dt="2020-11-15T20:53:47.427" v="6099" actId="1037"/>
          <ac:inkMkLst>
            <pc:docMk/>
            <pc:sldMk cId="281852333" sldId="366"/>
            <ac:inkMk id="1041" creationId="{3A4A1109-FDB3-4AC1-A37E-3B7188669CB1}"/>
          </ac:inkMkLst>
        </pc:inkChg>
      </pc:sldChg>
      <pc:sldChg chg="addSp modSp new mod modClrScheme chgLayout">
        <pc:chgData name="Daniel Schwarz" userId="5bb35bb8-905a-4742-88d9-33d9089732e7" providerId="ADAL" clId="{0C9D1E1A-4752-47A2-BB2B-FBDA551F9E93}" dt="2020-10-26T21:48:52.180" v="2666" actId="313"/>
        <pc:sldMkLst>
          <pc:docMk/>
          <pc:sldMk cId="2915792444" sldId="367"/>
        </pc:sldMkLst>
        <pc:spChg chg="mod ord">
          <ac:chgData name="Daniel Schwarz" userId="5bb35bb8-905a-4742-88d9-33d9089732e7" providerId="ADAL" clId="{0C9D1E1A-4752-47A2-BB2B-FBDA551F9E93}" dt="2020-10-26T21:46:39.961" v="2380" actId="700"/>
          <ac:spMkLst>
            <pc:docMk/>
            <pc:sldMk cId="2915792444" sldId="367"/>
            <ac:spMk id="2" creationId="{3973471A-F3A0-48B3-B701-C5935C6C1207}"/>
          </ac:spMkLst>
        </pc:spChg>
        <pc:spChg chg="add mod ord">
          <ac:chgData name="Daniel Schwarz" userId="5bb35bb8-905a-4742-88d9-33d9089732e7" providerId="ADAL" clId="{0C9D1E1A-4752-47A2-BB2B-FBDA551F9E93}" dt="2020-10-26T21:48:52.180" v="2666" actId="313"/>
          <ac:spMkLst>
            <pc:docMk/>
            <pc:sldMk cId="2915792444" sldId="367"/>
            <ac:spMk id="3" creationId="{A3E7AECC-3FD7-4FEE-9E0C-BC03F8B79715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6T20:59:07.743" v="2175" actId="1076"/>
        <pc:sldMkLst>
          <pc:docMk/>
          <pc:sldMk cId="3682989002" sldId="368"/>
        </pc:sldMkLst>
        <pc:spChg chg="del">
          <ac:chgData name="Daniel Schwarz" userId="5bb35bb8-905a-4742-88d9-33d9089732e7" providerId="ADAL" clId="{0C9D1E1A-4752-47A2-BB2B-FBDA551F9E93}" dt="2020-10-26T20:57:26.926" v="2034" actId="700"/>
          <ac:spMkLst>
            <pc:docMk/>
            <pc:sldMk cId="3682989002" sldId="368"/>
            <ac:spMk id="2" creationId="{2A59A8C1-5425-4004-A339-101212EB29B5}"/>
          </ac:spMkLst>
        </pc:spChg>
        <pc:spChg chg="add mod">
          <ac:chgData name="Daniel Schwarz" userId="5bb35bb8-905a-4742-88d9-33d9089732e7" providerId="ADAL" clId="{0C9D1E1A-4752-47A2-BB2B-FBDA551F9E93}" dt="2020-10-26T20:58:24.759" v="2100" actId="1076"/>
          <ac:spMkLst>
            <pc:docMk/>
            <pc:sldMk cId="3682989002" sldId="368"/>
            <ac:spMk id="3" creationId="{DF78EE23-F081-43C1-8E3F-7890BC4EE623}"/>
          </ac:spMkLst>
        </pc:spChg>
        <pc:spChg chg="add mod">
          <ac:chgData name="Daniel Schwarz" userId="5bb35bb8-905a-4742-88d9-33d9089732e7" providerId="ADAL" clId="{0C9D1E1A-4752-47A2-BB2B-FBDA551F9E93}" dt="2020-10-26T20:59:07.743" v="2175" actId="1076"/>
          <ac:spMkLst>
            <pc:docMk/>
            <pc:sldMk cId="3682989002" sldId="368"/>
            <ac:spMk id="4" creationId="{2A96615A-D77B-4534-B6D5-12294D36EEB9}"/>
          </ac:spMkLst>
        </pc:spChg>
      </pc:sldChg>
      <pc:sldChg chg="addSp delSp modSp new mod addAnim delAnim modAnim">
        <pc:chgData name="Daniel Schwarz" userId="5bb35bb8-905a-4742-88d9-33d9089732e7" providerId="ADAL" clId="{0C9D1E1A-4752-47A2-BB2B-FBDA551F9E93}" dt="2020-10-26T21:43:50.601" v="2294" actId="14100"/>
        <pc:sldMkLst>
          <pc:docMk/>
          <pc:sldMk cId="713279862" sldId="369"/>
        </pc:sldMkLst>
        <pc:spChg chg="add del mod">
          <ac:chgData name="Daniel Schwarz" userId="5bb35bb8-905a-4742-88d9-33d9089732e7" providerId="ADAL" clId="{0C9D1E1A-4752-47A2-BB2B-FBDA551F9E93}" dt="2020-10-26T21:40:14.947" v="2274" actId="404"/>
          <ac:spMkLst>
            <pc:docMk/>
            <pc:sldMk cId="713279862" sldId="369"/>
            <ac:spMk id="4" creationId="{FBABB386-7BF6-47C5-97F8-3D7C01FBD2A4}"/>
          </ac:spMkLst>
        </pc:spChg>
        <pc:picChg chg="add mod">
          <ac:chgData name="Daniel Schwarz" userId="5bb35bb8-905a-4742-88d9-33d9089732e7" providerId="ADAL" clId="{0C9D1E1A-4752-47A2-BB2B-FBDA551F9E93}" dt="2020-10-26T21:43:49.490" v="2292" actId="14100"/>
          <ac:picMkLst>
            <pc:docMk/>
            <pc:sldMk cId="713279862" sldId="369"/>
            <ac:picMk id="2" creationId="{DC37AFFD-9C71-450F-8E35-27E6D6CE0195}"/>
          </ac:picMkLst>
        </pc:picChg>
        <pc:picChg chg="add mod">
          <ac:chgData name="Daniel Schwarz" userId="5bb35bb8-905a-4742-88d9-33d9089732e7" providerId="ADAL" clId="{0C9D1E1A-4752-47A2-BB2B-FBDA551F9E93}" dt="2020-10-26T21:43:50.601" v="2294" actId="14100"/>
          <ac:picMkLst>
            <pc:docMk/>
            <pc:sldMk cId="713279862" sldId="369"/>
            <ac:picMk id="3" creationId="{2C40FBE5-531E-4CCA-8151-2127580FD813}"/>
          </ac:picMkLst>
        </pc:picChg>
      </pc:sldChg>
      <pc:sldChg chg="addSp delSp modSp new mod modAnim">
        <pc:chgData name="Daniel Schwarz" userId="5bb35bb8-905a-4742-88d9-33d9089732e7" providerId="ADAL" clId="{0C9D1E1A-4752-47A2-BB2B-FBDA551F9E93}" dt="2020-10-26T21:45:17.200" v="2379" actId="20577"/>
        <pc:sldMkLst>
          <pc:docMk/>
          <pc:sldMk cId="773103033" sldId="370"/>
        </pc:sldMkLst>
        <pc:spChg chg="add del mod">
          <ac:chgData name="Daniel Schwarz" userId="5bb35bb8-905a-4742-88d9-33d9089732e7" providerId="ADAL" clId="{0C9D1E1A-4752-47A2-BB2B-FBDA551F9E93}" dt="2020-10-26T21:44:39.792" v="2303" actId="478"/>
          <ac:spMkLst>
            <pc:docMk/>
            <pc:sldMk cId="773103033" sldId="370"/>
            <ac:spMk id="6" creationId="{4A2DA472-30CD-4E03-94BB-B2F005D09B1A}"/>
          </ac:spMkLst>
        </pc:spChg>
        <pc:spChg chg="add mod">
          <ac:chgData name="Daniel Schwarz" userId="5bb35bb8-905a-4742-88d9-33d9089732e7" providerId="ADAL" clId="{0C9D1E1A-4752-47A2-BB2B-FBDA551F9E93}" dt="2020-10-26T21:45:17.200" v="2379" actId="20577"/>
          <ac:spMkLst>
            <pc:docMk/>
            <pc:sldMk cId="773103033" sldId="370"/>
            <ac:spMk id="7" creationId="{E95B22B3-3EE9-41F5-8EF4-666BA0FE79DE}"/>
          </ac:spMkLst>
        </pc:spChg>
        <pc:picChg chg="add mod">
          <ac:chgData name="Daniel Schwarz" userId="5bb35bb8-905a-4742-88d9-33d9089732e7" providerId="ADAL" clId="{0C9D1E1A-4752-47A2-BB2B-FBDA551F9E93}" dt="2020-10-26T21:43:57.712" v="2298" actId="1076"/>
          <ac:picMkLst>
            <pc:docMk/>
            <pc:sldMk cId="773103033" sldId="370"/>
            <ac:picMk id="2" creationId="{28CC6BE9-2E11-43CB-83A5-0CB80E5ED25B}"/>
          </ac:picMkLst>
        </pc:picChg>
        <pc:picChg chg="add del mod">
          <ac:chgData name="Daniel Schwarz" userId="5bb35bb8-905a-4742-88d9-33d9089732e7" providerId="ADAL" clId="{0C9D1E1A-4752-47A2-BB2B-FBDA551F9E93}" dt="2020-10-26T21:43:23.393" v="2284" actId="478"/>
          <ac:picMkLst>
            <pc:docMk/>
            <pc:sldMk cId="773103033" sldId="370"/>
            <ac:picMk id="3" creationId="{46188838-AE23-451D-9596-418EA0D20D97}"/>
          </ac:picMkLst>
        </pc:picChg>
        <pc:picChg chg="add mod">
          <ac:chgData name="Daniel Schwarz" userId="5bb35bb8-905a-4742-88d9-33d9089732e7" providerId="ADAL" clId="{0C9D1E1A-4752-47A2-BB2B-FBDA551F9E93}" dt="2020-10-26T21:44:01.663" v="2300" actId="1076"/>
          <ac:picMkLst>
            <pc:docMk/>
            <pc:sldMk cId="773103033" sldId="370"/>
            <ac:picMk id="4" creationId="{140D6270-108C-4BD9-AE3D-6E39B01C5418}"/>
          </ac:picMkLst>
        </pc:picChg>
      </pc:sldChg>
      <pc:sldChg chg="addSp delSp modSp new mod modClrScheme chgLayout">
        <pc:chgData name="Daniel Schwarz" userId="5bb35bb8-905a-4742-88d9-33d9089732e7" providerId="ADAL" clId="{0C9D1E1A-4752-47A2-BB2B-FBDA551F9E93}" dt="2020-10-26T22:10:26.296" v="2724" actId="14100"/>
        <pc:sldMkLst>
          <pc:docMk/>
          <pc:sldMk cId="828652044" sldId="371"/>
        </pc:sldMkLst>
        <pc:spChg chg="mod ord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2" creationId="{9638DFF6-9ABA-4A58-BF3B-1F388E1B4B33}"/>
          </ac:spMkLst>
        </pc:spChg>
        <pc:spChg chg="del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3" creationId="{C1BA3D36-6A4B-47F8-8E75-9D59D9936C6E}"/>
          </ac:spMkLst>
        </pc:spChg>
        <pc:picChg chg="add mod">
          <ac:chgData name="Daniel Schwarz" userId="5bb35bb8-905a-4742-88d9-33d9089732e7" providerId="ADAL" clId="{0C9D1E1A-4752-47A2-BB2B-FBDA551F9E93}" dt="2020-10-26T22:10:17.424" v="2721" actId="1076"/>
          <ac:picMkLst>
            <pc:docMk/>
            <pc:sldMk cId="828652044" sldId="371"/>
            <ac:picMk id="4" creationId="{104D85DF-C13B-4C32-806C-68FF784CFEC4}"/>
          </ac:picMkLst>
        </pc:picChg>
        <pc:picChg chg="add mod">
          <ac:chgData name="Daniel Schwarz" userId="5bb35bb8-905a-4742-88d9-33d9089732e7" providerId="ADAL" clId="{0C9D1E1A-4752-47A2-BB2B-FBDA551F9E93}" dt="2020-10-26T22:10:26.296" v="2724" actId="14100"/>
          <ac:picMkLst>
            <pc:docMk/>
            <pc:sldMk cId="828652044" sldId="371"/>
            <ac:picMk id="5" creationId="{3E54C46D-56AB-4CF5-BA9C-1BB727BF4981}"/>
          </ac:picMkLst>
        </pc:picChg>
      </pc:sldChg>
      <pc:sldChg chg="addSp delSp modSp new mod modClrScheme chgLayout modNotesTx">
        <pc:chgData name="Daniel Schwarz" userId="5bb35bb8-905a-4742-88d9-33d9089732e7" providerId="ADAL" clId="{0C9D1E1A-4752-47A2-BB2B-FBDA551F9E93}" dt="2020-11-15T21:08:01.493" v="6221" actId="1076"/>
        <pc:sldMkLst>
          <pc:docMk/>
          <pc:sldMk cId="1719230595" sldId="372"/>
        </pc:sldMkLst>
        <pc:spChg chg="del">
          <ac:chgData name="Daniel Schwarz" userId="5bb35bb8-905a-4742-88d9-33d9089732e7" providerId="ADAL" clId="{0C9D1E1A-4752-47A2-BB2B-FBDA551F9E93}" dt="2020-10-26T22:10:41.259" v="2726" actId="700"/>
          <ac:spMkLst>
            <pc:docMk/>
            <pc:sldMk cId="1719230595" sldId="372"/>
            <ac:spMk id="2" creationId="{007C68C5-306B-48F7-9BCF-945A312F4344}"/>
          </ac:spMkLst>
        </pc:spChg>
        <pc:spChg chg="add mod">
          <ac:chgData name="Daniel Schwarz" userId="5bb35bb8-905a-4742-88d9-33d9089732e7" providerId="ADAL" clId="{0C9D1E1A-4752-47A2-BB2B-FBDA551F9E93}" dt="2020-11-15T21:08:01.493" v="6221" actId="1076"/>
          <ac:spMkLst>
            <pc:docMk/>
            <pc:sldMk cId="1719230595" sldId="372"/>
            <ac:spMk id="5" creationId="{ABF3C057-FE5C-4683-9E68-018B7C39D0EB}"/>
          </ac:spMkLst>
        </pc:spChg>
        <pc:graphicFrameChg chg="add mod modGraphic">
          <ac:chgData name="Daniel Schwarz" userId="5bb35bb8-905a-4742-88d9-33d9089732e7" providerId="ADAL" clId="{0C9D1E1A-4752-47A2-BB2B-FBDA551F9E93}" dt="2020-11-15T21:07:42.586" v="6214" actId="1035"/>
          <ac:graphicFrameMkLst>
            <pc:docMk/>
            <pc:sldMk cId="1719230595" sldId="372"/>
            <ac:graphicFrameMk id="4" creationId="{F4DD9397-F236-46DB-BC99-76B2C47C11B2}"/>
          </ac:graphicFrameMkLst>
        </pc:graphicFrameChg>
      </pc:sldChg>
      <pc:sldChg chg="addSp modSp add del mod">
        <pc:chgData name="Daniel Schwarz" userId="5bb35bb8-905a-4742-88d9-33d9089732e7" providerId="ADAL" clId="{0C9D1E1A-4752-47A2-BB2B-FBDA551F9E93}" dt="2020-11-15T22:04:01.896" v="7202" actId="47"/>
        <pc:sldMkLst>
          <pc:docMk/>
          <pc:sldMk cId="3376229237" sldId="373"/>
        </pc:sldMkLst>
        <pc:spChg chg="mod">
          <ac:chgData name="Daniel Schwarz" userId="5bb35bb8-905a-4742-88d9-33d9089732e7" providerId="ADAL" clId="{0C9D1E1A-4752-47A2-BB2B-FBDA551F9E93}" dt="2020-10-28T18:40:30.491" v="4033" actId="20577"/>
          <ac:spMkLst>
            <pc:docMk/>
            <pc:sldMk cId="3376229237" sldId="373"/>
            <ac:spMk id="4" creationId="{478AB046-1B68-488D-AE60-8F01F95A10E4}"/>
          </ac:spMkLst>
        </pc:spChg>
        <pc:graphicFrameChg chg="add mod modGraphic">
          <ac:chgData name="Daniel Schwarz" userId="5bb35bb8-905a-4742-88d9-33d9089732e7" providerId="ADAL" clId="{0C9D1E1A-4752-47A2-BB2B-FBDA551F9E93}" dt="2020-10-28T18:38:10.402" v="3996" actId="1076"/>
          <ac:graphicFrameMkLst>
            <pc:docMk/>
            <pc:sldMk cId="3376229237" sldId="373"/>
            <ac:graphicFrameMk id="2" creationId="{93BAD9FF-0A4F-453F-B291-DD75F1AEB398}"/>
          </ac:graphicFrameMkLst>
        </pc:graphicFrameChg>
      </pc:sldChg>
      <pc:sldChg chg="addSp new">
        <pc:chgData name="Daniel Schwarz" userId="5bb35bb8-905a-4742-88d9-33d9089732e7" providerId="ADAL" clId="{0C9D1E1A-4752-47A2-BB2B-FBDA551F9E93}" dt="2020-10-28T18:09:36.962" v="3935"/>
        <pc:sldMkLst>
          <pc:docMk/>
          <pc:sldMk cId="2921772423" sldId="374"/>
        </pc:sldMkLst>
        <pc:picChg chg="add">
          <ac:chgData name="Daniel Schwarz" userId="5bb35bb8-905a-4742-88d9-33d9089732e7" providerId="ADAL" clId="{0C9D1E1A-4752-47A2-BB2B-FBDA551F9E93}" dt="2020-10-28T18:09:36.962" v="3935"/>
          <ac:picMkLst>
            <pc:docMk/>
            <pc:sldMk cId="2921772423" sldId="374"/>
            <ac:picMk id="2" creationId="{AE3BF90C-63CC-4F8E-A0B3-4612F6768094}"/>
          </ac:picMkLst>
        </pc:picChg>
      </pc:sldChg>
      <pc:sldChg chg="addSp new">
        <pc:chgData name="Daniel Schwarz" userId="5bb35bb8-905a-4742-88d9-33d9089732e7" providerId="ADAL" clId="{0C9D1E1A-4752-47A2-BB2B-FBDA551F9E93}" dt="2020-10-28T18:10:44.856" v="3937"/>
        <pc:sldMkLst>
          <pc:docMk/>
          <pc:sldMk cId="3948782123" sldId="375"/>
        </pc:sldMkLst>
        <pc:picChg chg="add">
          <ac:chgData name="Daniel Schwarz" userId="5bb35bb8-905a-4742-88d9-33d9089732e7" providerId="ADAL" clId="{0C9D1E1A-4752-47A2-BB2B-FBDA551F9E93}" dt="2020-10-28T18:10:44.856" v="3937"/>
          <ac:picMkLst>
            <pc:docMk/>
            <pc:sldMk cId="3948782123" sldId="375"/>
            <ac:picMk id="2" creationId="{FC1C644E-9ABC-41C0-91DF-0C9DE91778BE}"/>
          </ac:picMkLst>
        </pc:picChg>
      </pc:sldChg>
      <pc:sldChg chg="addSp new">
        <pc:chgData name="Daniel Schwarz" userId="5bb35bb8-905a-4742-88d9-33d9089732e7" providerId="ADAL" clId="{0C9D1E1A-4752-47A2-BB2B-FBDA551F9E93}" dt="2020-10-28T18:11:26.327" v="3939"/>
        <pc:sldMkLst>
          <pc:docMk/>
          <pc:sldMk cId="266199474" sldId="376"/>
        </pc:sldMkLst>
        <pc:picChg chg="add">
          <ac:chgData name="Daniel Schwarz" userId="5bb35bb8-905a-4742-88d9-33d9089732e7" providerId="ADAL" clId="{0C9D1E1A-4752-47A2-BB2B-FBDA551F9E93}" dt="2020-10-28T18:11:26.327" v="3939"/>
          <ac:picMkLst>
            <pc:docMk/>
            <pc:sldMk cId="266199474" sldId="376"/>
            <ac:picMk id="2" creationId="{AE86325E-F05E-4B27-834C-D1C23A3B345E}"/>
          </ac:picMkLst>
        </pc:picChg>
      </pc:sldChg>
      <pc:sldChg chg="addSp modSp new mod modShow modNotesTx">
        <pc:chgData name="Daniel Schwarz" userId="5bb35bb8-905a-4742-88d9-33d9089732e7" providerId="ADAL" clId="{0C9D1E1A-4752-47A2-BB2B-FBDA551F9E93}" dt="2020-11-15T21:23:40.533" v="6534" actId="729"/>
        <pc:sldMkLst>
          <pc:docMk/>
          <pc:sldMk cId="1997786756" sldId="377"/>
        </pc:sldMkLst>
        <pc:spChg chg="mod">
          <ac:chgData name="Daniel Schwarz" userId="5bb35bb8-905a-4742-88d9-33d9089732e7" providerId="ADAL" clId="{0C9D1E1A-4752-47A2-BB2B-FBDA551F9E93}" dt="2020-10-28T18:35:45.219" v="3955" actId="20577"/>
          <ac:spMkLst>
            <pc:docMk/>
            <pc:sldMk cId="1997786756" sldId="377"/>
            <ac:spMk id="2" creationId="{69884D88-76C5-4472-83C1-22E67C73AFF3}"/>
          </ac:spMkLst>
        </pc:spChg>
        <pc:spChg chg="mod">
          <ac:chgData name="Daniel Schwarz" userId="5bb35bb8-905a-4742-88d9-33d9089732e7" providerId="ADAL" clId="{0C9D1E1A-4752-47A2-BB2B-FBDA551F9E93}" dt="2020-11-15T21:23:30.087" v="6532" actId="20577"/>
          <ac:spMkLst>
            <pc:docMk/>
            <pc:sldMk cId="1997786756" sldId="377"/>
            <ac:spMk id="3" creationId="{EC324661-8184-49C1-967B-3F931AEA285E}"/>
          </ac:spMkLst>
        </pc:spChg>
        <pc:spChg chg="add mod">
          <ac:chgData name="Daniel Schwarz" userId="5bb35bb8-905a-4742-88d9-33d9089732e7" providerId="ADAL" clId="{0C9D1E1A-4752-47A2-BB2B-FBDA551F9E93}" dt="2020-11-15T21:17:00.675" v="6345" actId="1076"/>
          <ac:spMkLst>
            <pc:docMk/>
            <pc:sldMk cId="1997786756" sldId="377"/>
            <ac:spMk id="5" creationId="{454E9509-233B-400C-BF67-0D85E0734792}"/>
          </ac:spMkLst>
        </pc:spChg>
      </pc:sldChg>
      <pc:sldChg chg="modSp new mod modShow">
        <pc:chgData name="Daniel Schwarz" userId="5bb35bb8-905a-4742-88d9-33d9089732e7" providerId="ADAL" clId="{0C9D1E1A-4752-47A2-BB2B-FBDA551F9E93}" dt="2020-11-15T21:12:01.591" v="6273" actId="729"/>
        <pc:sldMkLst>
          <pc:docMk/>
          <pc:sldMk cId="1896242820" sldId="378"/>
        </pc:sldMkLst>
        <pc:spChg chg="mod">
          <ac:chgData name="Daniel Schwarz" userId="5bb35bb8-905a-4742-88d9-33d9089732e7" providerId="ADAL" clId="{0C9D1E1A-4752-47A2-BB2B-FBDA551F9E93}" dt="2020-10-28T18:38:25.621" v="4014" actId="20577"/>
          <ac:spMkLst>
            <pc:docMk/>
            <pc:sldMk cId="1896242820" sldId="378"/>
            <ac:spMk id="2" creationId="{5A7D2443-D71C-4224-A6D2-2997F6374EE4}"/>
          </ac:spMkLst>
        </pc:spChg>
      </pc:sldChg>
      <pc:sldChg chg="modSp new mod modNotesTx">
        <pc:chgData name="Daniel Schwarz" userId="5bb35bb8-905a-4742-88d9-33d9089732e7" providerId="ADAL" clId="{0C9D1E1A-4752-47A2-BB2B-FBDA551F9E93}" dt="2020-10-28T18:59:38.701" v="4847" actId="20577"/>
        <pc:sldMkLst>
          <pc:docMk/>
          <pc:sldMk cId="2692560093" sldId="379"/>
        </pc:sldMkLst>
        <pc:spChg chg="mod">
          <ac:chgData name="Daniel Schwarz" userId="5bb35bb8-905a-4742-88d9-33d9089732e7" providerId="ADAL" clId="{0C9D1E1A-4752-47A2-BB2B-FBDA551F9E93}" dt="2020-10-28T18:41:25.267" v="4063" actId="20577"/>
          <ac:spMkLst>
            <pc:docMk/>
            <pc:sldMk cId="2692560093" sldId="379"/>
            <ac:spMk id="2" creationId="{F5989D6D-7140-41F2-9411-F3B7AD01EAB6}"/>
          </ac:spMkLst>
        </pc:spChg>
        <pc:spChg chg="mod">
          <ac:chgData name="Daniel Schwarz" userId="5bb35bb8-905a-4742-88d9-33d9089732e7" providerId="ADAL" clId="{0C9D1E1A-4752-47A2-BB2B-FBDA551F9E93}" dt="2020-10-28T18:55:04.771" v="4810" actId="6549"/>
          <ac:spMkLst>
            <pc:docMk/>
            <pc:sldMk cId="2692560093" sldId="379"/>
            <ac:spMk id="3" creationId="{D515DC11-1567-4C09-A8AA-3CA5BBAC0ECE}"/>
          </ac:spMkLst>
        </pc:spChg>
      </pc:sldChg>
      <pc:sldChg chg="modSp new mod modNotesTx">
        <pc:chgData name="Daniel Schwarz" userId="5bb35bb8-905a-4742-88d9-33d9089732e7" providerId="ADAL" clId="{0C9D1E1A-4752-47A2-BB2B-FBDA551F9E93}" dt="2020-11-15T22:13:11.708" v="7787" actId="20577"/>
        <pc:sldMkLst>
          <pc:docMk/>
          <pc:sldMk cId="1173228883" sldId="380"/>
        </pc:sldMkLst>
        <pc:spChg chg="mod">
          <ac:chgData name="Daniel Schwarz" userId="5bb35bb8-905a-4742-88d9-33d9089732e7" providerId="ADAL" clId="{0C9D1E1A-4752-47A2-BB2B-FBDA551F9E93}" dt="2020-10-28T18:59:56.443" v="4862" actId="20577"/>
          <ac:spMkLst>
            <pc:docMk/>
            <pc:sldMk cId="1173228883" sldId="380"/>
            <ac:spMk id="2" creationId="{26FC0A08-242C-4D9C-AD22-02DD47371E23}"/>
          </ac:spMkLst>
        </pc:spChg>
        <pc:spChg chg="mod">
          <ac:chgData name="Daniel Schwarz" userId="5bb35bb8-905a-4742-88d9-33d9089732e7" providerId="ADAL" clId="{0C9D1E1A-4752-47A2-BB2B-FBDA551F9E93}" dt="2020-11-15T22:12:47.803" v="7701" actId="20577"/>
          <ac:spMkLst>
            <pc:docMk/>
            <pc:sldMk cId="1173228883" sldId="380"/>
            <ac:spMk id="3" creationId="{CFEA4607-FE9F-487B-A05E-5E3CDEAACDDA}"/>
          </ac:spMkLst>
        </pc:spChg>
      </pc:sldChg>
      <pc:sldChg chg="modSp add mod modNotesTx">
        <pc:chgData name="Daniel Schwarz" userId="5bb35bb8-905a-4742-88d9-33d9089732e7" providerId="ADAL" clId="{0C9D1E1A-4752-47A2-BB2B-FBDA551F9E93}" dt="2020-11-15T22:05:07.897" v="7208" actId="1076"/>
        <pc:sldMkLst>
          <pc:docMk/>
          <pc:sldMk cId="3394434897" sldId="381"/>
        </pc:sldMkLst>
        <pc:spChg chg="mod">
          <ac:chgData name="Daniel Schwarz" userId="5bb35bb8-905a-4742-88d9-33d9089732e7" providerId="ADAL" clId="{0C9D1E1A-4752-47A2-BB2B-FBDA551F9E93}" dt="2020-11-15T22:05:07.897" v="7208" actId="1076"/>
          <ac:spMkLst>
            <pc:docMk/>
            <pc:sldMk cId="3394434897" sldId="381"/>
            <ac:spMk id="4" creationId="{D0519423-E8F5-48FA-B003-DAD6B695BD87}"/>
          </ac:spMkLst>
        </pc:spChg>
      </pc:sldChg>
      <pc:sldChg chg="addSp modSp new mod">
        <pc:chgData name="Daniel Schwarz" userId="5bb35bb8-905a-4742-88d9-33d9089732e7" providerId="ADAL" clId="{0C9D1E1A-4752-47A2-BB2B-FBDA551F9E93}" dt="2020-11-07T15:47:46.001" v="4937" actId="1076"/>
        <pc:sldMkLst>
          <pc:docMk/>
          <pc:sldMk cId="3483357656" sldId="382"/>
        </pc:sldMkLst>
        <pc:picChg chg="add mod">
          <ac:chgData name="Daniel Schwarz" userId="5bb35bb8-905a-4742-88d9-33d9089732e7" providerId="ADAL" clId="{0C9D1E1A-4752-47A2-BB2B-FBDA551F9E93}" dt="2020-11-07T15:46:36.024" v="4932" actId="1076"/>
          <ac:picMkLst>
            <pc:docMk/>
            <pc:sldMk cId="3483357656" sldId="382"/>
            <ac:picMk id="2" creationId="{F07A30B8-51AF-4074-8842-DD2D30FBB2E9}"/>
          </ac:picMkLst>
        </pc:picChg>
        <pc:picChg chg="add mod">
          <ac:chgData name="Daniel Schwarz" userId="5bb35bb8-905a-4742-88d9-33d9089732e7" providerId="ADAL" clId="{0C9D1E1A-4752-47A2-BB2B-FBDA551F9E93}" dt="2020-11-07T15:46:37.728" v="4933" actId="1076"/>
          <ac:picMkLst>
            <pc:docMk/>
            <pc:sldMk cId="3483357656" sldId="382"/>
            <ac:picMk id="3" creationId="{DB81917C-24D5-4B75-9852-B912CB8E3082}"/>
          </ac:picMkLst>
        </pc:picChg>
        <pc:picChg chg="add mod">
          <ac:chgData name="Daniel Schwarz" userId="5bb35bb8-905a-4742-88d9-33d9089732e7" providerId="ADAL" clId="{0C9D1E1A-4752-47A2-BB2B-FBDA551F9E93}" dt="2020-11-07T15:47:13.224" v="4935" actId="1076"/>
          <ac:picMkLst>
            <pc:docMk/>
            <pc:sldMk cId="3483357656" sldId="382"/>
            <ac:picMk id="4" creationId="{3B7B134D-035E-44D9-9AFF-414F0193758F}"/>
          </ac:picMkLst>
        </pc:picChg>
        <pc:picChg chg="add mod">
          <ac:chgData name="Daniel Schwarz" userId="5bb35bb8-905a-4742-88d9-33d9089732e7" providerId="ADAL" clId="{0C9D1E1A-4752-47A2-BB2B-FBDA551F9E93}" dt="2020-11-07T15:47:46.001" v="4937" actId="1076"/>
          <ac:picMkLst>
            <pc:docMk/>
            <pc:sldMk cId="3483357656" sldId="382"/>
            <ac:picMk id="5" creationId="{45FEFBB3-5236-4AD1-8471-3F8CCD68B706}"/>
          </ac:picMkLst>
        </pc:picChg>
      </pc:sldChg>
      <pc:sldChg chg="addSp delSp modSp new mod modNotesTx">
        <pc:chgData name="Daniel Schwarz" userId="5bb35bb8-905a-4742-88d9-33d9089732e7" providerId="ADAL" clId="{0C9D1E1A-4752-47A2-BB2B-FBDA551F9E93}" dt="2020-11-07T16:48:56.277" v="5373"/>
        <pc:sldMkLst>
          <pc:docMk/>
          <pc:sldMk cId="1731421883" sldId="383"/>
        </pc:sldMkLst>
        <pc:spChg chg="add mod">
          <ac:chgData name="Daniel Schwarz" userId="5bb35bb8-905a-4742-88d9-33d9089732e7" providerId="ADAL" clId="{0C9D1E1A-4752-47A2-BB2B-FBDA551F9E93}" dt="2020-11-07T16:38:25.509" v="4970"/>
          <ac:spMkLst>
            <pc:docMk/>
            <pc:sldMk cId="1731421883" sldId="383"/>
            <ac:spMk id="4" creationId="{8229D77C-4398-49BB-8434-A06845582E8F}"/>
          </ac:spMkLst>
        </pc:spChg>
        <pc:picChg chg="add del mod">
          <ac:chgData name="Daniel Schwarz" userId="5bb35bb8-905a-4742-88d9-33d9089732e7" providerId="ADAL" clId="{0C9D1E1A-4752-47A2-BB2B-FBDA551F9E93}" dt="2020-11-07T16:36:31.697" v="4959" actId="478"/>
          <ac:picMkLst>
            <pc:docMk/>
            <pc:sldMk cId="1731421883" sldId="383"/>
            <ac:picMk id="2" creationId="{3571F0B9-5B8A-41C5-8786-827378E00903}"/>
          </ac:picMkLst>
        </pc:picChg>
        <pc:picChg chg="add mod">
          <ac:chgData name="Daniel Schwarz" userId="5bb35bb8-905a-4742-88d9-33d9089732e7" providerId="ADAL" clId="{0C9D1E1A-4752-47A2-BB2B-FBDA551F9E93}" dt="2020-11-07T15:51:45.769" v="4944" actId="1076"/>
          <ac:picMkLst>
            <pc:docMk/>
            <pc:sldMk cId="1731421883" sldId="383"/>
            <ac:picMk id="3" creationId="{3466217A-C3E2-44CB-8622-08459457D6FD}"/>
          </ac:picMkLst>
        </pc:picChg>
        <pc:picChg chg="add mod">
          <ac:chgData name="Daniel Schwarz" userId="5bb35bb8-905a-4742-88d9-33d9089732e7" providerId="ADAL" clId="{0C9D1E1A-4752-47A2-BB2B-FBDA551F9E93}" dt="2020-11-07T16:37:27.226" v="4961" actId="1076"/>
          <ac:picMkLst>
            <pc:docMk/>
            <pc:sldMk cId="1731421883" sldId="383"/>
            <ac:picMk id="5" creationId="{1D22A58B-5671-4431-AE65-F5520B3B7944}"/>
          </ac:picMkLst>
        </pc:picChg>
      </pc:sldChg>
      <pc:sldChg chg="new del">
        <pc:chgData name="Daniel Schwarz" userId="5bb35bb8-905a-4742-88d9-33d9089732e7" providerId="ADAL" clId="{0C9D1E1A-4752-47A2-BB2B-FBDA551F9E93}" dt="2020-11-07T16:52:21.695" v="5386" actId="47"/>
        <pc:sldMkLst>
          <pc:docMk/>
          <pc:sldMk cId="2407528967" sldId="384"/>
        </pc:sldMkLst>
      </pc:sldChg>
      <pc:sldChg chg="addSp delSp modSp add mod modNotesTx">
        <pc:chgData name="Daniel Schwarz" userId="5bb35bb8-905a-4742-88d9-33d9089732e7" providerId="ADAL" clId="{0C9D1E1A-4752-47A2-BB2B-FBDA551F9E93}" dt="2020-11-07T16:50:42.345" v="5384" actId="1076"/>
        <pc:sldMkLst>
          <pc:docMk/>
          <pc:sldMk cId="3362586493" sldId="385"/>
        </pc:sldMkLst>
        <pc:spChg chg="mod">
          <ac:chgData name="Daniel Schwarz" userId="5bb35bb8-905a-4742-88d9-33d9089732e7" providerId="ADAL" clId="{0C9D1E1A-4752-47A2-BB2B-FBDA551F9E93}" dt="2020-11-07T16:40:00.105" v="5009" actId="20577"/>
          <ac:spMkLst>
            <pc:docMk/>
            <pc:sldMk cId="3362586493" sldId="385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1-07T16:44:28.161" v="5372" actId="20577"/>
          <ac:spMkLst>
            <pc:docMk/>
            <pc:sldMk cId="3362586493" sldId="385"/>
            <ac:spMk id="4" creationId="{478AB046-1B68-488D-AE60-8F01F95A10E4}"/>
          </ac:spMkLst>
        </pc:spChg>
        <pc:graphicFrameChg chg="del">
          <ac:chgData name="Daniel Schwarz" userId="5bb35bb8-905a-4742-88d9-33d9089732e7" providerId="ADAL" clId="{0C9D1E1A-4752-47A2-BB2B-FBDA551F9E93}" dt="2020-11-07T16:40:41.894" v="5061" actId="478"/>
          <ac:graphicFrameMkLst>
            <pc:docMk/>
            <pc:sldMk cId="3362586493" sldId="385"/>
            <ac:graphicFrameMk id="2" creationId="{93BAD9FF-0A4F-453F-B291-DD75F1AEB398}"/>
          </ac:graphicFrameMkLst>
        </pc:graphicFrameChg>
        <pc:picChg chg="add mod modCrop">
          <ac:chgData name="Daniel Schwarz" userId="5bb35bb8-905a-4742-88d9-33d9089732e7" providerId="ADAL" clId="{0C9D1E1A-4752-47A2-BB2B-FBDA551F9E93}" dt="2020-11-07T16:50:42.345" v="5384" actId="1076"/>
          <ac:picMkLst>
            <pc:docMk/>
            <pc:sldMk cId="3362586493" sldId="385"/>
            <ac:picMk id="6" creationId="{E35A0C12-CB42-4ADD-9365-AE873797A470}"/>
          </ac:picMkLst>
        </pc:picChg>
        <pc:picChg chg="add mod modCrop">
          <ac:chgData name="Daniel Schwarz" userId="5bb35bb8-905a-4742-88d9-33d9089732e7" providerId="ADAL" clId="{0C9D1E1A-4752-47A2-BB2B-FBDA551F9E93}" dt="2020-11-07T16:50:27.898" v="5382" actId="1076"/>
          <ac:picMkLst>
            <pc:docMk/>
            <pc:sldMk cId="3362586493" sldId="385"/>
            <ac:picMk id="7" creationId="{A591D30F-BACB-4A99-B3CC-148D58FBDDD2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12T20:46:43.162" v="5802" actId="20577"/>
        <pc:sldMkLst>
          <pc:docMk/>
          <pc:sldMk cId="1334360895" sldId="386"/>
        </pc:sldMkLst>
        <pc:spChg chg="add mod">
          <ac:chgData name="Daniel Schwarz" userId="5bb35bb8-905a-4742-88d9-33d9089732e7" providerId="ADAL" clId="{0C9D1E1A-4752-47A2-BB2B-FBDA551F9E93}" dt="2020-11-12T20:46:43.162" v="5802" actId="20577"/>
          <ac:spMkLst>
            <pc:docMk/>
            <pc:sldMk cId="1334360895" sldId="386"/>
            <ac:spMk id="2" creationId="{3CD0DB78-AB5E-4845-BDA8-57563707A40A}"/>
          </ac:spMkLst>
        </pc:spChg>
        <pc:spChg chg="add mod">
          <ac:chgData name="Daniel Schwarz" userId="5bb35bb8-905a-4742-88d9-33d9089732e7" providerId="ADAL" clId="{0C9D1E1A-4752-47A2-BB2B-FBDA551F9E93}" dt="2020-11-07T16:58:46.211" v="5794" actId="20577"/>
          <ac:spMkLst>
            <pc:docMk/>
            <pc:sldMk cId="1334360895" sldId="386"/>
            <ac:spMk id="3" creationId="{B8CE49D1-00A0-443D-BE62-56F93D3B93CF}"/>
          </ac:spMkLst>
        </pc:spChg>
      </pc:sldChg>
      <pc:sldChg chg="modSp new del mod">
        <pc:chgData name="Daniel Schwarz" userId="5bb35bb8-905a-4742-88d9-33d9089732e7" providerId="ADAL" clId="{0C9D1E1A-4752-47A2-BB2B-FBDA551F9E93}" dt="2020-11-15T22:17:59.622" v="7856" actId="47"/>
        <pc:sldMkLst>
          <pc:docMk/>
          <pc:sldMk cId="703676086" sldId="387"/>
        </pc:sldMkLst>
        <pc:spChg chg="mod">
          <ac:chgData name="Daniel Schwarz" userId="5bb35bb8-905a-4742-88d9-33d9089732e7" providerId="ADAL" clId="{0C9D1E1A-4752-47A2-BB2B-FBDA551F9E93}" dt="2020-11-14T22:08:12.240" v="5875" actId="20577"/>
          <ac:spMkLst>
            <pc:docMk/>
            <pc:sldMk cId="703676086" sldId="387"/>
            <ac:spMk id="3" creationId="{B6ACF78B-DE49-4DF3-89B3-1E4DDBE37CF7}"/>
          </ac:spMkLst>
        </pc:spChg>
      </pc:sldChg>
      <pc:sldChg chg="delSp modSp add mod delAnim modAnim">
        <pc:chgData name="Daniel Schwarz" userId="5bb35bb8-905a-4742-88d9-33d9089732e7" providerId="ADAL" clId="{0C9D1E1A-4752-47A2-BB2B-FBDA551F9E93}" dt="2020-11-15T20:49:00.940" v="5893"/>
        <pc:sldMkLst>
          <pc:docMk/>
          <pc:sldMk cId="1023509386" sldId="426"/>
        </pc:sldMkLst>
        <pc:spChg chg="mod">
          <ac:chgData name="Daniel Schwarz" userId="5bb35bb8-905a-4742-88d9-33d9089732e7" providerId="ADAL" clId="{0C9D1E1A-4752-47A2-BB2B-FBDA551F9E93}" dt="2020-11-15T20:48:40.855" v="5891" actId="14100"/>
          <ac:spMkLst>
            <pc:docMk/>
            <pc:sldMk cId="1023509386" sldId="426"/>
            <ac:spMk id="2" creationId="{76FD6F19-51EC-4B7D-8EF6-594A8AA731EB}"/>
          </ac:spMkLst>
        </pc:spChg>
        <pc:spChg chg="del">
          <ac:chgData name="Daniel Schwarz" userId="5bb35bb8-905a-4742-88d9-33d9089732e7" providerId="ADAL" clId="{0C9D1E1A-4752-47A2-BB2B-FBDA551F9E93}" dt="2020-11-15T20:48:44.606" v="5892" actId="478"/>
          <ac:spMkLst>
            <pc:docMk/>
            <pc:sldMk cId="1023509386" sldId="426"/>
            <ac:spMk id="740" creationId="{561EC690-BEDA-4738-BD12-E80FA70B4028}"/>
          </ac:spMkLst>
        </pc:spChg>
      </pc:sldChg>
      <pc:sldChg chg="modSp add mod">
        <pc:chgData name="Daniel Schwarz" userId="5bb35bb8-905a-4742-88d9-33d9089732e7" providerId="ADAL" clId="{0C9D1E1A-4752-47A2-BB2B-FBDA551F9E93}" dt="2020-11-15T21:00:33.819" v="6124" actId="14734"/>
        <pc:sldMkLst>
          <pc:docMk/>
          <pc:sldMk cId="737257765" sldId="428"/>
        </pc:sldMkLst>
        <pc:graphicFrameChg chg="mod modGraphic">
          <ac:chgData name="Daniel Schwarz" userId="5bb35bb8-905a-4742-88d9-33d9089732e7" providerId="ADAL" clId="{0C9D1E1A-4752-47A2-BB2B-FBDA551F9E93}" dt="2020-11-15T21:00:33.819" v="6124" actId="14734"/>
          <ac:graphicFrameMkLst>
            <pc:docMk/>
            <pc:sldMk cId="737257765" sldId="42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0C9D1E1A-4752-47A2-BB2B-FBDA551F9E93}" dt="2020-11-15T21:02:01.707" v="6161" actId="20577"/>
        <pc:sldMkLst>
          <pc:docMk/>
          <pc:sldMk cId="2867637286" sldId="429"/>
        </pc:sldMkLst>
        <pc:graphicFrameChg chg="mod modGraphic">
          <ac:chgData name="Daniel Schwarz" userId="5bb35bb8-905a-4742-88d9-33d9089732e7" providerId="ADAL" clId="{0C9D1E1A-4752-47A2-BB2B-FBDA551F9E93}" dt="2020-11-15T21:02:01.707" v="6161" actId="20577"/>
          <ac:graphicFrameMkLst>
            <pc:docMk/>
            <pc:sldMk cId="2867637286" sldId="429"/>
            <ac:graphicFrameMk id="5" creationId="{A69A059B-B37F-41C3-8C58-3F944E58EF29}"/>
          </ac:graphicFrameMkLst>
        </pc:graphicFrameChg>
      </pc:sldChg>
      <pc:sldChg chg="addSp modSp add mod">
        <pc:chgData name="Daniel Schwarz" userId="5bb35bb8-905a-4742-88d9-33d9089732e7" providerId="ADAL" clId="{0C9D1E1A-4752-47A2-BB2B-FBDA551F9E93}" dt="2020-11-15T21:10:34.560" v="6272" actId="313"/>
        <pc:sldMkLst>
          <pc:docMk/>
          <pc:sldMk cId="657153685" sldId="430"/>
        </pc:sldMkLst>
        <pc:graphicFrameChg chg="add mod">
          <ac:chgData name="Daniel Schwarz" userId="5bb35bb8-905a-4742-88d9-33d9089732e7" providerId="ADAL" clId="{0C9D1E1A-4752-47A2-BB2B-FBDA551F9E93}" dt="2020-11-15T21:08:45.821" v="6226" actId="1076"/>
          <ac:graphicFrameMkLst>
            <pc:docMk/>
            <pc:sldMk cId="657153685" sldId="430"/>
            <ac:graphicFrameMk id="2" creationId="{4C735EA8-4C70-48F2-85E9-C6AC783C6630}"/>
          </ac:graphicFrameMkLst>
        </pc:graphicFrameChg>
        <pc:graphicFrameChg chg="mod modGraphic">
          <ac:chgData name="Daniel Schwarz" userId="5bb35bb8-905a-4742-88d9-33d9089732e7" providerId="ADAL" clId="{0C9D1E1A-4752-47A2-BB2B-FBDA551F9E93}" dt="2020-11-15T21:10:34.560" v="6272" actId="313"/>
          <ac:graphicFrameMkLst>
            <pc:docMk/>
            <pc:sldMk cId="657153685" sldId="430"/>
            <ac:graphicFrameMk id="5" creationId="{A69A059B-B37F-41C3-8C58-3F944E58EF29}"/>
          </ac:graphicFrameMkLst>
        </pc:graphicFrameChg>
      </pc:sldChg>
      <pc:sldChg chg="addSp modSp add mod">
        <pc:chgData name="Daniel Schwarz" userId="5bb35bb8-905a-4742-88d9-33d9089732e7" providerId="ADAL" clId="{0C9D1E1A-4752-47A2-BB2B-FBDA551F9E93}" dt="2020-11-15T21:37:35.429" v="6879" actId="20577"/>
        <pc:sldMkLst>
          <pc:docMk/>
          <pc:sldMk cId="3767213243" sldId="431"/>
        </pc:sldMkLst>
        <pc:spChg chg="mod">
          <ac:chgData name="Daniel Schwarz" userId="5bb35bb8-905a-4742-88d9-33d9089732e7" providerId="ADAL" clId="{0C9D1E1A-4752-47A2-BB2B-FBDA551F9E93}" dt="2020-11-15T21:37:35.429" v="6879" actId="20577"/>
          <ac:spMkLst>
            <pc:docMk/>
            <pc:sldMk cId="3767213243" sldId="431"/>
            <ac:spMk id="3" creationId="{EC324661-8184-49C1-967B-3F931AEA285E}"/>
          </ac:spMkLst>
        </pc:spChg>
        <pc:picChg chg="add mod">
          <ac:chgData name="Daniel Schwarz" userId="5bb35bb8-905a-4742-88d9-33d9089732e7" providerId="ADAL" clId="{0C9D1E1A-4752-47A2-BB2B-FBDA551F9E93}" dt="2020-11-15T21:33:42.494" v="6795" actId="1076"/>
          <ac:picMkLst>
            <pc:docMk/>
            <pc:sldMk cId="3767213243" sldId="431"/>
            <ac:picMk id="4" creationId="{FC9C35D2-9660-453C-9CF0-5260888DFE97}"/>
          </ac:picMkLst>
        </pc:picChg>
        <pc:picChg chg="add mod">
          <ac:chgData name="Daniel Schwarz" userId="5bb35bb8-905a-4742-88d9-33d9089732e7" providerId="ADAL" clId="{0C9D1E1A-4752-47A2-BB2B-FBDA551F9E93}" dt="2020-11-15T21:33:45.752" v="6796" actId="1076"/>
          <ac:picMkLst>
            <pc:docMk/>
            <pc:sldMk cId="3767213243" sldId="431"/>
            <ac:picMk id="6" creationId="{4F8D5512-8EF1-495E-ABA5-4B4E0D98186A}"/>
          </ac:picMkLst>
        </pc:picChg>
      </pc:sldChg>
      <pc:sldChg chg="delSp modSp add del mod">
        <pc:chgData name="Daniel Schwarz" userId="5bb35bb8-905a-4742-88d9-33d9089732e7" providerId="ADAL" clId="{0C9D1E1A-4752-47A2-BB2B-FBDA551F9E93}" dt="2020-11-15T21:37:44.839" v="6880" actId="47"/>
        <pc:sldMkLst>
          <pc:docMk/>
          <pc:sldMk cId="3869908966" sldId="432"/>
        </pc:sldMkLst>
        <pc:spChg chg="mod">
          <ac:chgData name="Daniel Schwarz" userId="5bb35bb8-905a-4742-88d9-33d9089732e7" providerId="ADAL" clId="{0C9D1E1A-4752-47A2-BB2B-FBDA551F9E93}" dt="2020-11-15T21:29:30.851" v="6714" actId="27636"/>
          <ac:spMkLst>
            <pc:docMk/>
            <pc:sldMk cId="3869908966" sldId="432"/>
            <ac:spMk id="3" creationId="{EC324661-8184-49C1-967B-3F931AEA285E}"/>
          </ac:spMkLst>
        </pc:spChg>
        <pc:picChg chg="del">
          <ac:chgData name="Daniel Schwarz" userId="5bb35bb8-905a-4742-88d9-33d9089732e7" providerId="ADAL" clId="{0C9D1E1A-4752-47A2-BB2B-FBDA551F9E93}" dt="2020-11-15T21:29:42" v="6715" actId="478"/>
          <ac:picMkLst>
            <pc:docMk/>
            <pc:sldMk cId="3869908966" sldId="432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29:42.867" v="6716" actId="478"/>
          <ac:picMkLst>
            <pc:docMk/>
            <pc:sldMk cId="3869908966" sldId="432"/>
            <ac:picMk id="6" creationId="{4F8D5512-8EF1-495E-ABA5-4B4E0D98186A}"/>
          </ac:picMkLst>
        </pc:picChg>
      </pc:sldChg>
      <pc:sldChg chg="delSp modSp add mod">
        <pc:chgData name="Daniel Schwarz" userId="5bb35bb8-905a-4742-88d9-33d9089732e7" providerId="ADAL" clId="{0C9D1E1A-4752-47A2-BB2B-FBDA551F9E93}" dt="2020-11-15T21:33:09.329" v="6786" actId="20577"/>
        <pc:sldMkLst>
          <pc:docMk/>
          <pc:sldMk cId="827526027" sldId="433"/>
        </pc:sldMkLst>
        <pc:spChg chg="mod">
          <ac:chgData name="Daniel Schwarz" userId="5bb35bb8-905a-4742-88d9-33d9089732e7" providerId="ADAL" clId="{0C9D1E1A-4752-47A2-BB2B-FBDA551F9E93}" dt="2020-11-15T21:33:09.329" v="6786" actId="20577"/>
          <ac:spMkLst>
            <pc:docMk/>
            <pc:sldMk cId="827526027" sldId="433"/>
            <ac:spMk id="3" creationId="{EC324661-8184-49C1-967B-3F931AEA285E}"/>
          </ac:spMkLst>
        </pc:spChg>
        <pc:picChg chg="del">
          <ac:chgData name="Daniel Schwarz" userId="5bb35bb8-905a-4742-88d9-33d9089732e7" providerId="ADAL" clId="{0C9D1E1A-4752-47A2-BB2B-FBDA551F9E93}" dt="2020-11-15T21:31:09.547" v="6725" actId="478"/>
          <ac:picMkLst>
            <pc:docMk/>
            <pc:sldMk cId="827526027" sldId="433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31:10.304" v="6726" actId="478"/>
          <ac:picMkLst>
            <pc:docMk/>
            <pc:sldMk cId="827526027" sldId="433"/>
            <ac:picMk id="6" creationId="{4F8D5512-8EF1-495E-ABA5-4B4E0D98186A}"/>
          </ac:picMkLst>
        </pc:picChg>
      </pc:sldChg>
      <pc:sldChg chg="addSp delSp modSp add mod">
        <pc:chgData name="Daniel Schwarz" userId="5bb35bb8-905a-4742-88d9-33d9089732e7" providerId="ADAL" clId="{0C9D1E1A-4752-47A2-BB2B-FBDA551F9E93}" dt="2020-11-15T21:35:37.444" v="6808" actId="14100"/>
        <pc:sldMkLst>
          <pc:docMk/>
          <pc:sldMk cId="1185923952" sldId="434"/>
        </pc:sldMkLst>
        <pc:spChg chg="mod">
          <ac:chgData name="Daniel Schwarz" userId="5bb35bb8-905a-4742-88d9-33d9089732e7" providerId="ADAL" clId="{0C9D1E1A-4752-47A2-BB2B-FBDA551F9E93}" dt="2020-11-15T21:34:34.350" v="6804" actId="6549"/>
          <ac:spMkLst>
            <pc:docMk/>
            <pc:sldMk cId="1185923952" sldId="434"/>
            <ac:spMk id="3" creationId="{EC324661-8184-49C1-967B-3F931AEA285E}"/>
          </ac:spMkLst>
        </pc:spChg>
        <pc:picChg chg="del">
          <ac:chgData name="Daniel Schwarz" userId="5bb35bb8-905a-4742-88d9-33d9089732e7" providerId="ADAL" clId="{0C9D1E1A-4752-47A2-BB2B-FBDA551F9E93}" dt="2020-11-15T21:34:30.942" v="6802" actId="478"/>
          <ac:picMkLst>
            <pc:docMk/>
            <pc:sldMk cId="1185923952" sldId="434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34:31.731" v="6803" actId="478"/>
          <ac:picMkLst>
            <pc:docMk/>
            <pc:sldMk cId="1185923952" sldId="434"/>
            <ac:picMk id="6" creationId="{4F8D5512-8EF1-495E-ABA5-4B4E0D98186A}"/>
          </ac:picMkLst>
        </pc:picChg>
        <pc:picChg chg="add mod">
          <ac:chgData name="Daniel Schwarz" userId="5bb35bb8-905a-4742-88d9-33d9089732e7" providerId="ADAL" clId="{0C9D1E1A-4752-47A2-BB2B-FBDA551F9E93}" dt="2020-11-15T21:35:37.444" v="6808" actId="14100"/>
          <ac:picMkLst>
            <pc:docMk/>
            <pc:sldMk cId="1185923952" sldId="434"/>
            <ac:picMk id="7" creationId="{657C5054-3319-4342-960A-5E442E8FFBB3}"/>
          </ac:picMkLst>
        </pc:picChg>
      </pc:sldChg>
      <pc:sldChg chg="addSp delSp modSp add mod">
        <pc:chgData name="Daniel Schwarz" userId="5bb35bb8-905a-4742-88d9-33d9089732e7" providerId="ADAL" clId="{0C9D1E1A-4752-47A2-BB2B-FBDA551F9E93}" dt="2020-11-15T21:41:09.898" v="7031"/>
        <pc:sldMkLst>
          <pc:docMk/>
          <pc:sldMk cId="3855353301" sldId="435"/>
        </pc:sldMkLst>
        <pc:spChg chg="mod">
          <ac:chgData name="Daniel Schwarz" userId="5bb35bb8-905a-4742-88d9-33d9089732e7" providerId="ADAL" clId="{0C9D1E1A-4752-47A2-BB2B-FBDA551F9E93}" dt="2020-11-15T21:41:09.898" v="7031"/>
          <ac:spMkLst>
            <pc:docMk/>
            <pc:sldMk cId="3855353301" sldId="435"/>
            <ac:spMk id="3" creationId="{EC324661-8184-49C1-967B-3F931AEA285E}"/>
          </ac:spMkLst>
        </pc:spChg>
        <pc:spChg chg="add del">
          <ac:chgData name="Daniel Schwarz" userId="5bb35bb8-905a-4742-88d9-33d9089732e7" providerId="ADAL" clId="{0C9D1E1A-4752-47A2-BB2B-FBDA551F9E93}" dt="2020-11-15T21:41:01.569" v="7030"/>
          <ac:spMkLst>
            <pc:docMk/>
            <pc:sldMk cId="3855353301" sldId="435"/>
            <ac:spMk id="8" creationId="{583285F9-C09A-4480-A78E-F88CCE0BD5F6}"/>
          </ac:spMkLst>
        </pc:spChg>
        <pc:picChg chg="del">
          <ac:chgData name="Daniel Schwarz" userId="5bb35bb8-905a-4742-88d9-33d9089732e7" providerId="ADAL" clId="{0C9D1E1A-4752-47A2-BB2B-FBDA551F9E93}" dt="2020-11-15T21:38:46.937" v="6885" actId="478"/>
          <ac:picMkLst>
            <pc:docMk/>
            <pc:sldMk cId="3855353301" sldId="435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38:47.878" v="6886" actId="478"/>
          <ac:picMkLst>
            <pc:docMk/>
            <pc:sldMk cId="3855353301" sldId="435"/>
            <ac:picMk id="6" creationId="{4F8D5512-8EF1-495E-ABA5-4B4E0D98186A}"/>
          </ac:picMkLst>
        </pc:picChg>
        <pc:picChg chg="add mod">
          <ac:chgData name="Daniel Schwarz" userId="5bb35bb8-905a-4742-88d9-33d9089732e7" providerId="ADAL" clId="{0C9D1E1A-4752-47A2-BB2B-FBDA551F9E93}" dt="2020-11-15T21:40:47.848" v="7016" actId="14100"/>
          <ac:picMkLst>
            <pc:docMk/>
            <pc:sldMk cId="3855353301" sldId="435"/>
            <ac:picMk id="7" creationId="{B9558635-1FC0-4AEE-B36C-C163AB063448}"/>
          </ac:picMkLst>
        </pc:picChg>
      </pc:sldChg>
      <pc:sldChg chg="addSp delSp modSp add mod">
        <pc:chgData name="Daniel Schwarz" userId="5bb35bb8-905a-4742-88d9-33d9089732e7" providerId="ADAL" clId="{0C9D1E1A-4752-47A2-BB2B-FBDA551F9E93}" dt="2020-11-15T21:44:28.867" v="7049" actId="20577"/>
        <pc:sldMkLst>
          <pc:docMk/>
          <pc:sldMk cId="4137273230" sldId="436"/>
        </pc:sldMkLst>
        <pc:spChg chg="mod">
          <ac:chgData name="Daniel Schwarz" userId="5bb35bb8-905a-4742-88d9-33d9089732e7" providerId="ADAL" clId="{0C9D1E1A-4752-47A2-BB2B-FBDA551F9E93}" dt="2020-11-15T21:44:28.867" v="7049" actId="20577"/>
          <ac:spMkLst>
            <pc:docMk/>
            <pc:sldMk cId="4137273230" sldId="436"/>
            <ac:spMk id="3" creationId="{EC324661-8184-49C1-967B-3F931AEA285E}"/>
          </ac:spMkLst>
        </pc:spChg>
        <pc:picChg chg="add mod">
          <ac:chgData name="Daniel Schwarz" userId="5bb35bb8-905a-4742-88d9-33d9089732e7" providerId="ADAL" clId="{0C9D1E1A-4752-47A2-BB2B-FBDA551F9E93}" dt="2020-11-15T21:43:00.343" v="7044" actId="1076"/>
          <ac:picMkLst>
            <pc:docMk/>
            <pc:sldMk cId="4137273230" sldId="436"/>
            <ac:picMk id="4" creationId="{FC03E69F-0CD0-4974-A335-E7A63ACD1364}"/>
          </ac:picMkLst>
        </pc:picChg>
        <pc:picChg chg="add mod">
          <ac:chgData name="Daniel Schwarz" userId="5bb35bb8-905a-4742-88d9-33d9089732e7" providerId="ADAL" clId="{0C9D1E1A-4752-47A2-BB2B-FBDA551F9E93}" dt="2020-11-15T21:43:20.071" v="7047" actId="1076"/>
          <ac:picMkLst>
            <pc:docMk/>
            <pc:sldMk cId="4137273230" sldId="436"/>
            <ac:picMk id="6" creationId="{66153FDF-BFA0-409B-8F6E-B3E74078F8F5}"/>
          </ac:picMkLst>
        </pc:picChg>
        <pc:picChg chg="del">
          <ac:chgData name="Daniel Schwarz" userId="5bb35bb8-905a-4742-88d9-33d9089732e7" providerId="ADAL" clId="{0C9D1E1A-4752-47A2-BB2B-FBDA551F9E93}" dt="2020-11-15T21:42:18.505" v="7039" actId="478"/>
          <ac:picMkLst>
            <pc:docMk/>
            <pc:sldMk cId="4137273230" sldId="436"/>
            <ac:picMk id="7" creationId="{B9558635-1FC0-4AEE-B36C-C163AB063448}"/>
          </ac:picMkLst>
        </pc:picChg>
      </pc:sldChg>
      <pc:sldChg chg="modSp new mod">
        <pc:chgData name="Daniel Schwarz" userId="5bb35bb8-905a-4742-88d9-33d9089732e7" providerId="ADAL" clId="{0C9D1E1A-4752-47A2-BB2B-FBDA551F9E93}" dt="2020-11-15T22:03:31.994" v="7201" actId="20577"/>
        <pc:sldMkLst>
          <pc:docMk/>
          <pc:sldMk cId="1501548171" sldId="437"/>
        </pc:sldMkLst>
        <pc:spChg chg="mod">
          <ac:chgData name="Daniel Schwarz" userId="5bb35bb8-905a-4742-88d9-33d9089732e7" providerId="ADAL" clId="{0C9D1E1A-4752-47A2-BB2B-FBDA551F9E93}" dt="2020-11-15T22:03:08.562" v="7121" actId="20577"/>
          <ac:spMkLst>
            <pc:docMk/>
            <pc:sldMk cId="1501548171" sldId="437"/>
            <ac:spMk id="2" creationId="{96FCEEE1-F38E-4E12-9A3F-10F04935E0CF}"/>
          </ac:spMkLst>
        </pc:spChg>
        <pc:spChg chg="mod">
          <ac:chgData name="Daniel Schwarz" userId="5bb35bb8-905a-4742-88d9-33d9089732e7" providerId="ADAL" clId="{0C9D1E1A-4752-47A2-BB2B-FBDA551F9E93}" dt="2020-11-15T22:03:31.994" v="7201" actId="20577"/>
          <ac:spMkLst>
            <pc:docMk/>
            <pc:sldMk cId="1501548171" sldId="437"/>
            <ac:spMk id="3" creationId="{5C4AA90A-EC7D-4FC9-A7DA-22B665AFD91E}"/>
          </ac:spMkLst>
        </pc:spChg>
      </pc:sldChg>
      <pc:sldChg chg="addSp delSp modSp add mod">
        <pc:chgData name="Daniel Schwarz" userId="5bb35bb8-905a-4742-88d9-33d9089732e7" providerId="ADAL" clId="{0C9D1E1A-4752-47A2-BB2B-FBDA551F9E93}" dt="2020-11-15T22:17:50.867" v="7855" actId="20577"/>
        <pc:sldMkLst>
          <pc:docMk/>
          <pc:sldMk cId="2648658250" sldId="438"/>
        </pc:sldMkLst>
        <pc:graphicFrameChg chg="del mod">
          <ac:chgData name="Daniel Schwarz" userId="5bb35bb8-905a-4742-88d9-33d9089732e7" providerId="ADAL" clId="{0C9D1E1A-4752-47A2-BB2B-FBDA551F9E93}" dt="2020-11-15T22:14:39.055" v="7827" actId="478"/>
          <ac:graphicFrameMkLst>
            <pc:docMk/>
            <pc:sldMk cId="2648658250" sldId="438"/>
            <ac:graphicFrameMk id="2" creationId="{4C735EA8-4C70-48F2-85E9-C6AC783C6630}"/>
          </ac:graphicFrameMkLst>
        </pc:graphicFrameChg>
        <pc:graphicFrameChg chg="mod modGraphic">
          <ac:chgData name="Daniel Schwarz" userId="5bb35bb8-905a-4742-88d9-33d9089732e7" providerId="ADAL" clId="{0C9D1E1A-4752-47A2-BB2B-FBDA551F9E93}" dt="2020-11-15T22:17:50.867" v="7855" actId="20577"/>
          <ac:graphicFrameMkLst>
            <pc:docMk/>
            <pc:sldMk cId="2648658250" sldId="438"/>
            <ac:graphicFrameMk id="5" creationId="{A69A059B-B37F-41C3-8C58-3F944E58EF29}"/>
          </ac:graphicFrameMkLst>
        </pc:graphicFrameChg>
        <pc:picChg chg="add mod">
          <ac:chgData name="Daniel Schwarz" userId="5bb35bb8-905a-4742-88d9-33d9089732e7" providerId="ADAL" clId="{0C9D1E1A-4752-47A2-BB2B-FBDA551F9E93}" dt="2020-11-15T22:16:11.921" v="7847" actId="1076"/>
          <ac:picMkLst>
            <pc:docMk/>
            <pc:sldMk cId="2648658250" sldId="438"/>
            <ac:picMk id="3" creationId="{01A8D313-C60B-4143-8B57-C5D10D2B4679}"/>
          </ac:picMkLst>
        </pc:picChg>
        <pc:picChg chg="add mod">
          <ac:chgData name="Daniel Schwarz" userId="5bb35bb8-905a-4742-88d9-33d9089732e7" providerId="ADAL" clId="{0C9D1E1A-4752-47A2-BB2B-FBDA551F9E93}" dt="2020-11-15T22:16:07.597" v="7846" actId="1076"/>
          <ac:picMkLst>
            <pc:docMk/>
            <pc:sldMk cId="2648658250" sldId="438"/>
            <ac:picMk id="4" creationId="{D3F49674-7759-4D2E-B296-D829C1E4C6B6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15T22:18:20.502" v="7876" actId="20577"/>
        <pc:sldMkLst>
          <pc:docMk/>
          <pc:sldMk cId="515666287" sldId="439"/>
        </pc:sldMkLst>
        <pc:spChg chg="add mod">
          <ac:chgData name="Daniel Schwarz" userId="5bb35bb8-905a-4742-88d9-33d9089732e7" providerId="ADAL" clId="{0C9D1E1A-4752-47A2-BB2B-FBDA551F9E93}" dt="2020-11-15T22:18:20.502" v="7876" actId="20577"/>
          <ac:spMkLst>
            <pc:docMk/>
            <pc:sldMk cId="515666287" sldId="439"/>
            <ac:spMk id="2" creationId="{B1541BCC-CC7D-4C5E-B54E-448F9F665217}"/>
          </ac:spMkLst>
        </pc:spChg>
        <pc:spChg chg="add mod">
          <ac:chgData name="Daniel Schwarz" userId="5bb35bb8-905a-4742-88d9-33d9089732e7" providerId="ADAL" clId="{0C9D1E1A-4752-47A2-BB2B-FBDA551F9E93}" dt="2020-11-15T22:18:15.893" v="7858" actId="700"/>
          <ac:spMkLst>
            <pc:docMk/>
            <pc:sldMk cId="515666287" sldId="439"/>
            <ac:spMk id="3" creationId="{022B1FC8-5306-45F1-A36E-129F877B4798}"/>
          </ac:spMkLst>
        </pc:spChg>
      </pc:sldChg>
    </pc:docChg>
  </pc:docChgLst>
  <pc:docChgLst>
    <pc:chgData name="Daniel Schwarz" userId="5bb35bb8-905a-4742-88d9-33d9089732e7" providerId="ADAL" clId="{403CD443-E91A-46E8-AB30-E0CEB57CEF69}"/>
    <pc:docChg chg="modSld">
      <pc:chgData name="Daniel Schwarz" userId="5bb35bb8-905a-4742-88d9-33d9089732e7" providerId="ADAL" clId="{403CD443-E91A-46E8-AB30-E0CEB57CEF69}" dt="2020-10-22T19:17:34.621" v="39" actId="20577"/>
      <pc:docMkLst>
        <pc:docMk/>
      </pc:docMkLst>
      <pc:sldChg chg="modSp mod">
        <pc:chgData name="Daniel Schwarz" userId="5bb35bb8-905a-4742-88d9-33d9089732e7" providerId="ADAL" clId="{403CD443-E91A-46E8-AB30-E0CEB57CEF69}" dt="2020-10-22T19:17:34.621" v="39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403CD443-E91A-46E8-AB30-E0CEB57CEF69}" dt="2020-10-22T19:17:29.905" v="38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403CD443-E91A-46E8-AB30-E0CEB57CEF69}" dt="2020-10-22T19:17:34.621" v="39" actId="20577"/>
          <ac:spMkLst>
            <pc:docMk/>
            <pc:sldMk cId="4073586220" sldId="256"/>
            <ac:spMk id="3" creationId="{A705490D-FDBC-4842-87D1-73577E6541F1}"/>
          </ac:spMkLst>
        </pc:spChg>
      </pc:sldChg>
    </pc:docChg>
  </pc:docChgLst>
  <pc:docChgLst>
    <pc:chgData name="Daniel Schwarz" userId="5bb35bb8-905a-4742-88d9-33d9089732e7" providerId="ADAL" clId="{EC95B075-BD0E-4912-8D7C-921EE2A52CBA}"/>
    <pc:docChg chg="undo redo custSel addSld delSld modSld sldOrd">
      <pc:chgData name="Daniel Schwarz" userId="5bb35bb8-905a-4742-88d9-33d9089732e7" providerId="ADAL" clId="{EC95B075-BD0E-4912-8D7C-921EE2A52CBA}" dt="2023-04-20T20:13:05.948" v="5661" actId="20577"/>
      <pc:docMkLst>
        <pc:docMk/>
      </pc:docMkLst>
      <pc:sldChg chg="modSp mod">
        <pc:chgData name="Daniel Schwarz" userId="5bb35bb8-905a-4742-88d9-33d9089732e7" providerId="ADAL" clId="{EC95B075-BD0E-4912-8D7C-921EE2A52CBA}" dt="2022-11-06T16:20:05.446" v="5281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EC95B075-BD0E-4912-8D7C-921EE2A52CBA}" dt="2022-11-06T16:20:05.446" v="5281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add modAnim">
        <pc:chgData name="Daniel Schwarz" userId="5bb35bb8-905a-4742-88d9-33d9089732e7" providerId="ADAL" clId="{EC95B075-BD0E-4912-8D7C-921EE2A52CBA}" dt="2022-04-03T20:26:08.490" v="4875"/>
        <pc:sldMkLst>
          <pc:docMk/>
          <pc:sldMk cId="3756812701" sldId="294"/>
        </pc:sldMkLst>
      </pc:sldChg>
      <pc:sldChg chg="add modAnim">
        <pc:chgData name="Daniel Schwarz" userId="5bb35bb8-905a-4742-88d9-33d9089732e7" providerId="ADAL" clId="{EC95B075-BD0E-4912-8D7C-921EE2A52CBA}" dt="2022-04-03T19:57:11.888" v="4545"/>
        <pc:sldMkLst>
          <pc:docMk/>
          <pc:sldMk cId="2300856582" sldId="295"/>
        </pc:sldMkLst>
      </pc:sldChg>
      <pc:sldChg chg="modSp mod modAnim">
        <pc:chgData name="Daniel Schwarz" userId="5bb35bb8-905a-4742-88d9-33d9089732e7" providerId="ADAL" clId="{EC95B075-BD0E-4912-8D7C-921EE2A52CBA}" dt="2022-11-10T11:28:01.032" v="5330" actId="20577"/>
        <pc:sldMkLst>
          <pc:docMk/>
          <pc:sldMk cId="1334360895" sldId="386"/>
        </pc:sldMkLst>
        <pc:spChg chg="mod">
          <ac:chgData name="Daniel Schwarz" userId="5bb35bb8-905a-4742-88d9-33d9089732e7" providerId="ADAL" clId="{EC95B075-BD0E-4912-8D7C-921EE2A52CBA}" dt="2022-11-10T11:28:01.032" v="5330" actId="20577"/>
          <ac:spMkLst>
            <pc:docMk/>
            <pc:sldMk cId="1334360895" sldId="386"/>
            <ac:spMk id="3" creationId="{B8CE49D1-00A0-443D-BE62-56F93D3B93CF}"/>
          </ac:spMkLst>
        </pc:spChg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257545955" sldId="388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215742284" sldId="389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814861122" sldId="390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936070085" sldId="391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3528856521" sldId="392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332511632" sldId="393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4090031521" sldId="394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18003791" sldId="395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917638796" sldId="396"/>
        </pc:sldMkLst>
      </pc:sldChg>
      <pc:sldChg chg="modSp 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648658250" sldId="438"/>
        </pc:sldMkLst>
        <pc:graphicFrameChg chg="mod">
          <ac:chgData name="Daniel Schwarz" userId="5bb35bb8-905a-4742-88d9-33d9089732e7" providerId="ADAL" clId="{EC95B075-BD0E-4912-8D7C-921EE2A52CBA}" dt="2022-04-02T10:05:47.853" v="2989"/>
          <ac:graphicFrameMkLst>
            <pc:docMk/>
            <pc:sldMk cId="2648658250" sldId="438"/>
            <ac:graphicFrameMk id="5" creationId="{A69A059B-B37F-41C3-8C58-3F944E58EF29}"/>
          </ac:graphicFrameMkLst>
        </pc:graphicFrameChg>
      </pc:sldChg>
      <pc:sldChg chg="modSp add">
        <pc:chgData name="Daniel Schwarz" userId="5bb35bb8-905a-4742-88d9-33d9089732e7" providerId="ADAL" clId="{EC95B075-BD0E-4912-8D7C-921EE2A52CBA}" dt="2023-04-10T14:40:05.165" v="5576"/>
        <pc:sldMkLst>
          <pc:docMk/>
          <pc:sldMk cId="2750932313" sldId="438"/>
        </pc:sldMkLst>
        <pc:graphicFrameChg chg="mod">
          <ac:chgData name="Daniel Schwarz" userId="5bb35bb8-905a-4742-88d9-33d9089732e7" providerId="ADAL" clId="{EC95B075-BD0E-4912-8D7C-921EE2A52CBA}" dt="2023-04-10T14:40:05.165" v="5576"/>
          <ac:graphicFrameMkLst>
            <pc:docMk/>
            <pc:sldMk cId="2750932313" sldId="438"/>
            <ac:graphicFrameMk id="5" creationId="{A69A059B-B37F-41C3-8C58-3F944E58EF29}"/>
          </ac:graphicFrameMkLst>
        </pc:graphicFrameChg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798615726" sldId="474"/>
        </pc:sldMkLst>
      </pc:sldChg>
      <pc:sldChg chg="modSp add modAnim">
        <pc:chgData name="Daniel Schwarz" userId="5bb35bb8-905a-4742-88d9-33d9089732e7" providerId="ADAL" clId="{EC95B075-BD0E-4912-8D7C-921EE2A52CBA}" dt="2022-04-03T19:59:35.924" v="4570" actId="20577"/>
        <pc:sldMkLst>
          <pc:docMk/>
          <pc:sldMk cId="3335076740" sldId="474"/>
        </pc:sldMkLst>
        <pc:spChg chg="mod">
          <ac:chgData name="Daniel Schwarz" userId="5bb35bb8-905a-4742-88d9-33d9089732e7" providerId="ADAL" clId="{EC95B075-BD0E-4912-8D7C-921EE2A52CBA}" dt="2022-04-03T19:59:35.924" v="4570" actId="20577"/>
          <ac:spMkLst>
            <pc:docMk/>
            <pc:sldMk cId="3335076740" sldId="474"/>
            <ac:spMk id="3" creationId="{024113EF-BA80-40E5-9E7A-2395F606762A}"/>
          </ac:spMkLst>
        </pc:spChg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3818059365" sldId="475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799658313" sldId="476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4054392144" sldId="477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2147508533" sldId="478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4261749646" sldId="479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2593323868" sldId="480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816910475" sldId="481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3934678168" sldId="482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642351906" sldId="483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3213717780" sldId="485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1216584569" sldId="486"/>
        </pc:sldMkLst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2712381867" sldId="486"/>
        </pc:sldMkLst>
      </pc:sldChg>
      <pc:sldChg chg="modSp">
        <pc:chgData name="Daniel Schwarz" userId="5bb35bb8-905a-4742-88d9-33d9089732e7" providerId="ADAL" clId="{EC95B075-BD0E-4912-8D7C-921EE2A52CBA}" dt="2022-04-02T09:41:59.057" v="2962"/>
        <pc:sldMkLst>
          <pc:docMk/>
          <pc:sldMk cId="1692947427" sldId="488"/>
        </pc:sldMkLst>
        <pc:graphicFrameChg chg="mod">
          <ac:chgData name="Daniel Schwarz" userId="5bb35bb8-905a-4742-88d9-33d9089732e7" providerId="ADAL" clId="{EC95B075-BD0E-4912-8D7C-921EE2A52CBA}" dt="2022-04-02T09:41:59.057" v="2962"/>
          <ac:graphicFrameMkLst>
            <pc:docMk/>
            <pc:sldMk cId="1692947427" sldId="488"/>
            <ac:graphicFrameMk id="5" creationId="{A69A059B-B37F-41C3-8C58-3F944E58EF29}"/>
          </ac:graphicFrameMkLst>
        </pc:graphicFrameChg>
      </pc:sldChg>
      <pc:sldChg chg="modSp add">
        <pc:chgData name="Daniel Schwarz" userId="5bb35bb8-905a-4742-88d9-33d9089732e7" providerId="ADAL" clId="{EC95B075-BD0E-4912-8D7C-921EE2A52CBA}" dt="2023-04-10T14:39:58.004" v="5575"/>
        <pc:sldMkLst>
          <pc:docMk/>
          <pc:sldMk cId="2056446987" sldId="490"/>
        </pc:sldMkLst>
        <pc:graphicFrameChg chg="mod">
          <ac:chgData name="Daniel Schwarz" userId="5bb35bb8-905a-4742-88d9-33d9089732e7" providerId="ADAL" clId="{EC95B075-BD0E-4912-8D7C-921EE2A52CBA}" dt="2023-04-10T14:39:58.004" v="5575"/>
          <ac:graphicFrameMkLst>
            <pc:docMk/>
            <pc:sldMk cId="2056446987" sldId="490"/>
            <ac:graphicFrameMk id="5" creationId="{A69A059B-B37F-41C3-8C58-3F944E58EF29}"/>
          </ac:graphicFrameMkLst>
        </pc:graphicFrameChg>
      </pc:sldChg>
      <pc:sldChg chg="modSp 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124307334" sldId="490"/>
        </pc:sldMkLst>
        <pc:graphicFrameChg chg="mod">
          <ac:chgData name="Daniel Schwarz" userId="5bb35bb8-905a-4742-88d9-33d9089732e7" providerId="ADAL" clId="{EC95B075-BD0E-4912-8D7C-921EE2A52CBA}" dt="2022-04-02T10:05:42.390" v="2987"/>
          <ac:graphicFrameMkLst>
            <pc:docMk/>
            <pc:sldMk cId="2124307334" sldId="490"/>
            <ac:graphicFrameMk id="5" creationId="{A69A059B-B37F-41C3-8C58-3F944E58EF29}"/>
          </ac:graphicFrameMkLst>
        </pc:graphicFrameChg>
      </pc:sldChg>
      <pc:sldChg chg="modSp add">
        <pc:chgData name="Daniel Schwarz" userId="5bb35bb8-905a-4742-88d9-33d9089732e7" providerId="ADAL" clId="{EC95B075-BD0E-4912-8D7C-921EE2A52CBA}" dt="2023-04-10T14:41:57.842" v="5578"/>
        <pc:sldMkLst>
          <pc:docMk/>
          <pc:sldMk cId="1393107122" sldId="491"/>
        </pc:sldMkLst>
        <pc:graphicFrameChg chg="mod">
          <ac:chgData name="Daniel Schwarz" userId="5bb35bb8-905a-4742-88d9-33d9089732e7" providerId="ADAL" clId="{EC95B075-BD0E-4912-8D7C-921EE2A52CBA}" dt="2023-04-10T14:41:57.842" v="5578"/>
          <ac:graphicFrameMkLst>
            <pc:docMk/>
            <pc:sldMk cId="1393107122" sldId="491"/>
            <ac:graphicFrameMk id="5" creationId="{A69A059B-B37F-41C3-8C58-3F944E58EF29}"/>
          </ac:graphicFrameMkLst>
        </pc:graphicFrameChg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373034442" sldId="491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457368845" sldId="492"/>
        </pc:sldMkLst>
      </pc:sldChg>
      <pc:sldChg chg="modSp add mod">
        <pc:chgData name="Daniel Schwarz" userId="5bb35bb8-905a-4742-88d9-33d9089732e7" providerId="ADAL" clId="{EC95B075-BD0E-4912-8D7C-921EE2A52CBA}" dt="2023-04-10T14:39:48.527" v="5574" actId="20577"/>
        <pc:sldMkLst>
          <pc:docMk/>
          <pc:sldMk cId="3994217291" sldId="492"/>
        </pc:sldMkLst>
        <pc:graphicFrameChg chg="mod modGraphic">
          <ac:chgData name="Daniel Schwarz" userId="5bb35bb8-905a-4742-88d9-33d9089732e7" providerId="ADAL" clId="{EC95B075-BD0E-4912-8D7C-921EE2A52CBA}" dt="2023-04-10T14:39:48.527" v="5574" actId="20577"/>
          <ac:graphicFrameMkLst>
            <pc:docMk/>
            <pc:sldMk cId="3994217291" sldId="49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3-04-10T14:41:46.908" v="5577"/>
        <pc:sldMkLst>
          <pc:docMk/>
          <pc:sldMk cId="1622414450" sldId="493"/>
        </pc:sldMkLst>
        <pc:graphicFrameChg chg="mod modGraphic">
          <ac:chgData name="Daniel Schwarz" userId="5bb35bb8-905a-4742-88d9-33d9089732e7" providerId="ADAL" clId="{EC95B075-BD0E-4912-8D7C-921EE2A52CBA}" dt="2023-04-10T14:41:46.908" v="5577"/>
          <ac:graphicFrameMkLst>
            <pc:docMk/>
            <pc:sldMk cId="1622414450" sldId="493"/>
            <ac:graphicFrameMk id="5" creationId="{A69A059B-B37F-41C3-8C58-3F944E58EF29}"/>
          </ac:graphicFrameMkLst>
        </pc:graphicFrameChg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1983003986" sldId="493"/>
        </pc:sldMkLst>
      </pc:sldChg>
      <pc:sldChg chg="modSp add">
        <pc:chgData name="Daniel Schwarz" userId="5bb35bb8-905a-4742-88d9-33d9089732e7" providerId="ADAL" clId="{EC95B075-BD0E-4912-8D7C-921EE2A52CBA}" dt="2023-04-10T14:39:38.311" v="5572"/>
        <pc:sldMkLst>
          <pc:docMk/>
          <pc:sldMk cId="1161431597" sldId="494"/>
        </pc:sldMkLst>
        <pc:graphicFrameChg chg="mod">
          <ac:chgData name="Daniel Schwarz" userId="5bb35bb8-905a-4742-88d9-33d9089732e7" providerId="ADAL" clId="{EC95B075-BD0E-4912-8D7C-921EE2A52CBA}" dt="2023-04-10T14:39:38.311" v="5572"/>
          <ac:graphicFrameMkLst>
            <pc:docMk/>
            <pc:sldMk cId="1161431597" sldId="494"/>
            <ac:graphicFrameMk id="5" creationId="{A69A059B-B37F-41C3-8C58-3F944E58EF29}"/>
          </ac:graphicFrameMkLst>
        </pc:graphicFrameChg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3814772083" sldId="494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286181472" sldId="495"/>
        </pc:sldMkLst>
      </pc:sldChg>
      <pc:sldChg chg="modSp add">
        <pc:chgData name="Daniel Schwarz" userId="5bb35bb8-905a-4742-88d9-33d9089732e7" providerId="ADAL" clId="{EC95B075-BD0E-4912-8D7C-921EE2A52CBA}" dt="2023-04-10T14:39:25.124" v="5571"/>
        <pc:sldMkLst>
          <pc:docMk/>
          <pc:sldMk cId="3842007672" sldId="495"/>
        </pc:sldMkLst>
        <pc:graphicFrameChg chg="mod">
          <ac:chgData name="Daniel Schwarz" userId="5bb35bb8-905a-4742-88d9-33d9089732e7" providerId="ADAL" clId="{EC95B075-BD0E-4912-8D7C-921EE2A52CBA}" dt="2023-04-10T14:39:25.124" v="5571"/>
          <ac:graphicFrameMkLst>
            <pc:docMk/>
            <pc:sldMk cId="3842007672" sldId="495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1847697777" sldId="496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3862691043" sldId="496"/>
        </pc:sldMkLst>
      </pc:sldChg>
      <pc:sldChg chg="modSp">
        <pc:chgData name="Daniel Schwarz" userId="5bb35bb8-905a-4742-88d9-33d9089732e7" providerId="ADAL" clId="{EC95B075-BD0E-4912-8D7C-921EE2A52CBA}" dt="2022-04-02T09:42:34.606" v="2967"/>
        <pc:sldMkLst>
          <pc:docMk/>
          <pc:sldMk cId="39789666" sldId="497"/>
        </pc:sldMkLst>
        <pc:graphicFrameChg chg="mod">
          <ac:chgData name="Daniel Schwarz" userId="5bb35bb8-905a-4742-88d9-33d9089732e7" providerId="ADAL" clId="{EC95B075-BD0E-4912-8D7C-921EE2A52CBA}" dt="2022-04-02T09:42:34.606" v="2967"/>
          <ac:graphicFrameMkLst>
            <pc:docMk/>
            <pc:sldMk cId="39789666" sldId="497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2:42.042" v="2969"/>
        <pc:sldMkLst>
          <pc:docMk/>
          <pc:sldMk cId="695429897" sldId="498"/>
        </pc:sldMkLst>
        <pc:graphicFrameChg chg="mod">
          <ac:chgData name="Daniel Schwarz" userId="5bb35bb8-905a-4742-88d9-33d9089732e7" providerId="ADAL" clId="{EC95B075-BD0E-4912-8D7C-921EE2A52CBA}" dt="2022-04-02T09:42:42.042" v="2969"/>
          <ac:graphicFrameMkLst>
            <pc:docMk/>
            <pc:sldMk cId="695429897" sldId="498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2:49.143" v="2971"/>
        <pc:sldMkLst>
          <pc:docMk/>
          <pc:sldMk cId="853505256" sldId="499"/>
        </pc:sldMkLst>
        <pc:graphicFrameChg chg="mod">
          <ac:chgData name="Daniel Schwarz" userId="5bb35bb8-905a-4742-88d9-33d9089732e7" providerId="ADAL" clId="{EC95B075-BD0E-4912-8D7C-921EE2A52CBA}" dt="2022-04-02T09:42:49.143" v="2971"/>
          <ac:graphicFrameMkLst>
            <pc:docMk/>
            <pc:sldMk cId="853505256" sldId="499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2:53.949" v="2973"/>
        <pc:sldMkLst>
          <pc:docMk/>
          <pc:sldMk cId="2354883174" sldId="500"/>
        </pc:sldMkLst>
        <pc:graphicFrameChg chg="mod">
          <ac:chgData name="Daniel Schwarz" userId="5bb35bb8-905a-4742-88d9-33d9089732e7" providerId="ADAL" clId="{EC95B075-BD0E-4912-8D7C-921EE2A52CBA}" dt="2022-04-02T09:42:53.949" v="2973"/>
          <ac:graphicFrameMkLst>
            <pc:docMk/>
            <pc:sldMk cId="2354883174" sldId="500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2:59.647" v="2975"/>
        <pc:sldMkLst>
          <pc:docMk/>
          <pc:sldMk cId="1361363400" sldId="501"/>
        </pc:sldMkLst>
        <pc:graphicFrameChg chg="mod">
          <ac:chgData name="Daniel Schwarz" userId="5bb35bb8-905a-4742-88d9-33d9089732e7" providerId="ADAL" clId="{EC95B075-BD0E-4912-8D7C-921EE2A52CBA}" dt="2022-04-02T09:42:59.647" v="2975"/>
          <ac:graphicFrameMkLst>
            <pc:docMk/>
            <pc:sldMk cId="1361363400" sldId="501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3:05.597" v="2977"/>
        <pc:sldMkLst>
          <pc:docMk/>
          <pc:sldMk cId="848318950" sldId="502"/>
        </pc:sldMkLst>
        <pc:graphicFrameChg chg="mod">
          <ac:chgData name="Daniel Schwarz" userId="5bb35bb8-905a-4742-88d9-33d9089732e7" providerId="ADAL" clId="{EC95B075-BD0E-4912-8D7C-921EE2A52CBA}" dt="2022-04-02T09:43:05.597" v="2977"/>
          <ac:graphicFrameMkLst>
            <pc:docMk/>
            <pc:sldMk cId="848318950" sldId="502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3:10.989" v="2979"/>
        <pc:sldMkLst>
          <pc:docMk/>
          <pc:sldMk cId="508087035" sldId="503"/>
        </pc:sldMkLst>
        <pc:graphicFrameChg chg="mod">
          <ac:chgData name="Daniel Schwarz" userId="5bb35bb8-905a-4742-88d9-33d9089732e7" providerId="ADAL" clId="{EC95B075-BD0E-4912-8D7C-921EE2A52CBA}" dt="2022-04-02T09:43:10.989" v="2979"/>
          <ac:graphicFrameMkLst>
            <pc:docMk/>
            <pc:sldMk cId="508087035" sldId="503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3:16.526" v="2981"/>
        <pc:sldMkLst>
          <pc:docMk/>
          <pc:sldMk cId="1021048141" sldId="504"/>
        </pc:sldMkLst>
        <pc:graphicFrameChg chg="mod">
          <ac:chgData name="Daniel Schwarz" userId="5bb35bb8-905a-4742-88d9-33d9089732e7" providerId="ADAL" clId="{EC95B075-BD0E-4912-8D7C-921EE2A52CBA}" dt="2022-04-02T09:43:16.526" v="2981"/>
          <ac:graphicFrameMkLst>
            <pc:docMk/>
            <pc:sldMk cId="1021048141" sldId="504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3:22.882" v="2983"/>
        <pc:sldMkLst>
          <pc:docMk/>
          <pc:sldMk cId="4172277954" sldId="505"/>
        </pc:sldMkLst>
        <pc:graphicFrameChg chg="mod">
          <ac:chgData name="Daniel Schwarz" userId="5bb35bb8-905a-4742-88d9-33d9089732e7" providerId="ADAL" clId="{EC95B075-BD0E-4912-8D7C-921EE2A52CBA}" dt="2022-04-02T09:43:22.882" v="2983"/>
          <ac:graphicFrameMkLst>
            <pc:docMk/>
            <pc:sldMk cId="4172277954" sldId="505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3:29.062" v="2985"/>
        <pc:sldMkLst>
          <pc:docMk/>
          <pc:sldMk cId="137143432" sldId="506"/>
        </pc:sldMkLst>
        <pc:graphicFrameChg chg="mod">
          <ac:chgData name="Daniel Schwarz" userId="5bb35bb8-905a-4742-88d9-33d9089732e7" providerId="ADAL" clId="{EC95B075-BD0E-4912-8D7C-921EE2A52CBA}" dt="2022-04-02T09:43:29.062" v="2985"/>
          <ac:graphicFrameMkLst>
            <pc:docMk/>
            <pc:sldMk cId="137143432" sldId="506"/>
            <ac:graphicFrameMk id="5" creationId="{A69A059B-B37F-41C3-8C58-3F944E58EF29}"/>
          </ac:graphicFrameMkLst>
        </pc:graphicFrameChg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1055291117" sldId="507"/>
        </pc:sldMkLst>
      </pc:sldChg>
      <pc:sldChg chg="modSp add mod">
        <pc:chgData name="Daniel Schwarz" userId="5bb35bb8-905a-4742-88d9-33d9089732e7" providerId="ADAL" clId="{EC95B075-BD0E-4912-8D7C-921EE2A52CBA}" dt="2023-04-10T14:39:06.469" v="5570" actId="20577"/>
        <pc:sldMkLst>
          <pc:docMk/>
          <pc:sldMk cId="3647588741" sldId="507"/>
        </pc:sldMkLst>
        <pc:graphicFrameChg chg="mod modGraphic">
          <ac:chgData name="Daniel Schwarz" userId="5bb35bb8-905a-4742-88d9-33d9089732e7" providerId="ADAL" clId="{EC95B075-BD0E-4912-8D7C-921EE2A52CBA}" dt="2023-04-10T14:39:06.469" v="5570" actId="20577"/>
          <ac:graphicFrameMkLst>
            <pc:docMk/>
            <pc:sldMk cId="3647588741" sldId="507"/>
            <ac:graphicFrameMk id="5" creationId="{A69A059B-B37F-41C3-8C58-3F944E58EF29}"/>
          </ac:graphicFrameMkLst>
        </pc:graphicFrameChg>
      </pc:sldChg>
      <pc:sldChg chg="addSp delSp modSp new mod ord">
        <pc:chgData name="Daniel Schwarz" userId="5bb35bb8-905a-4742-88d9-33d9089732e7" providerId="ADAL" clId="{EC95B075-BD0E-4912-8D7C-921EE2A52CBA}" dt="2022-03-29T19:49:04.781" v="910" actId="478"/>
        <pc:sldMkLst>
          <pc:docMk/>
          <pc:sldMk cId="4015155765" sldId="508"/>
        </pc:sldMkLst>
        <pc:spChg chg="del mod">
          <ac:chgData name="Daniel Schwarz" userId="5bb35bb8-905a-4742-88d9-33d9089732e7" providerId="ADAL" clId="{EC95B075-BD0E-4912-8D7C-921EE2A52CBA}" dt="2022-03-29T19:49:00.999" v="909" actId="478"/>
          <ac:spMkLst>
            <pc:docMk/>
            <pc:sldMk cId="4015155765" sldId="508"/>
            <ac:spMk id="2" creationId="{7579F09A-9D73-4047-92A2-E6E905AD139B}"/>
          </ac:spMkLst>
        </pc:spChg>
        <pc:spChg chg="del mod">
          <ac:chgData name="Daniel Schwarz" userId="5bb35bb8-905a-4742-88d9-33d9089732e7" providerId="ADAL" clId="{EC95B075-BD0E-4912-8D7C-921EE2A52CBA}" dt="2022-03-29T18:52:52.566" v="87" actId="478"/>
          <ac:spMkLst>
            <pc:docMk/>
            <pc:sldMk cId="4015155765" sldId="508"/>
            <ac:spMk id="3" creationId="{6EE6F43B-44CE-421D-B74F-200E55A49C49}"/>
          </ac:spMkLst>
        </pc:spChg>
        <pc:spChg chg="add del mod">
          <ac:chgData name="Daniel Schwarz" userId="5bb35bb8-905a-4742-88d9-33d9089732e7" providerId="ADAL" clId="{EC95B075-BD0E-4912-8D7C-921EE2A52CBA}" dt="2022-03-29T18:52:54.990" v="89" actId="478"/>
          <ac:spMkLst>
            <pc:docMk/>
            <pc:sldMk cId="4015155765" sldId="508"/>
            <ac:spMk id="5" creationId="{B83DFC90-EA6D-44EE-AD47-AA9B4333FF34}"/>
          </ac:spMkLst>
        </pc:spChg>
        <pc:spChg chg="add mod">
          <ac:chgData name="Daniel Schwarz" userId="5bb35bb8-905a-4742-88d9-33d9089732e7" providerId="ADAL" clId="{EC95B075-BD0E-4912-8D7C-921EE2A52CBA}" dt="2022-03-29T18:53:12.400" v="130" actId="20577"/>
          <ac:spMkLst>
            <pc:docMk/>
            <pc:sldMk cId="4015155765" sldId="508"/>
            <ac:spMk id="6" creationId="{F4638448-3C77-4731-B82A-7D693F319FD7}"/>
          </ac:spMkLst>
        </pc:spChg>
        <pc:spChg chg="add del mod">
          <ac:chgData name="Daniel Schwarz" userId="5bb35bb8-905a-4742-88d9-33d9089732e7" providerId="ADAL" clId="{EC95B075-BD0E-4912-8D7C-921EE2A52CBA}" dt="2022-03-29T19:49:04.781" v="910" actId="478"/>
          <ac:spMkLst>
            <pc:docMk/>
            <pc:sldMk cId="4015155765" sldId="508"/>
            <ac:spMk id="8" creationId="{5B2FAA65-45FA-4938-8B1E-EB082D9769FC}"/>
          </ac:spMkLst>
        </pc:spChg>
      </pc:sldChg>
      <pc:sldChg chg="addSp delSp modSp new mod modClrScheme delAnim modAnim chgLayout">
        <pc:chgData name="Daniel Schwarz" userId="5bb35bb8-905a-4742-88d9-33d9089732e7" providerId="ADAL" clId="{EC95B075-BD0E-4912-8D7C-921EE2A52CBA}" dt="2023-04-20T19:52:19.729" v="5608"/>
        <pc:sldMkLst>
          <pc:docMk/>
          <pc:sldMk cId="700414532" sldId="509"/>
        </pc:sldMkLst>
        <pc:spChg chg="del">
          <ac:chgData name="Daniel Schwarz" userId="5bb35bb8-905a-4742-88d9-33d9089732e7" providerId="ADAL" clId="{EC95B075-BD0E-4912-8D7C-921EE2A52CBA}" dt="2022-03-29T19:04:03.981" v="134" actId="700"/>
          <ac:spMkLst>
            <pc:docMk/>
            <pc:sldMk cId="700414532" sldId="509"/>
            <ac:spMk id="2" creationId="{21CFA6E9-0A54-4DB0-9D2F-FD33381D50FC}"/>
          </ac:spMkLst>
        </pc:spChg>
        <pc:spChg chg="del">
          <ac:chgData name="Daniel Schwarz" userId="5bb35bb8-905a-4742-88d9-33d9089732e7" providerId="ADAL" clId="{EC95B075-BD0E-4912-8D7C-921EE2A52CBA}" dt="2022-03-29T19:04:03.981" v="134" actId="700"/>
          <ac:spMkLst>
            <pc:docMk/>
            <pc:sldMk cId="700414532" sldId="509"/>
            <ac:spMk id="3" creationId="{8CE058CB-463F-4394-B959-64E3745B949D}"/>
          </ac:spMkLst>
        </pc:spChg>
        <pc:spChg chg="add mod">
          <ac:chgData name="Daniel Schwarz" userId="5bb35bb8-905a-4742-88d9-33d9089732e7" providerId="ADAL" clId="{EC95B075-BD0E-4912-8D7C-921EE2A52CBA}" dt="2023-04-20T19:51:16.146" v="5601" actId="255"/>
          <ac:spMkLst>
            <pc:docMk/>
            <pc:sldMk cId="700414532" sldId="509"/>
            <ac:spMk id="4" creationId="{12DA6DCD-43AB-4BA0-9159-BCEBFFE77379}"/>
          </ac:spMkLst>
        </pc:spChg>
        <pc:spChg chg="add del mod">
          <ac:chgData name="Daniel Schwarz" userId="5bb35bb8-905a-4742-88d9-33d9089732e7" providerId="ADAL" clId="{EC95B075-BD0E-4912-8D7C-921EE2A52CBA}" dt="2022-03-29T19:05:42.712" v="155" actId="478"/>
          <ac:spMkLst>
            <pc:docMk/>
            <pc:sldMk cId="700414532" sldId="509"/>
            <ac:spMk id="5" creationId="{44A5E112-8C55-4A27-832A-423B98C210E3}"/>
          </ac:spMkLst>
        </pc:spChg>
        <pc:spChg chg="add mod">
          <ac:chgData name="Daniel Schwarz" userId="5bb35bb8-905a-4742-88d9-33d9089732e7" providerId="ADAL" clId="{EC95B075-BD0E-4912-8D7C-921EE2A52CBA}" dt="2023-04-20T19:50:52.804" v="5598" actId="1076"/>
          <ac:spMkLst>
            <pc:docMk/>
            <pc:sldMk cId="700414532" sldId="509"/>
            <ac:spMk id="6" creationId="{3036B0C2-079A-4435-B900-ECB62E8E0313}"/>
          </ac:spMkLst>
        </pc:spChg>
        <pc:spChg chg="add mod">
          <ac:chgData name="Daniel Schwarz" userId="5bb35bb8-905a-4742-88d9-33d9089732e7" providerId="ADAL" clId="{EC95B075-BD0E-4912-8D7C-921EE2A52CBA}" dt="2023-04-20T19:50:50.045" v="5597" actId="1076"/>
          <ac:spMkLst>
            <pc:docMk/>
            <pc:sldMk cId="700414532" sldId="509"/>
            <ac:spMk id="7" creationId="{0FF7948F-B477-417F-8B8B-F59A91BC3053}"/>
          </ac:spMkLst>
        </pc:spChg>
      </pc:sldChg>
      <pc:sldChg chg="new del">
        <pc:chgData name="Daniel Schwarz" userId="5bb35bb8-905a-4742-88d9-33d9089732e7" providerId="ADAL" clId="{EC95B075-BD0E-4912-8D7C-921EE2A52CBA}" dt="2022-03-29T19:49:31.532" v="914" actId="47"/>
        <pc:sldMkLst>
          <pc:docMk/>
          <pc:sldMk cId="580933431" sldId="510"/>
        </pc:sldMkLst>
      </pc:sldChg>
      <pc:sldChg chg="addSp delSp modSp new mod modAnim modNotesTx">
        <pc:chgData name="Daniel Schwarz" userId="5bb35bb8-905a-4742-88d9-33d9089732e7" providerId="ADAL" clId="{EC95B075-BD0E-4912-8D7C-921EE2A52CBA}" dt="2022-04-22T15:53:24.378" v="5226" actId="20577"/>
        <pc:sldMkLst>
          <pc:docMk/>
          <pc:sldMk cId="763010407" sldId="511"/>
        </pc:sldMkLst>
        <pc:spChg chg="mod">
          <ac:chgData name="Daniel Schwarz" userId="5bb35bb8-905a-4742-88d9-33d9089732e7" providerId="ADAL" clId="{EC95B075-BD0E-4912-8D7C-921EE2A52CBA}" dt="2022-03-29T19:20:24.733" v="260" actId="20577"/>
          <ac:spMkLst>
            <pc:docMk/>
            <pc:sldMk cId="763010407" sldId="511"/>
            <ac:spMk id="2" creationId="{C5C7C623-FA5F-46E2-82F9-21DB01992C55}"/>
          </ac:spMkLst>
        </pc:spChg>
        <pc:spChg chg="del">
          <ac:chgData name="Daniel Schwarz" userId="5bb35bb8-905a-4742-88d9-33d9089732e7" providerId="ADAL" clId="{EC95B075-BD0E-4912-8D7C-921EE2A52CBA}" dt="2022-03-29T19:20:43.514" v="261" actId="3680"/>
          <ac:spMkLst>
            <pc:docMk/>
            <pc:sldMk cId="763010407" sldId="511"/>
            <ac:spMk id="3" creationId="{516212C9-18BE-4CBF-B615-CD0CACD6D95C}"/>
          </ac:spMkLst>
        </pc:spChg>
        <pc:graphicFrameChg chg="add mod ord modGraphic">
          <ac:chgData name="Daniel Schwarz" userId="5bb35bb8-905a-4742-88d9-33d9089732e7" providerId="ADAL" clId="{EC95B075-BD0E-4912-8D7C-921EE2A52CBA}" dt="2022-04-22T15:53:24.378" v="5226" actId="20577"/>
          <ac:graphicFrameMkLst>
            <pc:docMk/>
            <pc:sldMk cId="763010407" sldId="511"/>
            <ac:graphicFrameMk id="4" creationId="{F9614C80-1FCA-451C-B694-9FBF6D41E8AA}"/>
          </ac:graphicFrameMkLst>
        </pc:graphicFrameChg>
      </pc:sldChg>
      <pc:sldChg chg="modSp new mod ord modAnim modNotesTx">
        <pc:chgData name="Daniel Schwarz" userId="5bb35bb8-905a-4742-88d9-33d9089732e7" providerId="ADAL" clId="{EC95B075-BD0E-4912-8D7C-921EE2A52CBA}" dt="2022-04-04T18:38:56.375" v="4937"/>
        <pc:sldMkLst>
          <pc:docMk/>
          <pc:sldMk cId="1633290535" sldId="512"/>
        </pc:sldMkLst>
        <pc:spChg chg="mod">
          <ac:chgData name="Daniel Schwarz" userId="5bb35bb8-905a-4742-88d9-33d9089732e7" providerId="ADAL" clId="{EC95B075-BD0E-4912-8D7C-921EE2A52CBA}" dt="2022-03-29T19:59:15.781" v="1034" actId="20577"/>
          <ac:spMkLst>
            <pc:docMk/>
            <pc:sldMk cId="1633290535" sldId="512"/>
            <ac:spMk id="2" creationId="{586E0722-10CE-4F5D-BDA0-745E6D5EBE72}"/>
          </ac:spMkLst>
        </pc:spChg>
        <pc:spChg chg="mod">
          <ac:chgData name="Daniel Schwarz" userId="5bb35bb8-905a-4742-88d9-33d9089732e7" providerId="ADAL" clId="{EC95B075-BD0E-4912-8D7C-921EE2A52CBA}" dt="2022-04-03T19:38:48.087" v="3730" actId="27636"/>
          <ac:spMkLst>
            <pc:docMk/>
            <pc:sldMk cId="1633290535" sldId="512"/>
            <ac:spMk id="3" creationId="{E7464807-ABA0-417B-8F6D-C02FBD7E671E}"/>
          </ac:spMkLst>
        </pc:spChg>
      </pc:sldChg>
      <pc:sldChg chg="addSp modSp new mod">
        <pc:chgData name="Daniel Schwarz" userId="5bb35bb8-905a-4742-88d9-33d9089732e7" providerId="ADAL" clId="{EC95B075-BD0E-4912-8D7C-921EE2A52CBA}" dt="2022-03-29T19:50:35.322" v="951" actId="20577"/>
        <pc:sldMkLst>
          <pc:docMk/>
          <pc:sldMk cId="2686327659" sldId="513"/>
        </pc:sldMkLst>
        <pc:spChg chg="add mod">
          <ac:chgData name="Daniel Schwarz" userId="5bb35bb8-905a-4742-88d9-33d9089732e7" providerId="ADAL" clId="{EC95B075-BD0E-4912-8D7C-921EE2A52CBA}" dt="2022-03-29T19:50:35.322" v="951" actId="20577"/>
          <ac:spMkLst>
            <pc:docMk/>
            <pc:sldMk cId="2686327659" sldId="513"/>
            <ac:spMk id="2" creationId="{E2196171-C748-439A-98F3-76F67BDC76BA}"/>
          </ac:spMkLst>
        </pc:spChg>
      </pc:sldChg>
      <pc:sldChg chg="addSp delSp modSp add mod modAnim">
        <pc:chgData name="Daniel Schwarz" userId="5bb35bb8-905a-4742-88d9-33d9089732e7" providerId="ADAL" clId="{EC95B075-BD0E-4912-8D7C-921EE2A52CBA}" dt="2022-04-03T19:39:16.941" v="3733"/>
        <pc:sldMkLst>
          <pc:docMk/>
          <pc:sldMk cId="735619953" sldId="514"/>
        </pc:sldMkLst>
        <pc:spChg chg="add del mod">
          <ac:chgData name="Daniel Schwarz" userId="5bb35bb8-905a-4742-88d9-33d9089732e7" providerId="ADAL" clId="{EC95B075-BD0E-4912-8D7C-921EE2A52CBA}" dt="2022-03-29T20:09:24.096" v="1091"/>
          <ac:spMkLst>
            <pc:docMk/>
            <pc:sldMk cId="735619953" sldId="514"/>
            <ac:spMk id="3" creationId="{01E7F371-117B-4C6B-A4FC-4BFCA887E1A0}"/>
          </ac:spMkLst>
        </pc:spChg>
        <pc:spChg chg="mod">
          <ac:chgData name="Daniel Schwarz" userId="5bb35bb8-905a-4742-88d9-33d9089732e7" providerId="ADAL" clId="{EC95B075-BD0E-4912-8D7C-921EE2A52CBA}" dt="2022-03-29T20:09:24.684" v="1092" actId="1076"/>
          <ac:spMkLst>
            <pc:docMk/>
            <pc:sldMk cId="735619953" sldId="514"/>
            <ac:spMk id="6" creationId="{F4638448-3C77-4731-B82A-7D693F319FD7}"/>
          </ac:spMkLst>
        </pc:spChg>
      </pc:sldChg>
      <pc:sldChg chg="addSp delSp modSp new mod modClrScheme modAnim chgLayout">
        <pc:chgData name="Daniel Schwarz" userId="5bb35bb8-905a-4742-88d9-33d9089732e7" providerId="ADAL" clId="{EC95B075-BD0E-4912-8D7C-921EE2A52CBA}" dt="2022-04-03T19:40:30.335" v="3777" actId="1036"/>
        <pc:sldMkLst>
          <pc:docMk/>
          <pc:sldMk cId="1396507183" sldId="515"/>
        </pc:sldMkLst>
        <pc:spChg chg="del mod ord">
          <ac:chgData name="Daniel Schwarz" userId="5bb35bb8-905a-4742-88d9-33d9089732e7" providerId="ADAL" clId="{EC95B075-BD0E-4912-8D7C-921EE2A52CBA}" dt="2022-03-29T20:03:42.569" v="1036" actId="700"/>
          <ac:spMkLst>
            <pc:docMk/>
            <pc:sldMk cId="1396507183" sldId="515"/>
            <ac:spMk id="2" creationId="{787AD9BD-9002-4E0E-B0B8-1FC20A95C926}"/>
          </ac:spMkLst>
        </pc:spChg>
        <pc:spChg chg="del">
          <ac:chgData name="Daniel Schwarz" userId="5bb35bb8-905a-4742-88d9-33d9089732e7" providerId="ADAL" clId="{EC95B075-BD0E-4912-8D7C-921EE2A52CBA}" dt="2022-03-29T20:03:42.569" v="1036" actId="700"/>
          <ac:spMkLst>
            <pc:docMk/>
            <pc:sldMk cId="1396507183" sldId="515"/>
            <ac:spMk id="3" creationId="{9122E747-069A-43E5-B608-B7B9BF0B37D8}"/>
          </ac:spMkLst>
        </pc:spChg>
        <pc:spChg chg="add mod ord">
          <ac:chgData name="Daniel Schwarz" userId="5bb35bb8-905a-4742-88d9-33d9089732e7" providerId="ADAL" clId="{EC95B075-BD0E-4912-8D7C-921EE2A52CBA}" dt="2022-04-03T19:40:20.727" v="3764" actId="20577"/>
          <ac:spMkLst>
            <pc:docMk/>
            <pc:sldMk cId="1396507183" sldId="515"/>
            <ac:spMk id="4" creationId="{4A77762B-81D6-4AE6-8462-57F8F36727C2}"/>
          </ac:spMkLst>
        </pc:spChg>
        <pc:spChg chg="add mod">
          <ac:chgData name="Daniel Schwarz" userId="5bb35bb8-905a-4742-88d9-33d9089732e7" providerId="ADAL" clId="{EC95B075-BD0E-4912-8D7C-921EE2A52CBA}" dt="2022-04-03T19:40:30.335" v="3777" actId="1036"/>
          <ac:spMkLst>
            <pc:docMk/>
            <pc:sldMk cId="1396507183" sldId="515"/>
            <ac:spMk id="6" creationId="{A0363076-526C-4701-A895-1774787AC4FA}"/>
          </ac:spMkLst>
        </pc:spChg>
        <pc:picChg chg="add mod">
          <ac:chgData name="Daniel Schwarz" userId="5bb35bb8-905a-4742-88d9-33d9089732e7" providerId="ADAL" clId="{EC95B075-BD0E-4912-8D7C-921EE2A52CBA}" dt="2022-04-03T19:40:30.335" v="3777" actId="1036"/>
          <ac:picMkLst>
            <pc:docMk/>
            <pc:sldMk cId="1396507183" sldId="515"/>
            <ac:picMk id="5" creationId="{C124C277-2A5A-49DA-979F-07EA3637226B}"/>
          </ac:picMkLst>
        </pc:picChg>
      </pc:sldChg>
      <pc:sldChg chg="addSp delSp modSp new mod modClrScheme chgLayout">
        <pc:chgData name="Daniel Schwarz" userId="5bb35bb8-905a-4742-88d9-33d9089732e7" providerId="ADAL" clId="{EC95B075-BD0E-4912-8D7C-921EE2A52CBA}" dt="2022-03-29T20:10:50.202" v="1163" actId="404"/>
        <pc:sldMkLst>
          <pc:docMk/>
          <pc:sldMk cId="1256321899" sldId="516"/>
        </pc:sldMkLst>
        <pc:spChg chg="del">
          <ac:chgData name="Daniel Schwarz" userId="5bb35bb8-905a-4742-88d9-33d9089732e7" providerId="ADAL" clId="{EC95B075-BD0E-4912-8D7C-921EE2A52CBA}" dt="2022-03-29T20:09:40.037" v="1093" actId="700"/>
          <ac:spMkLst>
            <pc:docMk/>
            <pc:sldMk cId="1256321899" sldId="516"/>
            <ac:spMk id="2" creationId="{DC321E75-37F5-4F9E-984D-7557401AAD71}"/>
          </ac:spMkLst>
        </pc:spChg>
        <pc:spChg chg="del">
          <ac:chgData name="Daniel Schwarz" userId="5bb35bb8-905a-4742-88d9-33d9089732e7" providerId="ADAL" clId="{EC95B075-BD0E-4912-8D7C-921EE2A52CBA}" dt="2022-03-29T20:09:40.037" v="1093" actId="700"/>
          <ac:spMkLst>
            <pc:docMk/>
            <pc:sldMk cId="1256321899" sldId="516"/>
            <ac:spMk id="3" creationId="{44A2C5DC-BB15-4AE3-B7F5-D420E8ACD657}"/>
          </ac:spMkLst>
        </pc:spChg>
        <pc:spChg chg="add del">
          <ac:chgData name="Daniel Schwarz" userId="5bb35bb8-905a-4742-88d9-33d9089732e7" providerId="ADAL" clId="{EC95B075-BD0E-4912-8D7C-921EE2A52CBA}" dt="2022-03-29T20:09:45.343" v="1095" actId="22"/>
          <ac:spMkLst>
            <pc:docMk/>
            <pc:sldMk cId="1256321899" sldId="516"/>
            <ac:spMk id="5" creationId="{C89D8CD2-4EC4-458B-91CE-3B19C356511C}"/>
          </ac:spMkLst>
        </pc:spChg>
        <pc:spChg chg="add mod">
          <ac:chgData name="Daniel Schwarz" userId="5bb35bb8-905a-4742-88d9-33d9089732e7" providerId="ADAL" clId="{EC95B075-BD0E-4912-8D7C-921EE2A52CBA}" dt="2022-03-29T20:10:50.202" v="1163" actId="404"/>
          <ac:spMkLst>
            <pc:docMk/>
            <pc:sldMk cId="1256321899" sldId="516"/>
            <ac:spMk id="6" creationId="{F4116898-3BC3-4676-BD38-C1EC364FB5FC}"/>
          </ac:spMkLst>
        </pc:spChg>
      </pc:sldChg>
      <pc:sldChg chg="addSp delSp modSp new del mod modClrScheme chgLayout modNotesTx">
        <pc:chgData name="Daniel Schwarz" userId="5bb35bb8-905a-4742-88d9-33d9089732e7" providerId="ADAL" clId="{EC95B075-BD0E-4912-8D7C-921EE2A52CBA}" dt="2022-04-03T19:51:00.840" v="4452" actId="47"/>
        <pc:sldMkLst>
          <pc:docMk/>
          <pc:sldMk cId="3541293" sldId="517"/>
        </pc:sldMkLst>
        <pc:spChg chg="del mod ord">
          <ac:chgData name="Daniel Schwarz" userId="5bb35bb8-905a-4742-88d9-33d9089732e7" providerId="ADAL" clId="{EC95B075-BD0E-4912-8D7C-921EE2A52CBA}" dt="2022-03-29T20:28:28.148" v="1227" actId="700"/>
          <ac:spMkLst>
            <pc:docMk/>
            <pc:sldMk cId="3541293" sldId="517"/>
            <ac:spMk id="2" creationId="{DDFF6672-AC07-405D-AF70-C9825BC77A4E}"/>
          </ac:spMkLst>
        </pc:spChg>
        <pc:spChg chg="add mod ord">
          <ac:chgData name="Daniel Schwarz" userId="5bb35bb8-905a-4742-88d9-33d9089732e7" providerId="ADAL" clId="{EC95B075-BD0E-4912-8D7C-921EE2A52CBA}" dt="2022-04-03T19:43:28.402" v="3863" actId="700"/>
          <ac:spMkLst>
            <pc:docMk/>
            <pc:sldMk cId="3541293" sldId="517"/>
            <ac:spMk id="3" creationId="{144BA9DA-CF51-42C5-B0C1-141F84EDD681}"/>
          </ac:spMkLst>
        </pc:spChg>
        <pc:spChg chg="add mod ord">
          <ac:chgData name="Daniel Schwarz" userId="5bb35bb8-905a-4742-88d9-33d9089732e7" providerId="ADAL" clId="{EC95B075-BD0E-4912-8D7C-921EE2A52CBA}" dt="2022-04-03T19:43:28.402" v="3863" actId="700"/>
          <ac:spMkLst>
            <pc:docMk/>
            <pc:sldMk cId="3541293" sldId="517"/>
            <ac:spMk id="4" creationId="{2F1A3489-82CE-410D-9A13-21D1D839D237}"/>
          </ac:spMkLst>
        </pc:spChg>
      </pc:sldChg>
      <pc:sldChg chg="addSp delSp modSp add del mod delAnim modAnim">
        <pc:chgData name="Daniel Schwarz" userId="5bb35bb8-905a-4742-88d9-33d9089732e7" providerId="ADAL" clId="{EC95B075-BD0E-4912-8D7C-921EE2A52CBA}" dt="2022-04-01T16:21:33.471" v="1508" actId="47"/>
        <pc:sldMkLst>
          <pc:docMk/>
          <pc:sldMk cId="2948960498" sldId="518"/>
        </pc:sldMkLst>
        <pc:spChg chg="mod">
          <ac:chgData name="Daniel Schwarz" userId="5bb35bb8-905a-4742-88d9-33d9089732e7" providerId="ADAL" clId="{EC95B075-BD0E-4912-8D7C-921EE2A52CBA}" dt="2022-04-01T15:51:14.984" v="1258" actId="20577"/>
          <ac:spMkLst>
            <pc:docMk/>
            <pc:sldMk cId="2948960498" sldId="518"/>
            <ac:spMk id="2" creationId="{72852776-A1CB-41BF-A763-BB6806E6110E}"/>
          </ac:spMkLst>
        </pc:spChg>
        <pc:spChg chg="del mod">
          <ac:chgData name="Daniel Schwarz" userId="5bb35bb8-905a-4742-88d9-33d9089732e7" providerId="ADAL" clId="{EC95B075-BD0E-4912-8D7C-921EE2A52CBA}" dt="2022-04-01T16:20:18.718" v="1449" actId="478"/>
          <ac:spMkLst>
            <pc:docMk/>
            <pc:sldMk cId="2948960498" sldId="518"/>
            <ac:spMk id="3" creationId="{024113EF-BA80-40E5-9E7A-2395F606762A}"/>
          </ac:spMkLst>
        </pc:spChg>
        <pc:spChg chg="add del mod">
          <ac:chgData name="Daniel Schwarz" userId="5bb35bb8-905a-4742-88d9-33d9089732e7" providerId="ADAL" clId="{EC95B075-BD0E-4912-8D7C-921EE2A52CBA}" dt="2022-04-01T16:20:22.451" v="1450" actId="478"/>
          <ac:spMkLst>
            <pc:docMk/>
            <pc:sldMk cId="2948960498" sldId="518"/>
            <ac:spMk id="5" creationId="{E2892FCA-EF37-4A5F-AD83-315B2C5020F6}"/>
          </ac:spMkLst>
        </pc:spChg>
        <pc:spChg chg="add del mod">
          <ac:chgData name="Daniel Schwarz" userId="5bb35bb8-905a-4742-88d9-33d9089732e7" providerId="ADAL" clId="{EC95B075-BD0E-4912-8D7C-921EE2A52CBA}" dt="2022-04-01T16:21:15.829" v="1507" actId="478"/>
          <ac:spMkLst>
            <pc:docMk/>
            <pc:sldMk cId="2948960498" sldId="518"/>
            <ac:spMk id="6" creationId="{E79209FE-9F70-431B-B58F-B18102941478}"/>
          </ac:spMkLst>
        </pc:spChg>
        <pc:spChg chg="add del mod">
          <ac:chgData name="Daniel Schwarz" userId="5bb35bb8-905a-4742-88d9-33d9089732e7" providerId="ADAL" clId="{EC95B075-BD0E-4912-8D7C-921EE2A52CBA}" dt="2022-04-01T16:20:27.147" v="1453"/>
          <ac:spMkLst>
            <pc:docMk/>
            <pc:sldMk cId="2948960498" sldId="518"/>
            <ac:spMk id="7" creationId="{B35A2C6E-A458-4EB9-AC3A-3D96B27A43AA}"/>
          </ac:spMkLst>
        </pc:spChg>
      </pc:sldChg>
      <pc:sldChg chg="addSp delSp modSp add del mod delAnim modAnim modNotesTx">
        <pc:chgData name="Daniel Schwarz" userId="5bb35bb8-905a-4742-88d9-33d9089732e7" providerId="ADAL" clId="{EC95B075-BD0E-4912-8D7C-921EE2A52CBA}" dt="2022-04-04T18:32:14.288" v="4883" actId="47"/>
        <pc:sldMkLst>
          <pc:docMk/>
          <pc:sldMk cId="3239545360" sldId="519"/>
        </pc:sldMkLst>
        <pc:spChg chg="add 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77" creationId="{0E51552D-411D-4499-8C19-66EDB7E86308}"/>
          </ac:spMkLst>
        </pc:spChg>
        <pc:spChg chg="add 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78" creationId="{83856146-827A-4D10-85E5-0BC9A002ACEA}"/>
          </ac:spMkLst>
        </pc:spChg>
        <pc:spChg chg="add 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79" creationId="{10A4F9B2-FE8D-416D-BCFD-60EC65CAF758}"/>
          </ac:spMkLst>
        </pc:spChg>
        <pc:spChg chg="add 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80" creationId="{93BDA39E-FC1E-4144-91FD-B56069765D57}"/>
          </ac:spMkLst>
        </pc:spChg>
        <pc:spChg chg="add mod">
          <ac:chgData name="Daniel Schwarz" userId="5bb35bb8-905a-4742-88d9-33d9089732e7" providerId="ADAL" clId="{EC95B075-BD0E-4912-8D7C-921EE2A52CBA}" dt="2022-04-01T16:30:37.451" v="1764" actId="1076"/>
          <ac:spMkLst>
            <pc:docMk/>
            <pc:sldMk cId="3239545360" sldId="519"/>
            <ac:spMk id="181" creationId="{DB4C756F-D196-4857-80E5-F6A2633CDF75}"/>
          </ac:spMkLst>
        </pc:spChg>
        <pc:spChg chg="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86" creationId="{DEDCCB02-4128-497B-9892-2FDA59CEE74A}"/>
          </ac:spMkLst>
        </pc:spChg>
        <pc:spChg chg="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87" creationId="{E3E96071-3467-4986-BDFB-1C6921AE004E}"/>
          </ac:spMkLst>
        </pc:spChg>
        <pc:spChg chg="add mod">
          <ac:chgData name="Daniel Schwarz" userId="5bb35bb8-905a-4742-88d9-33d9089732e7" providerId="ADAL" clId="{EC95B075-BD0E-4912-8D7C-921EE2A52CBA}" dt="2022-04-01T16:31:13.552" v="1783" actId="20577"/>
          <ac:spMkLst>
            <pc:docMk/>
            <pc:sldMk cId="3239545360" sldId="519"/>
            <ac:spMk id="225" creationId="{62955A0E-B06E-41E0-ABC0-54F9372340FE}"/>
          </ac:spMkLst>
        </pc:spChg>
        <pc:spChg chg="add mod">
          <ac:chgData name="Daniel Schwarz" userId="5bb35bb8-905a-4742-88d9-33d9089732e7" providerId="ADAL" clId="{EC95B075-BD0E-4912-8D7C-921EE2A52CBA}" dt="2022-04-01T16:32:28.925" v="1795" actId="1076"/>
          <ac:spMkLst>
            <pc:docMk/>
            <pc:sldMk cId="3239545360" sldId="519"/>
            <ac:spMk id="232" creationId="{517DD8D0-4403-47A8-9ABF-2F762D89800C}"/>
          </ac:spMkLst>
        </pc:spChg>
        <pc:spChg chg="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041" creationId="{9E7C5A2B-C7FC-43A0-B85A-FD116C451D17}"/>
          </ac:spMkLst>
        </pc:spChg>
        <pc:spChg chg="del mod">
          <ac:chgData name="Daniel Schwarz" userId="5bb35bb8-905a-4742-88d9-33d9089732e7" providerId="ADAL" clId="{EC95B075-BD0E-4912-8D7C-921EE2A52CBA}" dt="2022-04-01T16:22:27.122" v="1552" actId="478"/>
          <ac:spMkLst>
            <pc:docMk/>
            <pc:sldMk cId="3239545360" sldId="519"/>
            <ac:spMk id="1045" creationId="{3328589E-8966-4F17-ADEC-EB36A9198F08}"/>
          </ac:spMkLst>
        </pc:s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2" creationId="{E0484EBD-22B2-4AF1-94EE-7C88935719ED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43" creationId="{E5FD3576-7338-44E4-A346-D92CE41AC061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44" creationId="{C9A19375-0A7C-4EDF-AFAC-B325378FA05F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48" creationId="{6841A6F2-B0EA-44F6-8397-9016D529A250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49" creationId="{739C48CE-305B-4A44-8319-96C2920A72C0}"/>
          </ac:grpSpMkLst>
        </pc:grpChg>
        <pc:grpChg chg="add mod">
          <ac:chgData name="Daniel Schwarz" userId="5bb35bb8-905a-4742-88d9-33d9089732e7" providerId="ADAL" clId="{EC95B075-BD0E-4912-8D7C-921EE2A52CBA}" dt="2022-04-01T16:30:17.554" v="1761" actId="1076"/>
          <ac:grpSpMkLst>
            <pc:docMk/>
            <pc:sldMk cId="3239545360" sldId="519"/>
            <ac:grpSpMk id="73" creationId="{837FADC2-1128-48FA-A81C-F244B87A7638}"/>
          </ac:grpSpMkLst>
        </pc:grpChg>
        <pc:grpChg chg="add mod">
          <ac:chgData name="Daniel Schwarz" userId="5bb35bb8-905a-4742-88d9-33d9089732e7" providerId="ADAL" clId="{EC95B075-BD0E-4912-8D7C-921EE2A52CBA}" dt="2022-04-01T16:30:17.554" v="1761" actId="1076"/>
          <ac:grpSpMkLst>
            <pc:docMk/>
            <pc:sldMk cId="3239545360" sldId="519"/>
            <ac:grpSpMk id="79" creationId="{0120C8CC-FB5D-49FC-BB02-5FABAAD44452}"/>
          </ac:grpSpMkLst>
        </pc:grpChg>
        <pc:grpChg chg="add mod">
          <ac:chgData name="Daniel Schwarz" userId="5bb35bb8-905a-4742-88d9-33d9089732e7" providerId="ADAL" clId="{EC95B075-BD0E-4912-8D7C-921EE2A52CBA}" dt="2022-04-01T16:30:17.554" v="1761" actId="1076"/>
          <ac:grpSpMkLst>
            <pc:docMk/>
            <pc:sldMk cId="3239545360" sldId="519"/>
            <ac:grpSpMk id="88" creationId="{B58B5179-60D6-43F3-A963-EA6F12B11B83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91" creationId="{35C12AFA-E4F2-49DB-B0FC-5332B437024A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13" creationId="{F3E1CAFB-FC15-4DD0-8A4B-017747F30FCD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14" creationId="{B3AB30F0-3DD7-44DC-9DF1-3DF6CE3352B0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15" creationId="{7C1CAD6C-2FC1-4230-843F-57E1BB4B5ECA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34" creationId="{75E47949-F7C5-4466-A654-810DDA8EAD4D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39" creationId="{5E53FEBD-09D5-47AE-9B28-0DCB12730A7A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40" creationId="{6C8678A3-8DDA-4D98-A120-91AFAD342E24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43" creationId="{1779512C-DAA0-419B-98C2-615E5B755F9D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47" creationId="{2A67A1B7-2572-4915-85C5-9FE3747A7338}"/>
          </ac:grpSpMkLst>
        </pc:grpChg>
        <pc:grpChg chg="add mod">
          <ac:chgData name="Daniel Schwarz" userId="5bb35bb8-905a-4742-88d9-33d9089732e7" providerId="ADAL" clId="{EC95B075-BD0E-4912-8D7C-921EE2A52CBA}" dt="2022-04-01T16:30:17.554" v="1761" actId="1076"/>
          <ac:grpSpMkLst>
            <pc:docMk/>
            <pc:sldMk cId="3239545360" sldId="519"/>
            <ac:grpSpMk id="159" creationId="{C4012F7E-2394-499B-81C6-8D04EE981BDB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62" creationId="{1F4EC7D9-6481-48D5-8D18-072BF962F4BA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64" creationId="{F46EC123-985D-4D04-967C-8AE3CFF81207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71" creationId="{595027E2-ADC8-46DA-A979-2C3A53C78A40}"/>
          </ac:grpSpMkLst>
        </pc:grpChg>
        <pc:grpChg chg="add mod">
          <ac:chgData name="Daniel Schwarz" userId="5bb35bb8-905a-4742-88d9-33d9089732e7" providerId="ADAL" clId="{EC95B075-BD0E-4912-8D7C-921EE2A52CBA}" dt="2022-04-01T16:30:37.451" v="1764" actId="1076"/>
          <ac:grpSpMkLst>
            <pc:docMk/>
            <pc:sldMk cId="3239545360" sldId="519"/>
            <ac:grpSpMk id="174" creationId="{CFDB382D-BF1E-4A41-AC9F-ED2D5740BA45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82" creationId="{B5B3F8EE-353F-49E4-A7E9-45A75155E2CA}"/>
          </ac:grpSpMkLst>
        </pc:grpChg>
        <pc:grpChg chg="add mod">
          <ac:chgData name="Daniel Schwarz" userId="5bb35bb8-905a-4742-88d9-33d9089732e7" providerId="ADAL" clId="{EC95B075-BD0E-4912-8D7C-921EE2A52CBA}" dt="2022-04-01T16:30:50.882" v="1766" actId="1076"/>
          <ac:grpSpMkLst>
            <pc:docMk/>
            <pc:sldMk cId="3239545360" sldId="519"/>
            <ac:grpSpMk id="185" creationId="{EDBD6177-E9C1-4A09-BDE3-EC4350E81924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88" creationId="{D42CBCD3-3D6F-4D6D-8E5B-F5DC748B320D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92" creationId="{486BDCE7-E4FF-4E4F-AF1E-953EAF951FC2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204" creationId="{A5A24925-A790-4BB8-B708-66D0FDFED056}"/>
          </ac:grpSpMkLst>
        </pc:grpChg>
        <pc:grpChg chg="mod">
          <ac:chgData name="Daniel Schwarz" userId="5bb35bb8-905a-4742-88d9-33d9089732e7" providerId="ADAL" clId="{EC95B075-BD0E-4912-8D7C-921EE2A52CBA}" dt="2022-04-01T16:30:45.259" v="1765"/>
          <ac:grpSpMkLst>
            <pc:docMk/>
            <pc:sldMk cId="3239545360" sldId="519"/>
            <ac:grpSpMk id="208" creationId="{96B37AF5-083F-4D86-826B-2C739E896E8A}"/>
          </ac:grpSpMkLst>
        </pc:grpChg>
        <pc:grpChg chg="del mod">
          <ac:chgData name="Daniel Schwarz" userId="5bb35bb8-905a-4742-88d9-33d9089732e7" providerId="ADAL" clId="{EC95B075-BD0E-4912-8D7C-921EE2A52CBA}" dt="2022-04-01T16:22:29.356" v="1553" actId="478"/>
          <ac:grpSpMkLst>
            <pc:docMk/>
            <pc:sldMk cId="3239545360" sldId="519"/>
            <ac:grpSpMk id="212" creationId="{D38EBA75-E1E3-4407-8BD0-30E04735DDA1}"/>
          </ac:grpSpMkLst>
        </pc:grpChg>
        <pc:grpChg chg="del mod">
          <ac:chgData name="Daniel Schwarz" userId="5bb35bb8-905a-4742-88d9-33d9089732e7" providerId="ADAL" clId="{EC95B075-BD0E-4912-8D7C-921EE2A52CBA}" dt="2022-04-01T16:22:27.122" v="1552" actId="478"/>
          <ac:grpSpMkLst>
            <pc:docMk/>
            <pc:sldMk cId="3239545360" sldId="519"/>
            <ac:grpSpMk id="215" creationId="{345E14BE-BDEF-4566-A658-27EC4FD0B587}"/>
          </ac:grpSpMkLst>
        </pc:grpChg>
        <pc:grpChg chg="del mod">
          <ac:chgData name="Daniel Schwarz" userId="5bb35bb8-905a-4742-88d9-33d9089732e7" providerId="ADAL" clId="{EC95B075-BD0E-4912-8D7C-921EE2A52CBA}" dt="2022-04-01T16:22:27.122" v="1552" actId="478"/>
          <ac:grpSpMkLst>
            <pc:docMk/>
            <pc:sldMk cId="3239545360" sldId="519"/>
            <ac:grpSpMk id="218" creationId="{1B2BED4A-E1F5-4D48-A76A-1D807879886A}"/>
          </ac:grpSpMkLst>
        </pc:grpChg>
        <pc:grpChg chg="del mod">
          <ac:chgData name="Daniel Schwarz" userId="5bb35bb8-905a-4742-88d9-33d9089732e7" providerId="ADAL" clId="{EC95B075-BD0E-4912-8D7C-921EE2A52CBA}" dt="2022-04-01T16:22:27.122" v="1552" actId="478"/>
          <ac:grpSpMkLst>
            <pc:docMk/>
            <pc:sldMk cId="3239545360" sldId="519"/>
            <ac:grpSpMk id="221" creationId="{490FE17B-B714-4448-AFBB-2C5F7E1337B2}"/>
          </ac:grpSpMkLst>
        </pc:grpChg>
        <pc:grpChg chg="add mod">
          <ac:chgData name="Daniel Schwarz" userId="5bb35bb8-905a-4742-88d9-33d9089732e7" providerId="ADAL" clId="{EC95B075-BD0E-4912-8D7C-921EE2A52CBA}" dt="2022-04-01T16:31:49.405" v="1788" actId="1076"/>
          <ac:grpSpMkLst>
            <pc:docMk/>
            <pc:sldMk cId="3239545360" sldId="519"/>
            <ac:grpSpMk id="226" creationId="{DDE44D82-DE19-439F-9E14-8AAF09123701}"/>
          </ac:grpSpMkLst>
        </pc:grpChg>
        <pc:grpChg chg="add mod">
          <ac:chgData name="Daniel Schwarz" userId="5bb35bb8-905a-4742-88d9-33d9089732e7" providerId="ADAL" clId="{EC95B075-BD0E-4912-8D7C-921EE2A52CBA}" dt="2022-04-01T16:32:20.542" v="1793" actId="14100"/>
          <ac:grpSpMkLst>
            <pc:docMk/>
            <pc:sldMk cId="3239545360" sldId="519"/>
            <ac:grpSpMk id="229" creationId="{7757449E-589A-4B54-9D55-9522FD4F31EC}"/>
          </ac:grpSpMkLst>
        </pc:grpChg>
        <pc:picChg chg="add mod">
          <ac:chgData name="Daniel Schwarz" userId="5bb35bb8-905a-4742-88d9-33d9089732e7" providerId="ADAL" clId="{EC95B075-BD0E-4912-8D7C-921EE2A52CBA}" dt="2022-04-04T18:30:29.923" v="4877"/>
          <ac:picMkLst>
            <pc:docMk/>
            <pc:sldMk cId="3239545360" sldId="519"/>
            <ac:picMk id="212" creationId="{759E7681-2E46-4051-A058-A95E2012FD9C}"/>
          </ac:picMkLst>
        </pc:picChg>
        <pc:picChg chg="add mod">
          <ac:chgData name="Daniel Schwarz" userId="5bb35bb8-905a-4742-88d9-33d9089732e7" providerId="ADAL" clId="{EC95B075-BD0E-4912-8D7C-921EE2A52CBA}" dt="2022-04-04T18:30:29.923" v="4877"/>
          <ac:picMkLst>
            <pc:docMk/>
            <pc:sldMk cId="3239545360" sldId="519"/>
            <ac:picMk id="213" creationId="{6B22062D-F7BC-451D-80D9-F9D2510666C3}"/>
          </ac:picMkLst>
        </pc:picChg>
        <pc:picChg chg="add mod">
          <ac:chgData name="Daniel Schwarz" userId="5bb35bb8-905a-4742-88d9-33d9089732e7" providerId="ADAL" clId="{EC95B075-BD0E-4912-8D7C-921EE2A52CBA}" dt="2022-04-04T18:30:29.923" v="4877"/>
          <ac:picMkLst>
            <pc:docMk/>
            <pc:sldMk cId="3239545360" sldId="519"/>
            <ac:picMk id="214" creationId="{6F07F95E-66AD-4601-A1E2-8B677C455878}"/>
          </ac:picMkLst>
        </pc:picChg>
        <pc:picChg chg="add mod">
          <ac:chgData name="Daniel Schwarz" userId="5bb35bb8-905a-4742-88d9-33d9089732e7" providerId="ADAL" clId="{EC95B075-BD0E-4912-8D7C-921EE2A52CBA}" dt="2022-04-04T18:30:37.638" v="4879"/>
          <ac:picMkLst>
            <pc:docMk/>
            <pc:sldMk cId="3239545360" sldId="519"/>
            <ac:picMk id="215" creationId="{759E7681-2E46-4051-A058-A95E2012FD9C}"/>
          </ac:picMkLst>
        </pc:picChg>
        <pc:picChg chg="add mod">
          <ac:chgData name="Daniel Schwarz" userId="5bb35bb8-905a-4742-88d9-33d9089732e7" providerId="ADAL" clId="{EC95B075-BD0E-4912-8D7C-921EE2A52CBA}" dt="2022-04-04T18:30:37.638" v="4879"/>
          <ac:picMkLst>
            <pc:docMk/>
            <pc:sldMk cId="3239545360" sldId="519"/>
            <ac:picMk id="216" creationId="{6B22062D-F7BC-451D-80D9-F9D2510666C3}"/>
          </ac:picMkLst>
        </pc:picChg>
        <pc:picChg chg="add mod">
          <ac:chgData name="Daniel Schwarz" userId="5bb35bb8-905a-4742-88d9-33d9089732e7" providerId="ADAL" clId="{EC95B075-BD0E-4912-8D7C-921EE2A52CBA}" dt="2022-04-04T18:30:37.638" v="4879"/>
          <ac:picMkLst>
            <pc:docMk/>
            <pc:sldMk cId="3239545360" sldId="519"/>
            <ac:picMk id="217" creationId="{6F07F95E-66AD-4601-A1E2-8B677C455878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26" creationId="{759E7681-2E46-4051-A058-A95E2012FD9C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34" creationId="{6B22062D-F7BC-451D-80D9-F9D2510666C3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36" creationId="{6F07F95E-66AD-4601-A1E2-8B677C455878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40" creationId="{80E44E84-69DD-43A6-B332-53C305869FDD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42" creationId="{05172876-CB98-4F8F-AE77-CFA51C4E62BB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44" creationId="{8BE86DB3-5195-40DE-94E4-6F39331FA44D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46" creationId="{BCD400A4-1F39-4894-BFB4-395E64633EA9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50" creationId="{54A5D9A1-E717-43A9-9C06-D3620F8A01DA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52" creationId="{73D136A9-0B15-4A1A-8E6E-0F31B344C950}"/>
          </ac:picMkLst>
        </pc:pic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45" creationId="{180E3CF2-A56D-4851-9D1B-3AF251DD70B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46" creationId="{4A756AC2-2187-4001-B167-7971F456664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47" creationId="{97A46CF1-674F-442B-8CA7-3E396657AD1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57" creationId="{FC26524B-4BBF-4A63-8411-DE65BBBE038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58" creationId="{EDF28504-4DE1-40D0-A63D-16D2B062B693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59" creationId="{78906ABE-A429-45A6-8B91-0FB380A3BDD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0" creationId="{6FB4A674-9C3A-438F-97FB-58CC4338F00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1" creationId="{3C060476-9862-4F35-997F-8869C78C8F5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2" creationId="{044969D9-E571-46D6-876E-9CB5B734F06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3" creationId="{086EA927-928C-4763-A4E1-BA5A041019F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4" creationId="{7ABC22B8-B101-4038-B810-7C495D5A670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5" creationId="{335848A2-ED41-4B43-A3D0-F19F1E436DC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6" creationId="{AE5B691A-03EA-4C64-937F-CB378F242D23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7" creationId="{F4C04112-569A-4C96-8777-AD3CCCC3868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8" creationId="{94C2442B-7484-4684-978D-C383DE2EDEE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9" creationId="{BF4F730A-2241-4C23-AE19-3DEB882C873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0" creationId="{016DB67F-4187-4FCB-987F-83D75320D0D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4" creationId="{6D445C39-A8AF-417B-B8A4-32BCF2FEF8A2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5" creationId="{190696F3-816E-48BD-A657-96967C045A4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6" creationId="{A560424D-8A18-4DB4-B87F-8B2142F5657B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7" creationId="{06935326-019E-4678-8E48-E18136A70FB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8" creationId="{5D55B339-36B8-4162-81B7-F4E2147FD26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0" creationId="{7345E129-0630-44AE-9F9B-3EE39973002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1" creationId="{AB8F565E-25A0-4F25-B460-60AA799D9292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2" creationId="{7FD44488-C3E1-4C2C-A826-580CB08C1EB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3" creationId="{C3115CFA-D48E-43B0-B0D0-AA223188DB0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4" creationId="{BDB86089-3C16-4B2C-9D63-7BB1814A7506}"/>
          </ac:inkMkLst>
        </pc:inkChg>
        <pc:inkChg chg="add mod">
          <ac:chgData name="Daniel Schwarz" userId="5bb35bb8-905a-4742-88d9-33d9089732e7" providerId="ADAL" clId="{EC95B075-BD0E-4912-8D7C-921EE2A52CBA}" dt="2022-04-01T16:30:17.554" v="1761" actId="1076"/>
          <ac:inkMkLst>
            <pc:docMk/>
            <pc:sldMk cId="3239545360" sldId="519"/>
            <ac:inkMk id="85" creationId="{EE41E8B9-7AE9-4427-9468-9B51F57448A6}"/>
          </ac:inkMkLst>
        </pc:inkChg>
        <pc:inkChg chg="add mod">
          <ac:chgData name="Daniel Schwarz" userId="5bb35bb8-905a-4742-88d9-33d9089732e7" providerId="ADAL" clId="{EC95B075-BD0E-4912-8D7C-921EE2A52CBA}" dt="2022-04-01T16:30:17.554" v="1761" actId="1076"/>
          <ac:inkMkLst>
            <pc:docMk/>
            <pc:sldMk cId="3239545360" sldId="519"/>
            <ac:inkMk id="86" creationId="{1DBDC56D-6EF4-4A62-A311-FECCAE66CFA9}"/>
          </ac:inkMkLst>
        </pc:inkChg>
        <pc:inkChg chg="add mod">
          <ac:chgData name="Daniel Schwarz" userId="5bb35bb8-905a-4742-88d9-33d9089732e7" providerId="ADAL" clId="{EC95B075-BD0E-4912-8D7C-921EE2A52CBA}" dt="2022-04-01T16:30:17.554" v="1761" actId="1076"/>
          <ac:inkMkLst>
            <pc:docMk/>
            <pc:sldMk cId="3239545360" sldId="519"/>
            <ac:inkMk id="87" creationId="{BBDE09D7-A7E6-4E8C-A3D9-4D6ACF7F779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9" creationId="{08BD742C-6DD3-4D4B-9B0B-2DF28F3ED53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0" creationId="{132EDCEE-D2F2-4B6F-816E-5614A655C67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2" creationId="{671E9A46-6261-4F7C-BB84-451E37FD3B6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3" creationId="{EAEB6308-72B3-4DE0-8C3C-0D1BE175F96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4" creationId="{BD96DB7F-022A-41A9-BF8A-A8B143CB2AE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5" creationId="{51C1E953-658D-47BA-804F-C2BAFA5134B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6" creationId="{D5B19616-3886-4DF3-B38D-1180B13ADC1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7" creationId="{0368DD14-DC04-4964-860E-420468498B4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8" creationId="{9F0D3CEE-FDC4-4746-9E12-AC2E88C28C4C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9" creationId="{13597316-FE79-47F6-A619-45BAE7CB36B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0" creationId="{B9E881E3-679E-4392-B2E8-8AE21252B2D3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1" creationId="{286C301A-7DA0-46FC-859E-6DF83603407C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2" creationId="{94CDD493-82D3-453E-AF5D-243A3F603E0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3" creationId="{23BB89AE-9B79-4F58-B578-0656BE5A129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4" creationId="{BD3FA1F8-42F3-449C-BA6C-EA23D8EC9B02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5" creationId="{96A368E8-557C-49D0-A57D-CA51030E17C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6" creationId="{34BE9C1D-4A57-4EC1-82FC-30E7D832D48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7" creationId="{DA14DC9A-EBA7-462F-B8E7-1044EC71210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8" creationId="{B0E4146A-1A15-4911-A859-7B02AE02B14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9" creationId="{A7C7917D-2AF5-40BD-9FFF-3EE6A839801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0" creationId="{88DCE693-402C-47F0-9519-DCC4EECFCCA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1" creationId="{2DCB02BA-1F96-4A22-A384-C8ED4B08873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2" creationId="{50262F95-72AE-4ABA-A3F6-C880F8BB5B0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6" creationId="{6ADE9005-E4A3-474D-936D-C3BA9D63E9C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7" creationId="{B8A25BD8-DADC-4D3B-8E77-0C157638E44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8" creationId="{4548F186-6801-45F1-A3CF-8672B28A3AF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9" creationId="{B33BC752-F2A8-41CA-BD21-8128CBD792F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0" creationId="{947B4C69-2670-431A-B496-A3055B36A9E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1" creationId="{70BA1D8F-C67B-4FF1-AF65-E137E23322BC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2" creationId="{8403FB18-AF2D-4086-97BD-15B01E7A142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3" creationId="{F002C1DF-92E4-43D9-AC8C-8E9B2E6FF4A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4" creationId="{FFC5EE57-E969-482D-8040-19136ED75CDC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5" creationId="{B5135EB0-BEE6-4D64-B149-FCEC5422EEE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6" creationId="{A536F0E4-14B4-4DB9-947A-172E4D20456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7" creationId="{BDA3FADC-9514-40B9-9FE4-A1BA24A55D5B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8" creationId="{C1D7A74A-B705-4F55-AC83-BCE597AC542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9" creationId="{6C8D4A45-B30B-48E9-9DE2-31150E3AEBE3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0" creationId="{F8AC12B7-F23A-4DB0-9911-9BB84F8E9E4B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1" creationId="{3FC9C4B2-9F69-4CB4-BB24-20585FE02BF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2" creationId="{D62B4B88-849B-4E2A-9EF3-F2C91212380B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3" creationId="{FA804880-C57E-400F-91FA-906A653EF04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5" creationId="{65C3B726-21E5-4C01-8D59-F8ABA6C3230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6" creationId="{E7D6F81E-7671-4EDD-BFAE-5EA80830619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7" creationId="{EE3ACBCC-6134-4F76-BEAE-3C647E23FC7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8" creationId="{F82C3A99-DAF3-4AA5-9E2B-6A1BC914811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1" creationId="{C2CD9B42-87B3-4F5C-ABC3-20AAD48B395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2" creationId="{B8DEDDAD-1E44-4B28-8DA8-6006FC7D3F0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4" creationId="{FE10ED08-1C28-47B1-AF98-9A6D91AC100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5" creationId="{86E2622E-F586-48B2-BB31-99764233F722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6" creationId="{806428E4-A445-4AA8-8012-F475A9422EB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8" creationId="{5B7329BE-4C3E-4F81-BBEB-45460FB477C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9" creationId="{57E1164E-3947-44DC-8D65-2CED770A709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0" creationId="{F0CD1573-E979-4F05-9EEB-CED4815CA05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1" creationId="{3ABAB2A1-54BD-4191-BD01-7A7B4F755DB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2" creationId="{D04BEDE9-2F33-4DAA-81D5-8961366ABEE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3" creationId="{56F3280F-06FF-435B-A361-BDD41A3EC7A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4" creationId="{BE9E1E74-BC65-4B3E-B09C-55CB7405157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5" creationId="{0EF80D7F-A18A-4C1F-ADCA-7CA8C2B1F76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6" creationId="{37732037-ED63-4687-BDE5-C03B7B132D9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7" creationId="{EB3ED797-3FCE-4D26-9584-9FAAC9FFB80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8" creationId="{6D46BFB9-FB6E-4A47-80D2-11EAD8524A6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0" creationId="{960D7A58-9CEC-4C00-9324-B2977FD6AD1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1" creationId="{21EA4581-0F48-4658-A3CA-6DDC7CEBF7D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3" creationId="{5FCF1CBF-E433-4D3C-BEDE-AA7569814CA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5" creationId="{6CA132F5-2A39-4694-A7EC-EF6D186386D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6" creationId="{FC344F30-E5A4-4D4C-B07B-ABA3B8F5DD0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7" creationId="{A539C7C3-DC96-440A-B4A5-B9BDDC30F49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8" creationId="{3F58EA56-C482-4BFF-B0B5-0DC29853F2AF}"/>
          </ac:inkMkLst>
        </pc:inkChg>
        <pc:inkChg chg="add 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9" creationId="{962C2539-7AF9-4627-A248-AB9BC45EDDEA}"/>
          </ac:inkMkLst>
        </pc:inkChg>
        <pc:inkChg chg="add 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70" creationId="{EA69AB19-ED6D-40A7-924D-C63D036B416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72" creationId="{D232276F-DCD2-4179-9C09-A2E6233D2D8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73" creationId="{922C1EAD-1D2C-4E30-8C53-128917DBFFCB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75" creationId="{756ABC03-F84D-403C-BB18-CB40F827B41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76" creationId="{F22A1928-E17E-4693-B755-AE512D29AC7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83" creationId="{9EBD6DAE-3C39-4E6B-8D49-CDC69EC52A2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84" creationId="{4C551CD3-6064-472D-B007-AD57802749D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89" creationId="{2DBA6FEF-4A32-4A24-9C7E-190E7648B11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0" creationId="{95E87386-1104-4F58-9098-A91CDAFD4CF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1" creationId="{44E22BD1-BDEA-4F1B-B2AD-CDD5A5EC709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3" creationId="{ED67C1C4-4BCD-48FE-98C8-4988D931776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4" creationId="{CC422B4B-4C56-4B7A-9DFF-DB336F9B5BB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5" creationId="{24A18654-AE55-490A-8F4E-195FE8EA25E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6" creationId="{B4E0FE91-1492-4F49-8A3C-EF87A8AAD1D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7" creationId="{14A28357-EE01-46D7-B4A8-FDBD89EB8FE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8" creationId="{FDEA197C-59D1-48A0-8F53-E33ED9D4D5C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9" creationId="{54E80136-3871-40B4-A655-FBC6A4AD5E6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0" creationId="{C7E92EDD-6968-41DC-8236-467D0CD865A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1" creationId="{29343BB2-FEF9-4882-8453-5032A8EEA89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2" creationId="{3687CE0A-C536-4442-93E0-92458DC8024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3" creationId="{5C243813-E4A1-4D4C-8711-C26EBB58B48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5" creationId="{36C969B5-D410-47D5-BE7F-8325ED0AF8C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6" creationId="{63FCE99B-40E8-40F0-AB96-F5F811F7B49B}"/>
          </ac:inkMkLst>
        </pc:inkChg>
        <pc:inkChg chg="mod">
          <ac:chgData name="Daniel Schwarz" userId="5bb35bb8-905a-4742-88d9-33d9089732e7" providerId="ADAL" clId="{EC95B075-BD0E-4912-8D7C-921EE2A52CBA}" dt="2022-04-01T16:30:45.259" v="1765"/>
          <ac:inkMkLst>
            <pc:docMk/>
            <pc:sldMk cId="3239545360" sldId="519"/>
            <ac:inkMk id="207" creationId="{55517B57-7D59-4C0D-A740-6863BD6E4EF4}"/>
          </ac:inkMkLst>
        </pc:inkChg>
        <pc:inkChg chg="mod">
          <ac:chgData name="Daniel Schwarz" userId="5bb35bb8-905a-4742-88d9-33d9089732e7" providerId="ADAL" clId="{EC95B075-BD0E-4912-8D7C-921EE2A52CBA}" dt="2022-04-01T16:30:45.259" v="1765"/>
          <ac:inkMkLst>
            <pc:docMk/>
            <pc:sldMk cId="3239545360" sldId="519"/>
            <ac:inkMk id="209" creationId="{F57A7621-B6D4-4777-899F-6277EE722FC0}"/>
          </ac:inkMkLst>
        </pc:inkChg>
        <pc:inkChg chg="mod">
          <ac:chgData name="Daniel Schwarz" userId="5bb35bb8-905a-4742-88d9-33d9089732e7" providerId="ADAL" clId="{EC95B075-BD0E-4912-8D7C-921EE2A52CBA}" dt="2022-04-01T16:30:45.259" v="1765"/>
          <ac:inkMkLst>
            <pc:docMk/>
            <pc:sldMk cId="3239545360" sldId="519"/>
            <ac:inkMk id="210" creationId="{36F8E647-9B48-4926-B590-F7AA346C8C1B}"/>
          </ac:inkMkLst>
        </pc:inkChg>
        <pc:inkChg chg="mod">
          <ac:chgData name="Daniel Schwarz" userId="5bb35bb8-905a-4742-88d9-33d9089732e7" providerId="ADAL" clId="{EC95B075-BD0E-4912-8D7C-921EE2A52CBA}" dt="2022-04-01T16:30:45.259" v="1765"/>
          <ac:inkMkLst>
            <pc:docMk/>
            <pc:sldMk cId="3239545360" sldId="519"/>
            <ac:inkMk id="211" creationId="{49C9B6B6-567D-4F0D-9D73-05685A194FD0}"/>
          </ac:inkMkLst>
        </pc:inkChg>
        <pc:inkChg chg="mod">
          <ac:chgData name="Daniel Schwarz" userId="5bb35bb8-905a-4742-88d9-33d9089732e7" providerId="ADAL" clId="{EC95B075-BD0E-4912-8D7C-921EE2A52CBA}" dt="2022-04-01T16:30:45.259" v="1765"/>
          <ac:inkMkLst>
            <pc:docMk/>
            <pc:sldMk cId="3239545360" sldId="519"/>
            <ac:inkMk id="224" creationId="{E31AE31D-6FAF-4567-9C99-8BF84CFCACB2}"/>
          </ac:inkMkLst>
        </pc:inkChg>
        <pc:inkChg chg="mod">
          <ac:chgData name="Daniel Schwarz" userId="5bb35bb8-905a-4742-88d9-33d9089732e7" providerId="ADAL" clId="{EC95B075-BD0E-4912-8D7C-921EE2A52CBA}" dt="2022-04-01T16:31:37.745" v="1784"/>
          <ac:inkMkLst>
            <pc:docMk/>
            <pc:sldMk cId="3239545360" sldId="519"/>
            <ac:inkMk id="227" creationId="{FB4E8CDF-44D2-414A-AB97-15DB963AF574}"/>
          </ac:inkMkLst>
        </pc:inkChg>
        <pc:inkChg chg="mod">
          <ac:chgData name="Daniel Schwarz" userId="5bb35bb8-905a-4742-88d9-33d9089732e7" providerId="ADAL" clId="{EC95B075-BD0E-4912-8D7C-921EE2A52CBA}" dt="2022-04-01T16:31:37.745" v="1784"/>
          <ac:inkMkLst>
            <pc:docMk/>
            <pc:sldMk cId="3239545360" sldId="519"/>
            <ac:inkMk id="228" creationId="{283EF275-1D9C-46EF-AE9C-CE2FE75443EF}"/>
          </ac:inkMkLst>
        </pc:inkChg>
        <pc:inkChg chg="mod">
          <ac:chgData name="Daniel Schwarz" userId="5bb35bb8-905a-4742-88d9-33d9089732e7" providerId="ADAL" clId="{EC95B075-BD0E-4912-8D7C-921EE2A52CBA}" dt="2022-04-01T16:31:55.688" v="1789"/>
          <ac:inkMkLst>
            <pc:docMk/>
            <pc:sldMk cId="3239545360" sldId="519"/>
            <ac:inkMk id="230" creationId="{0F4A6EA7-C430-43DF-BF93-77019D3DA4E8}"/>
          </ac:inkMkLst>
        </pc:inkChg>
        <pc:inkChg chg="mod">
          <ac:chgData name="Daniel Schwarz" userId="5bb35bb8-905a-4742-88d9-33d9089732e7" providerId="ADAL" clId="{EC95B075-BD0E-4912-8D7C-921EE2A52CBA}" dt="2022-04-01T16:31:55.688" v="1789"/>
          <ac:inkMkLst>
            <pc:docMk/>
            <pc:sldMk cId="3239545360" sldId="519"/>
            <ac:inkMk id="231" creationId="{A033ADD3-C4D5-414B-89DF-6F399269AB56}"/>
          </ac:inkMkLst>
        </pc:inkChg>
      </pc:sldChg>
      <pc:sldChg chg="addSp delSp modSp new mod modClrScheme chgLayout">
        <pc:chgData name="Daniel Schwarz" userId="5bb35bb8-905a-4742-88d9-33d9089732e7" providerId="ADAL" clId="{EC95B075-BD0E-4912-8D7C-921EE2A52CBA}" dt="2022-04-01T16:22:09.277" v="1551" actId="20577"/>
        <pc:sldMkLst>
          <pc:docMk/>
          <pc:sldMk cId="2066193215" sldId="520"/>
        </pc:sldMkLst>
        <pc:spChg chg="del">
          <ac:chgData name="Daniel Schwarz" userId="5bb35bb8-905a-4742-88d9-33d9089732e7" providerId="ADAL" clId="{EC95B075-BD0E-4912-8D7C-921EE2A52CBA}" dt="2022-04-01T16:21:41.742" v="1510" actId="700"/>
          <ac:spMkLst>
            <pc:docMk/>
            <pc:sldMk cId="2066193215" sldId="520"/>
            <ac:spMk id="2" creationId="{73C21F03-27A7-4E66-9367-3D40A803A23B}"/>
          </ac:spMkLst>
        </pc:spChg>
        <pc:spChg chg="del">
          <ac:chgData name="Daniel Schwarz" userId="5bb35bb8-905a-4742-88d9-33d9089732e7" providerId="ADAL" clId="{EC95B075-BD0E-4912-8D7C-921EE2A52CBA}" dt="2022-04-01T16:21:41.742" v="1510" actId="700"/>
          <ac:spMkLst>
            <pc:docMk/>
            <pc:sldMk cId="2066193215" sldId="520"/>
            <ac:spMk id="3" creationId="{44F16BB1-0DD3-4D29-98C3-9B628312E1B0}"/>
          </ac:spMkLst>
        </pc:spChg>
        <pc:spChg chg="add mod">
          <ac:chgData name="Daniel Schwarz" userId="5bb35bb8-905a-4742-88d9-33d9089732e7" providerId="ADAL" clId="{EC95B075-BD0E-4912-8D7C-921EE2A52CBA}" dt="2022-04-01T16:22:09.277" v="1551" actId="20577"/>
          <ac:spMkLst>
            <pc:docMk/>
            <pc:sldMk cId="2066193215" sldId="520"/>
            <ac:spMk id="4" creationId="{E4B5F34B-2B40-4486-AD9C-E1F9C86BACFD}"/>
          </ac:spMkLst>
        </pc:spChg>
      </pc:sldChg>
      <pc:sldChg chg="modSp add mod">
        <pc:chgData name="Daniel Schwarz" userId="5bb35bb8-905a-4742-88d9-33d9089732e7" providerId="ADAL" clId="{EC95B075-BD0E-4912-8D7C-921EE2A52CBA}" dt="2022-04-02T09:24:27.151" v="2461" actId="20577"/>
        <pc:sldMkLst>
          <pc:docMk/>
          <pc:sldMk cId="851879692" sldId="521"/>
        </pc:sldMkLst>
        <pc:graphicFrameChg chg="mod modGraphic">
          <ac:chgData name="Daniel Schwarz" userId="5bb35bb8-905a-4742-88d9-33d9089732e7" providerId="ADAL" clId="{EC95B075-BD0E-4912-8D7C-921EE2A52CBA}" dt="2022-04-02T09:24:27.151" v="2461" actId="20577"/>
          <ac:graphicFrameMkLst>
            <pc:docMk/>
            <pc:sldMk cId="851879692" sldId="52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3-04-20T20:12:54.425" v="5659" actId="20577"/>
        <pc:sldMkLst>
          <pc:docMk/>
          <pc:sldMk cId="3957026414" sldId="522"/>
        </pc:sldMkLst>
        <pc:graphicFrameChg chg="mod modGraphic">
          <ac:chgData name="Daniel Schwarz" userId="5bb35bb8-905a-4742-88d9-33d9089732e7" providerId="ADAL" clId="{EC95B075-BD0E-4912-8D7C-921EE2A52CBA}" dt="2023-04-20T20:12:54.425" v="5659" actId="20577"/>
          <ac:graphicFrameMkLst>
            <pc:docMk/>
            <pc:sldMk cId="3957026414" sldId="522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EC95B075-BD0E-4912-8D7C-921EE2A52CBA}" dt="2022-04-03T19:39:06.981" v="3732" actId="20577"/>
        <pc:sldMkLst>
          <pc:docMk/>
          <pc:sldMk cId="290589304" sldId="523"/>
        </pc:sldMkLst>
        <pc:spChg chg="mod">
          <ac:chgData name="Daniel Schwarz" userId="5bb35bb8-905a-4742-88d9-33d9089732e7" providerId="ADAL" clId="{EC95B075-BD0E-4912-8D7C-921EE2A52CBA}" dt="2022-04-03T19:38:55.746" v="3731" actId="20577"/>
          <ac:spMkLst>
            <pc:docMk/>
            <pc:sldMk cId="290589304" sldId="523"/>
            <ac:spMk id="3" creationId="{E7464807-ABA0-417B-8F6D-C02FBD7E671E}"/>
          </ac:spMkLst>
        </pc:spChg>
      </pc:sldChg>
      <pc:sldChg chg="new del">
        <pc:chgData name="Daniel Schwarz" userId="5bb35bb8-905a-4742-88d9-33d9089732e7" providerId="ADAL" clId="{EC95B075-BD0E-4912-8D7C-921EE2A52CBA}" dt="2022-04-03T19:32:11.961" v="3348" actId="47"/>
        <pc:sldMkLst>
          <pc:docMk/>
          <pc:sldMk cId="482820617" sldId="523"/>
        </pc:sldMkLst>
      </pc:sldChg>
      <pc:sldChg chg="modSp add mod modAnim">
        <pc:chgData name="Daniel Schwarz" userId="5bb35bb8-905a-4742-88d9-33d9089732e7" providerId="ADAL" clId="{EC95B075-BD0E-4912-8D7C-921EE2A52CBA}" dt="2022-04-03T19:41:26.015" v="3837"/>
        <pc:sldMkLst>
          <pc:docMk/>
          <pc:sldMk cId="277667732" sldId="524"/>
        </pc:sldMkLst>
        <pc:spChg chg="mod">
          <ac:chgData name="Daniel Schwarz" userId="5bb35bb8-905a-4742-88d9-33d9089732e7" providerId="ADAL" clId="{EC95B075-BD0E-4912-8D7C-921EE2A52CBA}" dt="2022-04-03T19:41:16.024" v="3834" actId="20577"/>
          <ac:spMkLst>
            <pc:docMk/>
            <pc:sldMk cId="277667732" sldId="524"/>
            <ac:spMk id="6" creationId="{F4638448-3C77-4731-B82A-7D693F319FD7}"/>
          </ac:spMkLst>
        </pc:spChg>
      </pc:sldChg>
      <pc:sldChg chg="modSp new mod modAnim">
        <pc:chgData name="Daniel Schwarz" userId="5bb35bb8-905a-4742-88d9-33d9089732e7" providerId="ADAL" clId="{EC95B075-BD0E-4912-8D7C-921EE2A52CBA}" dt="2022-04-03T19:50:17.957" v="4451"/>
        <pc:sldMkLst>
          <pc:docMk/>
          <pc:sldMk cId="624260149" sldId="525"/>
        </pc:sldMkLst>
        <pc:spChg chg="mod">
          <ac:chgData name="Daniel Schwarz" userId="5bb35bb8-905a-4742-88d9-33d9089732e7" providerId="ADAL" clId="{EC95B075-BD0E-4912-8D7C-921EE2A52CBA}" dt="2022-04-03T19:43:41.434" v="3887" actId="20577"/>
          <ac:spMkLst>
            <pc:docMk/>
            <pc:sldMk cId="624260149" sldId="525"/>
            <ac:spMk id="2" creationId="{DA48089D-1EA3-4903-B1B5-DA85D2604088}"/>
          </ac:spMkLst>
        </pc:spChg>
        <pc:spChg chg="mod">
          <ac:chgData name="Daniel Schwarz" userId="5bb35bb8-905a-4742-88d9-33d9089732e7" providerId="ADAL" clId="{EC95B075-BD0E-4912-8D7C-921EE2A52CBA}" dt="2022-04-03T19:49:53.945" v="4446" actId="20577"/>
          <ac:spMkLst>
            <pc:docMk/>
            <pc:sldMk cId="624260149" sldId="525"/>
            <ac:spMk id="3" creationId="{2931EA38-97AA-4B1B-8414-729D9AA46FF1}"/>
          </ac:spMkLst>
        </pc:spChg>
      </pc:sldChg>
      <pc:sldChg chg="modSp add mod">
        <pc:chgData name="Daniel Schwarz" userId="5bb35bb8-905a-4742-88d9-33d9089732e7" providerId="ADAL" clId="{EC95B075-BD0E-4912-8D7C-921EE2A52CBA}" dt="2022-04-03T19:54:02.705" v="4505" actId="20577"/>
        <pc:sldMkLst>
          <pc:docMk/>
          <pc:sldMk cId="1940853674" sldId="526"/>
        </pc:sldMkLst>
        <pc:graphicFrameChg chg="modGraphic">
          <ac:chgData name="Daniel Schwarz" userId="5bb35bb8-905a-4742-88d9-33d9089732e7" providerId="ADAL" clId="{EC95B075-BD0E-4912-8D7C-921EE2A52CBA}" dt="2022-04-03T19:54:02.705" v="4505" actId="20577"/>
          <ac:graphicFrameMkLst>
            <pc:docMk/>
            <pc:sldMk cId="1940853674" sldId="52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4:07.185" v="4507" actId="20577"/>
        <pc:sldMkLst>
          <pc:docMk/>
          <pc:sldMk cId="2520043545" sldId="527"/>
        </pc:sldMkLst>
        <pc:graphicFrameChg chg="modGraphic">
          <ac:chgData name="Daniel Schwarz" userId="5bb35bb8-905a-4742-88d9-33d9089732e7" providerId="ADAL" clId="{EC95B075-BD0E-4912-8D7C-921EE2A52CBA}" dt="2022-04-03T19:54:07.185" v="4507" actId="20577"/>
          <ac:graphicFrameMkLst>
            <pc:docMk/>
            <pc:sldMk cId="2520043545" sldId="52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4:52.634" v="4519" actId="207"/>
        <pc:sldMkLst>
          <pc:docMk/>
          <pc:sldMk cId="2435619308" sldId="528"/>
        </pc:sldMkLst>
        <pc:graphicFrameChg chg="modGraphic">
          <ac:chgData name="Daniel Schwarz" userId="5bb35bb8-905a-4742-88d9-33d9089732e7" providerId="ADAL" clId="{EC95B075-BD0E-4912-8D7C-921EE2A52CBA}" dt="2022-04-03T19:54:52.634" v="4519" actId="207"/>
          <ac:graphicFrameMkLst>
            <pc:docMk/>
            <pc:sldMk cId="2435619308" sldId="528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EC95B075-BD0E-4912-8D7C-921EE2A52CBA}" dt="2022-04-03T19:54:42.754" v="4517" actId="47"/>
        <pc:sldMkLst>
          <pc:docMk/>
          <pc:sldMk cId="4211124349" sldId="528"/>
        </pc:sldMkLst>
        <pc:graphicFrameChg chg="modGraphic">
          <ac:chgData name="Daniel Schwarz" userId="5bb35bb8-905a-4742-88d9-33d9089732e7" providerId="ADAL" clId="{EC95B075-BD0E-4912-8D7C-921EE2A52CBA}" dt="2022-04-03T19:54:25.970" v="4516" actId="20577"/>
          <ac:graphicFrameMkLst>
            <pc:docMk/>
            <pc:sldMk cId="4211124349" sldId="52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01.494" v="4521" actId="207"/>
        <pc:sldMkLst>
          <pc:docMk/>
          <pc:sldMk cId="4198634532" sldId="529"/>
        </pc:sldMkLst>
        <pc:graphicFrameChg chg="modGraphic">
          <ac:chgData name="Daniel Schwarz" userId="5bb35bb8-905a-4742-88d9-33d9089732e7" providerId="ADAL" clId="{EC95B075-BD0E-4912-8D7C-921EE2A52CBA}" dt="2022-04-03T19:55:01.494" v="4521" actId="207"/>
          <ac:graphicFrameMkLst>
            <pc:docMk/>
            <pc:sldMk cId="4198634532" sldId="52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08.952" v="4523" actId="207"/>
        <pc:sldMkLst>
          <pc:docMk/>
          <pc:sldMk cId="109777491" sldId="530"/>
        </pc:sldMkLst>
        <pc:graphicFrameChg chg="modGraphic">
          <ac:chgData name="Daniel Schwarz" userId="5bb35bb8-905a-4742-88d9-33d9089732e7" providerId="ADAL" clId="{EC95B075-BD0E-4912-8D7C-921EE2A52CBA}" dt="2022-04-03T19:55:08.952" v="4523" actId="207"/>
          <ac:graphicFrameMkLst>
            <pc:docMk/>
            <pc:sldMk cId="109777491" sldId="53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14.432" v="4525" actId="207"/>
        <pc:sldMkLst>
          <pc:docMk/>
          <pc:sldMk cId="937002296" sldId="531"/>
        </pc:sldMkLst>
        <pc:graphicFrameChg chg="modGraphic">
          <ac:chgData name="Daniel Schwarz" userId="5bb35bb8-905a-4742-88d9-33d9089732e7" providerId="ADAL" clId="{EC95B075-BD0E-4912-8D7C-921EE2A52CBA}" dt="2022-04-03T19:55:14.432" v="4525" actId="207"/>
          <ac:graphicFrameMkLst>
            <pc:docMk/>
            <pc:sldMk cId="937002296" sldId="53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19.607" v="4527" actId="207"/>
        <pc:sldMkLst>
          <pc:docMk/>
          <pc:sldMk cId="119350067" sldId="532"/>
        </pc:sldMkLst>
        <pc:graphicFrameChg chg="modGraphic">
          <ac:chgData name="Daniel Schwarz" userId="5bb35bb8-905a-4742-88d9-33d9089732e7" providerId="ADAL" clId="{EC95B075-BD0E-4912-8D7C-921EE2A52CBA}" dt="2022-04-03T19:55:19.607" v="4527" actId="207"/>
          <ac:graphicFrameMkLst>
            <pc:docMk/>
            <pc:sldMk cId="119350067" sldId="53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24.121" v="4529" actId="20577"/>
        <pc:sldMkLst>
          <pc:docMk/>
          <pc:sldMk cId="1670089410" sldId="533"/>
        </pc:sldMkLst>
        <pc:graphicFrameChg chg="modGraphic">
          <ac:chgData name="Daniel Schwarz" userId="5bb35bb8-905a-4742-88d9-33d9089732e7" providerId="ADAL" clId="{EC95B075-BD0E-4912-8D7C-921EE2A52CBA}" dt="2022-04-03T19:55:24.121" v="4529" actId="20577"/>
          <ac:graphicFrameMkLst>
            <pc:docMk/>
            <pc:sldMk cId="1670089410" sldId="533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3-04-20T20:13:01.680" v="5660" actId="20577"/>
        <pc:sldMkLst>
          <pc:docMk/>
          <pc:sldMk cId="2180727593" sldId="534"/>
        </pc:sldMkLst>
        <pc:graphicFrameChg chg="modGraphic">
          <ac:chgData name="Daniel Schwarz" userId="5bb35bb8-905a-4742-88d9-33d9089732e7" providerId="ADAL" clId="{EC95B075-BD0E-4912-8D7C-921EE2A52CBA}" dt="2023-04-20T20:13:01.680" v="5660" actId="20577"/>
          <ac:graphicFrameMkLst>
            <pc:docMk/>
            <pc:sldMk cId="2180727593" sldId="53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3-04-20T20:13:05.948" v="5661" actId="20577"/>
        <pc:sldMkLst>
          <pc:docMk/>
          <pc:sldMk cId="497057078" sldId="535"/>
        </pc:sldMkLst>
        <pc:graphicFrameChg chg="modGraphic">
          <ac:chgData name="Daniel Schwarz" userId="5bb35bb8-905a-4742-88d9-33d9089732e7" providerId="ADAL" clId="{EC95B075-BD0E-4912-8D7C-921EE2A52CBA}" dt="2023-04-20T20:13:05.948" v="5661" actId="20577"/>
          <ac:graphicFrameMkLst>
            <pc:docMk/>
            <pc:sldMk cId="497057078" sldId="53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6:00.224" v="4535" actId="20577"/>
        <pc:sldMkLst>
          <pc:docMk/>
          <pc:sldMk cId="3366938978" sldId="536"/>
        </pc:sldMkLst>
        <pc:graphicFrameChg chg="modGraphic">
          <ac:chgData name="Daniel Schwarz" userId="5bb35bb8-905a-4742-88d9-33d9089732e7" providerId="ADAL" clId="{EC95B075-BD0E-4912-8D7C-921EE2A52CBA}" dt="2022-04-03T19:56:00.224" v="4535" actId="20577"/>
          <ac:graphicFrameMkLst>
            <pc:docMk/>
            <pc:sldMk cId="3366938978" sldId="53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6:12.123" v="4537" actId="20577"/>
        <pc:sldMkLst>
          <pc:docMk/>
          <pc:sldMk cId="1552145713" sldId="537"/>
        </pc:sldMkLst>
        <pc:graphicFrameChg chg="modGraphic">
          <ac:chgData name="Daniel Schwarz" userId="5bb35bb8-905a-4742-88d9-33d9089732e7" providerId="ADAL" clId="{EC95B075-BD0E-4912-8D7C-921EE2A52CBA}" dt="2022-04-03T19:56:12.123" v="4537" actId="20577"/>
          <ac:graphicFrameMkLst>
            <pc:docMk/>
            <pc:sldMk cId="1552145713" sldId="53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6:19.097" v="4539" actId="20577"/>
        <pc:sldMkLst>
          <pc:docMk/>
          <pc:sldMk cId="1048362398" sldId="538"/>
        </pc:sldMkLst>
        <pc:graphicFrameChg chg="modGraphic">
          <ac:chgData name="Daniel Schwarz" userId="5bb35bb8-905a-4742-88d9-33d9089732e7" providerId="ADAL" clId="{EC95B075-BD0E-4912-8D7C-921EE2A52CBA}" dt="2022-04-03T19:56:19.097" v="4539" actId="20577"/>
          <ac:graphicFrameMkLst>
            <pc:docMk/>
            <pc:sldMk cId="1048362398" sldId="53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6:24.400" v="4541" actId="20577"/>
        <pc:sldMkLst>
          <pc:docMk/>
          <pc:sldMk cId="4268016468" sldId="539"/>
        </pc:sldMkLst>
        <pc:graphicFrameChg chg="modGraphic">
          <ac:chgData name="Daniel Schwarz" userId="5bb35bb8-905a-4742-88d9-33d9089732e7" providerId="ADAL" clId="{EC95B075-BD0E-4912-8D7C-921EE2A52CBA}" dt="2022-04-03T19:56:24.400" v="4541" actId="20577"/>
          <ac:graphicFrameMkLst>
            <pc:docMk/>
            <pc:sldMk cId="4268016468" sldId="53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22T15:52:52.070" v="5217" actId="20577"/>
        <pc:sldMkLst>
          <pc:docMk/>
          <pc:sldMk cId="2935975514" sldId="540"/>
        </pc:sldMkLst>
        <pc:graphicFrameChg chg="mod modGraphic">
          <ac:chgData name="Daniel Schwarz" userId="5bb35bb8-905a-4742-88d9-33d9089732e7" providerId="ADAL" clId="{EC95B075-BD0E-4912-8D7C-921EE2A52CBA}" dt="2022-04-22T15:52:52.070" v="5217" actId="20577"/>
          <ac:graphicFrameMkLst>
            <pc:docMk/>
            <pc:sldMk cId="2935975514" sldId="540"/>
            <ac:graphicFrameMk id="4" creationId="{F9614C80-1FCA-451C-B694-9FBF6D41E8AA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20:24:55.473" v="4861" actId="20577"/>
        <pc:sldMkLst>
          <pc:docMk/>
          <pc:sldMk cId="1143904987" sldId="541"/>
        </pc:sldMkLst>
        <pc:graphicFrameChg chg="modGraphic">
          <ac:chgData name="Daniel Schwarz" userId="5bb35bb8-905a-4742-88d9-33d9089732e7" providerId="ADAL" clId="{EC95B075-BD0E-4912-8D7C-921EE2A52CBA}" dt="2022-04-03T20:24:55.473" v="4861" actId="20577"/>
          <ac:graphicFrameMkLst>
            <pc:docMk/>
            <pc:sldMk cId="1143904987" sldId="541"/>
            <ac:graphicFrameMk id="4" creationId="{F9614C80-1FCA-451C-B694-9FBF6D41E8AA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20:25:02.193" v="4863" actId="20577"/>
        <pc:sldMkLst>
          <pc:docMk/>
          <pc:sldMk cId="4279914134" sldId="542"/>
        </pc:sldMkLst>
        <pc:graphicFrameChg chg="modGraphic">
          <ac:chgData name="Daniel Schwarz" userId="5bb35bb8-905a-4742-88d9-33d9089732e7" providerId="ADAL" clId="{EC95B075-BD0E-4912-8D7C-921EE2A52CBA}" dt="2022-04-03T20:25:02.193" v="4863" actId="20577"/>
          <ac:graphicFrameMkLst>
            <pc:docMk/>
            <pc:sldMk cId="4279914134" sldId="542"/>
            <ac:graphicFrameMk id="4" creationId="{F9614C80-1FCA-451C-B694-9FBF6D41E8AA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20:25:13.091" v="4867" actId="20577"/>
        <pc:sldMkLst>
          <pc:docMk/>
          <pc:sldMk cId="4164305827" sldId="543"/>
        </pc:sldMkLst>
        <pc:graphicFrameChg chg="modGraphic">
          <ac:chgData name="Daniel Schwarz" userId="5bb35bb8-905a-4742-88d9-33d9089732e7" providerId="ADAL" clId="{EC95B075-BD0E-4912-8D7C-921EE2A52CBA}" dt="2022-04-03T20:25:13.091" v="4867" actId="20577"/>
          <ac:graphicFrameMkLst>
            <pc:docMk/>
            <pc:sldMk cId="4164305827" sldId="543"/>
            <ac:graphicFrameMk id="4" creationId="{F9614C80-1FCA-451C-B694-9FBF6D41E8AA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20:25:23.186" v="4869" actId="20577"/>
        <pc:sldMkLst>
          <pc:docMk/>
          <pc:sldMk cId="3713067299" sldId="544"/>
        </pc:sldMkLst>
        <pc:graphicFrameChg chg="modGraphic">
          <ac:chgData name="Daniel Schwarz" userId="5bb35bb8-905a-4742-88d9-33d9089732e7" providerId="ADAL" clId="{EC95B075-BD0E-4912-8D7C-921EE2A52CBA}" dt="2022-04-03T20:25:23.186" v="4869" actId="20577"/>
          <ac:graphicFrameMkLst>
            <pc:docMk/>
            <pc:sldMk cId="3713067299" sldId="544"/>
            <ac:graphicFrameMk id="4" creationId="{F9614C80-1FCA-451C-B694-9FBF6D41E8AA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20:25:32.483" v="4874" actId="20577"/>
        <pc:sldMkLst>
          <pc:docMk/>
          <pc:sldMk cId="4154619105" sldId="545"/>
        </pc:sldMkLst>
        <pc:graphicFrameChg chg="modGraphic">
          <ac:chgData name="Daniel Schwarz" userId="5bb35bb8-905a-4742-88d9-33d9089732e7" providerId="ADAL" clId="{EC95B075-BD0E-4912-8D7C-921EE2A52CBA}" dt="2022-04-03T20:25:32.483" v="4874" actId="20577"/>
          <ac:graphicFrameMkLst>
            <pc:docMk/>
            <pc:sldMk cId="4154619105" sldId="545"/>
            <ac:graphicFrameMk id="4" creationId="{F9614C80-1FCA-451C-B694-9FBF6D41E8AA}"/>
          </ac:graphicFrameMkLst>
        </pc:graphicFrameChg>
      </pc:sldChg>
      <pc:sldChg chg="addSp delSp modSp new mod modAnim">
        <pc:chgData name="Daniel Schwarz" userId="5bb35bb8-905a-4742-88d9-33d9089732e7" providerId="ADAL" clId="{EC95B075-BD0E-4912-8D7C-921EE2A52CBA}" dt="2023-04-20T20:06:01.747" v="5658"/>
        <pc:sldMkLst>
          <pc:docMk/>
          <pc:sldMk cId="1767016996" sldId="546"/>
        </pc:sldMkLst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35" creationId="{06FE6187-A2CB-471B-B18C-FB6359CD4407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36" creationId="{553BE59A-6D6C-478F-83DC-EF453C434C9E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37" creationId="{63C13A63-64B4-4812-A3A9-46644D8D9ACC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59" creationId="{A2793CBB-9F88-4D13-BDD4-042B2CDEA259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60" creationId="{9543C621-7194-46BB-9FEC-9D8520D1A2F7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61" creationId="{AE275D95-59C0-42A1-A489-8231205283ED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62" creationId="{D21C7F00-99A7-4C44-9D7E-60C76C368826}"/>
          </ac:spMkLst>
        </pc:spChg>
        <pc:spChg chg="add mod">
          <ac:chgData name="Daniel Schwarz" userId="5bb35bb8-905a-4742-88d9-33d9089732e7" providerId="ADAL" clId="{EC95B075-BD0E-4912-8D7C-921EE2A52CBA}" dt="2022-04-04T18:34:26.357" v="4918" actId="1076"/>
          <ac:spMkLst>
            <pc:docMk/>
            <pc:sldMk cId="1767016996" sldId="546"/>
            <ac:spMk id="163" creationId="{5F77B129-7146-4D85-AF2E-5CFFE6608A30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71" creationId="{F653E89B-BB13-437E-B4C4-09CAD5AF09A0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78" creationId="{4397B6F2-6E8B-44EC-AED8-60F877A6795F}"/>
          </ac:spMkLst>
        </pc:spChg>
        <pc:spChg chg="add mod">
          <ac:chgData name="Daniel Schwarz" userId="5bb35bb8-905a-4742-88d9-33d9089732e7" providerId="ADAL" clId="{EC95B075-BD0E-4912-8D7C-921EE2A52CBA}" dt="2022-04-04T18:34:42.541" v="4920" actId="1076"/>
          <ac:spMkLst>
            <pc:docMk/>
            <pc:sldMk cId="1767016996" sldId="546"/>
            <ac:spMk id="201" creationId="{DFF18231-E58F-447B-8897-E8EE170600CA}"/>
          </ac:spMkLst>
        </pc:s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2" creationId="{63FC60B1-4190-4FBF-8882-DA88117B9AA6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8" creationId="{38C9F687-5700-46E0-AA77-AFF680FC41A2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7" creationId="{5FD5E7A2-9856-4FA8-B467-09C6A1432846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20" creationId="{3B04CAF2-C8A6-4EDB-B365-F0A41BD8880C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26" creationId="{170CB02B-9815-45BD-8D32-0E78E56F47E2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32" creationId="{BAC64B37-A43F-4340-85E1-ADE9ABA75ACF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38" creationId="{344DC84F-333D-4210-9CDB-F0B96D8EE886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42" creationId="{CC7AD133-5663-4E61-9901-F6C521C6BB25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54" creationId="{2926B572-A4D6-45A3-A3BC-4527395B0646}"/>
          </ac:grpSpMkLst>
        </pc:grpChg>
        <pc:grpChg chg="add mod">
          <ac:chgData name="Daniel Schwarz" userId="5bb35bb8-905a-4742-88d9-33d9089732e7" providerId="ADAL" clId="{EC95B075-BD0E-4912-8D7C-921EE2A52CBA}" dt="2022-04-04T18:33:16.035" v="4899" actId="164"/>
          <ac:grpSpMkLst>
            <pc:docMk/>
            <pc:sldMk cId="1767016996" sldId="546"/>
            <ac:grpSpMk id="57" creationId="{F5282A55-CF10-4245-8FB2-0EB543EA455C}"/>
          </ac:grpSpMkLst>
        </pc:grpChg>
        <pc:grpChg chg="add mod">
          <ac:chgData name="Daniel Schwarz" userId="5bb35bb8-905a-4742-88d9-33d9089732e7" providerId="ADAL" clId="{EC95B075-BD0E-4912-8D7C-921EE2A52CBA}" dt="2022-04-04T18:33:27.651" v="4902" actId="164"/>
          <ac:grpSpMkLst>
            <pc:docMk/>
            <pc:sldMk cId="1767016996" sldId="546"/>
            <ac:grpSpMk id="63" creationId="{5C3EE806-5999-49D4-8DC1-127FCD44A00C}"/>
          </ac:grpSpMkLst>
        </pc:grpChg>
        <pc:grpChg chg="add mod">
          <ac:chgData name="Daniel Schwarz" userId="5bb35bb8-905a-4742-88d9-33d9089732e7" providerId="ADAL" clId="{EC95B075-BD0E-4912-8D7C-921EE2A52CBA}" dt="2022-04-04T18:33:16.035" v="4899" actId="164"/>
          <ac:grpSpMkLst>
            <pc:docMk/>
            <pc:sldMk cId="1767016996" sldId="546"/>
            <ac:grpSpMk id="72" creationId="{CB3BBC82-C487-4C2D-814B-D1A3328B6839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75" creationId="{E6D5EA58-E786-4DE3-ABE2-4E12B4733E01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97" creationId="{48D73213-7C54-4B5D-8245-E43B7B1BEFC7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98" creationId="{072F3529-B621-452C-A3DB-36B7AE8AD317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99" creationId="{C5D0C7C7-99D4-40BE-976E-3DDE5488681F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18" creationId="{D6B3DDD5-3B97-4F6E-8494-88414698BEFE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21" creationId="{04328D69-A1FF-4761-919C-D191A454023B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24" creationId="{9A173247-95B0-44CA-BBAA-6DFC56C53A19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28" creationId="{1E770EE9-4798-4637-950C-F9E5B584CDC3}"/>
          </ac:grpSpMkLst>
        </pc:grpChg>
        <pc:grpChg chg="add mod">
          <ac:chgData name="Daniel Schwarz" userId="5bb35bb8-905a-4742-88d9-33d9089732e7" providerId="ADAL" clId="{EC95B075-BD0E-4912-8D7C-921EE2A52CBA}" dt="2022-04-04T18:33:16.035" v="4899" actId="164"/>
          <ac:grpSpMkLst>
            <pc:docMk/>
            <pc:sldMk cId="1767016996" sldId="546"/>
            <ac:grpSpMk id="140" creationId="{FCBBB60B-82FF-4028-9078-C867594E7A6D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43" creationId="{0F3A8103-8600-4E32-87B9-AC51CA38225E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45" creationId="{79626769-E626-42F8-8C97-E025F8BE6A97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50" creationId="{A4C5B402-9002-44A8-A61E-8D3A18D6069D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53" creationId="{958A96C7-6DF0-4ACB-B728-C2275CFE40A6}"/>
          </ac:grpSpMkLst>
        </pc:grpChg>
        <pc:grpChg chg="add mod">
          <ac:chgData name="Daniel Schwarz" userId="5bb35bb8-905a-4742-88d9-33d9089732e7" providerId="ADAL" clId="{EC95B075-BD0E-4912-8D7C-921EE2A52CBA}" dt="2022-04-04T18:34:23.653" v="4917" actId="1076"/>
          <ac:grpSpMkLst>
            <pc:docMk/>
            <pc:sldMk cId="1767016996" sldId="546"/>
            <ac:grpSpMk id="156" creationId="{3287B0A7-8872-4107-B70C-6D07099AB706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64" creationId="{9B573BBA-2DC4-4D43-8F57-1FE5AC204188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66" creationId="{ED38CDAC-E411-407B-851E-4AB61216DDB2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72" creationId="{142E3743-281A-48C9-9389-267A1C9C167C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75" creationId="{94D7BF29-6314-4AEB-93F1-5B065B653E2E}"/>
          </ac:grpSpMkLst>
        </pc:grpChg>
        <pc:grpChg chg="add mod">
          <ac:chgData name="Daniel Schwarz" userId="5bb35bb8-905a-4742-88d9-33d9089732e7" providerId="ADAL" clId="{EC95B075-BD0E-4912-8D7C-921EE2A52CBA}" dt="2022-04-04T18:33:04.455" v="4897" actId="164"/>
          <ac:grpSpMkLst>
            <pc:docMk/>
            <pc:sldMk cId="1767016996" sldId="546"/>
            <ac:grpSpMk id="185" creationId="{CCD47F57-E7FC-44CD-BC59-ABA099FE792A}"/>
          </ac:grpSpMkLst>
        </pc:grpChg>
        <pc:grpChg chg="add mod">
          <ac:chgData name="Daniel Schwarz" userId="5bb35bb8-905a-4742-88d9-33d9089732e7" providerId="ADAL" clId="{EC95B075-BD0E-4912-8D7C-921EE2A52CBA}" dt="2022-04-04T18:34:05.624" v="4914" actId="14100"/>
          <ac:grpSpMkLst>
            <pc:docMk/>
            <pc:sldMk cId="1767016996" sldId="546"/>
            <ac:grpSpMk id="198" creationId="{48B55DBC-2784-4858-8218-56B4A978934E}"/>
          </ac:grpSpMkLst>
        </pc:grpChg>
        <pc:grpChg chg="add mod">
          <ac:chgData name="Daniel Schwarz" userId="5bb35bb8-905a-4742-88d9-33d9089732e7" providerId="ADAL" clId="{EC95B075-BD0E-4912-8D7C-921EE2A52CBA}" dt="2022-04-04T18:33:27.651" v="4902" actId="164"/>
          <ac:grpSpMkLst>
            <pc:docMk/>
            <pc:sldMk cId="1767016996" sldId="546"/>
            <ac:grpSpMk id="199" creationId="{93272DB0-074F-4AA2-98E9-B26D036AC910}"/>
          </ac:grpSpMkLst>
        </pc:grpChg>
        <pc:grpChg chg="add mod">
          <ac:chgData name="Daniel Schwarz" userId="5bb35bb8-905a-4742-88d9-33d9089732e7" providerId="ADAL" clId="{EC95B075-BD0E-4912-8D7C-921EE2A52CBA}" dt="2022-04-04T18:33:58.149" v="4911" actId="1076"/>
          <ac:grpSpMkLst>
            <pc:docMk/>
            <pc:sldMk cId="1767016996" sldId="546"/>
            <ac:grpSpMk id="200" creationId="{5B222505-9FD2-4A3E-803F-209C61D6D550}"/>
          </ac:grpSpMkLst>
        </pc:grp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23" creationId="{AA969367-36DE-4B5A-B0AA-6BBF45E026F4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24" creationId="{D4090EBC-086F-481F-BD00-54FC6D935873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25" creationId="{65D6EB80-F0E8-4D20-8928-4167020AA9BA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29" creationId="{41602C9E-FF65-4A20-9298-C008A4A42586}"/>
          </ac:picMkLst>
        </pc:picChg>
        <pc:picChg chg="add del mod">
          <ac:chgData name="Daniel Schwarz" userId="5bb35bb8-905a-4742-88d9-33d9089732e7" providerId="ADAL" clId="{EC95B075-BD0E-4912-8D7C-921EE2A52CBA}" dt="2023-04-20T20:05:33.488" v="5615" actId="478"/>
          <ac:picMkLst>
            <pc:docMk/>
            <pc:sldMk cId="1767016996" sldId="546"/>
            <ac:picMk id="30" creationId="{C84A3E22-9736-43A6-AC8C-53A89DC2D503}"/>
          </ac:picMkLst>
        </pc:picChg>
        <pc:picChg chg="add del mod">
          <ac:chgData name="Daniel Schwarz" userId="5bb35bb8-905a-4742-88d9-33d9089732e7" providerId="ADAL" clId="{EC95B075-BD0E-4912-8D7C-921EE2A52CBA}" dt="2023-04-20T20:05:34.467" v="5616" actId="478"/>
          <ac:picMkLst>
            <pc:docMk/>
            <pc:sldMk cId="1767016996" sldId="546"/>
            <ac:picMk id="31" creationId="{8E0109E3-029A-455D-B9A3-78DA0A2BC855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179" creationId="{00D6A229-7750-453E-ABE4-E5E9DD118430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180" creationId="{664E4D0E-072E-4468-9BE3-FB7D5BF917D8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181" creationId="{82F09736-0ABD-4B73-9533-0AE44F8345B3}"/>
          </ac:picMkLst>
        </pc:picChg>
        <pc:picChg chg="add mod">
          <ac:chgData name="Daniel Schwarz" userId="5bb35bb8-905a-4742-88d9-33d9089732e7" providerId="ADAL" clId="{EC95B075-BD0E-4912-8D7C-921EE2A52CBA}" dt="2023-04-20T20:05:39.693" v="5618" actId="1076"/>
          <ac:picMkLst>
            <pc:docMk/>
            <pc:sldMk cId="1767016996" sldId="546"/>
            <ac:picMk id="202" creationId="{62187F27-A138-66F3-C244-1C379F7ED98C}"/>
          </ac:picMkLst>
        </pc:picChg>
        <pc:picChg chg="add mod">
          <ac:chgData name="Daniel Schwarz" userId="5bb35bb8-905a-4742-88d9-33d9089732e7" providerId="ADAL" clId="{EC95B075-BD0E-4912-8D7C-921EE2A52CBA}" dt="2023-04-20T20:05:39.693" v="5618" actId="1076"/>
          <ac:picMkLst>
            <pc:docMk/>
            <pc:sldMk cId="1767016996" sldId="546"/>
            <ac:picMk id="203" creationId="{C220A2F9-001B-B122-D356-CBDFE2010D97}"/>
          </ac:picMkLst>
        </pc:pic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3" creationId="{F435F511-C3AE-4699-862A-7A01CF06FF3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" creationId="{9AC04C6C-56A4-4AEB-9F0E-CE921486B40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" creationId="{86D839E1-59ED-47E6-B5FF-233E3E21C44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" creationId="{D371FEE0-DEA5-4CFD-889B-8C413E1DA45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" creationId="{99420C52-F585-41A1-9235-A45B7F26DF8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" creationId="{0F5494CF-5849-40C6-8972-E79CB79CE68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" creationId="{F1372CF7-140C-4E9C-AD54-256489CE4BE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" creationId="{CA9766D3-DBED-4B1C-97C8-02146372EC8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" creationId="{A68A06ED-DF8A-491B-8895-5CF8F317448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" creationId="{7B811999-0FFE-446A-87CC-614A6115A390}"/>
          </ac:inkMkLst>
        </pc:inkChg>
        <pc:inkChg chg="add 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" creationId="{EDFA8F1C-E271-4500-A9F2-25A1ED502318}"/>
          </ac:inkMkLst>
        </pc:inkChg>
        <pc:inkChg chg="add 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" creationId="{F59F0A1B-3679-4AA4-B885-522B271E02B0}"/>
          </ac:inkMkLst>
        </pc:inkChg>
        <pc:inkChg chg="add 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6" creationId="{9000C670-387D-414F-B814-F0DBF4221B2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" creationId="{7C27ADAF-53DC-489C-AEA0-DDC06B27481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" creationId="{7E7FA5EE-5D17-433C-848E-C6A3D0FB724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21" creationId="{EC0B2A76-0925-45E1-9BAB-8466ED1487D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22" creationId="{C1190742-4A90-4411-AC5D-D0DA83E3F65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27" creationId="{EE823EFD-E158-4BAF-B983-91EFC4E7456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28" creationId="{58723DF0-1CA6-4719-948F-1990CFF4051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33" creationId="{DDB44CCC-9618-4F0D-AD72-D00D16DF4E3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34" creationId="{9FC0B6A8-5E6D-410C-A88F-1E0A5134208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39" creationId="{7F8176B5-13DC-47BF-AC12-F90225CC179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0" creationId="{E8368215-144F-4775-A0D5-E0B07A1C020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1" creationId="{D6CA2956-227A-450F-9C45-4043FFE7CB5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3" creationId="{0E443367-A5C5-4F59-A3A2-94AADF49683C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4" creationId="{AC411BCB-08F1-4F16-9AC8-483FF3EF53E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5" creationId="{B90AABA6-C3C9-4DCB-933A-FF42465A2F3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6" creationId="{051AE5CE-E45A-4087-B36C-47335DCD94C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7" creationId="{B90BB43D-B2C3-4221-A060-BF1441505EF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8" creationId="{E5463570-CCA8-4899-B4A5-8C6F0737C5A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9" creationId="{FC89F906-0801-44D6-B234-83B18184B64C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0" creationId="{0865FF62-B37A-4486-A3D2-AA9DD6E0485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1" creationId="{B02D4E03-B853-4BF9-9189-2835B0E2AB4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2" creationId="{7C4E0584-A6F2-4F3B-A325-9C2BCF8AA2A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3" creationId="{9FC6AF20-98E3-484F-8044-8473141CCC4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5" creationId="{2B355C14-A250-46CE-972D-6DE3CE13A48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6" creationId="{709AC971-A376-42DF-8C1F-B3C28B23C53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8" creationId="{14CE1C95-30FF-41BB-A8A2-E377C0E085C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9" creationId="{69E2F9EE-CEE3-4150-AFA6-40F478E189D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0" creationId="{0762892C-C79A-46AA-B9C6-230B8386FB1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1" creationId="{641BC4DC-2E4C-4D04-9889-4D17A511B50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2" creationId="{DFCA643A-B036-4975-B2C2-665D12E04ED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4" creationId="{5DA69892-6B2D-4CA4-B31C-30CAC2CD1C0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5" creationId="{CD0A658E-F6DA-4262-B5B7-3F846712483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6" creationId="{2936E81E-13DD-41E7-9CDD-683540C25ED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7" creationId="{C804009D-F3C7-4B46-B445-4F94264F76F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8" creationId="{4F704ECC-0298-483B-BA37-D14180FECF2C}"/>
          </ac:inkMkLst>
        </pc:inkChg>
        <pc:inkChg chg="add mod">
          <ac:chgData name="Daniel Schwarz" userId="5bb35bb8-905a-4742-88d9-33d9089732e7" providerId="ADAL" clId="{EC95B075-BD0E-4912-8D7C-921EE2A52CBA}" dt="2022-04-04T18:33:16.035" v="4899" actId="164"/>
          <ac:inkMkLst>
            <pc:docMk/>
            <pc:sldMk cId="1767016996" sldId="546"/>
            <ac:inkMk id="69" creationId="{A81C2C7C-3B3E-4412-93FF-FB80625A9255}"/>
          </ac:inkMkLst>
        </pc:inkChg>
        <pc:inkChg chg="add mod">
          <ac:chgData name="Daniel Schwarz" userId="5bb35bb8-905a-4742-88d9-33d9089732e7" providerId="ADAL" clId="{EC95B075-BD0E-4912-8D7C-921EE2A52CBA}" dt="2022-04-04T18:33:16.035" v="4899" actId="164"/>
          <ac:inkMkLst>
            <pc:docMk/>
            <pc:sldMk cId="1767016996" sldId="546"/>
            <ac:inkMk id="70" creationId="{D20E20C9-5E37-4B30-9522-3A5AA65FFA71}"/>
          </ac:inkMkLst>
        </pc:inkChg>
        <pc:inkChg chg="add mod">
          <ac:chgData name="Daniel Schwarz" userId="5bb35bb8-905a-4742-88d9-33d9089732e7" providerId="ADAL" clId="{EC95B075-BD0E-4912-8D7C-921EE2A52CBA}" dt="2022-04-04T18:33:16.035" v="4899" actId="164"/>
          <ac:inkMkLst>
            <pc:docMk/>
            <pc:sldMk cId="1767016996" sldId="546"/>
            <ac:inkMk id="71" creationId="{72F3AF21-5750-4BE7-857E-AC491E32D5F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3" creationId="{DDFC9EB9-7BEB-4EC2-9F3F-24F7212880B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4" creationId="{F44B6AD3-E877-481E-85D1-80C9C5E556A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6" creationId="{84A107EC-A881-446F-8BAC-A2D859FE717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7" creationId="{1C0D81F4-A611-425B-A3E8-642102217BA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8" creationId="{2FFFDAD6-4419-44BF-A984-DFCFB81A27A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9" creationId="{E8E37D4B-B655-4FF4-9F3E-41B6288125A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0" creationId="{D4CBB60D-1B7F-4229-AD25-84A70F2DA09C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1" creationId="{0AA1C330-4229-4FD2-A8A8-BB2063E7352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2" creationId="{7EAE9785-32F0-4D79-B607-79B1C42E9CA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3" creationId="{132EA61E-3A00-4373-A181-93ACA26D252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4" creationId="{10D1A424-415F-4FE0-A33B-8C68EC77C15C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5" creationId="{C386B502-2F4D-4E0C-B56F-6138452F1BD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6" creationId="{057761C3-C8CD-43C4-A70E-A633C6C3966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7" creationId="{20AD300F-9443-4DB0-9881-4D9F0FFFF6C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8" creationId="{309E3CD2-F8B1-45C7-AC83-AE6A77DACB2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9" creationId="{8B6BBF29-E834-4D4A-AD1D-491269D52E7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0" creationId="{1467E54F-4F1B-486C-BEB7-E9E39753DE4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1" creationId="{6FADF191-3AAA-42A2-98EA-96F374F4FA6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2" creationId="{0AC359CC-76E6-4BE0-9F27-CCAAEA7916C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3" creationId="{20E4F104-5F05-451D-8537-E692F1D43FD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4" creationId="{05AB822E-D5A9-4004-931C-0F8E785776D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5" creationId="{12E97668-69A6-4CD0-91EA-A56F66C1A8F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6" creationId="{BF20A332-8853-4CD0-A8E0-1EFCAD99C2D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0" creationId="{E21AC72A-A3CE-4435-961F-3A1CAC8CF56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1" creationId="{52A4A86F-DE0E-436E-81E0-849DE12E353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2" creationId="{DE0DDFDD-3B21-4D9E-AE18-ABFDA12A362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3" creationId="{356EC47C-E4E6-4070-87A0-2D1C9F1845D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4" creationId="{7A3D043D-F404-47B4-9BA3-E872FF4049C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5" creationId="{16DDB1E6-BF17-475A-B49B-E1BF11B9AB7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6" creationId="{01BBA0B9-3278-46D6-AAC0-7623B5F0965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7" creationId="{BCE22C74-AFAF-491C-B186-6B2645AB9FA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8" creationId="{C122DF8C-AFB5-4194-9E23-6AEDBEE84BD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9" creationId="{4778E4BC-5D09-41BC-896C-4FFB5D0A023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0" creationId="{76654D85-9AEE-4F66-A54F-47A4406B496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1" creationId="{D259F23B-C2BA-40FF-8BEF-2E1C862CDCA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2" creationId="{C846D843-80C4-4404-81BD-F268930DF4D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3" creationId="{5B973C0D-AC4A-4D5B-AEEB-8E5FE6E46A4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4" creationId="{79589404-4A98-4EF4-9489-C378358E466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5" creationId="{7CBC1966-08AE-4E19-9832-082EEBF042E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6" creationId="{2B439C72-22E4-454D-A1FB-CB9DB5819B0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7" creationId="{05B6FC17-4EEB-48DC-BE3E-A100187DBE4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9" creationId="{4EF76626-F233-4BFC-A459-755BEF9033C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0" creationId="{8724F1D7-B732-4829-A89A-79FF4988DAD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2" creationId="{93A1E022-6952-43D4-92C5-7846999A760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3" creationId="{EF85CDD0-940D-49D5-803E-4669BE578B3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5" creationId="{616B5414-C22D-453D-B99D-8A4B1AE2D0D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6" creationId="{0B65130D-7A1D-4656-84CE-FD339984AB6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7" creationId="{106A5A3B-FAC6-4158-9A5B-8CDFD5053F3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9" creationId="{C2F0B58B-82CC-4D91-9930-1616F83D184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0" creationId="{09A03003-4D6B-4A74-8306-20AA828755A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1" creationId="{0EA8D72C-0856-4FA1-BDEC-4348084B04F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2" creationId="{CF8CB6D5-B365-41B8-88FA-EACA24A0FB5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3" creationId="{B89AC191-121E-49F2-AF60-B349EC28225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4" creationId="{728CC93A-A25E-4626-AF54-C5A2DBA154D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5" creationId="{85E16661-313B-4778-B154-606DDCA107F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6" creationId="{CC2B62C6-77F3-41FB-8FC5-CF79FD0D769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7" creationId="{888B38EB-7D9C-40B0-BB32-6931EA52303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8" creationId="{0CB5316B-70D7-47A5-AAF0-D2C6C627053C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9" creationId="{7BAC7459-40C6-48E9-93E6-2F0636E9B57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1" creationId="{DCD94370-E026-4EC0-9C33-82969C28FB4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2" creationId="{39EC3337-2C7A-4F93-9385-50A2B64CFE9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4" creationId="{41AFA5A8-A177-4AFD-B016-34F4D0DCBCA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6" creationId="{33F35369-3660-4BFA-BBD5-96ABE127128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7" creationId="{960A2A23-47FF-42E5-A4F1-64FD4226F69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8" creationId="{DE55946F-72DB-41C3-9F3F-D4CBD010B23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9" creationId="{8C7894CF-7ADF-4F3F-97FD-822EEFE626F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1" creationId="{2B4B36A9-EBDD-4B23-92C7-0F1F014F69E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2" creationId="{603E438C-0E30-40F0-9C70-5F4A9F59A0A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4" creationId="{6277FEC3-BA7A-4C20-9434-DA29347E7A9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5" creationId="{08E3B5E5-C9F8-43EF-8D48-E3CE48B6CF5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7" creationId="{31AF9B35-ED8C-4DFD-8FAA-6F4FDB7BD48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8" creationId="{82803A4D-25E5-4643-97F2-315C860BBD3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65" creationId="{26122A88-E9C4-475B-B517-48D88BE44CE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67" creationId="{56FD4F9F-E79D-4DE2-9171-F6B87ED8905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68" creationId="{3B9A2FEF-89CA-4CED-BB59-00664E15964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69" creationId="{08A9852D-7DB3-4D65-998C-C18332D8956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70" creationId="{370ADD10-9122-4A09-801F-5163F4E341A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73" creationId="{B800E401-4CB3-4F8C-B8A7-E40057EDB94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74" creationId="{8F58B1CA-9368-496E-BA54-26F8709FCD1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76" creationId="{AA1F2180-7736-4B3F-98FE-F6E0C40B1E5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77" creationId="{5A9E7659-3CD5-4110-9707-FE8486258E26}"/>
          </ac:inkMkLst>
        </pc:inkChg>
        <pc:inkChg chg="add 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2" creationId="{0973E526-7483-42CB-836C-749920366FA2}"/>
          </ac:inkMkLst>
        </pc:inkChg>
        <pc:inkChg chg="add mod">
          <ac:chgData name="Daniel Schwarz" userId="5bb35bb8-905a-4742-88d9-33d9089732e7" providerId="ADAL" clId="{EC95B075-BD0E-4912-8D7C-921EE2A52CBA}" dt="2022-04-04T18:33:04.455" v="4897" actId="164"/>
          <ac:inkMkLst>
            <pc:docMk/>
            <pc:sldMk cId="1767016996" sldId="546"/>
            <ac:inkMk id="183" creationId="{84D04379-9CCA-4BC4-B0FF-449F5D171E6A}"/>
          </ac:inkMkLst>
        </pc:inkChg>
        <pc:inkChg chg="add mod">
          <ac:chgData name="Daniel Schwarz" userId="5bb35bb8-905a-4742-88d9-33d9089732e7" providerId="ADAL" clId="{EC95B075-BD0E-4912-8D7C-921EE2A52CBA}" dt="2022-04-04T18:33:04.455" v="4897" actId="164"/>
          <ac:inkMkLst>
            <pc:docMk/>
            <pc:sldMk cId="1767016996" sldId="546"/>
            <ac:inkMk id="184" creationId="{D35A2143-5C94-4AC6-A9F6-FF864A1D5DF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6" creationId="{34F1A70C-0C33-4892-AD6A-FD094933FCA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7" creationId="{4E3B6F87-4A0E-435B-8445-8B3C21F8A5A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8" creationId="{E99E93D7-153F-4396-BB57-D3DF9A15620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9" creationId="{0DA0578A-538C-41BA-A4D4-696C789B81D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0" creationId="{AF753C62-F705-4C41-9404-35311B0FF0C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1" creationId="{3FDDF38F-1506-4DC4-8C8F-1E52DE412E9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2" creationId="{4C5A5811-7D38-4F02-9831-84DA90FBC67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3" creationId="{9D15D02C-498D-4B8F-B455-8E6C14514C1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4" creationId="{5B0CCC89-0828-4737-8D78-176B87F6BEEE}"/>
          </ac:inkMkLst>
        </pc:inkChg>
        <pc:inkChg chg="mod">
          <ac:chgData name="Daniel Schwarz" userId="5bb35bb8-905a-4742-88d9-33d9089732e7" providerId="ADAL" clId="{EC95B075-BD0E-4912-8D7C-921EE2A52CBA}" dt="2022-04-04T18:32:48.325" v="4892" actId="1037"/>
          <ac:inkMkLst>
            <pc:docMk/>
            <pc:sldMk cId="1767016996" sldId="546"/>
            <ac:inkMk id="195" creationId="{61A9FF55-1703-4532-829B-4DDD0DA8C09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6" creationId="{13DBC304-A2CA-4117-B102-0C113A434749}"/>
          </ac:inkMkLst>
        </pc:inkChg>
        <pc:inkChg chg="mod">
          <ac:chgData name="Daniel Schwarz" userId="5bb35bb8-905a-4742-88d9-33d9089732e7" providerId="ADAL" clId="{EC95B075-BD0E-4912-8D7C-921EE2A52CBA}" dt="2022-04-04T18:32:56.068" v="4896" actId="1037"/>
          <ac:inkMkLst>
            <pc:docMk/>
            <pc:sldMk cId="1767016996" sldId="546"/>
            <ac:inkMk id="197" creationId="{C3F89B0E-7625-48E9-9619-EE68985EB2B8}"/>
          </ac:inkMkLst>
        </pc:inkChg>
      </pc:sldChg>
      <pc:sldChg chg="add del">
        <pc:chgData name="Daniel Schwarz" userId="5bb35bb8-905a-4742-88d9-33d9089732e7" providerId="ADAL" clId="{EC95B075-BD0E-4912-8D7C-921EE2A52CBA}" dt="2022-04-04T18:32:13.355" v="4882" actId="47"/>
        <pc:sldMkLst>
          <pc:docMk/>
          <pc:sldMk cId="576181336" sldId="547"/>
        </pc:sldMkLst>
      </pc:sldChg>
      <pc:sldChg chg="add modAnim">
        <pc:chgData name="Daniel Schwarz" userId="5bb35bb8-905a-4742-88d9-33d9089732e7" providerId="ADAL" clId="{EC95B075-BD0E-4912-8D7C-921EE2A52CBA}" dt="2022-11-06T16:19:58.595" v="5263"/>
        <pc:sldMkLst>
          <pc:docMk/>
          <pc:sldMk cId="546606097" sldId="626"/>
        </pc:sldMkLst>
      </pc:sldChg>
      <pc:sldChg chg="add modAnim">
        <pc:chgData name="Daniel Schwarz" userId="5bb35bb8-905a-4742-88d9-33d9089732e7" providerId="ADAL" clId="{EC95B075-BD0E-4912-8D7C-921EE2A52CBA}" dt="2022-11-06T16:09:43.190" v="5229"/>
        <pc:sldMkLst>
          <pc:docMk/>
          <pc:sldMk cId="3336715402" sldId="627"/>
        </pc:sldMkLst>
      </pc:sldChg>
      <pc:sldChg chg="add modAnim">
        <pc:chgData name="Daniel Schwarz" userId="5bb35bb8-905a-4742-88d9-33d9089732e7" providerId="ADAL" clId="{EC95B075-BD0E-4912-8D7C-921EE2A52CBA}" dt="2022-11-06T16:09:53.750" v="5230"/>
        <pc:sldMkLst>
          <pc:docMk/>
          <pc:sldMk cId="10853232" sldId="629"/>
        </pc:sldMkLst>
      </pc:sldChg>
      <pc:sldChg chg="add modAnim">
        <pc:chgData name="Daniel Schwarz" userId="5bb35bb8-905a-4742-88d9-33d9089732e7" providerId="ADAL" clId="{EC95B075-BD0E-4912-8D7C-921EE2A52CBA}" dt="2022-11-09T21:12:13.245" v="5285"/>
        <pc:sldMkLst>
          <pc:docMk/>
          <pc:sldMk cId="2832111939" sldId="630"/>
        </pc:sldMkLst>
      </pc:sldChg>
      <pc:sldChg chg="add modAnim">
        <pc:chgData name="Daniel Schwarz" userId="5bb35bb8-905a-4742-88d9-33d9089732e7" providerId="ADAL" clId="{EC95B075-BD0E-4912-8D7C-921EE2A52CBA}" dt="2022-11-06T16:10:02.053" v="5231"/>
        <pc:sldMkLst>
          <pc:docMk/>
          <pc:sldMk cId="3865274908" sldId="631"/>
        </pc:sldMkLst>
      </pc:sldChg>
      <pc:sldChg chg="add modAnim">
        <pc:chgData name="Daniel Schwarz" userId="5bb35bb8-905a-4742-88d9-33d9089732e7" providerId="ADAL" clId="{EC95B075-BD0E-4912-8D7C-921EE2A52CBA}" dt="2022-11-06T16:10:08.984" v="5232"/>
        <pc:sldMkLst>
          <pc:docMk/>
          <pc:sldMk cId="852593335" sldId="632"/>
        </pc:sldMkLst>
      </pc:sldChg>
      <pc:sldChg chg="add modAnim">
        <pc:chgData name="Daniel Schwarz" userId="5bb35bb8-905a-4742-88d9-33d9089732e7" providerId="ADAL" clId="{EC95B075-BD0E-4912-8D7C-921EE2A52CBA}" dt="2022-11-06T16:10:24.096" v="5233"/>
        <pc:sldMkLst>
          <pc:docMk/>
          <pc:sldMk cId="811046377" sldId="633"/>
        </pc:sldMkLst>
      </pc:sldChg>
      <pc:sldChg chg="add">
        <pc:chgData name="Daniel Schwarz" userId="5bb35bb8-905a-4742-88d9-33d9089732e7" providerId="ADAL" clId="{EC95B075-BD0E-4912-8D7C-921EE2A52CBA}" dt="2022-11-06T16:08:25.130" v="5227"/>
        <pc:sldMkLst>
          <pc:docMk/>
          <pc:sldMk cId="2510349646" sldId="634"/>
        </pc:sldMkLst>
      </pc:sldChg>
      <pc:sldChg chg="add modAnim modNotesTx">
        <pc:chgData name="Daniel Schwarz" userId="5bb35bb8-905a-4742-88d9-33d9089732e7" providerId="ADAL" clId="{EC95B075-BD0E-4912-8D7C-921EE2A52CBA}" dt="2022-11-10T11:47:33.180" v="5538" actId="20577"/>
        <pc:sldMkLst>
          <pc:docMk/>
          <pc:sldMk cId="371611206" sldId="635"/>
        </pc:sldMkLst>
      </pc:sldChg>
      <pc:sldChg chg="add modAnim modNotesTx">
        <pc:chgData name="Daniel Schwarz" userId="5bb35bb8-905a-4742-88d9-33d9089732e7" providerId="ADAL" clId="{EC95B075-BD0E-4912-8D7C-921EE2A52CBA}" dt="2023-04-20T20:03:18.436" v="5614" actId="20577"/>
        <pc:sldMkLst>
          <pc:docMk/>
          <pc:sldMk cId="2901819645" sldId="637"/>
        </pc:sldMkLst>
      </pc:sldChg>
    </pc:docChg>
  </pc:docChgLst>
  <pc:docChgLst>
    <pc:chgData name="Daniel Schwarz" userId="5bb35bb8-905a-4742-88d9-33d9089732e7" providerId="ADAL" clId="{302914E3-D14E-46F3-A4CF-17B355E7ACCB}"/>
    <pc:docChg chg="undo redo custSel mod addSld delSld modSld sldOrd">
      <pc:chgData name="Daniel Schwarz" userId="5bb35bb8-905a-4742-88d9-33d9089732e7" providerId="ADAL" clId="{302914E3-D14E-46F3-A4CF-17B355E7ACCB}" dt="2021-02-26T16:07:33.422" v="7794"/>
      <pc:docMkLst>
        <pc:docMk/>
      </pc:docMkLst>
      <pc:sldChg chg="modSp mod">
        <pc:chgData name="Daniel Schwarz" userId="5bb35bb8-905a-4742-88d9-33d9089732e7" providerId="ADAL" clId="{302914E3-D14E-46F3-A4CF-17B355E7ACCB}" dt="2020-11-22T13:45:38.416" v="2498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302914E3-D14E-46F3-A4CF-17B355E7ACCB}" dt="2020-11-15T22:21:32.750" v="23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302914E3-D14E-46F3-A4CF-17B355E7ACCB}" dt="2020-11-22T13:45:38.416" v="2498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modSp mod">
        <pc:chgData name="Daniel Schwarz" userId="5bb35bb8-905a-4742-88d9-33d9089732e7" providerId="ADAL" clId="{302914E3-D14E-46F3-A4CF-17B355E7ACCB}" dt="2020-11-15T22:21:18.863" v="8"/>
        <pc:sldMkLst>
          <pc:docMk/>
          <pc:sldMk cId="3230129895" sldId="305"/>
        </pc:sldMkLst>
        <pc:spChg chg="mod">
          <ac:chgData name="Daniel Schwarz" userId="5bb35bb8-905a-4742-88d9-33d9089732e7" providerId="ADAL" clId="{302914E3-D14E-46F3-A4CF-17B355E7ACCB}" dt="2020-11-15T22:21:18.863" v="8"/>
          <ac:spMkLst>
            <pc:docMk/>
            <pc:sldMk cId="3230129895" sldId="305"/>
            <ac:spMk id="3" creationId="{F6C92554-F1BB-48DE-AF75-447F51F90828}"/>
          </ac:spMkLst>
        </pc:spChg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014413914" sldId="334"/>
        </pc:sldMkLst>
      </pc:sldChg>
      <pc:sldChg chg="del">
        <pc:chgData name="Daniel Schwarz" userId="5bb35bb8-905a-4742-88d9-33d9089732e7" providerId="ADAL" clId="{302914E3-D14E-46F3-A4CF-17B355E7ACCB}" dt="2020-11-15T22:21:48.481" v="26" actId="4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343995423" sldId="35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785368883" sldId="35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874360564" sldId="35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06482970" sldId="35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99376975" sldId="35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193818492" sldId="35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834050388" sldId="35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171971662" sldId="35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296401636" sldId="35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637189661" sldId="36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584276701" sldId="36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50321975" sldId="36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898023219" sldId="36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35317018" sldId="36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383557001" sldId="36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81852333" sldId="36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915792444" sldId="36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682989002" sldId="36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713279862" sldId="36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773103033" sldId="37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828652044" sldId="37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719230595" sldId="37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921772423" sldId="37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948782123" sldId="37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66199474" sldId="37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997786756" sldId="37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896242820" sldId="37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692560093" sldId="37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173228883" sldId="38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94434897" sldId="38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483357656" sldId="38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731421883" sldId="38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62586493" sldId="385"/>
        </pc:sldMkLst>
      </pc:sldChg>
      <pc:sldChg chg="modSp mod modAnim">
        <pc:chgData name="Daniel Schwarz" userId="5bb35bb8-905a-4742-88d9-33d9089732e7" providerId="ADAL" clId="{302914E3-D14E-46F3-A4CF-17B355E7ACCB}" dt="2020-11-24T10:16:07.235" v="7743" actId="20577"/>
        <pc:sldMkLst>
          <pc:docMk/>
          <pc:sldMk cId="1334360895" sldId="386"/>
        </pc:sldMkLst>
        <pc:spChg chg="mod">
          <ac:chgData name="Daniel Schwarz" userId="5bb35bb8-905a-4742-88d9-33d9089732e7" providerId="ADAL" clId="{302914E3-D14E-46F3-A4CF-17B355E7ACCB}" dt="2020-11-24T10:16:07.235" v="7743" actId="20577"/>
          <ac:spMkLst>
            <pc:docMk/>
            <pc:sldMk cId="1334360895" sldId="386"/>
            <ac:spMk id="2" creationId="{3CD0DB78-AB5E-4845-BDA8-57563707A40A}"/>
          </ac:spMkLst>
        </pc:spChg>
        <pc:spChg chg="mod">
          <ac:chgData name="Daniel Schwarz" userId="5bb35bb8-905a-4742-88d9-33d9089732e7" providerId="ADAL" clId="{302914E3-D14E-46F3-A4CF-17B355E7ACCB}" dt="2020-11-23T18:00:23.760" v="7467" actId="20577"/>
          <ac:spMkLst>
            <pc:docMk/>
            <pc:sldMk cId="1334360895" sldId="386"/>
            <ac:spMk id="3" creationId="{B8CE49D1-00A0-443D-BE62-56F93D3B93CF}"/>
          </ac:spMkLst>
        </pc:spChg>
      </pc:sldChg>
      <pc:sldChg chg="modSp new del mod">
        <pc:chgData name="Daniel Schwarz" userId="5bb35bb8-905a-4742-88d9-33d9089732e7" providerId="ADAL" clId="{302914E3-D14E-46F3-A4CF-17B355E7ACCB}" dt="2020-11-23T17:54:36.898" v="7027" actId="47"/>
        <pc:sldMkLst>
          <pc:docMk/>
          <pc:sldMk cId="1664992228" sldId="387"/>
        </pc:sldMkLst>
        <pc:spChg chg="mod">
          <ac:chgData name="Daniel Schwarz" userId="5bb35bb8-905a-4742-88d9-33d9089732e7" providerId="ADAL" clId="{302914E3-D14E-46F3-A4CF-17B355E7ACCB}" dt="2020-11-15T22:22:00.255" v="32" actId="20577"/>
          <ac:spMkLst>
            <pc:docMk/>
            <pc:sldMk cId="1664992228" sldId="387"/>
            <ac:spMk id="2" creationId="{6E6A3C0E-A32F-4487-AE41-A7BD7D5699B2}"/>
          </ac:spMkLst>
        </pc:spChg>
        <pc:spChg chg="mod">
          <ac:chgData name="Daniel Schwarz" userId="5bb35bb8-905a-4742-88d9-33d9089732e7" providerId="ADAL" clId="{302914E3-D14E-46F3-A4CF-17B355E7ACCB}" dt="2020-11-22T13:45:48.917" v="2500" actId="27636"/>
          <ac:spMkLst>
            <pc:docMk/>
            <pc:sldMk cId="1664992228" sldId="387"/>
            <ac:spMk id="3" creationId="{64BD413B-24FC-4568-99B2-44B687E1D861}"/>
          </ac:spMkLst>
        </pc:spChg>
      </pc:sldChg>
      <pc:sldChg chg="modSp new mod modAnim">
        <pc:chgData name="Daniel Schwarz" userId="5bb35bb8-905a-4742-88d9-33d9089732e7" providerId="ADAL" clId="{302914E3-D14E-46F3-A4CF-17B355E7ACCB}" dt="2020-11-22T12:49:49.656" v="579"/>
        <pc:sldMkLst>
          <pc:docMk/>
          <pc:sldMk cId="257545955" sldId="388"/>
        </pc:sldMkLst>
        <pc:spChg chg="mod">
          <ac:chgData name="Daniel Schwarz" userId="5bb35bb8-905a-4742-88d9-33d9089732e7" providerId="ADAL" clId="{302914E3-D14E-46F3-A4CF-17B355E7ACCB}" dt="2020-11-22T11:00:44.001" v="275" actId="20577"/>
          <ac:spMkLst>
            <pc:docMk/>
            <pc:sldMk cId="257545955" sldId="388"/>
            <ac:spMk id="2" creationId="{71E9D99A-18F0-41BA-AB07-4A8F59BB2E90}"/>
          </ac:spMkLst>
        </pc:spChg>
        <pc:spChg chg="mod">
          <ac:chgData name="Daniel Schwarz" userId="5bb35bb8-905a-4742-88d9-33d9089732e7" providerId="ADAL" clId="{302914E3-D14E-46F3-A4CF-17B355E7ACCB}" dt="2020-11-22T12:49:43.149" v="578" actId="20577"/>
          <ac:spMkLst>
            <pc:docMk/>
            <pc:sldMk cId="257545955" sldId="388"/>
            <ac:spMk id="3" creationId="{E9EF6115-EFB1-4C62-BC7B-22732480BC15}"/>
          </ac:spMkLst>
        </pc:spChg>
      </pc:sldChg>
      <pc:sldChg chg="addSp delSp modSp new mod modClrScheme modAnim chgLayout modNotesTx">
        <pc:chgData name="Daniel Schwarz" userId="5bb35bb8-905a-4742-88d9-33d9089732e7" providerId="ADAL" clId="{302914E3-D14E-46F3-A4CF-17B355E7ACCB}" dt="2020-11-23T20:28:09.149" v="7703"/>
        <pc:sldMkLst>
          <pc:docMk/>
          <pc:sldMk cId="1215742284" sldId="389"/>
        </pc:sldMkLst>
        <pc:spChg chg="del mod ord">
          <ac:chgData name="Daniel Schwarz" userId="5bb35bb8-905a-4742-88d9-33d9089732e7" providerId="ADAL" clId="{302914E3-D14E-46F3-A4CF-17B355E7ACCB}" dt="2020-11-22T12:52:32.570" v="591" actId="700"/>
          <ac:spMkLst>
            <pc:docMk/>
            <pc:sldMk cId="1215742284" sldId="389"/>
            <ac:spMk id="2" creationId="{E9DBC026-B4A7-4BDA-A644-A7CC60FCA410}"/>
          </ac:spMkLst>
        </pc:spChg>
        <pc:spChg chg="add del">
          <ac:chgData name="Daniel Schwarz" userId="5bb35bb8-905a-4742-88d9-33d9089732e7" providerId="ADAL" clId="{302914E3-D14E-46F3-A4CF-17B355E7ACCB}" dt="2020-11-22T12:52:32.570" v="591" actId="700"/>
          <ac:spMkLst>
            <pc:docMk/>
            <pc:sldMk cId="1215742284" sldId="389"/>
            <ac:spMk id="3" creationId="{F3FFF1F1-756C-4D80-9392-F6D991FE74EA}"/>
          </ac:spMkLst>
        </pc:spChg>
        <pc:picChg chg="add mod">
          <ac:chgData name="Daniel Schwarz" userId="5bb35bb8-905a-4742-88d9-33d9089732e7" providerId="ADAL" clId="{302914E3-D14E-46F3-A4CF-17B355E7ACCB}" dt="2020-11-22T12:53:43.305" v="601" actId="1076"/>
          <ac:picMkLst>
            <pc:docMk/>
            <pc:sldMk cId="1215742284" sldId="389"/>
            <ac:picMk id="4" creationId="{A4598AB3-9298-43CC-81C8-D8A6F7E63A50}"/>
          </ac:picMkLst>
        </pc:picChg>
        <pc:picChg chg="add mod modCrop">
          <ac:chgData name="Daniel Schwarz" userId="5bb35bb8-905a-4742-88d9-33d9089732e7" providerId="ADAL" clId="{302914E3-D14E-46F3-A4CF-17B355E7ACCB}" dt="2020-11-22T12:53:49.076" v="604" actId="1076"/>
          <ac:picMkLst>
            <pc:docMk/>
            <pc:sldMk cId="1215742284" sldId="389"/>
            <ac:picMk id="5" creationId="{8F6728F1-D864-4B99-8D41-D72BA5DBBF53}"/>
          </ac:picMkLst>
        </pc:picChg>
        <pc:picChg chg="add mod">
          <ac:chgData name="Daniel Schwarz" userId="5bb35bb8-905a-4742-88d9-33d9089732e7" providerId="ADAL" clId="{302914E3-D14E-46F3-A4CF-17B355E7ACCB}" dt="2020-11-22T12:53:47.360" v="603" actId="1076"/>
          <ac:picMkLst>
            <pc:docMk/>
            <pc:sldMk cId="1215742284" sldId="389"/>
            <ac:picMk id="6" creationId="{0EFB142C-30CE-42C2-9236-E526557753E3}"/>
          </ac:picMkLst>
        </pc:picChg>
        <pc:picChg chg="add mod">
          <ac:chgData name="Daniel Schwarz" userId="5bb35bb8-905a-4742-88d9-33d9089732e7" providerId="ADAL" clId="{302914E3-D14E-46F3-A4CF-17B355E7ACCB}" dt="2020-11-22T12:54:16.159" v="606" actId="1076"/>
          <ac:picMkLst>
            <pc:docMk/>
            <pc:sldMk cId="1215742284" sldId="389"/>
            <ac:picMk id="7" creationId="{3513DC31-A7F4-4F9D-A553-8E6C669CB020}"/>
          </ac:picMkLst>
        </pc:picChg>
      </pc:sldChg>
      <pc:sldChg chg="addSp delSp modSp new mod delAnim modAnim">
        <pc:chgData name="Daniel Schwarz" userId="5bb35bb8-905a-4742-88d9-33d9089732e7" providerId="ADAL" clId="{302914E3-D14E-46F3-A4CF-17B355E7ACCB}" dt="2020-11-23T20:29:37.718" v="7713"/>
        <pc:sldMkLst>
          <pc:docMk/>
          <pc:sldMk cId="1814861122" sldId="390"/>
        </pc:sldMkLst>
        <pc:picChg chg="add mod">
          <ac:chgData name="Daniel Schwarz" userId="5bb35bb8-905a-4742-88d9-33d9089732e7" providerId="ADAL" clId="{302914E3-D14E-46F3-A4CF-17B355E7ACCB}" dt="2020-11-22T12:58:52.568" v="632" actId="1076"/>
          <ac:picMkLst>
            <pc:docMk/>
            <pc:sldMk cId="1814861122" sldId="390"/>
            <ac:picMk id="2" creationId="{CCDDFD46-5E4F-4DBD-A9F6-0D3E702ECCF8}"/>
          </ac:picMkLst>
        </pc:picChg>
        <pc:picChg chg="add mod modCrop">
          <ac:chgData name="Daniel Schwarz" userId="5bb35bb8-905a-4742-88d9-33d9089732e7" providerId="ADAL" clId="{302914E3-D14E-46F3-A4CF-17B355E7ACCB}" dt="2020-11-23T19:08:47.598" v="7476" actId="732"/>
          <ac:picMkLst>
            <pc:docMk/>
            <pc:sldMk cId="1814861122" sldId="390"/>
            <ac:picMk id="3" creationId="{AE96C4F3-88A9-47E5-BC64-DAB299899491}"/>
          </ac:picMkLst>
        </pc:picChg>
        <pc:picChg chg="add del mod">
          <ac:chgData name="Daniel Schwarz" userId="5bb35bb8-905a-4742-88d9-33d9089732e7" providerId="ADAL" clId="{302914E3-D14E-46F3-A4CF-17B355E7ACCB}" dt="2020-11-23T20:25:46.384" v="7692" actId="478"/>
          <ac:picMkLst>
            <pc:docMk/>
            <pc:sldMk cId="1814861122" sldId="390"/>
            <ac:picMk id="4" creationId="{EB6673A4-252E-40CD-86BE-DE74E0AFD1B6}"/>
          </ac:picMkLst>
        </pc:picChg>
        <pc:picChg chg="add del mod">
          <ac:chgData name="Daniel Schwarz" userId="5bb35bb8-905a-4742-88d9-33d9089732e7" providerId="ADAL" clId="{302914E3-D14E-46F3-A4CF-17B355E7ACCB}" dt="2020-11-23T20:29:22.103" v="7704" actId="478"/>
          <ac:picMkLst>
            <pc:docMk/>
            <pc:sldMk cId="1814861122" sldId="390"/>
            <ac:picMk id="5" creationId="{079AF734-9349-40A9-BCE1-738739101C87}"/>
          </ac:picMkLst>
        </pc:picChg>
        <pc:picChg chg="add del mod">
          <ac:chgData name="Daniel Schwarz" userId="5bb35bb8-905a-4742-88d9-33d9089732e7" providerId="ADAL" clId="{302914E3-D14E-46F3-A4CF-17B355E7ACCB}" dt="2020-11-22T12:58:40.827" v="628" actId="21"/>
          <ac:picMkLst>
            <pc:docMk/>
            <pc:sldMk cId="1814861122" sldId="390"/>
            <ac:picMk id="5" creationId="{98EB08B2-FBAC-435C-B579-06816555583D}"/>
          </ac:picMkLst>
        </pc:picChg>
        <pc:picChg chg="add mod">
          <ac:chgData name="Daniel Schwarz" userId="5bb35bb8-905a-4742-88d9-33d9089732e7" providerId="ADAL" clId="{302914E3-D14E-46F3-A4CF-17B355E7ACCB}" dt="2020-11-23T20:29:33.807" v="7710" actId="1076"/>
          <ac:picMkLst>
            <pc:docMk/>
            <pc:sldMk cId="1814861122" sldId="390"/>
            <ac:picMk id="6" creationId="{1A1351E0-ED34-4B92-BC53-2FC9F0EFD70B}"/>
          </ac:picMkLst>
        </pc:picChg>
      </pc:sldChg>
      <pc:sldChg chg="addSp modSp new mod">
        <pc:chgData name="Daniel Schwarz" userId="5bb35bb8-905a-4742-88d9-33d9089732e7" providerId="ADAL" clId="{302914E3-D14E-46F3-A4CF-17B355E7ACCB}" dt="2020-11-22T12:59:38.524" v="633" actId="1076"/>
        <pc:sldMkLst>
          <pc:docMk/>
          <pc:sldMk cId="936070085" sldId="391"/>
        </pc:sldMkLst>
        <pc:picChg chg="add mod">
          <ac:chgData name="Daniel Schwarz" userId="5bb35bb8-905a-4742-88d9-33d9089732e7" providerId="ADAL" clId="{302914E3-D14E-46F3-A4CF-17B355E7ACCB}" dt="2020-11-22T12:59:38.524" v="633" actId="1076"/>
          <ac:picMkLst>
            <pc:docMk/>
            <pc:sldMk cId="936070085" sldId="391"/>
            <ac:picMk id="2" creationId="{E5557FD0-A16B-4A11-8676-54C6F5B77698}"/>
          </ac:picMkLst>
        </pc:picChg>
      </pc:sldChg>
      <pc:sldChg chg="addSp modSp new mod">
        <pc:chgData name="Daniel Schwarz" userId="5bb35bb8-905a-4742-88d9-33d9089732e7" providerId="ADAL" clId="{302914E3-D14E-46F3-A4CF-17B355E7ACCB}" dt="2020-11-22T13:00:14.456" v="642" actId="1076"/>
        <pc:sldMkLst>
          <pc:docMk/>
          <pc:sldMk cId="3528856521" sldId="392"/>
        </pc:sldMkLst>
        <pc:picChg chg="add mod">
          <ac:chgData name="Daniel Schwarz" userId="5bb35bb8-905a-4742-88d9-33d9089732e7" providerId="ADAL" clId="{302914E3-D14E-46F3-A4CF-17B355E7ACCB}" dt="2020-11-22T12:59:43.755" v="638" actId="1076"/>
          <ac:picMkLst>
            <pc:docMk/>
            <pc:sldMk cId="3528856521" sldId="392"/>
            <ac:picMk id="2" creationId="{FE96E4DC-ED24-4C9C-9163-2848A249EBB6}"/>
          </ac:picMkLst>
        </pc:picChg>
        <pc:picChg chg="add mod">
          <ac:chgData name="Daniel Schwarz" userId="5bb35bb8-905a-4742-88d9-33d9089732e7" providerId="ADAL" clId="{302914E3-D14E-46F3-A4CF-17B355E7ACCB}" dt="2020-11-22T13:00:14.456" v="642" actId="1076"/>
          <ac:picMkLst>
            <pc:docMk/>
            <pc:sldMk cId="3528856521" sldId="392"/>
            <ac:picMk id="3" creationId="{77990139-BBCE-49A2-B8DC-2B0894AF721F}"/>
          </ac:picMkLst>
        </pc:picChg>
      </pc:sldChg>
      <pc:sldChg chg="addSp modSp new mod">
        <pc:chgData name="Daniel Schwarz" userId="5bb35bb8-905a-4742-88d9-33d9089732e7" providerId="ADAL" clId="{302914E3-D14E-46F3-A4CF-17B355E7ACCB}" dt="2020-11-22T13:02:45.452" v="649" actId="1076"/>
        <pc:sldMkLst>
          <pc:docMk/>
          <pc:sldMk cId="332511632" sldId="393"/>
        </pc:sldMkLst>
        <pc:picChg chg="add mod">
          <ac:chgData name="Daniel Schwarz" userId="5bb35bb8-905a-4742-88d9-33d9089732e7" providerId="ADAL" clId="{302914E3-D14E-46F3-A4CF-17B355E7ACCB}" dt="2020-11-22T13:02:45.452" v="649" actId="1076"/>
          <ac:picMkLst>
            <pc:docMk/>
            <pc:sldMk cId="332511632" sldId="393"/>
            <ac:picMk id="2" creationId="{394572C4-C18D-416A-8E69-A86F5C755D6D}"/>
          </ac:picMkLst>
        </pc:picChg>
      </pc:sldChg>
      <pc:sldChg chg="addSp delSp modSp new mod modAnim">
        <pc:chgData name="Daniel Schwarz" userId="5bb35bb8-905a-4742-88d9-33d9089732e7" providerId="ADAL" clId="{302914E3-D14E-46F3-A4CF-17B355E7ACCB}" dt="2020-11-23T20:19:23.263" v="7665"/>
        <pc:sldMkLst>
          <pc:docMk/>
          <pc:sldMk cId="4090031521" sldId="394"/>
        </pc:sldMkLst>
        <pc:picChg chg="add del mod">
          <ac:chgData name="Daniel Schwarz" userId="5bb35bb8-905a-4742-88d9-33d9089732e7" providerId="ADAL" clId="{302914E3-D14E-46F3-A4CF-17B355E7ACCB}" dt="2020-11-23T20:17:05.599" v="7615" actId="478"/>
          <ac:picMkLst>
            <pc:docMk/>
            <pc:sldMk cId="4090031521" sldId="394"/>
            <ac:picMk id="2" creationId="{DF6A7F67-F0BE-45D6-8370-BA651F5F6403}"/>
          </ac:picMkLst>
        </pc:picChg>
        <pc:picChg chg="add del mod">
          <ac:chgData name="Daniel Schwarz" userId="5bb35bb8-905a-4742-88d9-33d9089732e7" providerId="ADAL" clId="{302914E3-D14E-46F3-A4CF-17B355E7ACCB}" dt="2020-11-23T20:17:07.360" v="7616" actId="478"/>
          <ac:picMkLst>
            <pc:docMk/>
            <pc:sldMk cId="4090031521" sldId="394"/>
            <ac:picMk id="3" creationId="{EDD2277F-66B5-4E53-955E-E99878F2660F}"/>
          </ac:picMkLst>
        </pc:picChg>
        <pc:picChg chg="add mod">
          <ac:chgData name="Daniel Schwarz" userId="5bb35bb8-905a-4742-88d9-33d9089732e7" providerId="ADAL" clId="{302914E3-D14E-46F3-A4CF-17B355E7ACCB}" dt="2020-11-23T20:19:15.087" v="7662" actId="1036"/>
          <ac:picMkLst>
            <pc:docMk/>
            <pc:sldMk cId="4090031521" sldId="394"/>
            <ac:picMk id="4" creationId="{667CDDDB-DE3B-4590-B608-CF28B15FC0AE}"/>
          </ac:picMkLst>
        </pc:picChg>
        <pc:picChg chg="add mod">
          <ac:chgData name="Daniel Schwarz" userId="5bb35bb8-905a-4742-88d9-33d9089732e7" providerId="ADAL" clId="{302914E3-D14E-46F3-A4CF-17B355E7ACCB}" dt="2020-11-23T20:19:15.087" v="7662" actId="1036"/>
          <ac:picMkLst>
            <pc:docMk/>
            <pc:sldMk cId="4090031521" sldId="394"/>
            <ac:picMk id="5" creationId="{D4EE30A7-4BFC-4871-A594-C310A77EC60C}"/>
          </ac:picMkLst>
        </pc:picChg>
        <pc:picChg chg="add mod">
          <ac:chgData name="Daniel Schwarz" userId="5bb35bb8-905a-4742-88d9-33d9089732e7" providerId="ADAL" clId="{302914E3-D14E-46F3-A4CF-17B355E7ACCB}" dt="2020-11-23T20:19:15.087" v="7662" actId="1036"/>
          <ac:picMkLst>
            <pc:docMk/>
            <pc:sldMk cId="4090031521" sldId="394"/>
            <ac:picMk id="6" creationId="{2611B2CF-4E07-40FD-87B0-94F45C494656}"/>
          </ac:picMkLst>
        </pc:picChg>
      </pc:sldChg>
      <pc:sldChg chg="addSp delSp modSp new mod setBg modAnim">
        <pc:chgData name="Daniel Schwarz" userId="5bb35bb8-905a-4742-88d9-33d9089732e7" providerId="ADAL" clId="{302914E3-D14E-46F3-A4CF-17B355E7ACCB}" dt="2020-11-23T20:22:03.715" v="7691"/>
        <pc:sldMkLst>
          <pc:docMk/>
          <pc:sldMk cId="118003791" sldId="395"/>
        </pc:sldMkLst>
        <pc:spChg chg="add del">
          <ac:chgData name="Daniel Schwarz" userId="5bb35bb8-905a-4742-88d9-33d9089732e7" providerId="ADAL" clId="{302914E3-D14E-46F3-A4CF-17B355E7ACCB}" dt="2020-11-23T20:21:39.816" v="7673" actId="26606"/>
          <ac:spMkLst>
            <pc:docMk/>
            <pc:sldMk cId="118003791" sldId="395"/>
            <ac:spMk id="10" creationId="{5D1D4658-32CD-4903-BDA6-7B54EEA4ED6F}"/>
          </ac:spMkLst>
        </pc:spChg>
        <pc:spChg chg="add del">
          <ac:chgData name="Daniel Schwarz" userId="5bb35bb8-905a-4742-88d9-33d9089732e7" providerId="ADAL" clId="{302914E3-D14E-46F3-A4CF-17B355E7ACCB}" dt="2020-11-23T20:21:39.816" v="7673" actId="26606"/>
          <ac:spMkLst>
            <pc:docMk/>
            <pc:sldMk cId="118003791" sldId="395"/>
            <ac:spMk id="12" creationId="{7A29A97C-0C3C-4F06-9CA4-68DFD1CE4039}"/>
          </ac:spMkLst>
        </pc:spChg>
        <pc:spChg chg="add del">
          <ac:chgData name="Daniel Schwarz" userId="5bb35bb8-905a-4742-88d9-33d9089732e7" providerId="ADAL" clId="{302914E3-D14E-46F3-A4CF-17B355E7ACCB}" dt="2020-11-23T20:21:39.816" v="7673" actId="26606"/>
          <ac:spMkLst>
            <pc:docMk/>
            <pc:sldMk cId="118003791" sldId="395"/>
            <ac:spMk id="14" creationId="{801292C1-8B12-4AF2-9B59-8851A132E5E2}"/>
          </ac:spMkLst>
        </pc:spChg>
        <pc:picChg chg="add del mod">
          <ac:chgData name="Daniel Schwarz" userId="5bb35bb8-905a-4742-88d9-33d9089732e7" providerId="ADAL" clId="{302914E3-D14E-46F3-A4CF-17B355E7ACCB}" dt="2020-11-23T20:19:30.169" v="7666" actId="478"/>
          <ac:picMkLst>
            <pc:docMk/>
            <pc:sldMk cId="118003791" sldId="395"/>
            <ac:picMk id="2" creationId="{1C90EE28-1011-452F-9866-2C241EBD804C}"/>
          </ac:picMkLst>
        </pc:picChg>
        <pc:picChg chg="add del mod">
          <ac:chgData name="Daniel Schwarz" userId="5bb35bb8-905a-4742-88d9-33d9089732e7" providerId="ADAL" clId="{302914E3-D14E-46F3-A4CF-17B355E7ACCB}" dt="2020-11-23T20:19:32.322" v="7667" actId="478"/>
          <ac:picMkLst>
            <pc:docMk/>
            <pc:sldMk cId="118003791" sldId="395"/>
            <ac:picMk id="3" creationId="{B26BCDDE-3D50-4D28-8885-35FCECB0E9EE}"/>
          </ac:picMkLst>
        </pc:picChg>
        <pc:picChg chg="add mod ord">
          <ac:chgData name="Daniel Schwarz" userId="5bb35bb8-905a-4742-88d9-33d9089732e7" providerId="ADAL" clId="{302914E3-D14E-46F3-A4CF-17B355E7ACCB}" dt="2020-11-23T20:21:58.151" v="7689" actId="1036"/>
          <ac:picMkLst>
            <pc:docMk/>
            <pc:sldMk cId="118003791" sldId="395"/>
            <ac:picMk id="4" creationId="{09558809-E7DC-4D25-95CA-ECE79AD8B32B}"/>
          </ac:picMkLst>
        </pc:picChg>
        <pc:picChg chg="add mod">
          <ac:chgData name="Daniel Schwarz" userId="5bb35bb8-905a-4742-88d9-33d9089732e7" providerId="ADAL" clId="{302914E3-D14E-46F3-A4CF-17B355E7ACCB}" dt="2020-11-23T20:21:58.151" v="7689" actId="1036"/>
          <ac:picMkLst>
            <pc:docMk/>
            <pc:sldMk cId="118003791" sldId="395"/>
            <ac:picMk id="5" creationId="{AC348B08-0B76-46B7-A236-C94BA92F4564}"/>
          </ac:picMkLst>
        </pc:picChg>
      </pc:sldChg>
      <pc:sldChg chg="addSp delSp modSp new mod modClrScheme modAnim chgLayout modNotesTx">
        <pc:chgData name="Daniel Schwarz" userId="5bb35bb8-905a-4742-88d9-33d9089732e7" providerId="ADAL" clId="{302914E3-D14E-46F3-A4CF-17B355E7ACCB}" dt="2020-11-23T15:55:06.284" v="2561" actId="20577"/>
        <pc:sldMkLst>
          <pc:docMk/>
          <pc:sldMk cId="1917638796" sldId="396"/>
        </pc:sldMkLst>
        <pc:spChg chg="add del mod ord">
          <ac:chgData name="Daniel Schwarz" userId="5bb35bb8-905a-4742-88d9-33d9089732e7" providerId="ADAL" clId="{302914E3-D14E-46F3-A4CF-17B355E7ACCB}" dt="2020-11-22T13:05:57.462" v="666" actId="700"/>
          <ac:spMkLst>
            <pc:docMk/>
            <pc:sldMk cId="1917638796" sldId="396"/>
            <ac:spMk id="2" creationId="{090089EE-5E25-40C6-8506-ACF2FA04BF9B}"/>
          </ac:spMkLst>
        </pc:spChg>
        <pc:spChg chg="add mod ord">
          <ac:chgData name="Daniel Schwarz" userId="5bb35bb8-905a-4742-88d9-33d9089732e7" providerId="ADAL" clId="{302914E3-D14E-46F3-A4CF-17B355E7ACCB}" dt="2020-11-22T13:13:47.425" v="1339" actId="20577"/>
          <ac:spMkLst>
            <pc:docMk/>
            <pc:sldMk cId="1917638796" sldId="396"/>
            <ac:spMk id="3" creationId="{45596525-DF17-4916-BEE7-A3983D4BC872}"/>
          </ac:spMkLst>
        </pc:spChg>
        <pc:spChg chg="add mod ord">
          <ac:chgData name="Daniel Schwarz" userId="5bb35bb8-905a-4742-88d9-33d9089732e7" providerId="ADAL" clId="{302914E3-D14E-46F3-A4CF-17B355E7ACCB}" dt="2020-11-22T13:13:39.036" v="1338" actId="14100"/>
          <ac:spMkLst>
            <pc:docMk/>
            <pc:sldMk cId="1917638796" sldId="396"/>
            <ac:spMk id="4" creationId="{6AE66B74-D9EA-46CD-8F17-222D61AC013B}"/>
          </ac:spMkLst>
        </pc:spChg>
      </pc:sldChg>
      <pc:sldChg chg="modSp new del mod">
        <pc:chgData name="Daniel Schwarz" userId="5bb35bb8-905a-4742-88d9-33d9089732e7" providerId="ADAL" clId="{302914E3-D14E-46F3-A4CF-17B355E7ACCB}" dt="2020-11-22T13:25:50.743" v="2233" actId="47"/>
        <pc:sldMkLst>
          <pc:docMk/>
          <pc:sldMk cId="2263423955" sldId="397"/>
        </pc:sldMkLst>
        <pc:spChg chg="mod">
          <ac:chgData name="Daniel Schwarz" userId="5bb35bb8-905a-4742-88d9-33d9089732e7" providerId="ADAL" clId="{302914E3-D14E-46F3-A4CF-17B355E7ACCB}" dt="2020-11-22T13:14:02.577" v="1370" actId="20577"/>
          <ac:spMkLst>
            <pc:docMk/>
            <pc:sldMk cId="2263423955" sldId="397"/>
            <ac:spMk id="2" creationId="{C8886F98-BEA2-418A-A066-51C8B87B4C60}"/>
          </ac:spMkLst>
        </pc:spChg>
        <pc:spChg chg="mod">
          <ac:chgData name="Daniel Schwarz" userId="5bb35bb8-905a-4742-88d9-33d9089732e7" providerId="ADAL" clId="{302914E3-D14E-46F3-A4CF-17B355E7ACCB}" dt="2020-11-22T13:14:11.865" v="1395" actId="20577"/>
          <ac:spMkLst>
            <pc:docMk/>
            <pc:sldMk cId="2263423955" sldId="397"/>
            <ac:spMk id="3" creationId="{6452F016-4ADC-4819-982D-1BEA98EE6437}"/>
          </ac:spMkLst>
        </pc:spChg>
      </pc:sldChg>
      <pc:sldChg chg="delSp modSp add del mod delAnim">
        <pc:chgData name="Daniel Schwarz" userId="5bb35bb8-905a-4742-88d9-33d9089732e7" providerId="ADAL" clId="{302914E3-D14E-46F3-A4CF-17B355E7ACCB}" dt="2020-11-23T17:23:16.081" v="4932" actId="14100"/>
        <pc:sldMkLst>
          <pc:docMk/>
          <pc:sldMk cId="1023509386" sldId="426"/>
        </pc:sldMkLst>
        <pc:spChg chg="mod">
          <ac:chgData name="Daniel Schwarz" userId="5bb35bb8-905a-4742-88d9-33d9089732e7" providerId="ADAL" clId="{302914E3-D14E-46F3-A4CF-17B355E7ACCB}" dt="2020-11-23T17:23:16.081" v="4932" actId="14100"/>
          <ac:spMkLst>
            <pc:docMk/>
            <pc:sldMk cId="1023509386" sldId="426"/>
            <ac:spMk id="2" creationId="{76FD6F19-51EC-4B7D-8EF6-594A8AA731EB}"/>
          </ac:spMkLst>
        </pc:spChg>
        <pc:spChg chg="del">
          <ac:chgData name="Daniel Schwarz" userId="5bb35bb8-905a-4742-88d9-33d9089732e7" providerId="ADAL" clId="{302914E3-D14E-46F3-A4CF-17B355E7ACCB}" dt="2020-11-23T17:23:07.518" v="4930" actId="478"/>
          <ac:spMkLst>
            <pc:docMk/>
            <pc:sldMk cId="1023509386" sldId="426"/>
            <ac:spMk id="517" creationId="{6048A784-D831-4B4B-9022-AEF16F6913FC}"/>
          </ac:spMkLst>
        </pc:spChg>
        <pc:spChg chg="del">
          <ac:chgData name="Daniel Schwarz" userId="5bb35bb8-905a-4742-88d9-33d9089732e7" providerId="ADAL" clId="{302914E3-D14E-46F3-A4CF-17B355E7ACCB}" dt="2020-11-23T17:23:05.667" v="4929" actId="478"/>
          <ac:spMkLst>
            <pc:docMk/>
            <pc:sldMk cId="1023509386" sldId="426"/>
            <ac:spMk id="518" creationId="{977DAE93-9189-4111-817E-CB83B361DF7F}"/>
          </ac:spMkLst>
        </pc:spChg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737257765" sldId="42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867637286" sldId="42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657153685" sldId="43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767213243" sldId="43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827526027" sldId="43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185923952" sldId="43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855353301" sldId="43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4137273230" sldId="43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501548171" sldId="437"/>
        </pc:sldMkLst>
      </pc:sldChg>
      <pc:sldChg chg="delSp modSp add del mod modNotesTx">
        <pc:chgData name="Daniel Schwarz" userId="5bb35bb8-905a-4742-88d9-33d9089732e7" providerId="ADAL" clId="{302914E3-D14E-46F3-A4CF-17B355E7ACCB}" dt="2020-11-23T17:59:11.369" v="7326" actId="14100"/>
        <pc:sldMkLst>
          <pc:docMk/>
          <pc:sldMk cId="2648658250" sldId="438"/>
        </pc:sldMkLst>
        <pc:graphicFrameChg chg="mod modGraphic">
          <ac:chgData name="Daniel Schwarz" userId="5bb35bb8-905a-4742-88d9-33d9089732e7" providerId="ADAL" clId="{302914E3-D14E-46F3-A4CF-17B355E7ACCB}" dt="2020-11-23T17:59:11.369" v="7326" actId="14100"/>
          <ac:graphicFrameMkLst>
            <pc:docMk/>
            <pc:sldMk cId="2648658250" sldId="438"/>
            <ac:graphicFrameMk id="5" creationId="{A69A059B-B37F-41C3-8C58-3F944E58EF29}"/>
          </ac:graphicFrameMkLst>
        </pc:graphicFrameChg>
        <pc:picChg chg="del">
          <ac:chgData name="Daniel Schwarz" userId="5bb35bb8-905a-4742-88d9-33d9089732e7" providerId="ADAL" clId="{302914E3-D14E-46F3-A4CF-17B355E7ACCB}" dt="2020-11-23T16:18:28.333" v="3467" actId="478"/>
          <ac:picMkLst>
            <pc:docMk/>
            <pc:sldMk cId="2648658250" sldId="438"/>
            <ac:picMk id="3" creationId="{01A8D313-C60B-4143-8B57-C5D10D2B4679}"/>
          </ac:picMkLst>
        </pc:picChg>
        <pc:picChg chg="del">
          <ac:chgData name="Daniel Schwarz" userId="5bb35bb8-905a-4742-88d9-33d9089732e7" providerId="ADAL" clId="{302914E3-D14E-46F3-A4CF-17B355E7ACCB}" dt="2020-11-23T16:18:27.421" v="3466" actId="478"/>
          <ac:picMkLst>
            <pc:docMk/>
            <pc:sldMk cId="2648658250" sldId="438"/>
            <ac:picMk id="4" creationId="{D3F49674-7759-4D2E-B296-D829C1E4C6B6}"/>
          </ac:picMkLst>
        </pc:picChg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515666287" sldId="439"/>
        </pc:sldMkLst>
      </pc:sldChg>
      <pc:sldChg chg="modSp add del mod modNotesTx">
        <pc:chgData name="Daniel Schwarz" userId="5bb35bb8-905a-4742-88d9-33d9089732e7" providerId="ADAL" clId="{302914E3-D14E-46F3-A4CF-17B355E7ACCB}" dt="2020-11-23T16:10:34.924" v="3130" actId="47"/>
        <pc:sldMkLst>
          <pc:docMk/>
          <pc:sldMk cId="2930044362" sldId="463"/>
        </pc:sldMkLst>
        <pc:graphicFrameChg chg="modGraphic">
          <ac:chgData name="Daniel Schwarz" userId="5bb35bb8-905a-4742-88d9-33d9089732e7" providerId="ADAL" clId="{302914E3-D14E-46F3-A4CF-17B355E7ACCB}" dt="2020-11-23T16:10:22.556" v="3129" actId="20577"/>
          <ac:graphicFrameMkLst>
            <pc:docMk/>
            <pc:sldMk cId="2930044362" sldId="463"/>
            <ac:graphicFrameMk id="5" creationId="{A69A059B-B37F-41C3-8C58-3F944E58EF29}"/>
          </ac:graphicFrameMkLst>
        </pc:graphicFrameChg>
      </pc:sldChg>
      <pc:sldChg chg="modSp add del mod modNotesTx">
        <pc:chgData name="Daniel Schwarz" userId="5bb35bb8-905a-4742-88d9-33d9089732e7" providerId="ADAL" clId="{302914E3-D14E-46F3-A4CF-17B355E7ACCB}" dt="2020-11-22T13:39:34.427" v="2322" actId="47"/>
        <pc:sldMkLst>
          <pc:docMk/>
          <pc:sldMk cId="3787008638" sldId="466"/>
        </pc:sldMkLst>
        <pc:graphicFrameChg chg="mod modGraphic">
          <ac:chgData name="Daniel Schwarz" userId="5bb35bb8-905a-4742-88d9-33d9089732e7" providerId="ADAL" clId="{302914E3-D14E-46F3-A4CF-17B355E7ACCB}" dt="2020-11-22T13:39:26.622" v="2319" actId="21"/>
          <ac:graphicFrameMkLst>
            <pc:docMk/>
            <pc:sldMk cId="3787008638" sldId="466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23.466" v="2318" actId="47"/>
        <pc:sldMkLst>
          <pc:docMk/>
          <pc:sldMk cId="717886274" sldId="467"/>
        </pc:sldMkLst>
        <pc:graphicFrameChg chg="modGraphic">
          <ac:chgData name="Daniel Schwarz" userId="5bb35bb8-905a-4742-88d9-33d9089732e7" providerId="ADAL" clId="{302914E3-D14E-46F3-A4CF-17B355E7ACCB}" dt="2020-11-22T13:26:32.879" v="2239" actId="20577"/>
          <ac:graphicFrameMkLst>
            <pc:docMk/>
            <pc:sldMk cId="717886274" sldId="467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967515917" sldId="468"/>
        </pc:sldMkLst>
        <pc:graphicFrameChg chg="modGraphic">
          <ac:chgData name="Daniel Schwarz" userId="5bb35bb8-905a-4742-88d9-33d9089732e7" providerId="ADAL" clId="{302914E3-D14E-46F3-A4CF-17B355E7ACCB}" dt="2020-11-22T13:26:46.832" v="2241" actId="20577"/>
          <ac:graphicFrameMkLst>
            <pc:docMk/>
            <pc:sldMk cId="967515917" sldId="468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3455099956" sldId="469"/>
        </pc:sldMkLst>
        <pc:graphicFrameChg chg="modGraphic">
          <ac:chgData name="Daniel Schwarz" userId="5bb35bb8-905a-4742-88d9-33d9089732e7" providerId="ADAL" clId="{302914E3-D14E-46F3-A4CF-17B355E7ACCB}" dt="2020-11-22T13:26:58.937" v="2252" actId="20577"/>
          <ac:graphicFrameMkLst>
            <pc:docMk/>
            <pc:sldMk cId="3455099956" sldId="469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1523329453" sldId="470"/>
        </pc:sldMkLst>
        <pc:graphicFrameChg chg="modGraphic">
          <ac:chgData name="Daniel Schwarz" userId="5bb35bb8-905a-4742-88d9-33d9089732e7" providerId="ADAL" clId="{302914E3-D14E-46F3-A4CF-17B355E7ACCB}" dt="2020-11-22T13:27:12.273" v="2256" actId="20577"/>
          <ac:graphicFrameMkLst>
            <pc:docMk/>
            <pc:sldMk cId="1523329453" sldId="470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1399698589" sldId="471"/>
        </pc:sldMkLst>
        <pc:graphicFrameChg chg="modGraphic">
          <ac:chgData name="Daniel Schwarz" userId="5bb35bb8-905a-4742-88d9-33d9089732e7" providerId="ADAL" clId="{302914E3-D14E-46F3-A4CF-17B355E7ACCB}" dt="2020-11-22T13:27:19.515" v="2259" actId="20577"/>
          <ac:graphicFrameMkLst>
            <pc:docMk/>
            <pc:sldMk cId="1399698589" sldId="471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1936865226" sldId="472"/>
        </pc:sldMkLst>
        <pc:graphicFrameChg chg="modGraphic">
          <ac:chgData name="Daniel Schwarz" userId="5bb35bb8-905a-4742-88d9-33d9089732e7" providerId="ADAL" clId="{302914E3-D14E-46F3-A4CF-17B355E7ACCB}" dt="2020-11-22T13:27:30.625" v="2264" actId="20577"/>
          <ac:graphicFrameMkLst>
            <pc:docMk/>
            <pc:sldMk cId="1936865226" sldId="472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2519208303" sldId="473"/>
        </pc:sldMkLst>
        <pc:graphicFrameChg chg="modGraphic">
          <ac:chgData name="Daniel Schwarz" userId="5bb35bb8-905a-4742-88d9-33d9089732e7" providerId="ADAL" clId="{302914E3-D14E-46F3-A4CF-17B355E7ACCB}" dt="2020-11-22T13:27:45.113" v="2266" actId="20577"/>
          <ac:graphicFrameMkLst>
            <pc:docMk/>
            <pc:sldMk cId="2519208303" sldId="473"/>
            <ac:graphicFrameMk id="5" creationId="{A69A059B-B37F-41C3-8C58-3F944E58EF29}"/>
          </ac:graphicFrameMkLst>
        </pc:graphicFrameChg>
      </pc:sldChg>
      <pc:sldChg chg="addSp modSp new mod modClrScheme modAnim chgLayout">
        <pc:chgData name="Daniel Schwarz" userId="5bb35bb8-905a-4742-88d9-33d9089732e7" providerId="ADAL" clId="{302914E3-D14E-46F3-A4CF-17B355E7ACCB}" dt="2020-11-23T17:55:47.880" v="7083" actId="6549"/>
        <pc:sldMkLst>
          <pc:docMk/>
          <pc:sldMk cId="2798615726" sldId="474"/>
        </pc:sldMkLst>
        <pc:spChg chg="add mod">
          <ac:chgData name="Daniel Schwarz" userId="5bb35bb8-905a-4742-88d9-33d9089732e7" providerId="ADAL" clId="{302914E3-D14E-46F3-A4CF-17B355E7ACCB}" dt="2020-11-23T16:16:50.147" v="3342" actId="20577"/>
          <ac:spMkLst>
            <pc:docMk/>
            <pc:sldMk cId="2798615726" sldId="474"/>
            <ac:spMk id="2" creationId="{72852776-A1CB-41BF-A763-BB6806E6110E}"/>
          </ac:spMkLst>
        </pc:spChg>
        <pc:spChg chg="add mod">
          <ac:chgData name="Daniel Schwarz" userId="5bb35bb8-905a-4742-88d9-33d9089732e7" providerId="ADAL" clId="{302914E3-D14E-46F3-A4CF-17B355E7ACCB}" dt="2020-11-23T17:55:47.880" v="7083" actId="6549"/>
          <ac:spMkLst>
            <pc:docMk/>
            <pc:sldMk cId="2798615726" sldId="474"/>
            <ac:spMk id="3" creationId="{024113EF-BA80-40E5-9E7A-2395F606762A}"/>
          </ac:spMkLst>
        </pc:spChg>
      </pc:sldChg>
      <pc:sldChg chg="addSp delSp modSp add mod">
        <pc:chgData name="Daniel Schwarz" userId="5bb35bb8-905a-4742-88d9-33d9089732e7" providerId="ADAL" clId="{302914E3-D14E-46F3-A4CF-17B355E7ACCB}" dt="2020-11-23T20:40:08.988" v="7733"/>
        <pc:sldMkLst>
          <pc:docMk/>
          <pc:sldMk cId="3818059365" sldId="475"/>
        </pc:sldMkLst>
        <pc:spChg chg="add mod">
          <ac:chgData name="Daniel Schwarz" userId="5bb35bb8-905a-4742-88d9-33d9089732e7" providerId="ADAL" clId="{302914E3-D14E-46F3-A4CF-17B355E7ACCB}" dt="2020-11-23T20:40:08.988" v="7733"/>
          <ac:spMkLst>
            <pc:docMk/>
            <pc:sldMk cId="3818059365" sldId="475"/>
            <ac:spMk id="7" creationId="{83D8B68C-64BE-482A-8D4C-FA2CCDD1A981}"/>
          </ac:spMkLst>
        </pc:spChg>
        <pc:spChg chg="del">
          <ac:chgData name="Daniel Schwarz" userId="5bb35bb8-905a-4742-88d9-33d9089732e7" providerId="ADAL" clId="{302914E3-D14E-46F3-A4CF-17B355E7ACCB}" dt="2020-11-23T20:40:08.630" v="7732" actId="478"/>
          <ac:spMkLst>
            <pc:docMk/>
            <pc:sldMk cId="3818059365" sldId="475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22.738" v="7530" actId="20577"/>
          <ac:graphicFrameMkLst>
            <pc:docMk/>
            <pc:sldMk cId="3818059365" sldId="475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40:11.557" v="7735"/>
        <pc:sldMkLst>
          <pc:docMk/>
          <pc:sldMk cId="1799658313" sldId="476"/>
        </pc:sldMkLst>
        <pc:spChg chg="add mod">
          <ac:chgData name="Daniel Schwarz" userId="5bb35bb8-905a-4742-88d9-33d9089732e7" providerId="ADAL" clId="{302914E3-D14E-46F3-A4CF-17B355E7ACCB}" dt="2020-11-23T20:40:11.557" v="7735"/>
          <ac:spMkLst>
            <pc:docMk/>
            <pc:sldMk cId="1799658313" sldId="476"/>
            <ac:spMk id="7" creationId="{CD01BED6-4622-44A1-8422-1BEBE2B0C2C0}"/>
          </ac:spMkLst>
        </pc:spChg>
        <pc:spChg chg="del">
          <ac:chgData name="Daniel Schwarz" userId="5bb35bb8-905a-4742-88d9-33d9089732e7" providerId="ADAL" clId="{302914E3-D14E-46F3-A4CF-17B355E7ACCB}" dt="2020-11-23T20:40:11.222" v="7734" actId="478"/>
          <ac:spMkLst>
            <pc:docMk/>
            <pc:sldMk cId="1799658313" sldId="476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46.261" v="7533"/>
          <ac:graphicFrameMkLst>
            <pc:docMk/>
            <pc:sldMk cId="1799658313" sldId="476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40:15.035" v="7737"/>
        <pc:sldMkLst>
          <pc:docMk/>
          <pc:sldMk cId="4054392144" sldId="477"/>
        </pc:sldMkLst>
        <pc:spChg chg="add mod">
          <ac:chgData name="Daniel Schwarz" userId="5bb35bb8-905a-4742-88d9-33d9089732e7" providerId="ADAL" clId="{302914E3-D14E-46F3-A4CF-17B355E7ACCB}" dt="2020-11-23T20:40:15.035" v="7737"/>
          <ac:spMkLst>
            <pc:docMk/>
            <pc:sldMk cId="4054392144" sldId="477"/>
            <ac:spMk id="7" creationId="{B7C8B713-D995-4746-944C-5443EA017724}"/>
          </ac:spMkLst>
        </pc:spChg>
        <pc:spChg chg="del">
          <ac:chgData name="Daniel Schwarz" userId="5bb35bb8-905a-4742-88d9-33d9089732e7" providerId="ADAL" clId="{302914E3-D14E-46F3-A4CF-17B355E7ACCB}" dt="2020-11-23T20:40:14.615" v="7736" actId="478"/>
          <ac:spMkLst>
            <pc:docMk/>
            <pc:sldMk cId="4054392144" sldId="477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49.172" v="7534"/>
          <ac:graphicFrameMkLst>
            <pc:docMk/>
            <pc:sldMk cId="4054392144" sldId="477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40:05.850" v="7731"/>
        <pc:sldMkLst>
          <pc:docMk/>
          <pc:sldMk cId="2147508533" sldId="478"/>
        </pc:sldMkLst>
        <pc:spChg chg="add mod">
          <ac:chgData name="Daniel Schwarz" userId="5bb35bb8-905a-4742-88d9-33d9089732e7" providerId="ADAL" clId="{302914E3-D14E-46F3-A4CF-17B355E7ACCB}" dt="2020-11-23T20:40:05.850" v="7731"/>
          <ac:spMkLst>
            <pc:docMk/>
            <pc:sldMk cId="2147508533" sldId="478"/>
            <ac:spMk id="7" creationId="{6FC4324F-0E79-4A69-ADAA-4D9C78CF190D}"/>
          </ac:spMkLst>
        </pc:spChg>
        <pc:spChg chg="del">
          <ac:chgData name="Daniel Schwarz" userId="5bb35bb8-905a-4742-88d9-33d9089732e7" providerId="ADAL" clId="{302914E3-D14E-46F3-A4CF-17B355E7ACCB}" dt="2020-11-23T20:40:05.480" v="7730" actId="478"/>
          <ac:spMkLst>
            <pc:docMk/>
            <pc:sldMk cId="2147508533" sldId="478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31.400" v="7531"/>
          <ac:graphicFrameMkLst>
            <pc:docMk/>
            <pc:sldMk cId="2147508533" sldId="478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40:02.099" v="7729"/>
        <pc:sldMkLst>
          <pc:docMk/>
          <pc:sldMk cId="4261749646" sldId="479"/>
        </pc:sldMkLst>
        <pc:spChg chg="add mod">
          <ac:chgData name="Daniel Schwarz" userId="5bb35bb8-905a-4742-88d9-33d9089732e7" providerId="ADAL" clId="{302914E3-D14E-46F3-A4CF-17B355E7ACCB}" dt="2020-11-23T20:40:02.099" v="7729"/>
          <ac:spMkLst>
            <pc:docMk/>
            <pc:sldMk cId="4261749646" sldId="479"/>
            <ac:spMk id="7" creationId="{5B291484-B7F8-4A76-A9A4-57B0FCA5A7DA}"/>
          </ac:spMkLst>
        </pc:spChg>
        <pc:spChg chg="del">
          <ac:chgData name="Daniel Schwarz" userId="5bb35bb8-905a-4742-88d9-33d9089732e7" providerId="ADAL" clId="{302914E3-D14E-46F3-A4CF-17B355E7ACCB}" dt="2020-11-23T20:40:01.711" v="7728" actId="478"/>
          <ac:spMkLst>
            <pc:docMk/>
            <pc:sldMk cId="4261749646" sldId="479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34.297" v="7532"/>
          <ac:graphicFrameMkLst>
            <pc:docMk/>
            <pc:sldMk cId="4261749646" sldId="479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39:58.437" v="7727"/>
        <pc:sldMkLst>
          <pc:docMk/>
          <pc:sldMk cId="2593323868" sldId="480"/>
        </pc:sldMkLst>
        <pc:spChg chg="add mod">
          <ac:chgData name="Daniel Schwarz" userId="5bb35bb8-905a-4742-88d9-33d9089732e7" providerId="ADAL" clId="{302914E3-D14E-46F3-A4CF-17B355E7ACCB}" dt="2020-11-23T20:39:58.437" v="7727"/>
          <ac:spMkLst>
            <pc:docMk/>
            <pc:sldMk cId="2593323868" sldId="480"/>
            <ac:spMk id="7" creationId="{F442535D-E365-4DB3-A751-3E4FB360C050}"/>
          </ac:spMkLst>
        </pc:spChg>
        <pc:spChg chg="del">
          <ac:chgData name="Daniel Schwarz" userId="5bb35bb8-905a-4742-88d9-33d9089732e7" providerId="ADAL" clId="{302914E3-D14E-46F3-A4CF-17B355E7ACCB}" dt="2020-11-23T20:39:58.070" v="7726" actId="478"/>
          <ac:spMkLst>
            <pc:docMk/>
            <pc:sldMk cId="2593323868" sldId="480"/>
            <ac:spMk id="8" creationId="{A13AF9DF-0783-4A8B-9B6E-5F8AD86489E9}"/>
          </ac:spMkLst>
        </pc:spChg>
        <pc:graphicFrameChg chg="modGraphic">
          <ac:chgData name="Daniel Schwarz" userId="5bb35bb8-905a-4742-88d9-33d9089732e7" providerId="ADAL" clId="{302914E3-D14E-46F3-A4CF-17B355E7ACCB}" dt="2020-11-22T13:42:24.250" v="2346" actId="20577"/>
          <ac:graphicFrameMkLst>
            <pc:docMk/>
            <pc:sldMk cId="2593323868" sldId="480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39:55.356" v="7725"/>
        <pc:sldMkLst>
          <pc:docMk/>
          <pc:sldMk cId="1816910475" sldId="481"/>
        </pc:sldMkLst>
        <pc:spChg chg="add mod">
          <ac:chgData name="Daniel Schwarz" userId="5bb35bb8-905a-4742-88d9-33d9089732e7" providerId="ADAL" clId="{302914E3-D14E-46F3-A4CF-17B355E7ACCB}" dt="2020-11-23T20:39:55.356" v="7725"/>
          <ac:spMkLst>
            <pc:docMk/>
            <pc:sldMk cId="1816910475" sldId="481"/>
            <ac:spMk id="7" creationId="{08ED524F-DC6E-4FF8-A88B-E47E0114976C}"/>
          </ac:spMkLst>
        </pc:spChg>
        <pc:spChg chg="del">
          <ac:chgData name="Daniel Schwarz" userId="5bb35bb8-905a-4742-88d9-33d9089732e7" providerId="ADAL" clId="{302914E3-D14E-46F3-A4CF-17B355E7ACCB}" dt="2020-11-23T20:39:54.982" v="7724" actId="478"/>
          <ac:spMkLst>
            <pc:docMk/>
            <pc:sldMk cId="1816910475" sldId="481"/>
            <ac:spMk id="8" creationId="{A13AF9DF-0783-4A8B-9B6E-5F8AD86489E9}"/>
          </ac:spMkLst>
        </pc:spChg>
        <pc:graphicFrameChg chg="modGraphic">
          <ac:chgData name="Daniel Schwarz" userId="5bb35bb8-905a-4742-88d9-33d9089732e7" providerId="ADAL" clId="{302914E3-D14E-46F3-A4CF-17B355E7ACCB}" dt="2020-11-22T13:42:31.673" v="2351" actId="20577"/>
          <ac:graphicFrameMkLst>
            <pc:docMk/>
            <pc:sldMk cId="1816910475" sldId="48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20:39:38.972" v="7721" actId="1035"/>
        <pc:sldMkLst>
          <pc:docMk/>
          <pc:sldMk cId="3934678168" sldId="482"/>
        </pc:sldMkLst>
        <pc:spChg chg="mod">
          <ac:chgData name="Daniel Schwarz" userId="5bb35bb8-905a-4742-88d9-33d9089732e7" providerId="ADAL" clId="{302914E3-D14E-46F3-A4CF-17B355E7ACCB}" dt="2020-11-23T20:39:38.972" v="7721" actId="1035"/>
          <ac:spMkLst>
            <pc:docMk/>
            <pc:sldMk cId="3934678168" sldId="482"/>
            <ac:spMk id="8" creationId="{A13AF9DF-0783-4A8B-9B6E-5F8AD86489E9}"/>
          </ac:spMkLst>
        </pc:spChg>
        <pc:graphicFrameChg chg="modGraphic">
          <ac:chgData name="Daniel Schwarz" userId="5bb35bb8-905a-4742-88d9-33d9089732e7" providerId="ADAL" clId="{302914E3-D14E-46F3-A4CF-17B355E7ACCB}" dt="2020-11-22T13:42:38.106" v="2354" actId="20577"/>
          <ac:graphicFrameMkLst>
            <pc:docMk/>
            <pc:sldMk cId="3934678168" sldId="482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39:50.260" v="7723"/>
        <pc:sldMkLst>
          <pc:docMk/>
          <pc:sldMk cId="1642351906" sldId="483"/>
        </pc:sldMkLst>
        <pc:spChg chg="add mod">
          <ac:chgData name="Daniel Schwarz" userId="5bb35bb8-905a-4742-88d9-33d9089732e7" providerId="ADAL" clId="{302914E3-D14E-46F3-A4CF-17B355E7ACCB}" dt="2020-11-23T20:39:50.260" v="7723"/>
          <ac:spMkLst>
            <pc:docMk/>
            <pc:sldMk cId="1642351906" sldId="483"/>
            <ac:spMk id="7" creationId="{2C704130-E083-4BAA-8F41-8F6E89E993E1}"/>
          </ac:spMkLst>
        </pc:spChg>
        <pc:spChg chg="del">
          <ac:chgData name="Daniel Schwarz" userId="5bb35bb8-905a-4742-88d9-33d9089732e7" providerId="ADAL" clId="{302914E3-D14E-46F3-A4CF-17B355E7ACCB}" dt="2020-11-23T20:39:49.808" v="7722" actId="478"/>
          <ac:spMkLst>
            <pc:docMk/>
            <pc:sldMk cId="1642351906" sldId="483"/>
            <ac:spMk id="8" creationId="{A13AF9DF-0783-4A8B-9B6E-5F8AD86489E9}"/>
          </ac:spMkLst>
        </pc:spChg>
        <pc:graphicFrameChg chg="modGraphic">
          <ac:chgData name="Daniel Schwarz" userId="5bb35bb8-905a-4742-88d9-33d9089732e7" providerId="ADAL" clId="{302914E3-D14E-46F3-A4CF-17B355E7ACCB}" dt="2020-11-22T13:42:42.866" v="2356" actId="20577"/>
          <ac:graphicFrameMkLst>
            <pc:docMk/>
            <pc:sldMk cId="1642351906" sldId="483"/>
            <ac:graphicFrameMk id="5" creationId="{A69A059B-B37F-41C3-8C58-3F944E58EF29}"/>
          </ac:graphicFrameMkLst>
        </pc:graphicFrameChg>
      </pc:sldChg>
      <pc:sldChg chg="addSp modSp new mod modClrScheme modAnim chgLayout modNotesTx">
        <pc:chgData name="Daniel Schwarz" userId="5bb35bb8-905a-4742-88d9-33d9089732e7" providerId="ADAL" clId="{302914E3-D14E-46F3-A4CF-17B355E7ACCB}" dt="2021-02-26T16:07:33.422" v="7794"/>
        <pc:sldMkLst>
          <pc:docMk/>
          <pc:sldMk cId="4246340847" sldId="484"/>
        </pc:sldMkLst>
        <pc:spChg chg="add mod">
          <ac:chgData name="Daniel Schwarz" userId="5bb35bb8-905a-4742-88d9-33d9089732e7" providerId="ADAL" clId="{302914E3-D14E-46F3-A4CF-17B355E7ACCB}" dt="2020-11-23T19:22:33.150" v="7612" actId="27636"/>
          <ac:spMkLst>
            <pc:docMk/>
            <pc:sldMk cId="4246340847" sldId="484"/>
            <ac:spMk id="2" creationId="{84E3AB05-D1AB-47EB-98EE-B0DFC9E15F34}"/>
          </ac:spMkLst>
        </pc:spChg>
        <pc:spChg chg="add mod">
          <ac:chgData name="Daniel Schwarz" userId="5bb35bb8-905a-4742-88d9-33d9089732e7" providerId="ADAL" clId="{302914E3-D14E-46F3-A4CF-17B355E7ACCB}" dt="2021-02-26T16:07:06.330" v="7793" actId="20577"/>
          <ac:spMkLst>
            <pc:docMk/>
            <pc:sldMk cId="4246340847" sldId="484"/>
            <ac:spMk id="3" creationId="{BA559E13-B0D0-47DC-A886-DB8452956EE1}"/>
          </ac:spMkLst>
        </pc:spChg>
      </pc:sldChg>
      <pc:sldChg chg="modSp new mod modAnim modNotesTx">
        <pc:chgData name="Daniel Schwarz" userId="5bb35bb8-905a-4742-88d9-33d9089732e7" providerId="ADAL" clId="{302914E3-D14E-46F3-A4CF-17B355E7ACCB}" dt="2020-11-23T19:14:16.031" v="7481"/>
        <pc:sldMkLst>
          <pc:docMk/>
          <pc:sldMk cId="3213717780" sldId="485"/>
        </pc:sldMkLst>
        <pc:spChg chg="mod">
          <ac:chgData name="Daniel Schwarz" userId="5bb35bb8-905a-4742-88d9-33d9089732e7" providerId="ADAL" clId="{302914E3-D14E-46F3-A4CF-17B355E7ACCB}" dt="2020-11-23T15:55:47.420" v="2590" actId="20577"/>
          <ac:spMkLst>
            <pc:docMk/>
            <pc:sldMk cId="3213717780" sldId="485"/>
            <ac:spMk id="2" creationId="{B1A70B75-BB47-4B26-9AA7-3222D7B13E76}"/>
          </ac:spMkLst>
        </pc:spChg>
        <pc:spChg chg="mod">
          <ac:chgData name="Daniel Schwarz" userId="5bb35bb8-905a-4742-88d9-33d9089732e7" providerId="ADAL" clId="{302914E3-D14E-46F3-A4CF-17B355E7ACCB}" dt="2020-11-23T16:07:57.880" v="3085" actId="27636"/>
          <ac:spMkLst>
            <pc:docMk/>
            <pc:sldMk cId="3213717780" sldId="485"/>
            <ac:spMk id="3" creationId="{042B37CF-AC56-4177-A066-2779942EF6A9}"/>
          </ac:spMkLst>
        </pc:spChg>
      </pc:sldChg>
      <pc:sldChg chg="addSp delSp modSp new mod ord modAnim">
        <pc:chgData name="Daniel Schwarz" userId="5bb35bb8-905a-4742-88d9-33d9089732e7" providerId="ADAL" clId="{302914E3-D14E-46F3-A4CF-17B355E7ACCB}" dt="2020-11-23T19:19:26.068" v="7563"/>
        <pc:sldMkLst>
          <pc:docMk/>
          <pc:sldMk cId="1216584569" sldId="486"/>
        </pc:sldMkLst>
        <pc:spChg chg="add mod">
          <ac:chgData name="Daniel Schwarz" userId="5bb35bb8-905a-4742-88d9-33d9089732e7" providerId="ADAL" clId="{302914E3-D14E-46F3-A4CF-17B355E7ACCB}" dt="2020-11-23T17:08:21.890" v="4464" actId="1076"/>
          <ac:spMkLst>
            <pc:docMk/>
            <pc:sldMk cId="1216584569" sldId="486"/>
            <ac:spMk id="186" creationId="{DEDCCB02-4128-497B-9892-2FDA59CEE74A}"/>
          </ac:spMkLst>
        </pc:spChg>
        <pc:spChg chg="add mod">
          <ac:chgData name="Daniel Schwarz" userId="5bb35bb8-905a-4742-88d9-33d9089732e7" providerId="ADAL" clId="{302914E3-D14E-46F3-A4CF-17B355E7ACCB}" dt="2020-11-23T17:08:38.709" v="4476" actId="1076"/>
          <ac:spMkLst>
            <pc:docMk/>
            <pc:sldMk cId="1216584569" sldId="486"/>
            <ac:spMk id="187" creationId="{E3E96071-3467-4986-BDFB-1C6921AE004E}"/>
          </ac:spMkLst>
        </pc:spChg>
        <pc:spChg chg="add del mod">
          <ac:chgData name="Daniel Schwarz" userId="5bb35bb8-905a-4742-88d9-33d9089732e7" providerId="ADAL" clId="{302914E3-D14E-46F3-A4CF-17B355E7ACCB}" dt="2020-11-23T17:13:08.707" v="4530" actId="478"/>
          <ac:spMkLst>
            <pc:docMk/>
            <pc:sldMk cId="1216584569" sldId="486"/>
            <ac:spMk id="207" creationId="{6A36F160-86C9-49E5-8602-B53615E5B7CF}"/>
          </ac:spMkLst>
        </pc:spChg>
        <pc:spChg chg="add del">
          <ac:chgData name="Daniel Schwarz" userId="5bb35bb8-905a-4742-88d9-33d9089732e7" providerId="ADAL" clId="{302914E3-D14E-46F3-A4CF-17B355E7ACCB}" dt="2020-11-23T17:04:54.580" v="4406" actId="478"/>
          <ac:spMkLst>
            <pc:docMk/>
            <pc:sldMk cId="1216584569" sldId="486"/>
            <ac:spMk id="1039" creationId="{F4364F66-7908-4651-9AF3-8534959B6BFB}"/>
          </ac:spMkLst>
        </pc:spChg>
        <pc:spChg chg="add mod">
          <ac:chgData name="Daniel Schwarz" userId="5bb35bb8-905a-4742-88d9-33d9089732e7" providerId="ADAL" clId="{302914E3-D14E-46F3-A4CF-17B355E7ACCB}" dt="2020-11-23T17:08:05.377" v="4444" actId="1076"/>
          <ac:spMkLst>
            <pc:docMk/>
            <pc:sldMk cId="1216584569" sldId="486"/>
            <ac:spMk id="1041" creationId="{9E7C5A2B-C7FC-43A0-B85A-FD116C451D17}"/>
          </ac:spMkLst>
        </pc:spChg>
        <pc:spChg chg="add del mod">
          <ac:chgData name="Daniel Schwarz" userId="5bb35bb8-905a-4742-88d9-33d9089732e7" providerId="ADAL" clId="{302914E3-D14E-46F3-A4CF-17B355E7ACCB}" dt="2020-11-23T17:13:46.322" v="4534" actId="478"/>
          <ac:spMkLst>
            <pc:docMk/>
            <pc:sldMk cId="1216584569" sldId="486"/>
            <ac:spMk id="1043" creationId="{566A7E80-3757-43A7-8951-2D6D7458D5BF}"/>
          </ac:spMkLst>
        </pc:spChg>
        <pc:spChg chg="add mod">
          <ac:chgData name="Daniel Schwarz" userId="5bb35bb8-905a-4742-88d9-33d9089732e7" providerId="ADAL" clId="{302914E3-D14E-46F3-A4CF-17B355E7ACCB}" dt="2020-11-23T17:14:40.892" v="4564" actId="1076"/>
          <ac:spMkLst>
            <pc:docMk/>
            <pc:sldMk cId="1216584569" sldId="486"/>
            <ac:spMk id="1045" creationId="{3328589E-8966-4F17-ADEC-EB36A9198F08}"/>
          </ac:spMkLst>
        </pc:spChg>
        <pc:grpChg chg="mod">
          <ac:chgData name="Daniel Schwarz" userId="5bb35bb8-905a-4742-88d9-33d9089732e7" providerId="ADAL" clId="{302914E3-D14E-46F3-A4CF-17B355E7ACCB}" dt="2020-11-23T16:35:13.492" v="4135"/>
          <ac:grpSpMkLst>
            <pc:docMk/>
            <pc:sldMk cId="1216584569" sldId="486"/>
            <ac:grpSpMk id="10" creationId="{F88F62C5-2E89-4D34-9057-B7EE37AD7DFF}"/>
          </ac:grpSpMkLst>
        </pc:grpChg>
        <pc:grpChg chg="mod">
          <ac:chgData name="Daniel Schwarz" userId="5bb35bb8-905a-4742-88d9-33d9089732e7" providerId="ADAL" clId="{302914E3-D14E-46F3-A4CF-17B355E7ACCB}" dt="2020-11-23T16:35:12.678" v="4129"/>
          <ac:grpSpMkLst>
            <pc:docMk/>
            <pc:sldMk cId="1216584569" sldId="486"/>
            <ac:grpSpMk id="16" creationId="{0E649308-9542-4BAF-91D4-5866E07F8832}"/>
          </ac:grpSpMkLst>
        </pc:grpChg>
        <pc:grpChg chg="del mod">
          <ac:chgData name="Daniel Schwarz" userId="5bb35bb8-905a-4742-88d9-33d9089732e7" providerId="ADAL" clId="{302914E3-D14E-46F3-A4CF-17B355E7ACCB}" dt="2020-11-23T16:39:05.517" v="4166" actId="478"/>
          <ac:grpSpMkLst>
            <pc:docMk/>
            <pc:sldMk cId="1216584569" sldId="486"/>
            <ac:grpSpMk id="30" creationId="{8A47D222-C668-4E8D-B8C1-971FD47521AB}"/>
          </ac:grpSpMkLst>
        </pc:grpChg>
        <pc:grpChg chg="del mod">
          <ac:chgData name="Daniel Schwarz" userId="5bb35bb8-905a-4742-88d9-33d9089732e7" providerId="ADAL" clId="{302914E3-D14E-46F3-A4CF-17B355E7ACCB}" dt="2020-11-23T16:36:46.403" v="4163"/>
          <ac:grpSpMkLst>
            <pc:docMk/>
            <pc:sldMk cId="1216584569" sldId="486"/>
            <ac:grpSpMk id="35" creationId="{82913FEA-F9DD-4499-9D96-A1E70DB3EC7B}"/>
          </ac:grpSpMkLst>
        </pc:grpChg>
        <pc:grpChg chg="del mod">
          <ac:chgData name="Daniel Schwarz" userId="5bb35bb8-905a-4742-88d9-33d9089732e7" providerId="ADAL" clId="{302914E3-D14E-46F3-A4CF-17B355E7ACCB}" dt="2020-11-23T16:39:05.517" v="4166" actId="478"/>
          <ac:grpSpMkLst>
            <pc:docMk/>
            <pc:sldMk cId="1216584569" sldId="486"/>
            <ac:grpSpMk id="39" creationId="{09628E05-4DBC-4B4E-AA62-3E62B06A96DD}"/>
          </ac:grpSpMkLst>
        </pc:grpChg>
        <pc:grpChg chg="add del mod">
          <ac:chgData name="Daniel Schwarz" userId="5bb35bb8-905a-4742-88d9-33d9089732e7" providerId="ADAL" clId="{302914E3-D14E-46F3-A4CF-17B355E7ACCB}" dt="2020-11-23T16:41:09.363" v="4171" actId="165"/>
          <ac:grpSpMkLst>
            <pc:docMk/>
            <pc:sldMk cId="1216584569" sldId="486"/>
            <ac:grpSpMk id="42" creationId="{E2EB61DC-7837-4D16-ACEB-4E62A8BD2832}"/>
          </ac:grpSpMkLst>
        </pc:grpChg>
        <pc:grpChg chg="mod topLvl">
          <ac:chgData name="Daniel Schwarz" userId="5bb35bb8-905a-4742-88d9-33d9089732e7" providerId="ADAL" clId="{302914E3-D14E-46F3-A4CF-17B355E7ACCB}" dt="2020-11-23T17:06:52.293" v="4417" actId="1076"/>
          <ac:grpSpMkLst>
            <pc:docMk/>
            <pc:sldMk cId="1216584569" sldId="486"/>
            <ac:grpSpMk id="43" creationId="{E5FD3576-7338-44E4-A346-D92CE41AC061}"/>
          </ac:grpSpMkLst>
        </pc:grpChg>
        <pc:grpChg chg="mod topLvl">
          <ac:chgData name="Daniel Schwarz" userId="5bb35bb8-905a-4742-88d9-33d9089732e7" providerId="ADAL" clId="{302914E3-D14E-46F3-A4CF-17B355E7ACCB}" dt="2020-11-23T17:06:52.293" v="4417" actId="1076"/>
          <ac:grpSpMkLst>
            <pc:docMk/>
            <pc:sldMk cId="1216584569" sldId="486"/>
            <ac:grpSpMk id="44" creationId="{C9A19375-0A7C-4EDF-AFAC-B325378FA05F}"/>
          </ac:grpSpMkLst>
        </pc:grpChg>
        <pc:grpChg chg="mod topLvl">
          <ac:chgData name="Daniel Schwarz" userId="5bb35bb8-905a-4742-88d9-33d9089732e7" providerId="ADAL" clId="{302914E3-D14E-46F3-A4CF-17B355E7ACCB}" dt="2020-11-23T17:06:52.293" v="4417" actId="1076"/>
          <ac:grpSpMkLst>
            <pc:docMk/>
            <pc:sldMk cId="1216584569" sldId="486"/>
            <ac:grpSpMk id="48" creationId="{6841A6F2-B0EA-44F6-8397-9016D529A250}"/>
          </ac:grpSpMkLst>
        </pc:grpChg>
        <pc:grpChg chg="mod topLvl">
          <ac:chgData name="Daniel Schwarz" userId="5bb35bb8-905a-4742-88d9-33d9089732e7" providerId="ADAL" clId="{302914E3-D14E-46F3-A4CF-17B355E7ACCB}" dt="2020-11-23T17:06:52.293" v="4417" actId="1076"/>
          <ac:grpSpMkLst>
            <pc:docMk/>
            <pc:sldMk cId="1216584569" sldId="486"/>
            <ac:grpSpMk id="49" creationId="{739C48CE-305B-4A44-8319-96C2920A72C0}"/>
          </ac:grpSpMkLst>
        </pc:grpChg>
        <pc:grpChg chg="del mod topLvl">
          <ac:chgData name="Daniel Schwarz" userId="5bb35bb8-905a-4742-88d9-33d9089732e7" providerId="ADAL" clId="{302914E3-D14E-46F3-A4CF-17B355E7ACCB}" dt="2020-11-23T16:41:13.571" v="4172" actId="478"/>
          <ac:grpSpMkLst>
            <pc:docMk/>
            <pc:sldMk cId="1216584569" sldId="486"/>
            <ac:grpSpMk id="52" creationId="{DF77B646-E3A4-4B70-BEE1-7805D874738D}"/>
          </ac:grpSpMkLst>
        </pc:grpChg>
        <pc:grpChg chg="mod">
          <ac:chgData name="Daniel Schwarz" userId="5bb35bb8-905a-4742-88d9-33d9089732e7" providerId="ADAL" clId="{302914E3-D14E-46F3-A4CF-17B355E7ACCB}" dt="2020-11-23T16:41:26.898" v="4182"/>
          <ac:grpSpMkLst>
            <pc:docMk/>
            <pc:sldMk cId="1216584569" sldId="486"/>
            <ac:grpSpMk id="79" creationId="{EF44C522-31CA-4C61-8085-F78ACA0803B9}"/>
          </ac:grpSpMkLst>
        </pc:grpChg>
        <pc:grpChg chg="mod">
          <ac:chgData name="Daniel Schwarz" userId="5bb35bb8-905a-4742-88d9-33d9089732e7" providerId="ADAL" clId="{302914E3-D14E-46F3-A4CF-17B355E7ACCB}" dt="2020-11-23T16:41:40.834" v="4194"/>
          <ac:grpSpMkLst>
            <pc:docMk/>
            <pc:sldMk cId="1216584569" sldId="486"/>
            <ac:grpSpMk id="83" creationId="{87CF0B52-7BB7-4E73-88E5-5C3DBDED6264}"/>
          </ac:grpSpMkLst>
        </pc:grpChg>
        <pc:grpChg chg="del mod">
          <ac:chgData name="Daniel Schwarz" userId="5bb35bb8-905a-4742-88d9-33d9089732e7" providerId="ADAL" clId="{302914E3-D14E-46F3-A4CF-17B355E7ACCB}" dt="2020-11-23T16:45:43.622" v="4275" actId="478"/>
          <ac:grpSpMkLst>
            <pc:docMk/>
            <pc:sldMk cId="1216584569" sldId="486"/>
            <ac:grpSpMk id="91" creationId="{8BEA6721-BB4B-43EA-B7DA-DC952B8208CE}"/>
          </ac:grpSpMkLst>
        </pc:grpChg>
        <pc:grpChg chg="add del mod">
          <ac:chgData name="Daniel Schwarz" userId="5bb35bb8-905a-4742-88d9-33d9089732e7" providerId="ADAL" clId="{302914E3-D14E-46F3-A4CF-17B355E7ACCB}" dt="2020-11-23T16:45:42.461" v="4274" actId="478"/>
          <ac:grpSpMkLst>
            <pc:docMk/>
            <pc:sldMk cId="1216584569" sldId="486"/>
            <ac:grpSpMk id="94" creationId="{4B2B9D35-F178-49F8-9AA7-80784DB9BA04}"/>
          </ac:grpSpMkLst>
        </pc:grpChg>
        <pc:grpChg chg="mod">
          <ac:chgData name="Daniel Schwarz" userId="5bb35bb8-905a-4742-88d9-33d9089732e7" providerId="ADAL" clId="{302914E3-D14E-46F3-A4CF-17B355E7ACCB}" dt="2020-11-23T16:45:06.564" v="4263"/>
          <ac:grpSpMkLst>
            <pc:docMk/>
            <pc:sldMk cId="1216584569" sldId="486"/>
            <ac:grpSpMk id="100" creationId="{68EB6D56-1B9A-4D46-8039-DE74527C2D2E}"/>
          </ac:grpSpMkLst>
        </pc:grpChg>
        <pc:grpChg chg="mod">
          <ac:chgData name="Daniel Schwarz" userId="5bb35bb8-905a-4742-88d9-33d9089732e7" providerId="ADAL" clId="{302914E3-D14E-46F3-A4CF-17B355E7ACCB}" dt="2020-11-23T16:45:06.002" v="4260"/>
          <ac:grpSpMkLst>
            <pc:docMk/>
            <pc:sldMk cId="1216584569" sldId="486"/>
            <ac:grpSpMk id="103" creationId="{B444FD7F-4149-4DC8-B722-61A3901C3B6C}"/>
          </ac:grpSpMkLst>
        </pc:grpChg>
        <pc:grpChg chg="mod">
          <ac:chgData name="Daniel Schwarz" userId="5bb35bb8-905a-4742-88d9-33d9089732e7" providerId="ADAL" clId="{302914E3-D14E-46F3-A4CF-17B355E7ACCB}" dt="2020-11-23T16:45:05.552" v="4257"/>
          <ac:grpSpMkLst>
            <pc:docMk/>
            <pc:sldMk cId="1216584569" sldId="486"/>
            <ac:grpSpMk id="106" creationId="{5CE54C47-FEFB-45A0-98E5-28610E1D6716}"/>
          </ac:grpSpMkLst>
        </pc:grpChg>
        <pc:grpChg chg="mod">
          <ac:chgData name="Daniel Schwarz" userId="5bb35bb8-905a-4742-88d9-33d9089732e7" providerId="ADAL" clId="{302914E3-D14E-46F3-A4CF-17B355E7ACCB}" dt="2020-11-23T16:45:04.618" v="4251"/>
          <ac:grpSpMkLst>
            <pc:docMk/>
            <pc:sldMk cId="1216584569" sldId="486"/>
            <ac:grpSpMk id="112" creationId="{614A38E8-9AEA-47AD-A21D-C0E5974BFB16}"/>
          </ac:grpSpMkLst>
        </pc:grpChg>
        <pc:grpChg chg="mod">
          <ac:chgData name="Daniel Schwarz" userId="5bb35bb8-905a-4742-88d9-33d9089732e7" providerId="ADAL" clId="{302914E3-D14E-46F3-A4CF-17B355E7ACCB}" dt="2020-11-23T16:45:03.499" v="4243"/>
          <ac:grpSpMkLst>
            <pc:docMk/>
            <pc:sldMk cId="1216584569" sldId="486"/>
            <ac:grpSpMk id="120" creationId="{A9A06463-9A15-4AF5-80D5-6D869301820C}"/>
          </ac:grpSpMkLst>
        </pc:grpChg>
        <pc:grpChg chg="mod">
          <ac:chgData name="Daniel Schwarz" userId="5bb35bb8-905a-4742-88d9-33d9089732e7" providerId="ADAL" clId="{302914E3-D14E-46F3-A4CF-17B355E7ACCB}" dt="2020-11-23T16:45:03.070" v="4239"/>
          <ac:grpSpMkLst>
            <pc:docMk/>
            <pc:sldMk cId="1216584569" sldId="486"/>
            <ac:grpSpMk id="124" creationId="{1CBFF095-D90F-49AE-B08F-DF5F056203A0}"/>
          </ac:grpSpMkLst>
        </pc:grpChg>
        <pc:grpChg chg="del mod">
          <ac:chgData name="Daniel Schwarz" userId="5bb35bb8-905a-4742-88d9-33d9089732e7" providerId="ADAL" clId="{302914E3-D14E-46F3-A4CF-17B355E7ACCB}" dt="2020-11-23T16:45:40.749" v="4272" actId="478"/>
          <ac:grpSpMkLst>
            <pc:docMk/>
            <pc:sldMk cId="1216584569" sldId="486"/>
            <ac:grpSpMk id="132" creationId="{B0A0CC4D-6F95-424D-ABCA-8FA0921A0A9C}"/>
          </ac:grpSpMkLst>
        </pc:grpChg>
        <pc:grpChg chg="del mod">
          <ac:chgData name="Daniel Schwarz" userId="5bb35bb8-905a-4742-88d9-33d9089732e7" providerId="ADAL" clId="{302914E3-D14E-46F3-A4CF-17B355E7ACCB}" dt="2020-11-23T16:55:53.147" v="4332" actId="478"/>
          <ac:grpSpMkLst>
            <pc:docMk/>
            <pc:sldMk cId="1216584569" sldId="486"/>
            <ac:grpSpMk id="135" creationId="{FEC06646-8F68-4991-9290-28277B538CA4}"/>
          </ac:grpSpMkLst>
        </pc:grpChg>
        <pc:grpChg chg="mod">
          <ac:chgData name="Daniel Schwarz" userId="5bb35bb8-905a-4742-88d9-33d9089732e7" providerId="ADAL" clId="{302914E3-D14E-46F3-A4CF-17B355E7ACCB}" dt="2020-11-23T17:06:57.402" v="4419" actId="1076"/>
          <ac:grpSpMkLst>
            <pc:docMk/>
            <pc:sldMk cId="1216584569" sldId="486"/>
            <ac:grpSpMk id="139" creationId="{5E53FEBD-09D5-47AE-9B28-0DCB12730A7A}"/>
          </ac:grpSpMkLst>
        </pc:grpChg>
        <pc:grpChg chg="add del mod">
          <ac:chgData name="Daniel Schwarz" userId="5bb35bb8-905a-4742-88d9-33d9089732e7" providerId="ADAL" clId="{302914E3-D14E-46F3-A4CF-17B355E7ACCB}" dt="2020-11-23T17:01:16.495" v="4374"/>
          <ac:grpSpMkLst>
            <pc:docMk/>
            <pc:sldMk cId="1216584569" sldId="486"/>
            <ac:grpSpMk id="144" creationId="{B3A7FE5D-C368-437C-AD8C-DAFAE89759BE}"/>
          </ac:grpSpMkLst>
        </pc:grpChg>
        <pc:grpChg chg="add del mod">
          <ac:chgData name="Daniel Schwarz" userId="5bb35bb8-905a-4742-88d9-33d9089732e7" providerId="ADAL" clId="{302914E3-D14E-46F3-A4CF-17B355E7ACCB}" dt="2020-11-23T17:01:16.182" v="4372"/>
          <ac:grpSpMkLst>
            <pc:docMk/>
            <pc:sldMk cId="1216584569" sldId="486"/>
            <ac:grpSpMk id="146" creationId="{EAEE9FF4-3C95-422C-BA64-62927AA2E3D1}"/>
          </ac:grpSpMkLst>
        </pc:grpChg>
        <pc:grpChg chg="add del mod">
          <ac:chgData name="Daniel Schwarz" userId="5bb35bb8-905a-4742-88d9-33d9089732e7" providerId="ADAL" clId="{302914E3-D14E-46F3-A4CF-17B355E7ACCB}" dt="2020-11-23T17:01:15.806" v="4370"/>
          <ac:grpSpMkLst>
            <pc:docMk/>
            <pc:sldMk cId="1216584569" sldId="486"/>
            <ac:grpSpMk id="148" creationId="{16DB057D-4DD4-4A11-96EF-9ED65B1E001D}"/>
          </ac:grpSpMkLst>
        </pc:grpChg>
        <pc:grpChg chg="add del mod">
          <ac:chgData name="Daniel Schwarz" userId="5bb35bb8-905a-4742-88d9-33d9089732e7" providerId="ADAL" clId="{302914E3-D14E-46F3-A4CF-17B355E7ACCB}" dt="2020-11-23T17:01:00.008" v="4354"/>
          <ac:grpSpMkLst>
            <pc:docMk/>
            <pc:sldMk cId="1216584569" sldId="486"/>
            <ac:grpSpMk id="150" creationId="{52B059CF-5FFA-47C0-B8EC-628D32B8357A}"/>
          </ac:grpSpMkLst>
        </pc:grpChg>
        <pc:grpChg chg="mod">
          <ac:chgData name="Daniel Schwarz" userId="5bb35bb8-905a-4742-88d9-33d9089732e7" providerId="ADAL" clId="{302914E3-D14E-46F3-A4CF-17B355E7ACCB}" dt="2020-11-23T17:00:59.584" v="4352"/>
          <ac:grpSpMkLst>
            <pc:docMk/>
            <pc:sldMk cId="1216584569" sldId="486"/>
            <ac:grpSpMk id="152" creationId="{C1C6F0D7-1968-4481-912D-E9CA7DD178CA}"/>
          </ac:grpSpMkLst>
        </pc:grpChg>
        <pc:grpChg chg="mod">
          <ac:chgData name="Daniel Schwarz" userId="5bb35bb8-905a-4742-88d9-33d9089732e7" providerId="ADAL" clId="{302914E3-D14E-46F3-A4CF-17B355E7ACCB}" dt="2020-11-23T17:01:05.105" v="4359"/>
          <ac:grpSpMkLst>
            <pc:docMk/>
            <pc:sldMk cId="1216584569" sldId="486"/>
            <ac:grpSpMk id="155" creationId="{6AC3F9FB-D427-4420-81A2-405D745D051C}"/>
          </ac:grpSpMkLst>
        </pc:grpChg>
        <pc:grpChg chg="add del mod">
          <ac:chgData name="Daniel Schwarz" userId="5bb35bb8-905a-4742-88d9-33d9089732e7" providerId="ADAL" clId="{302914E3-D14E-46F3-A4CF-17B355E7ACCB}" dt="2020-11-23T17:01:15.173" v="4368"/>
          <ac:grpSpMkLst>
            <pc:docMk/>
            <pc:sldMk cId="1216584569" sldId="486"/>
            <ac:grpSpMk id="157" creationId="{A8D9C271-C355-45D5-9A98-669633D212BA}"/>
          </ac:grpSpMkLst>
        </pc:grpChg>
        <pc:grpChg chg="mod">
          <ac:chgData name="Daniel Schwarz" userId="5bb35bb8-905a-4742-88d9-33d9089732e7" providerId="ADAL" clId="{302914E3-D14E-46F3-A4CF-17B355E7ACCB}" dt="2020-11-23T17:01:14.888" v="4366"/>
          <ac:grpSpMkLst>
            <pc:docMk/>
            <pc:sldMk cId="1216584569" sldId="486"/>
            <ac:grpSpMk id="159" creationId="{6FE51FAE-F3C7-4E12-BBDE-E071A0895497}"/>
          </ac:grpSpMkLst>
        </pc:grpChg>
        <pc:grpChg chg="add mod">
          <ac:chgData name="Daniel Schwarz" userId="5bb35bb8-905a-4742-88d9-33d9089732e7" providerId="ADAL" clId="{302914E3-D14E-46F3-A4CF-17B355E7ACCB}" dt="2020-11-23T17:07:37.764" v="4433" actId="1076"/>
          <ac:grpSpMkLst>
            <pc:docMk/>
            <pc:sldMk cId="1216584569" sldId="486"/>
            <ac:grpSpMk id="182" creationId="{B5B3F8EE-353F-49E4-A7E9-45A75155E2CA}"/>
          </ac:grpSpMkLst>
        </pc:grpChg>
        <pc:grpChg chg="add mod">
          <ac:chgData name="Daniel Schwarz" userId="5bb35bb8-905a-4742-88d9-33d9089732e7" providerId="ADAL" clId="{302914E3-D14E-46F3-A4CF-17B355E7ACCB}" dt="2020-11-23T17:15:41.979" v="4582" actId="1076"/>
          <ac:grpSpMkLst>
            <pc:docMk/>
            <pc:sldMk cId="1216584569" sldId="486"/>
            <ac:grpSpMk id="188" creationId="{D42CBCD3-3D6F-4D6D-8E5B-F5DC748B320D}"/>
          </ac:grpSpMkLst>
        </pc:grpChg>
        <pc:grpChg chg="mod">
          <ac:chgData name="Daniel Schwarz" userId="5bb35bb8-905a-4742-88d9-33d9089732e7" providerId="ADAL" clId="{302914E3-D14E-46F3-A4CF-17B355E7ACCB}" dt="2020-11-23T17:09:39.005" v="4477"/>
          <ac:grpSpMkLst>
            <pc:docMk/>
            <pc:sldMk cId="1216584569" sldId="486"/>
            <ac:grpSpMk id="192" creationId="{486BDCE7-E4FF-4E4F-AF1E-953EAF951FC2}"/>
          </ac:grpSpMkLst>
        </pc:grpChg>
        <pc:grpChg chg="add mod">
          <ac:chgData name="Daniel Schwarz" userId="5bb35bb8-905a-4742-88d9-33d9089732e7" providerId="ADAL" clId="{302914E3-D14E-46F3-A4CF-17B355E7ACCB}" dt="2020-11-23T17:09:51.471" v="4481" actId="1076"/>
          <ac:grpSpMkLst>
            <pc:docMk/>
            <pc:sldMk cId="1216584569" sldId="486"/>
            <ac:grpSpMk id="204" creationId="{A5A24925-A790-4BB8-B708-66D0FDFED056}"/>
          </ac:grpSpMkLst>
        </pc:grpChg>
        <pc:grpChg chg="add mod">
          <ac:chgData name="Daniel Schwarz" userId="5bb35bb8-905a-4742-88d9-33d9089732e7" providerId="ADAL" clId="{302914E3-D14E-46F3-A4CF-17B355E7ACCB}" dt="2020-11-23T17:15:03.116" v="4569" actId="208"/>
          <ac:grpSpMkLst>
            <pc:docMk/>
            <pc:sldMk cId="1216584569" sldId="486"/>
            <ac:grpSpMk id="212" creationId="{D38EBA75-E1E3-4407-8BD0-30E04735DDA1}"/>
          </ac:grpSpMkLst>
        </pc:grpChg>
        <pc:grpChg chg="add mod">
          <ac:chgData name="Daniel Schwarz" userId="5bb35bb8-905a-4742-88d9-33d9089732e7" providerId="ADAL" clId="{302914E3-D14E-46F3-A4CF-17B355E7ACCB}" dt="2020-11-23T17:15:15.824" v="4574" actId="14100"/>
          <ac:grpSpMkLst>
            <pc:docMk/>
            <pc:sldMk cId="1216584569" sldId="486"/>
            <ac:grpSpMk id="215" creationId="{345E14BE-BDEF-4566-A658-27EC4FD0B587}"/>
          </ac:grpSpMkLst>
        </pc:grpChg>
        <pc:grpChg chg="add mod">
          <ac:chgData name="Daniel Schwarz" userId="5bb35bb8-905a-4742-88d9-33d9089732e7" providerId="ADAL" clId="{302914E3-D14E-46F3-A4CF-17B355E7ACCB}" dt="2020-11-23T17:15:27.586" v="4577" actId="1076"/>
          <ac:grpSpMkLst>
            <pc:docMk/>
            <pc:sldMk cId="1216584569" sldId="486"/>
            <ac:grpSpMk id="218" creationId="{1B2BED4A-E1F5-4D48-A76A-1D807879886A}"/>
          </ac:grpSpMkLst>
        </pc:grpChg>
        <pc:grpChg chg="add mod">
          <ac:chgData name="Daniel Schwarz" userId="5bb35bb8-905a-4742-88d9-33d9089732e7" providerId="ADAL" clId="{302914E3-D14E-46F3-A4CF-17B355E7ACCB}" dt="2020-11-23T17:15:44.882" v="4583" actId="1076"/>
          <ac:grpSpMkLst>
            <pc:docMk/>
            <pc:sldMk cId="1216584569" sldId="486"/>
            <ac:grpSpMk id="221" creationId="{490FE17B-B714-4448-AFBB-2C5F7E1337B2}"/>
          </ac:grpSpMkLst>
        </pc:grpChg>
        <pc:grpChg chg="add del mod">
          <ac:chgData name="Daniel Schwarz" userId="5bb35bb8-905a-4742-88d9-33d9089732e7" providerId="ADAL" clId="{302914E3-D14E-46F3-A4CF-17B355E7ACCB}" dt="2020-11-23T17:01:27.612" v="4389"/>
          <ac:grpSpMkLst>
            <pc:docMk/>
            <pc:sldMk cId="1216584569" sldId="486"/>
            <ac:grpSpMk id="1029" creationId="{AE0C3BCA-D0E6-4AAA-AEC7-AB6E183134A4}"/>
          </ac:grpSpMkLst>
        </pc:grpChg>
        <pc:grpChg chg="mod">
          <ac:chgData name="Daniel Schwarz" userId="5bb35bb8-905a-4742-88d9-33d9089732e7" providerId="ADAL" clId="{302914E3-D14E-46F3-A4CF-17B355E7ACCB}" dt="2020-11-23T17:01:26.960" v="4385"/>
          <ac:grpSpMkLst>
            <pc:docMk/>
            <pc:sldMk cId="1216584569" sldId="486"/>
            <ac:grpSpMk id="1037" creationId="{87834CB1-41C6-4E45-95CC-988D14CB176C}"/>
          </ac:grpSpMkLst>
        </pc:grpChg>
        <pc:picChg chg="add del mod">
          <ac:chgData name="Daniel Schwarz" userId="5bb35bb8-905a-4742-88d9-33d9089732e7" providerId="ADAL" clId="{302914E3-D14E-46F3-A4CF-17B355E7ACCB}" dt="2020-11-23T16:33:45.226" v="4112" actId="478"/>
          <ac:picMkLst>
            <pc:docMk/>
            <pc:sldMk cId="1216584569" sldId="486"/>
            <ac:picMk id="3" creationId="{68FFA411-7E8A-4A57-BEDE-14148B80F936}"/>
          </ac:picMkLst>
        </pc:picChg>
        <pc:picChg chg="add del mod">
          <ac:chgData name="Daniel Schwarz" userId="5bb35bb8-905a-4742-88d9-33d9089732e7" providerId="ADAL" clId="{302914E3-D14E-46F3-A4CF-17B355E7ACCB}" dt="2020-11-23T17:06:38.035" v="4416" actId="478"/>
          <ac:picMkLst>
            <pc:docMk/>
            <pc:sldMk cId="1216584569" sldId="486"/>
            <ac:picMk id="141" creationId="{2FFDACB1-C03D-41C0-983C-90BF047D4478}"/>
          </ac:picMkLst>
        </pc:picChg>
        <pc:picChg chg="add del mod">
          <ac:chgData name="Daniel Schwarz" userId="5bb35bb8-905a-4742-88d9-33d9089732e7" providerId="ADAL" clId="{302914E3-D14E-46F3-A4CF-17B355E7ACCB}" dt="2020-11-23T17:06:52.293" v="4417" actId="1076"/>
          <ac:picMkLst>
            <pc:docMk/>
            <pc:sldMk cId="1216584569" sldId="486"/>
            <ac:picMk id="1026" creationId="{759E7681-2E46-4051-A058-A95E2012FD9C}"/>
          </ac:picMkLst>
        </pc:picChg>
        <pc:picChg chg="add del">
          <ac:chgData name="Daniel Schwarz" userId="5bb35bb8-905a-4742-88d9-33d9089732e7" providerId="ADAL" clId="{302914E3-D14E-46F3-A4CF-17B355E7ACCB}" dt="2020-11-23T16:47:37.036" v="4282"/>
          <ac:picMkLst>
            <pc:docMk/>
            <pc:sldMk cId="1216584569" sldId="486"/>
            <ac:picMk id="1028" creationId="{5DB04B88-B48C-478E-B8AC-CA3DC08BD4E2}"/>
          </ac:picMkLst>
        </pc:picChg>
        <pc:picChg chg="add del mod">
          <ac:chgData name="Daniel Schwarz" userId="5bb35bb8-905a-4742-88d9-33d9089732e7" providerId="ADAL" clId="{302914E3-D14E-46F3-A4CF-17B355E7ACCB}" dt="2020-11-23T16:47:40.834" v="4285" actId="478"/>
          <ac:picMkLst>
            <pc:docMk/>
            <pc:sldMk cId="1216584569" sldId="486"/>
            <ac:picMk id="1030" creationId="{DB52AAE1-F312-4F44-8A70-72BD8784817F}"/>
          </ac:picMkLst>
        </pc:picChg>
        <pc:picChg chg="add del">
          <ac:chgData name="Daniel Schwarz" userId="5bb35bb8-905a-4742-88d9-33d9089732e7" providerId="ADAL" clId="{302914E3-D14E-46F3-A4CF-17B355E7ACCB}" dt="2020-11-23T16:47:58.807" v="4287" actId="478"/>
          <ac:picMkLst>
            <pc:docMk/>
            <pc:sldMk cId="1216584569" sldId="486"/>
            <ac:picMk id="1032" creationId="{60E78085-9C2A-4543-B448-DE7529335802}"/>
          </ac:picMkLst>
        </pc:picChg>
        <pc:picChg chg="add mod">
          <ac:chgData name="Daniel Schwarz" userId="5bb35bb8-905a-4742-88d9-33d9089732e7" providerId="ADAL" clId="{302914E3-D14E-46F3-A4CF-17B355E7ACCB}" dt="2020-11-23T17:08:01.912" v="4443" actId="1076"/>
          <ac:picMkLst>
            <pc:docMk/>
            <pc:sldMk cId="1216584569" sldId="486"/>
            <ac:picMk id="1034" creationId="{6B22062D-F7BC-451D-80D9-F9D2510666C3}"/>
          </ac:picMkLst>
        </pc:picChg>
        <pc:picChg chg="add mod">
          <ac:chgData name="Daniel Schwarz" userId="5bb35bb8-905a-4742-88d9-33d9089732e7" providerId="ADAL" clId="{302914E3-D14E-46F3-A4CF-17B355E7ACCB}" dt="2020-11-23T17:06:52.293" v="4417" actId="1076"/>
          <ac:picMkLst>
            <pc:docMk/>
            <pc:sldMk cId="1216584569" sldId="486"/>
            <ac:picMk id="1036" creationId="{6F07F95E-66AD-4601-A1E2-8B677C455878}"/>
          </ac:picMkLst>
        </pc:picChg>
        <pc:picChg chg="add del">
          <ac:chgData name="Daniel Schwarz" userId="5bb35bb8-905a-4742-88d9-33d9089732e7" providerId="ADAL" clId="{302914E3-D14E-46F3-A4CF-17B355E7ACCB}" dt="2020-11-23T16:50:58.737" v="4302" actId="478"/>
          <ac:picMkLst>
            <pc:docMk/>
            <pc:sldMk cId="1216584569" sldId="486"/>
            <ac:picMk id="1038" creationId="{762E4CBB-B26C-4F7E-BE39-E791A07C27FC}"/>
          </ac:picMkLst>
        </pc:picChg>
        <pc:picChg chg="add mod">
          <ac:chgData name="Daniel Schwarz" userId="5bb35bb8-905a-4742-88d9-33d9089732e7" providerId="ADAL" clId="{302914E3-D14E-46F3-A4CF-17B355E7ACCB}" dt="2020-11-23T16:51:45.355" v="4310" actId="1076"/>
          <ac:picMkLst>
            <pc:docMk/>
            <pc:sldMk cId="1216584569" sldId="486"/>
            <ac:picMk id="1040" creationId="{80E44E84-69DD-43A6-B332-53C305869FDD}"/>
          </ac:picMkLst>
        </pc:picChg>
        <pc:picChg chg="add mod">
          <ac:chgData name="Daniel Schwarz" userId="5bb35bb8-905a-4742-88d9-33d9089732e7" providerId="ADAL" clId="{302914E3-D14E-46F3-A4CF-17B355E7ACCB}" dt="2020-11-23T16:52:19.845" v="4315" actId="1076"/>
          <ac:picMkLst>
            <pc:docMk/>
            <pc:sldMk cId="1216584569" sldId="486"/>
            <ac:picMk id="1042" creationId="{05172876-CB98-4F8F-AE77-CFA51C4E62BB}"/>
          </ac:picMkLst>
        </pc:picChg>
        <pc:picChg chg="add mod">
          <ac:chgData name="Daniel Schwarz" userId="5bb35bb8-905a-4742-88d9-33d9089732e7" providerId="ADAL" clId="{302914E3-D14E-46F3-A4CF-17B355E7ACCB}" dt="2020-11-23T16:54:11.487" v="4323" actId="1076"/>
          <ac:picMkLst>
            <pc:docMk/>
            <pc:sldMk cId="1216584569" sldId="486"/>
            <ac:picMk id="1044" creationId="{8BE86DB3-5195-40DE-94E4-6F39331FA44D}"/>
          </ac:picMkLst>
        </pc:picChg>
        <pc:picChg chg="add mod">
          <ac:chgData name="Daniel Schwarz" userId="5bb35bb8-905a-4742-88d9-33d9089732e7" providerId="ADAL" clId="{302914E3-D14E-46F3-A4CF-17B355E7ACCB}" dt="2020-11-23T17:07:31.238" v="4430" actId="1076"/>
          <ac:picMkLst>
            <pc:docMk/>
            <pc:sldMk cId="1216584569" sldId="486"/>
            <ac:picMk id="1046" creationId="{BCD400A4-1F39-4894-BFB4-395E64633EA9}"/>
          </ac:picMkLst>
        </pc:picChg>
        <pc:picChg chg="add mod">
          <ac:chgData name="Daniel Schwarz" userId="5bb35bb8-905a-4742-88d9-33d9089732e7" providerId="ADAL" clId="{302914E3-D14E-46F3-A4CF-17B355E7ACCB}" dt="2020-11-23T17:07:31.238" v="4430" actId="1076"/>
          <ac:picMkLst>
            <pc:docMk/>
            <pc:sldMk cId="1216584569" sldId="486"/>
            <ac:picMk id="1050" creationId="{54A5D9A1-E717-43A9-9C06-D3620F8A01DA}"/>
          </ac:picMkLst>
        </pc:picChg>
        <pc:picChg chg="add mod">
          <ac:chgData name="Daniel Schwarz" userId="5bb35bb8-905a-4742-88d9-33d9089732e7" providerId="ADAL" clId="{302914E3-D14E-46F3-A4CF-17B355E7ACCB}" dt="2020-11-23T17:07:31.238" v="4430" actId="1076"/>
          <ac:picMkLst>
            <pc:docMk/>
            <pc:sldMk cId="1216584569" sldId="486"/>
            <ac:picMk id="1052" creationId="{73D136A9-0B15-4A1A-8E6E-0F31B344C950}"/>
          </ac:picMkLst>
        </pc:picChg>
        <pc:inkChg chg="add del">
          <ac:chgData name="Daniel Schwarz" userId="5bb35bb8-905a-4742-88d9-33d9089732e7" providerId="ADAL" clId="{302914E3-D14E-46F3-A4CF-17B355E7ACCB}" dt="2020-11-23T16:35:15.061" v="4140" actId="9405"/>
          <ac:inkMkLst>
            <pc:docMk/>
            <pc:sldMk cId="1216584569" sldId="486"/>
            <ac:inkMk id="4" creationId="{AA707D7F-2916-4162-8A1A-16AF7174AEE5}"/>
          </ac:inkMkLst>
        </pc:inkChg>
        <pc:inkChg chg="add del">
          <ac:chgData name="Daniel Schwarz" userId="5bb35bb8-905a-4742-88d9-33d9089732e7" providerId="ADAL" clId="{302914E3-D14E-46F3-A4CF-17B355E7ACCB}" dt="2020-11-23T16:35:14.643" v="4139" actId="9405"/>
          <ac:inkMkLst>
            <pc:docMk/>
            <pc:sldMk cId="1216584569" sldId="486"/>
            <ac:inkMk id="5" creationId="{2C11207B-27B8-46A5-8198-6A5BD16D256C}"/>
          </ac:inkMkLst>
        </pc:inkChg>
        <pc:inkChg chg="add del">
          <ac:chgData name="Daniel Schwarz" userId="5bb35bb8-905a-4742-88d9-33d9089732e7" providerId="ADAL" clId="{302914E3-D14E-46F3-A4CF-17B355E7ACCB}" dt="2020-11-23T16:35:14.380" v="4138" actId="9405"/>
          <ac:inkMkLst>
            <pc:docMk/>
            <pc:sldMk cId="1216584569" sldId="486"/>
            <ac:inkMk id="6" creationId="{2548CEB2-1E71-47DC-9000-4367C00C170A}"/>
          </ac:inkMkLst>
        </pc:inkChg>
        <pc:inkChg chg="add del mod">
          <ac:chgData name="Daniel Schwarz" userId="5bb35bb8-905a-4742-88d9-33d9089732e7" providerId="ADAL" clId="{302914E3-D14E-46F3-A4CF-17B355E7ACCB}" dt="2020-11-23T16:35:14.173" v="4137" actId="9405"/>
          <ac:inkMkLst>
            <pc:docMk/>
            <pc:sldMk cId="1216584569" sldId="486"/>
            <ac:inkMk id="7" creationId="{32651B2F-226E-4C22-A889-66318E2D6468}"/>
          </ac:inkMkLst>
        </pc:inkChg>
        <pc:inkChg chg="add del mod">
          <ac:chgData name="Daniel Schwarz" userId="5bb35bb8-905a-4742-88d9-33d9089732e7" providerId="ADAL" clId="{302914E3-D14E-46F3-A4CF-17B355E7ACCB}" dt="2020-11-23T16:35:13.875" v="4136" actId="9405"/>
          <ac:inkMkLst>
            <pc:docMk/>
            <pc:sldMk cId="1216584569" sldId="486"/>
            <ac:inkMk id="8" creationId="{8EC5E802-79CE-4CF1-8834-CEC0EF0A5E65}"/>
          </ac:inkMkLst>
        </pc:inkChg>
        <pc:inkChg chg="add del mod">
          <ac:chgData name="Daniel Schwarz" userId="5bb35bb8-905a-4742-88d9-33d9089732e7" providerId="ADAL" clId="{302914E3-D14E-46F3-A4CF-17B355E7ACCB}" dt="2020-11-23T16:35:13.492" v="4135"/>
          <ac:inkMkLst>
            <pc:docMk/>
            <pc:sldMk cId="1216584569" sldId="486"/>
            <ac:inkMk id="9" creationId="{F22347F6-1CC7-4AB3-A7AA-F973507CB7CC}"/>
          </ac:inkMkLst>
        </pc:inkChg>
        <pc:inkChg chg="add del">
          <ac:chgData name="Daniel Schwarz" userId="5bb35bb8-905a-4742-88d9-33d9089732e7" providerId="ADAL" clId="{302914E3-D14E-46F3-A4CF-17B355E7ACCB}" dt="2020-11-23T16:35:13.365" v="4133" actId="9405"/>
          <ac:inkMkLst>
            <pc:docMk/>
            <pc:sldMk cId="1216584569" sldId="486"/>
            <ac:inkMk id="11" creationId="{2B1FFFA8-347C-40AD-B290-D61796623411}"/>
          </ac:inkMkLst>
        </pc:inkChg>
        <pc:inkChg chg="add del">
          <ac:chgData name="Daniel Schwarz" userId="5bb35bb8-905a-4742-88d9-33d9089732e7" providerId="ADAL" clId="{302914E3-D14E-46F3-A4CF-17B355E7ACCB}" dt="2020-11-23T16:35:13.221" v="4132" actId="9405"/>
          <ac:inkMkLst>
            <pc:docMk/>
            <pc:sldMk cId="1216584569" sldId="486"/>
            <ac:inkMk id="12" creationId="{D2B8475A-6B5F-47F5-97A1-AECAEB529549}"/>
          </ac:inkMkLst>
        </pc:inkChg>
        <pc:inkChg chg="add del">
          <ac:chgData name="Daniel Schwarz" userId="5bb35bb8-905a-4742-88d9-33d9089732e7" providerId="ADAL" clId="{302914E3-D14E-46F3-A4CF-17B355E7ACCB}" dt="2020-11-23T16:35:13.059" v="4131" actId="9405"/>
          <ac:inkMkLst>
            <pc:docMk/>
            <pc:sldMk cId="1216584569" sldId="486"/>
            <ac:inkMk id="13" creationId="{2994AF31-2C58-487D-B9B3-97D618ECB4D9}"/>
          </ac:inkMkLst>
        </pc:inkChg>
        <pc:inkChg chg="add del mod">
          <ac:chgData name="Daniel Schwarz" userId="5bb35bb8-905a-4742-88d9-33d9089732e7" providerId="ADAL" clId="{302914E3-D14E-46F3-A4CF-17B355E7ACCB}" dt="2020-11-23T16:35:12.882" v="4130" actId="9405"/>
          <ac:inkMkLst>
            <pc:docMk/>
            <pc:sldMk cId="1216584569" sldId="486"/>
            <ac:inkMk id="14" creationId="{6EA86CCD-AAE4-454F-8725-1410624B81CF}"/>
          </ac:inkMkLst>
        </pc:inkChg>
        <pc:inkChg chg="add del mod">
          <ac:chgData name="Daniel Schwarz" userId="5bb35bb8-905a-4742-88d9-33d9089732e7" providerId="ADAL" clId="{302914E3-D14E-46F3-A4CF-17B355E7ACCB}" dt="2020-11-23T16:35:12.678" v="4129"/>
          <ac:inkMkLst>
            <pc:docMk/>
            <pc:sldMk cId="1216584569" sldId="486"/>
            <ac:inkMk id="15" creationId="{60549342-3A6C-4982-8EDF-C608359C39A3}"/>
          </ac:inkMkLst>
        </pc:inkChg>
        <pc:inkChg chg="add del">
          <ac:chgData name="Daniel Schwarz" userId="5bb35bb8-905a-4742-88d9-33d9089732e7" providerId="ADAL" clId="{302914E3-D14E-46F3-A4CF-17B355E7ACCB}" dt="2020-11-23T16:35:12.402" v="4127" actId="9405"/>
          <ac:inkMkLst>
            <pc:docMk/>
            <pc:sldMk cId="1216584569" sldId="486"/>
            <ac:inkMk id="17" creationId="{E7FB7660-C93E-4D46-9977-E673073587C2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18" creationId="{4062A5BB-3312-4703-A26E-FA28FEA94CC4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19" creationId="{9EA8F771-C818-41C7-823B-9190B7C53DEC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0" creationId="{E6FEAE93-228C-47B2-BC9E-69A401016348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1" creationId="{75549516-E849-4057-8BE8-248B42E47991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2" creationId="{4A1EE7C7-E311-407E-B922-CDDED88665F2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3" creationId="{7F3D5028-38D9-4911-BEA2-0D1226859BE1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4" creationId="{E017AA7A-1085-4B8C-B3F4-E9CCF69F3116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5" creationId="{6CC544AC-FA81-4F1D-8854-FD9F62E71A2B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6" creationId="{4494F54E-276F-4150-9B11-993DBA0CEC09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7" creationId="{0BF51F27-1731-49F7-9143-19C86C2C3CA3}"/>
          </ac:inkMkLst>
        </pc:inkChg>
        <pc:inkChg chg="add mod">
          <ac:chgData name="Daniel Schwarz" userId="5bb35bb8-905a-4742-88d9-33d9089732e7" providerId="ADAL" clId="{302914E3-D14E-46F3-A4CF-17B355E7ACCB}" dt="2020-11-23T16:36:30.833" v="4154"/>
          <ac:inkMkLst>
            <pc:docMk/>
            <pc:sldMk cId="1216584569" sldId="486"/>
            <ac:inkMk id="28" creationId="{24CD2A25-25A3-49D9-83B5-8D8C6153884D}"/>
          </ac:inkMkLst>
        </pc:inkChg>
        <pc:inkChg chg="add mod">
          <ac:chgData name="Daniel Schwarz" userId="5bb35bb8-905a-4742-88d9-33d9089732e7" providerId="ADAL" clId="{302914E3-D14E-46F3-A4CF-17B355E7ACCB}" dt="2020-11-23T16:36:30.833" v="4154"/>
          <ac:inkMkLst>
            <pc:docMk/>
            <pc:sldMk cId="1216584569" sldId="486"/>
            <ac:inkMk id="29" creationId="{05BC3937-F9E5-457A-8A9B-B0EE11A6B94E}"/>
          </ac:inkMkLst>
        </pc:inkChg>
        <pc:inkChg chg="add del">
          <ac:chgData name="Daniel Schwarz" userId="5bb35bb8-905a-4742-88d9-33d9089732e7" providerId="ADAL" clId="{302914E3-D14E-46F3-A4CF-17B355E7ACCB}" dt="2020-11-23T16:39:05.517" v="4166" actId="478"/>
          <ac:inkMkLst>
            <pc:docMk/>
            <pc:sldMk cId="1216584569" sldId="486"/>
            <ac:inkMk id="31" creationId="{469DE808-BDE1-4143-BA14-DD74C4E81528}"/>
          </ac:inkMkLst>
        </pc:inkChg>
        <pc:inkChg chg="add del">
          <ac:chgData name="Daniel Schwarz" userId="5bb35bb8-905a-4742-88d9-33d9089732e7" providerId="ADAL" clId="{302914E3-D14E-46F3-A4CF-17B355E7ACCB}" dt="2020-11-23T16:39:05.517" v="4166" actId="478"/>
          <ac:inkMkLst>
            <pc:docMk/>
            <pc:sldMk cId="1216584569" sldId="486"/>
            <ac:inkMk id="32" creationId="{6B57651D-34BD-4983-B456-DBD31CCDEE31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3" creationId="{E5AAFA1B-19EC-4B80-A274-B64EEC3D54A4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4" creationId="{0F7CFD71-0121-4DD1-BA1E-6D8A910A349E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6" creationId="{35BC23EE-6E44-44DB-B0AF-5D10BB312C03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7" creationId="{5CA083B0-EE12-4511-BCF0-C778E20288BE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8" creationId="{51E7B10D-2B09-45E1-A0E3-70FA90125E4E}"/>
          </ac:inkMkLst>
        </pc:inkChg>
        <pc:inkChg chg="add del">
          <ac:chgData name="Daniel Schwarz" userId="5bb35bb8-905a-4742-88d9-33d9089732e7" providerId="ADAL" clId="{302914E3-D14E-46F3-A4CF-17B355E7ACCB}" dt="2020-11-23T16:39:05.517" v="4166" actId="478"/>
          <ac:inkMkLst>
            <pc:docMk/>
            <pc:sldMk cId="1216584569" sldId="486"/>
            <ac:inkMk id="40" creationId="{13E8A9F7-5D1D-4A80-B3FB-DB6029125EFB}"/>
          </ac:inkMkLst>
        </pc:inkChg>
        <pc:inkChg chg="add del">
          <ac:chgData name="Daniel Schwarz" userId="5bb35bb8-905a-4742-88d9-33d9089732e7" providerId="ADAL" clId="{302914E3-D14E-46F3-A4CF-17B355E7ACCB}" dt="2020-11-23T16:39:05.517" v="4166" actId="478"/>
          <ac:inkMkLst>
            <pc:docMk/>
            <pc:sldMk cId="1216584569" sldId="486"/>
            <ac:inkMk id="41" creationId="{F5112B76-5479-4ADB-B40A-B8B0FBF3D6EE}"/>
          </ac:inkMkLst>
        </pc:inkChg>
        <pc:inkChg chg="mod topLvl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45" creationId="{180E3CF2-A56D-4851-9D1B-3AF251DD70BD}"/>
          </ac:inkMkLst>
        </pc:inkChg>
        <pc:inkChg chg="mod topLvl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46" creationId="{4A756AC2-2187-4001-B167-7971F456664E}"/>
          </ac:inkMkLst>
        </pc:inkChg>
        <pc:inkChg chg="mod topLvl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47" creationId="{97A46CF1-674F-442B-8CA7-3E396657AD1E}"/>
          </ac:inkMkLst>
        </pc:inkChg>
        <pc:inkChg chg="del mod topLvl">
          <ac:chgData name="Daniel Schwarz" userId="5bb35bb8-905a-4742-88d9-33d9089732e7" providerId="ADAL" clId="{302914E3-D14E-46F3-A4CF-17B355E7ACCB}" dt="2020-11-23T16:41:13.571" v="4172" actId="478"/>
          <ac:inkMkLst>
            <pc:docMk/>
            <pc:sldMk cId="1216584569" sldId="486"/>
            <ac:inkMk id="50" creationId="{153B151F-22F2-402E-B352-766A237758E4}"/>
          </ac:inkMkLst>
        </pc:inkChg>
        <pc:inkChg chg="del mod topLvl">
          <ac:chgData name="Daniel Schwarz" userId="5bb35bb8-905a-4742-88d9-33d9089732e7" providerId="ADAL" clId="{302914E3-D14E-46F3-A4CF-17B355E7ACCB}" dt="2020-11-23T16:41:13.571" v="4172" actId="478"/>
          <ac:inkMkLst>
            <pc:docMk/>
            <pc:sldMk cId="1216584569" sldId="486"/>
            <ac:inkMk id="51" creationId="{8F7A37E0-508A-4762-9921-64FC6329CFC8}"/>
          </ac:inkMkLst>
        </pc:inkChg>
        <pc:inkChg chg="mod">
          <ac:chgData name="Daniel Schwarz" userId="5bb35bb8-905a-4742-88d9-33d9089732e7" providerId="ADAL" clId="{302914E3-D14E-46F3-A4CF-17B355E7ACCB}" dt="2020-11-23T16:41:09.363" v="4171" actId="165"/>
          <ac:inkMkLst>
            <pc:docMk/>
            <pc:sldMk cId="1216584569" sldId="486"/>
            <ac:inkMk id="53" creationId="{40D2887E-4680-4564-A71B-94DEE67E9FF1}"/>
          </ac:inkMkLst>
        </pc:inkChg>
        <pc:inkChg chg="mod">
          <ac:chgData name="Daniel Schwarz" userId="5bb35bb8-905a-4742-88d9-33d9089732e7" providerId="ADAL" clId="{302914E3-D14E-46F3-A4CF-17B355E7ACCB}" dt="2020-11-23T16:41:09.363" v="4171" actId="165"/>
          <ac:inkMkLst>
            <pc:docMk/>
            <pc:sldMk cId="1216584569" sldId="486"/>
            <ac:inkMk id="54" creationId="{07D3F74E-0134-49BD-9961-B6FB6CFC2141}"/>
          </ac:inkMkLst>
        </pc:inkChg>
        <pc:inkChg chg="mod">
          <ac:chgData name="Daniel Schwarz" userId="5bb35bb8-905a-4742-88d9-33d9089732e7" providerId="ADAL" clId="{302914E3-D14E-46F3-A4CF-17B355E7ACCB}" dt="2020-11-23T16:41:09.363" v="4171" actId="165"/>
          <ac:inkMkLst>
            <pc:docMk/>
            <pc:sldMk cId="1216584569" sldId="486"/>
            <ac:inkMk id="55" creationId="{177E0883-65D3-488B-B0E6-F38C0A97C229}"/>
          </ac:inkMkLst>
        </pc:inkChg>
        <pc:inkChg chg="mod">
          <ac:chgData name="Daniel Schwarz" userId="5bb35bb8-905a-4742-88d9-33d9089732e7" providerId="ADAL" clId="{302914E3-D14E-46F3-A4CF-17B355E7ACCB}" dt="2020-11-23T16:41:09.363" v="4171" actId="165"/>
          <ac:inkMkLst>
            <pc:docMk/>
            <pc:sldMk cId="1216584569" sldId="486"/>
            <ac:inkMk id="56" creationId="{0A5CF2F3-5FA4-446D-8B69-27E8CCB07E08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57" creationId="{FC26524B-4BBF-4A63-8411-DE65BBBE038A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58" creationId="{EDF28504-4DE1-40D0-A63D-16D2B062B693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59" creationId="{78906ABE-A429-45A6-8B91-0FB380A3BDD6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0" creationId="{6FB4A674-9C3A-438F-97FB-58CC4338F00A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1" creationId="{3C060476-9862-4F35-997F-8869C78C8F51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2" creationId="{044969D9-E571-46D6-876E-9CB5B734F068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3" creationId="{086EA927-928C-4763-A4E1-BA5A041019FF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4" creationId="{7ABC22B8-B101-4038-B810-7C495D5A6709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5" creationId="{335848A2-ED41-4B43-A3D0-F19F1E436DC4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6" creationId="{AE5B691A-03EA-4C64-937F-CB378F242D23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7" creationId="{F4C04112-569A-4C96-8777-AD3CCCC38686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8" creationId="{94C2442B-7484-4684-978D-C383DE2EDEE9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9" creationId="{BF4F730A-2241-4C23-AE19-3DEB882C8731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70" creationId="{016DB67F-4187-4FCB-987F-83D75320D0D9}"/>
          </ac:inkMkLst>
        </pc:inkChg>
        <pc:inkChg chg="add del">
          <ac:chgData name="Daniel Schwarz" userId="5bb35bb8-905a-4742-88d9-33d9089732e7" providerId="ADAL" clId="{302914E3-D14E-46F3-A4CF-17B355E7ACCB}" dt="2020-11-23T16:40:49.423" v="4170" actId="9405"/>
          <ac:inkMkLst>
            <pc:docMk/>
            <pc:sldMk cId="1216584569" sldId="486"/>
            <ac:inkMk id="71" creationId="{F52F65E7-9A8A-4EAE-B3A3-784CA867EA25}"/>
          </ac:inkMkLst>
        </pc:inkChg>
        <pc:inkChg chg="add del mod">
          <ac:chgData name="Daniel Schwarz" userId="5bb35bb8-905a-4742-88d9-33d9089732e7" providerId="ADAL" clId="{302914E3-D14E-46F3-A4CF-17B355E7ACCB}" dt="2020-11-23T16:41:29.070" v="4188" actId="9405"/>
          <ac:inkMkLst>
            <pc:docMk/>
            <pc:sldMk cId="1216584569" sldId="486"/>
            <ac:inkMk id="72" creationId="{3DF423C3-9DC5-4085-9CD5-AEB4FE4E8925}"/>
          </ac:inkMkLst>
        </pc:inkChg>
        <pc:inkChg chg="add del mod">
          <ac:chgData name="Daniel Schwarz" userId="5bb35bb8-905a-4742-88d9-33d9089732e7" providerId="ADAL" clId="{302914E3-D14E-46F3-A4CF-17B355E7ACCB}" dt="2020-11-23T16:41:28.771" v="4187" actId="9405"/>
          <ac:inkMkLst>
            <pc:docMk/>
            <pc:sldMk cId="1216584569" sldId="486"/>
            <ac:inkMk id="73" creationId="{AF01CBFF-C6DC-4D20-B1A7-688D5243DBF7}"/>
          </ac:inkMkLst>
        </pc:inkChg>
        <pc:inkChg chg="add del mod">
          <ac:chgData name="Daniel Schwarz" userId="5bb35bb8-905a-4742-88d9-33d9089732e7" providerId="ADAL" clId="{302914E3-D14E-46F3-A4CF-17B355E7ACCB}" dt="2020-11-23T16:41:28.352" v="4186" actId="9405"/>
          <ac:inkMkLst>
            <pc:docMk/>
            <pc:sldMk cId="1216584569" sldId="486"/>
            <ac:inkMk id="74" creationId="{EE452C98-994E-4888-954A-B2F3335B3BA9}"/>
          </ac:inkMkLst>
        </pc:inkChg>
        <pc:inkChg chg="add del mod">
          <ac:chgData name="Daniel Schwarz" userId="5bb35bb8-905a-4742-88d9-33d9089732e7" providerId="ADAL" clId="{302914E3-D14E-46F3-A4CF-17B355E7ACCB}" dt="2020-11-23T16:41:27.865" v="4185" actId="9405"/>
          <ac:inkMkLst>
            <pc:docMk/>
            <pc:sldMk cId="1216584569" sldId="486"/>
            <ac:inkMk id="75" creationId="{57ADDB57-47D9-4585-A1BA-636381D3CC21}"/>
          </ac:inkMkLst>
        </pc:inkChg>
        <pc:inkChg chg="add del mod">
          <ac:chgData name="Daniel Schwarz" userId="5bb35bb8-905a-4742-88d9-33d9089732e7" providerId="ADAL" clId="{302914E3-D14E-46F3-A4CF-17B355E7ACCB}" dt="2020-11-23T16:41:27.701" v="4184" actId="9405"/>
          <ac:inkMkLst>
            <pc:docMk/>
            <pc:sldMk cId="1216584569" sldId="486"/>
            <ac:inkMk id="76" creationId="{7863A050-2386-4509-8A07-4133755B1710}"/>
          </ac:inkMkLst>
        </pc:inkChg>
        <pc:inkChg chg="add del mod">
          <ac:chgData name="Daniel Schwarz" userId="5bb35bb8-905a-4742-88d9-33d9089732e7" providerId="ADAL" clId="{302914E3-D14E-46F3-A4CF-17B355E7ACCB}" dt="2020-11-23T16:41:27.516" v="4183" actId="9405"/>
          <ac:inkMkLst>
            <pc:docMk/>
            <pc:sldMk cId="1216584569" sldId="486"/>
            <ac:inkMk id="77" creationId="{451D207E-5AAB-4C75-8CEC-743EAAF92AD4}"/>
          </ac:inkMkLst>
        </pc:inkChg>
        <pc:inkChg chg="add del mod">
          <ac:chgData name="Daniel Schwarz" userId="5bb35bb8-905a-4742-88d9-33d9089732e7" providerId="ADAL" clId="{302914E3-D14E-46F3-A4CF-17B355E7ACCB}" dt="2020-11-23T16:41:26.898" v="4182"/>
          <ac:inkMkLst>
            <pc:docMk/>
            <pc:sldMk cId="1216584569" sldId="486"/>
            <ac:inkMk id="78" creationId="{5615BA3F-8308-417C-9147-A4F866AF625A}"/>
          </ac:inkMkLst>
        </pc:inkChg>
        <pc:inkChg chg="add del">
          <ac:chgData name="Daniel Schwarz" userId="5bb35bb8-905a-4742-88d9-33d9089732e7" providerId="ADAL" clId="{302914E3-D14E-46F3-A4CF-17B355E7ACCB}" dt="2020-11-23T16:41:41.470" v="4196" actId="9405"/>
          <ac:inkMkLst>
            <pc:docMk/>
            <pc:sldMk cId="1216584569" sldId="486"/>
            <ac:inkMk id="80" creationId="{2AD4AA39-1798-4BC6-A2C8-D650867FEB3C}"/>
          </ac:inkMkLst>
        </pc:inkChg>
        <pc:inkChg chg="add del mod">
          <ac:chgData name="Daniel Schwarz" userId="5bb35bb8-905a-4742-88d9-33d9089732e7" providerId="ADAL" clId="{302914E3-D14E-46F3-A4CF-17B355E7ACCB}" dt="2020-11-23T16:41:40.960" v="4195" actId="9405"/>
          <ac:inkMkLst>
            <pc:docMk/>
            <pc:sldMk cId="1216584569" sldId="486"/>
            <ac:inkMk id="81" creationId="{6A32E0C7-854A-40A7-B363-A151B6948C90}"/>
          </ac:inkMkLst>
        </pc:inkChg>
        <pc:inkChg chg="add del mod">
          <ac:chgData name="Daniel Schwarz" userId="5bb35bb8-905a-4742-88d9-33d9089732e7" providerId="ADAL" clId="{302914E3-D14E-46F3-A4CF-17B355E7ACCB}" dt="2020-11-23T16:41:40.834" v="4194"/>
          <ac:inkMkLst>
            <pc:docMk/>
            <pc:sldMk cId="1216584569" sldId="486"/>
            <ac:inkMk id="82" creationId="{BCA8D37C-D79F-4F56-BE77-2F7CD2F4940B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4" creationId="{F2B0E085-1FCC-43F8-A2D5-4867420B4FC1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5" creationId="{323D8D36-6ACF-4B93-9F1C-8C39152CBCCF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6" creationId="{C9CD7900-C309-47B4-A5D1-DBFFB8510377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7" creationId="{3B0C1984-16D8-4209-AF36-EC5CDED614D1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8" creationId="{6A93BE7C-18FC-4D1A-8659-F9AC45AE13A6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9" creationId="{89B20174-D2C0-4368-A78D-79B5204E169E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90" creationId="{FC401F52-7B72-4965-83BE-425E8343C32D}"/>
          </ac:inkMkLst>
        </pc:inkChg>
        <pc:inkChg chg="add mod">
          <ac:chgData name="Daniel Schwarz" userId="5bb35bb8-905a-4742-88d9-33d9089732e7" providerId="ADAL" clId="{302914E3-D14E-46F3-A4CF-17B355E7ACCB}" dt="2020-11-23T16:45:06.564" v="4263"/>
          <ac:inkMkLst>
            <pc:docMk/>
            <pc:sldMk cId="1216584569" sldId="486"/>
            <ac:inkMk id="92" creationId="{CD2C68F1-BCB4-448F-B652-6ACEAB7E4A6B}"/>
          </ac:inkMkLst>
        </pc:inkChg>
        <pc:inkChg chg="add mod">
          <ac:chgData name="Daniel Schwarz" userId="5bb35bb8-905a-4742-88d9-33d9089732e7" providerId="ADAL" clId="{302914E3-D14E-46F3-A4CF-17B355E7ACCB}" dt="2020-11-23T16:45:06.564" v="4263"/>
          <ac:inkMkLst>
            <pc:docMk/>
            <pc:sldMk cId="1216584569" sldId="486"/>
            <ac:inkMk id="93" creationId="{ED003D1E-7965-4B57-9D0E-767C582E89B1}"/>
          </ac:inkMkLst>
        </pc:inkChg>
        <pc:inkChg chg="add del mod">
          <ac:chgData name="Daniel Schwarz" userId="5bb35bb8-905a-4742-88d9-33d9089732e7" providerId="ADAL" clId="{302914E3-D14E-46F3-A4CF-17B355E7ACCB}" dt="2020-11-23T16:45:41.462" v="4273" actId="478"/>
          <ac:inkMkLst>
            <pc:docMk/>
            <pc:sldMk cId="1216584569" sldId="486"/>
            <ac:inkMk id="95" creationId="{7D07E509-3BE4-493D-9AE1-B95465428AB4}"/>
          </ac:inkMkLst>
        </pc:inkChg>
        <pc:inkChg chg="add del mod">
          <ac:chgData name="Daniel Schwarz" userId="5bb35bb8-905a-4742-88d9-33d9089732e7" providerId="ADAL" clId="{302914E3-D14E-46F3-A4CF-17B355E7ACCB}" dt="2020-11-23T16:45:42.461" v="4274" actId="478"/>
          <ac:inkMkLst>
            <pc:docMk/>
            <pc:sldMk cId="1216584569" sldId="486"/>
            <ac:inkMk id="96" creationId="{3F18FD27-EC90-4D4F-8602-1451F1580D33}"/>
          </ac:inkMkLst>
        </pc:inkChg>
        <pc:inkChg chg="add del mod">
          <ac:chgData name="Daniel Schwarz" userId="5bb35bb8-905a-4742-88d9-33d9089732e7" providerId="ADAL" clId="{302914E3-D14E-46F3-A4CF-17B355E7ACCB}" dt="2020-11-23T16:45:42.461" v="4274" actId="478"/>
          <ac:inkMkLst>
            <pc:docMk/>
            <pc:sldMk cId="1216584569" sldId="486"/>
            <ac:inkMk id="97" creationId="{C09A8A4C-D4EF-4C3E-BE22-0CD080FE2512}"/>
          </ac:inkMkLst>
        </pc:inkChg>
        <pc:inkChg chg="add del mod">
          <ac:chgData name="Daniel Schwarz" userId="5bb35bb8-905a-4742-88d9-33d9089732e7" providerId="ADAL" clId="{302914E3-D14E-46F3-A4CF-17B355E7ACCB}" dt="2020-11-23T16:45:42.461" v="4274" actId="478"/>
          <ac:inkMkLst>
            <pc:docMk/>
            <pc:sldMk cId="1216584569" sldId="486"/>
            <ac:inkMk id="98" creationId="{3F07F197-FE98-4AB8-A50A-0BFFC3D4BD85}"/>
          </ac:inkMkLst>
        </pc:inkChg>
        <pc:inkChg chg="add del mod">
          <ac:chgData name="Daniel Schwarz" userId="5bb35bb8-905a-4742-88d9-33d9089732e7" providerId="ADAL" clId="{302914E3-D14E-46F3-A4CF-17B355E7ACCB}" dt="2020-11-23T16:45:06.564" v="4263"/>
          <ac:inkMkLst>
            <pc:docMk/>
            <pc:sldMk cId="1216584569" sldId="486"/>
            <ac:inkMk id="99" creationId="{754C9E52-A873-45A4-B4A2-E12AD22D82AA}"/>
          </ac:inkMkLst>
        </pc:inkChg>
        <pc:inkChg chg="add del mod">
          <ac:chgData name="Daniel Schwarz" userId="5bb35bb8-905a-4742-88d9-33d9089732e7" providerId="ADAL" clId="{302914E3-D14E-46F3-A4CF-17B355E7ACCB}" dt="2020-11-23T16:45:06.319" v="4261" actId="9405"/>
          <ac:inkMkLst>
            <pc:docMk/>
            <pc:sldMk cId="1216584569" sldId="486"/>
            <ac:inkMk id="101" creationId="{7CB68CF5-FE6F-47D0-B28B-EB6BE3DABFE8}"/>
          </ac:inkMkLst>
        </pc:inkChg>
        <pc:inkChg chg="add del mod">
          <ac:chgData name="Daniel Schwarz" userId="5bb35bb8-905a-4742-88d9-33d9089732e7" providerId="ADAL" clId="{302914E3-D14E-46F3-A4CF-17B355E7ACCB}" dt="2020-11-23T16:45:06.002" v="4260"/>
          <ac:inkMkLst>
            <pc:docMk/>
            <pc:sldMk cId="1216584569" sldId="486"/>
            <ac:inkMk id="102" creationId="{FF8FEAF3-707B-4BEF-95F3-6D114B04C123}"/>
          </ac:inkMkLst>
        </pc:inkChg>
        <pc:inkChg chg="add del mod">
          <ac:chgData name="Daniel Schwarz" userId="5bb35bb8-905a-4742-88d9-33d9089732e7" providerId="ADAL" clId="{302914E3-D14E-46F3-A4CF-17B355E7ACCB}" dt="2020-11-23T16:45:05.698" v="4258" actId="9405"/>
          <ac:inkMkLst>
            <pc:docMk/>
            <pc:sldMk cId="1216584569" sldId="486"/>
            <ac:inkMk id="104" creationId="{8A049B4D-1F27-4F60-B87C-561E23E6CAEE}"/>
          </ac:inkMkLst>
        </pc:inkChg>
        <pc:inkChg chg="add del mod">
          <ac:chgData name="Daniel Schwarz" userId="5bb35bb8-905a-4742-88d9-33d9089732e7" providerId="ADAL" clId="{302914E3-D14E-46F3-A4CF-17B355E7ACCB}" dt="2020-11-23T16:45:05.552" v="4257"/>
          <ac:inkMkLst>
            <pc:docMk/>
            <pc:sldMk cId="1216584569" sldId="486"/>
            <ac:inkMk id="105" creationId="{148DAE2D-E4F2-4A43-BAC2-CEAF53CA323F}"/>
          </ac:inkMkLst>
        </pc:inkChg>
        <pc:inkChg chg="add del">
          <ac:chgData name="Daniel Schwarz" userId="5bb35bb8-905a-4742-88d9-33d9089732e7" providerId="ADAL" clId="{302914E3-D14E-46F3-A4CF-17B355E7ACCB}" dt="2020-11-23T16:45:05.406" v="4255" actId="9405"/>
          <ac:inkMkLst>
            <pc:docMk/>
            <pc:sldMk cId="1216584569" sldId="486"/>
            <ac:inkMk id="107" creationId="{FFA4878C-1049-46C5-ABC8-B4BB161897D8}"/>
          </ac:inkMkLst>
        </pc:inkChg>
        <pc:inkChg chg="add del mod">
          <ac:chgData name="Daniel Schwarz" userId="5bb35bb8-905a-4742-88d9-33d9089732e7" providerId="ADAL" clId="{302914E3-D14E-46F3-A4CF-17B355E7ACCB}" dt="2020-11-23T16:45:05.204" v="4254" actId="9405"/>
          <ac:inkMkLst>
            <pc:docMk/>
            <pc:sldMk cId="1216584569" sldId="486"/>
            <ac:inkMk id="108" creationId="{600BF63E-BFDB-4A49-8516-942EE7FE23AA}"/>
          </ac:inkMkLst>
        </pc:inkChg>
        <pc:inkChg chg="add del mod">
          <ac:chgData name="Daniel Schwarz" userId="5bb35bb8-905a-4742-88d9-33d9089732e7" providerId="ADAL" clId="{302914E3-D14E-46F3-A4CF-17B355E7ACCB}" dt="2020-11-23T16:45:04.969" v="4253" actId="9405"/>
          <ac:inkMkLst>
            <pc:docMk/>
            <pc:sldMk cId="1216584569" sldId="486"/>
            <ac:inkMk id="109" creationId="{1B71544F-592A-4C44-8A97-7127C0BC0160}"/>
          </ac:inkMkLst>
        </pc:inkChg>
        <pc:inkChg chg="add del mod">
          <ac:chgData name="Daniel Schwarz" userId="5bb35bb8-905a-4742-88d9-33d9089732e7" providerId="ADAL" clId="{302914E3-D14E-46F3-A4CF-17B355E7ACCB}" dt="2020-11-23T16:45:04.783" v="4252" actId="9405"/>
          <ac:inkMkLst>
            <pc:docMk/>
            <pc:sldMk cId="1216584569" sldId="486"/>
            <ac:inkMk id="110" creationId="{7F2409DC-EAF7-479A-8D38-7A5E0DEB3CB3}"/>
          </ac:inkMkLst>
        </pc:inkChg>
        <pc:inkChg chg="add del mod">
          <ac:chgData name="Daniel Schwarz" userId="5bb35bb8-905a-4742-88d9-33d9089732e7" providerId="ADAL" clId="{302914E3-D14E-46F3-A4CF-17B355E7ACCB}" dt="2020-11-23T16:45:04.618" v="4251"/>
          <ac:inkMkLst>
            <pc:docMk/>
            <pc:sldMk cId="1216584569" sldId="486"/>
            <ac:inkMk id="111" creationId="{4A91CB49-5F85-4A23-AA70-B353F3647771}"/>
          </ac:inkMkLst>
        </pc:inkChg>
        <pc:inkChg chg="add del mod">
          <ac:chgData name="Daniel Schwarz" userId="5bb35bb8-905a-4742-88d9-33d9089732e7" providerId="ADAL" clId="{302914E3-D14E-46F3-A4CF-17B355E7ACCB}" dt="2020-11-23T16:45:04.492" v="4249" actId="9405"/>
          <ac:inkMkLst>
            <pc:docMk/>
            <pc:sldMk cId="1216584569" sldId="486"/>
            <ac:inkMk id="113" creationId="{53E1F2D7-537A-4755-BEA6-9E7D89E34858}"/>
          </ac:inkMkLst>
        </pc:inkChg>
        <pc:inkChg chg="add del mod">
          <ac:chgData name="Daniel Schwarz" userId="5bb35bb8-905a-4742-88d9-33d9089732e7" providerId="ADAL" clId="{302914E3-D14E-46F3-A4CF-17B355E7ACCB}" dt="2020-11-23T16:45:04.350" v="4248" actId="9405"/>
          <ac:inkMkLst>
            <pc:docMk/>
            <pc:sldMk cId="1216584569" sldId="486"/>
            <ac:inkMk id="114" creationId="{36C4DC7B-15BB-40C4-A1BB-9D871E316CB5}"/>
          </ac:inkMkLst>
        </pc:inkChg>
        <pc:inkChg chg="add del mod">
          <ac:chgData name="Daniel Schwarz" userId="5bb35bb8-905a-4742-88d9-33d9089732e7" providerId="ADAL" clId="{302914E3-D14E-46F3-A4CF-17B355E7ACCB}" dt="2020-11-23T16:45:04.029" v="4247" actId="9405"/>
          <ac:inkMkLst>
            <pc:docMk/>
            <pc:sldMk cId="1216584569" sldId="486"/>
            <ac:inkMk id="115" creationId="{D0C6B4C0-FC3B-4265-9A09-2610C479DD2C}"/>
          </ac:inkMkLst>
        </pc:inkChg>
        <pc:inkChg chg="add del mod">
          <ac:chgData name="Daniel Schwarz" userId="5bb35bb8-905a-4742-88d9-33d9089732e7" providerId="ADAL" clId="{302914E3-D14E-46F3-A4CF-17B355E7ACCB}" dt="2020-11-23T16:45:03.952" v="4246" actId="9405"/>
          <ac:inkMkLst>
            <pc:docMk/>
            <pc:sldMk cId="1216584569" sldId="486"/>
            <ac:inkMk id="116" creationId="{98078A93-A3CA-4694-8627-ED6F93E94F4C}"/>
          </ac:inkMkLst>
        </pc:inkChg>
        <pc:inkChg chg="add del mod">
          <ac:chgData name="Daniel Schwarz" userId="5bb35bb8-905a-4742-88d9-33d9089732e7" providerId="ADAL" clId="{302914E3-D14E-46F3-A4CF-17B355E7ACCB}" dt="2020-11-23T16:45:03.768" v="4245" actId="9405"/>
          <ac:inkMkLst>
            <pc:docMk/>
            <pc:sldMk cId="1216584569" sldId="486"/>
            <ac:inkMk id="117" creationId="{DD119BF4-6F98-4C51-B749-B60F3F5B9630}"/>
          </ac:inkMkLst>
        </pc:inkChg>
        <pc:inkChg chg="add del mod">
          <ac:chgData name="Daniel Schwarz" userId="5bb35bb8-905a-4742-88d9-33d9089732e7" providerId="ADAL" clId="{302914E3-D14E-46F3-A4CF-17B355E7ACCB}" dt="2020-11-23T16:45:03.657" v="4244" actId="9405"/>
          <ac:inkMkLst>
            <pc:docMk/>
            <pc:sldMk cId="1216584569" sldId="486"/>
            <ac:inkMk id="118" creationId="{5E263DCE-0BFC-4E79-B928-74DCD64A94DE}"/>
          </ac:inkMkLst>
        </pc:inkChg>
        <pc:inkChg chg="add del mod">
          <ac:chgData name="Daniel Schwarz" userId="5bb35bb8-905a-4742-88d9-33d9089732e7" providerId="ADAL" clId="{302914E3-D14E-46F3-A4CF-17B355E7ACCB}" dt="2020-11-23T16:45:03.499" v="4243"/>
          <ac:inkMkLst>
            <pc:docMk/>
            <pc:sldMk cId="1216584569" sldId="486"/>
            <ac:inkMk id="119" creationId="{724A605F-B9E4-414C-ABBB-E0B6D3A7E321}"/>
          </ac:inkMkLst>
        </pc:inkChg>
        <pc:inkChg chg="add del mod">
          <ac:chgData name="Daniel Schwarz" userId="5bb35bb8-905a-4742-88d9-33d9089732e7" providerId="ADAL" clId="{302914E3-D14E-46F3-A4CF-17B355E7ACCB}" dt="2020-11-23T16:45:03.332" v="4241" actId="9405"/>
          <ac:inkMkLst>
            <pc:docMk/>
            <pc:sldMk cId="1216584569" sldId="486"/>
            <ac:inkMk id="121" creationId="{0B40D1BE-B255-443E-B216-500C58B78058}"/>
          </ac:inkMkLst>
        </pc:inkChg>
        <pc:inkChg chg="add del mod">
          <ac:chgData name="Daniel Schwarz" userId="5bb35bb8-905a-4742-88d9-33d9089732e7" providerId="ADAL" clId="{302914E3-D14E-46F3-A4CF-17B355E7ACCB}" dt="2020-11-23T16:45:03.134" v="4240" actId="9405"/>
          <ac:inkMkLst>
            <pc:docMk/>
            <pc:sldMk cId="1216584569" sldId="486"/>
            <ac:inkMk id="122" creationId="{2E9D5476-2B6F-4691-A4E7-C83619014610}"/>
          </ac:inkMkLst>
        </pc:inkChg>
        <pc:inkChg chg="add del mod">
          <ac:chgData name="Daniel Schwarz" userId="5bb35bb8-905a-4742-88d9-33d9089732e7" providerId="ADAL" clId="{302914E3-D14E-46F3-A4CF-17B355E7ACCB}" dt="2020-11-23T16:45:03.070" v="4239"/>
          <ac:inkMkLst>
            <pc:docMk/>
            <pc:sldMk cId="1216584569" sldId="486"/>
            <ac:inkMk id="123" creationId="{ED18B4F8-3FA1-46AF-B053-56895327C01B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5" creationId="{E2D23CE2-38CD-4E94-9489-723AEC8244B6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6" creationId="{9B4F41B8-4C35-4426-8C1D-3A505B94B170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7" creationId="{80E9B1D7-E05F-4CDE-A58D-E330A994A62C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8" creationId="{158A505F-EC15-4208-88A3-EF850F84711E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9" creationId="{0C36562F-83D7-45E4-8233-452130E765BD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30" creationId="{8AEBF283-2964-4CB4-8E36-8B39FC46EF59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31" creationId="{A089EE1F-5BAE-4C55-9167-717A91AA472A}"/>
          </ac:inkMkLst>
        </pc:inkChg>
        <pc:inkChg chg="add mod">
          <ac:chgData name="Daniel Schwarz" userId="5bb35bb8-905a-4742-88d9-33d9089732e7" providerId="ADAL" clId="{302914E3-D14E-46F3-A4CF-17B355E7ACCB}" dt="2020-11-23T16:55:41.840" v="4327"/>
          <ac:inkMkLst>
            <pc:docMk/>
            <pc:sldMk cId="1216584569" sldId="486"/>
            <ac:inkMk id="133" creationId="{D9455EFC-345E-4964-A7F1-C510ECCCAD09}"/>
          </ac:inkMkLst>
        </pc:inkChg>
        <pc:inkChg chg="add mod">
          <ac:chgData name="Daniel Schwarz" userId="5bb35bb8-905a-4742-88d9-33d9089732e7" providerId="ADAL" clId="{302914E3-D14E-46F3-A4CF-17B355E7ACCB}" dt="2020-11-23T16:55:41.840" v="4327"/>
          <ac:inkMkLst>
            <pc:docMk/>
            <pc:sldMk cId="1216584569" sldId="486"/>
            <ac:inkMk id="134" creationId="{7E212B96-8DCC-4B65-B09D-473A32795383}"/>
          </ac:inkMkLst>
        </pc:inkChg>
        <pc:inkChg chg="add del">
          <ac:chgData name="Daniel Schwarz" userId="5bb35bb8-905a-4742-88d9-33d9089732e7" providerId="ADAL" clId="{302914E3-D14E-46F3-A4CF-17B355E7ACCB}" dt="2020-11-23T16:55:53.147" v="4332" actId="478"/>
          <ac:inkMkLst>
            <pc:docMk/>
            <pc:sldMk cId="1216584569" sldId="486"/>
            <ac:inkMk id="136" creationId="{EC8B2F87-4222-452B-937B-3A2EE63918B2}"/>
          </ac:inkMkLst>
        </pc:inkChg>
        <pc:inkChg chg="add mod">
          <ac:chgData name="Daniel Schwarz" userId="5bb35bb8-905a-4742-88d9-33d9089732e7" providerId="ADAL" clId="{302914E3-D14E-46F3-A4CF-17B355E7ACCB}" dt="2020-11-23T16:55:49.878" v="4331"/>
          <ac:inkMkLst>
            <pc:docMk/>
            <pc:sldMk cId="1216584569" sldId="486"/>
            <ac:inkMk id="137" creationId="{EE3ACBCC-6134-4F76-BEAE-3C647E23FC7E}"/>
          </ac:inkMkLst>
        </pc:inkChg>
        <pc:inkChg chg="add mod">
          <ac:chgData name="Daniel Schwarz" userId="5bb35bb8-905a-4742-88d9-33d9089732e7" providerId="ADAL" clId="{302914E3-D14E-46F3-A4CF-17B355E7ACCB}" dt="2020-11-23T16:55:49.878" v="4331"/>
          <ac:inkMkLst>
            <pc:docMk/>
            <pc:sldMk cId="1216584569" sldId="486"/>
            <ac:inkMk id="138" creationId="{F82C3A99-DAF3-4AA5-9E2B-6A1BC9148114}"/>
          </ac:inkMkLst>
        </pc:inkChg>
        <pc:inkChg chg="add del mod">
          <ac:chgData name="Daniel Schwarz" userId="5bb35bb8-905a-4742-88d9-33d9089732e7" providerId="ADAL" clId="{302914E3-D14E-46F3-A4CF-17B355E7ACCB}" dt="2020-11-23T17:01:16.836" v="4375" actId="9405"/>
          <ac:inkMkLst>
            <pc:docMk/>
            <pc:sldMk cId="1216584569" sldId="486"/>
            <ac:inkMk id="142" creationId="{CE1B4C03-0B4C-4D90-8C09-3376304710C0}"/>
          </ac:inkMkLst>
        </pc:inkChg>
        <pc:inkChg chg="add del mod">
          <ac:chgData name="Daniel Schwarz" userId="5bb35bb8-905a-4742-88d9-33d9089732e7" providerId="ADAL" clId="{302914E3-D14E-46F3-A4CF-17B355E7ACCB}" dt="2020-11-23T17:01:16.495" v="4374"/>
          <ac:inkMkLst>
            <pc:docMk/>
            <pc:sldMk cId="1216584569" sldId="486"/>
            <ac:inkMk id="143" creationId="{52BA8FE3-99D5-4766-810F-3AF19AE6B456}"/>
          </ac:inkMkLst>
        </pc:inkChg>
        <pc:inkChg chg="add del mod">
          <ac:chgData name="Daniel Schwarz" userId="5bb35bb8-905a-4742-88d9-33d9089732e7" providerId="ADAL" clId="{302914E3-D14E-46F3-A4CF-17B355E7ACCB}" dt="2020-11-23T17:01:16.182" v="4372"/>
          <ac:inkMkLst>
            <pc:docMk/>
            <pc:sldMk cId="1216584569" sldId="486"/>
            <ac:inkMk id="145" creationId="{57C3F8C5-8549-46BF-AA9A-14E564C9468C}"/>
          </ac:inkMkLst>
        </pc:inkChg>
        <pc:inkChg chg="add del mod">
          <ac:chgData name="Daniel Schwarz" userId="5bb35bb8-905a-4742-88d9-33d9089732e7" providerId="ADAL" clId="{302914E3-D14E-46F3-A4CF-17B355E7ACCB}" dt="2020-11-23T17:01:15.806" v="4370"/>
          <ac:inkMkLst>
            <pc:docMk/>
            <pc:sldMk cId="1216584569" sldId="486"/>
            <ac:inkMk id="147" creationId="{BC7F7072-5466-4801-8319-61B5DEDF74E8}"/>
          </ac:inkMkLst>
        </pc:inkChg>
        <pc:inkChg chg="add del mod">
          <ac:chgData name="Daniel Schwarz" userId="5bb35bb8-905a-4742-88d9-33d9089732e7" providerId="ADAL" clId="{302914E3-D14E-46F3-A4CF-17B355E7ACCB}" dt="2020-11-23T17:01:00.008" v="4354"/>
          <ac:inkMkLst>
            <pc:docMk/>
            <pc:sldMk cId="1216584569" sldId="486"/>
            <ac:inkMk id="149" creationId="{5EC545F7-4D58-4628-B433-3848F0BF6E59}"/>
          </ac:inkMkLst>
        </pc:inkChg>
        <pc:inkChg chg="add del mod">
          <ac:chgData name="Daniel Schwarz" userId="5bb35bb8-905a-4742-88d9-33d9089732e7" providerId="ADAL" clId="{302914E3-D14E-46F3-A4CF-17B355E7ACCB}" dt="2020-11-23T17:00:59.584" v="4352"/>
          <ac:inkMkLst>
            <pc:docMk/>
            <pc:sldMk cId="1216584569" sldId="486"/>
            <ac:inkMk id="151" creationId="{9A009410-83EB-4441-B340-A31575BC0991}"/>
          </ac:inkMkLst>
        </pc:inkChg>
        <pc:inkChg chg="add del mod">
          <ac:chgData name="Daniel Schwarz" userId="5bb35bb8-905a-4742-88d9-33d9089732e7" providerId="ADAL" clId="{302914E3-D14E-46F3-A4CF-17B355E7ACCB}" dt="2020-11-23T17:01:05.510" v="4360" actId="9405"/>
          <ac:inkMkLst>
            <pc:docMk/>
            <pc:sldMk cId="1216584569" sldId="486"/>
            <ac:inkMk id="153" creationId="{C9480A83-EF0B-4F10-9952-717FD5D8D7B1}"/>
          </ac:inkMkLst>
        </pc:inkChg>
        <pc:inkChg chg="add del mod">
          <ac:chgData name="Daniel Schwarz" userId="5bb35bb8-905a-4742-88d9-33d9089732e7" providerId="ADAL" clId="{302914E3-D14E-46F3-A4CF-17B355E7ACCB}" dt="2020-11-23T17:01:05.105" v="4359"/>
          <ac:inkMkLst>
            <pc:docMk/>
            <pc:sldMk cId="1216584569" sldId="486"/>
            <ac:inkMk id="154" creationId="{FA3035C6-25FA-40F9-9A22-5E33F4E0C88C}"/>
          </ac:inkMkLst>
        </pc:inkChg>
        <pc:inkChg chg="add del mod">
          <ac:chgData name="Daniel Schwarz" userId="5bb35bb8-905a-4742-88d9-33d9089732e7" providerId="ADAL" clId="{302914E3-D14E-46F3-A4CF-17B355E7ACCB}" dt="2020-11-23T17:01:15.173" v="4368"/>
          <ac:inkMkLst>
            <pc:docMk/>
            <pc:sldMk cId="1216584569" sldId="486"/>
            <ac:inkMk id="156" creationId="{27F3C74C-B0F0-4FE2-A116-9A6FC3544233}"/>
          </ac:inkMkLst>
        </pc:inkChg>
        <pc:inkChg chg="add del mod">
          <ac:chgData name="Daniel Schwarz" userId="5bb35bb8-905a-4742-88d9-33d9089732e7" providerId="ADAL" clId="{302914E3-D14E-46F3-A4CF-17B355E7ACCB}" dt="2020-11-23T17:01:14.888" v="4366"/>
          <ac:inkMkLst>
            <pc:docMk/>
            <pc:sldMk cId="1216584569" sldId="486"/>
            <ac:inkMk id="158" creationId="{7FC9A89E-52BE-4DC6-8045-3CF51C674291}"/>
          </ac:inkMkLst>
        </pc:inkChg>
        <pc:inkChg chg="mod">
          <ac:chgData name="Daniel Schwarz" userId="5bb35bb8-905a-4742-88d9-33d9089732e7" providerId="ADAL" clId="{302914E3-D14E-46F3-A4CF-17B355E7ACCB}" dt="2020-11-23T17:07:01.022" v="4420"/>
          <ac:inkMkLst>
            <pc:docMk/>
            <pc:sldMk cId="1216584569" sldId="486"/>
            <ac:inkMk id="183" creationId="{9EBD6DAE-3C39-4E6B-8D49-CDC69EC52A20}"/>
          </ac:inkMkLst>
        </pc:inkChg>
        <pc:inkChg chg="mod">
          <ac:chgData name="Daniel Schwarz" userId="5bb35bb8-905a-4742-88d9-33d9089732e7" providerId="ADAL" clId="{302914E3-D14E-46F3-A4CF-17B355E7ACCB}" dt="2020-11-23T17:07:01.022" v="4420"/>
          <ac:inkMkLst>
            <pc:docMk/>
            <pc:sldMk cId="1216584569" sldId="486"/>
            <ac:inkMk id="184" creationId="{4C551CD3-6064-472D-B007-AD57802749D6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89" creationId="{2DBA6FEF-4A32-4A24-9C7E-190E7648B11E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0" creationId="{95E87386-1104-4F58-9098-A91CDAFD4CF8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1" creationId="{44E22BD1-BDEA-4F1B-B2AD-CDD5A5EC7096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3" creationId="{ED67C1C4-4BCD-48FE-98C8-4988D931776D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4" creationId="{CC422B4B-4C56-4B7A-9DFF-DB336F9B5BB1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5" creationId="{24A18654-AE55-490A-8F4E-195FE8EA25E6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6" creationId="{B4E0FE91-1492-4F49-8A3C-EF87A8AAD1D1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7" creationId="{14A28357-EE01-46D7-B4A8-FDBD89EB8FEF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8" creationId="{FDEA197C-59D1-48A0-8F53-E33ED9D4D5CA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9" creationId="{54E80136-3871-40B4-A655-FBC6A4AD5E6A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200" creationId="{C7E92EDD-6968-41DC-8236-467D0CD865A7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201" creationId="{29343BB2-FEF9-4882-8453-5032A8EEA89A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202" creationId="{3687CE0A-C536-4442-93E0-92458DC8024D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203" creationId="{5C243813-E4A1-4D4C-8711-C26EBB58B48A}"/>
          </ac:inkMkLst>
        </pc:inkChg>
        <pc:inkChg chg="mod">
          <ac:chgData name="Daniel Schwarz" userId="5bb35bb8-905a-4742-88d9-33d9089732e7" providerId="ADAL" clId="{302914E3-D14E-46F3-A4CF-17B355E7ACCB}" dt="2020-11-23T17:09:45.398" v="4479"/>
          <ac:inkMkLst>
            <pc:docMk/>
            <pc:sldMk cId="1216584569" sldId="486"/>
            <ac:inkMk id="205" creationId="{36C969B5-D410-47D5-BE7F-8325ED0AF8CD}"/>
          </ac:inkMkLst>
        </pc:inkChg>
        <pc:inkChg chg="mod">
          <ac:chgData name="Daniel Schwarz" userId="5bb35bb8-905a-4742-88d9-33d9089732e7" providerId="ADAL" clId="{302914E3-D14E-46F3-A4CF-17B355E7ACCB}" dt="2020-11-23T17:09:45.398" v="4479"/>
          <ac:inkMkLst>
            <pc:docMk/>
            <pc:sldMk cId="1216584569" sldId="486"/>
            <ac:inkMk id="206" creationId="{63FCE99B-40E8-40F0-AB96-F5F811F7B49B}"/>
          </ac:inkMkLst>
        </pc:inkChg>
        <pc:inkChg chg="add del mod">
          <ac:chgData name="Daniel Schwarz" userId="5bb35bb8-905a-4742-88d9-33d9089732e7" providerId="ADAL" clId="{302914E3-D14E-46F3-A4CF-17B355E7ACCB}" dt="2020-11-23T17:14:40.271" v="4563"/>
          <ac:inkMkLst>
            <pc:docMk/>
            <pc:sldMk cId="1216584569" sldId="486"/>
            <ac:inkMk id="210" creationId="{E7B2638C-2A19-4EEB-9E39-90230ED7CB18}"/>
          </ac:inkMkLst>
        </pc:inkChg>
        <pc:inkChg chg="add del mod">
          <ac:chgData name="Daniel Schwarz" userId="5bb35bb8-905a-4742-88d9-33d9089732e7" providerId="ADAL" clId="{302914E3-D14E-46F3-A4CF-17B355E7ACCB}" dt="2020-11-23T17:14:40.271" v="4563"/>
          <ac:inkMkLst>
            <pc:docMk/>
            <pc:sldMk cId="1216584569" sldId="486"/>
            <ac:inkMk id="211" creationId="{D9E020EE-C4CF-426E-A4B4-B9DC6FAB50FC}"/>
          </ac:inkMkLst>
        </pc:inkChg>
        <pc:inkChg chg="mod">
          <ac:chgData name="Daniel Schwarz" userId="5bb35bb8-905a-4742-88d9-33d9089732e7" providerId="ADAL" clId="{302914E3-D14E-46F3-A4CF-17B355E7ACCB}" dt="2020-11-23T17:14:44.309" v="4565"/>
          <ac:inkMkLst>
            <pc:docMk/>
            <pc:sldMk cId="1216584569" sldId="486"/>
            <ac:inkMk id="213" creationId="{839FD8BC-03F1-4A58-B31A-3A675E78E77F}"/>
          </ac:inkMkLst>
        </pc:inkChg>
        <pc:inkChg chg="mod">
          <ac:chgData name="Daniel Schwarz" userId="5bb35bb8-905a-4742-88d9-33d9089732e7" providerId="ADAL" clId="{302914E3-D14E-46F3-A4CF-17B355E7ACCB}" dt="2020-11-23T17:14:44.309" v="4565"/>
          <ac:inkMkLst>
            <pc:docMk/>
            <pc:sldMk cId="1216584569" sldId="486"/>
            <ac:inkMk id="214" creationId="{148B5834-20DE-4B30-8C62-A7BE7A5F8F36}"/>
          </ac:inkMkLst>
        </pc:inkChg>
        <pc:inkChg chg="mod">
          <ac:chgData name="Daniel Schwarz" userId="5bb35bb8-905a-4742-88d9-33d9089732e7" providerId="ADAL" clId="{302914E3-D14E-46F3-A4CF-17B355E7ACCB}" dt="2020-11-23T17:15:05.638" v="4570"/>
          <ac:inkMkLst>
            <pc:docMk/>
            <pc:sldMk cId="1216584569" sldId="486"/>
            <ac:inkMk id="216" creationId="{12256EA9-E838-408C-9C05-0FB7C5E304FD}"/>
          </ac:inkMkLst>
        </pc:inkChg>
        <pc:inkChg chg="mod">
          <ac:chgData name="Daniel Schwarz" userId="5bb35bb8-905a-4742-88d9-33d9089732e7" providerId="ADAL" clId="{302914E3-D14E-46F3-A4CF-17B355E7ACCB}" dt="2020-11-23T17:15:05.638" v="4570"/>
          <ac:inkMkLst>
            <pc:docMk/>
            <pc:sldMk cId="1216584569" sldId="486"/>
            <ac:inkMk id="217" creationId="{010F191C-5CDE-4DDD-B98B-D0AE33C16782}"/>
          </ac:inkMkLst>
        </pc:inkChg>
        <pc:inkChg chg="mod">
          <ac:chgData name="Daniel Schwarz" userId="5bb35bb8-905a-4742-88d9-33d9089732e7" providerId="ADAL" clId="{302914E3-D14E-46F3-A4CF-17B355E7ACCB}" dt="2020-11-23T17:15:19.285" v="4575"/>
          <ac:inkMkLst>
            <pc:docMk/>
            <pc:sldMk cId="1216584569" sldId="486"/>
            <ac:inkMk id="219" creationId="{38C04584-89EA-4029-8D6F-87203E596CDA}"/>
          </ac:inkMkLst>
        </pc:inkChg>
        <pc:inkChg chg="mod">
          <ac:chgData name="Daniel Schwarz" userId="5bb35bb8-905a-4742-88d9-33d9089732e7" providerId="ADAL" clId="{302914E3-D14E-46F3-A4CF-17B355E7ACCB}" dt="2020-11-23T17:15:19.285" v="4575"/>
          <ac:inkMkLst>
            <pc:docMk/>
            <pc:sldMk cId="1216584569" sldId="486"/>
            <ac:inkMk id="220" creationId="{756C7941-1C53-4B3A-967A-380CE533B26B}"/>
          </ac:inkMkLst>
        </pc:inkChg>
        <pc:inkChg chg="mod">
          <ac:chgData name="Daniel Schwarz" userId="5bb35bb8-905a-4742-88d9-33d9089732e7" providerId="ADAL" clId="{302914E3-D14E-46F3-A4CF-17B355E7ACCB}" dt="2020-11-23T17:15:30.907" v="4578"/>
          <ac:inkMkLst>
            <pc:docMk/>
            <pc:sldMk cId="1216584569" sldId="486"/>
            <ac:inkMk id="222" creationId="{77313F46-2AB1-4310-B382-0C830C64CDA5}"/>
          </ac:inkMkLst>
        </pc:inkChg>
        <pc:inkChg chg="mod">
          <ac:chgData name="Daniel Schwarz" userId="5bb35bb8-905a-4742-88d9-33d9089732e7" providerId="ADAL" clId="{302914E3-D14E-46F3-A4CF-17B355E7ACCB}" dt="2020-11-23T17:15:30.907" v="4578"/>
          <ac:inkMkLst>
            <pc:docMk/>
            <pc:sldMk cId="1216584569" sldId="486"/>
            <ac:inkMk id="223" creationId="{3AD5616E-0430-4E25-8804-0E0543F0638B}"/>
          </ac:inkMkLst>
        </pc:inkChg>
        <pc:inkChg chg="add del mod">
          <ac:chgData name="Daniel Schwarz" userId="5bb35bb8-905a-4742-88d9-33d9089732e7" providerId="ADAL" clId="{302914E3-D14E-46F3-A4CF-17B355E7ACCB}" dt="2020-11-23T17:01:28.372" v="4391" actId="9405"/>
          <ac:inkMkLst>
            <pc:docMk/>
            <pc:sldMk cId="1216584569" sldId="486"/>
            <ac:inkMk id="1024" creationId="{649646AD-253A-4B77-AC8C-DF7089732268}"/>
          </ac:inkMkLst>
        </pc:inkChg>
        <pc:inkChg chg="add del mod">
          <ac:chgData name="Daniel Schwarz" userId="5bb35bb8-905a-4742-88d9-33d9089732e7" providerId="ADAL" clId="{302914E3-D14E-46F3-A4CF-17B355E7ACCB}" dt="2020-11-23T17:01:27.949" v="4390" actId="9405"/>
          <ac:inkMkLst>
            <pc:docMk/>
            <pc:sldMk cId="1216584569" sldId="486"/>
            <ac:inkMk id="1025" creationId="{CCD081BF-F422-4B4B-B3E8-9D19CC06AF6D}"/>
          </ac:inkMkLst>
        </pc:inkChg>
        <pc:inkChg chg="add del mod">
          <ac:chgData name="Daniel Schwarz" userId="5bb35bb8-905a-4742-88d9-33d9089732e7" providerId="ADAL" clId="{302914E3-D14E-46F3-A4CF-17B355E7ACCB}" dt="2020-11-23T17:01:27.612" v="4389"/>
          <ac:inkMkLst>
            <pc:docMk/>
            <pc:sldMk cId="1216584569" sldId="486"/>
            <ac:inkMk id="1027" creationId="{AE50E927-C06D-4AA3-90DF-88AD150FC8F6}"/>
          </ac:inkMkLst>
        </pc:inkChg>
        <pc:inkChg chg="add del mod">
          <ac:chgData name="Daniel Schwarz" userId="5bb35bb8-905a-4742-88d9-33d9089732e7" providerId="ADAL" clId="{302914E3-D14E-46F3-A4CF-17B355E7ACCB}" dt="2020-11-23T17:01:27.396" v="4387" actId="9405"/>
          <ac:inkMkLst>
            <pc:docMk/>
            <pc:sldMk cId="1216584569" sldId="486"/>
            <ac:inkMk id="1031" creationId="{7B040644-B3DC-4140-AAA9-47538724001F}"/>
          </ac:inkMkLst>
        </pc:inkChg>
        <pc:inkChg chg="add del mod">
          <ac:chgData name="Daniel Schwarz" userId="5bb35bb8-905a-4742-88d9-33d9089732e7" providerId="ADAL" clId="{302914E3-D14E-46F3-A4CF-17B355E7ACCB}" dt="2020-11-23T17:01:27.212" v="4386" actId="9405"/>
          <ac:inkMkLst>
            <pc:docMk/>
            <pc:sldMk cId="1216584569" sldId="486"/>
            <ac:inkMk id="1033" creationId="{ACFE9831-8C46-47B8-BABD-C644C7239D3B}"/>
          </ac:inkMkLst>
        </pc:inkChg>
        <pc:inkChg chg="add del mod">
          <ac:chgData name="Daniel Schwarz" userId="5bb35bb8-905a-4742-88d9-33d9089732e7" providerId="ADAL" clId="{302914E3-D14E-46F3-A4CF-17B355E7ACCB}" dt="2020-11-23T17:01:26.960" v="4385"/>
          <ac:inkMkLst>
            <pc:docMk/>
            <pc:sldMk cId="1216584569" sldId="486"/>
            <ac:inkMk id="1035" creationId="{C15F8349-C1B7-407E-B045-821762B58828}"/>
          </ac:inkMkLst>
        </pc:inkChg>
      </pc:sldChg>
      <pc:sldChg chg="new del">
        <pc:chgData name="Daniel Schwarz" userId="5bb35bb8-905a-4742-88d9-33d9089732e7" providerId="ADAL" clId="{302914E3-D14E-46F3-A4CF-17B355E7ACCB}" dt="2020-11-23T17:37:44.358" v="6041" actId="47"/>
        <pc:sldMkLst>
          <pc:docMk/>
          <pc:sldMk cId="930845719" sldId="487"/>
        </pc:sldMkLst>
      </pc:sldChg>
      <pc:sldChg chg="modSp add mod modNotesTx">
        <pc:chgData name="Daniel Schwarz" userId="5bb35bb8-905a-4742-88d9-33d9089732e7" providerId="ADAL" clId="{302914E3-D14E-46F3-A4CF-17B355E7ACCB}" dt="2020-12-06T11:26:17.061" v="7753" actId="20577"/>
        <pc:sldMkLst>
          <pc:docMk/>
          <pc:sldMk cId="1692947427" sldId="488"/>
        </pc:sldMkLst>
        <pc:graphicFrameChg chg="mod modGraphic">
          <ac:chgData name="Daniel Schwarz" userId="5bb35bb8-905a-4742-88d9-33d9089732e7" providerId="ADAL" clId="{302914E3-D14E-46F3-A4CF-17B355E7ACCB}" dt="2020-11-23T17:35:47.935" v="6040" actId="14100"/>
          <ac:graphicFrameMkLst>
            <pc:docMk/>
            <pc:sldMk cId="1692947427" sldId="48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7:40:13.222" v="6045" actId="1076"/>
        <pc:sldMkLst>
          <pc:docMk/>
          <pc:sldMk cId="4178158740" sldId="489"/>
        </pc:sldMkLst>
        <pc:spChg chg="mod">
          <ac:chgData name="Daniel Schwarz" userId="5bb35bb8-905a-4742-88d9-33d9089732e7" providerId="ADAL" clId="{302914E3-D14E-46F3-A4CF-17B355E7ACCB}" dt="2020-11-23T17:40:13.222" v="6045" actId="1076"/>
          <ac:spMkLst>
            <pc:docMk/>
            <pc:sldMk cId="4178158740" sldId="489"/>
            <ac:spMk id="2" creationId="{76FD6F19-51EC-4B7D-8EF6-594A8AA731EB}"/>
          </ac:spMkLst>
        </pc:spChg>
      </pc:sldChg>
      <pc:sldChg chg="modSp add mod">
        <pc:chgData name="Daniel Schwarz" userId="5bb35bb8-905a-4742-88d9-33d9089732e7" providerId="ADAL" clId="{302914E3-D14E-46F3-A4CF-17B355E7ACCB}" dt="2020-11-23T19:17:51.598" v="7538" actId="20577"/>
        <pc:sldMkLst>
          <pc:docMk/>
          <pc:sldMk cId="2124307334" sldId="490"/>
        </pc:sldMkLst>
        <pc:graphicFrameChg chg="modGraphic">
          <ac:chgData name="Daniel Schwarz" userId="5bb35bb8-905a-4742-88d9-33d9089732e7" providerId="ADAL" clId="{302914E3-D14E-46F3-A4CF-17B355E7ACCB}" dt="2020-11-23T19:17:51.598" v="7538" actId="20577"/>
          <ac:graphicFrameMkLst>
            <pc:docMk/>
            <pc:sldMk cId="2124307334" sldId="49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17:58.212" v="7540" actId="20577"/>
        <pc:sldMkLst>
          <pc:docMk/>
          <pc:sldMk cId="2373034442" sldId="491"/>
        </pc:sldMkLst>
        <pc:graphicFrameChg chg="modGraphic">
          <ac:chgData name="Daniel Schwarz" userId="5bb35bb8-905a-4742-88d9-33d9089732e7" providerId="ADAL" clId="{302914E3-D14E-46F3-A4CF-17B355E7ACCB}" dt="2020-11-23T19:17:58.212" v="7540" actId="20577"/>
          <ac:graphicFrameMkLst>
            <pc:docMk/>
            <pc:sldMk cId="2373034442" sldId="49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18:05.843" v="7543" actId="20577"/>
        <pc:sldMkLst>
          <pc:docMk/>
          <pc:sldMk cId="2457368845" sldId="492"/>
        </pc:sldMkLst>
        <pc:graphicFrameChg chg="modGraphic">
          <ac:chgData name="Daniel Schwarz" userId="5bb35bb8-905a-4742-88d9-33d9089732e7" providerId="ADAL" clId="{302914E3-D14E-46F3-A4CF-17B355E7ACCB}" dt="2020-11-23T19:18:05.843" v="7543" actId="20577"/>
          <ac:graphicFrameMkLst>
            <pc:docMk/>
            <pc:sldMk cId="2457368845" sldId="492"/>
            <ac:graphicFrameMk id="5" creationId="{A69A059B-B37F-41C3-8C58-3F944E58EF29}"/>
          </ac:graphicFrameMkLst>
        </pc:graphicFrameChg>
      </pc:sldChg>
      <pc:sldChg chg="modSp add mod ord">
        <pc:chgData name="Daniel Schwarz" userId="5bb35bb8-905a-4742-88d9-33d9089732e7" providerId="ADAL" clId="{302914E3-D14E-46F3-A4CF-17B355E7ACCB}" dt="2020-11-23T19:18:18.909" v="7548"/>
        <pc:sldMkLst>
          <pc:docMk/>
          <pc:sldMk cId="1983003986" sldId="493"/>
        </pc:sldMkLst>
        <pc:graphicFrameChg chg="modGraphic">
          <ac:chgData name="Daniel Schwarz" userId="5bb35bb8-905a-4742-88d9-33d9089732e7" providerId="ADAL" clId="{302914E3-D14E-46F3-A4CF-17B355E7ACCB}" dt="2020-11-23T19:18:14.434" v="7546" actId="20577"/>
          <ac:graphicFrameMkLst>
            <pc:docMk/>
            <pc:sldMk cId="1983003986" sldId="493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19:51.947" v="7572" actId="20577"/>
        <pc:sldMkLst>
          <pc:docMk/>
          <pc:sldMk cId="3814772083" sldId="494"/>
        </pc:sldMkLst>
        <pc:graphicFrameChg chg="modGraphic">
          <ac:chgData name="Daniel Schwarz" userId="5bb35bb8-905a-4742-88d9-33d9089732e7" providerId="ADAL" clId="{302914E3-D14E-46F3-A4CF-17B355E7ACCB}" dt="2020-11-23T19:19:51.947" v="7572" actId="20577"/>
          <ac:graphicFrameMkLst>
            <pc:docMk/>
            <pc:sldMk cId="3814772083" sldId="49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20:06.107" v="7575" actId="20577"/>
        <pc:sldMkLst>
          <pc:docMk/>
          <pc:sldMk cId="2286181472" sldId="495"/>
        </pc:sldMkLst>
        <pc:graphicFrameChg chg="modGraphic">
          <ac:chgData name="Daniel Schwarz" userId="5bb35bb8-905a-4742-88d9-33d9089732e7" providerId="ADAL" clId="{302914E3-D14E-46F3-A4CF-17B355E7ACCB}" dt="2020-11-23T19:20:06.107" v="7575" actId="20577"/>
          <ac:graphicFrameMkLst>
            <pc:docMk/>
            <pc:sldMk cId="2286181472" sldId="49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20:15.658" v="7577" actId="20577"/>
        <pc:sldMkLst>
          <pc:docMk/>
          <pc:sldMk cId="3862691043" sldId="496"/>
        </pc:sldMkLst>
        <pc:graphicFrameChg chg="modGraphic">
          <ac:chgData name="Daniel Schwarz" userId="5bb35bb8-905a-4742-88d9-33d9089732e7" providerId="ADAL" clId="{302914E3-D14E-46F3-A4CF-17B355E7ACCB}" dt="2020-11-23T19:20:15.658" v="7577" actId="20577"/>
          <ac:graphicFrameMkLst>
            <pc:docMk/>
            <pc:sldMk cId="3862691043" sldId="496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15.359" v="7752" actId="20577"/>
        <pc:sldMkLst>
          <pc:docMk/>
          <pc:sldMk cId="39789666" sldId="497"/>
        </pc:sldMkLst>
        <pc:graphicFrameChg chg="modGraphic">
          <ac:chgData name="Daniel Schwarz" userId="5bb35bb8-905a-4742-88d9-33d9089732e7" providerId="ADAL" clId="{302914E3-D14E-46F3-A4CF-17B355E7ACCB}" dt="2020-11-23T19:20:47.826" v="7579" actId="20577"/>
          <ac:graphicFrameMkLst>
            <pc:docMk/>
            <pc:sldMk cId="39789666" sldId="497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13.635" v="7751" actId="20577"/>
        <pc:sldMkLst>
          <pc:docMk/>
          <pc:sldMk cId="695429897" sldId="498"/>
        </pc:sldMkLst>
        <pc:graphicFrameChg chg="modGraphic">
          <ac:chgData name="Daniel Schwarz" userId="5bb35bb8-905a-4742-88d9-33d9089732e7" providerId="ADAL" clId="{302914E3-D14E-46F3-A4CF-17B355E7ACCB}" dt="2020-11-23T19:20:52.499" v="7581" actId="20577"/>
          <ac:graphicFrameMkLst>
            <pc:docMk/>
            <pc:sldMk cId="695429897" sldId="498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12.122" v="7750" actId="20577"/>
        <pc:sldMkLst>
          <pc:docMk/>
          <pc:sldMk cId="853505256" sldId="499"/>
        </pc:sldMkLst>
        <pc:graphicFrameChg chg="modGraphic">
          <ac:chgData name="Daniel Schwarz" userId="5bb35bb8-905a-4742-88d9-33d9089732e7" providerId="ADAL" clId="{302914E3-D14E-46F3-A4CF-17B355E7ACCB}" dt="2020-11-23T19:21:00.018" v="7585" actId="20577"/>
          <ac:graphicFrameMkLst>
            <pc:docMk/>
            <pc:sldMk cId="853505256" sldId="499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10.548" v="7749" actId="20577"/>
        <pc:sldMkLst>
          <pc:docMk/>
          <pc:sldMk cId="2354883174" sldId="500"/>
        </pc:sldMkLst>
        <pc:graphicFrameChg chg="modGraphic">
          <ac:chgData name="Daniel Schwarz" userId="5bb35bb8-905a-4742-88d9-33d9089732e7" providerId="ADAL" clId="{302914E3-D14E-46F3-A4CF-17B355E7ACCB}" dt="2020-11-23T19:21:14.331" v="7588" actId="20577"/>
          <ac:graphicFrameMkLst>
            <pc:docMk/>
            <pc:sldMk cId="2354883174" sldId="500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9.062" v="7748" actId="20577"/>
        <pc:sldMkLst>
          <pc:docMk/>
          <pc:sldMk cId="1361363400" sldId="501"/>
        </pc:sldMkLst>
        <pc:graphicFrameChg chg="modGraphic">
          <ac:chgData name="Daniel Schwarz" userId="5bb35bb8-905a-4742-88d9-33d9089732e7" providerId="ADAL" clId="{302914E3-D14E-46F3-A4CF-17B355E7ACCB}" dt="2020-11-23T19:21:22.202" v="7591" actId="20577"/>
          <ac:graphicFrameMkLst>
            <pc:docMk/>
            <pc:sldMk cId="1361363400" sldId="501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7.478" v="7747" actId="20577"/>
        <pc:sldMkLst>
          <pc:docMk/>
          <pc:sldMk cId="848318950" sldId="502"/>
        </pc:sldMkLst>
        <pc:graphicFrameChg chg="modGraphic">
          <ac:chgData name="Daniel Schwarz" userId="5bb35bb8-905a-4742-88d9-33d9089732e7" providerId="ADAL" clId="{302914E3-D14E-46F3-A4CF-17B355E7ACCB}" dt="2020-11-23T19:21:32.755" v="7598" actId="20577"/>
          <ac:graphicFrameMkLst>
            <pc:docMk/>
            <pc:sldMk cId="848318950" sldId="502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5.358" v="7746" actId="20577"/>
        <pc:sldMkLst>
          <pc:docMk/>
          <pc:sldMk cId="508087035" sldId="503"/>
        </pc:sldMkLst>
        <pc:graphicFrameChg chg="modGraphic">
          <ac:chgData name="Daniel Schwarz" userId="5bb35bb8-905a-4742-88d9-33d9089732e7" providerId="ADAL" clId="{302914E3-D14E-46F3-A4CF-17B355E7ACCB}" dt="2020-11-23T19:21:42.899" v="7601" actId="20577"/>
          <ac:graphicFrameMkLst>
            <pc:docMk/>
            <pc:sldMk cId="508087035" sldId="503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3.656" v="7745" actId="20577"/>
        <pc:sldMkLst>
          <pc:docMk/>
          <pc:sldMk cId="1021048141" sldId="504"/>
        </pc:sldMkLst>
        <pc:graphicFrameChg chg="modGraphic">
          <ac:chgData name="Daniel Schwarz" userId="5bb35bb8-905a-4742-88d9-33d9089732e7" providerId="ADAL" clId="{302914E3-D14E-46F3-A4CF-17B355E7ACCB}" dt="2020-11-23T19:21:49.019" v="7604" actId="20577"/>
          <ac:graphicFrameMkLst>
            <pc:docMk/>
            <pc:sldMk cId="1021048141" sldId="504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1.221" v="7744" actId="20577"/>
        <pc:sldMkLst>
          <pc:docMk/>
          <pc:sldMk cId="4172277954" sldId="505"/>
        </pc:sldMkLst>
        <pc:graphicFrameChg chg="modGraphic">
          <ac:chgData name="Daniel Schwarz" userId="5bb35bb8-905a-4742-88d9-33d9089732e7" providerId="ADAL" clId="{302914E3-D14E-46F3-A4CF-17B355E7ACCB}" dt="2020-11-23T19:21:56.706" v="7607" actId="20577"/>
          <ac:graphicFrameMkLst>
            <pc:docMk/>
            <pc:sldMk cId="4172277954" sldId="50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22:01.467" v="7610" actId="20577"/>
        <pc:sldMkLst>
          <pc:docMk/>
          <pc:sldMk cId="137143432" sldId="506"/>
        </pc:sldMkLst>
        <pc:graphicFrameChg chg="modGraphic">
          <ac:chgData name="Daniel Schwarz" userId="5bb35bb8-905a-4742-88d9-33d9089732e7" providerId="ADAL" clId="{302914E3-D14E-46F3-A4CF-17B355E7ACCB}" dt="2020-11-23T19:22:01.467" v="7610" actId="20577"/>
          <ac:graphicFrameMkLst>
            <pc:docMk/>
            <pc:sldMk cId="137143432" sldId="506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302914E3-D14E-46F3-A4CF-17B355E7ACCB}" dt="2020-11-23T19:23:19.786" v="7614"/>
        <pc:sldMkLst>
          <pc:docMk/>
          <pc:sldMk cId="1055291117" sldId="507"/>
        </pc:sldMkLst>
      </pc:sldChg>
    </pc:docChg>
  </pc:docChgLst>
  <pc:docChgLst>
    <pc:chgData name="Daniel Schwarz" userId="5bb35bb8-905a-4742-88d9-33d9089732e7" providerId="ADAL" clId="{6522DB22-9B34-43BC-AD9C-03E4ABD0BD6B}"/>
    <pc:docChg chg="undo redo custSel addSld delSld modSld sldOrd">
      <pc:chgData name="Daniel Schwarz" userId="5bb35bb8-905a-4742-88d9-33d9089732e7" providerId="ADAL" clId="{6522DB22-9B34-43BC-AD9C-03E4ABD0BD6B}" dt="2020-10-18T20:05:31.634" v="18373" actId="20577"/>
      <pc:docMkLst>
        <pc:docMk/>
      </pc:docMkLst>
      <pc:sldChg chg="modSp mod">
        <pc:chgData name="Daniel Schwarz" userId="5bb35bb8-905a-4742-88d9-33d9089732e7" providerId="ADAL" clId="{6522DB22-9B34-43BC-AD9C-03E4ABD0BD6B}" dt="2020-10-10T19:57:09.226" v="37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6522DB22-9B34-43BC-AD9C-03E4ABD0BD6B}" dt="2020-10-10T19:57:09.226" v="37" actId="20577"/>
          <ac:spMkLst>
            <pc:docMk/>
            <pc:sldMk cId="4073586220" sldId="256"/>
            <ac:spMk id="2" creationId="{05A9BE41-91A5-4DA7-B9E0-DE2DD34A1CC7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276219808" sldId="257"/>
        </pc:sldMkLst>
      </pc:sldChg>
      <pc:sldChg chg="addSp delSp modSp new del mod modClrScheme delAnim modAnim chgLayout">
        <pc:chgData name="Daniel Schwarz" userId="5bb35bb8-905a-4742-88d9-33d9089732e7" providerId="ADAL" clId="{6522DB22-9B34-43BC-AD9C-03E4ABD0BD6B}" dt="2020-10-17T14:23:52.868" v="5207" actId="47"/>
        <pc:sldMkLst>
          <pc:docMk/>
          <pc:sldMk cId="1836075879" sldId="257"/>
        </pc:sldMkLst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2" creationId="{141D27C9-01F3-42FB-BFCD-AA3E2D0C02CE}"/>
          </ac:spMkLst>
        </pc:spChg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3" creationId="{63C109A1-E158-4352-BF0E-AAD309FA7841}"/>
          </ac:spMkLst>
        </pc:spChg>
        <pc:spChg chg="add del mod">
          <ac:chgData name="Daniel Schwarz" userId="5bb35bb8-905a-4742-88d9-33d9089732e7" providerId="ADAL" clId="{6522DB22-9B34-43BC-AD9C-03E4ABD0BD6B}" dt="2020-10-10T19:58:21.460" v="41" actId="478"/>
          <ac:spMkLst>
            <pc:docMk/>
            <pc:sldMk cId="1836075879" sldId="257"/>
            <ac:spMk id="50" creationId="{E6CBC3A4-9D09-467B-B30C-21F92175AAD5}"/>
          </ac:spMkLst>
        </pc:spChg>
        <pc:spChg chg="add mod">
          <ac:chgData name="Daniel Schwarz" userId="5bb35bb8-905a-4742-88d9-33d9089732e7" providerId="ADAL" clId="{6522DB22-9B34-43BC-AD9C-03E4ABD0BD6B}" dt="2020-10-10T19:59:20.434" v="110" actId="20577"/>
          <ac:spMkLst>
            <pc:docMk/>
            <pc:sldMk cId="1836075879" sldId="257"/>
            <ac:spMk id="70" creationId="{5F1EA295-BBD4-487A-A16D-245A11F9BF79}"/>
          </ac:spMkLst>
        </pc:s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8" creationId="{0705EFA7-7E56-4015-AACB-C23589D87F0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1" creationId="{A3FEDACB-A7B6-42EA-92B2-3CD61ED2902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6522DB22-9B34-43BC-AD9C-03E4ABD0BD6B}" dt="2020-10-10T19:58:32.005" v="51" actId="1036"/>
          <ac:grpSpMkLst>
            <pc:docMk/>
            <pc:sldMk cId="1836075879" sldId="257"/>
            <ac:grpSpMk id="25" creationId="{2B05EB8D-3A6E-430A-930F-F7DFE1907009}"/>
          </ac:grpSpMkLst>
        </pc:grpChg>
        <pc:grpChg chg="add mod">
          <ac:chgData name="Daniel Schwarz" userId="5bb35bb8-905a-4742-88d9-33d9089732e7" providerId="ADAL" clId="{6522DB22-9B34-43BC-AD9C-03E4ABD0BD6B}" dt="2020-10-10T19:58:34.934" v="59" actId="1035"/>
          <ac:grpSpMkLst>
            <pc:docMk/>
            <pc:sldMk cId="1836075879" sldId="257"/>
            <ac:grpSpMk id="35" creationId="{92F66556-4B71-45E4-9F32-06C00646F940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7" creationId="{513FCC0D-C2B9-451A-B393-081E939C0A02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8" creationId="{2855269E-0783-43B8-A4F9-1AE9E331708F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9" creationId="{CB1F5D19-B6B0-4566-A072-95F605B477E0}"/>
          </ac:grpSpMkLst>
        </pc:grpChg>
        <pc:grpChg chg="add del mod">
          <ac:chgData name="Daniel Schwarz" userId="5bb35bb8-905a-4742-88d9-33d9089732e7" providerId="ADAL" clId="{6522DB22-9B34-43BC-AD9C-03E4ABD0BD6B}" dt="2020-10-10T19:58:28.187" v="42" actId="478"/>
          <ac:grpSpMkLst>
            <pc:docMk/>
            <pc:sldMk cId="1836075879" sldId="257"/>
            <ac:grpSpMk id="51" creationId="{252CC28C-6810-4F3A-B462-667B12EFA979}"/>
          </ac:grpSpMkLst>
        </pc:grpChg>
        <pc:picChg chg="add mod">
          <ac:chgData name="Daniel Schwarz" userId="5bb35bb8-905a-4742-88d9-33d9089732e7" providerId="ADAL" clId="{6522DB22-9B34-43BC-AD9C-03E4ABD0BD6B}" dt="2020-10-10T19:58:18.960" v="40"/>
          <ac:picMkLst>
            <pc:docMk/>
            <pc:sldMk cId="1836075879" sldId="257"/>
            <ac:picMk id="4" creationId="{D9634018-6B5E-4640-86E8-B5804574A5B5}"/>
          </ac:picMkLst>
        </pc:pic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" creationId="{2B9E46AA-FFAD-4C75-BD20-03DE1C1A8E53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" creationId="{37240BCD-56C5-425D-B6DA-E8B9581B017B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7" creationId="{862D8D32-EA42-45B2-BDED-B80852C18A0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9" creationId="{D1D94D59-D8EF-44CC-903F-A0942FB5796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0" creationId="{5C7390FC-BF3A-47E5-B60C-E7ADD1E734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2" creationId="{D6E05389-60CF-40F1-8C0E-6702896E179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3" creationId="{DEC4930B-2A35-441B-BFD9-13AA6FBDE71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5" creationId="{CCFB7EE9-FB57-4F28-8B92-6BA54A3C464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6" creationId="{0C0B49C4-E319-4E98-A663-23C9BB7549A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7" creationId="{C7F1C115-288D-403C-9F86-0F8589015A6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8" creationId="{63AA465F-68F6-42B0-881B-93E02621C2B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9" creationId="{14CB38C4-E096-4D19-8738-85704CA23E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0" creationId="{7C58C5A6-9B0B-427D-B689-14BEEF9A6835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1" creationId="{F99AEBDD-BFC5-4E24-9F79-C9D630B7F7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2" creationId="{69C30431-40EE-42DD-9C2C-5B6F0FD4B96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3" creationId="{951BC49D-8F4D-46F1-B33A-4CA13A2EBD8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4" creationId="{819BC829-AE9B-4311-A38D-172F11F028C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6" creationId="{3F40C8D0-0B0C-41E0-8AA8-682BE87237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7" creationId="{884EA65D-DE6B-4816-9265-C97ABD1A15A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8" creationId="{4FD80A45-2BF5-41C1-AC7C-23F6A123F3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9" creationId="{4F986D40-DDB2-4DBF-87C6-11B68E76065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0" creationId="{4A337C55-5F26-4B8D-9D85-0393B354E6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1" creationId="{2DCCE70B-5BB3-488C-A95E-DDA1520A4AB3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2" creationId="{686E90D1-6E59-496F-8FD8-B25C73772E2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3" creationId="{7B624664-894C-437A-B8A2-8AA557813DB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4" creationId="{978B0810-3CA6-406F-83D9-D370B253364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6" creationId="{F9E2E9F2-F756-43F8-B5B5-C491A53601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0" creationId="{42305B54-2294-434B-B024-C21828711E0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1" creationId="{22E75093-75A5-4EBA-8074-8D28EDA32B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2" creationId="{6E973924-306F-40BA-A78C-6AFDB413DE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3" creationId="{7313D717-66E3-4BCA-A143-F709E7B977F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4" creationId="{3D551F72-42CA-47C1-A1E5-EB1D3207DBA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5" creationId="{9ABA7347-3B28-4A13-A4C4-07AAC09305B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6" creationId="{2136A37C-4B61-4594-8F89-C3E179E13BE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7" creationId="{C1C12799-F459-49D7-AA5D-65D05CF6E2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8" creationId="{631E9C8A-86D9-415E-AF5D-FC6610E34AA2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9" creationId="{92ABEA88-E166-4647-82C7-3D62B414EB5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2" creationId="{8C8D49FD-F5FC-4465-9CE5-1C164626120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3" creationId="{3A6B88DD-8F32-41F1-8C23-0E42E86A794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4" creationId="{0A5D94FB-0F71-4CF2-8E7C-6BE15AC17ED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5" creationId="{93407C1B-2C0C-49B6-A7D9-BF68429E030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6" creationId="{93B18F22-ACB6-4954-9EB0-3F35E710EB0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7" creationId="{7222B88E-3724-4AE8-973C-AD7D0C1CE69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8" creationId="{BCA5B90A-0EFC-4108-AA29-4AEB2455898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9" creationId="{EC65886B-F87D-4FFB-90B3-68752A94D76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0" creationId="{9EC99D9B-7FC7-4025-B839-6C788E358E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1" creationId="{98FC89F4-1C0E-4CD6-845E-73309C59CCA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2" creationId="{93B9746E-36DD-4404-9EF9-08AB276C88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3" creationId="{34EC05A8-36EB-42E1-A22C-EFDCEC97C8B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4" creationId="{968CACE8-209F-4848-A464-0E67B6F04C9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5" creationId="{9730343F-14B3-4351-9EFD-45A84EC93E4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6" creationId="{D334B37E-E4BA-4624-9267-5675A8E189F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7" creationId="{8EF16BF3-4E07-4922-ABB5-D422F3559FC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8" creationId="{3C5A8E9B-9181-4F46-8EA6-F0E2FDE9531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9" creationId="{B354DC08-ECCB-440F-82E7-856DBBFC5768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25:09.858" v="16943" actId="20577"/>
        <pc:sldMkLst>
          <pc:docMk/>
          <pc:sldMk cId="490495379" sldId="258"/>
        </pc:sldMkLst>
        <pc:spChg chg="del">
          <ac:chgData name="Daniel Schwarz" userId="5bb35bb8-905a-4742-88d9-33d9089732e7" providerId="ADAL" clId="{6522DB22-9B34-43BC-AD9C-03E4ABD0BD6B}" dt="2020-10-10T20:02:01.010" v="216" actId="478"/>
          <ac:spMkLst>
            <pc:docMk/>
            <pc:sldMk cId="490495379" sldId="258"/>
            <ac:spMk id="70" creationId="{5F1EA295-BBD4-487A-A16D-245A11F9BF79}"/>
          </ac:spMkLst>
        </pc:spChg>
        <pc:spChg chg="add del mod">
          <ac:chgData name="Daniel Schwarz" userId="5bb35bb8-905a-4742-88d9-33d9089732e7" providerId="ADAL" clId="{6522DB22-9B34-43BC-AD9C-03E4ABD0BD6B}" dt="2020-10-18T19:20:32.875" v="16603" actId="478"/>
          <ac:spMkLst>
            <pc:docMk/>
            <pc:sldMk cId="490495379" sldId="258"/>
            <ac:spMk id="70" creationId="{A2B27120-8C13-4276-BFCC-E5CE0F553C3E}"/>
          </ac:spMkLst>
        </pc:spChg>
        <pc:grpChg chg="mod">
          <ac:chgData name="Daniel Schwarz" userId="5bb35bb8-905a-4742-88d9-33d9089732e7" providerId="ADAL" clId="{6522DB22-9B34-43BC-AD9C-03E4ABD0BD6B}" dt="2020-10-10T20:01:27.261" v="186"/>
          <ac:grpSpMkLst>
            <pc:docMk/>
            <pc:sldMk cId="490495379" sldId="258"/>
            <ac:grpSpMk id="50" creationId="{266EA2CA-7F64-4B0C-BF6F-621B7DEADAB0}"/>
          </ac:grpSpMkLst>
        </pc:grpChg>
        <pc:grpChg chg="mod">
          <ac:chgData name="Daniel Schwarz" userId="5bb35bb8-905a-4742-88d9-33d9089732e7" providerId="ADAL" clId="{6522DB22-9B34-43BC-AD9C-03E4ABD0BD6B}" dt="2020-10-10T20:00:19.087" v="120"/>
          <ac:grpSpMkLst>
            <pc:docMk/>
            <pc:sldMk cId="490495379" sldId="258"/>
            <ac:grpSpMk id="54" creationId="{11B6E451-A35A-410E-87A8-98679088781F}"/>
          </ac:grpSpMkLst>
        </pc:grpChg>
        <pc:grpChg chg="mod">
          <ac:chgData name="Daniel Schwarz" userId="5bb35bb8-905a-4742-88d9-33d9089732e7" providerId="ADAL" clId="{6522DB22-9B34-43BC-AD9C-03E4ABD0BD6B}" dt="2020-10-10T20:00:24.680" v="126"/>
          <ac:grpSpMkLst>
            <pc:docMk/>
            <pc:sldMk cId="490495379" sldId="258"/>
            <ac:grpSpMk id="57" creationId="{13972265-2310-42BC-A214-5A3601C1955B}"/>
          </ac:grpSpMkLst>
        </pc:grpChg>
        <pc:grpChg chg="add del mod">
          <ac:chgData name="Daniel Schwarz" userId="5bb35bb8-905a-4742-88d9-33d9089732e7" providerId="ADAL" clId="{6522DB22-9B34-43BC-AD9C-03E4ABD0BD6B}" dt="2020-10-10T20:01:21.388" v="176"/>
          <ac:grpSpMkLst>
            <pc:docMk/>
            <pc:sldMk cId="490495379" sldId="258"/>
            <ac:grpSpMk id="63" creationId="{0799B777-8F18-46FC-89C3-0B5BCE75531C}"/>
          </ac:grpSpMkLst>
        </pc:grpChg>
        <pc:grpChg chg="mod">
          <ac:chgData name="Daniel Schwarz" userId="5bb35bb8-905a-4742-88d9-33d9089732e7" providerId="ADAL" clId="{6522DB22-9B34-43BC-AD9C-03E4ABD0BD6B}" dt="2020-10-10T20:01:20.125" v="168"/>
          <ac:grpSpMkLst>
            <pc:docMk/>
            <pc:sldMk cId="490495379" sldId="258"/>
            <ac:grpSpMk id="72" creationId="{E4E7A269-204C-4DD4-B4E7-1AFB729391E0}"/>
          </ac:grpSpMkLst>
        </pc:grpChg>
        <pc:grpChg chg="mod">
          <ac:chgData name="Daniel Schwarz" userId="5bb35bb8-905a-4742-88d9-33d9089732e7" providerId="ADAL" clId="{6522DB22-9B34-43BC-AD9C-03E4ABD0BD6B}" dt="2020-10-10T20:00:57.253" v="147"/>
          <ac:grpSpMkLst>
            <pc:docMk/>
            <pc:sldMk cId="490495379" sldId="258"/>
            <ac:grpSpMk id="75" creationId="{0B4C9780-20FB-4794-BB06-AA17596AA0FF}"/>
          </ac:grpSpMkLst>
        </pc:grpChg>
        <pc:grpChg chg="add del mod">
          <ac:chgData name="Daniel Schwarz" userId="5bb35bb8-905a-4742-88d9-33d9089732e7" providerId="ADAL" clId="{6522DB22-9B34-43BC-AD9C-03E4ABD0BD6B}" dt="2020-10-10T20:01:19.677" v="165"/>
          <ac:grpSpMkLst>
            <pc:docMk/>
            <pc:sldMk cId="490495379" sldId="258"/>
            <ac:grpSpMk id="78" creationId="{234DF971-82C2-4DF5-85D1-3DCC0E05013A}"/>
          </ac:grpSpMkLst>
        </pc:grpChg>
        <pc:grpChg chg="add del mod">
          <ac:chgData name="Daniel Schwarz" userId="5bb35bb8-905a-4742-88d9-33d9089732e7" providerId="ADAL" clId="{6522DB22-9B34-43BC-AD9C-03E4ABD0BD6B}" dt="2020-10-10T20:01:16.356" v="162"/>
          <ac:grpSpMkLst>
            <pc:docMk/>
            <pc:sldMk cId="490495379" sldId="258"/>
            <ac:grpSpMk id="81" creationId="{CD47C2B3-0B07-4852-807E-69532B49A611}"/>
          </ac:grpSpMkLst>
        </pc:grpChg>
        <pc:grpChg chg="mod">
          <ac:chgData name="Daniel Schwarz" userId="5bb35bb8-905a-4742-88d9-33d9089732e7" providerId="ADAL" clId="{6522DB22-9B34-43BC-AD9C-03E4ABD0BD6B}" dt="2020-10-10T20:01:15.571" v="159"/>
          <ac:grpSpMkLst>
            <pc:docMk/>
            <pc:sldMk cId="490495379" sldId="258"/>
            <ac:grpSpMk id="84" creationId="{BBA8DF87-549B-4686-9ACB-F3A5ED0850F1}"/>
          </ac:grpSpMkLst>
        </pc:grpChg>
        <pc:grpChg chg="mod">
          <ac:chgData name="Daniel Schwarz" userId="5bb35bb8-905a-4742-88d9-33d9089732e7" providerId="ADAL" clId="{6522DB22-9B34-43BC-AD9C-03E4ABD0BD6B}" dt="2020-10-10T20:01:35.045" v="190"/>
          <ac:grpSpMkLst>
            <pc:docMk/>
            <pc:sldMk cId="490495379" sldId="258"/>
            <ac:grpSpMk id="88" creationId="{A06FF425-7092-4682-AC90-B46385051EB8}"/>
          </ac:grpSpMkLst>
        </pc:grpChg>
        <pc:grpChg chg="mod">
          <ac:chgData name="Daniel Schwarz" userId="5bb35bb8-905a-4742-88d9-33d9089732e7" providerId="ADAL" clId="{6522DB22-9B34-43BC-AD9C-03E4ABD0BD6B}" dt="2020-10-10T20:01:39.398" v="196"/>
          <ac:grpSpMkLst>
            <pc:docMk/>
            <pc:sldMk cId="490495379" sldId="258"/>
            <ac:grpSpMk id="92" creationId="{E6D9DDC5-2C71-40C7-A8A0-3F04CE5A1EF8}"/>
          </ac:grpSpMkLst>
        </pc:grpChg>
        <pc:grpChg chg="del mod">
          <ac:chgData name="Daniel Schwarz" userId="5bb35bb8-905a-4742-88d9-33d9089732e7" providerId="ADAL" clId="{6522DB22-9B34-43BC-AD9C-03E4ABD0BD6B}" dt="2020-10-10T20:01:51.410" v="212"/>
          <ac:grpSpMkLst>
            <pc:docMk/>
            <pc:sldMk cId="490495379" sldId="258"/>
            <ac:grpSpMk id="102" creationId="{25DAA3C6-B265-4C1B-A666-8F9616628DA1}"/>
          </ac:grpSpMkLst>
        </pc:grpChg>
        <pc:grpChg chg="del 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6" creationId="{0D808668-53C7-4D9A-8821-9FF5AC429F8B}"/>
          </ac:grpSpMkLst>
        </pc:grpChg>
        <pc:grpChg chg="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9" creationId="{2271E70E-D959-42BD-8763-6834E29292C0}"/>
          </ac:grpSpMkLst>
        </pc:grp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2" creationId="{C4663246-85BC-4995-94D1-1F8E0EE259AC}"/>
          </ac:inkMkLst>
        </pc:ink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3" creationId="{B7ECFD13-94BD-4890-894C-C21BF9CA2FAA}"/>
          </ac:inkMkLst>
        </pc:inkChg>
        <pc:inkChg chg="add del mod">
          <ac:chgData name="Daniel Schwarz" userId="5bb35bb8-905a-4742-88d9-33d9089732e7" providerId="ADAL" clId="{6522DB22-9B34-43BC-AD9C-03E4ABD0BD6B}" dt="2020-10-10T20:01:22.331" v="180" actId="9405"/>
          <ac:inkMkLst>
            <pc:docMk/>
            <pc:sldMk cId="490495379" sldId="258"/>
            <ac:inkMk id="51" creationId="{336E2780-4D4D-4B65-8C95-E82238B35178}"/>
          </ac:inkMkLst>
        </pc:inkChg>
        <pc:inkChg chg="add del mod">
          <ac:chgData name="Daniel Schwarz" userId="5bb35bb8-905a-4742-88d9-33d9089732e7" providerId="ADAL" clId="{6522DB22-9B34-43BC-AD9C-03E4ABD0BD6B}" dt="2020-10-10T20:00:19.453" v="121" actId="9405"/>
          <ac:inkMkLst>
            <pc:docMk/>
            <pc:sldMk cId="490495379" sldId="258"/>
            <ac:inkMk id="52" creationId="{E9F9E64C-E4AF-4C7A-BF28-DA49E7A828FC}"/>
          </ac:inkMkLst>
        </pc:inkChg>
        <pc:inkChg chg="add del mod">
          <ac:chgData name="Daniel Schwarz" userId="5bb35bb8-905a-4742-88d9-33d9089732e7" providerId="ADAL" clId="{6522DB22-9B34-43BC-AD9C-03E4ABD0BD6B}" dt="2020-10-10T20:00:19.087" v="120"/>
          <ac:inkMkLst>
            <pc:docMk/>
            <pc:sldMk cId="490495379" sldId="258"/>
            <ac:inkMk id="53" creationId="{1E2A558E-1BC3-4453-9610-E293A687B9E7}"/>
          </ac:inkMkLst>
        </pc:inkChg>
        <pc:inkChg chg="add del mod">
          <ac:chgData name="Daniel Schwarz" userId="5bb35bb8-905a-4742-88d9-33d9089732e7" providerId="ADAL" clId="{6522DB22-9B34-43BC-AD9C-03E4ABD0BD6B}" dt="2020-10-10T20:01:22.090" v="179" actId="9405"/>
          <ac:inkMkLst>
            <pc:docMk/>
            <pc:sldMk cId="490495379" sldId="258"/>
            <ac:inkMk id="55" creationId="{A6F1D9E8-1CDA-42F2-A7B5-5642C389D2AD}"/>
          </ac:inkMkLst>
        </pc:inkChg>
        <pc:inkChg chg="add del mod">
          <ac:chgData name="Daniel Schwarz" userId="5bb35bb8-905a-4742-88d9-33d9089732e7" providerId="ADAL" clId="{6522DB22-9B34-43BC-AD9C-03E4ABD0BD6B}" dt="2020-10-10T20:00:24.680" v="126"/>
          <ac:inkMkLst>
            <pc:docMk/>
            <pc:sldMk cId="490495379" sldId="258"/>
            <ac:inkMk id="56" creationId="{8F7B0075-2162-464D-A967-0608AD26F3EF}"/>
          </ac:inkMkLst>
        </pc:inkChg>
        <pc:inkChg chg="add del">
          <ac:chgData name="Daniel Schwarz" userId="5bb35bb8-905a-4742-88d9-33d9089732e7" providerId="ADAL" clId="{6522DB22-9B34-43BC-AD9C-03E4ABD0BD6B}" dt="2020-10-10T20:00:28.601" v="128" actId="9405"/>
          <ac:inkMkLst>
            <pc:docMk/>
            <pc:sldMk cId="490495379" sldId="258"/>
            <ac:inkMk id="58" creationId="{43B6F4E8-4AB2-4BCD-9BE4-A223E708FDEE}"/>
          </ac:inkMkLst>
        </pc:inkChg>
        <pc:inkChg chg="add del">
          <ac:chgData name="Daniel Schwarz" userId="5bb35bb8-905a-4742-88d9-33d9089732e7" providerId="ADAL" clId="{6522DB22-9B34-43BC-AD9C-03E4ABD0BD6B}" dt="2020-10-10T20:00:33.658" v="130" actId="9405"/>
          <ac:inkMkLst>
            <pc:docMk/>
            <pc:sldMk cId="490495379" sldId="258"/>
            <ac:inkMk id="59" creationId="{7BD51D14-927F-4A40-AD7A-DF9710D49681}"/>
          </ac:inkMkLst>
        </pc:inkChg>
        <pc:inkChg chg="add del mod">
          <ac:chgData name="Daniel Schwarz" userId="5bb35bb8-905a-4742-88d9-33d9089732e7" providerId="ADAL" clId="{6522DB22-9B34-43BC-AD9C-03E4ABD0BD6B}" dt="2020-10-10T20:01:21.851" v="178" actId="9405"/>
          <ac:inkMkLst>
            <pc:docMk/>
            <pc:sldMk cId="490495379" sldId="258"/>
            <ac:inkMk id="60" creationId="{F8959E62-FB97-4EEF-9004-7D71C889CCDF}"/>
          </ac:inkMkLst>
        </pc:inkChg>
        <pc:inkChg chg="add del mod">
          <ac:chgData name="Daniel Schwarz" userId="5bb35bb8-905a-4742-88d9-33d9089732e7" providerId="ADAL" clId="{6522DB22-9B34-43BC-AD9C-03E4ABD0BD6B}" dt="2020-10-10T20:01:21.634" v="177" actId="9405"/>
          <ac:inkMkLst>
            <pc:docMk/>
            <pc:sldMk cId="490495379" sldId="258"/>
            <ac:inkMk id="61" creationId="{7972095F-D8DE-4131-B38B-57C34DC8392E}"/>
          </ac:inkMkLst>
        </pc:inkChg>
        <pc:inkChg chg="add del mod">
          <ac:chgData name="Daniel Schwarz" userId="5bb35bb8-905a-4742-88d9-33d9089732e7" providerId="ADAL" clId="{6522DB22-9B34-43BC-AD9C-03E4ABD0BD6B}" dt="2020-10-10T20:01:21.388" v="176"/>
          <ac:inkMkLst>
            <pc:docMk/>
            <pc:sldMk cId="490495379" sldId="258"/>
            <ac:inkMk id="62" creationId="{B26B78D3-BA1B-4A56-A5C4-DAA0DDDEA2B0}"/>
          </ac:inkMkLst>
        </pc:inkChg>
        <pc:inkChg chg="add del mod">
          <ac:chgData name="Daniel Schwarz" userId="5bb35bb8-905a-4742-88d9-33d9089732e7" providerId="ADAL" clId="{6522DB22-9B34-43BC-AD9C-03E4ABD0BD6B}" dt="2020-10-10T20:01:21.166" v="174" actId="9405"/>
          <ac:inkMkLst>
            <pc:docMk/>
            <pc:sldMk cId="490495379" sldId="258"/>
            <ac:inkMk id="64" creationId="{5E5243ED-B90E-4EA9-99D7-78D39F86EB2B}"/>
          </ac:inkMkLst>
        </pc:inkChg>
        <pc:inkChg chg="add del mod">
          <ac:chgData name="Daniel Schwarz" userId="5bb35bb8-905a-4742-88d9-33d9089732e7" providerId="ADAL" clId="{6522DB22-9B34-43BC-AD9C-03E4ABD0BD6B}" dt="2020-10-10T20:01:20.978" v="173" actId="9405"/>
          <ac:inkMkLst>
            <pc:docMk/>
            <pc:sldMk cId="490495379" sldId="258"/>
            <ac:inkMk id="65" creationId="{7DE17FE1-5E7E-4AF7-B909-E3464556484C}"/>
          </ac:inkMkLst>
        </pc:inkChg>
        <pc:inkChg chg="add del mod">
          <ac:chgData name="Daniel Schwarz" userId="5bb35bb8-905a-4742-88d9-33d9089732e7" providerId="ADAL" clId="{6522DB22-9B34-43BC-AD9C-03E4ABD0BD6B}" dt="2020-10-10T20:01:20.810" v="172" actId="9405"/>
          <ac:inkMkLst>
            <pc:docMk/>
            <pc:sldMk cId="490495379" sldId="258"/>
            <ac:inkMk id="66" creationId="{D4302EFB-D761-4A3B-BA65-E74D24390B87}"/>
          </ac:inkMkLst>
        </pc:inkChg>
        <pc:inkChg chg="add del mod">
          <ac:chgData name="Daniel Schwarz" userId="5bb35bb8-905a-4742-88d9-33d9089732e7" providerId="ADAL" clId="{6522DB22-9B34-43BC-AD9C-03E4ABD0BD6B}" dt="2020-10-10T20:01:20.643" v="171" actId="9405"/>
          <ac:inkMkLst>
            <pc:docMk/>
            <pc:sldMk cId="490495379" sldId="258"/>
            <ac:inkMk id="67" creationId="{B43D39CA-A43C-42C8-A45D-977362A2428F}"/>
          </ac:inkMkLst>
        </pc:inkChg>
        <pc:inkChg chg="add del mod">
          <ac:chgData name="Daniel Schwarz" userId="5bb35bb8-905a-4742-88d9-33d9089732e7" providerId="ADAL" clId="{6522DB22-9B34-43BC-AD9C-03E4ABD0BD6B}" dt="2020-10-10T20:01:20.466" v="170" actId="9405"/>
          <ac:inkMkLst>
            <pc:docMk/>
            <pc:sldMk cId="490495379" sldId="258"/>
            <ac:inkMk id="68" creationId="{BB64C128-BF6C-42E2-BC10-7B8E968624C8}"/>
          </ac:inkMkLst>
        </pc:inkChg>
        <pc:inkChg chg="add del mod">
          <ac:chgData name="Daniel Schwarz" userId="5bb35bb8-905a-4742-88d9-33d9089732e7" providerId="ADAL" clId="{6522DB22-9B34-43BC-AD9C-03E4ABD0BD6B}" dt="2020-10-10T20:01:20.315" v="169" actId="9405"/>
          <ac:inkMkLst>
            <pc:docMk/>
            <pc:sldMk cId="490495379" sldId="258"/>
            <ac:inkMk id="69" creationId="{F1A117CF-8E0E-4168-8D7C-325EDA0F2286}"/>
          </ac:inkMkLst>
        </pc:inkChg>
        <pc:inkChg chg="add del mod">
          <ac:chgData name="Daniel Schwarz" userId="5bb35bb8-905a-4742-88d9-33d9089732e7" providerId="ADAL" clId="{6522DB22-9B34-43BC-AD9C-03E4ABD0BD6B}" dt="2020-10-10T20:01:20.125" v="168"/>
          <ac:inkMkLst>
            <pc:docMk/>
            <pc:sldMk cId="490495379" sldId="258"/>
            <ac:inkMk id="71" creationId="{491350A5-5120-455D-9474-D3A23EC407C8}"/>
          </ac:inkMkLst>
        </pc:inkChg>
        <pc:inkChg chg="add del mod">
          <ac:chgData name="Daniel Schwarz" userId="5bb35bb8-905a-4742-88d9-33d9089732e7" providerId="ADAL" clId="{6522DB22-9B34-43BC-AD9C-03E4ABD0BD6B}" dt="2020-10-10T20:00:58.796" v="148" actId="9405"/>
          <ac:inkMkLst>
            <pc:docMk/>
            <pc:sldMk cId="490495379" sldId="258"/>
            <ac:inkMk id="73" creationId="{AC1385C5-32FE-4A96-B804-8AEA1F45F7C7}"/>
          </ac:inkMkLst>
        </pc:inkChg>
        <pc:inkChg chg="add del mod">
          <ac:chgData name="Daniel Schwarz" userId="5bb35bb8-905a-4742-88d9-33d9089732e7" providerId="ADAL" clId="{6522DB22-9B34-43BC-AD9C-03E4ABD0BD6B}" dt="2020-10-10T20:00:57.253" v="147"/>
          <ac:inkMkLst>
            <pc:docMk/>
            <pc:sldMk cId="490495379" sldId="258"/>
            <ac:inkMk id="74" creationId="{CE1157DE-50A7-4504-81CD-7911D86A911C}"/>
          </ac:inkMkLst>
        </pc:inkChg>
        <pc:inkChg chg="add del mod">
          <ac:chgData name="Daniel Schwarz" userId="5bb35bb8-905a-4742-88d9-33d9089732e7" providerId="ADAL" clId="{6522DB22-9B34-43BC-AD9C-03E4ABD0BD6B}" dt="2020-10-10T20:01:19.930" v="166" actId="9405"/>
          <ac:inkMkLst>
            <pc:docMk/>
            <pc:sldMk cId="490495379" sldId="258"/>
            <ac:inkMk id="76" creationId="{FA5993F7-4C8F-4807-9F89-A549799FABF2}"/>
          </ac:inkMkLst>
        </pc:inkChg>
        <pc:inkChg chg="add del mod">
          <ac:chgData name="Daniel Schwarz" userId="5bb35bb8-905a-4742-88d9-33d9089732e7" providerId="ADAL" clId="{6522DB22-9B34-43BC-AD9C-03E4ABD0BD6B}" dt="2020-10-10T20:01:19.677" v="165"/>
          <ac:inkMkLst>
            <pc:docMk/>
            <pc:sldMk cId="490495379" sldId="258"/>
            <ac:inkMk id="77" creationId="{DB250E57-C43D-4D7C-8E33-997898ABE14F}"/>
          </ac:inkMkLst>
        </pc:inkChg>
        <pc:inkChg chg="add del mod">
          <ac:chgData name="Daniel Schwarz" userId="5bb35bb8-905a-4742-88d9-33d9089732e7" providerId="ADAL" clId="{6522DB22-9B34-43BC-AD9C-03E4ABD0BD6B}" dt="2020-10-10T20:01:16.860" v="163" actId="9405"/>
          <ac:inkMkLst>
            <pc:docMk/>
            <pc:sldMk cId="490495379" sldId="258"/>
            <ac:inkMk id="79" creationId="{0C6917BB-1807-4D62-BCB5-10EA8D928BFF}"/>
          </ac:inkMkLst>
        </pc:inkChg>
        <pc:inkChg chg="add del mod">
          <ac:chgData name="Daniel Schwarz" userId="5bb35bb8-905a-4742-88d9-33d9089732e7" providerId="ADAL" clId="{6522DB22-9B34-43BC-AD9C-03E4ABD0BD6B}" dt="2020-10-10T20:01:16.356" v="162"/>
          <ac:inkMkLst>
            <pc:docMk/>
            <pc:sldMk cId="490495379" sldId="258"/>
            <ac:inkMk id="80" creationId="{7B18C1A8-DD13-485E-8534-E7BB0ACD087A}"/>
          </ac:inkMkLst>
        </pc:inkChg>
        <pc:inkChg chg="add del mod">
          <ac:chgData name="Daniel Schwarz" userId="5bb35bb8-905a-4742-88d9-33d9089732e7" providerId="ADAL" clId="{6522DB22-9B34-43BC-AD9C-03E4ABD0BD6B}" dt="2020-10-10T20:01:16.074" v="160" actId="9405"/>
          <ac:inkMkLst>
            <pc:docMk/>
            <pc:sldMk cId="490495379" sldId="258"/>
            <ac:inkMk id="82" creationId="{D287F8B7-AE77-43EB-A51A-8070E778E400}"/>
          </ac:inkMkLst>
        </pc:inkChg>
        <pc:inkChg chg="add del mod">
          <ac:chgData name="Daniel Schwarz" userId="5bb35bb8-905a-4742-88d9-33d9089732e7" providerId="ADAL" clId="{6522DB22-9B34-43BC-AD9C-03E4ABD0BD6B}" dt="2020-10-10T20:01:15.571" v="159"/>
          <ac:inkMkLst>
            <pc:docMk/>
            <pc:sldMk cId="490495379" sldId="258"/>
            <ac:inkMk id="83" creationId="{AF24B287-CF12-4C1F-81F1-383D4D2F2157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5" creationId="{05E5A83A-7065-4FD2-97FD-34DBF5CCCA30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6" creationId="{71B84735-1FC3-47EB-85E6-A1A868687524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7" creationId="{FAAF711D-E907-472E-AA74-424EF93BEAFC}"/>
          </ac:inkMkLst>
        </pc:inkChg>
        <pc:inkChg chg="add del mod">
          <ac:chgData name="Daniel Schwarz" userId="5bb35bb8-905a-4742-88d9-33d9089732e7" providerId="ADAL" clId="{6522DB22-9B34-43BC-AD9C-03E4ABD0BD6B}" dt="2020-10-10T20:01:41.189" v="198" actId="9405"/>
          <ac:inkMkLst>
            <pc:docMk/>
            <pc:sldMk cId="490495379" sldId="258"/>
            <ac:inkMk id="89" creationId="{E3248F90-13A1-45C0-8FFC-95FF49572F3C}"/>
          </ac:inkMkLst>
        </pc:inkChg>
        <pc:inkChg chg="add del mod">
          <ac:chgData name="Daniel Schwarz" userId="5bb35bb8-905a-4742-88d9-33d9089732e7" providerId="ADAL" clId="{6522DB22-9B34-43BC-AD9C-03E4ABD0BD6B}" dt="2020-10-10T20:01:39.564" v="197" actId="9405"/>
          <ac:inkMkLst>
            <pc:docMk/>
            <pc:sldMk cId="490495379" sldId="258"/>
            <ac:inkMk id="90" creationId="{79ACFC09-C0AE-4048-8663-81ABB03F9C96}"/>
          </ac:inkMkLst>
        </pc:inkChg>
        <pc:inkChg chg="add del mod">
          <ac:chgData name="Daniel Schwarz" userId="5bb35bb8-905a-4742-88d9-33d9089732e7" providerId="ADAL" clId="{6522DB22-9B34-43BC-AD9C-03E4ABD0BD6B}" dt="2020-10-10T20:01:39.398" v="196"/>
          <ac:inkMkLst>
            <pc:docMk/>
            <pc:sldMk cId="490495379" sldId="258"/>
            <ac:inkMk id="91" creationId="{AE2751FE-42AF-412E-A91E-583A0F12919E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3" creationId="{05968BF0-014C-49F0-B284-91DA0083EA4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4" creationId="{87C5E366-0B1D-4DF2-84C8-F5B036437D8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5" creationId="{3D3350B2-FC1B-4C32-A0A8-881C82C1AB06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6" creationId="{D61632D1-D7C5-4D2F-9CF2-9C21EDE07B9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7" creationId="{852F6FB4-9D0E-4DA0-A255-D876424581F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8" creationId="{D74E86FE-97E6-4A87-9605-BE049258A21C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9" creationId="{F2EE59C4-B0F2-4A89-81BF-707B217A1A14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0" creationId="{12308E98-0954-42F5-9F3E-C31C0AAD26DA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1" creationId="{3BD368C8-D4BD-4E09-A0BE-75F575836238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3" creationId="{3A9F6E8E-0DEA-4229-A370-7D51276DAE01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4" creationId="{3F50D468-DC12-45D0-9EC4-75302B9FBA9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5" creationId="{FC859DBD-EFB9-4E06-B55D-C0129FD1B84D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7" creationId="{C89F2A11-C16B-42BF-85C6-3333AB6EE3D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8" creationId="{3C152BD6-745D-4517-9C04-2201F79E9A9D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10432342" sldId="259"/>
        </pc:sldMkLst>
      </pc:sldChg>
      <pc:sldChg chg="addSp modSp new mod ord modClrScheme modAnim chgLayout">
        <pc:chgData name="Daniel Schwarz" userId="5bb35bb8-905a-4742-88d9-33d9089732e7" providerId="ADAL" clId="{6522DB22-9B34-43BC-AD9C-03E4ABD0BD6B}" dt="2020-10-17T12:33:33.625" v="2100"/>
        <pc:sldMkLst>
          <pc:docMk/>
          <pc:sldMk cId="3831177413" sldId="259"/>
        </pc:sldMkLst>
        <pc:spChg chg="add mod">
          <ac:chgData name="Daniel Schwarz" userId="5bb35bb8-905a-4742-88d9-33d9089732e7" providerId="ADAL" clId="{6522DB22-9B34-43BC-AD9C-03E4ABD0BD6B}" dt="2020-10-11T09:31:12.829" v="249" actId="20577"/>
          <ac:spMkLst>
            <pc:docMk/>
            <pc:sldMk cId="3831177413" sldId="259"/>
            <ac:spMk id="2" creationId="{5D9C9289-D5CE-41B5-BAEC-D2F1C6C1B454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9" creationId="{029FD7A6-C23E-45FA-854E-C42AF3D3C3F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1" creationId="{77D41AEB-E11F-4948-84D0-2290CB966A13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3" creationId="{7976E1D5-3B6D-4A24-9848-1384479AF41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5" creationId="{A5E7B76F-0876-4045-9E0B-1530BC790D3C}"/>
          </ac:spMkLst>
        </pc:spChg>
        <pc:spChg chg="add mod">
          <ac:chgData name="Daniel Schwarz" userId="5bb35bb8-905a-4742-88d9-33d9089732e7" providerId="ADAL" clId="{6522DB22-9B34-43BC-AD9C-03E4ABD0BD6B}" dt="2020-10-11T09:56:22.836" v="393" actId="1076"/>
          <ac:spMkLst>
            <pc:docMk/>
            <pc:sldMk cId="3831177413" sldId="259"/>
            <ac:spMk id="16" creationId="{6339F781-B431-4DFB-8B95-94B7F1A7573A}"/>
          </ac:spMkLst>
        </pc:spChg>
        <pc:spChg chg="add mod">
          <ac:chgData name="Daniel Schwarz" userId="5bb35bb8-905a-4742-88d9-33d9089732e7" providerId="ADAL" clId="{6522DB22-9B34-43BC-AD9C-03E4ABD0BD6B}" dt="2020-10-11T09:56:49.532" v="439" actId="1076"/>
          <ac:spMkLst>
            <pc:docMk/>
            <pc:sldMk cId="3831177413" sldId="259"/>
            <ac:spMk id="17" creationId="{E2CEA003-A954-4397-8B16-B0AAEC754F5A}"/>
          </ac:spMkLst>
        </pc:spChg>
        <pc:spChg chg="add mod">
          <ac:chgData name="Daniel Schwarz" userId="5bb35bb8-905a-4742-88d9-33d9089732e7" providerId="ADAL" clId="{6522DB22-9B34-43BC-AD9C-03E4ABD0BD6B}" dt="2020-10-11T09:57:16.092" v="480" actId="1076"/>
          <ac:spMkLst>
            <pc:docMk/>
            <pc:sldMk cId="3831177413" sldId="259"/>
            <ac:spMk id="18" creationId="{34D7E701-6027-47BE-A903-AC7456C4D140}"/>
          </ac:spMkLst>
        </pc:sp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4" creationId="{C27670DE-88CA-4F50-B2AB-FA8F29798267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6" creationId="{DB2D7E5B-AF9D-4D39-9C96-6D10CFD51AF9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8" creationId="{474BBF71-FB7E-4B20-B0FF-A25D0469820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404830931" sldId="260"/>
        </pc:sldMkLst>
      </pc:sldChg>
      <pc:sldChg chg="addSp delSp modSp add mod ord modAnim">
        <pc:chgData name="Daniel Schwarz" userId="5bb35bb8-905a-4742-88d9-33d9089732e7" providerId="ADAL" clId="{6522DB22-9B34-43BC-AD9C-03E4ABD0BD6B}" dt="2020-10-17T12:36:33.827" v="2213"/>
        <pc:sldMkLst>
          <pc:docMk/>
          <pc:sldMk cId="2242768232" sldId="260"/>
        </pc:sldMkLst>
        <pc:spChg chg="mod">
          <ac:chgData name="Daniel Schwarz" userId="5bb35bb8-905a-4742-88d9-33d9089732e7" providerId="ADAL" clId="{6522DB22-9B34-43BC-AD9C-03E4ABD0BD6B}" dt="2020-10-11T10:01:28.051" v="673" actId="1037"/>
          <ac:spMkLst>
            <pc:docMk/>
            <pc:sldMk cId="2242768232" sldId="260"/>
            <ac:spMk id="9" creationId="{029FD7A6-C23E-45FA-854E-C42AF3D3C3F8}"/>
          </ac:spMkLst>
        </pc:spChg>
        <pc:spChg chg="add del mod">
          <ac:chgData name="Daniel Schwarz" userId="5bb35bb8-905a-4742-88d9-33d9089732e7" providerId="ADAL" clId="{6522DB22-9B34-43BC-AD9C-03E4ABD0BD6B}" dt="2020-10-14T19:36:55.213" v="676"/>
          <ac:spMkLst>
            <pc:docMk/>
            <pc:sldMk cId="2242768232" sldId="260"/>
            <ac:spMk id="14" creationId="{0A2C298A-8C52-462C-855B-AF897B2510C6}"/>
          </ac:spMkLst>
        </pc:spChg>
      </pc:sldChg>
      <pc:sldChg chg="new del">
        <pc:chgData name="Daniel Schwarz" userId="5bb35bb8-905a-4742-88d9-33d9089732e7" providerId="ADAL" clId="{6522DB22-9B34-43BC-AD9C-03E4ABD0BD6B}" dt="2020-10-11T09:59:11.868" v="493" actId="47"/>
        <pc:sldMkLst>
          <pc:docMk/>
          <pc:sldMk cId="2401671719" sldId="260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303257976" sldId="261"/>
        </pc:sldMkLst>
      </pc:sldChg>
      <pc:sldChg chg="addSp delSp modSp new mod ord modAnim">
        <pc:chgData name="Daniel Schwarz" userId="5bb35bb8-905a-4742-88d9-33d9089732e7" providerId="ADAL" clId="{6522DB22-9B34-43BC-AD9C-03E4ABD0BD6B}" dt="2020-10-18T19:40:12.990" v="17170"/>
        <pc:sldMkLst>
          <pc:docMk/>
          <pc:sldMk cId="3628453235" sldId="261"/>
        </pc:sldMkLst>
        <pc:spChg chg="mod">
          <ac:chgData name="Daniel Schwarz" userId="5bb35bb8-905a-4742-88d9-33d9089732e7" providerId="ADAL" clId="{6522DB22-9B34-43BC-AD9C-03E4ABD0BD6B}" dt="2020-10-14T20:07:24.936" v="822" actId="20577"/>
          <ac:spMkLst>
            <pc:docMk/>
            <pc:sldMk cId="3628453235" sldId="261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4T20:10:50.183" v="894" actId="1076"/>
          <ac:spMkLst>
            <pc:docMk/>
            <pc:sldMk cId="3628453235" sldId="261"/>
            <ac:spMk id="71" creationId="{D2FD5C08-158B-4BFD-A101-CDF7EDC8193B}"/>
          </ac:spMkLst>
        </pc:spChg>
        <pc:spChg chg="add mod">
          <ac:chgData name="Daniel Schwarz" userId="5bb35bb8-905a-4742-88d9-33d9089732e7" providerId="ADAL" clId="{6522DB22-9B34-43BC-AD9C-03E4ABD0BD6B}" dt="2020-10-15T20:25:40.447" v="1332" actId="14100"/>
          <ac:spMkLst>
            <pc:docMk/>
            <pc:sldMk cId="3628453235" sldId="261"/>
            <ac:spMk id="73" creationId="{F5ACDF27-8721-44AB-B8A0-137A0EBD7873}"/>
          </ac:spMkLst>
        </pc:spChg>
        <pc:spChg chg="add del">
          <ac:chgData name="Daniel Schwarz" userId="5bb35bb8-905a-4742-88d9-33d9089732e7" providerId="ADAL" clId="{6522DB22-9B34-43BC-AD9C-03E4ABD0BD6B}" dt="2020-10-14T20:11:36.532" v="905"/>
          <ac:spMkLst>
            <pc:docMk/>
            <pc:sldMk cId="3628453235" sldId="261"/>
            <ac:spMk id="74" creationId="{0BA27688-EB34-4C86-A30B-0E2D4C55602E}"/>
          </ac:spMkLst>
        </pc:s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7" creationId="{A42B326E-C40B-4062-8C5F-2B6FD747C069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0" creationId="{13AB5692-3981-43C3-A733-DF84A851B3C4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3" creationId="{02EFBEDF-D6C3-4EE8-808D-013421492292}"/>
          </ac:grpSpMkLst>
        </pc:grpChg>
        <pc:grpChg chg="add del mod">
          <ac:chgData name="Daniel Schwarz" userId="5bb35bb8-905a-4742-88d9-33d9089732e7" providerId="ADAL" clId="{6522DB22-9B34-43BC-AD9C-03E4ABD0BD6B}" dt="2020-10-14T20:08:16.624" v="824" actId="478"/>
          <ac:grpSpMkLst>
            <pc:docMk/>
            <pc:sldMk cId="3628453235" sldId="261"/>
            <ac:grpSpMk id="24" creationId="{FC1A96F3-ED6A-44C0-A6F9-73D1F01EAE4F}"/>
          </ac:grpSpMkLst>
        </pc:grpChg>
        <pc:grpChg chg="add del mod">
          <ac:chgData name="Daniel Schwarz" userId="5bb35bb8-905a-4742-88d9-33d9089732e7" providerId="ADAL" clId="{6522DB22-9B34-43BC-AD9C-03E4ABD0BD6B}" dt="2020-10-14T20:10:33.218" v="883" actId="478"/>
          <ac:grpSpMkLst>
            <pc:docMk/>
            <pc:sldMk cId="3628453235" sldId="261"/>
            <ac:grpSpMk id="34" creationId="{948B3354-19FB-4556-99B0-E54C89C6C8A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6" creationId="{CE4CD41E-00DD-481C-9733-09E84AABFF1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7" creationId="{BC6059C8-5988-4A22-89CB-46D2F928C131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8" creationId="{8A91734D-CEFA-487B-B6D3-71D9EB9174AF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49" creationId="{2A243E94-2963-4E45-BD18-B922CE27C85C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2" creationId="{31EBBE44-3FA8-43AC-AC61-B4E44880C5B5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6" creationId="{94447EE6-B656-4ADA-986A-0C9FB930FE33}"/>
          </ac:grpSpMkLst>
        </pc:grpChg>
        <pc:picChg chg="add mod">
          <ac:chgData name="Daniel Schwarz" userId="5bb35bb8-905a-4742-88d9-33d9089732e7" providerId="ADAL" clId="{6522DB22-9B34-43BC-AD9C-03E4ABD0BD6B}" dt="2020-10-14T20:09:04.638" v="877" actId="1035"/>
          <ac:picMkLst>
            <pc:docMk/>
            <pc:sldMk cId="3628453235" sldId="261"/>
            <ac:picMk id="3" creationId="{0DBD30BE-A95C-4843-BBDC-EB445E31FC77}"/>
          </ac:picMkLst>
        </pc:pic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" creationId="{D1004F7B-A808-49AC-887F-BDA3A4863A41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5" creationId="{42F250E4-95AA-4335-8904-FB2C9CD2F34D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6" creationId="{57353EB6-2ABE-4D88-A426-54BEE0643DA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8" creationId="{87A0A953-7AEA-4281-B4D4-D5B5A60CF26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9" creationId="{B6D85FD9-2E07-499A-A344-6FBEA943D41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1" creationId="{242393FF-D8F9-459D-B37D-EDDAE4B2DEA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2" creationId="{93827BA1-98D2-43FD-9E29-11093251807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4" creationId="{7273929F-500D-4E67-8F29-F2727887210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5" creationId="{95E8656A-CFA4-44DC-B77B-F1E85825CC3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6" creationId="{0BD4DF13-91DC-42B7-8ECA-454153CA9ED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7" creationId="{74E6BCD9-1F37-472E-936A-ED05AB5DA9D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8" creationId="{601735C7-0A07-46E3-BD0D-FDC0274F394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9" creationId="{889D5C68-42AE-48C1-8072-68B9F385FFC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0" creationId="{D9058D94-4762-497B-A822-84E352208C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1" creationId="{AAEE561F-84D9-467B-8771-48EE87CEA4E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2" creationId="{36D10D97-255A-492B-8080-8108650D9C9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3" creationId="{EAE131FB-37AC-4FBB-85FD-5181164940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5" creationId="{0E4E5BE5-B3DE-4243-9BA2-79FC0865BDB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6" creationId="{FD6ECB34-50AA-426A-A129-68BCBBAF836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7" creationId="{5AEBA509-443C-46E0-B9EF-91DE502B84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8" creationId="{96838F0C-B64A-4480-9EB3-48B8294586B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9" creationId="{FFCB90B8-F4F8-46E6-9465-3ACAA9A240A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0" creationId="{CCCD0978-848E-446D-A864-A917D1FDF0A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1" creationId="{F06FE155-E681-4730-A550-E236130A21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2" creationId="{16B42DB1-76C6-4313-BA9C-4CEFC0B12E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3" creationId="{304B63FC-2B53-440C-82A4-853D98199E9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5" creationId="{B35E12E1-C31C-45BC-BB0A-F257BA889AC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9" creationId="{4EBB13B9-E4EA-483A-9DF9-3169E83363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0" creationId="{23DC48F5-A363-4942-9EC4-F01F6C4E17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1" creationId="{FBDBFBD4-C101-498F-AD8B-BC4F0D21381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2" creationId="{CC61E746-F155-4C8F-B413-38FEB901963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3" creationId="{94B68051-DF74-4DBE-ACFB-A13734BD7A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4" creationId="{0EB9DA2C-22CC-4229-ACC6-58028FDBB7AE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5" creationId="{CA0616C7-AD3F-4900-B444-807A3F45805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6" creationId="{ADE7E494-861E-4A8D-8E47-238F9CCC46A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7" creationId="{B965AE08-FF1C-47A6-BB09-26EEAE9633BC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8" creationId="{27D28C35-6804-475A-851B-2C62EC2E9C1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0" creationId="{E52AA5CE-9280-4CA2-A2A6-656B93EED29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1" creationId="{7F5578EF-171E-4A7C-8D78-723A5E4C88D0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3" creationId="{6B5E4222-CD9F-4EC1-A5A7-E9F50AC2F13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4" creationId="{49B29ED9-CBDD-4D2F-B59B-F4220186DC4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5" creationId="{76A6BFF8-8CF1-400A-A974-FE6C9EDE67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7" creationId="{A1BB85C8-2BE2-4D69-B879-2B524559348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8" creationId="{2ED6E6E1-2F8C-4131-B46A-AC8AEA142C8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9" creationId="{52345563-3024-4341-B4DB-C5E9F4B65A9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0" creationId="{0001EF7B-6F47-430B-8CEF-DBDDBD61AD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1" creationId="{C2C5E000-F06A-4EE4-9514-79A15C30C3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2" creationId="{09084B72-5E88-4C66-B896-5486FC7817D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3" creationId="{0FF89472-6350-41B3-89F6-A8AE9E5F876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4" creationId="{BBE67459-EBF6-4036-B927-4947EE5966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5" creationId="{E7517C3C-A0BA-4485-9090-C9ECB78232C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6" creationId="{B85B284E-3520-453A-B204-0406A0E99D3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7" creationId="{DBDF81EC-9575-4A78-B435-B8EB0388F2A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8" creationId="{A776CC2D-5C30-43DD-9086-39A19D2D894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9" creationId="{B7BE7229-5435-400F-8D18-994F029F732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70" creationId="{72D83A33-4968-4677-ACE7-298A715EA155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154027328" sldId="264"/>
        </pc:sldMkLst>
      </pc:sldChg>
      <pc:sldChg chg="modSp add del mod ord">
        <pc:chgData name="Daniel Schwarz" userId="5bb35bb8-905a-4742-88d9-33d9089732e7" providerId="ADAL" clId="{6522DB22-9B34-43BC-AD9C-03E4ABD0BD6B}" dt="2020-10-18T19:46:36.634" v="17279" actId="20577"/>
        <pc:sldMkLst>
          <pc:docMk/>
          <pc:sldMk cId="2051763001" sldId="265"/>
        </pc:sldMkLst>
        <pc:spChg chg="mod">
          <ac:chgData name="Daniel Schwarz" userId="5bb35bb8-905a-4742-88d9-33d9089732e7" providerId="ADAL" clId="{6522DB22-9B34-43BC-AD9C-03E4ABD0BD6B}" dt="2020-10-18T19:46:36.634" v="17279" actId="20577"/>
          <ac:spMkLst>
            <pc:docMk/>
            <pc:sldMk cId="2051763001" sldId="265"/>
            <ac:spMk id="2" creationId="{FA327C3F-F562-4E4F-85F5-70B825B07186}"/>
          </ac:spMkLst>
        </pc:spChg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2501499902" sldId="266"/>
        </pc:sldMkLst>
        <pc:spChg chg="mod">
          <ac:chgData name="Daniel Schwarz" userId="5bb35bb8-905a-4742-88d9-33d9089732e7" providerId="ADAL" clId="{6522DB22-9B34-43BC-AD9C-03E4ABD0BD6B}" dt="2020-10-14T19:38:48.894" v="780" actId="1076"/>
          <ac:spMkLst>
            <pc:docMk/>
            <pc:sldMk cId="2501499902" sldId="266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23506680" sldId="266"/>
        </pc:sldMkLst>
      </pc:sldChg>
      <pc:sldChg chg="addSp delSp modSp new del mod">
        <pc:chgData name="Daniel Schwarz" userId="5bb35bb8-905a-4742-88d9-33d9089732e7" providerId="ADAL" clId="{6522DB22-9B34-43BC-AD9C-03E4ABD0BD6B}" dt="2020-10-14T20:21:55.495" v="1056" actId="47"/>
        <pc:sldMkLst>
          <pc:docMk/>
          <pc:sldMk cId="691862491" sldId="267"/>
        </pc:sldMkLst>
        <pc:spChg chg="mod">
          <ac:chgData name="Daniel Schwarz" userId="5bb35bb8-905a-4742-88d9-33d9089732e7" providerId="ADAL" clId="{6522DB22-9B34-43BC-AD9C-03E4ABD0BD6B}" dt="2020-10-14T20:16:41.788" v="970"/>
          <ac:spMkLst>
            <pc:docMk/>
            <pc:sldMk cId="691862491" sldId="267"/>
            <ac:spMk id="2" creationId="{58D211ED-9754-468F-9191-4E99272480FB}"/>
          </ac:spMkLst>
        </pc:spChg>
        <pc:spChg chg="add del mod">
          <ac:chgData name="Daniel Schwarz" userId="5bb35bb8-905a-4742-88d9-33d9089732e7" providerId="ADAL" clId="{6522DB22-9B34-43BC-AD9C-03E4ABD0BD6B}" dt="2020-10-14T20:21:44.672" v="1053" actId="21"/>
          <ac:spMkLst>
            <pc:docMk/>
            <pc:sldMk cId="691862491" sldId="267"/>
            <ac:spMk id="6" creationId="{A2A1754E-7CB2-4E65-961F-DEE59FCD18AE}"/>
          </ac:spMkLst>
        </pc:spChg>
        <pc:picChg chg="add mod">
          <ac:chgData name="Daniel Schwarz" userId="5bb35bb8-905a-4742-88d9-33d9089732e7" providerId="ADAL" clId="{6522DB22-9B34-43BC-AD9C-03E4ABD0BD6B}" dt="2020-10-14T20:16:50.972" v="972" actId="1076"/>
          <ac:picMkLst>
            <pc:docMk/>
            <pc:sldMk cId="691862491" sldId="267"/>
            <ac:picMk id="4" creationId="{75D9644F-DC7C-418F-B8A3-C53B0ED724E7}"/>
          </ac:picMkLst>
        </pc:picChg>
      </pc:sldChg>
      <pc:sldChg chg="modSp add del mod modNotesTx">
        <pc:chgData name="Daniel Schwarz" userId="5bb35bb8-905a-4742-88d9-33d9089732e7" providerId="ADAL" clId="{6522DB22-9B34-43BC-AD9C-03E4ABD0BD6B}" dt="2020-10-17T13:57:33.798" v="4664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6522DB22-9B34-43BC-AD9C-03E4ABD0BD6B}" dt="2020-10-17T13:06:09.982" v="3053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7:33.798" v="4664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6522DB22-9B34-43BC-AD9C-03E4ABD0BD6B}" dt="2020-10-17T13:06:14.623" v="305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addSp delSp modSp add mod ord mod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552914273" sldId="268"/>
        </pc:sldMkLst>
        <pc:spChg chg="add mod">
          <ac:chgData name="Daniel Schwarz" userId="5bb35bb8-905a-4742-88d9-33d9089732e7" providerId="ADAL" clId="{6522DB22-9B34-43BC-AD9C-03E4ABD0BD6B}" dt="2020-10-15T20:35:24.943" v="1348" actId="1076"/>
          <ac:spMkLst>
            <pc:docMk/>
            <pc:sldMk cId="1552914273" sldId="268"/>
            <ac:spMk id="24" creationId="{F8EA9754-66C7-4316-AF53-6EC80219238E}"/>
          </ac:spMkLst>
        </pc:spChg>
        <pc:spChg chg="add mod">
          <ac:chgData name="Daniel Schwarz" userId="5bb35bb8-905a-4742-88d9-33d9089732e7" providerId="ADAL" clId="{6522DB22-9B34-43BC-AD9C-03E4ABD0BD6B}" dt="2020-10-14T20:23:14.844" v="1060" actId="1076"/>
          <ac:spMkLst>
            <pc:docMk/>
            <pc:sldMk cId="1552914273" sldId="268"/>
            <ac:spMk id="29" creationId="{C1A8EB8E-B159-485A-B7BB-A9D6BE836AC7}"/>
          </ac:spMkLst>
        </pc:spChg>
        <pc:spChg chg="mod">
          <ac:chgData name="Daniel Schwarz" userId="5bb35bb8-905a-4742-88d9-33d9089732e7" providerId="ADAL" clId="{6522DB22-9B34-43BC-AD9C-03E4ABD0BD6B}" dt="2020-10-15T20:33:46.893" v="1344" actId="1076"/>
          <ac:spMkLst>
            <pc:docMk/>
            <pc:sldMk cId="1552914273" sldId="268"/>
            <ac:spMk id="71" creationId="{D2FD5C08-158B-4BFD-A101-CDF7EDC8193B}"/>
          </ac:spMkLst>
        </pc:spChg>
        <pc:spChg chg="del">
          <ac:chgData name="Daniel Schwarz" userId="5bb35bb8-905a-4742-88d9-33d9089732e7" providerId="ADAL" clId="{6522DB22-9B34-43BC-AD9C-03E4ABD0BD6B}" dt="2020-10-14T20:21:29.843" v="1052" actId="478"/>
          <ac:spMkLst>
            <pc:docMk/>
            <pc:sldMk cId="1552914273" sldId="268"/>
            <ac:spMk id="73" creationId="{F5ACDF27-8721-44AB-B8A0-137A0EBD7873}"/>
          </ac:spMkLst>
        </pc:spChg>
        <pc:picChg chg="add del mod modCrop">
          <ac:chgData name="Daniel Schwarz" userId="5bb35bb8-905a-4742-88d9-33d9089732e7" providerId="ADAL" clId="{6522DB22-9B34-43BC-AD9C-03E4ABD0BD6B}" dt="2020-10-15T20:32:09.781" v="1337" actId="478"/>
          <ac:picMkLst>
            <pc:docMk/>
            <pc:sldMk cId="1552914273" sldId="268"/>
            <ac:picMk id="25" creationId="{9C003ED5-085E-4062-896A-8A6E09810614}"/>
          </ac:picMkLst>
        </pc:picChg>
        <pc:picChg chg="add mod modCrop">
          <ac:chgData name="Daniel Schwarz" userId="5bb35bb8-905a-4742-88d9-33d9089732e7" providerId="ADAL" clId="{6522DB22-9B34-43BC-AD9C-03E4ABD0BD6B}" dt="2020-10-15T20:32:53.326" v="1342" actId="1076"/>
          <ac:picMkLst>
            <pc:docMk/>
            <pc:sldMk cId="1552914273" sldId="268"/>
            <ac:picMk id="26" creationId="{735CF887-C23F-47C9-83E9-94392B39C856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356919259" sldId="268"/>
        </pc:sldMkLst>
      </pc:sldChg>
      <pc:sldChg chg="addSp delSp modSp new mod ord modClrScheme chgLayout modNotesTx">
        <pc:chgData name="Daniel Schwarz" userId="5bb35bb8-905a-4742-88d9-33d9089732e7" providerId="ADAL" clId="{6522DB22-9B34-43BC-AD9C-03E4ABD0BD6B}" dt="2020-10-18T19:52:57.266" v="17894" actId="20577"/>
        <pc:sldMkLst>
          <pc:docMk/>
          <pc:sldMk cId="666307553" sldId="269"/>
        </pc:sldMkLst>
        <pc:spChg chg="del mod ord">
          <ac:chgData name="Daniel Schwarz" userId="5bb35bb8-905a-4742-88d9-33d9089732e7" providerId="ADAL" clId="{6522DB22-9B34-43BC-AD9C-03E4ABD0BD6B}" dt="2020-10-14T20:24:13.860" v="1062" actId="700"/>
          <ac:spMkLst>
            <pc:docMk/>
            <pc:sldMk cId="666307553" sldId="269"/>
            <ac:spMk id="2" creationId="{C29EA85B-4B6C-4C30-BEEB-BD5BFCC1EF5D}"/>
          </ac:spMkLst>
        </pc:spChg>
        <pc:spChg chg="add mod ord">
          <ac:chgData name="Daniel Schwarz" userId="5bb35bb8-905a-4742-88d9-33d9089732e7" providerId="ADAL" clId="{6522DB22-9B34-43BC-AD9C-03E4ABD0BD6B}" dt="2020-10-18T19:47:14.595" v="17304" actId="20577"/>
          <ac:spMkLst>
            <pc:docMk/>
            <pc:sldMk cId="666307553" sldId="269"/>
            <ac:spMk id="3" creationId="{730F61D0-E654-454A-8C9B-5B4EC3A0A9CB}"/>
          </ac:spMkLst>
        </pc:spChg>
        <pc:spChg chg="add mod ord">
          <ac:chgData name="Daniel Schwarz" userId="5bb35bb8-905a-4742-88d9-33d9089732e7" providerId="ADAL" clId="{6522DB22-9B34-43BC-AD9C-03E4ABD0BD6B}" dt="2020-10-18T19:52:57.266" v="17894" actId="20577"/>
          <ac:spMkLst>
            <pc:docMk/>
            <pc:sldMk cId="666307553" sldId="269"/>
            <ac:spMk id="4" creationId="{1FB2F45E-0008-48FF-83CA-7FC12D79AE1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628425774" sldId="270"/>
        </pc:sldMkLst>
      </pc:sldChg>
      <pc:sldChg chg="modSp new mod ord modNotesTx">
        <pc:chgData name="Daniel Schwarz" userId="5bb35bb8-905a-4742-88d9-33d9089732e7" providerId="ADAL" clId="{6522DB22-9B34-43BC-AD9C-03E4ABD0BD6B}" dt="2020-10-18T19:59:47.571" v="18317" actId="27636"/>
        <pc:sldMkLst>
          <pc:docMk/>
          <pc:sldMk cId="3995743560" sldId="270"/>
        </pc:sldMkLst>
        <pc:spChg chg="mod">
          <ac:chgData name="Daniel Schwarz" userId="5bb35bb8-905a-4742-88d9-33d9089732e7" providerId="ADAL" clId="{6522DB22-9B34-43BC-AD9C-03E4ABD0BD6B}" dt="2020-10-15T20:41:02.398" v="1404" actId="20577"/>
          <ac:spMkLst>
            <pc:docMk/>
            <pc:sldMk cId="3995743560" sldId="270"/>
            <ac:spMk id="2" creationId="{574BA810-2B7F-4980-96ED-240D018709B9}"/>
          </ac:spMkLst>
        </pc:spChg>
        <pc:spChg chg="mod">
          <ac:chgData name="Daniel Schwarz" userId="5bb35bb8-905a-4742-88d9-33d9089732e7" providerId="ADAL" clId="{6522DB22-9B34-43BC-AD9C-03E4ABD0BD6B}" dt="2020-10-18T19:59:47.571" v="18317" actId="27636"/>
          <ac:spMkLst>
            <pc:docMk/>
            <pc:sldMk cId="3995743560" sldId="270"/>
            <ac:spMk id="3" creationId="{1F1FFDC8-4934-4C55-BADC-5DA3C9A5210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68608033" sldId="271"/>
        </pc:sldMkLst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3811953920" sldId="271"/>
        </pc:sldMkLst>
        <pc:spChg chg="mod">
          <ac:chgData name="Daniel Schwarz" userId="5bb35bb8-905a-4742-88d9-33d9089732e7" providerId="ADAL" clId="{6522DB22-9B34-43BC-AD9C-03E4ABD0BD6B}" dt="2020-10-16T20:11:56.759" v="1633" actId="20577"/>
          <ac:spMkLst>
            <pc:docMk/>
            <pc:sldMk cId="3811953920" sldId="271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12:23.183" v="1644" actId="20577"/>
          <ac:spMkLst>
            <pc:docMk/>
            <pc:sldMk cId="3811953920" sldId="271"/>
            <ac:spMk id="71" creationId="{D2FD5C08-158B-4BFD-A101-CDF7EDC8193B}"/>
          </ac:spMkLst>
        </pc:spChg>
        <pc:spChg chg="mod">
          <ac:chgData name="Daniel Schwarz" userId="5bb35bb8-905a-4742-88d9-33d9089732e7" providerId="ADAL" clId="{6522DB22-9B34-43BC-AD9C-03E4ABD0BD6B}" dt="2020-10-16T20:16:23.286" v="1647"/>
          <ac:spMkLst>
            <pc:docMk/>
            <pc:sldMk cId="3811953920" sldId="271"/>
            <ac:spMk id="73" creationId="{F5ACDF27-8721-44AB-B8A0-137A0EBD7873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51132908" sldId="272"/>
        </pc:sldMkLst>
      </pc:sldChg>
      <pc:sldChg chg="addSp delSp modSp add mod ord del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476773835" sldId="272"/>
        </pc:sldMkLst>
        <pc:spChg chg="del mod">
          <ac:chgData name="Daniel Schwarz" userId="5bb35bb8-905a-4742-88d9-33d9089732e7" providerId="ADAL" clId="{6522DB22-9B34-43BC-AD9C-03E4ABD0BD6B}" dt="2020-10-16T20:17:57.847" v="1675" actId="478"/>
          <ac:spMkLst>
            <pc:docMk/>
            <pc:sldMk cId="1476773835" sldId="272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23:17.503" v="1691" actId="14100"/>
          <ac:spMkLst>
            <pc:docMk/>
            <pc:sldMk cId="1476773835" sldId="272"/>
            <ac:spMk id="24" creationId="{F8EA9754-66C7-4316-AF53-6EC80219238E}"/>
          </ac:spMkLst>
        </pc:spChg>
        <pc:spChg chg="add del">
          <ac:chgData name="Daniel Schwarz" userId="5bb35bb8-905a-4742-88d9-33d9089732e7" providerId="ADAL" clId="{6522DB22-9B34-43BC-AD9C-03E4ABD0BD6B}" dt="2020-10-16T20:20:04.450" v="1685"/>
          <ac:spMkLst>
            <pc:docMk/>
            <pc:sldMk cId="1476773835" sldId="272"/>
            <ac:spMk id="27" creationId="{F2BF2F38-CA72-4D7C-9E74-92E374AD0EF1}"/>
          </ac:spMkLst>
        </pc:spChg>
        <pc:spChg chg="mod">
          <ac:chgData name="Daniel Schwarz" userId="5bb35bb8-905a-4742-88d9-33d9089732e7" providerId="ADAL" clId="{6522DB22-9B34-43BC-AD9C-03E4ABD0BD6B}" dt="2020-10-16T20:18:02.246" v="1676" actId="1076"/>
          <ac:spMkLst>
            <pc:docMk/>
            <pc:sldMk cId="1476773835" sldId="272"/>
            <ac:spMk id="71" creationId="{D2FD5C08-158B-4BFD-A101-CDF7EDC8193B}"/>
          </ac:spMkLst>
        </pc:spChg>
        <pc:picChg chg="add mod">
          <ac:chgData name="Daniel Schwarz" userId="5bb35bb8-905a-4742-88d9-33d9089732e7" providerId="ADAL" clId="{6522DB22-9B34-43BC-AD9C-03E4ABD0BD6B}" dt="2020-10-16T20:18:38.472" v="1681" actId="1076"/>
          <ac:picMkLst>
            <pc:docMk/>
            <pc:sldMk cId="1476773835" sldId="272"/>
            <ac:picMk id="25" creationId="{622BA717-DE5C-44BD-84EC-2BC086B21BB6}"/>
          </ac:picMkLst>
        </pc:picChg>
        <pc:picChg chg="del">
          <ac:chgData name="Daniel Schwarz" userId="5bb35bb8-905a-4742-88d9-33d9089732e7" providerId="ADAL" clId="{6522DB22-9B34-43BC-AD9C-03E4ABD0BD6B}" dt="2020-10-16T20:18:26.688" v="1677" actId="478"/>
          <ac:picMkLst>
            <pc:docMk/>
            <pc:sldMk cId="1476773835" sldId="272"/>
            <ac:picMk id="26" creationId="{735CF887-C23F-47C9-83E9-94392B39C856}"/>
          </ac:picMkLst>
        </pc:picChg>
      </pc:sldChg>
      <pc:sldChg chg="addSp delSp modSp new mod modClrScheme chgLayout">
        <pc:chgData name="Daniel Schwarz" userId="5bb35bb8-905a-4742-88d9-33d9089732e7" providerId="ADAL" clId="{6522DB22-9B34-43BC-AD9C-03E4ABD0BD6B}" dt="2020-10-17T17:21:29.402" v="5211" actId="1076"/>
        <pc:sldMkLst>
          <pc:docMk/>
          <pc:sldMk cId="1009463458" sldId="273"/>
        </pc:sldMkLst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2" creationId="{8D464FD8-666D-4811-86D8-4C2228283BC2}"/>
          </ac:spMkLst>
        </pc:spChg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3" creationId="{B94FE8D9-A07A-482B-BCCA-8BD95C86B802}"/>
          </ac:spMkLst>
        </pc:spChg>
        <pc:grpChg chg="add mod">
          <ac:chgData name="Daniel Schwarz" userId="5bb35bb8-905a-4742-88d9-33d9089732e7" providerId="ADAL" clId="{6522DB22-9B34-43BC-AD9C-03E4ABD0BD6B}" dt="2020-10-17T12:31:46.101" v="2094" actId="1076"/>
          <ac:grpSpMkLst>
            <pc:docMk/>
            <pc:sldMk cId="1009463458" sldId="273"/>
            <ac:grpSpMk id="13" creationId="{11A5874E-59AD-4BF7-9EA8-C388CCF21F6D}"/>
          </ac:grpSpMkLst>
        </pc:grpChg>
        <pc:grpChg chg="add mod">
          <ac:chgData name="Daniel Schwarz" userId="5bb35bb8-905a-4742-88d9-33d9089732e7" providerId="ADAL" clId="{6522DB22-9B34-43BC-AD9C-03E4ABD0BD6B}" dt="2020-10-17T12:31:47.356" v="2095" actId="1076"/>
          <ac:grpSpMkLst>
            <pc:docMk/>
            <pc:sldMk cId="1009463458" sldId="273"/>
            <ac:grpSpMk id="14" creationId="{28B79B0C-08D7-4793-91EF-D3D935256691}"/>
          </ac:grpSpMkLst>
        </pc:grpChg>
        <pc:picChg chg="add mod">
          <ac:chgData name="Daniel Schwarz" userId="5bb35bb8-905a-4742-88d9-33d9089732e7" providerId="ADAL" clId="{6522DB22-9B34-43BC-AD9C-03E4ABD0BD6B}" dt="2020-10-17T17:21:29.402" v="5211" actId="1076"/>
          <ac:picMkLst>
            <pc:docMk/>
            <pc:sldMk cId="1009463458" sldId="273"/>
            <ac:picMk id="2" creationId="{B809FAA3-985D-4008-8C63-916BCF4ACC70}"/>
          </ac:picMkLst>
        </pc:picChg>
        <pc:picChg chg="add del mod">
          <ac:chgData name="Daniel Schwarz" userId="5bb35bb8-905a-4742-88d9-33d9089732e7" providerId="ADAL" clId="{6522DB22-9B34-43BC-AD9C-03E4ABD0BD6B}" dt="2020-10-17T12:22:53.052" v="2061" actId="478"/>
          <ac:picMkLst>
            <pc:docMk/>
            <pc:sldMk cId="1009463458" sldId="273"/>
            <ac:picMk id="4" creationId="{A509282C-3ECE-46CE-861C-E5A98D83E37F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5" creationId="{D96C0BE5-86D6-46F1-B06D-8A0A564008F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6" creationId="{CF25FF16-E96F-4FE4-8121-DDEB3E20F764}"/>
          </ac:picMkLst>
        </pc:picChg>
        <pc:picChg chg="add del mod">
          <ac:chgData name="Daniel Schwarz" userId="5bb35bb8-905a-4742-88d9-33d9089732e7" providerId="ADAL" clId="{6522DB22-9B34-43BC-AD9C-03E4ABD0BD6B}" dt="2020-10-17T12:21:21.852" v="2042" actId="478"/>
          <ac:picMkLst>
            <pc:docMk/>
            <pc:sldMk cId="1009463458" sldId="273"/>
            <ac:picMk id="7" creationId="{4109BBEC-0DBC-4A01-838B-4C3999457AF1}"/>
          </ac:picMkLst>
        </pc:picChg>
        <pc:picChg chg="add del mod">
          <ac:chgData name="Daniel Schwarz" userId="5bb35bb8-905a-4742-88d9-33d9089732e7" providerId="ADAL" clId="{6522DB22-9B34-43BC-AD9C-03E4ABD0BD6B}" dt="2020-10-17T17:21:17.262" v="5208" actId="478"/>
          <ac:picMkLst>
            <pc:docMk/>
            <pc:sldMk cId="1009463458" sldId="273"/>
            <ac:picMk id="8" creationId="{87388BB6-A60C-443A-AAFD-758D5BA4439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9" creationId="{2DFDA858-B872-4935-968B-F0B124F87546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10" creationId="{0EEFE24E-8511-414F-AC10-427959B19FF1}"/>
          </ac:picMkLst>
        </pc:picChg>
        <pc:picChg chg="add mod">
          <ac:chgData name="Daniel Schwarz" userId="5bb35bb8-905a-4742-88d9-33d9089732e7" providerId="ADAL" clId="{6522DB22-9B34-43BC-AD9C-03E4ABD0BD6B}" dt="2020-10-17T12:31:40.893" v="2091" actId="1076"/>
          <ac:picMkLst>
            <pc:docMk/>
            <pc:sldMk cId="1009463458" sldId="273"/>
            <ac:picMk id="11" creationId="{04F15229-3A25-4FB5-AB21-C2CE4E4B6142}"/>
          </ac:picMkLst>
        </pc:picChg>
        <pc:picChg chg="add mod">
          <ac:chgData name="Daniel Schwarz" userId="5bb35bb8-905a-4742-88d9-33d9089732e7" providerId="ADAL" clId="{6522DB22-9B34-43BC-AD9C-03E4ABD0BD6B}" dt="2020-10-17T12:31:42.743" v="2092" actId="1076"/>
          <ac:picMkLst>
            <pc:docMk/>
            <pc:sldMk cId="1009463458" sldId="273"/>
            <ac:picMk id="12" creationId="{96A68581-F4CD-476C-A81C-9311F2DC104D}"/>
          </ac:picMkLst>
        </pc:picChg>
        <pc:picChg chg="add mod">
          <ac:chgData name="Daniel Schwarz" userId="5bb35bb8-905a-4742-88d9-33d9089732e7" providerId="ADAL" clId="{6522DB22-9B34-43BC-AD9C-03E4ABD0BD6B}" dt="2020-10-17T12:31:34.796" v="2087" actId="1076"/>
          <ac:picMkLst>
            <pc:docMk/>
            <pc:sldMk cId="1009463458" sldId="273"/>
            <ac:picMk id="15" creationId="{905C7158-1B1F-4E52-8890-5F3E69F587AB}"/>
          </ac:picMkLst>
        </pc:picChg>
        <pc:picChg chg="add mod">
          <ac:chgData name="Daniel Schwarz" userId="5bb35bb8-905a-4742-88d9-33d9089732e7" providerId="ADAL" clId="{6522DB22-9B34-43BC-AD9C-03E4ABD0BD6B}" dt="2020-10-17T12:31:43.797" v="2093" actId="1076"/>
          <ac:picMkLst>
            <pc:docMk/>
            <pc:sldMk cId="1009463458" sldId="273"/>
            <ac:picMk id="16" creationId="{EB1BC4DE-BD71-4B2D-AE78-5F024C46108E}"/>
          </ac:picMkLst>
        </pc:picChg>
        <pc:picChg chg="add mod">
          <ac:chgData name="Daniel Schwarz" userId="5bb35bb8-905a-4742-88d9-33d9089732e7" providerId="ADAL" clId="{6522DB22-9B34-43BC-AD9C-03E4ABD0BD6B}" dt="2020-10-17T12:32:25.318" v="2098" actId="1076"/>
          <ac:picMkLst>
            <pc:docMk/>
            <pc:sldMk cId="1009463458" sldId="273"/>
            <ac:picMk id="17" creationId="{76F59DC8-75A9-4CE2-92A4-27B3A2AF24A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551526605" sldId="274"/>
        </pc:sldMkLst>
      </pc:sldChg>
      <pc:sldChg chg="modSp add mod">
        <pc:chgData name="Daniel Schwarz" userId="5bb35bb8-905a-4742-88d9-33d9089732e7" providerId="ADAL" clId="{6522DB22-9B34-43BC-AD9C-03E4ABD0BD6B}" dt="2020-10-17T12:17:08.747" v="2030" actId="20577"/>
        <pc:sldMkLst>
          <pc:docMk/>
          <pc:sldMk cId="3273558857" sldId="274"/>
        </pc:sldMkLst>
        <pc:spChg chg="mod">
          <ac:chgData name="Daniel Schwarz" userId="5bb35bb8-905a-4742-88d9-33d9089732e7" providerId="ADAL" clId="{6522DB22-9B34-43BC-AD9C-03E4ABD0BD6B}" dt="2020-10-17T12:17:08.747" v="2030" actId="20577"/>
          <ac:spMkLst>
            <pc:docMk/>
            <pc:sldMk cId="3273558857" sldId="274"/>
            <ac:spMk id="2" creationId="{FA327C3F-F562-4E4F-85F5-70B825B07186}"/>
          </ac:spMkLst>
        </pc:spChg>
      </pc:sldChg>
      <pc:sldChg chg="addSp delSp modSp new mod ord delAnim modAnim modNotesTx">
        <pc:chgData name="Daniel Schwarz" userId="5bb35bb8-905a-4742-88d9-33d9089732e7" providerId="ADAL" clId="{6522DB22-9B34-43BC-AD9C-03E4ABD0BD6B}" dt="2020-10-18T19:26:05.513" v="17168" actId="20577"/>
        <pc:sldMkLst>
          <pc:docMk/>
          <pc:sldMk cId="666803453" sldId="275"/>
        </pc:sldMkLst>
        <pc:spChg chg="mod">
          <ac:chgData name="Daniel Schwarz" userId="5bb35bb8-905a-4742-88d9-33d9089732e7" providerId="ADAL" clId="{6522DB22-9B34-43BC-AD9C-03E4ABD0BD6B}" dt="2020-10-16T20:54:03.116" v="1999" actId="21"/>
          <ac:spMkLst>
            <pc:docMk/>
            <pc:sldMk cId="666803453" sldId="275"/>
            <ac:spMk id="2" creationId="{D2C9441B-342B-46AB-A860-E757DF0EDDF0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4" creationId="{7EC60DF6-7E14-4BCC-A2DB-FB6F12A8950D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8" creationId="{0607BAB1-FDFF-48BF-87BC-BD080F2A6BA3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1" creationId="{DAD1B10F-D5B5-4FBA-992E-08F6632FBD7A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2" creationId="{6E7C7324-5CCF-43C2-B2E5-9C7ECF89AD3F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5" creationId="{75A76427-66EC-4FBC-B316-55572F727DD2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6" creationId="{DA57D658-1381-460A-AF92-261A3948E667}"/>
          </ac:spMkLst>
        </pc:spChg>
        <pc:spChg chg="add del mod">
          <ac:chgData name="Daniel Schwarz" userId="5bb35bb8-905a-4742-88d9-33d9089732e7" providerId="ADAL" clId="{6522DB22-9B34-43BC-AD9C-03E4ABD0BD6B}" dt="2020-10-18T19:24:47.110" v="16889" actId="478"/>
          <ac:spMkLst>
            <pc:docMk/>
            <pc:sldMk cId="666803453" sldId="275"/>
            <ac:spMk id="18" creationId="{204C8279-76F4-414C-BD2B-712A5347D939}"/>
          </ac:spMkLst>
        </pc:sp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5" creationId="{37A3F660-A288-4AC2-94BC-FDF75DCB0730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6" creationId="{93D4E941-2B85-483E-831F-15146D867F4A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7" creationId="{CD93BDB0-4AC3-4919-9329-0D1C3115D806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9" creationId="{20C735FE-8AE2-42D6-836E-772B017758FE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0" creationId="{1F625B5E-F7DE-4FD5-A3A8-AD98E89C88D2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3" creationId="{AB7AB586-1C1C-4B2D-A532-24E568CF0C4B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4" creationId="{6BB9BA84-33A1-4DFF-9CA6-5CBC8FEA0637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7" creationId="{22A6E3CD-5A72-4A53-B8B0-BFF5970F088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011783519" sldId="276"/>
        </pc:sldMkLst>
      </pc:sldChg>
      <pc:sldChg chg="modSp add mod ord">
        <pc:chgData name="Daniel Schwarz" userId="5bb35bb8-905a-4742-88d9-33d9089732e7" providerId="ADAL" clId="{6522DB22-9B34-43BC-AD9C-03E4ABD0BD6B}" dt="2020-10-17T12:36:38.129" v="2215"/>
        <pc:sldMkLst>
          <pc:docMk/>
          <pc:sldMk cId="2735435411" sldId="276"/>
        </pc:sldMkLst>
        <pc:spChg chg="mod">
          <ac:chgData name="Daniel Schwarz" userId="5bb35bb8-905a-4742-88d9-33d9089732e7" providerId="ADAL" clId="{6522DB22-9B34-43BC-AD9C-03E4ABD0BD6B}" dt="2020-10-17T12:35:08.046" v="2200" actId="20577"/>
          <ac:spMkLst>
            <pc:docMk/>
            <pc:sldMk cId="2735435411" sldId="276"/>
            <ac:spMk id="2" creationId="{FA327C3F-F562-4E4F-85F5-70B825B07186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2:51:34.951" v="2514" actId="1076"/>
        <pc:sldMkLst>
          <pc:docMk/>
          <pc:sldMk cId="2801355083" sldId="277"/>
        </pc:sldMkLst>
        <pc:spChg chg="mod">
          <ac:chgData name="Daniel Schwarz" userId="5bb35bb8-905a-4742-88d9-33d9089732e7" providerId="ADAL" clId="{6522DB22-9B34-43BC-AD9C-03E4ABD0BD6B}" dt="2020-10-17T12:40:29.605" v="2282" actId="20577"/>
          <ac:spMkLst>
            <pc:docMk/>
            <pc:sldMk cId="2801355083" sldId="277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7T12:48:10.310" v="2379" actId="1076"/>
          <ac:spMkLst>
            <pc:docMk/>
            <pc:sldMk cId="2801355083" sldId="277"/>
            <ac:spMk id="28" creationId="{12DD6823-BAD3-49C9-A57B-A0B04F89F876}"/>
          </ac:spMkLst>
        </pc:spChg>
        <pc:spChg chg="add mod">
          <ac:chgData name="Daniel Schwarz" userId="5bb35bb8-905a-4742-88d9-33d9089732e7" providerId="ADAL" clId="{6522DB22-9B34-43BC-AD9C-03E4ABD0BD6B}" dt="2020-10-17T12:51:34.951" v="2514" actId="1076"/>
          <ac:spMkLst>
            <pc:docMk/>
            <pc:sldMk cId="2801355083" sldId="277"/>
            <ac:spMk id="29" creationId="{4EE59C2C-56E3-49F0-9B1E-8DAFB080B2E5}"/>
          </ac:spMkLst>
        </pc:spChg>
        <pc:spChg chg="mod">
          <ac:chgData name="Daniel Schwarz" userId="5bb35bb8-905a-4742-88d9-33d9089732e7" providerId="ADAL" clId="{6522DB22-9B34-43BC-AD9C-03E4ABD0BD6B}" dt="2020-10-17T12:45:25.598" v="2338" actId="1076"/>
          <ac:spMkLst>
            <pc:docMk/>
            <pc:sldMk cId="2801355083" sldId="277"/>
            <ac:spMk id="71" creationId="{D2FD5C08-158B-4BFD-A101-CDF7EDC8193B}"/>
          </ac:spMkLst>
        </pc:spChg>
        <pc:spChg chg="del mod">
          <ac:chgData name="Daniel Schwarz" userId="5bb35bb8-905a-4742-88d9-33d9089732e7" providerId="ADAL" clId="{6522DB22-9B34-43BC-AD9C-03E4ABD0BD6B}" dt="2020-10-17T12:44:46.841" v="2314" actId="478"/>
          <ac:spMkLst>
            <pc:docMk/>
            <pc:sldMk cId="2801355083" sldId="277"/>
            <ac:spMk id="73" creationId="{F5ACDF27-8721-44AB-B8A0-137A0EBD7873}"/>
          </ac:spMkLst>
        </pc:s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7" creationId="{A42B326E-C40B-4062-8C5F-2B6FD747C069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0" creationId="{13AB5692-3981-43C3-A733-DF84A851B3C4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3" creationId="{02EFBEDF-D6C3-4EE8-808D-013421492292}"/>
          </ac:grpSpMkLst>
        </pc:grpChg>
        <pc:picChg chg="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3" creationId="{0DBD30BE-A95C-4843-BBDC-EB445E31FC77}"/>
          </ac:picMkLst>
        </pc:picChg>
        <pc:picChg chg="add 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24" creationId="{89FA364E-DA6F-430B-A940-22AA033A68DF}"/>
          </ac:picMkLst>
        </pc:pic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4" creationId="{D1004F7B-A808-49AC-887F-BDA3A4863A41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5" creationId="{42F250E4-95AA-4335-8904-FB2C9CD2F34D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6" creationId="{57353EB6-2ABE-4D88-A426-54BEE0643DA7}"/>
          </ac:inkMkLst>
        </pc:inkChg>
        <pc:inkChg chg="del mod">
          <ac:chgData name="Daniel Schwarz" userId="5bb35bb8-905a-4742-88d9-33d9089732e7" providerId="ADAL" clId="{6522DB22-9B34-43BC-AD9C-03E4ABD0BD6B}" dt="2020-10-17T12:45:20.448" v="2337" actId="478"/>
          <ac:inkMkLst>
            <pc:docMk/>
            <pc:sldMk cId="2801355083" sldId="277"/>
            <ac:inkMk id="48" creationId="{27D28C35-6804-475A-851B-2C62EC2E9C16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177448628" sldId="277"/>
        </pc:sldMkLst>
      </pc:sldChg>
      <pc:sldChg chg="addSp delSp modSp new mod modAnim">
        <pc:chgData name="Daniel Schwarz" userId="5bb35bb8-905a-4742-88d9-33d9089732e7" providerId="ADAL" clId="{6522DB22-9B34-43BC-AD9C-03E4ABD0BD6B}" dt="2020-10-17T12:55:10.198" v="2594" actId="1076"/>
        <pc:sldMkLst>
          <pc:docMk/>
          <pc:sldMk cId="702961727" sldId="278"/>
        </pc:sldMkLst>
        <pc:spChg chg="del mod">
          <ac:chgData name="Daniel Schwarz" userId="5bb35bb8-905a-4742-88d9-33d9089732e7" providerId="ADAL" clId="{6522DB22-9B34-43BC-AD9C-03E4ABD0BD6B}" dt="2020-10-17T12:53:55.062" v="2557" actId="478"/>
          <ac:spMkLst>
            <pc:docMk/>
            <pc:sldMk cId="702961727" sldId="278"/>
            <ac:spMk id="2" creationId="{0B03D89E-41C9-4AE0-86EB-C29E379F36EB}"/>
          </ac:spMkLst>
        </pc:spChg>
        <pc:spChg chg="add mod">
          <ac:chgData name="Daniel Schwarz" userId="5bb35bb8-905a-4742-88d9-33d9089732e7" providerId="ADAL" clId="{6522DB22-9B34-43BC-AD9C-03E4ABD0BD6B}" dt="2020-10-17T12:55:05.405" v="2592" actId="1076"/>
          <ac:spMkLst>
            <pc:docMk/>
            <pc:sldMk cId="702961727" sldId="278"/>
            <ac:spMk id="3" creationId="{7E3F68A7-58C7-4586-8405-0C9FCD44BE4F}"/>
          </ac:spMkLst>
        </pc:spChg>
        <pc:spChg chg="add del">
          <ac:chgData name="Daniel Schwarz" userId="5bb35bb8-905a-4742-88d9-33d9089732e7" providerId="ADAL" clId="{6522DB22-9B34-43BC-AD9C-03E4ABD0BD6B}" dt="2020-10-17T12:52:18.474" v="2516"/>
          <ac:spMkLst>
            <pc:docMk/>
            <pc:sldMk cId="702961727" sldId="278"/>
            <ac:spMk id="4" creationId="{07CB5566-0E50-49CE-A137-C48BCE3B0654}"/>
          </ac:spMkLst>
        </pc:spChg>
        <pc:spChg chg="add mod">
          <ac:chgData name="Daniel Schwarz" userId="5bb35bb8-905a-4742-88d9-33d9089732e7" providerId="ADAL" clId="{6522DB22-9B34-43BC-AD9C-03E4ABD0BD6B}" dt="2020-10-17T12:55:08.286" v="2593" actId="1076"/>
          <ac:spMkLst>
            <pc:docMk/>
            <pc:sldMk cId="702961727" sldId="278"/>
            <ac:spMk id="5" creationId="{2DC09206-FBB9-4464-ACEC-EF096396B1DD}"/>
          </ac:spMkLst>
        </pc:spChg>
        <pc:spChg chg="add mod">
          <ac:chgData name="Daniel Schwarz" userId="5bb35bb8-905a-4742-88d9-33d9089732e7" providerId="ADAL" clId="{6522DB22-9B34-43BC-AD9C-03E4ABD0BD6B}" dt="2020-10-17T12:55:10.198" v="2594" actId="1076"/>
          <ac:spMkLst>
            <pc:docMk/>
            <pc:sldMk cId="702961727" sldId="278"/>
            <ac:spMk id="6" creationId="{A2889C60-453B-49C2-9081-645F888C9499}"/>
          </ac:spMkLst>
        </pc:spChg>
        <pc:spChg chg="add mod">
          <ac:chgData name="Daniel Schwarz" userId="5bb35bb8-905a-4742-88d9-33d9089732e7" providerId="ADAL" clId="{6522DB22-9B34-43BC-AD9C-03E4ABD0BD6B}" dt="2020-10-17T12:53:58.141" v="2558"/>
          <ac:spMkLst>
            <pc:docMk/>
            <pc:sldMk cId="702961727" sldId="278"/>
            <ac:spMk id="7" creationId="{4F3AFEA8-51E8-4006-B8BA-CC9D7E1A3484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465139106" sldId="278"/>
        </pc:sldMkLst>
      </pc:sldChg>
      <pc:sldChg chg="addSp delSp modSp new mod modClrScheme chgLayout">
        <pc:chgData name="Daniel Schwarz" userId="5bb35bb8-905a-4742-88d9-33d9089732e7" providerId="ADAL" clId="{6522DB22-9B34-43BC-AD9C-03E4ABD0BD6B}" dt="2020-10-17T13:57:45.529" v="4684" actId="20577"/>
        <pc:sldMkLst>
          <pc:docMk/>
          <pc:sldMk cId="3714673380" sldId="279"/>
        </pc:sldMkLst>
        <pc:spChg chg="del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2" creationId="{F520DE75-61C3-46D1-80CB-F608B874BF2F}"/>
          </ac:spMkLst>
        </pc:spChg>
        <pc:spChg chg="add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3" creationId="{65E7F3F9-E740-45BA-BC30-E3406703E415}"/>
          </ac:spMkLst>
        </pc:spChg>
        <pc:spChg chg="add mod ord">
          <ac:chgData name="Daniel Schwarz" userId="5bb35bb8-905a-4742-88d9-33d9089732e7" providerId="ADAL" clId="{6522DB22-9B34-43BC-AD9C-03E4ABD0BD6B}" dt="2020-10-17T13:57:45.529" v="4684" actId="20577"/>
          <ac:spMkLst>
            <pc:docMk/>
            <pc:sldMk cId="3714673380" sldId="279"/>
            <ac:spMk id="4" creationId="{B593662E-2BAA-4A85-BA6F-18F6AF4E47B9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980532375" sldId="279"/>
        </pc:sldMkLst>
      </pc:sldChg>
      <pc:sldChg chg="modSp add mod modAnim modShow">
        <pc:chgData name="Daniel Schwarz" userId="5bb35bb8-905a-4742-88d9-33d9089732e7" providerId="ADAL" clId="{6522DB22-9B34-43BC-AD9C-03E4ABD0BD6B}" dt="2020-10-17T13:11:14.409" v="3211" actId="729"/>
        <pc:sldMkLst>
          <pc:docMk/>
          <pc:sldMk cId="2075122308" sldId="280"/>
        </pc:sldMkLst>
        <pc:spChg chg="mod">
          <ac:chgData name="Daniel Schwarz" userId="5bb35bb8-905a-4742-88d9-33d9089732e7" providerId="ADAL" clId="{6522DB22-9B34-43BC-AD9C-03E4ABD0BD6B}" dt="2020-10-17T13:08:41.257" v="3164" actId="20577"/>
          <ac:spMkLst>
            <pc:docMk/>
            <pc:sldMk cId="2075122308" sldId="280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813244987" sldId="280"/>
        </pc:sldMkLst>
      </pc:sldChg>
      <pc:sldChg chg="addSp delSp modSp add mod modAnim modNotesTx">
        <pc:chgData name="Daniel Schwarz" userId="5bb35bb8-905a-4742-88d9-33d9089732e7" providerId="ADAL" clId="{6522DB22-9B34-43BC-AD9C-03E4ABD0BD6B}" dt="2020-10-17T13:35:54.241" v="4118" actId="20577"/>
        <pc:sldMkLst>
          <pc:docMk/>
          <pc:sldMk cId="367984464" sldId="281"/>
        </pc:sldMkLst>
        <pc:spChg chg="mod">
          <ac:chgData name="Daniel Schwarz" userId="5bb35bb8-905a-4742-88d9-33d9089732e7" providerId="ADAL" clId="{6522DB22-9B34-43BC-AD9C-03E4ABD0BD6B}" dt="2020-10-17T13:12:49.192" v="3334" actId="20577"/>
          <ac:spMkLst>
            <pc:docMk/>
            <pc:sldMk cId="367984464" sldId="28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35:54.241" v="4118" actId="20577"/>
          <ac:spMkLst>
            <pc:docMk/>
            <pc:sldMk cId="367984464" sldId="281"/>
            <ac:spMk id="4" creationId="{478AB046-1B68-488D-AE60-8F01F95A10E4}"/>
          </ac:spMkLst>
        </pc:spChg>
        <pc:spChg chg="add del mod">
          <ac:chgData name="Daniel Schwarz" userId="5bb35bb8-905a-4742-88d9-33d9089732e7" providerId="ADAL" clId="{6522DB22-9B34-43BC-AD9C-03E4ABD0BD6B}" dt="2020-10-17T13:24:08.665" v="3774"/>
          <ac:spMkLst>
            <pc:docMk/>
            <pc:sldMk cId="367984464" sldId="281"/>
            <ac:spMk id="6" creationId="{871B02FB-3845-4112-ADE9-6942005F8627}"/>
          </ac:spMkLst>
        </pc:spChg>
      </pc:sldChg>
      <pc:sldChg chg="modSp add del mod modAnim">
        <pc:chgData name="Daniel Schwarz" userId="5bb35bb8-905a-4742-88d9-33d9089732e7" providerId="ADAL" clId="{6522DB22-9B34-43BC-AD9C-03E4ABD0BD6B}" dt="2020-10-17T13:12:40.002" v="3308" actId="47"/>
        <pc:sldMkLst>
          <pc:docMk/>
          <pc:sldMk cId="740007207" sldId="281"/>
        </pc:sldMkLst>
        <pc:spChg chg="mod">
          <ac:chgData name="Daniel Schwarz" userId="5bb35bb8-905a-4742-88d9-33d9089732e7" providerId="ADAL" clId="{6522DB22-9B34-43BC-AD9C-03E4ABD0BD6B}" dt="2020-10-17T13:12:07.945" v="3307" actId="20577"/>
          <ac:spMkLst>
            <pc:docMk/>
            <pc:sldMk cId="740007207" sldId="281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095876065" sldId="281"/>
        </pc:sldMkLst>
      </pc:sldChg>
      <pc:sldChg chg="addSp modSp add mod modAnim">
        <pc:chgData name="Daniel Schwarz" userId="5bb35bb8-905a-4742-88d9-33d9089732e7" providerId="ADAL" clId="{6522DB22-9B34-43BC-AD9C-03E4ABD0BD6B}" dt="2020-10-17T13:14:46.046" v="3488" actId="1076"/>
        <pc:sldMkLst>
          <pc:docMk/>
          <pc:sldMk cId="55743477" sldId="282"/>
        </pc:sldMkLst>
        <pc:spChg chg="mod">
          <ac:chgData name="Daniel Schwarz" userId="5bb35bb8-905a-4742-88d9-33d9089732e7" providerId="ADAL" clId="{6522DB22-9B34-43BC-AD9C-03E4ABD0BD6B}" dt="2020-10-17T13:14:12.982" v="3468" actId="20577"/>
          <ac:spMkLst>
            <pc:docMk/>
            <pc:sldMk cId="55743477" sldId="282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3:14:46.046" v="3488" actId="1076"/>
          <ac:spMkLst>
            <pc:docMk/>
            <pc:sldMk cId="55743477" sldId="282"/>
            <ac:spMk id="3" creationId="{BF95E9AD-9D00-4EAA-BD9E-D89393D636B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479954791" sldId="283"/>
        </pc:sldMkLst>
      </pc:sldChg>
      <pc:sldChg chg="modSp add mod modAnim">
        <pc:chgData name="Daniel Schwarz" userId="5bb35bb8-905a-4742-88d9-33d9089732e7" providerId="ADAL" clId="{6522DB22-9B34-43BC-AD9C-03E4ABD0BD6B}" dt="2020-10-17T13:25:20.706" v="3957" actId="404"/>
        <pc:sldMkLst>
          <pc:docMk/>
          <pc:sldMk cId="3763265745" sldId="283"/>
        </pc:sldMkLst>
        <pc:spChg chg="mod">
          <ac:chgData name="Daniel Schwarz" userId="5bb35bb8-905a-4742-88d9-33d9089732e7" providerId="ADAL" clId="{6522DB22-9B34-43BC-AD9C-03E4ABD0BD6B}" dt="2020-10-17T13:25:20.706" v="3957" actId="404"/>
          <ac:spMkLst>
            <pc:docMk/>
            <pc:sldMk cId="3763265745" sldId="283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89727238" sldId="284"/>
        </pc:sldMkLst>
      </pc:sldChg>
      <pc:sldChg chg="modSp add mod">
        <pc:chgData name="Daniel Schwarz" userId="5bb35bb8-905a-4742-88d9-33d9089732e7" providerId="ADAL" clId="{6522DB22-9B34-43BC-AD9C-03E4ABD0BD6B}" dt="2020-10-17T13:50:39.650" v="4490" actId="20577"/>
        <pc:sldMkLst>
          <pc:docMk/>
          <pc:sldMk cId="3394653921" sldId="284"/>
        </pc:sldMkLst>
        <pc:spChg chg="mod">
          <ac:chgData name="Daniel Schwarz" userId="5bb35bb8-905a-4742-88d9-33d9089732e7" providerId="ADAL" clId="{6522DB22-9B34-43BC-AD9C-03E4ABD0BD6B}" dt="2020-10-17T13:25:47.080" v="3982" actId="20577"/>
          <ac:spMkLst>
            <pc:docMk/>
            <pc:sldMk cId="3394653921" sldId="28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0:39.650" v="4490" actId="20577"/>
          <ac:spMkLst>
            <pc:docMk/>
            <pc:sldMk cId="3394653921" sldId="284"/>
            <ac:spMk id="4" creationId="{478AB046-1B68-488D-AE60-8F01F95A10E4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7:22:13.428" v="5219"/>
        <pc:sldMkLst>
          <pc:docMk/>
          <pc:sldMk cId="1762856631" sldId="285"/>
        </pc:sldMkLst>
        <pc:spChg chg="mod">
          <ac:chgData name="Daniel Schwarz" userId="5bb35bb8-905a-4742-88d9-33d9089732e7" providerId="ADAL" clId="{6522DB22-9B34-43BC-AD9C-03E4ABD0BD6B}" dt="2020-10-17T14:16:51.145" v="5036" actId="1076"/>
          <ac:spMkLst>
            <pc:docMk/>
            <pc:sldMk cId="1762856631" sldId="285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5" creationId="{938109F3-762A-4B38-89C6-E6B6638DB5D4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6" creationId="{A03DE48D-3EFD-42C6-8B38-7B3F8509C85B}"/>
          </ac:spMkLst>
        </pc:spChg>
        <pc:picChg chg="add mod ord">
          <ac:chgData name="Daniel Schwarz" userId="5bb35bb8-905a-4742-88d9-33d9089732e7" providerId="ADAL" clId="{6522DB22-9B34-43BC-AD9C-03E4ABD0BD6B}" dt="2020-10-17T17:22:04.689" v="5216" actId="1076"/>
          <ac:picMkLst>
            <pc:docMk/>
            <pc:sldMk cId="1762856631" sldId="285"/>
            <ac:picMk id="3" creationId="{0442E5C7-A5BD-42C9-97F2-5F2147192038}"/>
          </ac:picMkLst>
        </pc:picChg>
        <pc:picChg chg="add del mod">
          <ac:chgData name="Daniel Schwarz" userId="5bb35bb8-905a-4742-88d9-33d9089732e7" providerId="ADAL" clId="{6522DB22-9B34-43BC-AD9C-03E4ABD0BD6B}" dt="2020-10-17T17:21:52.107" v="5212" actId="478"/>
          <ac:picMkLst>
            <pc:docMk/>
            <pc:sldMk cId="1762856631" sldId="285"/>
            <ac:picMk id="4" creationId="{DEFF79F0-113A-44D0-8039-3A79F8A06BB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06075464" sldId="285"/>
        </pc:sldMkLst>
      </pc:sldChg>
      <pc:sldChg chg="add del">
        <pc:chgData name="Daniel Schwarz" userId="5bb35bb8-905a-4742-88d9-33d9089732e7" providerId="ADAL" clId="{6522DB22-9B34-43BC-AD9C-03E4ABD0BD6B}" dt="2020-10-17T14:18:01.061" v="5044" actId="47"/>
        <pc:sldMkLst>
          <pc:docMk/>
          <pc:sldMk cId="2563132831" sldId="286"/>
        </pc:sldMkLst>
      </pc:sldChg>
      <pc:sldChg chg="addSp delSp modSp add mod addAnim delAnim modAnim">
        <pc:chgData name="Daniel Schwarz" userId="5bb35bb8-905a-4742-88d9-33d9089732e7" providerId="ADAL" clId="{6522DB22-9B34-43BC-AD9C-03E4ABD0BD6B}" dt="2020-10-17T17:43:59.220" v="5287" actId="9405"/>
        <pc:sldMkLst>
          <pc:docMk/>
          <pc:sldMk cId="2902405349" sldId="286"/>
        </pc:sldMkLst>
        <pc:spChg chg="add mod">
          <ac:chgData name="Daniel Schwarz" userId="5bb35bb8-905a-4742-88d9-33d9089732e7" providerId="ADAL" clId="{6522DB22-9B34-43BC-AD9C-03E4ABD0BD6B}" dt="2020-10-17T14:20:12.347" v="5138" actId="14100"/>
          <ac:spMkLst>
            <pc:docMk/>
            <pc:sldMk cId="2902405349" sldId="286"/>
            <ac:spMk id="70" creationId="{384D61BC-5624-4F68-9622-C90D085EBC17}"/>
          </ac:spMkLst>
        </pc:spChg>
        <pc:spChg chg="add mod">
          <ac:chgData name="Daniel Schwarz" userId="5bb35bb8-905a-4742-88d9-33d9089732e7" providerId="ADAL" clId="{6522DB22-9B34-43BC-AD9C-03E4ABD0BD6B}" dt="2020-10-17T14:20:45.322" v="5151" actId="1076"/>
          <ac:spMkLst>
            <pc:docMk/>
            <pc:sldMk cId="2902405349" sldId="286"/>
            <ac:spMk id="71" creationId="{230E122C-7479-4007-B006-1E557B8496AB}"/>
          </ac:spMkLst>
        </pc:spChg>
        <pc:spChg chg="add mod">
          <ac:chgData name="Daniel Schwarz" userId="5bb35bb8-905a-4742-88d9-33d9089732e7" providerId="ADAL" clId="{6522DB22-9B34-43BC-AD9C-03E4ABD0BD6B}" dt="2020-10-17T14:23:33.849" v="5206" actId="1076"/>
          <ac:spMkLst>
            <pc:docMk/>
            <pc:sldMk cId="2902405349" sldId="286"/>
            <ac:spMk id="72" creationId="{F6231725-2B37-4C29-9EDD-8D6D44BFA2B2}"/>
          </ac:spMkLst>
        </pc:spChg>
        <pc:grpChg chg="add del mod">
          <ac:chgData name="Daniel Schwarz" userId="5bb35bb8-905a-4742-88d9-33d9089732e7" providerId="ADAL" clId="{6522DB22-9B34-43BC-AD9C-03E4ABD0BD6B}" dt="2020-10-17T14:18:46.252" v="5055" actId="1076"/>
          <ac:grpSpMkLst>
            <pc:docMk/>
            <pc:sldMk cId="2902405349" sldId="286"/>
            <ac:grpSpMk id="50" creationId="{266EA2CA-7F64-4B0C-BF6F-621B7DEADAB0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88" creationId="{A06FF425-7092-4682-AC90-B46385051EB8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109" creationId="{2271E70E-D959-42BD-8763-6834E29292C0}"/>
          </ac:grpSpMkLst>
        </pc:grpChg>
        <pc:inkChg chg="add del">
          <ac:chgData name="Daniel Schwarz" userId="5bb35bb8-905a-4742-88d9-33d9089732e7" providerId="ADAL" clId="{6522DB22-9B34-43BC-AD9C-03E4ABD0BD6B}" dt="2020-10-17T17:43:59.220" v="5287" actId="9405"/>
          <ac:inkMkLst>
            <pc:docMk/>
            <pc:sldMk cId="2902405349" sldId="286"/>
            <ac:inkMk id="51" creationId="{3F0558CE-FF49-4C33-8121-4354B0719471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231827098" sldId="286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8:27:09.678" v="6519" actId="478"/>
        <pc:sldMkLst>
          <pc:docMk/>
          <pc:sldMk cId="3154159029" sldId="287"/>
        </pc:sldMkLst>
        <pc:spChg chg="del mod ord">
          <ac:chgData name="Daniel Schwarz" userId="5bb35bb8-905a-4742-88d9-33d9089732e7" providerId="ADAL" clId="{6522DB22-9B34-43BC-AD9C-03E4ABD0BD6B}" dt="2020-10-17T14:19:06.991" v="5058" actId="700"/>
          <ac:spMkLst>
            <pc:docMk/>
            <pc:sldMk cId="3154159029" sldId="287"/>
            <ac:spMk id="2" creationId="{EDDFD6AF-FEC5-4E27-81BB-6DF929EEBD7E}"/>
          </ac:spMkLst>
        </pc:spChg>
        <pc:spChg chg="add mod ord">
          <ac:chgData name="Daniel Schwarz" userId="5bb35bb8-905a-4742-88d9-33d9089732e7" providerId="ADAL" clId="{6522DB22-9B34-43BC-AD9C-03E4ABD0BD6B}" dt="2020-10-17T17:51:40.989" v="5517" actId="1076"/>
          <ac:spMkLst>
            <pc:docMk/>
            <pc:sldMk cId="3154159029" sldId="287"/>
            <ac:spMk id="3" creationId="{6C840C51-4284-4F77-896A-E51D9C7AFA36}"/>
          </ac:spMkLst>
        </pc:spChg>
        <pc:spChg chg="add del mod ord">
          <ac:chgData name="Daniel Schwarz" userId="5bb35bb8-905a-4742-88d9-33d9089732e7" providerId="ADAL" clId="{6522DB22-9B34-43BC-AD9C-03E4ABD0BD6B}" dt="2020-10-17T17:42:25.963" v="5231" actId="478"/>
          <ac:spMkLst>
            <pc:docMk/>
            <pc:sldMk cId="3154159029" sldId="287"/>
            <ac:spMk id="4" creationId="{3A83C5D6-DC05-4E3F-9065-39CE9AC0BADA}"/>
          </ac:spMkLst>
        </pc:spChg>
        <pc:spChg chg="add mod">
          <ac:chgData name="Daniel Schwarz" userId="5bb35bb8-905a-4742-88d9-33d9089732e7" providerId="ADAL" clId="{6522DB22-9B34-43BC-AD9C-03E4ABD0BD6B}" dt="2020-10-17T17:43:11.630" v="5284" actId="5793"/>
          <ac:spMkLst>
            <pc:docMk/>
            <pc:sldMk cId="3154159029" sldId="287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7:52:22.963" v="5548" actId="688"/>
          <ac:spMkLst>
            <pc:docMk/>
            <pc:sldMk cId="3154159029" sldId="287"/>
            <ac:spMk id="100" creationId="{5C1E05F4-2846-43C6-B2C3-FD3D70BAC1C5}"/>
          </ac:spMkLst>
        </pc:spChg>
        <pc:spChg chg="add mod">
          <ac:chgData name="Daniel Schwarz" userId="5bb35bb8-905a-4742-88d9-33d9089732e7" providerId="ADAL" clId="{6522DB22-9B34-43BC-AD9C-03E4ABD0BD6B}" dt="2020-10-17T17:51:58.015" v="5532" actId="1035"/>
          <ac:spMkLst>
            <pc:docMk/>
            <pc:sldMk cId="3154159029" sldId="287"/>
            <ac:spMk id="105" creationId="{B48C6D2F-752C-45EE-99FD-0A62CDFB596D}"/>
          </ac:spMkLst>
        </pc:spChg>
        <pc:spChg chg="add del mod">
          <ac:chgData name="Daniel Schwarz" userId="5bb35bb8-905a-4742-88d9-33d9089732e7" providerId="ADAL" clId="{6522DB22-9B34-43BC-AD9C-03E4ABD0BD6B}" dt="2020-10-17T18:02:28.444" v="5896" actId="688"/>
          <ac:spMkLst>
            <pc:docMk/>
            <pc:sldMk cId="3154159029" sldId="287"/>
            <ac:spMk id="110" creationId="{77271284-1450-415B-B986-0C667EBD95A4}"/>
          </ac:spMkLst>
        </pc:spChg>
        <pc:spChg chg="add mod">
          <ac:chgData name="Daniel Schwarz" userId="5bb35bb8-905a-4742-88d9-33d9089732e7" providerId="ADAL" clId="{6522DB22-9B34-43BC-AD9C-03E4ABD0BD6B}" dt="2020-10-17T17:57:26.668" v="5720" actId="688"/>
          <ac:spMkLst>
            <pc:docMk/>
            <pc:sldMk cId="3154159029" sldId="287"/>
            <ac:spMk id="119" creationId="{1A8DDC24-972B-413B-8AFE-E242CAD99DB6}"/>
          </ac:spMkLst>
        </pc:spChg>
        <pc:grpChg chg="del mod">
          <ac:chgData name="Daniel Schwarz" userId="5bb35bb8-905a-4742-88d9-33d9089732e7" providerId="ADAL" clId="{6522DB22-9B34-43BC-AD9C-03E4ABD0BD6B}" dt="2020-10-17T17:44:54.730" v="5302"/>
          <ac:grpSpMkLst>
            <pc:docMk/>
            <pc:sldMk cId="3154159029" sldId="287"/>
            <ac:grpSpMk id="12" creationId="{1EAB6C6F-15C0-4C08-8B0F-44C62E2E0451}"/>
          </ac:grpSpMkLst>
        </pc:grpChg>
        <pc:grpChg chg="del mod">
          <ac:chgData name="Daniel Schwarz" userId="5bb35bb8-905a-4742-88d9-33d9089732e7" providerId="ADAL" clId="{6522DB22-9B34-43BC-AD9C-03E4ABD0BD6B}" dt="2020-10-17T17:45:02.510" v="5313"/>
          <ac:grpSpMkLst>
            <pc:docMk/>
            <pc:sldMk cId="3154159029" sldId="287"/>
            <ac:grpSpMk id="18" creationId="{24CE9F45-CBC1-4509-BB2E-6562EA501640}"/>
          </ac:grpSpMkLst>
        </pc:grpChg>
        <pc:grpChg chg="mod">
          <ac:chgData name="Daniel Schwarz" userId="5bb35bb8-905a-4742-88d9-33d9089732e7" providerId="ADAL" clId="{6522DB22-9B34-43BC-AD9C-03E4ABD0BD6B}" dt="2020-10-17T18:01:31.575" v="5875" actId="164"/>
          <ac:grpSpMkLst>
            <pc:docMk/>
            <pc:sldMk cId="3154159029" sldId="287"/>
            <ac:grpSpMk id="29" creationId="{9CBA1E95-E128-469B-A0BB-1CB517787D37}"/>
          </ac:grpSpMkLst>
        </pc:grpChg>
        <pc:grpChg chg="del mod">
          <ac:chgData name="Daniel Schwarz" userId="5bb35bb8-905a-4742-88d9-33d9089732e7" providerId="ADAL" clId="{6522DB22-9B34-43BC-AD9C-03E4ABD0BD6B}" dt="2020-10-17T17:45:26.840" v="5330"/>
          <ac:grpSpMkLst>
            <pc:docMk/>
            <pc:sldMk cId="3154159029" sldId="287"/>
            <ac:grpSpMk id="34" creationId="{BF944998-948B-4AA7-950E-47F14D8F1AC6}"/>
          </ac:grpSpMkLst>
        </pc:grpChg>
        <pc:grpChg chg="del mod">
          <ac:chgData name="Daniel Schwarz" userId="5bb35bb8-905a-4742-88d9-33d9089732e7" providerId="ADAL" clId="{6522DB22-9B34-43BC-AD9C-03E4ABD0BD6B}" dt="2020-10-17T17:45:32.591" v="5340"/>
          <ac:grpSpMkLst>
            <pc:docMk/>
            <pc:sldMk cId="3154159029" sldId="287"/>
            <ac:grpSpMk id="46" creationId="{A89EABA9-C2BE-4C07-9095-6DE01C3FD4E7}"/>
          </ac:grpSpMkLst>
        </pc:grpChg>
        <pc:grpChg chg="del mod">
          <ac:chgData name="Daniel Schwarz" userId="5bb35bb8-905a-4742-88d9-33d9089732e7" providerId="ADAL" clId="{6522DB22-9B34-43BC-AD9C-03E4ABD0BD6B}" dt="2020-10-17T17:52:50.141" v="5551"/>
          <ac:grpSpMkLst>
            <pc:docMk/>
            <pc:sldMk cId="3154159029" sldId="287"/>
            <ac:grpSpMk id="56" creationId="{13F9D6CE-27EB-426D-AD15-9D8CB6ECC9FC}"/>
          </ac:grpSpMkLst>
        </pc:grpChg>
        <pc:grpChg chg="mod">
          <ac:chgData name="Daniel Schwarz" userId="5bb35bb8-905a-4742-88d9-33d9089732e7" providerId="ADAL" clId="{6522DB22-9B34-43BC-AD9C-03E4ABD0BD6B}" dt="2020-10-17T17:52:18.787" v="5546" actId="1076"/>
          <ac:grpSpMkLst>
            <pc:docMk/>
            <pc:sldMk cId="3154159029" sldId="287"/>
            <ac:grpSpMk id="59" creationId="{E956D490-2E2A-4F7E-8E41-871270170777}"/>
          </ac:grpSpMkLst>
        </pc:grpChg>
        <pc:grpChg chg="mod">
          <ac:chgData name="Daniel Schwarz" userId="5bb35bb8-905a-4742-88d9-33d9089732e7" providerId="ADAL" clId="{6522DB22-9B34-43BC-AD9C-03E4ABD0BD6B}" dt="2020-10-17T17:47:26.144" v="5356"/>
          <ac:grpSpMkLst>
            <pc:docMk/>
            <pc:sldMk cId="3154159029" sldId="287"/>
            <ac:grpSpMk id="66" creationId="{5F6F1363-EF07-4554-8A05-8A0ED06F6854}"/>
          </ac:grpSpMkLst>
        </pc:grpChg>
        <pc:grpChg chg="add del mod">
          <ac:chgData name="Daniel Schwarz" userId="5bb35bb8-905a-4742-88d9-33d9089732e7" providerId="ADAL" clId="{6522DB22-9B34-43BC-AD9C-03E4ABD0BD6B}" dt="2020-10-17T17:47:46.468" v="5395"/>
          <ac:grpSpMkLst>
            <pc:docMk/>
            <pc:sldMk cId="3154159029" sldId="287"/>
            <ac:grpSpMk id="71" creationId="{F9CB4215-68BA-48D1-9A20-B5D24B29A742}"/>
          </ac:grpSpMkLst>
        </pc:grpChg>
        <pc:grpChg chg="add del mod">
          <ac:chgData name="Daniel Schwarz" userId="5bb35bb8-905a-4742-88d9-33d9089732e7" providerId="ADAL" clId="{6522DB22-9B34-43BC-AD9C-03E4ABD0BD6B}" dt="2020-10-17T17:47:38.232" v="5374"/>
          <ac:grpSpMkLst>
            <pc:docMk/>
            <pc:sldMk cId="3154159029" sldId="287"/>
            <ac:grpSpMk id="76" creationId="{1386B199-FF09-4827-8BDF-865E7BB79797}"/>
          </ac:grpSpMkLst>
        </pc:grpChg>
        <pc:grpChg chg="mod">
          <ac:chgData name="Daniel Schwarz" userId="5bb35bb8-905a-4742-88d9-33d9089732e7" providerId="ADAL" clId="{6522DB22-9B34-43BC-AD9C-03E4ABD0BD6B}" dt="2020-10-17T17:47:37.802" v="5372"/>
          <ac:grpSpMkLst>
            <pc:docMk/>
            <pc:sldMk cId="3154159029" sldId="287"/>
            <ac:grpSpMk id="78" creationId="{7B6BB0A4-F9AB-458F-A6C9-9E6409411E3B}"/>
          </ac:grpSpMkLst>
        </pc:grpChg>
        <pc:grpChg chg="mod">
          <ac:chgData name="Daniel Schwarz" userId="5bb35bb8-905a-4742-88d9-33d9089732e7" providerId="ADAL" clId="{6522DB22-9B34-43BC-AD9C-03E4ABD0BD6B}" dt="2020-10-17T17:47:44.618" v="5384"/>
          <ac:grpSpMkLst>
            <pc:docMk/>
            <pc:sldMk cId="3154159029" sldId="287"/>
            <ac:grpSpMk id="86" creationId="{B8F76306-19E4-4309-B03E-C56B928DAEB1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0" creationId="{4AFEE917-350D-4BB1-B0F9-D98F8DE8803A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4" creationId="{4ABC480A-6035-4B1E-8C54-C1400998F98A}"/>
          </ac:grpSpMkLst>
        </pc:grpChg>
        <pc:grpChg chg="del mod">
          <ac:chgData name="Daniel Schwarz" userId="5bb35bb8-905a-4742-88d9-33d9089732e7" providerId="ADAL" clId="{6522DB22-9B34-43BC-AD9C-03E4ABD0BD6B}" dt="2020-10-17T17:54:46.061" v="5603" actId="165"/>
          <ac:grpSpMkLst>
            <pc:docMk/>
            <pc:sldMk cId="3154159029" sldId="287"/>
            <ac:grpSpMk id="99" creationId="{6B41FCEF-CCF4-46E2-B66A-A86211C26A36}"/>
          </ac:grpSpMkLst>
        </pc:grpChg>
        <pc:grpChg chg="mod">
          <ac:chgData name="Daniel Schwarz" userId="5bb35bb8-905a-4742-88d9-33d9089732e7" providerId="ADAL" clId="{6522DB22-9B34-43BC-AD9C-03E4ABD0BD6B}" dt="2020-10-17T17:51:58.015" v="5532" actId="1035"/>
          <ac:grpSpMkLst>
            <pc:docMk/>
            <pc:sldMk cId="3154159029" sldId="287"/>
            <ac:grpSpMk id="103" creationId="{1CB3C09E-1777-4CFB-B625-B8F89D62A4A4}"/>
          </ac:grpSpMkLst>
        </pc:grpChg>
        <pc:grpChg chg="del mod">
          <ac:chgData name="Daniel Schwarz" userId="5bb35bb8-905a-4742-88d9-33d9089732e7" providerId="ADAL" clId="{6522DB22-9B34-43BC-AD9C-03E4ABD0BD6B}" dt="2020-10-17T17:50:57.454" v="5472" actId="478"/>
          <ac:grpSpMkLst>
            <pc:docMk/>
            <pc:sldMk cId="3154159029" sldId="287"/>
            <ac:grpSpMk id="108" creationId="{67AF0ED9-7681-41F1-B1C5-7CB212AAA41A}"/>
          </ac:grpSpMkLst>
        </pc:grpChg>
        <pc:grpChg chg="mod">
          <ac:chgData name="Daniel Schwarz" userId="5bb35bb8-905a-4742-88d9-33d9089732e7" providerId="ADAL" clId="{6522DB22-9B34-43BC-AD9C-03E4ABD0BD6B}" dt="2020-10-17T17:51:04.344" v="5477"/>
          <ac:grpSpMkLst>
            <pc:docMk/>
            <pc:sldMk cId="3154159029" sldId="287"/>
            <ac:grpSpMk id="113" creationId="{AFBD2EBE-916A-4F72-A6BA-A5CFFFD41E8C}"/>
          </ac:grpSpMkLst>
        </pc:grpChg>
        <pc:grpChg chg="del mod">
          <ac:chgData name="Daniel Schwarz" userId="5bb35bb8-905a-4742-88d9-33d9089732e7" providerId="ADAL" clId="{6522DB22-9B34-43BC-AD9C-03E4ABD0BD6B}" dt="2020-10-17T17:54:32.994" v="5600" actId="165"/>
          <ac:grpSpMkLst>
            <pc:docMk/>
            <pc:sldMk cId="3154159029" sldId="287"/>
            <ac:grpSpMk id="116" creationId="{2F881FFE-4E42-4D21-A2A9-0125B7D3AFBF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20" creationId="{F409C971-262F-4912-8FEC-62C26FD8B2CF}"/>
          </ac:grpSpMkLst>
        </pc:grpChg>
        <pc:grpChg chg="add mod">
          <ac:chgData name="Daniel Schwarz" userId="5bb35bb8-905a-4742-88d9-33d9089732e7" providerId="ADAL" clId="{6522DB22-9B34-43BC-AD9C-03E4ABD0BD6B}" dt="2020-10-17T17:55:03.442" v="5607" actId="1076"/>
          <ac:grpSpMkLst>
            <pc:docMk/>
            <pc:sldMk cId="3154159029" sldId="287"/>
            <ac:grpSpMk id="121" creationId="{2774DC9C-2D36-44CB-B31E-7552269D6C20}"/>
          </ac:grpSpMkLst>
        </pc:grpChg>
        <pc:grpChg chg="add del mod">
          <ac:chgData name="Daniel Schwarz" userId="5bb35bb8-905a-4742-88d9-33d9089732e7" providerId="ADAL" clId="{6522DB22-9B34-43BC-AD9C-03E4ABD0BD6B}" dt="2020-10-17T17:55:20.392" v="5610" actId="478"/>
          <ac:grpSpMkLst>
            <pc:docMk/>
            <pc:sldMk cId="3154159029" sldId="287"/>
            <ac:grpSpMk id="122" creationId="{5CF34EC8-236C-4366-9D38-A51DEC8F2D38}"/>
          </ac:grpSpMkLst>
        </pc:grpChg>
        <pc:grpChg chg="del 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26" creationId="{7F5F1ACC-7503-4C62-BE5A-7B1107E80CE1}"/>
          </ac:grpSpMkLst>
        </pc:grpChg>
        <pc:grpChg chg="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32" creationId="{7A577037-84A7-4447-B8EC-F130FFEB34BB}"/>
          </ac:grpSpMkLst>
        </pc:grpChg>
        <pc:grpChg chg="add mod">
          <ac:chgData name="Daniel Schwarz" userId="5bb35bb8-905a-4742-88d9-33d9089732e7" providerId="ADAL" clId="{6522DB22-9B34-43BC-AD9C-03E4ABD0BD6B}" dt="2020-10-17T17:56:13.675" v="5627" actId="1076"/>
          <ac:grpSpMkLst>
            <pc:docMk/>
            <pc:sldMk cId="3154159029" sldId="287"/>
            <ac:grpSpMk id="133" creationId="{72663C9C-C775-4D14-8E59-24CB619DF58A}"/>
          </ac:grpSpMkLst>
        </pc:grpChg>
        <pc:grpChg chg="add mod">
          <ac:chgData name="Daniel Schwarz" userId="5bb35bb8-905a-4742-88d9-33d9089732e7" providerId="ADAL" clId="{6522DB22-9B34-43BC-AD9C-03E4ABD0BD6B}" dt="2020-10-17T17:56:39.099" v="5633" actId="1076"/>
          <ac:grpSpMkLst>
            <pc:docMk/>
            <pc:sldMk cId="3154159029" sldId="287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35" creationId="{6EF1A73C-DA41-49C8-B0EA-67ECD1F2665A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40" creationId="{AC1329A5-461A-4B61-ACD0-69E749D97042}"/>
          </ac:grpSpMkLst>
        </pc:grpChg>
        <pc:grpChg chg="add del mod">
          <ac:chgData name="Daniel Schwarz" userId="5bb35bb8-905a-4742-88d9-33d9089732e7" providerId="ADAL" clId="{6522DB22-9B34-43BC-AD9C-03E4ABD0BD6B}" dt="2020-10-17T18:04:07.230" v="5949"/>
          <ac:grpSpMkLst>
            <pc:docMk/>
            <pc:sldMk cId="3154159029" sldId="287"/>
            <ac:grpSpMk id="146" creationId="{7A4D4D5F-26EB-4CBB-9260-E5EE247CAD70}"/>
          </ac:grpSpMkLst>
        </pc:grpChg>
        <pc:grpChg chg="mod">
          <ac:chgData name="Daniel Schwarz" userId="5bb35bb8-905a-4742-88d9-33d9089732e7" providerId="ADAL" clId="{6522DB22-9B34-43BC-AD9C-03E4ABD0BD6B}" dt="2020-10-17T18:03:53.454" v="5921"/>
          <ac:grpSpMkLst>
            <pc:docMk/>
            <pc:sldMk cId="3154159029" sldId="287"/>
            <ac:grpSpMk id="158" creationId="{D1D3C89A-B7D1-4544-AA38-047DBAD0846D}"/>
          </ac:grpSpMkLst>
        </pc:grpChg>
        <pc:grpChg chg="mod">
          <ac:chgData name="Daniel Schwarz" userId="5bb35bb8-905a-4742-88d9-33d9089732e7" providerId="ADAL" clId="{6522DB22-9B34-43BC-AD9C-03E4ABD0BD6B}" dt="2020-10-17T18:04:05.689" v="5941"/>
          <ac:grpSpMkLst>
            <pc:docMk/>
            <pc:sldMk cId="3154159029" sldId="287"/>
            <ac:grpSpMk id="166" creationId="{5459B587-464B-4040-BB7A-2AEB55453188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72" creationId="{6069DBDE-9968-4131-A26E-F037D86A3AA6}"/>
          </ac:grpSpMkLst>
        </pc:grpChg>
        <pc:grpChg chg="mod">
          <ac:chgData name="Daniel Schwarz" userId="5bb35bb8-905a-4742-88d9-33d9089732e7" providerId="ADAL" clId="{6522DB22-9B34-43BC-AD9C-03E4ABD0BD6B}" dt="2020-10-17T18:04:24.015" v="5975"/>
          <ac:grpSpMkLst>
            <pc:docMk/>
            <pc:sldMk cId="3154159029" sldId="287"/>
            <ac:grpSpMk id="186" creationId="{2F5164BA-4E3A-4E3D-8551-E523588FEF18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89" creationId="{06AB914E-9954-4E92-9F4D-ADDAEE3B84CC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90" creationId="{FC0BCE26-52C5-4EEA-A3B3-FEE95CF787A1}"/>
          </ac:grpSpMkLst>
        </pc:grpChg>
        <pc:grpChg chg="add del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95" creationId="{2881AF6F-D552-433C-BD8A-8FEFE757268F}"/>
          </ac:grpSpMkLst>
        </pc:grpChg>
        <pc:grpChg chg="mod">
          <ac:chgData name="Daniel Schwarz" userId="5bb35bb8-905a-4742-88d9-33d9089732e7" providerId="ADAL" clId="{6522DB22-9B34-43BC-AD9C-03E4ABD0BD6B}" dt="2020-10-17T18:07:06.637" v="6007"/>
          <ac:grpSpMkLst>
            <pc:docMk/>
            <pc:sldMk cId="3154159029" sldId="287"/>
            <ac:grpSpMk id="199" creationId="{75B3DBBE-3D19-4F65-9CED-796CD32C285E}"/>
          </ac:grpSpMkLst>
        </pc:grpChg>
        <pc:grpChg chg="mod">
          <ac:chgData name="Daniel Schwarz" userId="5bb35bb8-905a-4742-88d9-33d9089732e7" providerId="ADAL" clId="{6522DB22-9B34-43BC-AD9C-03E4ABD0BD6B}" dt="2020-10-17T18:10:39.828" v="6030"/>
          <ac:grpSpMkLst>
            <pc:docMk/>
            <pc:sldMk cId="3154159029" sldId="287"/>
            <ac:grpSpMk id="206" creationId="{7906ED24-1442-47F7-964D-958D1AF91EB4}"/>
          </ac:grpSpMkLst>
        </pc:grpChg>
        <pc:grpChg chg="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1" creationId="{B227696F-4EE9-48F0-83AF-21CAA3FE19AA}"/>
          </ac:grpSpMkLst>
        </pc:grpChg>
        <pc:grpChg chg="add mod">
          <ac:chgData name="Daniel Schwarz" userId="5bb35bb8-905a-4742-88d9-33d9089732e7" providerId="ADAL" clId="{6522DB22-9B34-43BC-AD9C-03E4ABD0BD6B}" dt="2020-10-17T18:11:31.825" v="6042" actId="164"/>
          <ac:grpSpMkLst>
            <pc:docMk/>
            <pc:sldMk cId="3154159029" sldId="287"/>
            <ac:grpSpMk id="212" creationId="{C362E953-6088-4EC9-9D99-492CAFA42B01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3" creationId="{3C52C0C0-E478-4F8F-A0EE-5B1C2CE17721}"/>
          </ac:grpSpMkLst>
        </pc:grpChg>
        <pc:picChg chg="add mod">
          <ac:chgData name="Daniel Schwarz" userId="5bb35bb8-905a-4742-88d9-33d9089732e7" providerId="ADAL" clId="{6522DB22-9B34-43BC-AD9C-03E4ABD0BD6B}" dt="2020-10-17T17:44:14.988" v="5290" actId="1076"/>
          <ac:picMkLst>
            <pc:docMk/>
            <pc:sldMk cId="3154159029" sldId="287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0" creationId="{70C1F084-7360-45BD-BF05-1F67C3E337BC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1" creationId="{249BCCC2-8C0F-4CBC-BB00-27F1B450D6F0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2" creationId="{E6F886F3-D8EE-4695-BFC2-E901EFD04569}"/>
          </ac:picMkLst>
        </pc:picChg>
        <pc:inkChg chg="add mod">
          <ac:chgData name="Daniel Schwarz" userId="5bb35bb8-905a-4742-88d9-33d9089732e7" providerId="ADAL" clId="{6522DB22-9B34-43BC-AD9C-03E4ABD0BD6B}" dt="2020-10-17T18:01:31.575" v="5875" actId="164"/>
          <ac:inkMkLst>
            <pc:docMk/>
            <pc:sldMk cId="3154159029" sldId="287"/>
            <ac:inkMk id="7" creationId="{A301C9D1-9954-4118-A379-351311569BC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8" creationId="{437F71A3-BCFF-40EA-B2D2-DCFAB9B8572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9" creationId="{E3607B9A-0CE3-474F-8659-7EA6AD1A0604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0" creationId="{CCDF000D-7EA0-47DE-B94D-19B2BD383CC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1" creationId="{D57EFB9D-D6C2-4404-9BAA-5E1134CF729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3" creationId="{B167608B-550D-4B0E-809F-194A639E78BD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4" creationId="{A6AF4097-2894-4671-8C26-245DB4ADA63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5" creationId="{CA8026AD-541F-43E9-A44C-DB8B477E8F0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6" creationId="{3D173C09-B30C-4B66-9D2A-A007C9075A2E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7" creationId="{CED9C981-B1DD-4EFB-9047-499377A9C86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9" creationId="{9D16C622-7365-4612-ADA6-B8AAEDC2B7D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0" creationId="{D93400FA-0CF7-411F-B008-CAA6E86A502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1" creationId="{021EEA2A-251E-4503-8B48-9F699152C037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2" creationId="{87011E12-3038-4C61-A68E-F534873F5D9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3" creationId="{3617AF39-B031-44C5-927A-836A78C18C51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4" creationId="{53C689F3-F2CA-4FA4-96A0-EDC074BC6BE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5" creationId="{DBAA9958-121E-4C75-8018-D3A5935B743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6" creationId="{429DA36A-FD62-407A-95E4-9DD0790AE13C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7" creationId="{FCB95299-0DCF-471C-85EB-506251EA6D23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8" creationId="{A30B0B94-2834-4169-8D46-93B1C41CDA4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0" creationId="{AF7A4E2F-AD41-4788-AE14-32A620ADE87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1" creationId="{68DFFB93-315F-4535-A840-CFD73EEE8D8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2" creationId="{A17680F5-7843-4006-A5AF-49B5904E3CBE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3" creationId="{3195A296-ED09-44DC-BE46-AC871232A67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5" creationId="{9BD56E71-4157-4ADD-B372-9D3EA91BBA2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6" creationId="{112C8A29-F6CF-4314-A788-9D5947BC11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7" creationId="{AA75D06E-525C-4C33-BF69-B8650B5EA79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8" creationId="{B3DB94B5-C995-40CA-A1F1-C37E47C5F7D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9" creationId="{BF7D2B12-3572-4E47-8949-33897557310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0" creationId="{6F026C51-8F36-435B-A6AC-93899008D6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1" creationId="{1F5A4B44-0B91-48C9-AFDF-A23DB7B27CE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2" creationId="{BA0F580B-AFFB-4A87-BD40-EA9237882CF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3" creationId="{EAFA9219-7574-4BC4-8AA9-3C7619C415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4" creationId="{8B90CD81-4969-44AD-B791-C72012BE40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5" creationId="{E95CEB47-0B06-477B-B209-62E613A62B4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7" creationId="{CED888E2-E4CB-4EBC-B223-54CEFF567BF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8" creationId="{3E3D1B4A-2760-47A3-AC20-BF478756B08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9" creationId="{B71B7C35-FCD5-4629-B265-3ABD501BA49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0" creationId="{F5E6C009-648F-464E-80E6-662BCB6A0D7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1" creationId="{05F9BF59-3A82-4FFD-BE93-F85EF68539B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2" creationId="{359495CE-515C-4335-9B05-43A647365FC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3" creationId="{56CCC6F0-AC42-492B-9A15-632114451B1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4" creationId="{685E3E79-7F2B-45AC-8132-5F18A7F1AB7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5" creationId="{AF5DD524-EA61-49E9-B598-970872417EE4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7" creationId="{3A4190C1-C1BC-4600-A3E1-508D859E6132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8" creationId="{F52C9C82-D28E-4EDB-A04F-29F2BC6C664F}"/>
          </ac:inkMkLst>
        </pc:inkChg>
        <pc:inkChg chg="add del mod">
          <ac:chgData name="Daniel Schwarz" userId="5bb35bb8-905a-4742-88d9-33d9089732e7" providerId="ADAL" clId="{6522DB22-9B34-43BC-AD9C-03E4ABD0BD6B}" dt="2020-10-17T17:47:47.686" v="5401" actId="9405"/>
          <ac:inkMkLst>
            <pc:docMk/>
            <pc:sldMk cId="3154159029" sldId="287"/>
            <ac:inkMk id="60" creationId="{64B59D4D-8DCB-49EB-8B47-FB8D34FC81FC}"/>
          </ac:inkMkLst>
        </pc:inkChg>
        <pc:inkChg chg="add del mod">
          <ac:chgData name="Daniel Schwarz" userId="5bb35bb8-905a-4742-88d9-33d9089732e7" providerId="ADAL" clId="{6522DB22-9B34-43BC-AD9C-03E4ABD0BD6B}" dt="2020-10-17T17:47:47.476" v="5400" actId="9405"/>
          <ac:inkMkLst>
            <pc:docMk/>
            <pc:sldMk cId="3154159029" sldId="287"/>
            <ac:inkMk id="61" creationId="{E327F1A2-ED69-463C-BB79-49F27ECFFD12}"/>
          </ac:inkMkLst>
        </pc:inkChg>
        <pc:inkChg chg="add del mod">
          <ac:chgData name="Daniel Schwarz" userId="5bb35bb8-905a-4742-88d9-33d9089732e7" providerId="ADAL" clId="{6522DB22-9B34-43BC-AD9C-03E4ABD0BD6B}" dt="2020-10-17T17:47:47.228" v="5399" actId="9405"/>
          <ac:inkMkLst>
            <pc:docMk/>
            <pc:sldMk cId="3154159029" sldId="287"/>
            <ac:inkMk id="62" creationId="{FCF4A381-D3C8-4458-ADFE-DCD59F78FD30}"/>
          </ac:inkMkLst>
        </pc:inkChg>
        <pc:inkChg chg="add del mod">
          <ac:chgData name="Daniel Schwarz" userId="5bb35bb8-905a-4742-88d9-33d9089732e7" providerId="ADAL" clId="{6522DB22-9B34-43BC-AD9C-03E4ABD0BD6B}" dt="2020-10-17T17:47:26.698" v="5358" actId="9405"/>
          <ac:inkMkLst>
            <pc:docMk/>
            <pc:sldMk cId="3154159029" sldId="287"/>
            <ac:inkMk id="63" creationId="{861F8E97-811D-4552-8542-1B297D0995A2}"/>
          </ac:inkMkLst>
        </pc:inkChg>
        <pc:inkChg chg="add del mod">
          <ac:chgData name="Daniel Schwarz" userId="5bb35bb8-905a-4742-88d9-33d9089732e7" providerId="ADAL" clId="{6522DB22-9B34-43BC-AD9C-03E4ABD0BD6B}" dt="2020-10-17T17:47:26.437" v="5357" actId="9405"/>
          <ac:inkMkLst>
            <pc:docMk/>
            <pc:sldMk cId="3154159029" sldId="287"/>
            <ac:inkMk id="64" creationId="{166EF378-5368-4EEB-967A-970A60F00AC4}"/>
          </ac:inkMkLst>
        </pc:inkChg>
        <pc:inkChg chg="add del mod">
          <ac:chgData name="Daniel Schwarz" userId="5bb35bb8-905a-4742-88d9-33d9089732e7" providerId="ADAL" clId="{6522DB22-9B34-43BC-AD9C-03E4ABD0BD6B}" dt="2020-10-17T17:47:26.144" v="5356"/>
          <ac:inkMkLst>
            <pc:docMk/>
            <pc:sldMk cId="3154159029" sldId="287"/>
            <ac:inkMk id="65" creationId="{2CF24FEC-E85D-4FC3-80AF-3C3239FF5F71}"/>
          </ac:inkMkLst>
        </pc:inkChg>
        <pc:inkChg chg="add del mod">
          <ac:chgData name="Daniel Schwarz" userId="5bb35bb8-905a-4742-88d9-33d9089732e7" providerId="ADAL" clId="{6522DB22-9B34-43BC-AD9C-03E4ABD0BD6B}" dt="2020-10-17T17:47:47.019" v="5398" actId="9405"/>
          <ac:inkMkLst>
            <pc:docMk/>
            <pc:sldMk cId="3154159029" sldId="287"/>
            <ac:inkMk id="67" creationId="{A46633B9-4795-4183-962F-A2DE5E2ECE75}"/>
          </ac:inkMkLst>
        </pc:inkChg>
        <pc:inkChg chg="add del mod">
          <ac:chgData name="Daniel Schwarz" userId="5bb35bb8-905a-4742-88d9-33d9089732e7" providerId="ADAL" clId="{6522DB22-9B34-43BC-AD9C-03E4ABD0BD6B}" dt="2020-10-17T17:47:46.843" v="5397" actId="9405"/>
          <ac:inkMkLst>
            <pc:docMk/>
            <pc:sldMk cId="3154159029" sldId="287"/>
            <ac:inkMk id="68" creationId="{39D69E52-552D-4073-9A30-29054C5C3D4E}"/>
          </ac:inkMkLst>
        </pc:inkChg>
        <pc:inkChg chg="add del mod">
          <ac:chgData name="Daniel Schwarz" userId="5bb35bb8-905a-4742-88d9-33d9089732e7" providerId="ADAL" clId="{6522DB22-9B34-43BC-AD9C-03E4ABD0BD6B}" dt="2020-10-17T17:47:46.653" v="5396" actId="9405"/>
          <ac:inkMkLst>
            <pc:docMk/>
            <pc:sldMk cId="3154159029" sldId="287"/>
            <ac:inkMk id="69" creationId="{BE8D7943-92F7-437F-8CD8-DB7C901B9BC4}"/>
          </ac:inkMkLst>
        </pc:inkChg>
        <pc:inkChg chg="add del mod">
          <ac:chgData name="Daniel Schwarz" userId="5bb35bb8-905a-4742-88d9-33d9089732e7" providerId="ADAL" clId="{6522DB22-9B34-43BC-AD9C-03E4ABD0BD6B}" dt="2020-10-17T17:47:46.468" v="5395"/>
          <ac:inkMkLst>
            <pc:docMk/>
            <pc:sldMk cId="3154159029" sldId="287"/>
            <ac:inkMk id="70" creationId="{74B4EDF4-8F9E-43FC-9485-CBB6FDA04D59}"/>
          </ac:inkMkLst>
        </pc:inkChg>
        <pc:inkChg chg="add del mod">
          <ac:chgData name="Daniel Schwarz" userId="5bb35bb8-905a-4742-88d9-33d9089732e7" providerId="ADAL" clId="{6522DB22-9B34-43BC-AD9C-03E4ABD0BD6B}" dt="2020-10-17T17:47:46.285" v="5393" actId="9405"/>
          <ac:inkMkLst>
            <pc:docMk/>
            <pc:sldMk cId="3154159029" sldId="287"/>
            <ac:inkMk id="72" creationId="{F59BE295-9F01-42F9-8314-7D164028EFCD}"/>
          </ac:inkMkLst>
        </pc:inkChg>
        <pc:inkChg chg="add del mod">
          <ac:chgData name="Daniel Schwarz" userId="5bb35bb8-905a-4742-88d9-33d9089732e7" providerId="ADAL" clId="{6522DB22-9B34-43BC-AD9C-03E4ABD0BD6B}" dt="2020-10-17T17:47:46.109" v="5392" actId="9405"/>
          <ac:inkMkLst>
            <pc:docMk/>
            <pc:sldMk cId="3154159029" sldId="287"/>
            <ac:inkMk id="73" creationId="{D623C3F4-067D-4E4E-ACD6-EEC481CC42A5}"/>
          </ac:inkMkLst>
        </pc:inkChg>
        <pc:inkChg chg="add del mod">
          <ac:chgData name="Daniel Schwarz" userId="5bb35bb8-905a-4742-88d9-33d9089732e7" providerId="ADAL" clId="{6522DB22-9B34-43BC-AD9C-03E4ABD0BD6B}" dt="2020-10-17T17:47:45.790" v="5391" actId="9405"/>
          <ac:inkMkLst>
            <pc:docMk/>
            <pc:sldMk cId="3154159029" sldId="287"/>
            <ac:inkMk id="74" creationId="{F3DB5631-9EE9-4AD3-888C-1001C6F60FB3}"/>
          </ac:inkMkLst>
        </pc:inkChg>
        <pc:inkChg chg="add del mod">
          <ac:chgData name="Daniel Schwarz" userId="5bb35bb8-905a-4742-88d9-33d9089732e7" providerId="ADAL" clId="{6522DB22-9B34-43BC-AD9C-03E4ABD0BD6B}" dt="2020-10-17T17:47:38.232" v="5374"/>
          <ac:inkMkLst>
            <pc:docMk/>
            <pc:sldMk cId="3154159029" sldId="287"/>
            <ac:inkMk id="75" creationId="{E859C1B3-DEE4-410C-9825-AED62C0C9B4F}"/>
          </ac:inkMkLst>
        </pc:inkChg>
        <pc:inkChg chg="add del mod">
          <ac:chgData name="Daniel Schwarz" userId="5bb35bb8-905a-4742-88d9-33d9089732e7" providerId="ADAL" clId="{6522DB22-9B34-43BC-AD9C-03E4ABD0BD6B}" dt="2020-10-17T17:47:37.802" v="5372"/>
          <ac:inkMkLst>
            <pc:docMk/>
            <pc:sldMk cId="3154159029" sldId="287"/>
            <ac:inkMk id="77" creationId="{2EB85EB9-2C09-4B35-BA19-4FA038BB55CF}"/>
          </ac:inkMkLst>
        </pc:inkChg>
        <pc:inkChg chg="add del mod">
          <ac:chgData name="Daniel Schwarz" userId="5bb35bb8-905a-4742-88d9-33d9089732e7" providerId="ADAL" clId="{6522DB22-9B34-43BC-AD9C-03E4ABD0BD6B}" dt="2020-10-17T17:47:45.783" v="5390" actId="9405"/>
          <ac:inkMkLst>
            <pc:docMk/>
            <pc:sldMk cId="3154159029" sldId="287"/>
            <ac:inkMk id="79" creationId="{257FE31C-BADD-4B2B-9077-1AAED28F96D2}"/>
          </ac:inkMkLst>
        </pc:inkChg>
        <pc:inkChg chg="add del mod">
          <ac:chgData name="Daniel Schwarz" userId="5bb35bb8-905a-4742-88d9-33d9089732e7" providerId="ADAL" clId="{6522DB22-9B34-43BC-AD9C-03E4ABD0BD6B}" dt="2020-10-17T17:47:45.582" v="5389" actId="9405"/>
          <ac:inkMkLst>
            <pc:docMk/>
            <pc:sldMk cId="3154159029" sldId="287"/>
            <ac:inkMk id="80" creationId="{4A792158-14F0-41F5-B9F7-D9AD7CDA4977}"/>
          </ac:inkMkLst>
        </pc:inkChg>
        <pc:inkChg chg="add del mod">
          <ac:chgData name="Daniel Schwarz" userId="5bb35bb8-905a-4742-88d9-33d9089732e7" providerId="ADAL" clId="{6522DB22-9B34-43BC-AD9C-03E4ABD0BD6B}" dt="2020-10-17T17:47:45.377" v="5388" actId="9405"/>
          <ac:inkMkLst>
            <pc:docMk/>
            <pc:sldMk cId="3154159029" sldId="287"/>
            <ac:inkMk id="81" creationId="{DF71C6E7-B268-4C31-BA06-503181521542}"/>
          </ac:inkMkLst>
        </pc:inkChg>
        <pc:inkChg chg="add del mod">
          <ac:chgData name="Daniel Schwarz" userId="5bb35bb8-905a-4742-88d9-33d9089732e7" providerId="ADAL" clId="{6522DB22-9B34-43BC-AD9C-03E4ABD0BD6B}" dt="2020-10-17T17:47:45.175" v="5387" actId="9405"/>
          <ac:inkMkLst>
            <pc:docMk/>
            <pc:sldMk cId="3154159029" sldId="287"/>
            <ac:inkMk id="82" creationId="{2A762514-7884-43C5-9F5C-33DE3A07E859}"/>
          </ac:inkMkLst>
        </pc:inkChg>
        <pc:inkChg chg="add del mod">
          <ac:chgData name="Daniel Schwarz" userId="5bb35bb8-905a-4742-88d9-33d9089732e7" providerId="ADAL" clId="{6522DB22-9B34-43BC-AD9C-03E4ABD0BD6B}" dt="2020-10-17T17:47:45.014" v="5386" actId="9405"/>
          <ac:inkMkLst>
            <pc:docMk/>
            <pc:sldMk cId="3154159029" sldId="287"/>
            <ac:inkMk id="83" creationId="{3035DAAA-7E3C-4EF7-98E5-994C99E471C0}"/>
          </ac:inkMkLst>
        </pc:inkChg>
        <pc:inkChg chg="add del mod">
          <ac:chgData name="Daniel Schwarz" userId="5bb35bb8-905a-4742-88d9-33d9089732e7" providerId="ADAL" clId="{6522DB22-9B34-43BC-AD9C-03E4ABD0BD6B}" dt="2020-10-17T17:47:44.837" v="5385" actId="9405"/>
          <ac:inkMkLst>
            <pc:docMk/>
            <pc:sldMk cId="3154159029" sldId="287"/>
            <ac:inkMk id="84" creationId="{6E6F0D76-6788-4734-AB0D-4A1BF58B7A72}"/>
          </ac:inkMkLst>
        </pc:inkChg>
        <pc:inkChg chg="add del mod">
          <ac:chgData name="Daniel Schwarz" userId="5bb35bb8-905a-4742-88d9-33d9089732e7" providerId="ADAL" clId="{6522DB22-9B34-43BC-AD9C-03E4ABD0BD6B}" dt="2020-10-17T17:47:44.618" v="5384"/>
          <ac:inkMkLst>
            <pc:docMk/>
            <pc:sldMk cId="3154159029" sldId="287"/>
            <ac:inkMk id="85" creationId="{995626F2-A918-4F02-B5D9-7A6E59C2B161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7" creationId="{91F7C6F7-9727-42E4-A421-FA210F7B0948}"/>
          </ac:inkMkLst>
        </pc:inkChg>
        <pc:inkChg chg="add del mod topLvl">
          <ac:chgData name="Daniel Schwarz" userId="5bb35bb8-905a-4742-88d9-33d9089732e7" providerId="ADAL" clId="{6522DB22-9B34-43BC-AD9C-03E4ABD0BD6B}" dt="2020-10-17T18:27:09.678" v="6519" actId="478"/>
          <ac:inkMkLst>
            <pc:docMk/>
            <pc:sldMk cId="3154159029" sldId="287"/>
            <ac:inkMk id="88" creationId="{6118EF09-26F3-44E8-ACDA-ECDC5C4F629B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9" creationId="{446402BE-9AD5-44BF-96D8-7D51792EBF2F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1" creationId="{C0D68F5C-0249-4F7B-A28F-B9DCB208CA4D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2" creationId="{154AD3AC-EA91-4298-A346-7E7FB06CBE1C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3" creationId="{541FFA5D-2262-4F8A-9DA7-1BF236593DF3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5" creationId="{5E02C190-B71A-45E3-8E7C-5F1D87944A17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6" creationId="{1E5E0346-4337-4671-97A9-30F02AED7CE1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7" creationId="{E0A5C175-00B7-48EE-AC27-9982C00DB609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8" creationId="{0B578B73-7F00-4573-8ED2-764204FC58A6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1" creationId="{821095D6-3FF1-4333-B45F-D5F27A828E15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2" creationId="{EA3F67AB-ACA5-4676-9C5F-B07B0E0313D9}"/>
          </ac:inkMkLst>
        </pc:inkChg>
        <pc:inkChg chg="add mod topLvl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06" creationId="{442E326D-BD11-4423-BFB9-BAC8B9162F52}"/>
          </ac:inkMkLst>
        </pc:inkChg>
        <pc:inkChg chg="add del mod topLvl">
          <ac:chgData name="Daniel Schwarz" userId="5bb35bb8-905a-4742-88d9-33d9089732e7" providerId="ADAL" clId="{6522DB22-9B34-43BC-AD9C-03E4ABD0BD6B}" dt="2020-10-17T17:50:57.454" v="5472" actId="478"/>
          <ac:inkMkLst>
            <pc:docMk/>
            <pc:sldMk cId="3154159029" sldId="287"/>
            <ac:inkMk id="107" creationId="{CF1A5497-DB5D-4681-9B20-50C0C1E00FA4}"/>
          </ac:inkMkLst>
        </pc:inkChg>
        <pc:inkChg chg="add del mod">
          <ac:chgData name="Daniel Schwarz" userId="5bb35bb8-905a-4742-88d9-33d9089732e7" providerId="ADAL" clId="{6522DB22-9B34-43BC-AD9C-03E4ABD0BD6B}" dt="2020-10-17T17:51:04.765" v="5478" actId="9405"/>
          <ac:inkMkLst>
            <pc:docMk/>
            <pc:sldMk cId="3154159029" sldId="287"/>
            <ac:inkMk id="111" creationId="{D1EB836A-BF8B-4D34-85A6-B0BC2F410B71}"/>
          </ac:inkMkLst>
        </pc:inkChg>
        <pc:inkChg chg="add del mod">
          <ac:chgData name="Daniel Schwarz" userId="5bb35bb8-905a-4742-88d9-33d9089732e7" providerId="ADAL" clId="{6522DB22-9B34-43BC-AD9C-03E4ABD0BD6B}" dt="2020-10-17T17:51:04.344" v="5477"/>
          <ac:inkMkLst>
            <pc:docMk/>
            <pc:sldMk cId="3154159029" sldId="287"/>
            <ac:inkMk id="112" creationId="{84983F4E-C87C-46C3-B32F-D22804CDFAE9}"/>
          </ac:inkMkLst>
        </pc:inkChg>
        <pc:inkChg chg="add mod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14" creationId="{65A66D7D-60C3-4A6A-A314-9D2B3836580E}"/>
          </ac:inkMkLst>
        </pc:inkChg>
        <pc:inkChg chg="add mod topLvl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5" creationId="{3FD433E3-AE20-4413-8315-D3B5AE327F38}"/>
          </ac:inkMkLst>
        </pc:inkChg>
        <pc:inkChg chg="add mod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7" creationId="{C5D38D20-744C-4BAD-8F74-427CE52E62E0}"/>
          </ac:inkMkLst>
        </pc:inkChg>
        <pc:inkChg chg="add del">
          <ac:chgData name="Daniel Schwarz" userId="5bb35bb8-905a-4742-88d9-33d9089732e7" providerId="ADAL" clId="{6522DB22-9B34-43BC-AD9C-03E4ABD0BD6B}" dt="2020-10-17T17:55:30.085" v="5612" actId="9405"/>
          <ac:inkMkLst>
            <pc:docMk/>
            <pc:sldMk cId="3154159029" sldId="287"/>
            <ac:inkMk id="123" creationId="{F1540987-DFB4-4C69-B14A-F9C0A6BF1C36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4" creationId="{79132BFE-D095-43BE-980F-E2D20AA50CF4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5" creationId="{CCD53C15-745F-4F68-9EC2-92D5EA29687E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7" creationId="{C73BD77D-0072-4F85-A5C2-9F29D7DB5B49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8" creationId="{2B34FA09-428E-43FE-8905-DC0A0C2518C1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9" creationId="{F7F0CA9E-75DC-4BBC-8D2E-BBB0AA76B0BB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0" creationId="{C0AE198D-F15C-4181-B1FD-B0366DB99082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1" creationId="{7E7B4D0E-53CE-47DC-A954-9E41C17DCE3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6" creationId="{D7CA1330-6732-4344-8A48-98E8A323DEB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7" creationId="{4CE9B36B-4E9B-455E-8BE2-5B938DCAD2B6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8" creationId="{6436E31C-2F1A-4052-ADE6-19CDD5F971B2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9" creationId="{4B95ED64-214B-4AC6-B2F3-23F166821EA5}"/>
          </ac:inkMkLst>
        </pc:inkChg>
        <pc:inkChg chg="add del mod">
          <ac:chgData name="Daniel Schwarz" userId="5bb35bb8-905a-4742-88d9-33d9089732e7" providerId="ADAL" clId="{6522DB22-9B34-43BC-AD9C-03E4ABD0BD6B}" dt="2020-10-17T18:04:08.404" v="5953" actId="9405"/>
          <ac:inkMkLst>
            <pc:docMk/>
            <pc:sldMk cId="3154159029" sldId="287"/>
            <ac:inkMk id="141" creationId="{2E483845-60C4-4106-A5C5-DCE553E891DA}"/>
          </ac:inkMkLst>
        </pc:inkChg>
        <pc:inkChg chg="add del mod">
          <ac:chgData name="Daniel Schwarz" userId="5bb35bb8-905a-4742-88d9-33d9089732e7" providerId="ADAL" clId="{6522DB22-9B34-43BC-AD9C-03E4ABD0BD6B}" dt="2020-10-17T18:04:07.915" v="5952" actId="9405"/>
          <ac:inkMkLst>
            <pc:docMk/>
            <pc:sldMk cId="3154159029" sldId="287"/>
            <ac:inkMk id="142" creationId="{B0AB41FB-7ABD-42D6-B5F0-80EC7351CC45}"/>
          </ac:inkMkLst>
        </pc:inkChg>
        <pc:inkChg chg="add del mod">
          <ac:chgData name="Daniel Schwarz" userId="5bb35bb8-905a-4742-88d9-33d9089732e7" providerId="ADAL" clId="{6522DB22-9B34-43BC-AD9C-03E4ABD0BD6B}" dt="2020-10-17T18:04:07.775" v="5951" actId="9405"/>
          <ac:inkMkLst>
            <pc:docMk/>
            <pc:sldMk cId="3154159029" sldId="287"/>
            <ac:inkMk id="143" creationId="{50749A08-6AF1-471F-99FF-7BA22224B409}"/>
          </ac:inkMkLst>
        </pc:inkChg>
        <pc:inkChg chg="add del mod">
          <ac:chgData name="Daniel Schwarz" userId="5bb35bb8-905a-4742-88d9-33d9089732e7" providerId="ADAL" clId="{6522DB22-9B34-43BC-AD9C-03E4ABD0BD6B}" dt="2020-10-17T18:04:07.582" v="5950" actId="9405"/>
          <ac:inkMkLst>
            <pc:docMk/>
            <pc:sldMk cId="3154159029" sldId="287"/>
            <ac:inkMk id="144" creationId="{4F2AE614-EEDB-465A-8FB9-28AC03006C64}"/>
          </ac:inkMkLst>
        </pc:inkChg>
        <pc:inkChg chg="add del mod">
          <ac:chgData name="Daniel Schwarz" userId="5bb35bb8-905a-4742-88d9-33d9089732e7" providerId="ADAL" clId="{6522DB22-9B34-43BC-AD9C-03E4ABD0BD6B}" dt="2020-10-17T18:04:07.230" v="5949"/>
          <ac:inkMkLst>
            <pc:docMk/>
            <pc:sldMk cId="3154159029" sldId="287"/>
            <ac:inkMk id="145" creationId="{662FB747-B34B-4BF5-A500-1EA2303894FD}"/>
          </ac:inkMkLst>
        </pc:inkChg>
        <pc:inkChg chg="add del mod">
          <ac:chgData name="Daniel Schwarz" userId="5bb35bb8-905a-4742-88d9-33d9089732e7" providerId="ADAL" clId="{6522DB22-9B34-43BC-AD9C-03E4ABD0BD6B}" dt="2020-10-17T18:03:55.784" v="5931" actId="9405"/>
          <ac:inkMkLst>
            <pc:docMk/>
            <pc:sldMk cId="3154159029" sldId="287"/>
            <ac:inkMk id="147" creationId="{935F0FF6-6F6A-4AB1-B6E3-9240D0EA127C}"/>
          </ac:inkMkLst>
        </pc:inkChg>
        <pc:inkChg chg="add del mod">
          <ac:chgData name="Daniel Schwarz" userId="5bb35bb8-905a-4742-88d9-33d9089732e7" providerId="ADAL" clId="{6522DB22-9B34-43BC-AD9C-03E4ABD0BD6B}" dt="2020-10-17T18:03:55.374" v="5930" actId="9405"/>
          <ac:inkMkLst>
            <pc:docMk/>
            <pc:sldMk cId="3154159029" sldId="287"/>
            <ac:inkMk id="148" creationId="{72CB078A-D735-4E19-9446-83F49C8C98C0}"/>
          </ac:inkMkLst>
        </pc:inkChg>
        <pc:inkChg chg="add del mod">
          <ac:chgData name="Daniel Schwarz" userId="5bb35bb8-905a-4742-88d9-33d9089732e7" providerId="ADAL" clId="{6522DB22-9B34-43BC-AD9C-03E4ABD0BD6B}" dt="2020-10-17T18:03:55.200" v="5929" actId="9405"/>
          <ac:inkMkLst>
            <pc:docMk/>
            <pc:sldMk cId="3154159029" sldId="287"/>
            <ac:inkMk id="149" creationId="{D9E885F0-DC32-4045-8998-2B8F854D6BC7}"/>
          </ac:inkMkLst>
        </pc:inkChg>
        <pc:inkChg chg="add del mod">
          <ac:chgData name="Daniel Schwarz" userId="5bb35bb8-905a-4742-88d9-33d9089732e7" providerId="ADAL" clId="{6522DB22-9B34-43BC-AD9C-03E4ABD0BD6B}" dt="2020-10-17T18:03:55.004" v="5928" actId="9405"/>
          <ac:inkMkLst>
            <pc:docMk/>
            <pc:sldMk cId="3154159029" sldId="287"/>
            <ac:inkMk id="150" creationId="{1D874985-D3F1-4A5D-82E5-1E8D4F3284ED}"/>
          </ac:inkMkLst>
        </pc:inkChg>
        <pc:inkChg chg="add del mod">
          <ac:chgData name="Daniel Schwarz" userId="5bb35bb8-905a-4742-88d9-33d9089732e7" providerId="ADAL" clId="{6522DB22-9B34-43BC-AD9C-03E4ABD0BD6B}" dt="2020-10-17T18:03:54.848" v="5927" actId="9405"/>
          <ac:inkMkLst>
            <pc:docMk/>
            <pc:sldMk cId="3154159029" sldId="287"/>
            <ac:inkMk id="151" creationId="{D83D60A3-6746-48BF-AD6A-B0203A2F5667}"/>
          </ac:inkMkLst>
        </pc:inkChg>
        <pc:inkChg chg="add del mod">
          <ac:chgData name="Daniel Schwarz" userId="5bb35bb8-905a-4742-88d9-33d9089732e7" providerId="ADAL" clId="{6522DB22-9B34-43BC-AD9C-03E4ABD0BD6B}" dt="2020-10-17T18:03:54.684" v="5926" actId="9405"/>
          <ac:inkMkLst>
            <pc:docMk/>
            <pc:sldMk cId="3154159029" sldId="287"/>
            <ac:inkMk id="152" creationId="{61EC718F-0729-4572-96D6-8054510DFF64}"/>
          </ac:inkMkLst>
        </pc:inkChg>
        <pc:inkChg chg="add del mod">
          <ac:chgData name="Daniel Schwarz" userId="5bb35bb8-905a-4742-88d9-33d9089732e7" providerId="ADAL" clId="{6522DB22-9B34-43BC-AD9C-03E4ABD0BD6B}" dt="2020-10-17T18:03:54.422" v="5925" actId="9405"/>
          <ac:inkMkLst>
            <pc:docMk/>
            <pc:sldMk cId="3154159029" sldId="287"/>
            <ac:inkMk id="153" creationId="{B879C0CD-1608-47AB-A8DB-0F10D73B9A06}"/>
          </ac:inkMkLst>
        </pc:inkChg>
        <pc:inkChg chg="add del mod">
          <ac:chgData name="Daniel Schwarz" userId="5bb35bb8-905a-4742-88d9-33d9089732e7" providerId="ADAL" clId="{6522DB22-9B34-43BC-AD9C-03E4ABD0BD6B}" dt="2020-10-17T18:03:54.287" v="5924" actId="9405"/>
          <ac:inkMkLst>
            <pc:docMk/>
            <pc:sldMk cId="3154159029" sldId="287"/>
            <ac:inkMk id="154" creationId="{EF96435D-89A9-40A9-B768-A3523865C529}"/>
          </ac:inkMkLst>
        </pc:inkChg>
        <pc:inkChg chg="add del mod">
          <ac:chgData name="Daniel Schwarz" userId="5bb35bb8-905a-4742-88d9-33d9089732e7" providerId="ADAL" clId="{6522DB22-9B34-43BC-AD9C-03E4ABD0BD6B}" dt="2020-10-17T18:03:54.062" v="5923" actId="9405"/>
          <ac:inkMkLst>
            <pc:docMk/>
            <pc:sldMk cId="3154159029" sldId="287"/>
            <ac:inkMk id="155" creationId="{46049256-4AFA-41F4-AA27-6095DB5759DD}"/>
          </ac:inkMkLst>
        </pc:inkChg>
        <pc:inkChg chg="add del mod">
          <ac:chgData name="Daniel Schwarz" userId="5bb35bb8-905a-4742-88d9-33d9089732e7" providerId="ADAL" clId="{6522DB22-9B34-43BC-AD9C-03E4ABD0BD6B}" dt="2020-10-17T18:03:53.858" v="5922" actId="9405"/>
          <ac:inkMkLst>
            <pc:docMk/>
            <pc:sldMk cId="3154159029" sldId="287"/>
            <ac:inkMk id="156" creationId="{97EEAEE7-3303-4FDE-891C-8E3A356F1DAF}"/>
          </ac:inkMkLst>
        </pc:inkChg>
        <pc:inkChg chg="add del mod">
          <ac:chgData name="Daniel Schwarz" userId="5bb35bb8-905a-4742-88d9-33d9089732e7" providerId="ADAL" clId="{6522DB22-9B34-43BC-AD9C-03E4ABD0BD6B}" dt="2020-10-17T18:03:53.454" v="5921"/>
          <ac:inkMkLst>
            <pc:docMk/>
            <pc:sldMk cId="3154159029" sldId="287"/>
            <ac:inkMk id="157" creationId="{A174D131-1F68-4E0E-902B-23630CB13F09}"/>
          </ac:inkMkLst>
        </pc:inkChg>
        <pc:inkChg chg="add del mod">
          <ac:chgData name="Daniel Schwarz" userId="5bb35bb8-905a-4742-88d9-33d9089732e7" providerId="ADAL" clId="{6522DB22-9B34-43BC-AD9C-03E4ABD0BD6B}" dt="2020-10-17T18:04:07.060" v="5947" actId="9405"/>
          <ac:inkMkLst>
            <pc:docMk/>
            <pc:sldMk cId="3154159029" sldId="287"/>
            <ac:inkMk id="159" creationId="{C67E6C97-2946-47A3-B139-41662BB8A6FF}"/>
          </ac:inkMkLst>
        </pc:inkChg>
        <pc:inkChg chg="add del mod">
          <ac:chgData name="Daniel Schwarz" userId="5bb35bb8-905a-4742-88d9-33d9089732e7" providerId="ADAL" clId="{6522DB22-9B34-43BC-AD9C-03E4ABD0BD6B}" dt="2020-10-17T18:04:06.901" v="5946" actId="9405"/>
          <ac:inkMkLst>
            <pc:docMk/>
            <pc:sldMk cId="3154159029" sldId="287"/>
            <ac:inkMk id="160" creationId="{16B853EB-1ED4-4120-854E-974513016BCC}"/>
          </ac:inkMkLst>
        </pc:inkChg>
        <pc:inkChg chg="add del mod">
          <ac:chgData name="Daniel Schwarz" userId="5bb35bb8-905a-4742-88d9-33d9089732e7" providerId="ADAL" clId="{6522DB22-9B34-43BC-AD9C-03E4ABD0BD6B}" dt="2020-10-17T18:04:06.691" v="5945" actId="9405"/>
          <ac:inkMkLst>
            <pc:docMk/>
            <pc:sldMk cId="3154159029" sldId="287"/>
            <ac:inkMk id="161" creationId="{98F91C40-2214-4E42-AC08-7BE8B61365BB}"/>
          </ac:inkMkLst>
        </pc:inkChg>
        <pc:inkChg chg="add del mod">
          <ac:chgData name="Daniel Schwarz" userId="5bb35bb8-905a-4742-88d9-33d9089732e7" providerId="ADAL" clId="{6522DB22-9B34-43BC-AD9C-03E4ABD0BD6B}" dt="2020-10-17T18:04:06.499" v="5944" actId="9405"/>
          <ac:inkMkLst>
            <pc:docMk/>
            <pc:sldMk cId="3154159029" sldId="287"/>
            <ac:inkMk id="162" creationId="{B252A49B-F319-4C6D-9658-E91D0A4405EA}"/>
          </ac:inkMkLst>
        </pc:inkChg>
        <pc:inkChg chg="add del mod">
          <ac:chgData name="Daniel Schwarz" userId="5bb35bb8-905a-4742-88d9-33d9089732e7" providerId="ADAL" clId="{6522DB22-9B34-43BC-AD9C-03E4ABD0BD6B}" dt="2020-10-17T18:04:06.335" v="5943" actId="9405"/>
          <ac:inkMkLst>
            <pc:docMk/>
            <pc:sldMk cId="3154159029" sldId="287"/>
            <ac:inkMk id="163" creationId="{F2235CCF-AA91-4292-86D0-E14D947A07FB}"/>
          </ac:inkMkLst>
        </pc:inkChg>
        <pc:inkChg chg="add del mod">
          <ac:chgData name="Daniel Schwarz" userId="5bb35bb8-905a-4742-88d9-33d9089732e7" providerId="ADAL" clId="{6522DB22-9B34-43BC-AD9C-03E4ABD0BD6B}" dt="2020-10-17T18:04:06.092" v="5942" actId="9405"/>
          <ac:inkMkLst>
            <pc:docMk/>
            <pc:sldMk cId="3154159029" sldId="287"/>
            <ac:inkMk id="164" creationId="{7AF2783E-F47A-4504-A631-357CB72F5EFD}"/>
          </ac:inkMkLst>
        </pc:inkChg>
        <pc:inkChg chg="add del mod">
          <ac:chgData name="Daniel Schwarz" userId="5bb35bb8-905a-4742-88d9-33d9089732e7" providerId="ADAL" clId="{6522DB22-9B34-43BC-AD9C-03E4ABD0BD6B}" dt="2020-10-17T18:04:05.689" v="5941"/>
          <ac:inkMkLst>
            <pc:docMk/>
            <pc:sldMk cId="3154159029" sldId="287"/>
            <ac:inkMk id="165" creationId="{8C856248-B0A8-4E93-816C-3DF48647C76A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7" creationId="{A03DA458-1D79-4E6E-993F-A311BAD4D7D7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8" creationId="{56855D2F-427D-4388-B345-7A1877DBED6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9" creationId="{71F651B1-4F21-47F8-9098-677F16A5BC1D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0" creationId="{9D1566DD-45F5-48E5-BFC1-CE34E90128E1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1" creationId="{47349178-19A8-486B-A67D-65D8F9AAF30D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3" creationId="{EDE217F8-A831-4991-AD02-9F7DF709A05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4" creationId="{70649101-222A-4EC1-A629-6BBF8FAA2A1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5" creationId="{401B44D2-4AB8-4DFE-8F7D-738A921A048F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6" creationId="{3C1A95DD-DD15-4837-A005-848AF04163FC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7" creationId="{B7F988CC-2E19-4357-AE07-C1EA0A685299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8" creationId="{D0F294B0-BA26-49EA-AF7C-423606D6C7C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9" creationId="{52899478-14FB-4CA0-81FE-530C1D5831C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0" creationId="{1C280076-49C7-4657-A451-882D4B8CDD14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1" creationId="{FBA8436E-74A2-466F-8D59-C6569FC1926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2" creationId="{019BDB49-EFE7-45DF-BBF8-76661E443C67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3" creationId="{D12E2405-38DE-405D-B07B-2BB805092C76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4" creationId="{78FCE9E1-BB31-425B-8D34-7A5FD430323F}"/>
          </ac:inkMkLst>
        </pc:inkChg>
        <pc:inkChg chg="add del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85" creationId="{E9D19185-F659-45AB-817C-4D48485BF188}"/>
          </ac:inkMkLst>
        </pc:inkChg>
        <pc:inkChg chg="add del">
          <ac:chgData name="Daniel Schwarz" userId="5bb35bb8-905a-4742-88d9-33d9089732e7" providerId="ADAL" clId="{6522DB22-9B34-43BC-AD9C-03E4ABD0BD6B}" dt="2020-10-17T18:04:33.750" v="5977" actId="9405"/>
          <ac:inkMkLst>
            <pc:docMk/>
            <pc:sldMk cId="3154159029" sldId="287"/>
            <ac:inkMk id="187" creationId="{3247333B-6A88-48AA-8804-0EE846A3EBF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8" creationId="{18D07F9E-B942-4414-870F-56270B239B9E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1" creationId="{1A5524FA-4C25-45A9-B067-AB986A4E36D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2" creationId="{A0429FF7-91EA-49FC-A437-CD964A05A57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3" creationId="{9FFDF733-A474-4350-A343-1CBE210AE44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4" creationId="{97E8893F-A193-436F-8A2F-EC111594DF4C}"/>
          </ac:inkMkLst>
        </pc:inkChg>
        <pc:inkChg chg="add del mod">
          <ac:chgData name="Daniel Schwarz" userId="5bb35bb8-905a-4742-88d9-33d9089732e7" providerId="ADAL" clId="{6522DB22-9B34-43BC-AD9C-03E4ABD0BD6B}" dt="2020-10-17T18:07:07.147" v="6009" actId="9405"/>
          <ac:inkMkLst>
            <pc:docMk/>
            <pc:sldMk cId="3154159029" sldId="287"/>
            <ac:inkMk id="196" creationId="{C41D74EB-E3CD-48B3-8E6A-DFAC48A89A59}"/>
          </ac:inkMkLst>
        </pc:inkChg>
        <pc:inkChg chg="add del mod">
          <ac:chgData name="Daniel Schwarz" userId="5bb35bb8-905a-4742-88d9-33d9089732e7" providerId="ADAL" clId="{6522DB22-9B34-43BC-AD9C-03E4ABD0BD6B}" dt="2020-10-17T18:07:06.964" v="6008" actId="9405"/>
          <ac:inkMkLst>
            <pc:docMk/>
            <pc:sldMk cId="3154159029" sldId="287"/>
            <ac:inkMk id="197" creationId="{8C0A214C-20D4-4227-A661-554A8C106E71}"/>
          </ac:inkMkLst>
        </pc:inkChg>
        <pc:inkChg chg="add del mod">
          <ac:chgData name="Daniel Schwarz" userId="5bb35bb8-905a-4742-88d9-33d9089732e7" providerId="ADAL" clId="{6522DB22-9B34-43BC-AD9C-03E4ABD0BD6B}" dt="2020-10-17T18:07:06.637" v="6007"/>
          <ac:inkMkLst>
            <pc:docMk/>
            <pc:sldMk cId="3154159029" sldId="287"/>
            <ac:inkMk id="198" creationId="{5327BA8F-EE08-4149-AD32-FE4DAF41058E}"/>
          </ac:inkMkLst>
        </pc:inkChg>
        <pc:inkChg chg="add del mod">
          <ac:chgData name="Daniel Schwarz" userId="5bb35bb8-905a-4742-88d9-33d9089732e7" providerId="ADAL" clId="{6522DB22-9B34-43BC-AD9C-03E4ABD0BD6B}" dt="2020-10-17T18:10:40.404" v="6032" actId="9405"/>
          <ac:inkMkLst>
            <pc:docMk/>
            <pc:sldMk cId="3154159029" sldId="287"/>
            <ac:inkMk id="203" creationId="{9EB2AC85-9C1E-4578-AF0A-B6ABDB13375D}"/>
          </ac:inkMkLst>
        </pc:inkChg>
        <pc:inkChg chg="add del mod">
          <ac:chgData name="Daniel Schwarz" userId="5bb35bb8-905a-4742-88d9-33d9089732e7" providerId="ADAL" clId="{6522DB22-9B34-43BC-AD9C-03E4ABD0BD6B}" dt="2020-10-17T18:10:40.127" v="6031" actId="9405"/>
          <ac:inkMkLst>
            <pc:docMk/>
            <pc:sldMk cId="3154159029" sldId="287"/>
            <ac:inkMk id="204" creationId="{F77C4381-5979-4CEF-BEC2-41F457D48BC8}"/>
          </ac:inkMkLst>
        </pc:inkChg>
        <pc:inkChg chg="add del mod">
          <ac:chgData name="Daniel Schwarz" userId="5bb35bb8-905a-4742-88d9-33d9089732e7" providerId="ADAL" clId="{6522DB22-9B34-43BC-AD9C-03E4ABD0BD6B}" dt="2020-10-17T18:10:39.828" v="6030"/>
          <ac:inkMkLst>
            <pc:docMk/>
            <pc:sldMk cId="3154159029" sldId="287"/>
            <ac:inkMk id="205" creationId="{02339C5A-0171-47DB-8946-BC20BBE92957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7" creationId="{B4B20BE9-4C5A-47D7-B9AE-2EC4D0529365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8" creationId="{33B36EFB-8A82-4104-8AB1-DD5C3C9C2276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9" creationId="{E1448FB7-1438-437A-85D9-51C13A1052CA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10" creationId="{7F01F3E1-5C80-4AD3-9B41-4BE5BD4886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588544016" sldId="288"/>
        </pc:sldMkLst>
      </pc:sldChg>
      <pc:sldChg chg="addSp delSp modSp add mod modAnim">
        <pc:chgData name="Daniel Schwarz" userId="5bb35bb8-905a-4742-88d9-33d9089732e7" providerId="ADAL" clId="{6522DB22-9B34-43BC-AD9C-03E4ABD0BD6B}" dt="2020-10-17T18:26:57.191" v="6518" actId="478"/>
        <pc:sldMkLst>
          <pc:docMk/>
          <pc:sldMk cId="1254561628" sldId="288"/>
        </pc:sldMkLst>
        <pc:spChg chg="mod">
          <ac:chgData name="Daniel Schwarz" userId="5bb35bb8-905a-4742-88d9-33d9089732e7" providerId="ADAL" clId="{6522DB22-9B34-43BC-AD9C-03E4ABD0BD6B}" dt="2020-10-17T17:58:41.795" v="5768" actId="688"/>
          <ac:spMkLst>
            <pc:docMk/>
            <pc:sldMk cId="1254561628" sldId="288"/>
            <ac:spMk id="100" creationId="{5C1E05F4-2846-43C6-B2C3-FD3D70BAC1C5}"/>
          </ac:spMkLst>
        </pc:spChg>
        <pc:spChg chg="mod">
          <ac:chgData name="Daniel Schwarz" userId="5bb35bb8-905a-4742-88d9-33d9089732e7" providerId="ADAL" clId="{6522DB22-9B34-43BC-AD9C-03E4ABD0BD6B}" dt="2020-10-17T17:59:42.154" v="5855" actId="1076"/>
          <ac:spMkLst>
            <pc:docMk/>
            <pc:sldMk cId="1254561628" sldId="288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7:58:15.493" v="5722" actId="478"/>
          <ac:spMkLst>
            <pc:docMk/>
            <pc:sldMk cId="1254561628" sldId="288"/>
            <ac:spMk id="110" creationId="{77271284-1450-415B-B986-0C667EBD95A4}"/>
          </ac:spMkLst>
        </pc:spChg>
        <pc:spChg chg="del mod">
          <ac:chgData name="Daniel Schwarz" userId="5bb35bb8-905a-4742-88d9-33d9089732e7" providerId="ADAL" clId="{6522DB22-9B34-43BC-AD9C-03E4ABD0BD6B}" dt="2020-10-17T17:58:18.787" v="5726" actId="478"/>
          <ac:spMkLst>
            <pc:docMk/>
            <pc:sldMk cId="1254561628" sldId="288"/>
            <ac:spMk id="119" creationId="{1A8DDC24-972B-413B-8AFE-E242CAD99DB6}"/>
          </ac:spMkLst>
        </pc:spChg>
        <pc:grpChg chg="add 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79" creationId="{41AD76EE-7148-49C1-AE7E-81E888464118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0" creationId="{1B24598A-A034-40B2-942E-A89A4EBABDC6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1" creationId="{62F9D13D-9864-40C9-8F2F-674FAE80BAEE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7:58:16.992" v="5724" actId="478"/>
          <ac:grpSpMkLst>
            <pc:docMk/>
            <pc:sldMk cId="1254561628" sldId="288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7:58:16.329" v="5723" actId="478"/>
          <ac:grpSpMkLst>
            <pc:docMk/>
            <pc:sldMk cId="1254561628" sldId="288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38" creationId="{FAE2D8F7-518D-4F0E-81A8-25C1B4CE04EA}"/>
          </ac:grpSpMkLst>
        </pc:grp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5" creationId="{DAF6765D-D021-4AEF-AB0E-B89AA86EF415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6" creationId="{BF9F14F1-EF93-4466-813B-F1111A127CAA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7" creationId="{6CBCD484-6705-4022-A9B1-5633A093A882}"/>
          </ac:picMkLst>
        </pc:pic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2" creationId="{73566813-5E83-4354-9A6A-0B0D805D174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3" creationId="{DE3FEA81-9140-4E40-90AF-092180AAB9B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4" creationId="{19F2BB14-6521-41C9-8333-EBDB767215F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5" creationId="{C8254AEA-CE57-4542-BF8A-201558FE079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6" creationId="{99867472-08AF-4344-A93E-8CE38A1F8784}"/>
          </ac:inkMkLst>
        </pc:inkChg>
        <pc:inkChg chg="del">
          <ac:chgData name="Daniel Schwarz" userId="5bb35bb8-905a-4742-88d9-33d9089732e7" providerId="ADAL" clId="{6522DB22-9B34-43BC-AD9C-03E4ABD0BD6B}" dt="2020-10-17T18:26:57.191" v="6518" actId="478"/>
          <ac:inkMkLst>
            <pc:docMk/>
            <pc:sldMk cId="1254561628" sldId="288"/>
            <ac:inkMk id="88" creationId="{6118EF09-26F3-44E8-ACDA-ECDC5C4F629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0" creationId="{0C5F484A-C758-43BE-8AEA-FE842A2CB0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1" creationId="{2BA86210-1E7E-44EF-9A65-3FFB9A73A6B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2" creationId="{0F296078-F433-4B83-97B8-6253224F25F3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3" creationId="{4E4DA86C-CF70-495E-BAE1-F75944C7039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4" creationId="{1BA54059-D8C9-4714-B579-F81BC8F1242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5" creationId="{B301D367-EA22-4389-A145-0F33B3EB4D06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6" creationId="{2D05DC4B-DB5C-4E62-866A-27D3D8B05324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7" creationId="{9387CD55-44D1-4973-B9A5-4A5679E49865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8" creationId="{D2FF5D99-331F-4C19-AC3F-46B64DCAA5C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9" creationId="{BC07738B-B608-458B-A4D2-EC9535D331B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4" creationId="{E0021EB7-6D33-478E-8A28-8B8FFF4BE56C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7" creationId="{E93DD5E5-EA74-4B96-9269-9B2DF206763E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8" creationId="{3A0837E0-8D74-4457-B077-2B6E76E5767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9" creationId="{32F1C688-D5F5-4D0B-B55D-03AB05E2A6B8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1" creationId="{52D753F7-FC82-475C-B680-B24E95A5D3A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2" creationId="{31BA197F-8780-4D62-BBC8-E48CC808EA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3" creationId="{32003B2B-5208-4084-8FA8-A47225B2A9DF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18" creationId="{5AB700A4-FDC8-48D7-9DDB-2D778B4C72A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2" creationId="{3B47E236-383C-46DA-B562-587BC739B966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3" creationId="{62BDD903-7014-4483-BF75-5C723D6E1898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6" creationId="{8B75A9C0-076E-4FA6-8F48-29AB79B0A8CA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39" creationId="{1F69B59C-601E-4A74-ACDA-79268B29845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0" creationId="{3CEBA668-93CA-4A18-B1FA-36041D01E134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1" creationId="{A0887B78-B118-4FF2-89C2-EC62516EF17D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2" creationId="{FA05C52F-4F86-4656-BE4B-0E8BAB6D1486}"/>
          </ac:inkMkLst>
        </pc:inkChg>
      </pc:sldChg>
      <pc:sldChg chg="new del">
        <pc:chgData name="Daniel Schwarz" userId="5bb35bb8-905a-4742-88d9-33d9089732e7" providerId="ADAL" clId="{6522DB22-9B34-43BC-AD9C-03E4ABD0BD6B}" dt="2020-10-17T18:12:28.067" v="6058" actId="680"/>
        <pc:sldMkLst>
          <pc:docMk/>
          <pc:sldMk cId="175758619" sldId="28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01057785" sldId="289"/>
        </pc:sldMkLst>
      </pc:sldChg>
      <pc:sldChg chg="addSp delSp modSp add mod delAnim modAnim">
        <pc:chgData name="Daniel Schwarz" userId="5bb35bb8-905a-4742-88d9-33d9089732e7" providerId="ADAL" clId="{6522DB22-9B34-43BC-AD9C-03E4ABD0BD6B}" dt="2020-10-17T18:14:38.204" v="6111"/>
        <pc:sldMkLst>
          <pc:docMk/>
          <pc:sldMk cId="3917144612" sldId="289"/>
        </pc:sldMkLst>
        <pc:spChg chg="add del mod">
          <ac:chgData name="Daniel Schwarz" userId="5bb35bb8-905a-4742-88d9-33d9089732e7" providerId="ADAL" clId="{6522DB22-9B34-43BC-AD9C-03E4ABD0BD6B}" dt="2020-10-17T18:13:32.475" v="6101"/>
          <ac:spMkLst>
            <pc:docMk/>
            <pc:sldMk cId="3917144612" sldId="289"/>
            <ac:spMk id="4" creationId="{FD32F1AD-F143-4013-8E06-FB86E29EDA88}"/>
          </ac:spMkLst>
        </pc:spChg>
        <pc:spChg chg="mod">
          <ac:chgData name="Daniel Schwarz" userId="5bb35bb8-905a-4742-88d9-33d9089732e7" providerId="ADAL" clId="{6522DB22-9B34-43BC-AD9C-03E4ABD0BD6B}" dt="2020-10-17T18:12:45.726" v="6096" actId="5793"/>
          <ac:spMkLst>
            <pc:docMk/>
            <pc:sldMk cId="3917144612" sldId="289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8:14:30.771" v="6110" actId="1076"/>
          <ac:spMkLst>
            <pc:docMk/>
            <pc:sldMk cId="3917144612" sldId="289"/>
            <ac:spMk id="12" creationId="{A8E4D7AB-66FC-456E-AA7F-EEF75C64A421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0" creationId="{77271284-1450-415B-B986-0C667EBD95A4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9" creationId="{1A8DDC24-972B-413B-8AFE-E242CAD99DB6}"/>
          </ac:spMkLst>
        </pc:s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4" creationId="{A4460889-EDA1-49F1-81D5-9003A0ACB39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90" creationId="{FC0BCE26-52C5-4EEA-A3B3-FEE95CF787A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213" creationId="{3C52C0C0-E478-4F8F-A0EE-5B1C2CE17721}"/>
          </ac:grpSpMkLst>
        </pc:grpChg>
        <pc:picChg chg="del">
          <ac:chgData name="Daniel Schwarz" userId="5bb35bb8-905a-4742-88d9-33d9089732e7" providerId="ADAL" clId="{6522DB22-9B34-43BC-AD9C-03E4ABD0BD6B}" dt="2020-10-17T18:12:50.876" v="6097" actId="478"/>
          <ac:picMkLst>
            <pc:docMk/>
            <pc:sldMk cId="3917144612" sldId="289"/>
            <ac:picMk id="2" creationId="{7CC4BDC0-1856-4C03-B5BB-725EBC0B59F6}"/>
          </ac:picMkLst>
        </pc:picChg>
        <pc:picChg chg="add mod modCrop">
          <ac:chgData name="Daniel Schwarz" userId="5bb35bb8-905a-4742-88d9-33d9089732e7" providerId="ADAL" clId="{6522DB22-9B34-43BC-AD9C-03E4ABD0BD6B}" dt="2020-10-17T18:14:10.692" v="6107" actId="1076"/>
          <ac:picMkLst>
            <pc:docMk/>
            <pc:sldMk cId="3917144612" sldId="289"/>
            <ac:picMk id="6" creationId="{F68AB942-40AD-4379-B2AF-DA015DE78E7C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62711636" sldId="290"/>
        </pc:sldMkLst>
      </pc:sldChg>
      <pc:sldChg chg="modSp new mod modAnim modNotesTx">
        <pc:chgData name="Daniel Schwarz" userId="5bb35bb8-905a-4742-88d9-33d9089732e7" providerId="ADAL" clId="{6522DB22-9B34-43BC-AD9C-03E4ABD0BD6B}" dt="2020-10-17T18:30:37.870" v="6526"/>
        <pc:sldMkLst>
          <pc:docMk/>
          <pc:sldMk cId="3419683313" sldId="290"/>
        </pc:sldMkLst>
        <pc:spChg chg="mod">
          <ac:chgData name="Daniel Schwarz" userId="5bb35bb8-905a-4742-88d9-33d9089732e7" providerId="ADAL" clId="{6522DB22-9B34-43BC-AD9C-03E4ABD0BD6B}" dt="2020-10-17T18:16:00.926" v="6131" actId="20577"/>
          <ac:spMkLst>
            <pc:docMk/>
            <pc:sldMk cId="3419683313" sldId="290"/>
            <ac:spMk id="2" creationId="{4521E678-8D9B-4778-AD03-3E8E02A99384}"/>
          </ac:spMkLst>
        </pc:spChg>
        <pc:spChg chg="mod">
          <ac:chgData name="Daniel Schwarz" userId="5bb35bb8-905a-4742-88d9-33d9089732e7" providerId="ADAL" clId="{6522DB22-9B34-43BC-AD9C-03E4ABD0BD6B}" dt="2020-10-17T18:30:09.718" v="6525" actId="27636"/>
          <ac:spMkLst>
            <pc:docMk/>
            <pc:sldMk cId="3419683313" sldId="290"/>
            <ac:spMk id="3" creationId="{3D6F335E-EFB5-4A30-8609-261905205445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8:26:21.750" v="6517"/>
        <pc:sldMkLst>
          <pc:docMk/>
          <pc:sldMk cId="1510794045" sldId="291"/>
        </pc:sldMkLst>
        <pc:spChg chg="mod">
          <ac:chgData name="Daniel Schwarz" userId="5bb35bb8-905a-4742-88d9-33d9089732e7" providerId="ADAL" clId="{6522DB22-9B34-43BC-AD9C-03E4ABD0BD6B}" dt="2020-10-17T18:25:02.956" v="6504" actId="20577"/>
          <ac:spMkLst>
            <pc:docMk/>
            <pc:sldMk cId="1510794045" sldId="291"/>
            <ac:spMk id="5" creationId="{BE88D69B-5289-48D2-B2AE-51CFF1D2E449}"/>
          </ac:spMkLst>
        </pc:spChg>
        <pc:spChg chg="del">
          <ac:chgData name="Daniel Schwarz" userId="5bb35bb8-905a-4742-88d9-33d9089732e7" providerId="ADAL" clId="{6522DB22-9B34-43BC-AD9C-03E4ABD0BD6B}" dt="2020-10-17T18:25:12.335" v="6506" actId="478"/>
          <ac:spMkLst>
            <pc:docMk/>
            <pc:sldMk cId="1510794045" sldId="291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25:08.704" v="6505" actId="478"/>
          <ac:spMkLst>
            <pc:docMk/>
            <pc:sldMk cId="1510794045" sldId="291"/>
            <ac:spMk id="105" creationId="{B48C6D2F-752C-45EE-99FD-0A62CDFB596D}"/>
          </ac:spMkLst>
        </pc:spChg>
        <pc:spChg chg="add mod">
          <ac:chgData name="Daniel Schwarz" userId="5bb35bb8-905a-4742-88d9-33d9089732e7" providerId="ADAL" clId="{6522DB22-9B34-43BC-AD9C-03E4ABD0BD6B}" dt="2020-10-17T18:25:49.780" v="6511" actId="1076"/>
          <ac:spMkLst>
            <pc:docMk/>
            <pc:sldMk cId="1510794045" sldId="291"/>
            <ac:spMk id="110" creationId="{417464A9-A9B7-4088-838B-ECCF997379FA}"/>
          </ac:spMkLst>
        </pc:s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29" creationId="{9CBA1E95-E128-469B-A0BB-1CB517787D3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79" creationId="{41AD76EE-7148-49C1-AE7E-81E888464118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0" creationId="{F409C971-262F-4912-8FEC-62C26FD8B2CF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8" creationId="{FAE2D8F7-518D-4F0E-81A8-25C1B4CE04EA}"/>
          </ac:grpSpMkLst>
        </pc:grp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25:53.380" v="6512" actId="1076"/>
          <ac:picMkLst>
            <pc:docMk/>
            <pc:sldMk cId="1510794045" sldId="291"/>
            <ac:picMk id="4" creationId="{509F4F3E-462A-4A53-8386-BE07B3EF776C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5" creationId="{DAF6765D-D021-4AEF-AB0E-B89AA86EF415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6" creationId="{BF9F14F1-EF93-4466-813B-F1111A127CAA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7" creationId="{6CBCD484-6705-4022-A9B1-5633A093A882}"/>
          </ac:picMkLst>
        </pc:picChg>
        <pc:inkChg chg="del">
          <ac:chgData name="Daniel Schwarz" userId="5bb35bb8-905a-4742-88d9-33d9089732e7" providerId="ADAL" clId="{6522DB22-9B34-43BC-AD9C-03E4ABD0BD6B}" dt="2020-10-17T18:25:08.704" v="6505" actId="478"/>
          <ac:inkMkLst>
            <pc:docMk/>
            <pc:sldMk cId="1510794045" sldId="291"/>
            <ac:inkMk id="7" creationId="{A301C9D1-9954-4118-A379-351311569B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82076118" sldId="291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9:51:56.375" v="7158" actId="1076"/>
        <pc:sldMkLst>
          <pc:docMk/>
          <pc:sldMk cId="1414232668" sldId="292"/>
        </pc:sldMkLst>
        <pc:spChg chg="add mod">
          <ac:chgData name="Daniel Schwarz" userId="5bb35bb8-905a-4742-88d9-33d9089732e7" providerId="ADAL" clId="{6522DB22-9B34-43BC-AD9C-03E4ABD0BD6B}" dt="2020-10-17T19:29:09.031" v="6568" actId="14100"/>
          <ac:spMkLst>
            <pc:docMk/>
            <pc:sldMk cId="1414232668" sldId="292"/>
            <ac:spMk id="2" creationId="{16429EF4-4487-42EB-8880-13FA80732D7D}"/>
          </ac:spMkLst>
        </pc:spChg>
        <pc:spChg chg="add del mod">
          <ac:chgData name="Daniel Schwarz" userId="5bb35bb8-905a-4742-88d9-33d9089732e7" providerId="ADAL" clId="{6522DB22-9B34-43BC-AD9C-03E4ABD0BD6B}" dt="2020-10-17T19:28:58.823" v="6555" actId="478"/>
          <ac:spMkLst>
            <pc:docMk/>
            <pc:sldMk cId="1414232668" sldId="292"/>
            <ac:spMk id="3" creationId="{25A47670-627E-416E-9032-CA3C3A9D03A4}"/>
          </ac:spMkLst>
        </pc:spChg>
        <pc:spChg chg="add mod">
          <ac:chgData name="Daniel Schwarz" userId="5bb35bb8-905a-4742-88d9-33d9089732e7" providerId="ADAL" clId="{6522DB22-9B34-43BC-AD9C-03E4ABD0BD6B}" dt="2020-10-17T19:29:57.259" v="6569"/>
          <ac:spMkLst>
            <pc:docMk/>
            <pc:sldMk cId="1414232668" sldId="292"/>
            <ac:spMk id="25" creationId="{DCEFD931-8671-44B4-A7C5-8D0692D133E8}"/>
          </ac:spMkLst>
        </pc:spChg>
        <pc:spChg chg="add mod">
          <ac:chgData name="Daniel Schwarz" userId="5bb35bb8-905a-4742-88d9-33d9089732e7" providerId="ADAL" clId="{6522DB22-9B34-43BC-AD9C-03E4ABD0BD6B}" dt="2020-10-17T19:32:17.873" v="6628" actId="5793"/>
          <ac:spMkLst>
            <pc:docMk/>
            <pc:sldMk cId="1414232668" sldId="292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19:51:56.375" v="7158" actId="1076"/>
          <ac:spMkLst>
            <pc:docMk/>
            <pc:sldMk cId="1414232668" sldId="292"/>
            <ac:spMk id="28" creationId="{6C5CDD22-156B-4910-8C2A-8FA8FB2FD749}"/>
          </ac:spMkLst>
        </pc:s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8" creationId="{142FFFAE-F36C-4A89-94A4-751845D6014C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1" creationId="{8F0F1646-76E0-4CDB-B14A-C3024382E2B3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4" creationId="{FC3F861A-9716-4884-930B-E066F67811E2}"/>
          </ac:grpSpMkLst>
        </pc:grp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4" creationId="{C4067D5C-4EAB-4F8E-A44A-FAC072757EE9}"/>
          </ac:picMkLst>
        </pc:pic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26" creationId="{3B9BDA58-B5BA-4213-ADAD-95549D1B87F9}"/>
          </ac:picMkLst>
        </pc:pic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5" creationId="{C88CF3E6-ED3D-4965-B187-3815EFA7FDFF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6" creationId="{F3C4D9BE-996E-453E-B3F1-8BB50F7D193B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7" creationId="{1BF0C5FE-E01B-4F3A-9036-4C821DC8AC96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9" creationId="{87534C3D-30FB-4DE1-8DFC-C5E2B286962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0" creationId="{D7B18F1E-C4C9-43CB-99BB-8512A87442D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2" creationId="{51E33820-F9E5-4F2E-AAAB-AA9699D8F76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3" creationId="{A02C8390-CF7E-48FE-B0FB-436FD147A14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5" creationId="{C08932A3-4D45-4BA3-9AE2-B4B430EDBD0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6" creationId="{A67B0880-FAD2-401E-B019-BA0EB6DAC60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7" creationId="{62529E78-34AA-4F86-80D8-D8C3CD594A7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8" creationId="{1452067B-4BCE-4099-9D14-FA60B23DCDF5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9" creationId="{85969D95-74F4-4373-AF90-0C2DC71A3251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0" creationId="{EC00FE7C-5471-474D-B36D-D2D96D05D50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1" creationId="{A33EAE61-5C0E-4BB4-B2CB-AFB5F9E1C36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2" creationId="{B8D96A2A-E105-4C12-AA11-9A920342BD4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3" creationId="{FE8C0937-26D9-4B75-968F-F93928364C4F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4" creationId="{3989FE5F-1259-4919-9CA1-28DC8C852348}"/>
          </ac:inkMkLst>
        </pc:inkChg>
      </pc:sldChg>
      <pc:sldChg chg="addSp delSp modSp new mod modClrScheme chgLayout">
        <pc:chgData name="Daniel Schwarz" userId="5bb35bb8-905a-4742-88d9-33d9089732e7" providerId="ADAL" clId="{6522DB22-9B34-43BC-AD9C-03E4ABD0BD6B}" dt="2020-10-17T19:39:49.680" v="6635" actId="732"/>
        <pc:sldMkLst>
          <pc:docMk/>
          <pc:sldMk cId="643004699" sldId="293"/>
        </pc:sldMkLst>
        <pc:spChg chg="del">
          <ac:chgData name="Daniel Schwarz" userId="5bb35bb8-905a-4742-88d9-33d9089732e7" providerId="ADAL" clId="{6522DB22-9B34-43BC-AD9C-03E4ABD0BD6B}" dt="2020-10-17T19:38:32.271" v="6631" actId="700"/>
          <ac:spMkLst>
            <pc:docMk/>
            <pc:sldMk cId="643004699" sldId="293"/>
            <ac:spMk id="2" creationId="{7A5D02AB-A3E6-4D7F-8643-F2A3105837AB}"/>
          </ac:spMkLst>
        </pc:spChg>
        <pc:picChg chg="add del">
          <ac:chgData name="Daniel Schwarz" userId="5bb35bb8-905a-4742-88d9-33d9089732e7" providerId="ADAL" clId="{6522DB22-9B34-43BC-AD9C-03E4ABD0BD6B}" dt="2020-10-17T19:39:42.824" v="6633" actId="478"/>
          <ac:picMkLst>
            <pc:docMk/>
            <pc:sldMk cId="643004699" sldId="293"/>
            <ac:picMk id="3" creationId="{01A92B66-8DB6-47ED-8C51-CF487644E78C}"/>
          </ac:picMkLst>
        </pc:picChg>
        <pc:picChg chg="add mod modCrop">
          <ac:chgData name="Daniel Schwarz" userId="5bb35bb8-905a-4742-88d9-33d9089732e7" providerId="ADAL" clId="{6522DB22-9B34-43BC-AD9C-03E4ABD0BD6B}" dt="2020-10-17T19:39:49.680" v="6635" actId="732"/>
          <ac:picMkLst>
            <pc:docMk/>
            <pc:sldMk cId="643004699" sldId="293"/>
            <ac:picMk id="4" creationId="{BFDB008D-2BA8-43A6-8CE8-ABB0F470DEFB}"/>
          </ac:picMkLst>
        </pc:picChg>
      </pc:sldChg>
      <pc:sldChg chg="addSp modSp new mod">
        <pc:chgData name="Daniel Schwarz" userId="5bb35bb8-905a-4742-88d9-33d9089732e7" providerId="ADAL" clId="{6522DB22-9B34-43BC-AD9C-03E4ABD0BD6B}" dt="2020-10-17T19:40:32.544" v="6638" actId="732"/>
        <pc:sldMkLst>
          <pc:docMk/>
          <pc:sldMk cId="2375899411" sldId="294"/>
        </pc:sldMkLst>
        <pc:picChg chg="add mod modCrop">
          <ac:chgData name="Daniel Schwarz" userId="5bb35bb8-905a-4742-88d9-33d9089732e7" providerId="ADAL" clId="{6522DB22-9B34-43BC-AD9C-03E4ABD0BD6B}" dt="2020-10-17T19:40:32.544" v="6638" actId="732"/>
          <ac:picMkLst>
            <pc:docMk/>
            <pc:sldMk cId="2375899411" sldId="294"/>
            <ac:picMk id="2" creationId="{FB3A2BA9-51B7-40E8-9644-95C9B5707EB1}"/>
          </ac:picMkLst>
        </pc:picChg>
      </pc:sldChg>
      <pc:sldChg chg="addSp delSp modSp new del mod modClrScheme chgLayout">
        <pc:chgData name="Daniel Schwarz" userId="5bb35bb8-905a-4742-88d9-33d9089732e7" providerId="ADAL" clId="{6522DB22-9B34-43BC-AD9C-03E4ABD0BD6B}" dt="2020-10-17T21:30:38.184" v="9049" actId="47"/>
        <pc:sldMkLst>
          <pc:docMk/>
          <pc:sldMk cId="1740128541" sldId="295"/>
        </pc:sldMkLst>
        <pc:spChg chg="add del mod or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2" creationId="{2720E233-0DA8-4685-8796-C19F262CABE3}"/>
          </ac:spMkLst>
        </pc:spChg>
        <pc:spChg chg="add del mo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3" creationId="{2CD85CB8-438E-4014-A721-BF5488EE9E66}"/>
          </ac:spMkLst>
        </pc:spChg>
        <pc:spChg chg="add mod ord">
          <ac:chgData name="Daniel Schwarz" userId="5bb35bb8-905a-4742-88d9-33d9089732e7" providerId="ADAL" clId="{6522DB22-9B34-43BC-AD9C-03E4ABD0BD6B}" dt="2020-10-17T21:23:56.020" v="9047" actId="20577"/>
          <ac:spMkLst>
            <pc:docMk/>
            <pc:sldMk cId="1740128541" sldId="295"/>
            <ac:spMk id="4" creationId="{317B34CE-BF52-4B41-8D1C-152122D87A73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19:13:16.209" v="16487" actId="20577"/>
        <pc:sldMkLst>
          <pc:docMk/>
          <pc:sldMk cId="1327118210" sldId="296"/>
        </pc:sldMkLst>
        <pc:spChg chg="mod">
          <ac:chgData name="Daniel Schwarz" userId="5bb35bb8-905a-4742-88d9-33d9089732e7" providerId="ADAL" clId="{6522DB22-9B34-43BC-AD9C-03E4ABD0BD6B}" dt="2020-10-17T19:44:12.448" v="6857" actId="20577"/>
          <ac:spMkLst>
            <pc:docMk/>
            <pc:sldMk cId="1327118210" sldId="296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10:49.200" v="16359" actId="20577"/>
          <ac:spMkLst>
            <pc:docMk/>
            <pc:sldMk cId="1327118210" sldId="296"/>
            <ac:spMk id="4" creationId="{478AB046-1B68-488D-AE60-8F01F95A10E4}"/>
          </ac:spMkLst>
        </pc:spChg>
      </pc:sldChg>
      <pc:sldChg chg="addSp delSp modSp add mod modAnim">
        <pc:chgData name="Daniel Schwarz" userId="5bb35bb8-905a-4742-88d9-33d9089732e7" providerId="ADAL" clId="{6522DB22-9B34-43BC-AD9C-03E4ABD0BD6B}" dt="2020-10-17T20:32:59.266" v="7671" actId="6549"/>
        <pc:sldMkLst>
          <pc:docMk/>
          <pc:sldMk cId="2711963194" sldId="297"/>
        </pc:sldMkLst>
        <pc:spChg chg="mod">
          <ac:chgData name="Daniel Schwarz" userId="5bb35bb8-905a-4742-88d9-33d9089732e7" providerId="ADAL" clId="{6522DB22-9B34-43BC-AD9C-03E4ABD0BD6B}" dt="2020-10-17T19:47:00.497" v="7101" actId="20577"/>
          <ac:spMkLst>
            <pc:docMk/>
            <pc:sldMk cId="2711963194" sldId="297"/>
            <ac:spMk id="2" creationId="{16429EF4-4487-42EB-8880-13FA80732D7D}"/>
          </ac:spMkLst>
        </pc:spChg>
        <pc:spChg chg="mod">
          <ac:chgData name="Daniel Schwarz" userId="5bb35bb8-905a-4742-88d9-33d9089732e7" providerId="ADAL" clId="{6522DB22-9B34-43BC-AD9C-03E4ABD0BD6B}" dt="2020-10-17T19:52:33.769" v="7189" actId="1037"/>
          <ac:spMkLst>
            <pc:docMk/>
            <pc:sldMk cId="2711963194" sldId="297"/>
            <ac:spMk id="25" creationId="{DCEFD931-8671-44B4-A7C5-8D0692D133E8}"/>
          </ac:spMkLst>
        </pc:spChg>
        <pc:spChg chg="mod">
          <ac:chgData name="Daniel Schwarz" userId="5bb35bb8-905a-4742-88d9-33d9089732e7" providerId="ADAL" clId="{6522DB22-9B34-43BC-AD9C-03E4ABD0BD6B}" dt="2020-10-17T20:30:06.433" v="7661" actId="6549"/>
          <ac:spMkLst>
            <pc:docMk/>
            <pc:sldMk cId="2711963194" sldId="297"/>
            <ac:spMk id="27" creationId="{675AC6F0-DEF0-4570-83A4-32734E537359}"/>
          </ac:spMkLst>
        </pc:s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8" creationId="{142FFFAE-F36C-4A89-94A4-751845D6014C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1" creationId="{8F0F1646-76E0-4CDB-B14A-C3024382E2B3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4" creationId="{FC3F861A-9716-4884-930B-E066F67811E2}"/>
          </ac:grpSpMkLst>
        </pc:grpChg>
        <pc:grpChg chg="mod">
          <ac:chgData name="Daniel Schwarz" userId="5bb35bb8-905a-4742-88d9-33d9089732e7" providerId="ADAL" clId="{6522DB22-9B34-43BC-AD9C-03E4ABD0BD6B}" dt="2020-10-17T19:53:04.668" v="7194"/>
          <ac:grpSpMkLst>
            <pc:docMk/>
            <pc:sldMk cId="2711963194" sldId="297"/>
            <ac:grpSpMk id="29" creationId="{B0F568D2-3FD1-4FD5-B72B-470889E91335}"/>
          </ac:grpSpMkLst>
        </pc:grpChg>
        <pc:grpChg chg="add del mod">
          <ac:chgData name="Daniel Schwarz" userId="5bb35bb8-905a-4742-88d9-33d9089732e7" providerId="ADAL" clId="{6522DB22-9B34-43BC-AD9C-03E4ABD0BD6B}" dt="2020-10-17T19:53:27.201" v="7214"/>
          <ac:grpSpMkLst>
            <pc:docMk/>
            <pc:sldMk cId="2711963194" sldId="297"/>
            <ac:grpSpMk id="32" creationId="{A613722C-B3E3-4E6A-8316-162737F1CD8B}"/>
          </ac:grpSpMkLst>
        </pc:grpChg>
        <pc:grpChg chg="mod">
          <ac:chgData name="Daniel Schwarz" userId="5bb35bb8-905a-4742-88d9-33d9089732e7" providerId="ADAL" clId="{6522DB22-9B34-43BC-AD9C-03E4ABD0BD6B}" dt="2020-10-17T19:53:25.786" v="7207"/>
          <ac:grpSpMkLst>
            <pc:docMk/>
            <pc:sldMk cId="2711963194" sldId="297"/>
            <ac:grpSpMk id="39" creationId="{81F4348D-A4A8-48D0-B44B-F8796926CFEB}"/>
          </ac:grpSpMkLst>
        </pc:grpChg>
        <pc:grpChg chg="mod">
          <ac:chgData name="Daniel Schwarz" userId="5bb35bb8-905a-4742-88d9-33d9089732e7" providerId="ADAL" clId="{6522DB22-9B34-43BC-AD9C-03E4ABD0BD6B}" dt="2020-10-17T19:53:43.722" v="7223"/>
          <ac:grpSpMkLst>
            <pc:docMk/>
            <pc:sldMk cId="2711963194" sldId="297"/>
            <ac:grpSpMk id="45" creationId="{B42A995E-4637-44C8-B1E3-08097B462F1C}"/>
          </ac:grpSpMkLst>
        </pc:grpChg>
        <pc:grpChg chg="del mod">
          <ac:chgData name="Daniel Schwarz" userId="5bb35bb8-905a-4742-88d9-33d9089732e7" providerId="ADAL" clId="{6522DB22-9B34-43BC-AD9C-03E4ABD0BD6B}" dt="2020-10-17T19:53:54.175" v="7231"/>
          <ac:grpSpMkLst>
            <pc:docMk/>
            <pc:sldMk cId="2711963194" sldId="297"/>
            <ac:grpSpMk id="49" creationId="{64BEA737-7E1E-414D-A8B8-7DE544CB1362}"/>
          </ac:grpSpMkLst>
        </pc:grpChg>
        <pc:grpChg chg="del mod">
          <ac:chgData name="Daniel Schwarz" userId="5bb35bb8-905a-4742-88d9-33d9089732e7" providerId="ADAL" clId="{6522DB22-9B34-43BC-AD9C-03E4ABD0BD6B}" dt="2020-10-17T19:53:57.198" v="7235"/>
          <ac:grpSpMkLst>
            <pc:docMk/>
            <pc:sldMk cId="2711963194" sldId="297"/>
            <ac:grpSpMk id="51" creationId="{6C6C83D8-EE43-4383-BCF4-856D5C044875}"/>
          </ac:grpSpMkLst>
        </pc:grpChg>
        <pc:grpChg chg="del mod">
          <ac:chgData name="Daniel Schwarz" userId="5bb35bb8-905a-4742-88d9-33d9089732e7" providerId="ADAL" clId="{6522DB22-9B34-43BC-AD9C-03E4ABD0BD6B}" dt="2020-10-17T19:54:06.387" v="7237"/>
          <ac:grpSpMkLst>
            <pc:docMk/>
            <pc:sldMk cId="2711963194" sldId="297"/>
            <ac:grpSpMk id="55" creationId="{3561E2AC-F844-4305-9D4E-509DB11CBCCB}"/>
          </ac:grpSpMkLst>
        </pc:grpChg>
        <pc:grpChg chg="del mod">
          <ac:chgData name="Daniel Schwarz" userId="5bb35bb8-905a-4742-88d9-33d9089732e7" providerId="ADAL" clId="{6522DB22-9B34-43BC-AD9C-03E4ABD0BD6B}" dt="2020-10-17T19:54:08.106" v="7239"/>
          <ac:grpSpMkLst>
            <pc:docMk/>
            <pc:sldMk cId="2711963194" sldId="297"/>
            <ac:grpSpMk id="57" creationId="{43588E0D-6D81-4691-A6BB-F653D49163B4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59" creationId="{DC2108F1-C5EF-4016-A3E6-52F48C766E4B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62" creationId="{B53C2B39-2490-4233-85EA-8401E46EA8A6}"/>
          </ac:grpSpMkLst>
        </pc:grpChg>
        <pc:grpChg chg="del mod">
          <ac:chgData name="Daniel Schwarz" userId="5bb35bb8-905a-4742-88d9-33d9089732e7" providerId="ADAL" clId="{6522DB22-9B34-43BC-AD9C-03E4ABD0BD6B}" dt="2020-10-17T19:54:45.232" v="7258"/>
          <ac:grpSpMkLst>
            <pc:docMk/>
            <pc:sldMk cId="2711963194" sldId="297"/>
            <ac:grpSpMk id="71" creationId="{A4E38FC0-CFE9-4A8C-8159-681B0B66F0EA}"/>
          </ac:grpSpMkLst>
        </pc:grpChg>
        <pc:grpChg chg="add del mod">
          <ac:chgData name="Daniel Schwarz" userId="5bb35bb8-905a-4742-88d9-33d9089732e7" providerId="ADAL" clId="{6522DB22-9B34-43BC-AD9C-03E4ABD0BD6B}" dt="2020-10-17T19:55:39.127" v="7287"/>
          <ac:grpSpMkLst>
            <pc:docMk/>
            <pc:sldMk cId="2711963194" sldId="297"/>
            <ac:grpSpMk id="77" creationId="{9C39CB4E-58E9-41E4-AAD9-194A6E6D1530}"/>
          </ac:grpSpMkLst>
        </pc:grpChg>
        <pc:grpChg chg="add del mod">
          <ac:chgData name="Daniel Schwarz" userId="5bb35bb8-905a-4742-88d9-33d9089732e7" providerId="ADAL" clId="{6522DB22-9B34-43BC-AD9C-03E4ABD0BD6B}" dt="2020-10-17T19:55:17.178" v="7274"/>
          <ac:grpSpMkLst>
            <pc:docMk/>
            <pc:sldMk cId="2711963194" sldId="297"/>
            <ac:grpSpMk id="84" creationId="{222D8003-B241-479D-B656-891C5DF4DC86}"/>
          </ac:grpSpMkLst>
        </pc:grpChg>
        <pc:grpChg chg="mod">
          <ac:chgData name="Daniel Schwarz" userId="5bb35bb8-905a-4742-88d9-33d9089732e7" providerId="ADAL" clId="{6522DB22-9B34-43BC-AD9C-03E4ABD0BD6B}" dt="2020-10-17T19:55:15.045" v="7272"/>
          <ac:grpSpMkLst>
            <pc:docMk/>
            <pc:sldMk cId="2711963194" sldId="297"/>
            <ac:grpSpMk id="86" creationId="{6367EA15-2C29-4FE9-A375-9CA1B825D4D3}"/>
          </ac:grpSpMkLst>
        </pc:grpChg>
        <pc:grpChg chg="mod">
          <ac:chgData name="Daniel Schwarz" userId="5bb35bb8-905a-4742-88d9-33d9089732e7" providerId="ADAL" clId="{6522DB22-9B34-43BC-AD9C-03E4ABD0BD6B}" dt="2020-10-17T19:55:34.476" v="7283"/>
          <ac:grpSpMkLst>
            <pc:docMk/>
            <pc:sldMk cId="2711963194" sldId="297"/>
            <ac:grpSpMk id="89" creationId="{67491463-760C-418C-A8E5-CA4521F37142}"/>
          </ac:grpSpMkLst>
        </pc:grpChg>
        <pc:grpChg chg="del mod">
          <ac:chgData name="Daniel Schwarz" userId="5bb35bb8-905a-4742-88d9-33d9089732e7" providerId="ADAL" clId="{6522DB22-9B34-43BC-AD9C-03E4ABD0BD6B}" dt="2020-10-17T19:55:47.232" v="7289"/>
          <ac:grpSpMkLst>
            <pc:docMk/>
            <pc:sldMk cId="2711963194" sldId="297"/>
            <ac:grpSpMk id="93" creationId="{80EB363B-A677-420B-BCC7-23DB4D92990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95" creationId="{7F843818-C04D-43A3-997F-64C8E972E3B5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06" creationId="{1CF494C2-B1EC-4A04-A30C-2F01B0A69904}"/>
          </ac:grpSpMkLst>
        </pc:grpChg>
        <pc:grpChg chg="del mod">
          <ac:chgData name="Daniel Schwarz" userId="5bb35bb8-905a-4742-88d9-33d9089732e7" providerId="ADAL" clId="{6522DB22-9B34-43BC-AD9C-03E4ABD0BD6B}" dt="2020-10-17T19:56:29.094" v="7312"/>
          <ac:grpSpMkLst>
            <pc:docMk/>
            <pc:sldMk cId="2711963194" sldId="297"/>
            <ac:grpSpMk id="111" creationId="{A59A1EA5-4526-43AE-A566-A035AEBAC314}"/>
          </ac:grpSpMkLst>
        </pc:grpChg>
        <pc:grpChg chg="del mod">
          <ac:chgData name="Daniel Schwarz" userId="5bb35bb8-905a-4742-88d9-33d9089732e7" providerId="ADAL" clId="{6522DB22-9B34-43BC-AD9C-03E4ABD0BD6B}" dt="2020-10-17T19:56:33.879" v="7319"/>
          <ac:grpSpMkLst>
            <pc:docMk/>
            <pc:sldMk cId="2711963194" sldId="297"/>
            <ac:grpSpMk id="118" creationId="{E233FF6C-1AA0-4B9C-B42D-AD3C33CA2C1B}"/>
          </ac:grpSpMkLst>
        </pc:grpChg>
        <pc:grpChg chg="del mod">
          <ac:chgData name="Daniel Schwarz" userId="5bb35bb8-905a-4742-88d9-33d9089732e7" providerId="ADAL" clId="{6522DB22-9B34-43BC-AD9C-03E4ABD0BD6B}" dt="2020-10-17T19:56:37.516" v="7326"/>
          <ac:grpSpMkLst>
            <pc:docMk/>
            <pc:sldMk cId="2711963194" sldId="297"/>
            <ac:grpSpMk id="125" creationId="{BAAADD48-BB9E-440A-9D85-1F7C2BC8B796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32" creationId="{407F3A9A-FF50-48AE-80AF-4574BFD08805}"/>
          </ac:grpSpMkLst>
        </pc:grpChg>
        <pc:grpChg chg="mod">
          <ac:chgData name="Daniel Schwarz" userId="5bb35bb8-905a-4742-88d9-33d9089732e7" providerId="ADAL" clId="{6522DB22-9B34-43BC-AD9C-03E4ABD0BD6B}" dt="2020-10-17T19:56:43.575" v="7330"/>
          <ac:grpSpMkLst>
            <pc:docMk/>
            <pc:sldMk cId="2711963194" sldId="297"/>
            <ac:grpSpMk id="134" creationId="{B0EBDC45-8B51-4D6A-B9F2-ED9CA1736980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36" creationId="{A53D0267-6D0E-4275-B37A-AAAAF65C7515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3" creationId="{5DF58C66-06A1-4993-BD20-128280CFEC8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4" creationId="{7C5F0E5C-E43E-4097-8F1B-B36FABF81D7E}"/>
          </ac:grpSpMkLst>
        </pc:grp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4" creationId="{C4067D5C-4EAB-4F8E-A44A-FAC072757EE9}"/>
          </ac:picMkLst>
        </pc:pic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26" creationId="{3B9BDA58-B5BA-4213-ADAD-95549D1B87F9}"/>
          </ac:picMkLst>
        </pc:picChg>
        <pc:inkChg chg="add del mod">
          <ac:chgData name="Daniel Schwarz" userId="5bb35bb8-905a-4742-88d9-33d9089732e7" providerId="ADAL" clId="{6522DB22-9B34-43BC-AD9C-03E4ABD0BD6B}" dt="2020-10-17T19:53:04.898" v="7195" actId="9405"/>
          <ac:inkMkLst>
            <pc:docMk/>
            <pc:sldMk cId="2711963194" sldId="297"/>
            <ac:inkMk id="3" creationId="{98D71106-2B11-4D4F-BFD5-9D79353F864D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5" creationId="{C88CF3E6-ED3D-4965-B187-3815EFA7FDFF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6" creationId="{F3C4D9BE-996E-453E-B3F1-8BB50F7D193B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7" creationId="{1BF0C5FE-E01B-4F3A-9036-4C821DC8AC96}"/>
          </ac:inkMkLst>
        </pc:inkChg>
        <pc:inkChg chg="add del mod">
          <ac:chgData name="Daniel Schwarz" userId="5bb35bb8-905a-4742-88d9-33d9089732e7" providerId="ADAL" clId="{6522DB22-9B34-43BC-AD9C-03E4ABD0BD6B}" dt="2020-10-17T19:53:04.668" v="7194"/>
          <ac:inkMkLst>
            <pc:docMk/>
            <pc:sldMk cId="2711963194" sldId="297"/>
            <ac:inkMk id="28" creationId="{C7774899-2986-4692-81B5-A894D00636CD}"/>
          </ac:inkMkLst>
        </pc:inkChg>
        <pc:inkChg chg="add del mod">
          <ac:chgData name="Daniel Schwarz" userId="5bb35bb8-905a-4742-88d9-33d9089732e7" providerId="ADAL" clId="{6522DB22-9B34-43BC-AD9C-03E4ABD0BD6B}" dt="2020-10-17T19:53:27.563" v="7215" actId="9405"/>
          <ac:inkMkLst>
            <pc:docMk/>
            <pc:sldMk cId="2711963194" sldId="297"/>
            <ac:inkMk id="30" creationId="{EA29D8FA-F5C8-4F5C-A505-95F0BFAC62EF}"/>
          </ac:inkMkLst>
        </pc:inkChg>
        <pc:inkChg chg="add del mod">
          <ac:chgData name="Daniel Schwarz" userId="5bb35bb8-905a-4742-88d9-33d9089732e7" providerId="ADAL" clId="{6522DB22-9B34-43BC-AD9C-03E4ABD0BD6B}" dt="2020-10-17T19:53:27.201" v="7214"/>
          <ac:inkMkLst>
            <pc:docMk/>
            <pc:sldMk cId="2711963194" sldId="297"/>
            <ac:inkMk id="31" creationId="{CA5C19AB-008D-4823-979D-96B6F1917B63}"/>
          </ac:inkMkLst>
        </pc:inkChg>
        <pc:inkChg chg="add del mod">
          <ac:chgData name="Daniel Schwarz" userId="5bb35bb8-905a-4742-88d9-33d9089732e7" providerId="ADAL" clId="{6522DB22-9B34-43BC-AD9C-03E4ABD0BD6B}" dt="2020-10-17T19:53:26.881" v="7212" actId="9405"/>
          <ac:inkMkLst>
            <pc:docMk/>
            <pc:sldMk cId="2711963194" sldId="297"/>
            <ac:inkMk id="33" creationId="{6C64E761-9DED-4B9F-974E-CACC677E4DB5}"/>
          </ac:inkMkLst>
        </pc:inkChg>
        <pc:inkChg chg="add del mod">
          <ac:chgData name="Daniel Schwarz" userId="5bb35bb8-905a-4742-88d9-33d9089732e7" providerId="ADAL" clId="{6522DB22-9B34-43BC-AD9C-03E4ABD0BD6B}" dt="2020-10-17T19:53:26.538" v="7211" actId="9405"/>
          <ac:inkMkLst>
            <pc:docMk/>
            <pc:sldMk cId="2711963194" sldId="297"/>
            <ac:inkMk id="34" creationId="{9DE854EF-C4BA-4DD1-A343-F4DF6CF9188E}"/>
          </ac:inkMkLst>
        </pc:inkChg>
        <pc:inkChg chg="add del mod">
          <ac:chgData name="Daniel Schwarz" userId="5bb35bb8-905a-4742-88d9-33d9089732e7" providerId="ADAL" clId="{6522DB22-9B34-43BC-AD9C-03E4ABD0BD6B}" dt="2020-10-17T19:53:26.377" v="7210" actId="9405"/>
          <ac:inkMkLst>
            <pc:docMk/>
            <pc:sldMk cId="2711963194" sldId="297"/>
            <ac:inkMk id="35" creationId="{56068A95-F89D-41BD-B122-5FFBBA6D5CB2}"/>
          </ac:inkMkLst>
        </pc:inkChg>
        <pc:inkChg chg="add del mod">
          <ac:chgData name="Daniel Schwarz" userId="5bb35bb8-905a-4742-88d9-33d9089732e7" providerId="ADAL" clId="{6522DB22-9B34-43BC-AD9C-03E4ABD0BD6B}" dt="2020-10-17T19:53:26.248" v="7209" actId="9405"/>
          <ac:inkMkLst>
            <pc:docMk/>
            <pc:sldMk cId="2711963194" sldId="297"/>
            <ac:inkMk id="36" creationId="{9DD27DF6-BBD7-472F-8A40-C1931764247E}"/>
          </ac:inkMkLst>
        </pc:inkChg>
        <pc:inkChg chg="add del mod">
          <ac:chgData name="Daniel Schwarz" userId="5bb35bb8-905a-4742-88d9-33d9089732e7" providerId="ADAL" clId="{6522DB22-9B34-43BC-AD9C-03E4ABD0BD6B}" dt="2020-10-17T19:53:26.059" v="7208" actId="9405"/>
          <ac:inkMkLst>
            <pc:docMk/>
            <pc:sldMk cId="2711963194" sldId="297"/>
            <ac:inkMk id="37" creationId="{A109AA81-5269-4EB0-A713-B749535738C1}"/>
          </ac:inkMkLst>
        </pc:inkChg>
        <pc:inkChg chg="add del mod">
          <ac:chgData name="Daniel Schwarz" userId="5bb35bb8-905a-4742-88d9-33d9089732e7" providerId="ADAL" clId="{6522DB22-9B34-43BC-AD9C-03E4ABD0BD6B}" dt="2020-10-17T19:53:25.786" v="7207"/>
          <ac:inkMkLst>
            <pc:docMk/>
            <pc:sldMk cId="2711963194" sldId="297"/>
            <ac:inkMk id="38" creationId="{6A2CCE07-97B0-406D-9E54-AB93E11F4AF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0" creationId="{AB08FA4D-709B-4A97-9C5B-6636C5D91C02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1" creationId="{54A98585-7CDE-47FC-AE53-5D61AE4A6E9E}"/>
          </ac:inkMkLst>
        </pc:inkChg>
        <pc:inkChg chg="add del mod">
          <ac:chgData name="Daniel Schwarz" userId="5bb35bb8-905a-4742-88d9-33d9089732e7" providerId="ADAL" clId="{6522DB22-9B34-43BC-AD9C-03E4ABD0BD6B}" dt="2020-10-17T19:53:44.464" v="7225" actId="9405"/>
          <ac:inkMkLst>
            <pc:docMk/>
            <pc:sldMk cId="2711963194" sldId="297"/>
            <ac:inkMk id="42" creationId="{AE000162-C1C6-4578-BCCF-ED58B9F783FF}"/>
          </ac:inkMkLst>
        </pc:inkChg>
        <pc:inkChg chg="add del mod">
          <ac:chgData name="Daniel Schwarz" userId="5bb35bb8-905a-4742-88d9-33d9089732e7" providerId="ADAL" clId="{6522DB22-9B34-43BC-AD9C-03E4ABD0BD6B}" dt="2020-10-17T19:53:44.019" v="7224" actId="9405"/>
          <ac:inkMkLst>
            <pc:docMk/>
            <pc:sldMk cId="2711963194" sldId="297"/>
            <ac:inkMk id="43" creationId="{02F43BDE-103E-43D0-8CA9-29F6BEB7F900}"/>
          </ac:inkMkLst>
        </pc:inkChg>
        <pc:inkChg chg="add del mod">
          <ac:chgData name="Daniel Schwarz" userId="5bb35bb8-905a-4742-88d9-33d9089732e7" providerId="ADAL" clId="{6522DB22-9B34-43BC-AD9C-03E4ABD0BD6B}" dt="2020-10-17T19:53:43.722" v="7223"/>
          <ac:inkMkLst>
            <pc:docMk/>
            <pc:sldMk cId="2711963194" sldId="297"/>
            <ac:inkMk id="44" creationId="{F1604B59-AF11-478F-B853-317B6470799A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6" creationId="{C5126A38-84D2-4D4E-950E-27DF22621BDE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7" creationId="{38CB66AD-5C32-4B76-9880-646510733946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8" creationId="{F7F617C6-70B9-42AE-80E4-B7934AE153B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0" creationId="{96084960-13A3-408E-AE1F-CF0BD08EF405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2" creationId="{1A1E6BFE-78FD-475A-A31E-5245327B5271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3" creationId="{0CD12286-E161-4526-A7A9-7495EEDBDA14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4" creationId="{2C653A5D-FFE6-41C3-8AD6-AF5B29F866E3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6" creationId="{22F411E7-DA29-4EC4-8797-66953FC8474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8" creationId="{D1D23263-5EDC-4D9B-8C9B-50DEACF76602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0" creationId="{B2756A0E-332E-4770-B01F-1C5C22D0A7D4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1" creationId="{180BC456-2E90-47D2-98CE-700E69912100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3" creationId="{AFCEF441-C44D-4218-B875-7EE8A823C78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4" creationId="{EF570743-FFF6-49B4-AF44-82F0D19A4D2C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5" creationId="{8BC4FF01-DBA0-4823-910B-F8570B8ABFE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6" creationId="{CA21C56D-8161-451C-BE18-D125C5E564C3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7" creationId="{163F70B3-3089-4F4B-911C-1CD50EF63D06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8" creationId="{09CA6806-450D-4044-9057-39C91404C7BB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9" creationId="{CF7E43CD-E650-4662-866F-1173D096635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0" creationId="{87E55148-06B9-4B41-8CDC-627379459254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2" creationId="{2189D868-FFDB-4B50-820A-9E9D0851623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3" creationId="{F54A3930-4581-4780-BC77-F37E8A72E01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4" creationId="{8A269916-CB81-4E3F-B119-68C252AE770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5" creationId="{9EE010FF-190F-49CF-95E4-2DE930B30BA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6" creationId="{10D448A9-2EB2-489D-91C3-7C4FDC4674C2}"/>
          </ac:inkMkLst>
        </pc:inkChg>
        <pc:inkChg chg="add del">
          <ac:chgData name="Daniel Schwarz" userId="5bb35bb8-905a-4742-88d9-33d9089732e7" providerId="ADAL" clId="{6522DB22-9B34-43BC-AD9C-03E4ABD0BD6B}" dt="2020-10-17T19:55:04.053" v="7261" actId="9405"/>
          <ac:inkMkLst>
            <pc:docMk/>
            <pc:sldMk cId="2711963194" sldId="297"/>
            <ac:inkMk id="78" creationId="{EADCBF13-CE25-44C7-ACB2-552C7C1D17FE}"/>
          </ac:inkMkLst>
        </pc:inkChg>
        <pc:inkChg chg="add del">
          <ac:chgData name="Daniel Schwarz" userId="5bb35bb8-905a-4742-88d9-33d9089732e7" providerId="ADAL" clId="{6522DB22-9B34-43BC-AD9C-03E4ABD0BD6B}" dt="2020-10-17T19:55:07.585" v="7263" actId="9405"/>
          <ac:inkMkLst>
            <pc:docMk/>
            <pc:sldMk cId="2711963194" sldId="297"/>
            <ac:inkMk id="79" creationId="{0EA7FD64-7247-4DEF-B965-B0A41C6DF342}"/>
          </ac:inkMkLst>
        </pc:inkChg>
        <pc:inkChg chg="add del mod">
          <ac:chgData name="Daniel Schwarz" userId="5bb35bb8-905a-4742-88d9-33d9089732e7" providerId="ADAL" clId="{6522DB22-9B34-43BC-AD9C-03E4ABD0BD6B}" dt="2020-10-17T19:55:25.948" v="7279" actId="9405"/>
          <ac:inkMkLst>
            <pc:docMk/>
            <pc:sldMk cId="2711963194" sldId="297"/>
            <ac:inkMk id="80" creationId="{8166D4A6-344F-4E06-9D5F-7D352A290EFC}"/>
          </ac:inkMkLst>
        </pc:inkChg>
        <pc:inkChg chg="add del mod">
          <ac:chgData name="Daniel Schwarz" userId="5bb35bb8-905a-4742-88d9-33d9089732e7" providerId="ADAL" clId="{6522DB22-9B34-43BC-AD9C-03E4ABD0BD6B}" dt="2020-10-17T19:55:25.152" v="7278" actId="9405"/>
          <ac:inkMkLst>
            <pc:docMk/>
            <pc:sldMk cId="2711963194" sldId="297"/>
            <ac:inkMk id="81" creationId="{FF16DCB8-5273-49EA-BAE0-152B85E54A35}"/>
          </ac:inkMkLst>
        </pc:inkChg>
        <pc:inkChg chg="add del mod">
          <ac:chgData name="Daniel Schwarz" userId="5bb35bb8-905a-4742-88d9-33d9089732e7" providerId="ADAL" clId="{6522DB22-9B34-43BC-AD9C-03E4ABD0BD6B}" dt="2020-10-17T19:55:24.865" v="7277" actId="9405"/>
          <ac:inkMkLst>
            <pc:docMk/>
            <pc:sldMk cId="2711963194" sldId="297"/>
            <ac:inkMk id="82" creationId="{7B7CF663-5DD1-44D8-8B1C-018BE574A485}"/>
          </ac:inkMkLst>
        </pc:inkChg>
        <pc:inkChg chg="add del mod">
          <ac:chgData name="Daniel Schwarz" userId="5bb35bb8-905a-4742-88d9-33d9089732e7" providerId="ADAL" clId="{6522DB22-9B34-43BC-AD9C-03E4ABD0BD6B}" dt="2020-10-17T19:55:17.178" v="7274"/>
          <ac:inkMkLst>
            <pc:docMk/>
            <pc:sldMk cId="2711963194" sldId="297"/>
            <ac:inkMk id="83" creationId="{8920B436-DA7A-4CBD-B037-FA39DCA3E35E}"/>
          </ac:inkMkLst>
        </pc:inkChg>
        <pc:inkChg chg="add del mod">
          <ac:chgData name="Daniel Schwarz" userId="5bb35bb8-905a-4742-88d9-33d9089732e7" providerId="ADAL" clId="{6522DB22-9B34-43BC-AD9C-03E4ABD0BD6B}" dt="2020-10-17T19:55:15.045" v="7272"/>
          <ac:inkMkLst>
            <pc:docMk/>
            <pc:sldMk cId="2711963194" sldId="297"/>
            <ac:inkMk id="85" creationId="{598E1F8F-2960-446E-8C1B-3E47C919EC02}"/>
          </ac:inkMkLst>
        </pc:inkChg>
        <pc:inkChg chg="add del">
          <ac:chgData name="Daniel Schwarz" userId="5bb35bb8-905a-4742-88d9-33d9089732e7" providerId="ADAL" clId="{6522DB22-9B34-43BC-AD9C-03E4ABD0BD6B}" dt="2020-10-17T19:55:24.481" v="7276" actId="9405"/>
          <ac:inkMkLst>
            <pc:docMk/>
            <pc:sldMk cId="2711963194" sldId="297"/>
            <ac:inkMk id="87" creationId="{C8B2B678-101F-4D59-BF4C-45757104B3AD}"/>
          </ac:inkMkLst>
        </pc:inkChg>
        <pc:inkChg chg="add del mod">
          <ac:chgData name="Daniel Schwarz" userId="5bb35bb8-905a-4742-88d9-33d9089732e7" providerId="ADAL" clId="{6522DB22-9B34-43BC-AD9C-03E4ABD0BD6B}" dt="2020-10-17T19:55:34.476" v="7283"/>
          <ac:inkMkLst>
            <pc:docMk/>
            <pc:sldMk cId="2711963194" sldId="297"/>
            <ac:inkMk id="88" creationId="{59D5F6A6-6791-4494-BF4C-C621B2B4B21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0" creationId="{5114CD55-10B4-416A-AA40-38B391F962A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1" creationId="{C87126B1-B4F8-4B5E-982B-681B3308A62D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2" creationId="{5E0B1D39-D2A6-49BD-A1FD-944964FECF1A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4" creationId="{D999C720-484B-4F49-AA00-53C842657A5A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6" creationId="{85D35C59-BE7F-471A-B19F-B3ABFD277C7F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7" creationId="{78013593-5B6B-482B-97D6-5CAD170D3F9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8" creationId="{098FCA25-B656-41ED-86A1-C80D7A8F362B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9" creationId="{308851A7-F57D-47A8-AF0A-622C37A39EA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0" creationId="{D1629600-0C59-4493-8CA8-B70E1D5F1B5C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1" creationId="{85F4E8D4-5081-4CED-A81B-F18B44E25C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2" creationId="{9EEF0E51-8608-4783-9197-DE64266DCC2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3" creationId="{14FE0980-CF0C-4C88-B2CB-DB850BA4080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4" creationId="{1BBDEEC1-2598-4A62-BE00-23B3DA3CD07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5" creationId="{FDEA957A-2DC7-4BD4-89FB-5E6027C9698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7" creationId="{46927796-8F06-4958-9D52-4BA12E71948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8" creationId="{C69EE62A-E7FD-47CF-BE3D-BEF63A08FA25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9" creationId="{684B8008-9603-4CEF-A884-C3429D404B1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0" creationId="{EDB2A07B-83E4-4428-968E-37BF2A2A103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2" creationId="{882A71DD-39F7-46A8-9713-DD50FF76B35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3" creationId="{BB86247B-E670-4FB3-B081-9B5C3CD7D70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4" creationId="{EE767914-7863-4780-8073-BD71054228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5" creationId="{623CAB4A-054F-47C4-8264-1941BB981CB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6" creationId="{046485E8-FA29-42EC-851D-DCBD42E96A8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7" creationId="{2BF42E25-F9FF-43A6-A4D1-573AD64FC3F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9" creationId="{3F3D8BD1-BBAE-46AA-9900-8A1D331595F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0" creationId="{DFF03F3E-285F-4644-A42E-ABF068AC6EE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1" creationId="{BBC6B6D4-9DFF-471A-B680-EF3BB9570A5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2" creationId="{B9F60755-386B-4D12-B927-8E8F82F48A4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3" creationId="{8A50D8EB-1B84-48C8-9DB0-C5E4EBDDCCF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4" creationId="{8C0BA6B3-F1E1-45C7-8414-029758513BFB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6" creationId="{B55207A3-A374-4015-A7A5-8FCB8E45BE54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7" creationId="{493BD16E-3051-4973-ACD9-59CD33ADFCB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8" creationId="{4351119A-0474-4D6F-B2EE-0DCBA2AAA04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9" creationId="{41720971-78AC-4195-8AAB-16E1F6720A3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0" creationId="{65922FF0-F866-4C93-8622-23794B41788D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1" creationId="{9E68722E-C85D-4E35-8A24-8CFD9120DFBC}"/>
          </ac:inkMkLst>
        </pc:inkChg>
        <pc:inkChg chg="add del mod">
          <ac:chgData name="Daniel Schwarz" userId="5bb35bb8-905a-4742-88d9-33d9089732e7" providerId="ADAL" clId="{6522DB22-9B34-43BC-AD9C-03E4ABD0BD6B}" dt="2020-10-17T19:56:43.575" v="7330"/>
          <ac:inkMkLst>
            <pc:docMk/>
            <pc:sldMk cId="2711963194" sldId="297"/>
            <ac:inkMk id="133" creationId="{512702C0-DEEA-47C3-9B9A-CBBB318886F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5" creationId="{951CC2CC-92D9-476B-9CE1-5B2B7537B5C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37" creationId="{D8C6EDA1-9D22-4A5D-8081-CDDFFEECE85D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8" creationId="{BEE14759-E634-4132-8ACB-2236CD77F7FB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9" creationId="{03966071-CF77-44EC-AE6C-EEB482D98F53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0" creationId="{5049ABEA-6988-449E-A0AE-913F7D18FA39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1" creationId="{DB50B197-49B1-44CC-8EFD-2ED37A63A75E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2" creationId="{5AC2D382-9889-4CBC-8319-92E63B5A876F}"/>
          </ac:inkMkLst>
        </pc:inkChg>
      </pc:sldChg>
      <pc:sldChg chg="addSp modSp add del mod modClrScheme chgLayout modNotesTx">
        <pc:chgData name="Daniel Schwarz" userId="5bb35bb8-905a-4742-88d9-33d9089732e7" providerId="ADAL" clId="{6522DB22-9B34-43BC-AD9C-03E4ABD0BD6B}" dt="2020-10-17T21:23:07.755" v="9029" actId="47"/>
        <pc:sldMkLst>
          <pc:docMk/>
          <pc:sldMk cId="3468274754" sldId="298"/>
        </pc:sldMkLst>
        <pc:spChg chg="add mod">
          <ac:chgData name="Daniel Schwarz" userId="5bb35bb8-905a-4742-88d9-33d9089732e7" providerId="ADAL" clId="{6522DB22-9B34-43BC-AD9C-03E4ABD0BD6B}" dt="2020-10-17T20:33:10.707" v="7690" actId="20577"/>
          <ac:spMkLst>
            <pc:docMk/>
            <pc:sldMk cId="3468274754" sldId="298"/>
            <ac:spMk id="2" creationId="{FD705A24-6514-4D75-BE72-6FFCE27C7ACB}"/>
          </ac:spMkLst>
        </pc:spChg>
        <pc:spChg chg="add mod">
          <ac:chgData name="Daniel Schwarz" userId="5bb35bb8-905a-4742-88d9-33d9089732e7" providerId="ADAL" clId="{6522DB22-9B34-43BC-AD9C-03E4ABD0BD6B}" dt="2020-10-17T20:33:23.401" v="7693"/>
          <ac:spMkLst>
            <pc:docMk/>
            <pc:sldMk cId="3468274754" sldId="298"/>
            <ac:spMk id="3" creationId="{12F88E59-762B-4E4B-815D-4F670D442F8F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20:39:32.153" v="7844"/>
        <pc:sldMkLst>
          <pc:docMk/>
          <pc:sldMk cId="4212880305" sldId="299"/>
        </pc:sldMkLst>
        <pc:spChg chg="mod">
          <ac:chgData name="Daniel Schwarz" userId="5bb35bb8-905a-4742-88d9-33d9089732e7" providerId="ADAL" clId="{6522DB22-9B34-43BC-AD9C-03E4ABD0BD6B}" dt="2020-10-17T20:33:00.312" v="7672"/>
          <ac:spMkLst>
            <pc:docMk/>
            <pc:sldMk cId="4212880305" sldId="299"/>
            <ac:spMk id="25" creationId="{DCEFD931-8671-44B4-A7C5-8D0692D133E8}"/>
          </ac:spMkLst>
        </pc:spChg>
        <pc:spChg chg="del">
          <ac:chgData name="Daniel Schwarz" userId="5bb35bb8-905a-4742-88d9-33d9089732e7" providerId="ADAL" clId="{6522DB22-9B34-43BC-AD9C-03E4ABD0BD6B}" dt="2020-10-17T20:00:46.281" v="7372" actId="478"/>
          <ac:spMkLst>
            <pc:docMk/>
            <pc:sldMk cId="4212880305" sldId="299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20:39:32.153" v="7844"/>
          <ac:spMkLst>
            <pc:docMk/>
            <pc:sldMk cId="4212880305" sldId="299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5:20.951" v="7700"/>
          <ac:spMkLst>
            <pc:docMk/>
            <pc:sldMk cId="4212880305" sldId="299"/>
            <ac:spMk id="154" creationId="{FE239B8C-A7B0-4BC1-8FE7-6FC74D840D54}"/>
          </ac:spMkLst>
        </pc:spChg>
        <pc:grpChg chg="add del mod">
          <ac:chgData name="Daniel Schwarz" userId="5bb35bb8-905a-4742-88d9-33d9089732e7" providerId="ADAL" clId="{6522DB22-9B34-43BC-AD9C-03E4ABD0BD6B}" dt="2020-10-17T20:33:03.229" v="7673" actId="478"/>
          <ac:grpSpMkLst>
            <pc:docMk/>
            <pc:sldMk cId="4212880305" sldId="299"/>
            <ac:grpSpMk id="3" creationId="{F298EA28-4170-40B9-8F3A-B43334C205C0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59" creationId="{DC2108F1-C5EF-4016-A3E6-52F48C766E4B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62" creationId="{B53C2B39-2490-4233-85EA-8401E46EA8A6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11" creationId="{21B78095-942B-44F3-A505-F3D960D92739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51" creationId="{2B972CF4-0920-42CA-B16D-AB10E372F2B8}"/>
          </ac:grpSpMkLst>
        </pc:grpChg>
        <pc:picChg chg="del">
          <ac:chgData name="Daniel Schwarz" userId="5bb35bb8-905a-4742-88d9-33d9089732e7" providerId="ADAL" clId="{6522DB22-9B34-43BC-AD9C-03E4ABD0BD6B}" dt="2020-10-17T19:58:54.981" v="7347" actId="478"/>
          <ac:picMkLst>
            <pc:docMk/>
            <pc:sldMk cId="4212880305" sldId="299"/>
            <ac:picMk id="26" creationId="{3B9BDA58-B5BA-4213-ADAD-95549D1B87F9}"/>
          </ac:picMkLst>
        </pc:pic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18" creationId="{2191D20F-8DD9-459C-B506-0BAFF1983E0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25" creationId="{1FCC2E36-6890-4928-A02D-A0EDBB43CC7B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2" creationId="{D81EE523-EBFB-4641-A88E-04139F5971F7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3" creationId="{025BCB4D-25BE-41E4-942D-E34152129A6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4" creationId="{93238430-D322-4A75-BC72-A0E3DFE76D84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5" creationId="{538739D6-A5B5-4CDC-99AD-6EAFEC94748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6" creationId="{F7C3CC8F-6D59-4F50-BE0A-50130E10FDE9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7" creationId="{72715A9A-CBA5-41C1-9EB9-36AD4AA1D0F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8" creationId="{71260392-4E1E-4FA7-BB44-404F495A2C5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9" creationId="{610F5C5D-7A19-4A62-9C80-6A88109E0355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0" creationId="{484A0BD8-838A-4F68-9935-A7690C0F9CFF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2" creationId="{77B01E1F-F38B-4281-82B2-EA780631354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3" creationId="{02045682-A759-4B34-A6FA-6ECBBBB15593}"/>
          </ac:inkMkLst>
        </pc:inkChg>
      </pc:sldChg>
      <pc:sldChg chg="addSp delSp modSp add mod modClrScheme chgLayout modNotesTx">
        <pc:chgData name="Daniel Schwarz" userId="5bb35bb8-905a-4742-88d9-33d9089732e7" providerId="ADAL" clId="{6522DB22-9B34-43BC-AD9C-03E4ABD0BD6B}" dt="2020-10-18T11:29:38.907" v="12323" actId="20577"/>
        <pc:sldMkLst>
          <pc:docMk/>
          <pc:sldMk cId="172233623" sldId="300"/>
        </pc:sldMkLst>
        <pc:spChg chg="add del mod ord">
          <ac:chgData name="Daniel Schwarz" userId="5bb35bb8-905a-4742-88d9-33d9089732e7" providerId="ADAL" clId="{6522DB22-9B34-43BC-AD9C-03E4ABD0BD6B}" dt="2020-10-17T21:20:40.453" v="8998" actId="478"/>
          <ac:spMkLst>
            <pc:docMk/>
            <pc:sldMk cId="172233623" sldId="300"/>
            <ac:spMk id="2" creationId="{848123AA-45F8-478C-BD48-64B782781E52}"/>
          </ac:spMkLst>
        </pc:spChg>
        <pc:spChg chg="mod ord">
          <ac:chgData name="Daniel Schwarz" userId="5bb35bb8-905a-4742-88d9-33d9089732e7" providerId="ADAL" clId="{6522DB22-9B34-43BC-AD9C-03E4ABD0BD6B}" dt="2020-10-17T21:20:26.845" v="8991" actId="700"/>
          <ac:spMkLst>
            <pc:docMk/>
            <pc:sldMk cId="172233623" sldId="300"/>
            <ac:spMk id="3" creationId="{170F1F03-AD3B-40D4-A9A4-A23B6630DB7A}"/>
          </ac:spMkLst>
        </pc:spChg>
        <pc:spChg chg="mod ord">
          <ac:chgData name="Daniel Schwarz" userId="5bb35bb8-905a-4742-88d9-33d9089732e7" providerId="ADAL" clId="{6522DB22-9B34-43BC-AD9C-03E4ABD0BD6B}" dt="2020-10-18T11:28:48.283" v="12312" actId="27636"/>
          <ac:spMkLst>
            <pc:docMk/>
            <pc:sldMk cId="172233623" sldId="300"/>
            <ac:spMk id="4" creationId="{478AB046-1B68-488D-AE60-8F01F95A10E4}"/>
          </ac:spMkLst>
        </pc:spChg>
        <pc:spChg chg="add del mod ord">
          <ac:chgData name="Daniel Schwarz" userId="5bb35bb8-905a-4742-88d9-33d9089732e7" providerId="ADAL" clId="{6522DB22-9B34-43BC-AD9C-03E4ABD0BD6B}" dt="2020-10-17T21:20:41.548" v="8999" actId="478"/>
          <ac:spMkLst>
            <pc:docMk/>
            <pc:sldMk cId="172233623" sldId="300"/>
            <ac:spMk id="6" creationId="{330856DB-9606-45C6-B46F-A4E12E5BF3F9}"/>
          </ac:spMkLst>
        </pc:spChg>
        <pc:spChg chg="add mod ord">
          <ac:chgData name="Daniel Schwarz" userId="5bb35bb8-905a-4742-88d9-33d9089732e7" providerId="ADAL" clId="{6522DB22-9B34-43BC-AD9C-03E4ABD0BD6B}" dt="2020-10-18T11:29:38.907" v="12323" actId="20577"/>
          <ac:spMkLst>
            <pc:docMk/>
            <pc:sldMk cId="172233623" sldId="300"/>
            <ac:spMk id="7" creationId="{04104634-E1B5-456B-ABF8-39949A2E50F5}"/>
          </ac:spMkLst>
        </pc:spChg>
      </pc:sldChg>
      <pc:sldChg chg="addSp delSp modSp add del mod delAnim modAnim">
        <pc:chgData name="Daniel Schwarz" userId="5bb35bb8-905a-4742-88d9-33d9089732e7" providerId="ADAL" clId="{6522DB22-9B34-43BC-AD9C-03E4ABD0BD6B}" dt="2020-10-17T20:37:55.014" v="7765" actId="47"/>
        <pc:sldMkLst>
          <pc:docMk/>
          <pc:sldMk cId="459518054" sldId="300"/>
        </pc:sldMkLst>
        <pc:spChg chg="add mod">
          <ac:chgData name="Daniel Schwarz" userId="5bb35bb8-905a-4742-88d9-33d9089732e7" providerId="ADAL" clId="{6522DB22-9B34-43BC-AD9C-03E4ABD0BD6B}" dt="2020-10-17T20:34:54.234" v="7699" actId="1076"/>
          <ac:spMkLst>
            <pc:docMk/>
            <pc:sldMk cId="459518054" sldId="300"/>
            <ac:spMk id="3" creationId="{1691BE2A-F9D5-44C1-96E6-E3FFE6ED29E0}"/>
          </ac:spMkLst>
        </pc:spChg>
        <pc:spChg chg="add">
          <ac:chgData name="Daniel Schwarz" userId="5bb35bb8-905a-4742-88d9-33d9089732e7" providerId="ADAL" clId="{6522DB22-9B34-43BC-AD9C-03E4ABD0BD6B}" dt="2020-10-17T20:36:13.451" v="7706" actId="22"/>
          <ac:spMkLst>
            <pc:docMk/>
            <pc:sldMk cId="459518054" sldId="300"/>
            <ac:spMk id="26" creationId="{5B331CB5-127B-4198-BCD2-547A1881B0E4}"/>
          </ac:spMkLst>
        </pc:spChg>
        <pc:spChg chg="add mod">
          <ac:chgData name="Daniel Schwarz" userId="5bb35bb8-905a-4742-88d9-33d9089732e7" providerId="ADAL" clId="{6522DB22-9B34-43BC-AD9C-03E4ABD0BD6B}" dt="2020-10-17T20:36:43.058" v="7737" actId="1076"/>
          <ac:spMkLst>
            <pc:docMk/>
            <pc:sldMk cId="459518054" sldId="300"/>
            <ac:spMk id="93" creationId="{4F19E29C-278A-4806-AAEA-3AE370DFEB95}"/>
          </ac:spMkLst>
        </pc:spChg>
        <pc:spChg chg="del">
          <ac:chgData name="Daniel Schwarz" userId="5bb35bb8-905a-4742-88d9-33d9089732e7" providerId="ADAL" clId="{6522DB22-9B34-43BC-AD9C-03E4ABD0BD6B}" dt="2020-10-17T20:34:29.966" v="7695" actId="478"/>
          <ac:spMkLst>
            <pc:docMk/>
            <pc:sldMk cId="459518054" sldId="300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1" creationId="{0E5FF47E-55DB-4621-94DF-35E725470BEE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8" creationId="{54F1E049-6AE6-4136-9ED3-95B1AFF756B5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09:57:19.064" v="10377" actId="20577"/>
        <pc:sldMkLst>
          <pc:docMk/>
          <pc:sldMk cId="203430102" sldId="301"/>
        </pc:sldMkLst>
        <pc:spChg chg="mod">
          <ac:chgData name="Daniel Schwarz" userId="5bb35bb8-905a-4742-88d9-33d9089732e7" providerId="ADAL" clId="{6522DB22-9B34-43BC-AD9C-03E4ABD0BD6B}" dt="2020-10-17T21:30:44.492" v="9065" actId="20577"/>
          <ac:spMkLst>
            <pc:docMk/>
            <pc:sldMk cId="203430102" sldId="30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21:50:33.088" v="10284" actId="5793"/>
          <ac:spMkLst>
            <pc:docMk/>
            <pc:sldMk cId="203430102" sldId="301"/>
            <ac:spMk id="4" creationId="{478AB046-1B68-488D-AE60-8F01F95A10E4}"/>
          </ac:spMkLst>
        </pc:spChg>
      </pc:sldChg>
      <pc:sldChg chg="new del">
        <pc:chgData name="Daniel Schwarz" userId="5bb35bb8-905a-4742-88d9-33d9089732e7" providerId="ADAL" clId="{6522DB22-9B34-43BC-AD9C-03E4ABD0BD6B}" dt="2020-10-17T21:19:25.839" v="8977" actId="47"/>
        <pc:sldMkLst>
          <pc:docMk/>
          <pc:sldMk cId="887171388" sldId="301"/>
        </pc:sldMkLst>
      </pc:sldChg>
      <pc:sldChg chg="delSp modSp new del mod modClrScheme chgLayout">
        <pc:chgData name="Daniel Schwarz" userId="5bb35bb8-905a-4742-88d9-33d9089732e7" providerId="ADAL" clId="{6522DB22-9B34-43BC-AD9C-03E4ABD0BD6B}" dt="2020-10-18T11:18:39.729" v="11858" actId="47"/>
        <pc:sldMkLst>
          <pc:docMk/>
          <pc:sldMk cId="239590548" sldId="302"/>
        </pc:sldMkLst>
        <pc:spChg chg="mod ord">
          <ac:chgData name="Daniel Schwarz" userId="5bb35bb8-905a-4742-88d9-33d9089732e7" providerId="ADAL" clId="{6522DB22-9B34-43BC-AD9C-03E4ABD0BD6B}" dt="2020-10-18T10:29:13.049" v="11304" actId="20577"/>
          <ac:spMkLst>
            <pc:docMk/>
            <pc:sldMk cId="239590548" sldId="302"/>
            <ac:spMk id="2" creationId="{DF7E8C56-17FD-401F-AB86-3178D06650D7}"/>
          </ac:spMkLst>
        </pc:spChg>
        <pc:spChg chg="del">
          <ac:chgData name="Daniel Schwarz" userId="5bb35bb8-905a-4742-88d9-33d9089732e7" providerId="ADAL" clId="{6522DB22-9B34-43BC-AD9C-03E4ABD0BD6B}" dt="2020-10-18T10:08:31.036" v="10508" actId="700"/>
          <ac:spMkLst>
            <pc:docMk/>
            <pc:sldMk cId="239590548" sldId="302"/>
            <ac:spMk id="3" creationId="{B1B99A91-7A43-455A-BF61-D89EACBAB13F}"/>
          </ac:spMkLst>
        </pc:spChg>
      </pc:sldChg>
      <pc:sldChg chg="modSp new del mod">
        <pc:chgData name="Daniel Schwarz" userId="5bb35bb8-905a-4742-88d9-33d9089732e7" providerId="ADAL" clId="{6522DB22-9B34-43BC-AD9C-03E4ABD0BD6B}" dt="2020-10-18T19:16:49.620" v="16488" actId="47"/>
        <pc:sldMkLst>
          <pc:docMk/>
          <pc:sldMk cId="1826571045" sldId="303"/>
        </pc:sldMkLst>
        <pc:spChg chg="mod">
          <ac:chgData name="Daniel Schwarz" userId="5bb35bb8-905a-4742-88d9-33d9089732e7" providerId="ADAL" clId="{6522DB22-9B34-43BC-AD9C-03E4ABD0BD6B}" dt="2020-10-17T22:40:58.090" v="10322" actId="20577"/>
          <ac:spMkLst>
            <pc:docMk/>
            <pc:sldMk cId="1826571045" sldId="303"/>
            <ac:spMk id="2" creationId="{7DD5344E-0038-4DAC-A1B8-F8FA30DF88AE}"/>
          </ac:spMkLst>
        </pc:spChg>
      </pc:sldChg>
      <pc:sldChg chg="new del">
        <pc:chgData name="Daniel Schwarz" userId="5bb35bb8-905a-4742-88d9-33d9089732e7" providerId="ADAL" clId="{6522DB22-9B34-43BC-AD9C-03E4ABD0BD6B}" dt="2020-10-18T10:04:24.285" v="10379" actId="47"/>
        <pc:sldMkLst>
          <pc:docMk/>
          <pc:sldMk cId="337854660" sldId="304"/>
        </pc:sldMkLst>
      </pc:sldChg>
      <pc:sldChg chg="addSp delSp modSp add mod modAnim">
        <pc:chgData name="Daniel Schwarz" userId="5bb35bb8-905a-4742-88d9-33d9089732e7" providerId="ADAL" clId="{6522DB22-9B34-43BC-AD9C-03E4ABD0BD6B}" dt="2020-10-18T10:06:46.371" v="10507"/>
        <pc:sldMkLst>
          <pc:docMk/>
          <pc:sldMk cId="945803796" sldId="304"/>
        </pc:sldMkLst>
        <pc:spChg chg="del mod">
          <ac:chgData name="Daniel Schwarz" userId="5bb35bb8-905a-4742-88d9-33d9089732e7" providerId="ADAL" clId="{6522DB22-9B34-43BC-AD9C-03E4ABD0BD6B}" dt="2020-10-18T10:05:40.515" v="10382" actId="478"/>
          <ac:spMkLst>
            <pc:docMk/>
            <pc:sldMk cId="945803796" sldId="304"/>
            <ac:spMk id="2" creationId="{16429EF4-4487-42EB-8880-13FA80732D7D}"/>
          </ac:spMkLst>
        </pc:spChg>
        <pc:spChg chg="add mod">
          <ac:chgData name="Daniel Schwarz" userId="5bb35bb8-905a-4742-88d9-33d9089732e7" providerId="ADAL" clId="{6522DB22-9B34-43BC-AD9C-03E4ABD0BD6B}" dt="2020-10-18T10:06:37.323" v="10506" actId="1076"/>
          <ac:spMkLst>
            <pc:docMk/>
            <pc:sldMk cId="945803796" sldId="304"/>
            <ac:spMk id="87" creationId="{E184AA2C-F32F-4DC3-9817-6A6FBEA4A454}"/>
          </ac:spMkLst>
        </pc:spChg>
        <pc:spChg chg="mod">
          <ac:chgData name="Daniel Schwarz" userId="5bb35bb8-905a-4742-88d9-33d9089732e7" providerId="ADAL" clId="{6522DB22-9B34-43BC-AD9C-03E4ABD0BD6B}" dt="2020-10-18T10:06:08.650" v="10469" actId="20577"/>
          <ac:spMkLst>
            <pc:docMk/>
            <pc:sldMk cId="945803796" sldId="304"/>
            <ac:spMk id="106" creationId="{F6EF0A3E-A303-4467-979B-822EFEE8DF4D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1:03:16.228" v="11632" actId="1076"/>
        <pc:sldMkLst>
          <pc:docMk/>
          <pc:sldMk cId="4190681715" sldId="305"/>
        </pc:sldMkLst>
        <pc:spChg chg="del">
          <ac:chgData name="Daniel Schwarz" userId="5bb35bb8-905a-4742-88d9-33d9089732e7" providerId="ADAL" clId="{6522DB22-9B34-43BC-AD9C-03E4ABD0BD6B}" dt="2020-10-18T10:09:33.562" v="10518" actId="700"/>
          <ac:spMkLst>
            <pc:docMk/>
            <pc:sldMk cId="4190681715" sldId="305"/>
            <ac:spMk id="2" creationId="{44C044C5-F24C-4441-8062-1C8E5B4C3490}"/>
          </ac:spMkLst>
        </pc:spChg>
        <pc:spChg chg="add mod">
          <ac:chgData name="Daniel Schwarz" userId="5bb35bb8-905a-4742-88d9-33d9089732e7" providerId="ADAL" clId="{6522DB22-9B34-43BC-AD9C-03E4ABD0BD6B}" dt="2020-10-18T10:24:54.393" v="11080" actId="20577"/>
          <ac:spMkLst>
            <pc:docMk/>
            <pc:sldMk cId="4190681715" sldId="305"/>
            <ac:spMk id="309" creationId="{AD0A407E-F448-44DF-B453-BFE32D475BBD}"/>
          </ac:spMkLst>
        </pc:spChg>
        <pc:spChg chg="add mod">
          <ac:chgData name="Daniel Schwarz" userId="5bb35bb8-905a-4742-88d9-33d9089732e7" providerId="ADAL" clId="{6522DB22-9B34-43BC-AD9C-03E4ABD0BD6B}" dt="2020-10-18T10:25:43.129" v="11130" actId="1076"/>
          <ac:spMkLst>
            <pc:docMk/>
            <pc:sldMk cId="4190681715" sldId="305"/>
            <ac:spMk id="310" creationId="{8B54F97C-EE40-40B0-B3A8-8934181D2E2A}"/>
          </ac:spMkLst>
        </pc:spChg>
        <pc:spChg chg="add mod">
          <ac:chgData name="Daniel Schwarz" userId="5bb35bb8-905a-4742-88d9-33d9089732e7" providerId="ADAL" clId="{6522DB22-9B34-43BC-AD9C-03E4ABD0BD6B}" dt="2020-10-18T10:35:35.003" v="11356" actId="571"/>
          <ac:spMkLst>
            <pc:docMk/>
            <pc:sldMk cId="4190681715" sldId="305"/>
            <ac:spMk id="316" creationId="{CA4D1347-F5C0-413D-9EC2-534FAB40DBB8}"/>
          </ac:spMkLst>
        </pc:spChg>
        <pc:grpChg chg="add del mod">
          <ac:chgData name="Daniel Schwarz" userId="5bb35bb8-905a-4742-88d9-33d9089732e7" providerId="ADAL" clId="{6522DB22-9B34-43BC-AD9C-03E4ABD0BD6B}" dt="2020-10-18T10:11:26.970" v="10539" actId="478"/>
          <ac:grpSpMkLst>
            <pc:docMk/>
            <pc:sldMk cId="4190681715" sldId="305"/>
            <ac:grpSpMk id="7" creationId="{10317626-ACB0-42B4-9E40-558604E0D3B2}"/>
          </ac:grpSpMkLst>
        </pc:grpChg>
        <pc:grpChg chg="add del mod">
          <ac:chgData name="Daniel Schwarz" userId="5bb35bb8-905a-4742-88d9-33d9089732e7" providerId="ADAL" clId="{6522DB22-9B34-43BC-AD9C-03E4ABD0BD6B}" dt="2020-10-18T10:11:26.326" v="10538" actId="478"/>
          <ac:grpSpMkLst>
            <pc:docMk/>
            <pc:sldMk cId="4190681715" sldId="305"/>
            <ac:grpSpMk id="10" creationId="{77F827EE-441E-4878-9806-3026D97DF75A}"/>
          </ac:grpSpMkLst>
        </pc:grpChg>
        <pc:grpChg chg="add del mod">
          <ac:chgData name="Daniel Schwarz" userId="5bb35bb8-905a-4742-88d9-33d9089732e7" providerId="ADAL" clId="{6522DB22-9B34-43BC-AD9C-03E4ABD0BD6B}" dt="2020-10-18T10:09:46.899" v="10521" actId="478"/>
          <ac:grpSpMkLst>
            <pc:docMk/>
            <pc:sldMk cId="4190681715" sldId="305"/>
            <ac:grpSpMk id="13" creationId="{D5F18AC3-B4E1-4125-8312-6E952D7E81C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0" creationId="{EF64F64A-5E99-43C7-B8A1-BA30BB57096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3" creationId="{1C668393-7613-492B-A71F-9F3927ECBFA5}"/>
          </ac:grpSpMkLst>
        </pc:grpChg>
        <pc:grpChg chg="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7" creationId="{61F68150-DFD2-429D-A998-2164C72A1EC6}"/>
          </ac:grpSpMkLst>
        </pc:grpChg>
        <pc:grpChg chg="del mod">
          <ac:chgData name="Daniel Schwarz" userId="5bb35bb8-905a-4742-88d9-33d9089732e7" providerId="ADAL" clId="{6522DB22-9B34-43BC-AD9C-03E4ABD0BD6B}" dt="2020-10-18T10:11:44.653" v="10545"/>
          <ac:grpSpMkLst>
            <pc:docMk/>
            <pc:sldMk cId="4190681715" sldId="305"/>
            <ac:grpSpMk id="40" creationId="{34EDC43E-03C2-45E2-BABB-4AE20EABD876}"/>
          </ac:grpSpMkLst>
        </pc:grpChg>
        <pc:grpChg chg="del 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3" creationId="{C88E368B-AE80-4663-A5B2-129D2E9B0C5A}"/>
          </ac:grpSpMkLst>
        </pc:grpChg>
        <pc:grpChg chg="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8" creationId="{14384165-C66F-43C9-B6E9-A19F418C1787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51" creationId="{6F9E3F6A-34E3-4932-B04B-993A8E2B6ECC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2" creationId="{C371B7EB-E82F-41B4-A9DA-A14E2194C23E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3" creationId="{EEC6A621-6B14-49D2-B835-C9B01C17172A}"/>
          </ac:grpSpMkLst>
        </pc:grpChg>
        <pc:grpChg chg="del mod">
          <ac:chgData name="Daniel Schwarz" userId="5bb35bb8-905a-4742-88d9-33d9089732e7" providerId="ADAL" clId="{6522DB22-9B34-43BC-AD9C-03E4ABD0BD6B}" dt="2020-10-18T10:13:39.936" v="10583"/>
          <ac:grpSpMkLst>
            <pc:docMk/>
            <pc:sldMk cId="4190681715" sldId="305"/>
            <ac:grpSpMk id="68" creationId="{A446791C-8741-4C0B-A284-0EF5B22B20B7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1" creationId="{15E0478F-A04B-4A59-A877-6F7CFC45715A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8" creationId="{DD13784B-9043-4A0E-912A-18C3587346AD}"/>
          </ac:grpSpMkLst>
        </pc:grpChg>
        <pc:grpChg chg="add del mod">
          <ac:chgData name="Daniel Schwarz" userId="5bb35bb8-905a-4742-88d9-33d9089732e7" providerId="ADAL" clId="{6522DB22-9B34-43BC-AD9C-03E4ABD0BD6B}" dt="2020-10-18T10:14:18.768" v="10638"/>
          <ac:grpSpMkLst>
            <pc:docMk/>
            <pc:sldMk cId="4190681715" sldId="305"/>
            <ac:grpSpMk id="94" creationId="{670479D5-A939-4FC6-8A4C-022D1C888E34}"/>
          </ac:grpSpMkLst>
        </pc:grpChg>
        <pc:grpChg chg="add del mod">
          <ac:chgData name="Daniel Schwarz" userId="5bb35bb8-905a-4742-88d9-33d9089732e7" providerId="ADAL" clId="{6522DB22-9B34-43BC-AD9C-03E4ABD0BD6B}" dt="2020-10-18T10:14:11.224" v="10620"/>
          <ac:grpSpMkLst>
            <pc:docMk/>
            <pc:sldMk cId="4190681715" sldId="305"/>
            <ac:grpSpMk id="112" creationId="{93DED0DE-6756-4633-8D3A-BF9015D9A80C}"/>
          </ac:grpSpMkLst>
        </pc:grpChg>
        <pc:grpChg chg="mod">
          <ac:chgData name="Daniel Schwarz" userId="5bb35bb8-905a-4742-88d9-33d9089732e7" providerId="ADAL" clId="{6522DB22-9B34-43BC-AD9C-03E4ABD0BD6B}" dt="2020-10-18T10:14:10.959" v="10618"/>
          <ac:grpSpMkLst>
            <pc:docMk/>
            <pc:sldMk cId="4190681715" sldId="305"/>
            <ac:grpSpMk id="114" creationId="{509D2ABE-2A38-4364-A526-6938E16DAC8F}"/>
          </ac:grpSpMkLst>
        </pc:grpChg>
        <pc:grpChg chg="del mod">
          <ac:chgData name="Daniel Schwarz" userId="5bb35bb8-905a-4742-88d9-33d9089732e7" providerId="ADAL" clId="{6522DB22-9B34-43BC-AD9C-03E4ABD0BD6B}" dt="2020-10-18T10:14:19.868" v="10640"/>
          <ac:grpSpMkLst>
            <pc:docMk/>
            <pc:sldMk cId="4190681715" sldId="305"/>
            <ac:grpSpMk id="117" creationId="{4FE02573-0606-4F9B-B218-BD1AC1D95A64}"/>
          </ac:grpSpMkLst>
        </pc:grpChg>
        <pc:grpChg chg="del mod">
          <ac:chgData name="Daniel Schwarz" userId="5bb35bb8-905a-4742-88d9-33d9089732e7" providerId="ADAL" clId="{6522DB22-9B34-43BC-AD9C-03E4ABD0BD6B}" dt="2020-10-18T10:14:26.329" v="10650"/>
          <ac:grpSpMkLst>
            <pc:docMk/>
            <pc:sldMk cId="4190681715" sldId="305"/>
            <ac:grpSpMk id="119" creationId="{8EF09CFD-A8A2-4F58-998C-5323DDD62F50}"/>
          </ac:grpSpMkLst>
        </pc:grpChg>
        <pc:grpChg chg="del mod">
          <ac:chgData name="Daniel Schwarz" userId="5bb35bb8-905a-4742-88d9-33d9089732e7" providerId="ADAL" clId="{6522DB22-9B34-43BC-AD9C-03E4ABD0BD6B}" dt="2020-10-18T10:14:29.221" v="10655"/>
          <ac:grpSpMkLst>
            <pc:docMk/>
            <pc:sldMk cId="4190681715" sldId="305"/>
            <ac:grpSpMk id="129" creationId="{F69FC996-8A72-44AA-997F-C030FB91172C}"/>
          </ac:grpSpMkLst>
        </pc:grpChg>
        <pc:grpChg chg="del mod">
          <ac:chgData name="Daniel Schwarz" userId="5bb35bb8-905a-4742-88d9-33d9089732e7" providerId="ADAL" clId="{6522DB22-9B34-43BC-AD9C-03E4ABD0BD6B}" dt="2020-10-18T10:14:30.919" v="10657"/>
          <ac:grpSpMkLst>
            <pc:docMk/>
            <pc:sldMk cId="4190681715" sldId="305"/>
            <ac:grpSpMk id="134" creationId="{57361B87-71DA-4ABC-9035-6490A30DFC2C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136" creationId="{30DF316A-2945-43F9-BAD5-42E8AB79C906}"/>
          </ac:grpSpMkLst>
        </pc:grpChg>
        <pc:grpChg chg="add del 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40" creationId="{2D0B6B62-4A0E-432F-BD86-92252BCEAC1A}"/>
          </ac:grpSpMkLst>
        </pc:grpChg>
        <pc:grpChg chg="del 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43" creationId="{81D529BB-6081-43BD-9169-125347514585}"/>
          </ac:grpSpMkLst>
        </pc:grpChg>
        <pc:grpChg chg="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51" creationId="{9E61EAB1-DD10-40F7-9148-8927D7DA6A48}"/>
          </ac:grpSpMkLst>
        </pc:grpChg>
        <pc:grpChg chg="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53" creationId="{68E67C8E-5B34-425B-ABA9-9115FDF32CE0}"/>
          </ac:grpSpMkLst>
        </pc:grpChg>
        <pc:grpChg chg="mod">
          <ac:chgData name="Daniel Schwarz" userId="5bb35bb8-905a-4742-88d9-33d9089732e7" providerId="ADAL" clId="{6522DB22-9B34-43BC-AD9C-03E4ABD0BD6B}" dt="2020-10-18T10:16:31.028" v="10685"/>
          <ac:grpSpMkLst>
            <pc:docMk/>
            <pc:sldMk cId="4190681715" sldId="305"/>
            <ac:grpSpMk id="157" creationId="{F3CEAB90-8A1F-43A1-ABDD-F637CC8DFF99}"/>
          </ac:grpSpMkLst>
        </pc:grpChg>
        <pc:grpChg chg="mod">
          <ac:chgData name="Daniel Schwarz" userId="5bb35bb8-905a-4742-88d9-33d9089732e7" providerId="ADAL" clId="{6522DB22-9B34-43BC-AD9C-03E4ABD0BD6B}" dt="2020-10-18T10:16:40.124" v="10690"/>
          <ac:grpSpMkLst>
            <pc:docMk/>
            <pc:sldMk cId="4190681715" sldId="305"/>
            <ac:grpSpMk id="162" creationId="{07F12AF6-114C-4289-B67F-F71226393E25}"/>
          </ac:grpSpMkLst>
        </pc:grpChg>
        <pc:grpChg chg="del mod">
          <ac:chgData name="Daniel Schwarz" userId="5bb35bb8-905a-4742-88d9-33d9089732e7" providerId="ADAL" clId="{6522DB22-9B34-43BC-AD9C-03E4ABD0BD6B}" dt="2020-10-18T10:17:09.277" v="10710"/>
          <ac:grpSpMkLst>
            <pc:docMk/>
            <pc:sldMk cId="4190681715" sldId="305"/>
            <ac:grpSpMk id="178" creationId="{88526B7E-7542-44BE-BD7D-11B2993EEFEE}"/>
          </ac:grpSpMkLst>
        </pc:grpChg>
        <pc:grpChg chg="del 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2" creationId="{5EFE9296-E4F0-483D-A59E-89157EEE3724}"/>
          </ac:grpSpMkLst>
        </pc:grpChg>
        <pc:grpChg chg="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4" creationId="{8DEF9086-9456-4388-878C-0330E3D87475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199" creationId="{CE344199-230A-434B-A445-AAE0B6D42BEC}"/>
          </ac:grpSpMkLst>
        </pc:grpChg>
        <pc:grpChg chg="del mod">
          <ac:chgData name="Daniel Schwarz" userId="5bb35bb8-905a-4742-88d9-33d9089732e7" providerId="ADAL" clId="{6522DB22-9B34-43BC-AD9C-03E4ABD0BD6B}" dt="2020-10-18T10:21:19.075" v="10886" actId="478"/>
          <ac:grpSpMkLst>
            <pc:docMk/>
            <pc:sldMk cId="4190681715" sldId="305"/>
            <ac:grpSpMk id="200" creationId="{505BBFFC-AE9B-4D7C-8449-27D21DA07941}"/>
          </ac:grpSpMkLst>
        </pc:grpChg>
        <pc:grpChg chg="mod">
          <ac:chgData name="Daniel Schwarz" userId="5bb35bb8-905a-4742-88d9-33d9089732e7" providerId="ADAL" clId="{6522DB22-9B34-43BC-AD9C-03E4ABD0BD6B}" dt="2020-10-18T10:18:51.218" v="10760"/>
          <ac:grpSpMkLst>
            <pc:docMk/>
            <pc:sldMk cId="4190681715" sldId="305"/>
            <ac:grpSpMk id="217" creationId="{11044EC5-3F2D-458D-B871-8AFC00A9B8D9}"/>
          </ac:grpSpMkLst>
        </pc:grpChg>
        <pc:grpChg chg="mod">
          <ac:chgData name="Daniel Schwarz" userId="5bb35bb8-905a-4742-88d9-33d9089732e7" providerId="ADAL" clId="{6522DB22-9B34-43BC-AD9C-03E4ABD0BD6B}" dt="2020-10-18T10:18:47.034" v="10753"/>
          <ac:grpSpMkLst>
            <pc:docMk/>
            <pc:sldMk cId="4190681715" sldId="305"/>
            <ac:grpSpMk id="224" creationId="{781134A8-11CD-41B0-8A1D-BEF52F928591}"/>
          </ac:grpSpMkLst>
        </pc:grpChg>
        <pc:grpChg chg="mod">
          <ac:chgData name="Daniel Schwarz" userId="5bb35bb8-905a-4742-88d9-33d9089732e7" providerId="ADAL" clId="{6522DB22-9B34-43BC-AD9C-03E4ABD0BD6B}" dt="2020-10-18T10:19:01.429" v="10780"/>
          <ac:grpSpMkLst>
            <pc:docMk/>
            <pc:sldMk cId="4190681715" sldId="305"/>
            <ac:grpSpMk id="229" creationId="{D7E66457-8EBB-46AC-B4F7-14B60C5CCAE7}"/>
          </ac:grpSpMkLst>
        </pc:grpChg>
        <pc:grpChg chg="del mod">
          <ac:chgData name="Daniel Schwarz" userId="5bb35bb8-905a-4742-88d9-33d9089732e7" providerId="ADAL" clId="{6522DB22-9B34-43BC-AD9C-03E4ABD0BD6B}" dt="2020-10-18T10:19:08.833" v="10789"/>
          <ac:grpSpMkLst>
            <pc:docMk/>
            <pc:sldMk cId="4190681715" sldId="305"/>
            <ac:grpSpMk id="235" creationId="{F8B2FF7C-0B75-4DE9-BE0C-E9FAB085641F}"/>
          </ac:grpSpMkLst>
        </pc:grpChg>
        <pc:grpChg chg="del mod">
          <ac:chgData name="Daniel Schwarz" userId="5bb35bb8-905a-4742-88d9-33d9089732e7" providerId="ADAL" clId="{6522DB22-9B34-43BC-AD9C-03E4ABD0BD6B}" dt="2020-10-18T10:19:12.282" v="10796"/>
          <ac:grpSpMkLst>
            <pc:docMk/>
            <pc:sldMk cId="4190681715" sldId="305"/>
            <ac:grpSpMk id="238" creationId="{5F541006-44A8-499E-918F-82A64045D3D7}"/>
          </ac:grpSpMkLst>
        </pc:grpChg>
        <pc:grpChg chg="add del mod">
          <ac:chgData name="Daniel Schwarz" userId="5bb35bb8-905a-4742-88d9-33d9089732e7" providerId="ADAL" clId="{6522DB22-9B34-43BC-AD9C-03E4ABD0BD6B}" dt="2020-10-18T10:19:21.728" v="10802"/>
          <ac:grpSpMkLst>
            <pc:docMk/>
            <pc:sldMk cId="4190681715" sldId="305"/>
            <ac:grpSpMk id="245" creationId="{39B4A418-800C-442F-AF17-5687C83ADE8C}"/>
          </ac:grpSpMkLst>
        </pc:grpChg>
        <pc:grpChg chg="mod">
          <ac:chgData name="Daniel Schwarz" userId="5bb35bb8-905a-4742-88d9-33d9089732e7" providerId="ADAL" clId="{6522DB22-9B34-43BC-AD9C-03E4ABD0BD6B}" dt="2020-10-18T10:19:18.692" v="10800"/>
          <ac:grpSpMkLst>
            <pc:docMk/>
            <pc:sldMk cId="4190681715" sldId="305"/>
            <ac:grpSpMk id="247" creationId="{B65996E4-EFBB-422A-BFE0-DEB1AE80A1E4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49" creationId="{A3511473-37B1-4E30-8A35-21EAEB44B30A}"/>
          </ac:grpSpMkLst>
        </pc:grpChg>
        <pc:grpChg chg="mod">
          <ac:chgData name="Daniel Schwarz" userId="5bb35bb8-905a-4742-88d9-33d9089732e7" providerId="ADAL" clId="{6522DB22-9B34-43BC-AD9C-03E4ABD0BD6B}" dt="2020-10-18T10:19:33.554" v="10811"/>
          <ac:grpSpMkLst>
            <pc:docMk/>
            <pc:sldMk cId="4190681715" sldId="305"/>
            <ac:grpSpMk id="256" creationId="{FF461345-BD8E-48CD-827A-FEF51A8AB68B}"/>
          </ac:grpSpMkLst>
        </pc:grpChg>
        <pc:grpChg chg="mod">
          <ac:chgData name="Daniel Schwarz" userId="5bb35bb8-905a-4742-88d9-33d9089732e7" providerId="ADAL" clId="{6522DB22-9B34-43BC-AD9C-03E4ABD0BD6B}" dt="2020-10-18T10:19:38.831" v="10815"/>
          <ac:grpSpMkLst>
            <pc:docMk/>
            <pc:sldMk cId="4190681715" sldId="305"/>
            <ac:grpSpMk id="258" creationId="{072786E1-F0E9-4BBE-905F-8E4ADA2E5176}"/>
          </ac:grpSpMkLst>
        </pc:grpChg>
        <pc:grpChg chg="del mod">
          <ac:chgData name="Daniel Schwarz" userId="5bb35bb8-905a-4742-88d9-33d9089732e7" providerId="ADAL" clId="{6522DB22-9B34-43BC-AD9C-03E4ABD0BD6B}" dt="2020-10-18T10:19:45.343" v="10824"/>
          <ac:grpSpMkLst>
            <pc:docMk/>
            <pc:sldMk cId="4190681715" sldId="305"/>
            <ac:grpSpMk id="260" creationId="{D2E0C4CF-2054-49CE-80D6-02BDF0B1C2A1}"/>
          </ac:grpSpMkLst>
        </pc:grpChg>
        <pc:grpChg chg="del mod">
          <ac:chgData name="Daniel Schwarz" userId="5bb35bb8-905a-4742-88d9-33d9089732e7" providerId="ADAL" clId="{6522DB22-9B34-43BC-AD9C-03E4ABD0BD6B}" dt="2020-10-18T10:20:05.819" v="10839" actId="478"/>
          <ac:grpSpMkLst>
            <pc:docMk/>
            <pc:sldMk cId="4190681715" sldId="305"/>
            <ac:grpSpMk id="267" creationId="{A8326FA5-2D69-48B6-9401-C11E3E2B6F8B}"/>
          </ac:grpSpMkLst>
        </pc:grpChg>
        <pc:grpChg chg="del mod">
          <ac:chgData name="Daniel Schwarz" userId="5bb35bb8-905a-4742-88d9-33d9089732e7" providerId="ADAL" clId="{6522DB22-9B34-43BC-AD9C-03E4ABD0BD6B}" dt="2020-10-18T10:20:14.026" v="10846"/>
          <ac:grpSpMkLst>
            <pc:docMk/>
            <pc:sldMk cId="4190681715" sldId="305"/>
            <ac:grpSpMk id="271" creationId="{478203B9-E1D7-4783-AC7F-A3E2279E9434}"/>
          </ac:grpSpMkLst>
        </pc:grpChg>
        <pc:grpChg chg="del mod">
          <ac:chgData name="Daniel Schwarz" userId="5bb35bb8-905a-4742-88d9-33d9089732e7" providerId="ADAL" clId="{6522DB22-9B34-43BC-AD9C-03E4ABD0BD6B}" dt="2020-10-18T10:20:19.042" v="10854"/>
          <ac:grpSpMkLst>
            <pc:docMk/>
            <pc:sldMk cId="4190681715" sldId="305"/>
            <ac:grpSpMk id="274" creationId="{A2CD88A1-D158-4E90-940C-B3578FF39E49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82" creationId="{6BB11AD6-E9E4-4596-9F56-8B5B80FC266B}"/>
          </ac:grpSpMkLst>
        </pc:grpChg>
        <pc:grpChg chg="mod">
          <ac:chgData name="Daniel Schwarz" userId="5bb35bb8-905a-4742-88d9-33d9089732e7" providerId="ADAL" clId="{6522DB22-9B34-43BC-AD9C-03E4ABD0BD6B}" dt="2020-10-18T10:20:40.650" v="10879"/>
          <ac:grpSpMkLst>
            <pc:docMk/>
            <pc:sldMk cId="4190681715" sldId="305"/>
            <ac:grpSpMk id="287" creationId="{CDD062FF-D4A1-4367-AA9E-1D2618EE85D6}"/>
          </ac:grpSpMkLst>
        </pc:grpChg>
        <pc:grpChg chg="mod">
          <ac:chgData name="Daniel Schwarz" userId="5bb35bb8-905a-4742-88d9-33d9089732e7" providerId="ADAL" clId="{6522DB22-9B34-43BC-AD9C-03E4ABD0BD6B}" dt="2020-10-18T10:20:45.034" v="10881"/>
          <ac:grpSpMkLst>
            <pc:docMk/>
            <pc:sldMk cId="4190681715" sldId="305"/>
            <ac:grpSpMk id="289" creationId="{6FF094F0-215E-47AF-AAE7-05AEF028C837}"/>
          </ac:grpSpMkLst>
        </pc:grpChg>
        <pc:grpChg chg="mod">
          <ac:chgData name="Daniel Schwarz" userId="5bb35bb8-905a-4742-88d9-33d9089732e7" providerId="ADAL" clId="{6522DB22-9B34-43BC-AD9C-03E4ABD0BD6B}" dt="2020-10-18T10:21:31.738" v="10897"/>
          <ac:grpSpMkLst>
            <pc:docMk/>
            <pc:sldMk cId="4190681715" sldId="305"/>
            <ac:grpSpMk id="298" creationId="{08E25F5C-3F61-4DD7-B278-79D86984663C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307" creationId="{A91D0F48-9129-420E-8528-DCD0C39F6436}"/>
          </ac:grpSpMkLst>
        </pc:grpChg>
        <pc:grpChg chg="add mod">
          <ac:chgData name="Daniel Schwarz" userId="5bb35bb8-905a-4742-88d9-33d9089732e7" providerId="ADAL" clId="{6522DB22-9B34-43BC-AD9C-03E4ABD0BD6B}" dt="2020-10-18T10:35:35.003" v="11356" actId="571"/>
          <ac:grpSpMkLst>
            <pc:docMk/>
            <pc:sldMk cId="4190681715" sldId="305"/>
            <ac:grpSpMk id="312" creationId="{29CB3CF9-AEC8-4442-825C-C331CF3F1AD6}"/>
          </ac:grpSpMkLst>
        </pc:grpChg>
        <pc:picChg chg="add mod">
          <ac:chgData name="Daniel Schwarz" userId="5bb35bb8-905a-4742-88d9-33d9089732e7" providerId="ADAL" clId="{6522DB22-9B34-43BC-AD9C-03E4ABD0BD6B}" dt="2020-10-18T11:03:16.228" v="11632" actId="1076"/>
          <ac:picMkLst>
            <pc:docMk/>
            <pc:sldMk cId="4190681715" sldId="305"/>
            <ac:picMk id="3" creationId="{4BCEAC6A-6C7E-4BFA-A441-CAA204152D2D}"/>
          </ac:picMkLst>
        </pc:picChg>
        <pc:picChg chg="add mod">
          <ac:chgData name="Daniel Schwarz" userId="5bb35bb8-905a-4742-88d9-33d9089732e7" providerId="ADAL" clId="{6522DB22-9B34-43BC-AD9C-03E4ABD0BD6B}" dt="2020-10-18T10:35:35.003" v="11356" actId="571"/>
          <ac:picMkLst>
            <pc:docMk/>
            <pc:sldMk cId="4190681715" sldId="305"/>
            <ac:picMk id="311" creationId="{C37C2FE9-55EE-4288-9D84-E36FD3594F5A}"/>
          </ac:picMkLst>
        </pc:pic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4" creationId="{3B89FD79-90A9-4235-B21D-8491F2630E96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5" creationId="{1B636ABB-1DFE-4980-BF2E-FEE71FC506AD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6" creationId="{0D3D11A7-E330-4CD5-85CF-997F61C7D476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8" creationId="{C1E9E5B0-81FD-4E84-879B-30AD3E61337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9" creationId="{0F9ECCA2-3E35-4A0B-AD1B-D54E26B0ECED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1" creationId="{C8F4F47D-8A6E-45F5-B16E-ECC0340147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2" creationId="{96E2172A-F3F6-4475-8A52-A1EDE30AB5C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4" creationId="{842EFE7E-C3AF-4F9A-A688-36044FD3837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5" creationId="{85C82423-AE8B-4DE5-A52C-D4591A292C8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6" creationId="{F456ADA0-1864-458F-82B0-62E5AE0C7179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7" creationId="{278D909E-E3EC-4BDA-AD65-79A594AC6EB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8" creationId="{F204962C-6608-47B5-B4FA-2C09CCA8F0B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9" creationId="{BFCCAF66-E7C8-44E8-A20F-AB902F6E137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0" creationId="{993115E1-80C6-4852-A82F-DB22FB3EC3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1" creationId="{4D0832F5-7492-46D4-A35A-18787D00909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2" creationId="{271A7AE8-B43C-4DF5-BF22-AD0C5C258D53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3" creationId="{FB4980B9-8300-432C-B187-6A3BE409B86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4" creationId="{9B77C134-501A-4F64-9396-C664982FEE2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5" creationId="{31A00EAD-AA74-4517-90D5-5E6AB2F6CBC2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6" creationId="{04B6D3A6-3CEB-463F-B784-C0E17FBB83A7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7" creationId="{C2A9EF62-461D-4222-A970-DECE96BD041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8" creationId="{E13C50D5-0674-453A-B04F-8A71CBCC6868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9" creationId="{BBBEFEE8-C083-43E7-BFD2-7BDE514E5A9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1" creationId="{2EA720F7-6588-48F7-AB96-33320DE868FA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2" creationId="{15AE1CB6-A504-45B2-8EBF-E8B46FFB77AD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4" creationId="{68B26E2A-230F-4A69-BEBB-3A0E373E76EF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5" creationId="{AF5037AE-DEB2-4FA4-9C45-BD983C419FB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6" creationId="{C471BEE0-24FE-4729-A3E0-B48F8C1A4A6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8" creationId="{1B7E7553-6352-4FB5-9196-3A65BAF8AA1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9" creationId="{04893545-5F3F-4BFB-93AA-1644A2BFF743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1" creationId="{4774137C-8DD3-4BDA-A5BC-CFE422CD76F1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2" creationId="{2C09B1D7-BD5F-4972-B13B-BA590DB99082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4" creationId="{140660D0-F1FD-4803-934B-CE5E70BFC39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5" creationId="{A9702536-9F93-461C-BCCC-B322C7C823AA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6" creationId="{1101E82A-FDA8-45C1-A083-3827F7258D7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7" creationId="{DFCE599D-212D-4E0D-97D8-6B7A8E243BD6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49" creationId="{6F32E9BC-44E9-4918-B815-7C8943D7AC8C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50" creationId="{9109BA7A-7553-4FB6-84BB-B78DCE3D5B1A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2" creationId="{C76FA8D6-942E-4671-848F-4A5D0C618235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3" creationId="{57DD3DBA-B179-4FC6-9403-68AE305E541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4" creationId="{046654FB-2598-4542-BB62-AA4F06515ABB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5" creationId="{DA499653-FC02-4F7E-A213-5BC0AC66335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6" creationId="{F9D30F6E-345E-4DB6-ABF8-FEFB6972F5A6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7" creationId="{5D0BD1C6-A4F9-41DC-B4D3-C507A2525E14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8" creationId="{5391F346-0810-4FCC-BD08-50EFF3FB3B51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9" creationId="{B9E7C279-776C-4D76-9968-4F70E6B55158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0" creationId="{B4F00A78-E803-43C9-B009-DEF444433A0D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1" creationId="{3EF23484-F72C-4005-A018-EA4A90E12D67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4" creationId="{54EFC324-07C0-4154-AB81-1DA1DD2F147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5" creationId="{9D82206C-9CC1-43DE-85C7-5E182B993EDD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6" creationId="{ADBD0ED0-3011-4F53-9106-9E6BB9840AC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7" creationId="{5F700AEA-8086-498A-8F4C-7EC632E3E5D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9" creationId="{28EA2AB5-3E40-44DE-9F82-6673F77F8A99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0" creationId="{AE62AE84-99D5-47D0-A98B-EBC65787A8AA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1" creationId="{49821D3C-7913-41B3-B4FB-B8DE28A5524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2" creationId="{DDA7943A-9A14-452F-A634-638724A9B6E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3" creationId="{B319A624-D687-4473-A6AC-7EB8D869E082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4" creationId="{27F98E54-A633-4CD8-880C-4FE86BB34A6B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5" creationId="{1089C929-83F0-4E26-8C5D-0A4B615A2FF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6" creationId="{9239AF37-9248-44FF-9748-BFAA873F4E24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7" creationId="{090505E0-178F-4679-BBC9-256F70B33ED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8" creationId="{2EEF8914-6BB7-4426-8AEC-CB8BAF1A7E81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9" creationId="{F650C465-6754-4311-91DE-C2D19C2EAF3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80" creationId="{B995EA15-1EBF-4B87-A652-7CEA9759EDA1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2" creationId="{50219963-C737-43A4-89BD-7F1B1B39F109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3" creationId="{5A9D083F-3448-4722-9A3A-E9D0990CC4A0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4" creationId="{8303133E-996F-4D8E-924B-C4F105E0013D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5" creationId="{0524E01B-0ED6-43B6-9D83-6B51A9149A5F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6" creationId="{D65ACF62-AF15-4D81-91F1-C0EF186559EB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7" creationId="{E5961D41-3BE6-47F9-A68E-47108110B3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89" creationId="{4FF2CE41-2909-4753-B78D-6EB28A10F3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0" creationId="{F86F027B-E284-4DD1-836A-4E02761FD793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1" creationId="{836BD693-415D-499D-A450-2B6FD591F54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2" creationId="{54C43965-1A95-4711-ACED-A310EF1D9EA4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3" creationId="{CEF4A1D8-639E-4FC4-816C-B25A13D9B3FE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5" creationId="{B56D6361-14AD-4BD0-B834-6D063E87B02F}"/>
          </ac:inkMkLst>
        </pc:inkChg>
        <pc:inkChg chg="add del mod">
          <ac:chgData name="Daniel Schwarz" userId="5bb35bb8-905a-4742-88d9-33d9089732e7" providerId="ADAL" clId="{6522DB22-9B34-43BC-AD9C-03E4ABD0BD6B}" dt="2020-10-18T10:14:14.362" v="10635" actId="9405"/>
          <ac:inkMkLst>
            <pc:docMk/>
            <pc:sldMk cId="4190681715" sldId="305"/>
            <ac:inkMk id="96" creationId="{C347E9AE-1354-4D1B-87D2-A682D70A8E9A}"/>
          </ac:inkMkLst>
        </pc:inkChg>
        <pc:inkChg chg="add del mod">
          <ac:chgData name="Daniel Schwarz" userId="5bb35bb8-905a-4742-88d9-33d9089732e7" providerId="ADAL" clId="{6522DB22-9B34-43BC-AD9C-03E4ABD0BD6B}" dt="2020-10-18T10:14:13.969" v="10634" actId="9405"/>
          <ac:inkMkLst>
            <pc:docMk/>
            <pc:sldMk cId="4190681715" sldId="305"/>
            <ac:inkMk id="97" creationId="{CBAADC73-10A7-4C8A-BA7D-D81EEE9DC7B1}"/>
          </ac:inkMkLst>
        </pc:inkChg>
        <pc:inkChg chg="add del mod">
          <ac:chgData name="Daniel Schwarz" userId="5bb35bb8-905a-4742-88d9-33d9089732e7" providerId="ADAL" clId="{6522DB22-9B34-43BC-AD9C-03E4ABD0BD6B}" dt="2020-10-18T10:14:13.577" v="10633" actId="9405"/>
          <ac:inkMkLst>
            <pc:docMk/>
            <pc:sldMk cId="4190681715" sldId="305"/>
            <ac:inkMk id="98" creationId="{A075FB1B-E5A2-4EE0-A1D7-FBD1640A3346}"/>
          </ac:inkMkLst>
        </pc:inkChg>
        <pc:inkChg chg="add del mod">
          <ac:chgData name="Daniel Schwarz" userId="5bb35bb8-905a-4742-88d9-33d9089732e7" providerId="ADAL" clId="{6522DB22-9B34-43BC-AD9C-03E4ABD0BD6B}" dt="2020-10-18T10:14:13.409" v="10632" actId="9405"/>
          <ac:inkMkLst>
            <pc:docMk/>
            <pc:sldMk cId="4190681715" sldId="305"/>
            <ac:inkMk id="99" creationId="{B1860686-A0D4-43EB-A651-02ABBDDA16AD}"/>
          </ac:inkMkLst>
        </pc:inkChg>
        <pc:inkChg chg="add del mod">
          <ac:chgData name="Daniel Schwarz" userId="5bb35bb8-905a-4742-88d9-33d9089732e7" providerId="ADAL" clId="{6522DB22-9B34-43BC-AD9C-03E4ABD0BD6B}" dt="2020-10-18T10:14:13.241" v="10631" actId="9405"/>
          <ac:inkMkLst>
            <pc:docMk/>
            <pc:sldMk cId="4190681715" sldId="305"/>
            <ac:inkMk id="100" creationId="{492A6001-9C7E-4215-909B-23D423F60AA9}"/>
          </ac:inkMkLst>
        </pc:inkChg>
        <pc:inkChg chg="add del mod">
          <ac:chgData name="Daniel Schwarz" userId="5bb35bb8-905a-4742-88d9-33d9089732e7" providerId="ADAL" clId="{6522DB22-9B34-43BC-AD9C-03E4ABD0BD6B}" dt="2020-10-18T10:14:13.065" v="10630" actId="9405"/>
          <ac:inkMkLst>
            <pc:docMk/>
            <pc:sldMk cId="4190681715" sldId="305"/>
            <ac:inkMk id="101" creationId="{A978553C-A4B6-45D4-B716-E8996F849126}"/>
          </ac:inkMkLst>
        </pc:inkChg>
        <pc:inkChg chg="add del mod">
          <ac:chgData name="Daniel Schwarz" userId="5bb35bb8-905a-4742-88d9-33d9089732e7" providerId="ADAL" clId="{6522DB22-9B34-43BC-AD9C-03E4ABD0BD6B}" dt="2020-10-18T10:14:12.897" v="10629" actId="9405"/>
          <ac:inkMkLst>
            <pc:docMk/>
            <pc:sldMk cId="4190681715" sldId="305"/>
            <ac:inkMk id="102" creationId="{820B2041-BA65-4279-98A5-D878DAF5177D}"/>
          </ac:inkMkLst>
        </pc:inkChg>
        <pc:inkChg chg="add del mod">
          <ac:chgData name="Daniel Schwarz" userId="5bb35bb8-905a-4742-88d9-33d9089732e7" providerId="ADAL" clId="{6522DB22-9B34-43BC-AD9C-03E4ABD0BD6B}" dt="2020-10-18T10:14:12.720" v="10628" actId="9405"/>
          <ac:inkMkLst>
            <pc:docMk/>
            <pc:sldMk cId="4190681715" sldId="305"/>
            <ac:inkMk id="103" creationId="{10AF7E22-1444-4991-A53A-4A4F4495172E}"/>
          </ac:inkMkLst>
        </pc:inkChg>
        <pc:inkChg chg="add del mod">
          <ac:chgData name="Daniel Schwarz" userId="5bb35bb8-905a-4742-88d9-33d9089732e7" providerId="ADAL" clId="{6522DB22-9B34-43BC-AD9C-03E4ABD0BD6B}" dt="2020-10-18T10:14:12.561" v="10627" actId="9405"/>
          <ac:inkMkLst>
            <pc:docMk/>
            <pc:sldMk cId="4190681715" sldId="305"/>
            <ac:inkMk id="104" creationId="{BA37C268-98F6-4B24-BC6A-D865E0BCC3F4}"/>
          </ac:inkMkLst>
        </pc:inkChg>
        <pc:inkChg chg="add del mod">
          <ac:chgData name="Daniel Schwarz" userId="5bb35bb8-905a-4742-88d9-33d9089732e7" providerId="ADAL" clId="{6522DB22-9B34-43BC-AD9C-03E4ABD0BD6B}" dt="2020-10-18T10:14:12.352" v="10626" actId="9405"/>
          <ac:inkMkLst>
            <pc:docMk/>
            <pc:sldMk cId="4190681715" sldId="305"/>
            <ac:inkMk id="105" creationId="{D67872D5-8A05-4AEB-A5C7-39ABF05D87BF}"/>
          </ac:inkMkLst>
        </pc:inkChg>
        <pc:inkChg chg="add del mod">
          <ac:chgData name="Daniel Schwarz" userId="5bb35bb8-905a-4742-88d9-33d9089732e7" providerId="ADAL" clId="{6522DB22-9B34-43BC-AD9C-03E4ABD0BD6B}" dt="2020-10-18T10:14:12.201" v="10625" actId="9405"/>
          <ac:inkMkLst>
            <pc:docMk/>
            <pc:sldMk cId="4190681715" sldId="305"/>
            <ac:inkMk id="106" creationId="{4DC6ACC9-9711-4D56-AE5C-1DD10334E051}"/>
          </ac:inkMkLst>
        </pc:inkChg>
        <pc:inkChg chg="add del mod">
          <ac:chgData name="Daniel Schwarz" userId="5bb35bb8-905a-4742-88d9-33d9089732e7" providerId="ADAL" clId="{6522DB22-9B34-43BC-AD9C-03E4ABD0BD6B}" dt="2020-10-18T10:14:12.057" v="10624" actId="9405"/>
          <ac:inkMkLst>
            <pc:docMk/>
            <pc:sldMk cId="4190681715" sldId="305"/>
            <ac:inkMk id="107" creationId="{FA6ED85C-A48E-4C74-9EB6-A8D725A1F3FF}"/>
          </ac:inkMkLst>
        </pc:inkChg>
        <pc:inkChg chg="add del mod">
          <ac:chgData name="Daniel Schwarz" userId="5bb35bb8-905a-4742-88d9-33d9089732e7" providerId="ADAL" clId="{6522DB22-9B34-43BC-AD9C-03E4ABD0BD6B}" dt="2020-10-18T10:14:11.905" v="10623" actId="9405"/>
          <ac:inkMkLst>
            <pc:docMk/>
            <pc:sldMk cId="4190681715" sldId="305"/>
            <ac:inkMk id="108" creationId="{B7810070-3B04-4EE9-9350-F45F4DF1ED96}"/>
          </ac:inkMkLst>
        </pc:inkChg>
        <pc:inkChg chg="add del mod">
          <ac:chgData name="Daniel Schwarz" userId="5bb35bb8-905a-4742-88d9-33d9089732e7" providerId="ADAL" clId="{6522DB22-9B34-43BC-AD9C-03E4ABD0BD6B}" dt="2020-10-18T10:14:11.746" v="10622" actId="9405"/>
          <ac:inkMkLst>
            <pc:docMk/>
            <pc:sldMk cId="4190681715" sldId="305"/>
            <ac:inkMk id="109" creationId="{CF670C56-CAF4-44F8-9E82-1C794F743B6C}"/>
          </ac:inkMkLst>
        </pc:inkChg>
        <pc:inkChg chg="add del mod">
          <ac:chgData name="Daniel Schwarz" userId="5bb35bb8-905a-4742-88d9-33d9089732e7" providerId="ADAL" clId="{6522DB22-9B34-43BC-AD9C-03E4ABD0BD6B}" dt="2020-10-18T10:14:11.595" v="10621" actId="9405"/>
          <ac:inkMkLst>
            <pc:docMk/>
            <pc:sldMk cId="4190681715" sldId="305"/>
            <ac:inkMk id="110" creationId="{0EA50FA6-D6D5-4F58-AC34-B61F177B796C}"/>
          </ac:inkMkLst>
        </pc:inkChg>
        <pc:inkChg chg="add del mod">
          <ac:chgData name="Daniel Schwarz" userId="5bb35bb8-905a-4742-88d9-33d9089732e7" providerId="ADAL" clId="{6522DB22-9B34-43BC-AD9C-03E4ABD0BD6B}" dt="2020-10-18T10:14:11.224" v="10620"/>
          <ac:inkMkLst>
            <pc:docMk/>
            <pc:sldMk cId="4190681715" sldId="305"/>
            <ac:inkMk id="111" creationId="{E17E4599-C695-46E8-9070-57276CEF421F}"/>
          </ac:inkMkLst>
        </pc:inkChg>
        <pc:inkChg chg="add del mod">
          <ac:chgData name="Daniel Schwarz" userId="5bb35bb8-905a-4742-88d9-33d9089732e7" providerId="ADAL" clId="{6522DB22-9B34-43BC-AD9C-03E4ABD0BD6B}" dt="2020-10-18T10:14:10.959" v="10618"/>
          <ac:inkMkLst>
            <pc:docMk/>
            <pc:sldMk cId="4190681715" sldId="305"/>
            <ac:inkMk id="113" creationId="{C6F9E68E-2D0C-4017-8590-1CA36657B02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5" creationId="{D6A45718-4424-437D-BDC5-EC57B92A746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6" creationId="{8B615E30-D810-4733-87BB-B7130CD532B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8" creationId="{5FA20A1F-5544-42A7-BB6A-C78568C4BF3C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0" creationId="{5BA04287-39AB-4E3F-B533-5B060268566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1" creationId="{08947D92-A155-4260-A941-9D68BEB821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2" creationId="{FF18D2A2-95B9-4B1C-A543-308BD20E7C2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3" creationId="{850A93D7-C4A1-4CE3-AD75-C625B628B5D0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4" creationId="{387ECCF2-1850-4860-A61E-FD02C90221A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5" creationId="{D1D55ECB-3385-44A0-9052-47B882AC778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6" creationId="{8BBF62F7-A925-4422-893E-02D9D361025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7" creationId="{1843A85C-FC68-4285-ACDE-781391081C6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8" creationId="{768E2CC0-8862-4D57-BFCA-96CECBE219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0" creationId="{C7C0F742-8823-4E76-98AA-5C43F72E2B5A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1" creationId="{A07EAB71-4A09-4989-99AC-495C4F73B48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2" creationId="{19A5F662-94D2-461C-903D-454AC0372E9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3" creationId="{7E45F292-5A38-47D5-9C0B-7030FE86B29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5" creationId="{E9247E98-1811-4C94-9F4B-4076C41E5001}"/>
          </ac:inkMkLst>
        </pc:inkChg>
        <pc:inkChg chg="add del">
          <ac:chgData name="Daniel Schwarz" userId="5bb35bb8-905a-4742-88d9-33d9089732e7" providerId="ADAL" clId="{6522DB22-9B34-43BC-AD9C-03E4ABD0BD6B}" dt="2020-10-18T10:15:09.732" v="10659" actId="9405"/>
          <ac:inkMkLst>
            <pc:docMk/>
            <pc:sldMk cId="4190681715" sldId="305"/>
            <ac:inkMk id="137" creationId="{098FFBB2-98CF-474C-9FC4-68F6AB5A6466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8" creationId="{85C1AF78-4EF7-495E-AD25-EE1751BD1E7D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9" creationId="{77A7D4B9-9A8D-44A6-BE03-4128F779AA83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1" creationId="{3B6E8D9A-6B33-4E08-A5F3-038DF79D47F0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2" creationId="{5863EC19-A147-4181-917B-6A9018FD93A5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4" creationId="{C5D2D663-C446-4534-AC31-986A701A0E02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5" creationId="{02846267-FF5D-49B5-B85B-F791AA83414C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6" creationId="{BD4BDEBA-B77B-4DDD-8045-CAC549FD64FD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7" creationId="{AA6B2AE9-3BB4-43E1-A65C-B2CF49ECFD36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8" creationId="{B50CC7D1-3808-4FA5-9C88-5B2885B47334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9" creationId="{5565646D-8519-436B-8E1A-3E7348299FA9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50" creationId="{22E4F472-0CE7-45B3-8DF2-BC192004A509}"/>
          </ac:inkMkLst>
        </pc:inkChg>
        <pc:inkChg chg="add del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52" creationId="{55EBACF5-70FC-4354-8E2A-A7AF76BFE17C}"/>
          </ac:inkMkLst>
        </pc:inkChg>
        <pc:inkChg chg="add del">
          <ac:chgData name="Daniel Schwarz" userId="5bb35bb8-905a-4742-88d9-33d9089732e7" providerId="ADAL" clId="{6522DB22-9B34-43BC-AD9C-03E4ABD0BD6B}" dt="2020-10-18T10:16:26.225" v="10680" actId="9405"/>
          <ac:inkMkLst>
            <pc:docMk/>
            <pc:sldMk cId="4190681715" sldId="305"/>
            <ac:inkMk id="154" creationId="{228A2CC5-4A97-49F5-BA0C-A17DB1D7F056}"/>
          </ac:inkMkLst>
        </pc:inkChg>
        <pc:inkChg chg="add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5" creationId="{AB6370B2-9512-4CCF-8CA0-BFC0188385D6}"/>
          </ac:inkMkLst>
        </pc:inkChg>
        <pc:inkChg chg="add del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6" creationId="{FDB5BB94-CE10-4575-B0E2-08EF9E1DEDBB}"/>
          </ac:inkMkLst>
        </pc:inkChg>
        <pc:inkChg chg="add">
          <ac:chgData name="Daniel Schwarz" userId="5bb35bb8-905a-4742-88d9-33d9089732e7" providerId="ADAL" clId="{6522DB22-9B34-43BC-AD9C-03E4ABD0BD6B}" dt="2020-10-18T10:16:33.719" v="10686" actId="9405"/>
          <ac:inkMkLst>
            <pc:docMk/>
            <pc:sldMk cId="4190681715" sldId="305"/>
            <ac:inkMk id="158" creationId="{CED0456B-230C-4420-B6E8-922F780AD7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59" creationId="{4D8CA023-EAEA-4CE1-B656-AC850E8225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0" creationId="{E2B968EF-8882-4236-868D-E0879114E6EA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1" creationId="{AA281726-2EC8-4A49-B088-DB29B0E1980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3" creationId="{6E841AF4-679B-4BC9-A3F7-3B2919E3759E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4" creationId="{3CAF0C32-9D17-4DC5-A34F-F8747754AC33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5" creationId="{896A33D5-0C15-4AF3-9153-D9B1FDD29E9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6" creationId="{17B58243-6AC6-40B4-8740-424808DAC68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7" creationId="{95FCB5A5-7713-4BEB-B908-24879247BD34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8" creationId="{9E3BCD4A-F1D3-46D9-BAA5-C11EC5ADF9DB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9" creationId="{03F8078D-B0A7-4F65-A316-C8F9F5FBE0A5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0" creationId="{43319B62-1BC1-4B83-8FC6-DCA55C45AC51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1" creationId="{B80EC775-21C7-4A4F-8085-931A57E7288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2" creationId="{092AB958-F683-4694-AC98-680AB134521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3" creationId="{95B4A1E6-FBF0-42D2-B5DA-A966F5C0656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4" creationId="{9BF23A4F-1361-497E-B2B0-02FC80E73CD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5" creationId="{DC5887FA-0F67-411D-AF40-866A13CEA2E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6" creationId="{A234A197-293B-4CB8-A81D-BDA749D0A15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7" creationId="{0DA9C0A7-6637-4C29-ABC1-F0DB6F7B28F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9" creationId="{D4F58904-E917-44B5-BDB5-99F3321D7E0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0" creationId="{4D2CAA58-38D7-4876-8092-47425588B83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1" creationId="{6BF0F08B-4213-4AD7-82DE-DDF5DAAE8BD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3" creationId="{34B83D32-3EDA-4E59-9FFB-764F4A6078E3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185" creationId="{E401CF7D-3064-4876-AC41-C4B98D995B6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6" creationId="{FB3A8AF4-D1BC-45BE-8280-58753D90F50F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7" creationId="{2E147503-0920-42B2-8122-D3A7E92FB981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8" creationId="{06EDB22D-97B1-475E-9BDA-96E0AAD9002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9" creationId="{4B9D30B2-284C-4957-8A6F-0848CBE553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0" creationId="{4FC95E25-7662-4CC3-963C-7C609C5D46D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1" creationId="{828D2478-96D4-483A-8203-4F1F8E90CB9C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2" creationId="{B15FE043-7C1E-4805-B3B2-4B6D7D0E5EB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3" creationId="{B0AED03D-E5E1-45AC-AAB2-5C963FDF521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4" creationId="{355CF75D-4C33-49F3-A694-17DF23381D56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5" creationId="{58D169A3-78C2-4B99-A8B9-177EBB55004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6" creationId="{289EC716-2C96-4F08-AA2F-DABE78C0C160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7" creationId="{B6291A9D-0A07-42D4-A29E-49AB7A93F4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8" creationId="{783F26C5-47A6-4A1B-8E73-CF3DB02F1D0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1" creationId="{D491E393-26C3-47CB-A643-89D163CE592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2" creationId="{129EC4CB-931C-4DDB-8A40-3BC9B4F0EA28}"/>
          </ac:inkMkLst>
        </pc:inkChg>
        <pc:inkChg chg="add del mod">
          <ac:chgData name="Daniel Schwarz" userId="5bb35bb8-905a-4742-88d9-33d9089732e7" providerId="ADAL" clId="{6522DB22-9B34-43BC-AD9C-03E4ABD0BD6B}" dt="2020-10-18T10:18:53.914" v="10773" actId="9405"/>
          <ac:inkMkLst>
            <pc:docMk/>
            <pc:sldMk cId="4190681715" sldId="305"/>
            <ac:inkMk id="203" creationId="{EB204AE5-17A8-4FE6-9922-117F609F420D}"/>
          </ac:inkMkLst>
        </pc:inkChg>
        <pc:inkChg chg="add del mod">
          <ac:chgData name="Daniel Schwarz" userId="5bb35bb8-905a-4742-88d9-33d9089732e7" providerId="ADAL" clId="{6522DB22-9B34-43BC-AD9C-03E4ABD0BD6B}" dt="2020-10-18T10:18:53.501" v="10772" actId="9405"/>
          <ac:inkMkLst>
            <pc:docMk/>
            <pc:sldMk cId="4190681715" sldId="305"/>
            <ac:inkMk id="204" creationId="{DC431D98-DB56-43FC-BF9E-957CBE322F98}"/>
          </ac:inkMkLst>
        </pc:inkChg>
        <pc:inkChg chg="add del mod">
          <ac:chgData name="Daniel Schwarz" userId="5bb35bb8-905a-4742-88d9-33d9089732e7" providerId="ADAL" clId="{6522DB22-9B34-43BC-AD9C-03E4ABD0BD6B}" dt="2020-10-18T10:18:53.094" v="10771" actId="9405"/>
          <ac:inkMkLst>
            <pc:docMk/>
            <pc:sldMk cId="4190681715" sldId="305"/>
            <ac:inkMk id="205" creationId="{C27B6889-CFE0-4DF2-8960-9D6345041A19}"/>
          </ac:inkMkLst>
        </pc:inkChg>
        <pc:inkChg chg="add del mod">
          <ac:chgData name="Daniel Schwarz" userId="5bb35bb8-905a-4742-88d9-33d9089732e7" providerId="ADAL" clId="{6522DB22-9B34-43BC-AD9C-03E4ABD0BD6B}" dt="2020-10-18T10:18:52.933" v="10770" actId="9405"/>
          <ac:inkMkLst>
            <pc:docMk/>
            <pc:sldMk cId="4190681715" sldId="305"/>
            <ac:inkMk id="206" creationId="{541F7E6D-4B14-426F-9213-D9B1D080A82C}"/>
          </ac:inkMkLst>
        </pc:inkChg>
        <pc:inkChg chg="add del mod">
          <ac:chgData name="Daniel Schwarz" userId="5bb35bb8-905a-4742-88d9-33d9089732e7" providerId="ADAL" clId="{6522DB22-9B34-43BC-AD9C-03E4ABD0BD6B}" dt="2020-10-18T10:18:52.765" v="10769" actId="9405"/>
          <ac:inkMkLst>
            <pc:docMk/>
            <pc:sldMk cId="4190681715" sldId="305"/>
            <ac:inkMk id="207" creationId="{9E2AED6B-30D1-4B00-9602-FE6BD84D16C1}"/>
          </ac:inkMkLst>
        </pc:inkChg>
        <pc:inkChg chg="add del mod">
          <ac:chgData name="Daniel Schwarz" userId="5bb35bb8-905a-4742-88d9-33d9089732e7" providerId="ADAL" clId="{6522DB22-9B34-43BC-AD9C-03E4ABD0BD6B}" dt="2020-10-18T10:18:52.566" v="10768" actId="9405"/>
          <ac:inkMkLst>
            <pc:docMk/>
            <pc:sldMk cId="4190681715" sldId="305"/>
            <ac:inkMk id="208" creationId="{BD222C54-8BBD-4518-A428-DDAABB4378D9}"/>
          </ac:inkMkLst>
        </pc:inkChg>
        <pc:inkChg chg="add del mod">
          <ac:chgData name="Daniel Schwarz" userId="5bb35bb8-905a-4742-88d9-33d9089732e7" providerId="ADAL" clId="{6522DB22-9B34-43BC-AD9C-03E4ABD0BD6B}" dt="2020-10-18T10:18:52.265" v="10767" actId="9405"/>
          <ac:inkMkLst>
            <pc:docMk/>
            <pc:sldMk cId="4190681715" sldId="305"/>
            <ac:inkMk id="209" creationId="{20EA040E-C388-4BE3-B806-478B18E407C1}"/>
          </ac:inkMkLst>
        </pc:inkChg>
        <pc:inkChg chg="add del mod">
          <ac:chgData name="Daniel Schwarz" userId="5bb35bb8-905a-4742-88d9-33d9089732e7" providerId="ADAL" clId="{6522DB22-9B34-43BC-AD9C-03E4ABD0BD6B}" dt="2020-10-18T10:18:52.107" v="10766" actId="9405"/>
          <ac:inkMkLst>
            <pc:docMk/>
            <pc:sldMk cId="4190681715" sldId="305"/>
            <ac:inkMk id="210" creationId="{50B3F887-3117-47A5-B08C-9B6F3F95110B}"/>
          </ac:inkMkLst>
        </pc:inkChg>
        <pc:inkChg chg="add del mod">
          <ac:chgData name="Daniel Schwarz" userId="5bb35bb8-905a-4742-88d9-33d9089732e7" providerId="ADAL" clId="{6522DB22-9B34-43BC-AD9C-03E4ABD0BD6B}" dt="2020-10-18T10:18:52.002" v="10765" actId="9405"/>
          <ac:inkMkLst>
            <pc:docMk/>
            <pc:sldMk cId="4190681715" sldId="305"/>
            <ac:inkMk id="211" creationId="{ED7D9B8D-BCD7-4A5D-8AC6-4B17EE6A0824}"/>
          </ac:inkMkLst>
        </pc:inkChg>
        <pc:inkChg chg="add del mod">
          <ac:chgData name="Daniel Schwarz" userId="5bb35bb8-905a-4742-88d9-33d9089732e7" providerId="ADAL" clId="{6522DB22-9B34-43BC-AD9C-03E4ABD0BD6B}" dt="2020-10-18T10:18:51.860" v="10764" actId="9405"/>
          <ac:inkMkLst>
            <pc:docMk/>
            <pc:sldMk cId="4190681715" sldId="305"/>
            <ac:inkMk id="212" creationId="{DD3EF392-70AF-4CE3-BA42-6D5A417F5F06}"/>
          </ac:inkMkLst>
        </pc:inkChg>
        <pc:inkChg chg="add del mod">
          <ac:chgData name="Daniel Schwarz" userId="5bb35bb8-905a-4742-88d9-33d9089732e7" providerId="ADAL" clId="{6522DB22-9B34-43BC-AD9C-03E4ABD0BD6B}" dt="2020-10-18T10:18:51.704" v="10763" actId="9405"/>
          <ac:inkMkLst>
            <pc:docMk/>
            <pc:sldMk cId="4190681715" sldId="305"/>
            <ac:inkMk id="213" creationId="{952255D6-A14B-463C-B219-A97CD0BE7032}"/>
          </ac:inkMkLst>
        </pc:inkChg>
        <pc:inkChg chg="add del mod">
          <ac:chgData name="Daniel Schwarz" userId="5bb35bb8-905a-4742-88d9-33d9089732e7" providerId="ADAL" clId="{6522DB22-9B34-43BC-AD9C-03E4ABD0BD6B}" dt="2020-10-18T10:18:51.572" v="10762" actId="9405"/>
          <ac:inkMkLst>
            <pc:docMk/>
            <pc:sldMk cId="4190681715" sldId="305"/>
            <ac:inkMk id="214" creationId="{74779549-0839-414A-A188-F01A8AE9BF2B}"/>
          </ac:inkMkLst>
        </pc:inkChg>
        <pc:inkChg chg="add del mod">
          <ac:chgData name="Daniel Schwarz" userId="5bb35bb8-905a-4742-88d9-33d9089732e7" providerId="ADAL" clId="{6522DB22-9B34-43BC-AD9C-03E4ABD0BD6B}" dt="2020-10-18T10:18:51.410" v="10761" actId="9405"/>
          <ac:inkMkLst>
            <pc:docMk/>
            <pc:sldMk cId="4190681715" sldId="305"/>
            <ac:inkMk id="215" creationId="{085A0029-A6B1-4F98-9FE5-D85171E8ABD7}"/>
          </ac:inkMkLst>
        </pc:inkChg>
        <pc:inkChg chg="add del mod">
          <ac:chgData name="Daniel Schwarz" userId="5bb35bb8-905a-4742-88d9-33d9089732e7" providerId="ADAL" clId="{6522DB22-9B34-43BC-AD9C-03E4ABD0BD6B}" dt="2020-10-18T10:18:51.218" v="10760"/>
          <ac:inkMkLst>
            <pc:docMk/>
            <pc:sldMk cId="4190681715" sldId="305"/>
            <ac:inkMk id="216" creationId="{397A5478-F950-4427-8A20-1AE314DC807D}"/>
          </ac:inkMkLst>
        </pc:inkChg>
        <pc:inkChg chg="add del mod">
          <ac:chgData name="Daniel Schwarz" userId="5bb35bb8-905a-4742-88d9-33d9089732e7" providerId="ADAL" clId="{6522DB22-9B34-43BC-AD9C-03E4ABD0BD6B}" dt="2020-10-18T10:18:50.947" v="10758" actId="9405"/>
          <ac:inkMkLst>
            <pc:docMk/>
            <pc:sldMk cId="4190681715" sldId="305"/>
            <ac:inkMk id="218" creationId="{90DCF71B-DC67-4353-A37E-0394CB38BA99}"/>
          </ac:inkMkLst>
        </pc:inkChg>
        <pc:inkChg chg="add del mod">
          <ac:chgData name="Daniel Schwarz" userId="5bb35bb8-905a-4742-88d9-33d9089732e7" providerId="ADAL" clId="{6522DB22-9B34-43BC-AD9C-03E4ABD0BD6B}" dt="2020-10-18T10:18:48.414" v="10757" actId="9405"/>
          <ac:inkMkLst>
            <pc:docMk/>
            <pc:sldMk cId="4190681715" sldId="305"/>
            <ac:inkMk id="219" creationId="{D61ECD08-9410-4FF3-A71A-6E193D2E3780}"/>
          </ac:inkMkLst>
        </pc:inkChg>
        <pc:inkChg chg="add del mod">
          <ac:chgData name="Daniel Schwarz" userId="5bb35bb8-905a-4742-88d9-33d9089732e7" providerId="ADAL" clId="{6522DB22-9B34-43BC-AD9C-03E4ABD0BD6B}" dt="2020-10-18T10:18:47.999" v="10756" actId="9405"/>
          <ac:inkMkLst>
            <pc:docMk/>
            <pc:sldMk cId="4190681715" sldId="305"/>
            <ac:inkMk id="220" creationId="{856D2E4B-662F-4684-8154-EC543399DF52}"/>
          </ac:inkMkLst>
        </pc:inkChg>
        <pc:inkChg chg="add del mod">
          <ac:chgData name="Daniel Schwarz" userId="5bb35bb8-905a-4742-88d9-33d9089732e7" providerId="ADAL" clId="{6522DB22-9B34-43BC-AD9C-03E4ABD0BD6B}" dt="2020-10-18T10:18:47.789" v="10755" actId="9405"/>
          <ac:inkMkLst>
            <pc:docMk/>
            <pc:sldMk cId="4190681715" sldId="305"/>
            <ac:inkMk id="221" creationId="{7E0E3BD0-0064-463D-913A-221D8E929EED}"/>
          </ac:inkMkLst>
        </pc:inkChg>
        <pc:inkChg chg="add del mod">
          <ac:chgData name="Daniel Schwarz" userId="5bb35bb8-905a-4742-88d9-33d9089732e7" providerId="ADAL" clId="{6522DB22-9B34-43BC-AD9C-03E4ABD0BD6B}" dt="2020-10-18T10:18:47.458" v="10754" actId="9405"/>
          <ac:inkMkLst>
            <pc:docMk/>
            <pc:sldMk cId="4190681715" sldId="305"/>
            <ac:inkMk id="222" creationId="{62244C62-994D-4E4D-8EF4-0FFB5DAD7FC0}"/>
          </ac:inkMkLst>
        </pc:inkChg>
        <pc:inkChg chg="add del mod">
          <ac:chgData name="Daniel Schwarz" userId="5bb35bb8-905a-4742-88d9-33d9089732e7" providerId="ADAL" clId="{6522DB22-9B34-43BC-AD9C-03E4ABD0BD6B}" dt="2020-10-18T10:18:47.034" v="10753"/>
          <ac:inkMkLst>
            <pc:docMk/>
            <pc:sldMk cId="4190681715" sldId="305"/>
            <ac:inkMk id="223" creationId="{22D620A2-A3A5-4724-BEEA-755A11B26F93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5" creationId="{0D8378CA-9749-40D4-847F-8FEC14BA368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6" creationId="{888749DA-1E62-40A3-9203-77C17B5F1CAF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7" creationId="{3945C384-41E2-458E-B9A2-1659464758D5}"/>
          </ac:inkMkLst>
        </pc:inkChg>
        <pc:inkChg chg="add del mod">
          <ac:chgData name="Daniel Schwarz" userId="5bb35bb8-905a-4742-88d9-33d9089732e7" providerId="ADAL" clId="{6522DB22-9B34-43BC-AD9C-03E4ABD0BD6B}" dt="2020-10-18T10:19:01.429" v="10780"/>
          <ac:inkMkLst>
            <pc:docMk/>
            <pc:sldMk cId="4190681715" sldId="305"/>
            <ac:inkMk id="228" creationId="{09D2B47A-843A-49A0-9ED0-76B7206D80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0" creationId="{BDFBEDBF-9EF7-4722-823F-1FDAAA96051D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1" creationId="{C5FC5A70-1F7B-4A12-B789-80CA17E8A3B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2" creationId="{E51F0181-2E21-49C8-86F1-9318C1121C55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3" creationId="{BD14B980-01BC-451D-9873-40E6A666885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4" creationId="{CF1F1FE5-FDB5-448C-90AF-1556B942571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6" creationId="{A4CADF44-D8A6-40F3-98FB-94BD22856734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7" creationId="{BBA392E6-9037-4828-B6EC-6A58FBCE6A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9" creationId="{F3D2621A-11A1-4404-A508-26024A85A66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0" creationId="{4CC7E0D5-AAC6-4B8F-B99B-7B651C7A8E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1" creationId="{5F9F4C06-EE5E-4E23-9A73-1836FE538F61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2" creationId="{2CC147F2-828E-4B8C-92A1-9F42BB81C2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3" creationId="{9F8FBED4-F001-4CEF-93E6-37E637CC3F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4" creationId="{930CF89D-A9C4-4CF1-A5DC-2837D36C5A04}"/>
          </ac:inkMkLst>
        </pc:inkChg>
        <pc:inkChg chg="add del mod">
          <ac:chgData name="Daniel Schwarz" userId="5bb35bb8-905a-4742-88d9-33d9089732e7" providerId="ADAL" clId="{6522DB22-9B34-43BC-AD9C-03E4ABD0BD6B}" dt="2020-10-18T10:19:18.692" v="10800"/>
          <ac:inkMkLst>
            <pc:docMk/>
            <pc:sldMk cId="4190681715" sldId="305"/>
            <ac:inkMk id="246" creationId="{3260E469-383C-4662-90C8-F28CAA8BE7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8" creationId="{EA140E98-3B81-4929-AF80-236B27ABF2A0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0" creationId="{172B0216-EF88-47E9-A542-1CC9F761B43B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1" creationId="{BA6FF125-F655-46E3-8825-0411CB80680F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2" creationId="{5489DA5A-D632-49A5-9965-81AD970C43D4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3" creationId="{4BB11F4F-E9DF-4638-9ED2-D4E8E4DA94BE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4" creationId="{24E43B45-BF31-45E0-9B23-47A3D02F0B7E}"/>
          </ac:inkMkLst>
        </pc:inkChg>
        <pc:inkChg chg="add del mod">
          <ac:chgData name="Daniel Schwarz" userId="5bb35bb8-905a-4742-88d9-33d9089732e7" providerId="ADAL" clId="{6522DB22-9B34-43BC-AD9C-03E4ABD0BD6B}" dt="2020-10-18T10:19:33.554" v="10811"/>
          <ac:inkMkLst>
            <pc:docMk/>
            <pc:sldMk cId="4190681715" sldId="305"/>
            <ac:inkMk id="255" creationId="{040769AA-F9BE-4AEA-805F-E85835684531}"/>
          </ac:inkMkLst>
        </pc:inkChg>
        <pc:inkChg chg="add del mod">
          <ac:chgData name="Daniel Schwarz" userId="5bb35bb8-905a-4742-88d9-33d9089732e7" providerId="ADAL" clId="{6522DB22-9B34-43BC-AD9C-03E4ABD0BD6B}" dt="2020-10-18T10:19:38.831" v="10815"/>
          <ac:inkMkLst>
            <pc:docMk/>
            <pc:sldMk cId="4190681715" sldId="305"/>
            <ac:inkMk id="257" creationId="{757A8562-10CD-40FA-B98A-DDB3EEAB610C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9" creationId="{6AFC395A-6D75-4D78-9A0E-6DC3A67FA06A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1" creationId="{4C96919A-5BD0-4F8E-96F1-CDA1AEE5F0A9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2" creationId="{CE960894-08BB-457F-8D52-D503E80969F5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3" creationId="{E07F7F0B-C199-4DF2-99BA-DA4C71396DA2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4" creationId="{CDE4A154-9B26-4BBA-AF65-C18B385F95F8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5" creationId="{C542934A-8967-4551-ADB7-B55433F513D3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6" creationId="{81DAE7D4-4629-4D72-803F-20DC474D7DA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8" creationId="{A6713724-A43D-4AC8-9B4E-C3C2662F955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9" creationId="{EB21332A-9D89-4674-9E19-7051ED180FE2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0" creationId="{1DD7312D-6DE2-4419-AA75-053E647CFFF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2" creationId="{C092077A-E70D-4705-8293-C0EF65E4583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3" creationId="{104780FB-D2DF-437D-8D97-1E6C0CDE186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5" creationId="{1C51E78D-01C5-422D-B0C1-4262FC93DE4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6" creationId="{A74756D5-4D09-4286-856B-CC4CCCCF47A6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7" creationId="{462FC35F-213E-4404-932E-860B74E1FD6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8" creationId="{6F3A3AAF-F315-448B-9802-24240ECE028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9" creationId="{ED40C909-4185-4E94-B14B-F2AC03196F3A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0" creationId="{58061080-6E55-4AFA-BD25-4929DDACB77D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1" creationId="{F0574E17-161D-469A-83AF-8B1EA0087BE1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3" creationId="{BBF08CF6-FF1A-49AF-A0B7-243F01D9487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4" creationId="{53506BE7-1748-477E-A283-72C28974AA3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5" creationId="{D63E43D0-51E5-444B-8393-D91965D0422C}"/>
          </ac:inkMkLst>
        </pc:inkChg>
        <pc:inkChg chg="add del mod">
          <ac:chgData name="Daniel Schwarz" userId="5bb35bb8-905a-4742-88d9-33d9089732e7" providerId="ADAL" clId="{6522DB22-9B34-43BC-AD9C-03E4ABD0BD6B}" dt="2020-10-18T10:20:40.650" v="10879"/>
          <ac:inkMkLst>
            <pc:docMk/>
            <pc:sldMk cId="4190681715" sldId="305"/>
            <ac:inkMk id="286" creationId="{AF18FE79-109E-4B29-95F4-19498FC228C4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8" creationId="{38C81CB2-EF09-43BF-9630-F823EEA76291}"/>
          </ac:inkMkLst>
        </pc:inkChg>
        <pc:inkChg chg="add del mod">
          <ac:chgData name="Daniel Schwarz" userId="5bb35bb8-905a-4742-88d9-33d9089732e7" providerId="ADAL" clId="{6522DB22-9B34-43BC-AD9C-03E4ABD0BD6B}" dt="2020-10-18T10:21:34.892" v="10904" actId="9405"/>
          <ac:inkMkLst>
            <pc:docMk/>
            <pc:sldMk cId="4190681715" sldId="305"/>
            <ac:inkMk id="290" creationId="{35C39E30-C40E-4911-AF73-57D950DE652B}"/>
          </ac:inkMkLst>
        </pc:inkChg>
        <pc:inkChg chg="add del mod">
          <ac:chgData name="Daniel Schwarz" userId="5bb35bb8-905a-4742-88d9-33d9089732e7" providerId="ADAL" clId="{6522DB22-9B34-43BC-AD9C-03E4ABD0BD6B}" dt="2020-10-18T10:21:34.497" v="10903" actId="9405"/>
          <ac:inkMkLst>
            <pc:docMk/>
            <pc:sldMk cId="4190681715" sldId="305"/>
            <ac:inkMk id="291" creationId="{4976C10A-624F-4621-83A8-7C72F7FE64A0}"/>
          </ac:inkMkLst>
        </pc:inkChg>
        <pc:inkChg chg="add del mod">
          <ac:chgData name="Daniel Schwarz" userId="5bb35bb8-905a-4742-88d9-33d9089732e7" providerId="ADAL" clId="{6522DB22-9B34-43BC-AD9C-03E4ABD0BD6B}" dt="2020-10-18T10:21:33.857" v="10902" actId="9405"/>
          <ac:inkMkLst>
            <pc:docMk/>
            <pc:sldMk cId="4190681715" sldId="305"/>
            <ac:inkMk id="292" creationId="{D9A40DB2-73A7-4E9C-88D8-629FF4353F94}"/>
          </ac:inkMkLst>
        </pc:inkChg>
        <pc:inkChg chg="add del mod">
          <ac:chgData name="Daniel Schwarz" userId="5bb35bb8-905a-4742-88d9-33d9089732e7" providerId="ADAL" clId="{6522DB22-9B34-43BC-AD9C-03E4ABD0BD6B}" dt="2020-10-18T10:21:33.719" v="10901" actId="9405"/>
          <ac:inkMkLst>
            <pc:docMk/>
            <pc:sldMk cId="4190681715" sldId="305"/>
            <ac:inkMk id="293" creationId="{4D66BBE7-40C0-44B1-A784-3975485F1518}"/>
          </ac:inkMkLst>
        </pc:inkChg>
        <pc:inkChg chg="add del mod">
          <ac:chgData name="Daniel Schwarz" userId="5bb35bb8-905a-4742-88d9-33d9089732e7" providerId="ADAL" clId="{6522DB22-9B34-43BC-AD9C-03E4ABD0BD6B}" dt="2020-10-18T10:21:33.507" v="10900" actId="9405"/>
          <ac:inkMkLst>
            <pc:docMk/>
            <pc:sldMk cId="4190681715" sldId="305"/>
            <ac:inkMk id="294" creationId="{A45BE249-A1E7-4DC2-A79A-D471C14786BF}"/>
          </ac:inkMkLst>
        </pc:inkChg>
        <pc:inkChg chg="add del mod">
          <ac:chgData name="Daniel Schwarz" userId="5bb35bb8-905a-4742-88d9-33d9089732e7" providerId="ADAL" clId="{6522DB22-9B34-43BC-AD9C-03E4ABD0BD6B}" dt="2020-10-18T10:21:33.288" v="10899" actId="9405"/>
          <ac:inkMkLst>
            <pc:docMk/>
            <pc:sldMk cId="4190681715" sldId="305"/>
            <ac:inkMk id="295" creationId="{342A989C-7FB0-47BA-B47A-712ABF10453C}"/>
          </ac:inkMkLst>
        </pc:inkChg>
        <pc:inkChg chg="add del mod">
          <ac:chgData name="Daniel Schwarz" userId="5bb35bb8-905a-4742-88d9-33d9089732e7" providerId="ADAL" clId="{6522DB22-9B34-43BC-AD9C-03E4ABD0BD6B}" dt="2020-10-18T10:21:33.061" v="10898" actId="9405"/>
          <ac:inkMkLst>
            <pc:docMk/>
            <pc:sldMk cId="4190681715" sldId="305"/>
            <ac:inkMk id="296" creationId="{3E031EAD-AFBE-4CC5-AB30-5582C851FD45}"/>
          </ac:inkMkLst>
        </pc:inkChg>
        <pc:inkChg chg="add del mod">
          <ac:chgData name="Daniel Schwarz" userId="5bb35bb8-905a-4742-88d9-33d9089732e7" providerId="ADAL" clId="{6522DB22-9B34-43BC-AD9C-03E4ABD0BD6B}" dt="2020-10-18T10:21:31.738" v="10897"/>
          <ac:inkMkLst>
            <pc:docMk/>
            <pc:sldMk cId="4190681715" sldId="305"/>
            <ac:inkMk id="297" creationId="{F0805F76-8965-4F76-BEBB-6C6EC63C39E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299" creationId="{0CC70860-EF4C-413C-BD74-FFB5EA3A5EEE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0" creationId="{A9C5B938-A5BD-48C7-BD17-001D459E9B5B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1" creationId="{2B49DB1B-E331-48F4-8DD6-16E902DDABA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2" creationId="{9F1AECE7-2362-4A1B-967A-55443544D7ED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3" creationId="{4450646E-5B9C-4609-845F-A3731DABA57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4" creationId="{C8089B00-AC25-4386-A088-709096B2206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5" creationId="{88BBAD52-25A3-48DF-B419-54762A41F8FC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6" creationId="{1536A6B0-B13D-47E2-8542-38B912691D26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3" creationId="{45D6C042-5ECA-4833-BC13-47191415F6C3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4" creationId="{E6DBC87B-957F-4495-864E-DE429C8A7389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5" creationId="{C3CD2FC3-D58C-4073-B45D-6FAF3A75228C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0:34:27.302" v="11350"/>
        <pc:sldMkLst>
          <pc:docMk/>
          <pc:sldMk cId="3207985538" sldId="306"/>
        </pc:sldMkLst>
        <pc:spChg chg="add mod">
          <ac:chgData name="Daniel Schwarz" userId="5bb35bb8-905a-4742-88d9-33d9089732e7" providerId="ADAL" clId="{6522DB22-9B34-43BC-AD9C-03E4ABD0BD6B}" dt="2020-10-18T10:34:03.410" v="11347" actId="1076"/>
          <ac:spMkLst>
            <pc:docMk/>
            <pc:sldMk cId="3207985538" sldId="306"/>
            <ac:spMk id="200" creationId="{B228BAFD-FAC4-4344-81DC-CD43A6C76211}"/>
          </ac:spMkLst>
        </pc:spChg>
        <pc:spChg chg="add mod">
          <ac:chgData name="Daniel Schwarz" userId="5bb35bb8-905a-4742-88d9-33d9089732e7" providerId="ADAL" clId="{6522DB22-9B34-43BC-AD9C-03E4ABD0BD6B}" dt="2020-10-18T10:30:16.483" v="11305" actId="1076"/>
          <ac:spMkLst>
            <pc:docMk/>
            <pc:sldMk cId="3207985538" sldId="306"/>
            <ac:spMk id="203" creationId="{9D511B1C-359D-4071-B7D0-7B74D8D79FD6}"/>
          </ac:spMkLst>
        </pc:spChg>
        <pc:spChg chg="mod">
          <ac:chgData name="Daniel Schwarz" userId="5bb35bb8-905a-4742-88d9-33d9089732e7" providerId="ADAL" clId="{6522DB22-9B34-43BC-AD9C-03E4ABD0BD6B}" dt="2020-10-18T10:28:12.389" v="11208" actId="1076"/>
          <ac:spMkLst>
            <pc:docMk/>
            <pc:sldMk cId="3207985538" sldId="306"/>
            <ac:spMk id="309" creationId="{AD0A407E-F448-44DF-B453-BFE32D475BBD}"/>
          </ac:spMkLst>
        </pc:spChg>
        <pc:spChg chg="mod">
          <ac:chgData name="Daniel Schwarz" userId="5bb35bb8-905a-4742-88d9-33d9089732e7" providerId="ADAL" clId="{6522DB22-9B34-43BC-AD9C-03E4ABD0BD6B}" dt="2020-10-18T10:26:42.169" v="11193" actId="1076"/>
          <ac:spMkLst>
            <pc:docMk/>
            <pc:sldMk cId="3207985538" sldId="306"/>
            <ac:spMk id="310" creationId="{8B54F97C-EE40-40B0-B3A8-8934181D2E2A}"/>
          </ac:spMkLst>
        </pc:spChg>
        <pc:grpChg chg="del">
          <ac:chgData name="Daniel Schwarz" userId="5bb35bb8-905a-4742-88d9-33d9089732e7" providerId="ADAL" clId="{6522DB22-9B34-43BC-AD9C-03E4ABD0BD6B}" dt="2020-10-18T10:27:33.330" v="11194" actId="478"/>
          <ac:grpSpMkLst>
            <pc:docMk/>
            <pc:sldMk cId="3207985538" sldId="306"/>
            <ac:grpSpMk id="48" creationId="{14384165-C66F-43C9-B6E9-A19F418C1787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51" creationId="{6F9E3F6A-34E3-4932-B04B-993A8E2B6ECC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2" creationId="{C371B7EB-E82F-41B4-A9DA-A14E2194C23E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3" creationId="{EEC6A621-6B14-49D2-B835-C9B01C17172A}"/>
          </ac:grpSpMkLst>
        </pc:grpChg>
        <pc:grpChg chg="del">
          <ac:chgData name="Daniel Schwarz" userId="5bb35bb8-905a-4742-88d9-33d9089732e7" providerId="ADAL" clId="{6522DB22-9B34-43BC-AD9C-03E4ABD0BD6B}" dt="2020-10-18T10:28:40.883" v="11255" actId="478"/>
          <ac:grpSpMkLst>
            <pc:docMk/>
            <pc:sldMk cId="3207985538" sldId="306"/>
            <ac:grpSpMk id="151" creationId="{9E61EAB1-DD10-40F7-9148-8927D7DA6A48}"/>
          </ac:grpSpMkLst>
        </pc:grpChg>
        <pc:grpChg chg="del">
          <ac:chgData name="Daniel Schwarz" userId="5bb35bb8-905a-4742-88d9-33d9089732e7" providerId="ADAL" clId="{6522DB22-9B34-43BC-AD9C-03E4ABD0BD6B}" dt="2020-10-18T10:28:38.231" v="11254" actId="478"/>
          <ac:grpSpMkLst>
            <pc:docMk/>
            <pc:sldMk cId="3207985538" sldId="306"/>
            <ac:grpSpMk id="162" creationId="{07F12AF6-114C-4289-B67F-F71226393E25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289" creationId="{6FF094F0-215E-47AF-AAE7-05AEF028C837}"/>
          </ac:grpSpMkLst>
        </pc:grpChg>
      </pc:sldChg>
      <pc:sldChg chg="modSp add mod modAnim">
        <pc:chgData name="Daniel Schwarz" userId="5bb35bb8-905a-4742-88d9-33d9089732e7" providerId="ADAL" clId="{6522DB22-9B34-43BC-AD9C-03E4ABD0BD6B}" dt="2020-10-18T10:39:03.489" v="11470" actId="20577"/>
        <pc:sldMkLst>
          <pc:docMk/>
          <pc:sldMk cId="627136259" sldId="307"/>
        </pc:sldMkLst>
        <pc:spChg chg="mod">
          <ac:chgData name="Daniel Schwarz" userId="5bb35bb8-905a-4742-88d9-33d9089732e7" providerId="ADAL" clId="{6522DB22-9B34-43BC-AD9C-03E4ABD0BD6B}" dt="2020-10-18T10:39:03.489" v="11470" actId="20577"/>
          <ac:spMkLst>
            <pc:docMk/>
            <pc:sldMk cId="627136259" sldId="307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00:30.275" v="11518" actId="1076"/>
        <pc:sldMkLst>
          <pc:docMk/>
          <pc:sldMk cId="3828723883" sldId="308"/>
        </pc:sldMkLst>
        <pc:spChg chg="del mod ord">
          <ac:chgData name="Daniel Schwarz" userId="5bb35bb8-905a-4742-88d9-33d9089732e7" providerId="ADAL" clId="{6522DB22-9B34-43BC-AD9C-03E4ABD0BD6B}" dt="2020-10-18T10:39:15.916" v="11472" actId="700"/>
          <ac:spMkLst>
            <pc:docMk/>
            <pc:sldMk cId="3828723883" sldId="308"/>
            <ac:spMk id="2" creationId="{316659AA-AD27-41B0-9FE3-DF1AAEB95770}"/>
          </ac:spMkLst>
        </pc:spChg>
        <pc:spChg chg="add mod ord">
          <ac:chgData name="Daniel Schwarz" userId="5bb35bb8-905a-4742-88d9-33d9089732e7" providerId="ADAL" clId="{6522DB22-9B34-43BC-AD9C-03E4ABD0BD6B}" dt="2020-10-18T11:00:30.275" v="11518" actId="1076"/>
          <ac:spMkLst>
            <pc:docMk/>
            <pc:sldMk cId="3828723883" sldId="308"/>
            <ac:spMk id="3" creationId="{100339EA-FCA8-46B6-9106-8414663F9F23}"/>
          </ac:spMkLst>
        </pc:spChg>
        <pc:spChg chg="add del mod ord">
          <ac:chgData name="Daniel Schwarz" userId="5bb35bb8-905a-4742-88d9-33d9089732e7" providerId="ADAL" clId="{6522DB22-9B34-43BC-AD9C-03E4ABD0BD6B}" dt="2020-10-18T10:39:27.873" v="11499" actId="700"/>
          <ac:spMkLst>
            <pc:docMk/>
            <pc:sldMk cId="3828723883" sldId="308"/>
            <ac:spMk id="4" creationId="{989790C8-D8A3-4B34-9B03-4407692CEDEA}"/>
          </ac:spMkLst>
        </pc:spChg>
        <pc:spChg chg="add mod">
          <ac:chgData name="Daniel Schwarz" userId="5bb35bb8-905a-4742-88d9-33d9089732e7" providerId="ADAL" clId="{6522DB22-9B34-43BC-AD9C-03E4ABD0BD6B}" dt="2020-10-18T10:59:23.418" v="11512" actId="1076"/>
          <ac:spMkLst>
            <pc:docMk/>
            <pc:sldMk cId="3828723883" sldId="308"/>
            <ac:spMk id="8" creationId="{C9962E24-A29C-40C9-ADC2-EC3B49598726}"/>
          </ac:spMkLst>
        </pc:spChg>
        <pc:picChg chg="add mod">
          <ac:chgData name="Daniel Schwarz" userId="5bb35bb8-905a-4742-88d9-33d9089732e7" providerId="ADAL" clId="{6522DB22-9B34-43BC-AD9C-03E4ABD0BD6B}" dt="2020-10-18T10:57:57.874" v="11506" actId="1076"/>
          <ac:picMkLst>
            <pc:docMk/>
            <pc:sldMk cId="3828723883" sldId="308"/>
            <ac:picMk id="5" creationId="{358D4AF8-CFBC-451C-9FE5-E0263E71178B}"/>
          </ac:picMkLst>
        </pc:picChg>
        <pc:picChg chg="add mod">
          <ac:chgData name="Daniel Schwarz" userId="5bb35bb8-905a-4742-88d9-33d9089732e7" providerId="ADAL" clId="{6522DB22-9B34-43BC-AD9C-03E4ABD0BD6B}" dt="2020-10-18T10:58:00.835" v="11507" actId="1076"/>
          <ac:picMkLst>
            <pc:docMk/>
            <pc:sldMk cId="3828723883" sldId="308"/>
            <ac:picMk id="6" creationId="{3463F8E0-A59A-4F7F-9C02-7497824A84D2}"/>
          </ac:picMkLst>
        </pc:picChg>
        <pc:picChg chg="add mod">
          <ac:chgData name="Daniel Schwarz" userId="5bb35bb8-905a-4742-88d9-33d9089732e7" providerId="ADAL" clId="{6522DB22-9B34-43BC-AD9C-03E4ABD0BD6B}" dt="2020-10-18T10:59:50.123" v="11517" actId="14100"/>
          <ac:picMkLst>
            <pc:docMk/>
            <pc:sldMk cId="3828723883" sldId="308"/>
            <ac:picMk id="9" creationId="{25F2C1AF-66B8-41F3-A5A4-5320539BDE65}"/>
          </ac:picMkLst>
        </pc:picChg>
      </pc:sldChg>
      <pc:sldChg chg="modSp new del mod">
        <pc:chgData name="Daniel Schwarz" userId="5bb35bb8-905a-4742-88d9-33d9089732e7" providerId="ADAL" clId="{6522DB22-9B34-43BC-AD9C-03E4ABD0BD6B}" dt="2020-10-18T11:18:18.804" v="11856" actId="47"/>
        <pc:sldMkLst>
          <pc:docMk/>
          <pc:sldMk cId="3817144840" sldId="309"/>
        </pc:sldMkLst>
        <pc:spChg chg="mod">
          <ac:chgData name="Daniel Schwarz" userId="5bb35bb8-905a-4742-88d9-33d9089732e7" providerId="ADAL" clId="{6522DB22-9B34-43BC-AD9C-03E4ABD0BD6B}" dt="2020-10-18T11:01:56.771" v="11543" actId="20577"/>
          <ac:spMkLst>
            <pc:docMk/>
            <pc:sldMk cId="3817144840" sldId="309"/>
            <ac:spMk id="2" creationId="{731A956A-667F-4383-BAC2-72DE811DFE81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1:02:48.973" v="11628" actId="20577"/>
        <pc:sldMkLst>
          <pc:docMk/>
          <pc:sldMk cId="198173701" sldId="310"/>
        </pc:sldMkLst>
        <pc:spChg chg="mod">
          <ac:chgData name="Daniel Schwarz" userId="5bb35bb8-905a-4742-88d9-33d9089732e7" providerId="ADAL" clId="{6522DB22-9B34-43BC-AD9C-03E4ABD0BD6B}" dt="2020-10-18T11:02:26.346" v="11587" actId="1076"/>
          <ac:spMkLst>
            <pc:docMk/>
            <pc:sldMk cId="198173701" sldId="310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8T11:02:48.973" v="11628" actId="20577"/>
          <ac:spMkLst>
            <pc:docMk/>
            <pc:sldMk cId="198173701" sldId="310"/>
            <ac:spMk id="3" creationId="{D9265687-F948-43F6-9BE1-080421360F24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13:31.615" v="11800" actId="208"/>
        <pc:sldMkLst>
          <pc:docMk/>
          <pc:sldMk cId="2031995165" sldId="311"/>
        </pc:sldMkLst>
        <pc:spChg chg="del">
          <ac:chgData name="Daniel Schwarz" userId="5bb35bb8-905a-4742-88d9-33d9089732e7" providerId="ADAL" clId="{6522DB22-9B34-43BC-AD9C-03E4ABD0BD6B}" dt="2020-10-18T11:03:03.025" v="11630" actId="700"/>
          <ac:spMkLst>
            <pc:docMk/>
            <pc:sldMk cId="2031995165" sldId="311"/>
            <ac:spMk id="2" creationId="{E382574F-6EAE-4AB0-A2A6-5876CAE42573}"/>
          </ac:spMkLst>
        </pc:spChg>
        <pc:spChg chg="add del mod">
          <ac:chgData name="Daniel Schwarz" userId="5bb35bb8-905a-4742-88d9-33d9089732e7" providerId="ADAL" clId="{6522DB22-9B34-43BC-AD9C-03E4ABD0BD6B}" dt="2020-10-18T11:05:03.915" v="11644" actId="478"/>
          <ac:spMkLst>
            <pc:docMk/>
            <pc:sldMk cId="2031995165" sldId="311"/>
            <ac:spMk id="5" creationId="{67DAB721-B862-4628-9D65-8EAEC1CDF6C2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0" creationId="{B7493768-B493-4012-AB6D-A341DF4A0DF7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2" creationId="{BE982AB9-28C2-4927-9276-6EB678645620}"/>
          </ac:spMkLst>
        </pc:spChg>
        <pc:spChg chg="add mod">
          <ac:chgData name="Daniel Schwarz" userId="5bb35bb8-905a-4742-88d9-33d9089732e7" providerId="ADAL" clId="{6522DB22-9B34-43BC-AD9C-03E4ABD0BD6B}" dt="2020-10-18T11:13:31.615" v="11800" actId="208"/>
          <ac:spMkLst>
            <pc:docMk/>
            <pc:sldMk cId="2031995165" sldId="311"/>
            <ac:spMk id="92" creationId="{813FEC9D-35B9-4ABA-ADC5-EB88C53BCA4F}"/>
          </ac:spMkLst>
        </pc:s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14" creationId="{0927E810-320F-4787-B806-E216ED86D58E}"/>
          </ac:grpSpMkLst>
        </pc:gr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31" creationId="{D999A305-B0A4-465D-8DE2-C0591C6FB6DA}"/>
          </ac:grpSpMkLst>
        </pc:grpChg>
        <pc:grpChg chg="del mod">
          <ac:chgData name="Daniel Schwarz" userId="5bb35bb8-905a-4742-88d9-33d9089732e7" providerId="ADAL" clId="{6522DB22-9B34-43BC-AD9C-03E4ABD0BD6B}" dt="2020-10-18T11:08:17.325" v="11716"/>
          <ac:grpSpMkLst>
            <pc:docMk/>
            <pc:sldMk cId="2031995165" sldId="311"/>
            <ac:grpSpMk id="40" creationId="{D1B3FB5C-D300-408D-B4BD-86B4B9F4A9BF}"/>
          </ac:grpSpMkLst>
        </pc:grpChg>
        <pc:grpChg chg="del mod">
          <ac:chgData name="Daniel Schwarz" userId="5bb35bb8-905a-4742-88d9-33d9089732e7" providerId="ADAL" clId="{6522DB22-9B34-43BC-AD9C-03E4ABD0BD6B}" dt="2020-10-18T11:08:21.450" v="11721"/>
          <ac:grpSpMkLst>
            <pc:docMk/>
            <pc:sldMk cId="2031995165" sldId="311"/>
            <ac:grpSpMk id="43" creationId="{7A00BC9A-4C28-4D5E-90A6-26CE850F92B4}"/>
          </ac:grpSpMkLst>
        </pc:grpChg>
        <pc:grpChg chg="del mod">
          <ac:chgData name="Daniel Schwarz" userId="5bb35bb8-905a-4742-88d9-33d9089732e7" providerId="ADAL" clId="{6522DB22-9B34-43BC-AD9C-03E4ABD0BD6B}" dt="2020-10-18T11:08:26.567" v="11727"/>
          <ac:grpSpMkLst>
            <pc:docMk/>
            <pc:sldMk cId="2031995165" sldId="311"/>
            <ac:grpSpMk id="48" creationId="{4A95046A-1F4B-41E3-A2F5-BC1ECFBEF417}"/>
          </ac:grpSpMkLst>
        </pc:grpChg>
        <pc:grpChg chg="del mod">
          <ac:chgData name="Daniel Schwarz" userId="5bb35bb8-905a-4742-88d9-33d9089732e7" providerId="ADAL" clId="{6522DB22-9B34-43BC-AD9C-03E4ABD0BD6B}" dt="2020-10-18T11:08:31.735" v="11734"/>
          <ac:grpSpMkLst>
            <pc:docMk/>
            <pc:sldMk cId="2031995165" sldId="311"/>
            <ac:grpSpMk id="54" creationId="{E08A644A-F267-4D25-912A-388BF8D27D46}"/>
          </ac:grpSpMkLst>
        </pc:grpChg>
        <pc:grpChg chg="mod">
          <ac:chgData name="Daniel Schwarz" userId="5bb35bb8-905a-4742-88d9-33d9089732e7" providerId="ADAL" clId="{6522DB22-9B34-43BC-AD9C-03E4ABD0BD6B}" dt="2020-10-18T11:10:17.242" v="11779" actId="1076"/>
          <ac:grpSpMkLst>
            <pc:docMk/>
            <pc:sldMk cId="2031995165" sldId="311"/>
            <ac:grpSpMk id="61" creationId="{BB52F191-ADD4-456B-B7B7-526CBD21D396}"/>
          </ac:grpSpMkLst>
        </pc:grpChg>
        <pc:grpChg chg="del mod">
          <ac:chgData name="Daniel Schwarz" userId="5bb35bb8-905a-4742-88d9-33d9089732e7" providerId="ADAL" clId="{6522DB22-9B34-43BC-AD9C-03E4ABD0BD6B}" dt="2020-10-18T11:09:12.824" v="11744"/>
          <ac:grpSpMkLst>
            <pc:docMk/>
            <pc:sldMk cId="2031995165" sldId="311"/>
            <ac:grpSpMk id="68" creationId="{0056B24F-90BB-40F2-BAA3-A3771EE42D50}"/>
          </ac:grpSpMkLst>
        </pc:grpChg>
        <pc:grpChg chg="del mod">
          <ac:chgData name="Daniel Schwarz" userId="5bb35bb8-905a-4742-88d9-33d9089732e7" providerId="ADAL" clId="{6522DB22-9B34-43BC-AD9C-03E4ABD0BD6B}" dt="2020-10-18T11:09:14.844" v="11747"/>
          <ac:grpSpMkLst>
            <pc:docMk/>
            <pc:sldMk cId="2031995165" sldId="311"/>
            <ac:grpSpMk id="70" creationId="{3390E562-03C1-49F1-A2D3-03F72F23BE8F}"/>
          </ac:grpSpMkLst>
        </pc:grpChg>
        <pc:grpChg chg="del mod">
          <ac:chgData name="Daniel Schwarz" userId="5bb35bb8-905a-4742-88d9-33d9089732e7" providerId="ADAL" clId="{6522DB22-9B34-43BC-AD9C-03E4ABD0BD6B}" dt="2020-10-18T11:09:15.888" v="11749"/>
          <ac:grpSpMkLst>
            <pc:docMk/>
            <pc:sldMk cId="2031995165" sldId="311"/>
            <ac:grpSpMk id="73" creationId="{3F9D6A84-AA01-4DC5-BCC5-B8767BA92D44}"/>
          </ac:grpSpMkLst>
        </pc:grpChg>
        <pc:grpChg chg="add del mod">
          <ac:chgData name="Daniel Schwarz" userId="5bb35bb8-905a-4742-88d9-33d9089732e7" providerId="ADAL" clId="{6522DB22-9B34-43BC-AD9C-03E4ABD0BD6B}" dt="2020-10-18T11:09:22.708" v="11756"/>
          <ac:grpSpMkLst>
            <pc:docMk/>
            <pc:sldMk cId="2031995165" sldId="311"/>
            <ac:grpSpMk id="75" creationId="{62A3EEDE-A5EB-4728-8BA2-FE9E3CC6AD31}"/>
          </ac:grpSpMkLst>
        </pc:grpChg>
        <pc:grpChg chg="mod">
          <ac:chgData name="Daniel Schwarz" userId="5bb35bb8-905a-4742-88d9-33d9089732e7" providerId="ADAL" clId="{6522DB22-9B34-43BC-AD9C-03E4ABD0BD6B}" dt="2020-10-18T11:09:19.877" v="11754"/>
          <ac:grpSpMkLst>
            <pc:docMk/>
            <pc:sldMk cId="2031995165" sldId="311"/>
            <ac:grpSpMk id="78" creationId="{901A4553-B865-49A8-ABC7-9715360C6FAA}"/>
          </ac:grpSpMkLst>
        </pc:grpChg>
        <pc:grpChg chg="del 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0" creationId="{E8120E68-78F7-4389-B81D-A4629A45D02A}"/>
          </ac:grpSpMkLst>
        </pc:grpChg>
        <pc:grpChg chg="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7" creationId="{9DB7742E-7070-436B-96B4-FA6D0F04A96F}"/>
          </ac:grpSpMkLst>
        </pc:grpChg>
        <pc:picChg chg="add mod">
          <ac:chgData name="Daniel Schwarz" userId="5bb35bb8-905a-4742-88d9-33d9089732e7" providerId="ADAL" clId="{6522DB22-9B34-43BC-AD9C-03E4ABD0BD6B}" dt="2020-10-18T11:10:25.074" v="11780" actId="1076"/>
          <ac:picMkLst>
            <pc:docMk/>
            <pc:sldMk cId="2031995165" sldId="311"/>
            <ac:picMk id="4" creationId="{4F1BAE2D-E4FE-4A59-A165-9B2B0E0E03D1}"/>
          </ac:picMkLst>
        </pc:pic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5" creationId="{3BDBBF0A-6D19-4A4D-A4A3-53581415C75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6" creationId="{1DD35479-375B-4868-93BD-CF5DAD611215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7" creationId="{142A7163-B76D-4486-AAC2-15EA40AE3521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8" creationId="{50595132-0E3F-406E-A136-A6F11E48851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9" creationId="{92157116-5FAB-4B65-8F35-C0719044E230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0" creationId="{3DC8AA57-3402-4A1B-B2C6-28BC74B407DC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1" creationId="{738CA6AB-4575-4031-9E03-25589D52B9A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2" creationId="{B5D0DDB6-B1E6-4FF0-B5CB-52EBD8D33D2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3" creationId="{1295B41E-D4FB-426A-B2A1-512CCD7241F9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4" creationId="{721F9E77-A025-49AC-8EE2-B55D2BB239D2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5" creationId="{9C7EEF89-3568-4C3D-854A-B7DBCCE62B66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6" creationId="{12A257BA-E9C4-4EF7-89E3-EFD556EAED8A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7" creationId="{B886480C-7058-42C2-8893-C0BC5297F44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8" creationId="{010F4794-A89D-4603-AA7A-0C1BC638528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9" creationId="{2E1E607E-C002-498E-97EA-14E13B2A84D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30" creationId="{F8F95F73-78C1-4003-9A3B-F022BE99B6D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2" creationId="{4B08487D-38B6-4F24-BA0D-828C2D4C9DF6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3" creationId="{D560D268-92DF-412B-A611-C495CD797B5D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4" creationId="{9AF70335-9867-4EDE-AE72-45B573512CA3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5" creationId="{53B9AB55-5807-4B63-8461-B1DD0F980EC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6" creationId="{496531F3-7012-44E2-B3B4-4F213DC6C77F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7" creationId="{DFDFB365-CDE5-4649-ACC9-6CAC021AEEC5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8" creationId="{65F41644-13F3-4A1C-A9A2-5CE7CCBA12E4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1" creationId="{FBFE3C81-D2E8-421A-9608-08073B08385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4" creationId="{2A5F74BC-176A-4EFE-BC4F-355DBC5BC42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5" creationId="{B0DD1E15-50D4-45A5-A0CA-B9E1216CC6CF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6" creationId="{4464890A-8CE4-47DC-8C46-DB2347AF5E72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7" creationId="{4296B720-B4D2-4E04-A941-9F1A03371A5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9" creationId="{8D892B9A-8DFC-4F44-AC28-078A13D0DA47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0" creationId="{882BCDC9-CEB3-4164-A552-B0CA6C2F04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1" creationId="{4F511915-F335-426E-BC92-668E9291571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2" creationId="{CF918984-038A-4259-B5FD-EE53F6019410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5" creationId="{D9912F16-152D-4F6C-85BF-352C6B6561AE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6" creationId="{79278664-B1EA-4C29-8704-5969BF8C714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7" creationId="{3310E6BC-BE13-41AE-9278-98B867FD853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8" creationId="{F17C0A2D-63AE-43E6-9A67-8EC449F779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9" creationId="{E9ABC9A9-1539-4339-A6A5-CC8B950E180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60" creationId="{2A04EB8E-D845-4F90-ACBF-9197EE02C26E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2" creationId="{36D3AAE4-B593-4493-A598-DC8303ED18AB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3" creationId="{97BA0DE6-0247-4253-B443-EDF3125BCA2C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4" creationId="{06DE04E2-D8C0-464B-95DF-DF6454D2707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5" creationId="{ADC102B0-0EC5-4212-AA51-8BDFB448361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6" creationId="{558F9D67-D5F8-4063-BC26-600BAE9396F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7" creationId="{FCD67CBB-AA26-45B1-9AF0-8E5CE0B2D58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9" creationId="{915579AE-34CE-4019-A45C-F5EAB4049A19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1" creationId="{C81AD948-EE27-4FF0-AA4D-098816516B8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2" creationId="{DDF50308-7F84-473F-8AA9-18143C8F93D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4" creationId="{3B69DCEE-8BF2-40FE-98C4-80984F85C69D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6" creationId="{4C705B78-94B3-4CBA-B8A8-262F7B4B0C47}"/>
          </ac:inkMkLst>
        </pc:inkChg>
        <pc:inkChg chg="add del mod">
          <ac:chgData name="Daniel Schwarz" userId="5bb35bb8-905a-4742-88d9-33d9089732e7" providerId="ADAL" clId="{6522DB22-9B34-43BC-AD9C-03E4ABD0BD6B}" dt="2020-10-18T11:09:19.877" v="11754"/>
          <ac:inkMkLst>
            <pc:docMk/>
            <pc:sldMk cId="2031995165" sldId="311"/>
            <ac:inkMk id="77" creationId="{5EF46CE5-2619-4AAE-ACE0-A5BCB0D51A7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9" creationId="{EC5F478E-8D3B-415D-A8ED-9AD3DFCE733B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3" creationId="{C76463F1-7846-4DE8-9367-A0DCBB37CD4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4" creationId="{DD64BD6D-8151-43E0-B775-F9035212AB3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5" creationId="{75F5B0E6-9E76-4472-AA7F-65CA1BB7311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6" creationId="{85848679-AD14-4F63-AEC4-868720F65ADC}"/>
          </ac:inkMkLst>
        </pc:inkChg>
        <pc:cxnChg chg="add mod">
          <ac:chgData name="Daniel Schwarz" userId="5bb35bb8-905a-4742-88d9-33d9089732e7" providerId="ADAL" clId="{6522DB22-9B34-43BC-AD9C-03E4ABD0BD6B}" dt="2020-10-18T11:10:55.092" v="11781" actId="693"/>
          <ac:cxnSpMkLst>
            <pc:docMk/>
            <pc:sldMk cId="2031995165" sldId="311"/>
            <ac:cxnSpMk id="7" creationId="{C939E8AC-C0D2-434A-99B4-65C46FF2CB0A}"/>
          </ac:cxnSpMkLst>
        </pc:cxnChg>
        <pc:cxnChg chg="add mod">
          <ac:chgData name="Daniel Schwarz" userId="5bb35bb8-905a-4742-88d9-33d9089732e7" providerId="ADAL" clId="{6522DB22-9B34-43BC-AD9C-03E4ABD0BD6B}" dt="2020-10-18T11:11:00.287" v="11782" actId="693"/>
          <ac:cxnSpMkLst>
            <pc:docMk/>
            <pc:sldMk cId="2031995165" sldId="311"/>
            <ac:cxnSpMk id="82" creationId="{EC3FA0CF-5A3E-4368-AF41-343DB16BD903}"/>
          </ac:cxnSpMkLst>
        </pc:cxnChg>
        <pc:cxnChg chg="add mod">
          <ac:chgData name="Daniel Schwarz" userId="5bb35bb8-905a-4742-88d9-33d9089732e7" providerId="ADAL" clId="{6522DB22-9B34-43BC-AD9C-03E4ABD0BD6B}" dt="2020-10-18T11:12:41.424" v="11795" actId="208"/>
          <ac:cxnSpMkLst>
            <pc:docMk/>
            <pc:sldMk cId="2031995165" sldId="311"/>
            <ac:cxnSpMk id="89" creationId="{99357446-84B3-4BD5-A281-9054E9299E6D}"/>
          </ac:cxnSpMkLst>
        </pc:cxnChg>
      </pc:sldChg>
      <pc:sldChg chg="addSp delSp modSp add mod modAnim">
        <pc:chgData name="Daniel Schwarz" userId="5bb35bb8-905a-4742-88d9-33d9089732e7" providerId="ADAL" clId="{6522DB22-9B34-43BC-AD9C-03E4ABD0BD6B}" dt="2020-10-18T11:24:24.389" v="12171" actId="1076"/>
        <pc:sldMkLst>
          <pc:docMk/>
          <pc:sldMk cId="907307255" sldId="312"/>
        </pc:sldMkLst>
        <pc:spChg chg="add mod">
          <ac:chgData name="Daniel Schwarz" userId="5bb35bb8-905a-4742-88d9-33d9089732e7" providerId="ADAL" clId="{6522DB22-9B34-43BC-AD9C-03E4ABD0BD6B}" dt="2020-10-18T11:24:24.389" v="12171" actId="1076"/>
          <ac:spMkLst>
            <pc:docMk/>
            <pc:sldMk cId="907307255" sldId="312"/>
            <ac:spMk id="77" creationId="{030AFBD4-08A2-458D-BA96-A9380573787F}"/>
          </ac:spMkLst>
        </pc:spChg>
        <pc:spChg chg="add del">
          <ac:chgData name="Daniel Schwarz" userId="5bb35bb8-905a-4742-88d9-33d9089732e7" providerId="ADAL" clId="{6522DB22-9B34-43BC-AD9C-03E4ABD0BD6B}" dt="2020-10-18T11:14:49.773" v="11816" actId="478"/>
          <ac:spMkLst>
            <pc:docMk/>
            <pc:sldMk cId="907307255" sldId="312"/>
            <ac:spMk id="92" creationId="{813FEC9D-35B9-4ABA-ADC5-EB88C53BCA4F}"/>
          </ac:spMkLst>
        </pc:spChg>
        <pc:inkChg chg="add">
          <ac:chgData name="Daniel Schwarz" userId="5bb35bb8-905a-4742-88d9-33d9089732e7" providerId="ADAL" clId="{6522DB22-9B34-43BC-AD9C-03E4ABD0BD6B}" dt="2020-10-18T11:15:30.044" v="11817" actId="9405"/>
          <ac:inkMkLst>
            <pc:docMk/>
            <pc:sldMk cId="907307255" sldId="312"/>
            <ac:inkMk id="5" creationId="{12B4792D-5F74-4165-AD2F-4D0BD4CB7C49}"/>
          </ac:inkMkLst>
        </pc:inkChg>
        <pc:cxnChg chg="add mod">
          <ac:chgData name="Daniel Schwarz" userId="5bb35bb8-905a-4742-88d9-33d9089732e7" providerId="ADAL" clId="{6522DB22-9B34-43BC-AD9C-03E4ABD0BD6B}" dt="2020-10-18T11:16:40.740" v="11823" actId="208"/>
          <ac:cxnSpMkLst>
            <pc:docMk/>
            <pc:sldMk cId="907307255" sldId="312"/>
            <ac:cxnSpMk id="8" creationId="{CBBF26EC-D89C-4834-BB0F-F111E5FB842B}"/>
          </ac:cxnSpMkLst>
        </pc:cxnChg>
        <pc:cxnChg chg="add del mod">
          <ac:chgData name="Daniel Schwarz" userId="5bb35bb8-905a-4742-88d9-33d9089732e7" providerId="ADAL" clId="{6522DB22-9B34-43BC-AD9C-03E4ABD0BD6B}" dt="2020-10-18T11:16:06.400" v="11820" actId="478"/>
          <ac:cxnSpMkLst>
            <pc:docMk/>
            <pc:sldMk cId="907307255" sldId="312"/>
            <ac:cxnSpMk id="73" creationId="{FF829CFA-4E97-42DF-83EE-7DC3C9C17C2B}"/>
          </ac:cxnSpMkLst>
        </pc:cxnChg>
        <pc:cxnChg chg="add del mod">
          <ac:chgData name="Daniel Schwarz" userId="5bb35bb8-905a-4742-88d9-33d9089732e7" providerId="ADAL" clId="{6522DB22-9B34-43BC-AD9C-03E4ABD0BD6B}" dt="2020-10-18T11:15:53.932" v="11818" actId="693"/>
          <ac:cxnSpMkLst>
            <pc:docMk/>
            <pc:sldMk cId="907307255" sldId="312"/>
            <ac:cxnSpMk id="89" creationId="{99357446-84B3-4BD5-A281-9054E9299E6D}"/>
          </ac:cxnSpMkLst>
        </pc:cxnChg>
      </pc:sldChg>
      <pc:sldChg chg="addSp delSp modSp add mod modNotesTx">
        <pc:chgData name="Daniel Schwarz" userId="5bb35bb8-905a-4742-88d9-33d9089732e7" providerId="ADAL" clId="{6522DB22-9B34-43BC-AD9C-03E4ABD0BD6B}" dt="2020-10-18T20:05:31.634" v="18373" actId="20577"/>
        <pc:sldMkLst>
          <pc:docMk/>
          <pc:sldMk cId="1494571397" sldId="313"/>
        </pc:sldMkLst>
        <pc:spChg chg="mod">
          <ac:chgData name="Daniel Schwarz" userId="5bb35bb8-905a-4742-88d9-33d9089732e7" providerId="ADAL" clId="{6522DB22-9B34-43BC-AD9C-03E4ABD0BD6B}" dt="2020-10-18T11:17:03.548" v="11828" actId="20577"/>
          <ac:spMkLst>
            <pc:docMk/>
            <pc:sldMk cId="1494571397" sldId="313"/>
            <ac:spMk id="10" creationId="{B7493768-B493-4012-AB6D-A341DF4A0DF7}"/>
          </ac:spMkLst>
        </pc:spChg>
        <pc:grpChg chg="mod">
          <ac:chgData name="Daniel Schwarz" userId="5bb35bb8-905a-4742-88d9-33d9089732e7" providerId="ADAL" clId="{6522DB22-9B34-43BC-AD9C-03E4ABD0BD6B}" dt="2020-10-18T11:17:38.259" v="11837"/>
          <ac:grpSpMkLst>
            <pc:docMk/>
            <pc:sldMk cId="1494571397" sldId="313"/>
            <ac:grpSpMk id="11" creationId="{47BD1D5F-767F-47B6-A986-4FA0A0E45F16}"/>
          </ac:grpSpMkLst>
        </pc:grpChg>
        <pc:grpChg chg="mod">
          <ac:chgData name="Daniel Schwarz" userId="5bb35bb8-905a-4742-88d9-33d9089732e7" providerId="ADAL" clId="{6522DB22-9B34-43BC-AD9C-03E4ABD0BD6B}" dt="2020-10-18T11:17:42.746" v="11841"/>
          <ac:grpSpMkLst>
            <pc:docMk/>
            <pc:sldMk cId="1494571397" sldId="313"/>
            <ac:grpSpMk id="48" creationId="{4BD36E36-BA3B-4110-9B3A-30F0D402E80C}"/>
          </ac:grpSpMkLst>
        </pc:grpChg>
        <pc:grpChg chg="del">
          <ac:chgData name="Daniel Schwarz" userId="5bb35bb8-905a-4742-88d9-33d9089732e7" providerId="ADAL" clId="{6522DB22-9B34-43BC-AD9C-03E4ABD0BD6B}" dt="2020-10-18T11:17:12.952" v="11829" actId="165"/>
          <ac:grpSpMkLst>
            <pc:docMk/>
            <pc:sldMk cId="1494571397" sldId="313"/>
            <ac:grpSpMk id="61" creationId="{BB52F191-ADD4-456B-B7B7-526CBD21D396}"/>
          </ac:grpSpMkLst>
        </pc:grpChg>
        <pc:grpChg chg="mod">
          <ac:chgData name="Daniel Schwarz" userId="5bb35bb8-905a-4742-88d9-33d9089732e7" providerId="ADAL" clId="{6522DB22-9B34-43BC-AD9C-03E4ABD0BD6B}" dt="2020-10-18T11:17:45.654" v="11847"/>
          <ac:grpSpMkLst>
            <pc:docMk/>
            <pc:sldMk cId="1494571397" sldId="313"/>
            <ac:grpSpMk id="73" creationId="{017370A4-2F18-4409-A12D-FC647F70777E}"/>
          </ac:grpSpMkLst>
        </pc:grpChg>
        <pc:grpChg chg="del 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81" creationId="{AD029EB2-CD7E-4903-B5B3-DAFB93CF9753}"/>
          </ac:grpSpMkLst>
        </pc:grpChg>
        <pc:grpChg chg="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90" creationId="{59EEBC5E-7DAF-4811-BB06-84031DA5D64A}"/>
          </ac:grpSpMkLst>
        </pc:grp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2" creationId="{1C6E45C6-8B8D-4340-9BC4-46411D554D33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3" creationId="{D2AD7C6E-B7A1-43A6-86B8-DB0F150E74A8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6" creationId="{F0F338B5-3E62-4017-AB51-C5D0F7651416}"/>
          </ac:inkMkLst>
        </pc:inkChg>
        <pc:inkChg chg="add del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9" creationId="{CE8FDEE6-BBD9-4362-90D1-867B8041266B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13" creationId="{0DDFF63C-0728-4C3C-A796-4FD8F5BBD7D5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8" creationId="{65F41644-13F3-4A1C-A9A2-5CE7CCBA12E4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0" creationId="{4ABC77CB-9B9F-446C-B157-0163DC3A2272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1" creationId="{FBFE3C81-D2E8-421A-9608-08073B083859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3" creationId="{43DF4C7D-7FD7-4014-8A17-CC5B6675D4A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4" creationId="{2A5F74BC-176A-4EFE-BC4F-355DBC5BC42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5" creationId="{B0DD1E15-50D4-45A5-A0CA-B9E1216CC6CF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6" creationId="{4464890A-8CE4-47DC-8C46-DB2347AF5E72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7" creationId="{4296B720-B4D2-4E04-A941-9F1A03371A5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9" creationId="{8D892B9A-8DFC-4F44-AC28-078A13D0DA4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0" creationId="{882BCDC9-CEB3-4164-A552-B0CA6C2F04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1" creationId="{4F511915-F335-426E-BC92-668E9291571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2" creationId="{CF918984-038A-4259-B5FD-EE53F6019410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54" creationId="{EE5FD42D-EA2B-4D46-A9C9-D97F9D348FB3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5" creationId="{D9912F16-152D-4F6C-85BF-352C6B6561AE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6" creationId="{79278664-B1EA-4C29-8704-5969BF8C714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7" creationId="{3310E6BC-BE13-41AE-9278-98B867FD853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8" creationId="{F17C0A2D-63AE-43E6-9A67-8EC449F779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9" creationId="{E9ABC9A9-1539-4339-A6A5-CC8B950E180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60" creationId="{2A04EB8E-D845-4F90-ACBF-9197EE02C26E}"/>
          </ac:inkMkLst>
        </pc:inkChg>
        <pc:inkChg chg="add del mod">
          <ac:chgData name="Daniel Schwarz" userId="5bb35bb8-905a-4742-88d9-33d9089732e7" providerId="ADAL" clId="{6522DB22-9B34-43BC-AD9C-03E4ABD0BD6B}" dt="2020-10-18T11:17:46.008" v="11848" actId="9405"/>
          <ac:inkMkLst>
            <pc:docMk/>
            <pc:sldMk cId="1494571397" sldId="313"/>
            <ac:inkMk id="68" creationId="{92BBCA1C-AC12-4287-B21C-74535D6E6035}"/>
          </ac:inkMkLst>
        </pc:inkChg>
        <pc:inkChg chg="add del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70" creationId="{3978B35A-0E93-4A6B-9AA9-65416F05551C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5" creationId="{7B30B58E-3BF0-4AF4-AA53-C2D76CEE7B69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7" creationId="{4AEDD2D4-5099-44F8-82AA-D04124B7B6B3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8" creationId="{5D20E164-DB13-4C11-BB45-A292F0032B94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0" creationId="{C4A740A8-CDE2-4AFE-B3BB-FF5DFE359C7D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8" creationId="{EFF97F7A-3E93-425D-A344-E61B5EA3C581}"/>
          </ac:inkMkLst>
        </pc:inkChg>
      </pc:sldChg>
      <pc:sldChg chg="modSp add mod modNotesTx">
        <pc:chgData name="Daniel Schwarz" userId="5bb35bb8-905a-4742-88d9-33d9089732e7" providerId="ADAL" clId="{6522DB22-9B34-43BC-AD9C-03E4ABD0BD6B}" dt="2020-10-18T11:55:50.478" v="13013" actId="20577"/>
        <pc:sldMkLst>
          <pc:docMk/>
          <pc:sldMk cId="4222635270" sldId="314"/>
        </pc:sldMkLst>
        <pc:spChg chg="mod">
          <ac:chgData name="Daniel Schwarz" userId="5bb35bb8-905a-4742-88d9-33d9089732e7" providerId="ADAL" clId="{6522DB22-9B34-43BC-AD9C-03E4ABD0BD6B}" dt="2020-10-18T11:18:59.543" v="11893" actId="20577"/>
          <ac:spMkLst>
            <pc:docMk/>
            <pc:sldMk cId="4222635270" sldId="31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1:55:50.478" v="13013" actId="20577"/>
          <ac:spMkLst>
            <pc:docMk/>
            <pc:sldMk cId="4222635270" sldId="314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6522DB22-9B34-43BC-AD9C-03E4ABD0BD6B}" dt="2020-10-18T12:52:11.399" v="13135" actId="27636"/>
        <pc:sldMkLst>
          <pc:docMk/>
          <pc:sldMk cId="3352037997" sldId="315"/>
        </pc:sldMkLst>
        <pc:spChg chg="mod">
          <ac:chgData name="Daniel Schwarz" userId="5bb35bb8-905a-4742-88d9-33d9089732e7" providerId="ADAL" clId="{6522DB22-9B34-43BC-AD9C-03E4ABD0BD6B}" dt="2020-10-18T12:45:18.959" v="13035" actId="20577"/>
          <ac:spMkLst>
            <pc:docMk/>
            <pc:sldMk cId="3352037997" sldId="315"/>
            <ac:spMk id="2" creationId="{DAB8393E-7BEA-4C0B-95FF-ED2B04BB2D7B}"/>
          </ac:spMkLst>
        </pc:spChg>
        <pc:spChg chg="mod">
          <ac:chgData name="Daniel Schwarz" userId="5bb35bb8-905a-4742-88d9-33d9089732e7" providerId="ADAL" clId="{6522DB22-9B34-43BC-AD9C-03E4ABD0BD6B}" dt="2020-10-18T12:52:11.399" v="13135" actId="27636"/>
          <ac:spMkLst>
            <pc:docMk/>
            <pc:sldMk cId="3352037997" sldId="315"/>
            <ac:spMk id="3" creationId="{98A71505-77D0-4C13-BEE8-0802E605E1FE}"/>
          </ac:spMkLst>
        </pc:spChg>
      </pc:sldChg>
      <pc:sldChg chg="addSp delSp modSp new mod chgLayout modNotesTx">
        <pc:chgData name="Daniel Schwarz" userId="5bb35bb8-905a-4742-88d9-33d9089732e7" providerId="ADAL" clId="{6522DB22-9B34-43BC-AD9C-03E4ABD0BD6B}" dt="2020-10-18T17:26:36.016" v="14962" actId="20577"/>
        <pc:sldMkLst>
          <pc:docMk/>
          <pc:sldMk cId="318208907" sldId="316"/>
        </pc:sldMkLst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2" creationId="{70390281-689F-4E80-B8A6-FA385BF6F016}"/>
          </ac:spMkLst>
        </pc:spChg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3" creationId="{B1338212-AB79-4BFC-9533-90973FA0FFCD}"/>
          </ac:spMkLst>
        </pc:spChg>
        <pc:spChg chg="add mod ord">
          <ac:chgData name="Daniel Schwarz" userId="5bb35bb8-905a-4742-88d9-33d9089732e7" providerId="ADAL" clId="{6522DB22-9B34-43BC-AD9C-03E4ABD0BD6B}" dt="2020-10-18T16:47:52.593" v="13565" actId="20577"/>
          <ac:spMkLst>
            <pc:docMk/>
            <pc:sldMk cId="318208907" sldId="316"/>
            <ac:spMk id="4" creationId="{109942E4-E5EC-409B-81F6-0AA8029AE2FB}"/>
          </ac:spMkLst>
        </pc:spChg>
        <pc:spChg chg="add mod ord">
          <ac:chgData name="Daniel Schwarz" userId="5bb35bb8-905a-4742-88d9-33d9089732e7" providerId="ADAL" clId="{6522DB22-9B34-43BC-AD9C-03E4ABD0BD6B}" dt="2020-10-18T17:26:36.016" v="14962" actId="20577"/>
          <ac:spMkLst>
            <pc:docMk/>
            <pc:sldMk cId="318208907" sldId="316"/>
            <ac:spMk id="5" creationId="{A898A89D-645B-47DD-8760-039A787F90A7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7:56:19.816" v="15531"/>
        <pc:sldMkLst>
          <pc:docMk/>
          <pc:sldMk cId="664957509" sldId="317"/>
        </pc:sldMkLst>
        <pc:spChg chg="mod">
          <ac:chgData name="Daniel Schwarz" userId="5bb35bb8-905a-4742-88d9-33d9089732e7" providerId="ADAL" clId="{6522DB22-9B34-43BC-AD9C-03E4ABD0BD6B}" dt="2020-10-18T17:56:08.613" v="15529" actId="1076"/>
          <ac:spMkLst>
            <pc:docMk/>
            <pc:sldMk cId="664957509" sldId="317"/>
            <ac:spMk id="2" creationId="{FA327C3F-F562-4E4F-85F5-70B825B07186}"/>
          </ac:spMkLst>
        </pc:spChg>
        <pc:spChg chg="mod">
          <ac:chgData name="Daniel Schwarz" userId="5bb35bb8-905a-4742-88d9-33d9089732e7" providerId="ADAL" clId="{6522DB22-9B34-43BC-AD9C-03E4ABD0BD6B}" dt="2020-10-18T17:56:04.984" v="15528" actId="404"/>
          <ac:spMkLst>
            <pc:docMk/>
            <pc:sldMk cId="664957509" sldId="317"/>
            <ac:spMk id="3" creationId="{D9265687-F948-43F6-9BE1-080421360F24}"/>
          </ac:spMkLst>
        </pc:spChg>
        <pc:spChg chg="add mod">
          <ac:chgData name="Daniel Schwarz" userId="5bb35bb8-905a-4742-88d9-33d9089732e7" providerId="ADAL" clId="{6522DB22-9B34-43BC-AD9C-03E4ABD0BD6B}" dt="2020-10-18T17:56:11.365" v="15530" actId="1076"/>
          <ac:spMkLst>
            <pc:docMk/>
            <pc:sldMk cId="664957509" sldId="317"/>
            <ac:spMk id="4" creationId="{32A3D362-9F3E-40D4-A603-F3E67AF7FB62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7:57:42.641" v="15537"/>
        <pc:sldMkLst>
          <pc:docMk/>
          <pc:sldMk cId="4042374777" sldId="318"/>
        </pc:sldMkLst>
        <pc:spChg chg="del">
          <ac:chgData name="Daniel Schwarz" userId="5bb35bb8-905a-4742-88d9-33d9089732e7" providerId="ADAL" clId="{6522DB22-9B34-43BC-AD9C-03E4ABD0BD6B}" dt="2020-10-18T16:29:32.697" v="13295" actId="700"/>
          <ac:spMkLst>
            <pc:docMk/>
            <pc:sldMk cId="4042374777" sldId="318"/>
            <ac:spMk id="2" creationId="{9AAA5646-AE7C-4D8E-93C8-38140D83E224}"/>
          </ac:spMkLst>
        </pc:spChg>
        <pc:spChg chg="add mod">
          <ac:chgData name="Daniel Schwarz" userId="5bb35bb8-905a-4742-88d9-33d9089732e7" providerId="ADAL" clId="{6522DB22-9B34-43BC-AD9C-03E4ABD0BD6B}" dt="2020-10-18T16:40:16.945" v="13466" actId="20577"/>
          <ac:spMkLst>
            <pc:docMk/>
            <pc:sldMk cId="4042374777" sldId="318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6:33:45.986" v="13306"/>
          <ac:grpSpMkLst>
            <pc:docMk/>
            <pc:sldMk cId="4042374777" sldId="318"/>
            <ac:grpSpMk id="9" creationId="{CD8E22A1-0405-4F59-9B38-6FEB9F4B42A5}"/>
          </ac:grpSpMkLst>
        </pc:grpChg>
        <pc:grpChg chg="del mod">
          <ac:chgData name="Daniel Schwarz" userId="5bb35bb8-905a-4742-88d9-33d9089732e7" providerId="ADAL" clId="{6522DB22-9B34-43BC-AD9C-03E4ABD0BD6B}" dt="2020-10-18T16:33:59.027" v="13313"/>
          <ac:grpSpMkLst>
            <pc:docMk/>
            <pc:sldMk cId="4042374777" sldId="318"/>
            <ac:grpSpMk id="12" creationId="{D3190CB4-925D-4CB1-A876-F560EECC8FFC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6:34:31.475" v="13330"/>
          <ac:grpSpMkLst>
            <pc:docMk/>
            <pc:sldMk cId="4042374777" sldId="318"/>
            <ac:grpSpMk id="30" creationId="{8A0738E9-FA3F-4A09-8A74-C0C7B117F18C}"/>
          </ac:grpSpMkLst>
        </pc:grpChg>
        <pc:grpChg chg="del mod">
          <ac:chgData name="Daniel Schwarz" userId="5bb35bb8-905a-4742-88d9-33d9089732e7" providerId="ADAL" clId="{6522DB22-9B34-43BC-AD9C-03E4ABD0BD6B}" dt="2020-10-18T16:34:48.857" v="13353"/>
          <ac:grpSpMkLst>
            <pc:docMk/>
            <pc:sldMk cId="4042374777" sldId="318"/>
            <ac:grpSpMk id="36" creationId="{85C0EDE3-6575-4E13-941D-F05262685CB2}"/>
          </ac:grpSpMkLst>
        </pc:grpChg>
        <pc:grpChg chg="del mod">
          <ac:chgData name="Daniel Schwarz" userId="5bb35bb8-905a-4742-88d9-33d9089732e7" providerId="ADAL" clId="{6522DB22-9B34-43BC-AD9C-03E4ABD0BD6B}" dt="2020-10-18T16:34:54.937" v="13362"/>
          <ac:grpSpMkLst>
            <pc:docMk/>
            <pc:sldMk cId="4042374777" sldId="318"/>
            <ac:grpSpMk id="40" creationId="{8DD627A9-C35A-40F5-B8C8-AD645883A6CD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6:35:15.815" v="13378"/>
          <ac:grpSpMkLst>
            <pc:docMk/>
            <pc:sldMk cId="4042374777" sldId="318"/>
            <ac:grpSpMk id="63" creationId="{F4E5981C-E585-4167-96FE-0DACD9201986}"/>
          </ac:grpSpMkLst>
        </pc:grpChg>
        <pc:grpChg chg="del mod">
          <ac:chgData name="Daniel Schwarz" userId="5bb35bb8-905a-4742-88d9-33d9089732e7" providerId="ADAL" clId="{6522DB22-9B34-43BC-AD9C-03E4ABD0BD6B}" dt="2020-10-18T16:35:31.206" v="13407"/>
          <ac:grpSpMkLst>
            <pc:docMk/>
            <pc:sldMk cId="4042374777" sldId="318"/>
            <ac:grpSpMk id="67" creationId="{079D8A81-C8B8-4F0C-AE26-0DDCBF21BCF0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1" creationId="{CEC23270-AA29-4371-9272-00323156665B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4" creationId="{E0719370-28B9-4634-BCC5-800724EF05C1}"/>
          </ac:grpSpMkLst>
        </pc:grpChg>
        <pc:grpChg chg="mod">
          <ac:chgData name="Daniel Schwarz" userId="5bb35bb8-905a-4742-88d9-33d9089732e7" providerId="ADAL" clId="{6522DB22-9B34-43BC-AD9C-03E4ABD0BD6B}" dt="2020-10-18T16:36:01.290" v="13414" actId="1076"/>
          <ac:grpSpMkLst>
            <pc:docMk/>
            <pc:sldMk cId="4042374777" sldId="318"/>
            <ac:grpSpMk id="85" creationId="{3DA3442B-6919-4003-9BA8-1CCCB5BEDF49}"/>
          </ac:grpSpMkLst>
        </pc:grpChg>
        <pc:grpChg chg="del mod">
          <ac:chgData name="Daniel Schwarz" userId="5bb35bb8-905a-4742-88d9-33d9089732e7" providerId="ADAL" clId="{6522DB22-9B34-43BC-AD9C-03E4ABD0BD6B}" dt="2020-10-18T16:37:31.441" v="13449"/>
          <ac:grpSpMkLst>
            <pc:docMk/>
            <pc:sldMk cId="4042374777" sldId="318"/>
            <ac:grpSpMk id="89" creationId="{7C004B47-55ED-4810-A418-508DF91B9104}"/>
          </ac:grpSpMkLst>
        </pc:grpChg>
        <pc:grpChg chg="del mod">
          <ac:chgData name="Daniel Schwarz" userId="5bb35bb8-905a-4742-88d9-33d9089732e7" providerId="ADAL" clId="{6522DB22-9B34-43BC-AD9C-03E4ABD0BD6B}" dt="2020-10-18T16:37:37.307" v="13453"/>
          <ac:grpSpMkLst>
            <pc:docMk/>
            <pc:sldMk cId="4042374777" sldId="318"/>
            <ac:grpSpMk id="92" creationId="{C986C162-C7EE-4586-AFA8-5D3775605499}"/>
          </ac:grpSpMkLst>
        </pc:grpChg>
        <pc:grpChg chg="del mod">
          <ac:chgData name="Daniel Schwarz" userId="5bb35bb8-905a-4742-88d9-33d9089732e7" providerId="ADAL" clId="{6522DB22-9B34-43BC-AD9C-03E4ABD0BD6B}" dt="2020-10-18T17:57:16.257" v="15532" actId="165"/>
          <ac:grpSpMkLst>
            <pc:docMk/>
            <pc:sldMk cId="4042374777" sldId="318"/>
            <ac:grpSpMk id="95" creationId="{2A57CF0C-C2F5-4698-A49D-BC3CB0B481CD}"/>
          </ac:grpSpMkLst>
        </pc:grpChg>
        <pc:grpChg chg="add mod">
          <ac:chgData name="Daniel Schwarz" userId="5bb35bb8-905a-4742-88d9-33d9089732e7" providerId="ADAL" clId="{6522DB22-9B34-43BC-AD9C-03E4ABD0BD6B}" dt="2020-10-18T17:57:23.565" v="15533" actId="164"/>
          <ac:grpSpMkLst>
            <pc:docMk/>
            <pc:sldMk cId="4042374777" sldId="318"/>
            <ac:grpSpMk id="96" creationId="{EE1189F9-5EAE-4834-A901-B04E6E157BB3}"/>
          </ac:grpSpMkLst>
        </pc:grpChg>
        <pc:grpChg chg="add mod">
          <ac:chgData name="Daniel Schwarz" userId="5bb35bb8-905a-4742-88d9-33d9089732e7" providerId="ADAL" clId="{6522DB22-9B34-43BC-AD9C-03E4ABD0BD6B}" dt="2020-10-18T17:57:37.451" v="15536" actId="164"/>
          <ac:grpSpMkLst>
            <pc:docMk/>
            <pc:sldMk cId="4042374777" sldId="318"/>
            <ac:grpSpMk id="97" creationId="{89AC20B1-1488-486C-BA22-BC7DCD9A5FAF}"/>
          </ac:grpSpMkLst>
        </pc:grpChg>
        <pc:picChg chg="add mod">
          <ac:chgData name="Daniel Schwarz" userId="5bb35bb8-905a-4742-88d9-33d9089732e7" providerId="ADAL" clId="{6522DB22-9B34-43BC-AD9C-03E4ABD0BD6B}" dt="2020-10-18T16:37:47.993" v="13454" actId="1076"/>
          <ac:picMkLst>
            <pc:docMk/>
            <pc:sldMk cId="4042374777" sldId="318"/>
            <ac:picMk id="3" creationId="{7899AABB-0D91-44BF-9085-DA1BA9248A04}"/>
          </ac:picMkLst>
        </pc:picChg>
        <pc:picChg chg="add mod">
          <ac:chgData name="Daniel Schwarz" userId="5bb35bb8-905a-4742-88d9-33d9089732e7" providerId="ADAL" clId="{6522DB22-9B34-43BC-AD9C-03E4ABD0BD6B}" dt="2020-10-18T16:32:49.761" v="13299" actId="1076"/>
          <ac:picMkLst>
            <pc:docMk/>
            <pc:sldMk cId="4042374777" sldId="318"/>
            <ac:picMk id="5" creationId="{0A24998F-DA95-441D-8761-396CB5023B68}"/>
          </ac:picMkLst>
        </pc:picChg>
        <pc:inkChg chg="add del">
          <ac:chgData name="Daniel Schwarz" userId="5bb35bb8-905a-4742-88d9-33d9089732e7" providerId="ADAL" clId="{6522DB22-9B34-43BC-AD9C-03E4ABD0BD6B}" dt="2020-10-18T16:33:32.242" v="13301" actId="9405"/>
          <ac:inkMkLst>
            <pc:docMk/>
            <pc:sldMk cId="4042374777" sldId="318"/>
            <ac:inkMk id="6" creationId="{C4992B43-3A06-42A5-8235-1ABEADE863FB}"/>
          </ac:inkMkLst>
        </pc:inkChg>
        <pc:inkChg chg="add del mod">
          <ac:chgData name="Daniel Schwarz" userId="5bb35bb8-905a-4742-88d9-33d9089732e7" providerId="ADAL" clId="{6522DB22-9B34-43BC-AD9C-03E4ABD0BD6B}" dt="2020-10-18T16:33:46.265" v="13307" actId="9405"/>
          <ac:inkMkLst>
            <pc:docMk/>
            <pc:sldMk cId="4042374777" sldId="318"/>
            <ac:inkMk id="7" creationId="{87BC7688-BE29-4731-A4E6-873CBE0DAA2B}"/>
          </ac:inkMkLst>
        </pc:inkChg>
        <pc:inkChg chg="add del mod">
          <ac:chgData name="Daniel Schwarz" userId="5bb35bb8-905a-4742-88d9-33d9089732e7" providerId="ADAL" clId="{6522DB22-9B34-43BC-AD9C-03E4ABD0BD6B}" dt="2020-10-18T16:33:45.986" v="13306"/>
          <ac:inkMkLst>
            <pc:docMk/>
            <pc:sldMk cId="4042374777" sldId="318"/>
            <ac:inkMk id="8" creationId="{E4106586-3129-46D3-A1E7-C8B53728D64B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0" creationId="{0D1B89FF-8C8D-45C5-8837-9055BC1883FA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1" creationId="{3085F9CD-51B8-4362-8D00-C832AA2EBA54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3" creationId="{A82FFF48-92CC-47C0-94E5-6C9F963FD960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4" creationId="{E1513140-B5EF-417C-AC9E-74C1A6C90D6E}"/>
          </ac:inkMkLst>
        </pc:inkChg>
        <pc:inkChg chg="add del mod">
          <ac:chgData name="Daniel Schwarz" userId="5bb35bb8-905a-4742-88d9-33d9089732e7" providerId="ADAL" clId="{6522DB22-9B34-43BC-AD9C-03E4ABD0BD6B}" dt="2020-10-18T16:34:35.441" v="13343" actId="9405"/>
          <ac:inkMkLst>
            <pc:docMk/>
            <pc:sldMk cId="4042374777" sldId="318"/>
            <ac:inkMk id="16" creationId="{3D984557-B316-4F80-A68F-5BA5D308CE22}"/>
          </ac:inkMkLst>
        </pc:inkChg>
        <pc:inkChg chg="add del mod">
          <ac:chgData name="Daniel Schwarz" userId="5bb35bb8-905a-4742-88d9-33d9089732e7" providerId="ADAL" clId="{6522DB22-9B34-43BC-AD9C-03E4ABD0BD6B}" dt="2020-10-18T16:34:34.042" v="13342" actId="9405"/>
          <ac:inkMkLst>
            <pc:docMk/>
            <pc:sldMk cId="4042374777" sldId="318"/>
            <ac:inkMk id="17" creationId="{5A538B55-CCD1-4775-9D9F-D96D916BD628}"/>
          </ac:inkMkLst>
        </pc:inkChg>
        <pc:inkChg chg="add del mod">
          <ac:chgData name="Daniel Schwarz" userId="5bb35bb8-905a-4742-88d9-33d9089732e7" providerId="ADAL" clId="{6522DB22-9B34-43BC-AD9C-03E4ABD0BD6B}" dt="2020-10-18T16:34:33.416" v="13341" actId="9405"/>
          <ac:inkMkLst>
            <pc:docMk/>
            <pc:sldMk cId="4042374777" sldId="318"/>
            <ac:inkMk id="18" creationId="{B24AA483-4F57-44B6-A0CF-6629A43693FF}"/>
          </ac:inkMkLst>
        </pc:inkChg>
        <pc:inkChg chg="add del mod">
          <ac:chgData name="Daniel Schwarz" userId="5bb35bb8-905a-4742-88d9-33d9089732e7" providerId="ADAL" clId="{6522DB22-9B34-43BC-AD9C-03E4ABD0BD6B}" dt="2020-10-18T16:34:33.225" v="13340" actId="9405"/>
          <ac:inkMkLst>
            <pc:docMk/>
            <pc:sldMk cId="4042374777" sldId="318"/>
            <ac:inkMk id="19" creationId="{6D590097-E950-4C3B-BB98-5D3552E337D0}"/>
          </ac:inkMkLst>
        </pc:inkChg>
        <pc:inkChg chg="add del mod">
          <ac:chgData name="Daniel Schwarz" userId="5bb35bb8-905a-4742-88d9-33d9089732e7" providerId="ADAL" clId="{6522DB22-9B34-43BC-AD9C-03E4ABD0BD6B}" dt="2020-10-18T16:34:33.076" v="13339" actId="9405"/>
          <ac:inkMkLst>
            <pc:docMk/>
            <pc:sldMk cId="4042374777" sldId="318"/>
            <ac:inkMk id="20" creationId="{68305DDD-5CE8-49BD-A1F0-480F913A1A00}"/>
          </ac:inkMkLst>
        </pc:inkChg>
        <pc:inkChg chg="add del mod">
          <ac:chgData name="Daniel Schwarz" userId="5bb35bb8-905a-4742-88d9-33d9089732e7" providerId="ADAL" clId="{6522DB22-9B34-43BC-AD9C-03E4ABD0BD6B}" dt="2020-10-18T16:34:32.862" v="13338" actId="9405"/>
          <ac:inkMkLst>
            <pc:docMk/>
            <pc:sldMk cId="4042374777" sldId="318"/>
            <ac:inkMk id="21" creationId="{BCEDFF6C-47AB-45CE-BFA6-BFBAE6B126E3}"/>
          </ac:inkMkLst>
        </pc:inkChg>
        <pc:inkChg chg="add del mod">
          <ac:chgData name="Daniel Schwarz" userId="5bb35bb8-905a-4742-88d9-33d9089732e7" providerId="ADAL" clId="{6522DB22-9B34-43BC-AD9C-03E4ABD0BD6B}" dt="2020-10-18T16:34:32.650" v="13337" actId="9405"/>
          <ac:inkMkLst>
            <pc:docMk/>
            <pc:sldMk cId="4042374777" sldId="318"/>
            <ac:inkMk id="22" creationId="{AF2C5B64-6134-4B2A-B229-A3390170F991}"/>
          </ac:inkMkLst>
        </pc:inkChg>
        <pc:inkChg chg="add del mod">
          <ac:chgData name="Daniel Schwarz" userId="5bb35bb8-905a-4742-88d9-33d9089732e7" providerId="ADAL" clId="{6522DB22-9B34-43BC-AD9C-03E4ABD0BD6B}" dt="2020-10-18T16:34:32.508" v="13336" actId="9405"/>
          <ac:inkMkLst>
            <pc:docMk/>
            <pc:sldMk cId="4042374777" sldId="318"/>
            <ac:inkMk id="23" creationId="{0FB004DB-3B91-42BC-AF70-EC5A9FB8DB52}"/>
          </ac:inkMkLst>
        </pc:inkChg>
        <pc:inkChg chg="add del mod">
          <ac:chgData name="Daniel Schwarz" userId="5bb35bb8-905a-4742-88d9-33d9089732e7" providerId="ADAL" clId="{6522DB22-9B34-43BC-AD9C-03E4ABD0BD6B}" dt="2020-10-18T16:34:32.362" v="13335" actId="9405"/>
          <ac:inkMkLst>
            <pc:docMk/>
            <pc:sldMk cId="4042374777" sldId="318"/>
            <ac:inkMk id="24" creationId="{A2662CA7-F611-491C-AB92-FE3ED12E020F}"/>
          </ac:inkMkLst>
        </pc:inkChg>
        <pc:inkChg chg="add del mod">
          <ac:chgData name="Daniel Schwarz" userId="5bb35bb8-905a-4742-88d9-33d9089732e7" providerId="ADAL" clId="{6522DB22-9B34-43BC-AD9C-03E4ABD0BD6B}" dt="2020-10-18T16:34:32.234" v="13334" actId="9405"/>
          <ac:inkMkLst>
            <pc:docMk/>
            <pc:sldMk cId="4042374777" sldId="318"/>
            <ac:inkMk id="25" creationId="{489478C9-A81D-426F-ADBA-766280140057}"/>
          </ac:inkMkLst>
        </pc:inkChg>
        <pc:inkChg chg="add del mod">
          <ac:chgData name="Daniel Schwarz" userId="5bb35bb8-905a-4742-88d9-33d9089732e7" providerId="ADAL" clId="{6522DB22-9B34-43BC-AD9C-03E4ABD0BD6B}" dt="2020-10-18T16:34:32.125" v="13333" actId="9405"/>
          <ac:inkMkLst>
            <pc:docMk/>
            <pc:sldMk cId="4042374777" sldId="318"/>
            <ac:inkMk id="26" creationId="{5D0D4462-65D4-4589-B4AE-E7AD9333D179}"/>
          </ac:inkMkLst>
        </pc:inkChg>
        <pc:inkChg chg="add del mod">
          <ac:chgData name="Daniel Schwarz" userId="5bb35bb8-905a-4742-88d9-33d9089732e7" providerId="ADAL" clId="{6522DB22-9B34-43BC-AD9C-03E4ABD0BD6B}" dt="2020-10-18T16:34:31.906" v="13332" actId="9405"/>
          <ac:inkMkLst>
            <pc:docMk/>
            <pc:sldMk cId="4042374777" sldId="318"/>
            <ac:inkMk id="27" creationId="{9129FD48-EC7E-4D1D-B6C3-3C81B890B0E3}"/>
          </ac:inkMkLst>
        </pc:inkChg>
        <pc:inkChg chg="add del mod">
          <ac:chgData name="Daniel Schwarz" userId="5bb35bb8-905a-4742-88d9-33d9089732e7" providerId="ADAL" clId="{6522DB22-9B34-43BC-AD9C-03E4ABD0BD6B}" dt="2020-10-18T16:34:31.731" v="13331" actId="9405"/>
          <ac:inkMkLst>
            <pc:docMk/>
            <pc:sldMk cId="4042374777" sldId="318"/>
            <ac:inkMk id="28" creationId="{B2AC4C95-F4DD-486E-907D-2CC5E0220F9B}"/>
          </ac:inkMkLst>
        </pc:inkChg>
        <pc:inkChg chg="add del mod">
          <ac:chgData name="Daniel Schwarz" userId="5bb35bb8-905a-4742-88d9-33d9089732e7" providerId="ADAL" clId="{6522DB22-9B34-43BC-AD9C-03E4ABD0BD6B}" dt="2020-10-18T16:34:31.475" v="13330"/>
          <ac:inkMkLst>
            <pc:docMk/>
            <pc:sldMk cId="4042374777" sldId="318"/>
            <ac:inkMk id="29" creationId="{01F33004-2EE9-45DE-B0B5-AF7601848F1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1" creationId="{AD9C54D5-2DF8-4D1E-8238-E76727F45688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2" creationId="{9C8E4168-69D5-4EF9-B15A-BA2AEB1C4A43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3" creationId="{09ECF8A4-8D1D-4BC3-BEF3-9BDAA8FF274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4" creationId="{8F93437B-F85D-4125-9687-30B1E3B75B3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5" creationId="{84E64A6B-6FB7-43DE-80E0-65255AB3A23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7" creationId="{C61834A8-3C09-45B1-8F64-F7BD144E3385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8" creationId="{3888D57B-0D40-4506-BAAB-43F8EFF1791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9" creationId="{88C06193-57BE-4019-A4DF-25421FFD40E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1" creationId="{F475C2A7-DEE6-48C4-8194-9406A151CC47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2" creationId="{797DE076-AC42-4D1D-94B1-3F086177FB4D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3" creationId="{616627CC-73E0-4CB2-8533-84B697FF8B5B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4" creationId="{9849DAD0-18DC-4394-9FBF-2B0D187642F6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5" creationId="{6DFB1F97-AB0F-423E-BD04-196C3D196E0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6" creationId="{6DB4AFCE-254A-49A8-AA5D-CFF78F94A35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7" creationId="{0E77E990-208C-4857-B2CA-ECAF050427F2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8" creationId="{B8DD2A25-0767-4B5D-B361-51B1581E9B93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50" creationId="{9A814CC4-C86D-47A2-9A5A-39C9FA62D3C0}"/>
          </ac:inkMkLst>
        </pc:inkChg>
        <pc:inkChg chg="add del mod">
          <ac:chgData name="Daniel Schwarz" userId="5bb35bb8-905a-4742-88d9-33d9089732e7" providerId="ADAL" clId="{6522DB22-9B34-43BC-AD9C-03E4ABD0BD6B}" dt="2020-10-18T16:35:18.504" v="13389" actId="9405"/>
          <ac:inkMkLst>
            <pc:docMk/>
            <pc:sldMk cId="4042374777" sldId="318"/>
            <ac:inkMk id="51" creationId="{C5D28320-5A73-422F-A2F4-B3142BE79FBE}"/>
          </ac:inkMkLst>
        </pc:inkChg>
        <pc:inkChg chg="add del mod">
          <ac:chgData name="Daniel Schwarz" userId="5bb35bb8-905a-4742-88d9-33d9089732e7" providerId="ADAL" clId="{6522DB22-9B34-43BC-AD9C-03E4ABD0BD6B}" dt="2020-10-18T16:35:18.083" v="13388" actId="9405"/>
          <ac:inkMkLst>
            <pc:docMk/>
            <pc:sldMk cId="4042374777" sldId="318"/>
            <ac:inkMk id="52" creationId="{27FE1D41-12A1-46AE-AA73-35004CE646E8}"/>
          </ac:inkMkLst>
        </pc:inkChg>
        <pc:inkChg chg="add del mod">
          <ac:chgData name="Daniel Schwarz" userId="5bb35bb8-905a-4742-88d9-33d9089732e7" providerId="ADAL" clId="{6522DB22-9B34-43BC-AD9C-03E4ABD0BD6B}" dt="2020-10-18T16:35:17.331" v="13387" actId="9405"/>
          <ac:inkMkLst>
            <pc:docMk/>
            <pc:sldMk cId="4042374777" sldId="318"/>
            <ac:inkMk id="53" creationId="{147A41A1-929D-41E8-BB96-E2E1BB789887}"/>
          </ac:inkMkLst>
        </pc:inkChg>
        <pc:inkChg chg="add del mod">
          <ac:chgData name="Daniel Schwarz" userId="5bb35bb8-905a-4742-88d9-33d9089732e7" providerId="ADAL" clId="{6522DB22-9B34-43BC-AD9C-03E4ABD0BD6B}" dt="2020-10-18T16:35:17.179" v="13386" actId="9405"/>
          <ac:inkMkLst>
            <pc:docMk/>
            <pc:sldMk cId="4042374777" sldId="318"/>
            <ac:inkMk id="54" creationId="{E17FA900-63A8-4D5B-BB95-1CD4F830DF10}"/>
          </ac:inkMkLst>
        </pc:inkChg>
        <pc:inkChg chg="add del mod">
          <ac:chgData name="Daniel Schwarz" userId="5bb35bb8-905a-4742-88d9-33d9089732e7" providerId="ADAL" clId="{6522DB22-9B34-43BC-AD9C-03E4ABD0BD6B}" dt="2020-10-18T16:35:17.074" v="13385" actId="9405"/>
          <ac:inkMkLst>
            <pc:docMk/>
            <pc:sldMk cId="4042374777" sldId="318"/>
            <ac:inkMk id="55" creationId="{6610D0AE-C442-4016-84B0-B2460EA21930}"/>
          </ac:inkMkLst>
        </pc:inkChg>
        <pc:inkChg chg="add del mod">
          <ac:chgData name="Daniel Schwarz" userId="5bb35bb8-905a-4742-88d9-33d9089732e7" providerId="ADAL" clId="{6522DB22-9B34-43BC-AD9C-03E4ABD0BD6B}" dt="2020-10-18T16:35:16.906" v="13384" actId="9405"/>
          <ac:inkMkLst>
            <pc:docMk/>
            <pc:sldMk cId="4042374777" sldId="318"/>
            <ac:inkMk id="56" creationId="{7F31BA29-49D9-46C6-A8E6-88EEEFEF9966}"/>
          </ac:inkMkLst>
        </pc:inkChg>
        <pc:inkChg chg="add del mod">
          <ac:chgData name="Daniel Schwarz" userId="5bb35bb8-905a-4742-88d9-33d9089732e7" providerId="ADAL" clId="{6522DB22-9B34-43BC-AD9C-03E4ABD0BD6B}" dt="2020-10-18T16:35:16.770" v="13383" actId="9405"/>
          <ac:inkMkLst>
            <pc:docMk/>
            <pc:sldMk cId="4042374777" sldId="318"/>
            <ac:inkMk id="57" creationId="{C87AE532-736C-4808-9D61-BE1247BDE28C}"/>
          </ac:inkMkLst>
        </pc:inkChg>
        <pc:inkChg chg="add del mod">
          <ac:chgData name="Daniel Schwarz" userId="5bb35bb8-905a-4742-88d9-33d9089732e7" providerId="ADAL" clId="{6522DB22-9B34-43BC-AD9C-03E4ABD0BD6B}" dt="2020-10-18T16:35:16.560" v="13382" actId="9405"/>
          <ac:inkMkLst>
            <pc:docMk/>
            <pc:sldMk cId="4042374777" sldId="318"/>
            <ac:inkMk id="58" creationId="{B93436C3-5B90-4E16-8690-2A5DBC078F86}"/>
          </ac:inkMkLst>
        </pc:inkChg>
        <pc:inkChg chg="add del mod">
          <ac:chgData name="Daniel Schwarz" userId="5bb35bb8-905a-4742-88d9-33d9089732e7" providerId="ADAL" clId="{6522DB22-9B34-43BC-AD9C-03E4ABD0BD6B}" dt="2020-10-18T16:35:16.395" v="13381" actId="9405"/>
          <ac:inkMkLst>
            <pc:docMk/>
            <pc:sldMk cId="4042374777" sldId="318"/>
            <ac:inkMk id="59" creationId="{F5D06598-026D-4CEC-AD75-A7D51E9DD448}"/>
          </ac:inkMkLst>
        </pc:inkChg>
        <pc:inkChg chg="add del mod">
          <ac:chgData name="Daniel Schwarz" userId="5bb35bb8-905a-4742-88d9-33d9089732e7" providerId="ADAL" clId="{6522DB22-9B34-43BC-AD9C-03E4ABD0BD6B}" dt="2020-10-18T16:35:16.234" v="13380" actId="9405"/>
          <ac:inkMkLst>
            <pc:docMk/>
            <pc:sldMk cId="4042374777" sldId="318"/>
            <ac:inkMk id="60" creationId="{6F0EDE22-AAF3-472A-BF09-FBB12CA3D13A}"/>
          </ac:inkMkLst>
        </pc:inkChg>
        <pc:inkChg chg="add del mod">
          <ac:chgData name="Daniel Schwarz" userId="5bb35bb8-905a-4742-88d9-33d9089732e7" providerId="ADAL" clId="{6522DB22-9B34-43BC-AD9C-03E4ABD0BD6B}" dt="2020-10-18T16:35:16.070" v="13379" actId="9405"/>
          <ac:inkMkLst>
            <pc:docMk/>
            <pc:sldMk cId="4042374777" sldId="318"/>
            <ac:inkMk id="61" creationId="{33D785D0-A090-4E12-A17C-3691C93602F5}"/>
          </ac:inkMkLst>
        </pc:inkChg>
        <pc:inkChg chg="add del mod">
          <ac:chgData name="Daniel Schwarz" userId="5bb35bb8-905a-4742-88d9-33d9089732e7" providerId="ADAL" clId="{6522DB22-9B34-43BC-AD9C-03E4ABD0BD6B}" dt="2020-10-18T16:35:15.815" v="13378"/>
          <ac:inkMkLst>
            <pc:docMk/>
            <pc:sldMk cId="4042374777" sldId="318"/>
            <ac:inkMk id="62" creationId="{090228CE-A14B-444D-9D36-6789EDB7028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4" creationId="{97E3E731-EE21-4884-83C0-138D86823C3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5" creationId="{DA8017E6-D548-4973-9CE8-863A0A436E4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6" creationId="{1DA21BC2-5017-4FDF-9FDD-0C913A7A97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8" creationId="{154B437F-6CBA-4589-BFFD-F66CC2653825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9" creationId="{C4087404-EC01-41E0-ACD0-B8A2131EEB31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0" creationId="{DAC1F920-BE46-432B-8883-787BB6AECC0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1" creationId="{4C93F155-4553-44C0-AF5A-827866B6FE6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2" creationId="{7FFC3A59-476D-4CDC-ABD7-CB452F8EEC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3" creationId="{16585F0A-6717-4BB7-BFF1-397DED40E52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4" creationId="{CE49102D-1F39-4C2F-84FC-659EA8322E7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5" creationId="{B0343A30-1627-4080-AC04-25E8CF02DCD0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6" creationId="{D47108EC-4DAF-48DA-B5AF-58A159DDEC5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7" creationId="{FFF4AF75-8FCC-4478-BD60-EB768E657E7F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8" creationId="{76267DE6-2FD3-48A6-B2F0-B2828F45319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9" creationId="{7AB7531B-4490-4AF3-81B1-4A755C03545B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0" creationId="{64B93DC3-756A-4F21-96BD-6F62B0201AA8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2" creationId="{C1173A82-D87E-49A6-A428-43B376DF6E54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83" creationId="{2BB700F6-7ECB-4F2C-A5BF-B9D3534159DC}"/>
          </ac:inkMkLst>
        </pc:inkChg>
        <pc:inkChg chg="add del">
          <ac:chgData name="Daniel Schwarz" userId="5bb35bb8-905a-4742-88d9-33d9089732e7" providerId="ADAL" clId="{6522DB22-9B34-43BC-AD9C-03E4ABD0BD6B}" dt="2020-10-18T16:36:27.117" v="13416" actId="9405"/>
          <ac:inkMkLst>
            <pc:docMk/>
            <pc:sldMk cId="4042374777" sldId="318"/>
            <ac:inkMk id="86" creationId="{63B1C41A-F8E5-4E97-996B-A63AD5784B4B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87" creationId="{0BEAB219-1E9D-4A70-9339-1033ED06ECC4}"/>
          </ac:inkMkLst>
        </pc:inkChg>
        <pc:inkChg chg="add mod topLvl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88" creationId="{B8518728-CB17-4896-8F55-D95AB4CDAA82}"/>
          </ac:inkMkLst>
        </pc:inkChg>
        <pc:inkChg chg="add mod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91" creationId="{C3F98B3A-436A-4D54-B469-40DDF35B521E}"/>
          </ac:inkMkLst>
        </pc:inkChg>
        <pc:inkChg chg="add del">
          <ac:chgData name="Daniel Schwarz" userId="5bb35bb8-905a-4742-88d9-33d9089732e7" providerId="ADAL" clId="{6522DB22-9B34-43BC-AD9C-03E4ABD0BD6B}" dt="2020-10-18T16:37:34.281" v="13451" actId="9405"/>
          <ac:inkMkLst>
            <pc:docMk/>
            <pc:sldMk cId="4042374777" sldId="318"/>
            <ac:inkMk id="93" creationId="{1CCACCEE-6CD0-4C7C-AA62-8E628E3E65F1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94" creationId="{F8F484B0-95F3-4B6B-930E-E9ACBF616F82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8:00:40.788" v="15569"/>
        <pc:sldMkLst>
          <pc:docMk/>
          <pc:sldMk cId="1605790671" sldId="319"/>
        </pc:sldMkLst>
        <pc:spChg chg="mod">
          <ac:chgData name="Daniel Schwarz" userId="5bb35bb8-905a-4742-88d9-33d9089732e7" providerId="ADAL" clId="{6522DB22-9B34-43BC-AD9C-03E4ABD0BD6B}" dt="2020-10-18T16:39:04.253" v="13458"/>
          <ac:spMkLst>
            <pc:docMk/>
            <pc:sldMk cId="1605790671" sldId="319"/>
            <ac:spMk id="90" creationId="{31243BF4-AA57-4B9C-A366-EF40D7F30965}"/>
          </ac:spMkLst>
        </pc:s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3" creationId="{D1799678-1D9D-4613-9908-2AF4D90A98CE}"/>
          </ac:grpSpMkLst>
        </pc:gr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6" creationId="{5B783303-DB2B-46B4-B048-CB9AE050FC43}"/>
          </ac:grpSpMkLst>
        </pc:grpChg>
        <pc:grpChg chg="del">
          <ac:chgData name="Daniel Schwarz" userId="5bb35bb8-905a-4742-88d9-33d9089732e7" providerId="ADAL" clId="{6522DB22-9B34-43BC-AD9C-03E4ABD0BD6B}" dt="2020-10-18T18:00:13.318" v="15563" actId="478"/>
          <ac:grpSpMkLst>
            <pc:docMk/>
            <pc:sldMk cId="1605790671" sldId="319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39:54.904" v="13463" actId="1076"/>
          <ac:picMkLst>
            <pc:docMk/>
            <pc:sldMk cId="1605790671" sldId="319"/>
            <ac:picMk id="2" creationId="{6BDD3A9C-29B8-48DD-A8EE-B02014FEC3B4}"/>
          </ac:picMkLst>
        </pc:pic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4" creationId="{EA862D29-CE34-4A56-A5BC-E0A03C4C7FE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5" creationId="{CD3D094A-77F9-46BC-AB14-E81F4E55286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7" creationId="{5B7C2AC2-A16E-4C07-B2AD-C6FDF70EBF6D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8" creationId="{011615B9-BF3E-4000-938C-06C9F1B96D13}"/>
          </ac:inkMkLst>
        </pc:inkChg>
        <pc:inkChg chg="del">
          <ac:chgData name="Daniel Schwarz" userId="5bb35bb8-905a-4742-88d9-33d9089732e7" providerId="ADAL" clId="{6522DB22-9B34-43BC-AD9C-03E4ABD0BD6B}" dt="2020-10-18T18:00:15.702" v="15564" actId="478"/>
          <ac:inkMkLst>
            <pc:docMk/>
            <pc:sldMk cId="1605790671" sldId="319"/>
            <ac:inkMk id="91" creationId="{C3F98B3A-436A-4D54-B469-40DDF35B521E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7:58:40.358" v="15545"/>
        <pc:sldMkLst>
          <pc:docMk/>
          <pc:sldMk cId="506725017" sldId="320"/>
        </pc:sldMkLst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4" creationId="{8305F4AF-0BBA-4FF5-B960-3988B04F00C4}"/>
          </ac:grpSpMkLst>
        </pc:grpChg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7" creationId="{BBAC29DF-FC8C-4D0A-8BCC-9A479C568C4B}"/>
          </ac:grpSpMkLst>
        </pc:grpChg>
        <pc:grpChg chg="del">
          <ac:chgData name="Daniel Schwarz" userId="5bb35bb8-905a-4742-88d9-33d9089732e7" providerId="ADAL" clId="{6522DB22-9B34-43BC-AD9C-03E4ABD0BD6B}" dt="2020-10-18T17:58:13.315" v="15541" actId="478"/>
          <ac:grpSpMkLst>
            <pc:docMk/>
            <pc:sldMk cId="506725017" sldId="320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42:18.171" v="13469" actId="1076"/>
          <ac:picMkLst>
            <pc:docMk/>
            <pc:sldMk cId="506725017" sldId="320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6:42:13.626" v="13467" actId="478"/>
          <ac:picMkLst>
            <pc:docMk/>
            <pc:sldMk cId="506725017" sldId="320"/>
            <ac:picMk id="3" creationId="{7899AABB-0D91-44BF-9085-DA1BA9248A04}"/>
          </ac:picMkLst>
        </pc:picChg>
        <pc:picChg chg="add del mod">
          <ac:chgData name="Daniel Schwarz" userId="5bb35bb8-905a-4742-88d9-33d9089732e7" providerId="ADAL" clId="{6522DB22-9B34-43BC-AD9C-03E4ABD0BD6B}" dt="2020-10-18T16:44:16.755" v="13473" actId="478"/>
          <ac:picMkLst>
            <pc:docMk/>
            <pc:sldMk cId="506725017" sldId="320"/>
            <ac:picMk id="4" creationId="{9709DC75-C1A6-4E3F-A776-D4F21943EC8C}"/>
          </ac:picMkLst>
        </pc:pic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5" creationId="{DF2A3066-FA7B-4FB8-92C8-7671B2D56CA9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6" creationId="{23461BCC-15BA-4E06-B770-EAF3FF5F0938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8" creationId="{91CA86CB-FA8A-491A-BCE4-4B87E35269F3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9" creationId="{E364091F-EB9B-49FE-8A33-C142FC530DB1}"/>
          </ac:inkMkLst>
        </pc:inkChg>
        <pc:inkChg chg="add del">
          <ac:chgData name="Daniel Schwarz" userId="5bb35bb8-905a-4742-88d9-33d9089732e7" providerId="ADAL" clId="{6522DB22-9B34-43BC-AD9C-03E4ABD0BD6B}" dt="2020-10-18T17:58:10.717" v="15540" actId="478"/>
          <ac:inkMkLst>
            <pc:docMk/>
            <pc:sldMk cId="506725017" sldId="320"/>
            <ac:inkMk id="88" creationId="{B8518728-CB17-4896-8F55-D95AB4CDAA82}"/>
          </ac:inkMkLst>
        </pc:inkChg>
        <pc:inkChg chg="del">
          <ac:chgData name="Daniel Schwarz" userId="5bb35bb8-905a-4742-88d9-33d9089732e7" providerId="ADAL" clId="{6522DB22-9B34-43BC-AD9C-03E4ABD0BD6B}" dt="2020-10-18T17:58:15.174" v="15542" actId="478"/>
          <ac:inkMkLst>
            <pc:docMk/>
            <pc:sldMk cId="506725017" sldId="320"/>
            <ac:inkMk id="91" creationId="{C3F98B3A-436A-4D54-B469-40DDF35B521E}"/>
          </ac:inkMkLst>
        </pc:inkChg>
      </pc:sldChg>
      <pc:sldChg chg="addSp delSp modSp add mod delAnim modAnim">
        <pc:chgData name="Daniel Schwarz" userId="5bb35bb8-905a-4742-88d9-33d9089732e7" providerId="ADAL" clId="{6522DB22-9B34-43BC-AD9C-03E4ABD0BD6B}" dt="2020-10-18T18:23:49.416" v="15784"/>
        <pc:sldMkLst>
          <pc:docMk/>
          <pc:sldMk cId="289691000" sldId="321"/>
        </pc:sldMkLst>
        <pc:spChg chg="add mod">
          <ac:chgData name="Daniel Schwarz" userId="5bb35bb8-905a-4742-88d9-33d9089732e7" providerId="ADAL" clId="{6522DB22-9B34-43BC-AD9C-03E4ABD0BD6B}" dt="2020-10-18T17:49:53.996" v="15470" actId="1076"/>
          <ac:spMkLst>
            <pc:docMk/>
            <pc:sldMk cId="289691000" sldId="321"/>
            <ac:spMk id="3" creationId="{7EBD9C13-020F-458A-AAA0-C04CE55FBCA4}"/>
          </ac:spMkLst>
        </pc:spChg>
        <pc:spChg chg="add mod">
          <ac:chgData name="Daniel Schwarz" userId="5bb35bb8-905a-4742-88d9-33d9089732e7" providerId="ADAL" clId="{6522DB22-9B34-43BC-AD9C-03E4ABD0BD6B}" dt="2020-10-18T16:46:26.654" v="13511" actId="1036"/>
          <ac:spMkLst>
            <pc:docMk/>
            <pc:sldMk cId="289691000" sldId="321"/>
            <ac:spMk id="55" creationId="{D9E3E30B-A321-4E7F-947D-17701F438A3A}"/>
          </ac:spMkLst>
        </pc:spChg>
        <pc:spChg chg="add mod">
          <ac:chgData name="Daniel Schwarz" userId="5bb35bb8-905a-4742-88d9-33d9089732e7" providerId="ADAL" clId="{6522DB22-9B34-43BC-AD9C-03E4ABD0BD6B}" dt="2020-10-18T16:47:09.250" v="13546" actId="1076"/>
          <ac:spMkLst>
            <pc:docMk/>
            <pc:sldMk cId="289691000" sldId="321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7:49:11.182" v="15469" actId="1076"/>
          <ac:spMkLst>
            <pc:docMk/>
            <pc:sldMk cId="289691000" sldId="321"/>
            <ac:spMk id="67" creationId="{91CBD7F4-0FA0-4282-AC93-97D9362F5AE9}"/>
          </ac:spMkLst>
        </pc:spChg>
        <pc:spChg chg="add mod">
          <ac:chgData name="Daniel Schwarz" userId="5bb35bb8-905a-4742-88d9-33d9089732e7" providerId="ADAL" clId="{6522DB22-9B34-43BC-AD9C-03E4ABD0BD6B}" dt="2020-10-18T18:22:47.525" v="15778" actId="20577"/>
          <ac:spMkLst>
            <pc:docMk/>
            <pc:sldMk cId="289691000" sldId="321"/>
            <ac:spMk id="81" creationId="{A88FF80B-B657-4F84-B72F-D16ADB4731EE}"/>
          </ac:spMkLst>
        </pc:spChg>
        <pc:spChg chg="del">
          <ac:chgData name="Daniel Schwarz" userId="5bb35bb8-905a-4742-88d9-33d9089732e7" providerId="ADAL" clId="{6522DB22-9B34-43BC-AD9C-03E4ABD0BD6B}" dt="2020-10-18T16:44:23.850" v="13475" actId="478"/>
          <ac:spMkLst>
            <pc:docMk/>
            <pc:sldMk cId="289691000" sldId="321"/>
            <ac:spMk id="90" creationId="{31243BF4-AA57-4B9C-A366-EF40D7F30965}"/>
          </ac:spMkLst>
        </pc:spChg>
        <pc:grpChg chg="add del mod">
          <ac:chgData name="Daniel Schwarz" userId="5bb35bb8-905a-4742-88d9-33d9089732e7" providerId="ADAL" clId="{6522DB22-9B34-43BC-AD9C-03E4ABD0BD6B}" dt="2020-10-18T17:49:05.411" v="15468" actId="1076"/>
          <ac:grpSpMkLst>
            <pc:docMk/>
            <pc:sldMk cId="289691000" sldId="321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7:47:58.285" v="15440"/>
          <ac:grpSpMkLst>
            <pc:docMk/>
            <pc:sldMk cId="289691000" sldId="321"/>
            <ac:grpSpMk id="16" creationId="{4F190F4D-48F1-49ED-9D52-7083977B069C}"/>
          </ac:grpSpMkLst>
        </pc:grpChg>
        <pc:grpChg chg="del">
          <ac:chgData name="Daniel Schwarz" userId="5bb35bb8-905a-4742-88d9-33d9089732e7" providerId="ADAL" clId="{6522DB22-9B34-43BC-AD9C-03E4ABD0BD6B}" dt="2020-10-18T16:44:22.309" v="13474" actId="478"/>
          <ac:grpSpMkLst>
            <pc:docMk/>
            <pc:sldMk cId="289691000" sldId="321"/>
            <ac:grpSpMk id="95" creationId="{2A57CF0C-C2F5-4698-A49D-BC3CB0B481CD}"/>
          </ac:grpSpMkLst>
        </pc:grp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6" creationId="{3FDFA309-1455-4B4D-B129-1C77B2276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7" creationId="{1A529CB7-F947-4AA5-86F5-DBF3106B2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9" creationId="{F5451ED0-72B6-47E9-9ECE-35F99B4B19E3}"/>
          </ac:inkMkLst>
        </pc:inkChg>
        <pc:inkChg chg="add del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12" creationId="{DB283ED9-AC63-4746-8295-BCB8AAE45C3D}"/>
          </ac:inkMkLst>
        </pc:inkChg>
        <pc:inkChg chg="add">
          <ac:chgData name="Daniel Schwarz" userId="5bb35bb8-905a-4742-88d9-33d9089732e7" providerId="ADAL" clId="{6522DB22-9B34-43BC-AD9C-03E4ABD0BD6B}" dt="2020-10-18T17:48:00.695" v="15441" actId="9405"/>
          <ac:inkMkLst>
            <pc:docMk/>
            <pc:sldMk cId="289691000" sldId="321"/>
            <ac:inkMk id="17" creationId="{1D7883C2-F4C9-4E10-9723-FF3F395719B6}"/>
          </ac:inkMkLst>
        </pc:inkChg>
        <pc:inkChg chg="del">
          <ac:chgData name="Daniel Schwarz" userId="5bb35bb8-905a-4742-88d9-33d9089732e7" providerId="ADAL" clId="{6522DB22-9B34-43BC-AD9C-03E4ABD0BD6B}" dt="2020-10-18T16:44:24.890" v="13476" actId="478"/>
          <ac:inkMkLst>
            <pc:docMk/>
            <pc:sldMk cId="289691000" sldId="321"/>
            <ac:inkMk id="91" creationId="{C3F98B3A-436A-4D54-B469-40DDF35B521E}"/>
          </ac:inkMkLst>
        </pc:inkChg>
      </pc:sldChg>
      <pc:sldChg chg="addSp delSp modSp new mod modAnim">
        <pc:chgData name="Daniel Schwarz" userId="5bb35bb8-905a-4742-88d9-33d9089732e7" providerId="ADAL" clId="{6522DB22-9B34-43BC-AD9C-03E4ABD0BD6B}" dt="2020-10-18T17:07:58.006" v="14416"/>
        <pc:sldMkLst>
          <pc:docMk/>
          <pc:sldMk cId="370582596" sldId="322"/>
        </pc:sldMkLst>
        <pc:spChg chg="mod">
          <ac:chgData name="Daniel Schwarz" userId="5bb35bb8-905a-4742-88d9-33d9089732e7" providerId="ADAL" clId="{6522DB22-9B34-43BC-AD9C-03E4ABD0BD6B}" dt="2020-10-18T16:59:01.523" v="14229" actId="20577"/>
          <ac:spMkLst>
            <pc:docMk/>
            <pc:sldMk cId="370582596" sldId="322"/>
            <ac:spMk id="2" creationId="{95F499D4-4827-45F0-BA0B-CCA80F623928}"/>
          </ac:spMkLst>
        </pc:spChg>
        <pc:spChg chg="mod">
          <ac:chgData name="Daniel Schwarz" userId="5bb35bb8-905a-4742-88d9-33d9089732e7" providerId="ADAL" clId="{6522DB22-9B34-43BC-AD9C-03E4ABD0BD6B}" dt="2020-10-18T17:03:23.572" v="14344" actId="20577"/>
          <ac:spMkLst>
            <pc:docMk/>
            <pc:sldMk cId="370582596" sldId="322"/>
            <ac:spMk id="3" creationId="{67DBCC2B-CD6F-473B-851C-7211AD13BA73}"/>
          </ac:spMkLst>
        </pc:spChg>
        <pc:grpChg chg="mod">
          <ac:chgData name="Daniel Schwarz" userId="5bb35bb8-905a-4742-88d9-33d9089732e7" providerId="ADAL" clId="{6522DB22-9B34-43BC-AD9C-03E4ABD0BD6B}" dt="2020-10-18T17:04:58.033" v="14356" actId="1076"/>
          <ac:grpSpMkLst>
            <pc:docMk/>
            <pc:sldMk cId="370582596" sldId="322"/>
            <ac:grpSpMk id="10" creationId="{3423936E-45C0-4132-904F-00E54C562801}"/>
          </ac:grpSpMkLst>
        </pc:grpChg>
        <pc:grpChg chg="add mod">
          <ac:chgData name="Daniel Schwarz" userId="5bb35bb8-905a-4742-88d9-33d9089732e7" providerId="ADAL" clId="{6522DB22-9B34-43BC-AD9C-03E4ABD0BD6B}" dt="2020-10-18T17:05:05.797" v="14358" actId="1076"/>
          <ac:grpSpMkLst>
            <pc:docMk/>
            <pc:sldMk cId="370582596" sldId="322"/>
            <ac:grpSpMk id="11" creationId="{80740DFB-949F-4E0A-B6F0-F8C46A5B0786}"/>
          </ac:grpSpMkLst>
        </pc:grpChg>
        <pc:grpChg chg="add mod">
          <ac:chgData name="Daniel Schwarz" userId="5bb35bb8-905a-4742-88d9-33d9089732e7" providerId="ADAL" clId="{6522DB22-9B34-43BC-AD9C-03E4ABD0BD6B}" dt="2020-10-18T17:05:12.396" v="14360" actId="1076"/>
          <ac:grpSpMkLst>
            <pc:docMk/>
            <pc:sldMk cId="370582596" sldId="322"/>
            <ac:grpSpMk id="14" creationId="{6E393927-6F99-4942-A700-FB191E9D6FC7}"/>
          </ac:grpSpMkLst>
        </pc:grpChg>
        <pc:grpChg chg="add mod">
          <ac:chgData name="Daniel Schwarz" userId="5bb35bb8-905a-4742-88d9-33d9089732e7" providerId="ADAL" clId="{6522DB22-9B34-43BC-AD9C-03E4ABD0BD6B}" dt="2020-10-18T17:05:19.844" v="14363" actId="1076"/>
          <ac:grpSpMkLst>
            <pc:docMk/>
            <pc:sldMk cId="370582596" sldId="322"/>
            <ac:grpSpMk id="17" creationId="{B5C8C694-6607-453D-83AA-68A2B80D6A78}"/>
          </ac:grpSpMkLst>
        </pc:grpChg>
        <pc:inkChg chg="add del">
          <ac:chgData name="Daniel Schwarz" userId="5bb35bb8-905a-4742-88d9-33d9089732e7" providerId="ADAL" clId="{6522DB22-9B34-43BC-AD9C-03E4ABD0BD6B}" dt="2020-10-18T17:04:20.570" v="14347" actId="9405"/>
          <ac:inkMkLst>
            <pc:docMk/>
            <pc:sldMk cId="370582596" sldId="322"/>
            <ac:inkMk id="4" creationId="{D12D6B79-BE3D-476B-A1AF-CACB26AE3D4A}"/>
          </ac:inkMkLst>
        </pc:inkChg>
        <pc:inkChg chg="add mod">
          <ac:chgData name="Daniel Schwarz" userId="5bb35bb8-905a-4742-88d9-33d9089732e7" providerId="ADAL" clId="{6522DB22-9B34-43BC-AD9C-03E4ABD0BD6B}" dt="2020-10-18T17:04:31.563" v="14349" actId="1076"/>
          <ac:inkMkLst>
            <pc:docMk/>
            <pc:sldMk cId="370582596" sldId="322"/>
            <ac:inkMk id="5" creationId="{D315855F-4E94-4008-8480-FBA9F0086869}"/>
          </ac:inkMkLst>
        </pc:inkChg>
        <pc:inkChg chg="add mod">
          <ac:chgData name="Daniel Schwarz" userId="5bb35bb8-905a-4742-88d9-33d9089732e7" providerId="ADAL" clId="{6522DB22-9B34-43BC-AD9C-03E4ABD0BD6B}" dt="2020-10-18T17:04:37.851" v="14351" actId="1076"/>
          <ac:inkMkLst>
            <pc:docMk/>
            <pc:sldMk cId="370582596" sldId="322"/>
            <ac:inkMk id="6" creationId="{F4B17874-B738-491A-9C6F-0EEF6353FFA2}"/>
          </ac:inkMkLst>
        </pc:inkChg>
        <pc:inkChg chg="add">
          <ac:chgData name="Daniel Schwarz" userId="5bb35bb8-905a-4742-88d9-33d9089732e7" providerId="ADAL" clId="{6522DB22-9B34-43BC-AD9C-03E4ABD0BD6B}" dt="2020-10-18T17:04:47.212" v="14352" actId="9405"/>
          <ac:inkMkLst>
            <pc:docMk/>
            <pc:sldMk cId="370582596" sldId="322"/>
            <ac:inkMk id="7" creationId="{4C71A6A5-3779-4DF7-A8EE-5A4AB543876F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8" creationId="{E644BDC5-85D5-4601-BE24-9125AD316BF2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9" creationId="{EA3BF598-7046-4D54-974B-E6C35D22B2D8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2" creationId="{E6053C72-8610-4309-8CB0-734A32F45D36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3" creationId="{2F586CAB-B292-4CF6-BEA3-B2F8C89707DC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5" creationId="{28AD199C-8A83-4BCD-AE3E-7018AA5E3151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6" creationId="{4D1B405B-5D53-4951-8A9A-D93B36C4A9E2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8" creationId="{05368F68-A675-4D8F-94EB-182C7B242193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9" creationId="{70A8DDD2-9830-4568-AEED-57A0B96F38B8}"/>
          </ac:inkMkLst>
        </pc:inkChg>
        <pc:inkChg chg="add">
          <ac:chgData name="Daniel Schwarz" userId="5bb35bb8-905a-4742-88d9-33d9089732e7" providerId="ADAL" clId="{6522DB22-9B34-43BC-AD9C-03E4ABD0BD6B}" dt="2020-10-18T17:05:34.973" v="14364" actId="9405"/>
          <ac:inkMkLst>
            <pc:docMk/>
            <pc:sldMk cId="370582596" sldId="322"/>
            <ac:inkMk id="20" creationId="{0A1AF8D1-5B5A-422E-81EF-8273C3ADE171}"/>
          </ac:inkMkLst>
        </pc:inkChg>
        <pc:inkChg chg="add">
          <ac:chgData name="Daniel Schwarz" userId="5bb35bb8-905a-4742-88d9-33d9089732e7" providerId="ADAL" clId="{6522DB22-9B34-43BC-AD9C-03E4ABD0BD6B}" dt="2020-10-18T17:05:42.932" v="14365" actId="9405"/>
          <ac:inkMkLst>
            <pc:docMk/>
            <pc:sldMk cId="370582596" sldId="322"/>
            <ac:inkMk id="21" creationId="{8A6BE43E-608C-4928-ACEF-EF89843D6870}"/>
          </ac:inkMkLst>
        </pc:inkChg>
        <pc:inkChg chg="add">
          <ac:chgData name="Daniel Schwarz" userId="5bb35bb8-905a-4742-88d9-33d9089732e7" providerId="ADAL" clId="{6522DB22-9B34-43BC-AD9C-03E4ABD0BD6B}" dt="2020-10-18T17:05:50.671" v="14366" actId="9405"/>
          <ac:inkMkLst>
            <pc:docMk/>
            <pc:sldMk cId="370582596" sldId="322"/>
            <ac:inkMk id="22" creationId="{210CC60C-99DE-47F7-AF0E-873E399E0B99}"/>
          </ac:inkMkLst>
        </pc:inkChg>
        <pc:inkChg chg="add del">
          <ac:chgData name="Daniel Schwarz" userId="5bb35bb8-905a-4742-88d9-33d9089732e7" providerId="ADAL" clId="{6522DB22-9B34-43BC-AD9C-03E4ABD0BD6B}" dt="2020-10-18T17:05:56.370" v="14368" actId="9405"/>
          <ac:inkMkLst>
            <pc:docMk/>
            <pc:sldMk cId="370582596" sldId="322"/>
            <ac:inkMk id="23" creationId="{D0777873-6875-4F31-8EA4-94AFBB1EC747}"/>
          </ac:inkMkLst>
        </pc:inkChg>
        <pc:inkChg chg="add">
          <ac:chgData name="Daniel Schwarz" userId="5bb35bb8-905a-4742-88d9-33d9089732e7" providerId="ADAL" clId="{6522DB22-9B34-43BC-AD9C-03E4ABD0BD6B}" dt="2020-10-18T17:06:00.166" v="14369" actId="9405"/>
          <ac:inkMkLst>
            <pc:docMk/>
            <pc:sldMk cId="370582596" sldId="322"/>
            <ac:inkMk id="24" creationId="{37BEBE4A-8213-4A94-AFD0-5753509AA3CF}"/>
          </ac:inkMkLst>
        </pc:inkChg>
      </pc:sldChg>
      <pc:sldChg chg="modSp new mod">
        <pc:chgData name="Daniel Schwarz" userId="5bb35bb8-905a-4742-88d9-33d9089732e7" providerId="ADAL" clId="{6522DB22-9B34-43BC-AD9C-03E4ABD0BD6B}" dt="2020-10-18T18:27:29.456" v="16036" actId="27636"/>
        <pc:sldMkLst>
          <pc:docMk/>
          <pc:sldMk cId="3930679725" sldId="323"/>
        </pc:sldMkLst>
        <pc:spChg chg="mod">
          <ac:chgData name="Daniel Schwarz" userId="5bb35bb8-905a-4742-88d9-33d9089732e7" providerId="ADAL" clId="{6522DB22-9B34-43BC-AD9C-03E4ABD0BD6B}" dt="2020-10-18T17:09:36.124" v="14564" actId="1037"/>
          <ac:spMkLst>
            <pc:docMk/>
            <pc:sldMk cId="3930679725" sldId="323"/>
            <ac:spMk id="2" creationId="{149E2637-A773-4CD2-BA34-BAD7D0957027}"/>
          </ac:spMkLst>
        </pc:spChg>
        <pc:spChg chg="mod">
          <ac:chgData name="Daniel Schwarz" userId="5bb35bb8-905a-4742-88d9-33d9089732e7" providerId="ADAL" clId="{6522DB22-9B34-43BC-AD9C-03E4ABD0BD6B}" dt="2020-10-18T18:27:29.456" v="16036" actId="27636"/>
          <ac:spMkLst>
            <pc:docMk/>
            <pc:sldMk cId="3930679725" sldId="323"/>
            <ac:spMk id="3" creationId="{F4C2FD48-5D9B-48DC-AF2C-559B02A9E2F0}"/>
          </ac:spMkLst>
        </pc:spChg>
      </pc:sldChg>
      <pc:sldChg chg="modSp new del mod">
        <pc:chgData name="Daniel Schwarz" userId="5bb35bb8-905a-4742-88d9-33d9089732e7" providerId="ADAL" clId="{6522DB22-9B34-43BC-AD9C-03E4ABD0BD6B}" dt="2020-10-18T17:24:30.177" v="14931" actId="47"/>
        <pc:sldMkLst>
          <pc:docMk/>
          <pc:sldMk cId="200216065" sldId="324"/>
        </pc:sldMkLst>
        <pc:spChg chg="mod">
          <ac:chgData name="Daniel Schwarz" userId="5bb35bb8-905a-4742-88d9-33d9089732e7" providerId="ADAL" clId="{6522DB22-9B34-43BC-AD9C-03E4ABD0BD6B}" dt="2020-10-18T17:10:13.394" v="14615" actId="20577"/>
          <ac:spMkLst>
            <pc:docMk/>
            <pc:sldMk cId="200216065" sldId="324"/>
            <ac:spMk id="2" creationId="{4419D066-D513-46AC-9471-70DA5AC60D93}"/>
          </ac:spMkLst>
        </pc:spChg>
      </pc:sldChg>
      <pc:sldChg chg="new del">
        <pc:chgData name="Daniel Schwarz" userId="5bb35bb8-905a-4742-88d9-33d9089732e7" providerId="ADAL" clId="{6522DB22-9B34-43BC-AD9C-03E4ABD0BD6B}" dt="2020-10-18T17:26:16.482" v="14942" actId="47"/>
        <pc:sldMkLst>
          <pc:docMk/>
          <pc:sldMk cId="2121631108" sldId="324"/>
        </pc:sldMkLst>
      </pc:sldChg>
      <pc:sldChg chg="new del">
        <pc:chgData name="Daniel Schwarz" userId="5bb35bb8-905a-4742-88d9-33d9089732e7" providerId="ADAL" clId="{6522DB22-9B34-43BC-AD9C-03E4ABD0BD6B}" dt="2020-10-18T17:24:20.847" v="14930" actId="47"/>
        <pc:sldMkLst>
          <pc:docMk/>
          <pc:sldMk cId="3347365745" sldId="325"/>
        </pc:sldMkLst>
      </pc:sldChg>
      <pc:sldChg chg="modSp add mod ord">
        <pc:chgData name="Daniel Schwarz" userId="5bb35bb8-905a-4742-88d9-33d9089732e7" providerId="ADAL" clId="{6522DB22-9B34-43BC-AD9C-03E4ABD0BD6B}" dt="2020-10-18T17:44:24.518" v="15431" actId="20577"/>
        <pc:sldMkLst>
          <pc:docMk/>
          <pc:sldMk cId="4216732440" sldId="325"/>
        </pc:sldMkLst>
        <pc:spChg chg="mod">
          <ac:chgData name="Daniel Schwarz" userId="5bb35bb8-905a-4742-88d9-33d9089732e7" providerId="ADAL" clId="{6522DB22-9B34-43BC-AD9C-03E4ABD0BD6B}" dt="2020-10-18T17:26:27.260" v="14957" actId="20577"/>
          <ac:spMkLst>
            <pc:docMk/>
            <pc:sldMk cId="4216732440" sldId="325"/>
            <ac:spMk id="4" creationId="{109942E4-E5EC-409B-81F6-0AA8029AE2FB}"/>
          </ac:spMkLst>
        </pc:spChg>
        <pc:spChg chg="mod">
          <ac:chgData name="Daniel Schwarz" userId="5bb35bb8-905a-4742-88d9-33d9089732e7" providerId="ADAL" clId="{6522DB22-9B34-43BC-AD9C-03E4ABD0BD6B}" dt="2020-10-18T17:44:24.518" v="15431" actId="20577"/>
          <ac:spMkLst>
            <pc:docMk/>
            <pc:sldMk cId="4216732440" sldId="325"/>
            <ac:spMk id="5" creationId="{A898A89D-645B-47DD-8760-039A787F90A7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8:02:07.845" v="15577"/>
        <pc:sldMkLst>
          <pc:docMk/>
          <pc:sldMk cId="543165389" sldId="326"/>
        </pc:sldMkLst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2" creationId="{9C7A5921-576A-4068-8D32-7EBF2C9EF0A8}"/>
          </ac:spMkLst>
        </pc:spChg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3" creationId="{3897C51C-A12D-4524-9B0D-A370F8A8355E}"/>
          </ac:spMkLst>
        </pc:spChg>
        <pc:spChg chg="add mod">
          <ac:chgData name="Daniel Schwarz" userId="5bb35bb8-905a-4742-88d9-33d9089732e7" providerId="ADAL" clId="{6522DB22-9B34-43BC-AD9C-03E4ABD0BD6B}" dt="2020-10-18T18:02:02.878" v="15576" actId="14100"/>
          <ac:spMkLst>
            <pc:docMk/>
            <pc:sldMk cId="543165389" sldId="326"/>
            <ac:spMk id="5" creationId="{48E0DE99-1CF9-4DFA-9809-15798FC769EC}"/>
          </ac:spMkLst>
        </pc:spChg>
        <pc:picChg chg="add mod">
          <ac:chgData name="Daniel Schwarz" userId="5bb35bb8-905a-4742-88d9-33d9089732e7" providerId="ADAL" clId="{6522DB22-9B34-43BC-AD9C-03E4ABD0BD6B}" dt="2020-10-18T18:01:41.141" v="15573" actId="1076"/>
          <ac:picMkLst>
            <pc:docMk/>
            <pc:sldMk cId="543165389" sldId="326"/>
            <ac:picMk id="4" creationId="{7CAFD673-7869-4ABB-B5D4-E0F6726752BB}"/>
          </ac:picMkLst>
        </pc:picChg>
      </pc:sldChg>
      <pc:sldChg chg="new del">
        <pc:chgData name="Daniel Schwarz" userId="5bb35bb8-905a-4742-88d9-33d9089732e7" providerId="ADAL" clId="{6522DB22-9B34-43BC-AD9C-03E4ABD0BD6B}" dt="2020-10-18T18:12:10.701" v="15580" actId="47"/>
        <pc:sldMkLst>
          <pc:docMk/>
          <pc:sldMk cId="771146669" sldId="327"/>
        </pc:sldMkLst>
      </pc:sldChg>
      <pc:sldChg chg="addSp delSp modSp add mod delAnim modAnim">
        <pc:chgData name="Daniel Schwarz" userId="5bb35bb8-905a-4742-88d9-33d9089732e7" providerId="ADAL" clId="{6522DB22-9B34-43BC-AD9C-03E4ABD0BD6B}" dt="2020-10-18T18:16:45.272" v="15681" actId="1037"/>
        <pc:sldMkLst>
          <pc:docMk/>
          <pc:sldMk cId="2484432896" sldId="327"/>
        </pc:sldMkLst>
        <pc:spChg chg="mod">
          <ac:chgData name="Daniel Schwarz" userId="5bb35bb8-905a-4742-88d9-33d9089732e7" providerId="ADAL" clId="{6522DB22-9B34-43BC-AD9C-03E4ABD0BD6B}" dt="2020-10-18T18:16:45.272" v="15681" actId="1037"/>
          <ac:spMkLst>
            <pc:docMk/>
            <pc:sldMk cId="2484432896" sldId="327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4" creationId="{8305F4AF-0BBA-4FF5-B960-3988B04F00C4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7" creationId="{BBAC29DF-FC8C-4D0A-8BCC-9A479C568C4B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3:56.087" v="15583" actId="478"/>
          <ac:picMkLst>
            <pc:docMk/>
            <pc:sldMk cId="2484432896" sldId="327"/>
            <ac:picMk id="2" creationId="{C6520F21-9662-40A4-B6AE-15AD8B476635}"/>
          </ac:picMkLst>
        </pc:picChg>
        <pc:picChg chg="add mod">
          <ac:chgData name="Daniel Schwarz" userId="5bb35bb8-905a-4742-88d9-33d9089732e7" providerId="ADAL" clId="{6522DB22-9B34-43BC-AD9C-03E4ABD0BD6B}" dt="2020-10-18T18:14:00.191" v="15585" actId="1076"/>
          <ac:picMkLst>
            <pc:docMk/>
            <pc:sldMk cId="2484432896" sldId="327"/>
            <ac:picMk id="3" creationId="{911683C9-3C11-41D4-BFF3-47D866E812CF}"/>
          </ac:picMkLst>
        </pc:picChg>
        <pc:picChg chg="mod">
          <ac:chgData name="Daniel Schwarz" userId="5bb35bb8-905a-4742-88d9-33d9089732e7" providerId="ADAL" clId="{6522DB22-9B34-43BC-AD9C-03E4ABD0BD6B}" dt="2020-10-18T18:16:45.272" v="15681" actId="1037"/>
          <ac:picMkLst>
            <pc:docMk/>
            <pc:sldMk cId="2484432896" sldId="327"/>
            <ac:picMk id="5" creationId="{0A24998F-DA95-441D-8761-396CB5023B68}"/>
          </ac:picMkLst>
        </pc:pic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83" creationId="{2BB700F6-7ECB-4F2C-A5BF-B9D3534159DC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02:40.880" v="16168"/>
        <pc:sldMkLst>
          <pc:docMk/>
          <pc:sldMk cId="3796534056" sldId="328"/>
        </pc:sldMkLst>
        <pc:spChg chg="del">
          <ac:chgData name="Daniel Schwarz" userId="5bb35bb8-905a-4742-88d9-33d9089732e7" providerId="ADAL" clId="{6522DB22-9B34-43BC-AD9C-03E4ABD0BD6B}" dt="2020-10-18T18:14:56.457" v="15618" actId="478"/>
          <ac:spMkLst>
            <pc:docMk/>
            <pc:sldMk cId="3796534056" sldId="328"/>
            <ac:spMk id="3" creationId="{7EBD9C13-020F-458A-AAA0-C04CE55FBCA4}"/>
          </ac:spMkLst>
        </pc:spChg>
        <pc:spChg chg="del">
          <ac:chgData name="Daniel Schwarz" userId="5bb35bb8-905a-4742-88d9-33d9089732e7" providerId="ADAL" clId="{6522DB22-9B34-43BC-AD9C-03E4ABD0BD6B}" dt="2020-10-18T18:14:28.814" v="15595" actId="478"/>
          <ac:spMkLst>
            <pc:docMk/>
            <pc:sldMk cId="3796534056" sldId="328"/>
            <ac:spMk id="55" creationId="{D9E3E30B-A321-4E7F-947D-17701F438A3A}"/>
          </ac:spMkLst>
        </pc:spChg>
        <pc:spChg chg="del">
          <ac:chgData name="Daniel Schwarz" userId="5bb35bb8-905a-4742-88d9-33d9089732e7" providerId="ADAL" clId="{6522DB22-9B34-43BC-AD9C-03E4ABD0BD6B}" dt="2020-10-18T18:14:30.256" v="15596" actId="478"/>
          <ac:spMkLst>
            <pc:docMk/>
            <pc:sldMk cId="3796534056" sldId="328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8:21:10.414" v="15766" actId="1076"/>
          <ac:spMkLst>
            <pc:docMk/>
            <pc:sldMk cId="3796534056" sldId="328"/>
            <ac:spMk id="61" creationId="{B150CB2D-C3B9-4AB5-AF64-9AAF7A9C4A72}"/>
          </ac:spMkLst>
        </pc:spChg>
        <pc:spChg chg="mod">
          <ac:chgData name="Daniel Schwarz" userId="5bb35bb8-905a-4742-88d9-33d9089732e7" providerId="ADAL" clId="{6522DB22-9B34-43BC-AD9C-03E4ABD0BD6B}" dt="2020-10-18T18:17:14.503" v="15742" actId="1037"/>
          <ac:spMkLst>
            <pc:docMk/>
            <pc:sldMk cId="3796534056" sldId="328"/>
            <ac:spMk id="67" creationId="{91CBD7F4-0FA0-4282-AC93-97D9362F5AE9}"/>
          </ac:spMkLst>
        </pc:s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15" creationId="{428B37CF-0B6F-4CF7-A20B-34E5BF18EFBE}"/>
          </ac:grpSpMkLst>
        </pc:grpChg>
        <pc:grpChg chg="add mod">
          <ac:chgData name="Daniel Schwarz" userId="5bb35bb8-905a-4742-88d9-33d9089732e7" providerId="ADAL" clId="{6522DB22-9B34-43BC-AD9C-03E4ABD0BD6B}" dt="2020-10-18T18:18:57.908" v="15751" actId="164"/>
          <ac:grpSpMkLst>
            <pc:docMk/>
            <pc:sldMk cId="3796534056" sldId="328"/>
            <ac:grpSpMk id="19" creationId="{D211AA2C-C88B-4FCA-84CE-DA5D43ABAA46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4:10.349" v="15588" actId="478"/>
          <ac:picMkLst>
            <pc:docMk/>
            <pc:sldMk cId="3796534056" sldId="328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8:14:27.343" v="15594" actId="478"/>
          <ac:picMkLst>
            <pc:docMk/>
            <pc:sldMk cId="3796534056" sldId="328"/>
            <ac:picMk id="4" creationId="{9709DC75-C1A6-4E3F-A776-D4F21943EC8C}"/>
          </ac:picMkLst>
        </pc:picChg>
        <pc:picChg chg="mod">
          <ac:chgData name="Daniel Schwarz" userId="5bb35bb8-905a-4742-88d9-33d9089732e7" providerId="ADAL" clId="{6522DB22-9B34-43BC-AD9C-03E4ABD0BD6B}" dt="2020-10-18T18:17:14.503" v="15742" actId="1037"/>
          <ac:picMkLst>
            <pc:docMk/>
            <pc:sldMk cId="3796534056" sldId="328"/>
            <ac:picMk id="5" creationId="{0A24998F-DA95-441D-8761-396CB5023B68}"/>
          </ac:picMkLst>
        </pc:picChg>
        <pc:picChg chg="add del mod">
          <ac:chgData name="Daniel Schwarz" userId="5bb35bb8-905a-4742-88d9-33d9089732e7" providerId="ADAL" clId="{6522DB22-9B34-43BC-AD9C-03E4ABD0BD6B}" dt="2020-10-18T18:14:19.101" v="15591" actId="478"/>
          <ac:picMkLst>
            <pc:docMk/>
            <pc:sldMk cId="3796534056" sldId="328"/>
            <ac:picMk id="12" creationId="{5093DAD0-EC95-4EE6-8706-B6773321A18D}"/>
          </ac:picMkLst>
        </pc:picChg>
        <pc:picChg chg="add del mod">
          <ac:chgData name="Daniel Schwarz" userId="5bb35bb8-905a-4742-88d9-33d9089732e7" providerId="ADAL" clId="{6522DB22-9B34-43BC-AD9C-03E4ABD0BD6B}" dt="2020-10-18T18:16:53.205" v="15682" actId="478"/>
          <ac:picMkLst>
            <pc:docMk/>
            <pc:sldMk cId="3796534056" sldId="328"/>
            <ac:picMk id="16" creationId="{2EBA74F6-666A-4777-B735-492E14490192}"/>
          </ac:picMkLst>
        </pc:picChg>
        <pc:picChg chg="add mod">
          <ac:chgData name="Daniel Schwarz" userId="5bb35bb8-905a-4742-88d9-33d9089732e7" providerId="ADAL" clId="{6522DB22-9B34-43BC-AD9C-03E4ABD0BD6B}" dt="2020-10-18T18:17:40.798" v="15746" actId="1076"/>
          <ac:picMkLst>
            <pc:docMk/>
            <pc:sldMk cId="3796534056" sldId="328"/>
            <ac:picMk id="18" creationId="{17A25611-AA08-4E17-BE4A-D9E7662105D1}"/>
          </ac:picMkLst>
        </pc:picChg>
        <pc:picChg chg="add mod modCrop">
          <ac:chgData name="Daniel Schwarz" userId="5bb35bb8-905a-4742-88d9-33d9089732e7" providerId="ADAL" clId="{6522DB22-9B34-43BC-AD9C-03E4ABD0BD6B}" dt="2020-10-18T18:21:35.957" v="15771" actId="732"/>
          <ac:picMkLst>
            <pc:docMk/>
            <pc:sldMk cId="3796534056" sldId="328"/>
            <ac:picMk id="20" creationId="{D28BD704-FA15-4AE5-B57E-3B0A7818F7FD}"/>
          </ac:picMkLst>
        </pc:picChg>
        <pc:picChg chg="add mod">
          <ac:chgData name="Daniel Schwarz" userId="5bb35bb8-905a-4742-88d9-33d9089732e7" providerId="ADAL" clId="{6522DB22-9B34-43BC-AD9C-03E4ABD0BD6B}" dt="2020-10-18T18:14:22.162" v="15592"/>
          <ac:picMkLst>
            <pc:docMk/>
            <pc:sldMk cId="3796534056" sldId="328"/>
            <ac:picMk id="57" creationId="{E68AAC95-428C-43D8-9398-F5ABD3A2206A}"/>
          </ac:picMkLst>
        </pc:pic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9" creationId="{F5451ED0-72B6-47E9-9ECE-35F99B4B19E3}"/>
          </ac:inkMkLst>
        </pc:ink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17" creationId="{1D7883C2-F4C9-4E10-9723-FF3F395719B6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83" creationId="{2BB700F6-7ECB-4F2C-A5BF-B9D3534159DC}"/>
          </ac:inkMkLst>
        </pc:inkChg>
      </pc:sldChg>
      <pc:sldChg chg="modSp add mod modAnim">
        <pc:chgData name="Daniel Schwarz" userId="5bb35bb8-905a-4742-88d9-33d9089732e7" providerId="ADAL" clId="{6522DB22-9B34-43BC-AD9C-03E4ABD0BD6B}" dt="2020-10-18T19:19:15.128" v="16600" actId="1076"/>
        <pc:sldMkLst>
          <pc:docMk/>
          <pc:sldMk cId="355301462" sldId="329"/>
        </pc:sldMkLst>
        <pc:spChg chg="mod">
          <ac:chgData name="Daniel Schwarz" userId="5bb35bb8-905a-4742-88d9-33d9089732e7" providerId="ADAL" clId="{6522DB22-9B34-43BC-AD9C-03E4ABD0BD6B}" dt="2020-10-18T19:17:35.241" v="16497" actId="14100"/>
          <ac:spMkLst>
            <pc:docMk/>
            <pc:sldMk cId="355301462" sldId="329"/>
            <ac:spMk id="70" creationId="{384D61BC-5624-4F68-9622-C90D085EBC17}"/>
          </ac:spMkLst>
        </pc:spChg>
        <pc:spChg chg="mod">
          <ac:chgData name="Daniel Schwarz" userId="5bb35bb8-905a-4742-88d9-33d9089732e7" providerId="ADAL" clId="{6522DB22-9B34-43BC-AD9C-03E4ABD0BD6B}" dt="2020-10-18T19:18:09.512" v="16557" actId="1076"/>
          <ac:spMkLst>
            <pc:docMk/>
            <pc:sldMk cId="355301462" sldId="329"/>
            <ac:spMk id="71" creationId="{230E122C-7479-4007-B006-1E557B8496AB}"/>
          </ac:spMkLst>
        </pc:spChg>
        <pc:spChg chg="mod">
          <ac:chgData name="Daniel Schwarz" userId="5bb35bb8-905a-4742-88d9-33d9089732e7" providerId="ADAL" clId="{6522DB22-9B34-43BC-AD9C-03E4ABD0BD6B}" dt="2020-10-18T19:19:15.128" v="16600" actId="1076"/>
          <ac:spMkLst>
            <pc:docMk/>
            <pc:sldMk cId="355301462" sldId="329"/>
            <ac:spMk id="72" creationId="{F6231725-2B37-4C29-9EDD-8D6D44BFA2B2}"/>
          </ac:spMkLst>
        </pc:spChg>
      </pc:sldChg>
      <pc:sldChg chg="new del">
        <pc:chgData name="Daniel Schwarz" userId="5bb35bb8-905a-4742-88d9-33d9089732e7" providerId="ADAL" clId="{6522DB22-9B34-43BC-AD9C-03E4ABD0BD6B}" dt="2020-10-18T19:43:55.152" v="17173" actId="47"/>
        <pc:sldMkLst>
          <pc:docMk/>
          <pc:sldMk cId="2260072284" sldId="330"/>
        </pc:sldMkLst>
      </pc:sldChg>
      <pc:sldChg chg="modSp add mod">
        <pc:chgData name="Daniel Schwarz" userId="5bb35bb8-905a-4742-88d9-33d9089732e7" providerId="ADAL" clId="{6522DB22-9B34-43BC-AD9C-03E4ABD0BD6B}" dt="2020-10-18T19:45:47.394" v="17267" actId="20577"/>
        <pc:sldMkLst>
          <pc:docMk/>
          <pc:sldMk cId="2101057785" sldId="331"/>
        </pc:sldMkLst>
        <pc:spChg chg="mod">
          <ac:chgData name="Daniel Schwarz" userId="5bb35bb8-905a-4742-88d9-33d9089732e7" providerId="ADAL" clId="{6522DB22-9B34-43BC-AD9C-03E4ABD0BD6B}" dt="2020-10-18T19:44:29.579" v="17178" actId="20577"/>
          <ac:spMkLst>
            <pc:docMk/>
            <pc:sldMk cId="2101057785" sldId="33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45:47.394" v="17267" actId="20577"/>
          <ac:spMkLst>
            <pc:docMk/>
            <pc:sldMk cId="2101057785" sldId="331"/>
            <ac:spMk id="4" creationId="{478AB046-1B68-488D-AE60-8F01F95A10E4}"/>
          </ac:spMkLst>
        </pc:spChg>
      </pc:sldChg>
      <pc:sldChg chg="add modAnim">
        <pc:chgData name="Daniel Schwarz" userId="5bb35bb8-905a-4742-88d9-33d9089732e7" providerId="ADAL" clId="{6522DB22-9B34-43BC-AD9C-03E4ABD0BD6B}" dt="2020-10-18T19:46:17.401" v="17272"/>
        <pc:sldMkLst>
          <pc:docMk/>
          <pc:sldMk cId="2908151649" sldId="332"/>
        </pc:sldMkLst>
      </pc:sldChg>
    </pc:docChg>
  </pc:docChgLst>
  <pc:docChgLst>
    <pc:chgData name="Daniel Schwarz" userId="5bb35bb8-905a-4742-88d9-33d9089732e7" providerId="ADAL" clId="{4F64A5F9-6DF6-4CAA-BE9B-447E39D05A3E}"/>
    <pc:docChg chg="undo redo custSel addSld modSld">
      <pc:chgData name="Daniel Schwarz" userId="5bb35bb8-905a-4742-88d9-33d9089732e7" providerId="ADAL" clId="{4F64A5F9-6DF6-4CAA-BE9B-447E39D05A3E}" dt="2024-03-15T16:43:56.065" v="417" actId="1076"/>
      <pc:docMkLst>
        <pc:docMk/>
      </pc:docMkLst>
      <pc:sldChg chg="modSp new mod modAnim">
        <pc:chgData name="Daniel Schwarz" userId="5bb35bb8-905a-4742-88d9-33d9089732e7" providerId="ADAL" clId="{4F64A5F9-6DF6-4CAA-BE9B-447E39D05A3E}" dt="2024-03-15T16:42:46.316" v="360"/>
        <pc:sldMkLst>
          <pc:docMk/>
          <pc:sldMk cId="3839538559" sldId="638"/>
        </pc:sldMkLst>
        <pc:spChg chg="mod">
          <ac:chgData name="Daniel Schwarz" userId="5bb35bb8-905a-4742-88d9-33d9089732e7" providerId="ADAL" clId="{4F64A5F9-6DF6-4CAA-BE9B-447E39D05A3E}" dt="2024-03-15T16:40:37.431" v="37" actId="14100"/>
          <ac:spMkLst>
            <pc:docMk/>
            <pc:sldMk cId="3839538559" sldId="638"/>
            <ac:spMk id="2" creationId="{F30EA5A2-B2ED-9F49-6F5F-AA2E6CB91C7B}"/>
          </ac:spMkLst>
        </pc:spChg>
        <pc:spChg chg="mod">
          <ac:chgData name="Daniel Schwarz" userId="5bb35bb8-905a-4742-88d9-33d9089732e7" providerId="ADAL" clId="{4F64A5F9-6DF6-4CAA-BE9B-447E39D05A3E}" dt="2024-03-15T16:42:19.482" v="356" actId="20577"/>
          <ac:spMkLst>
            <pc:docMk/>
            <pc:sldMk cId="3839538559" sldId="638"/>
            <ac:spMk id="3" creationId="{47EAAD13-C96C-0391-F264-301B8A68AF0F}"/>
          </ac:spMkLst>
        </pc:spChg>
      </pc:sldChg>
      <pc:sldChg chg="addSp modSp new mod">
        <pc:chgData name="Daniel Schwarz" userId="5bb35bb8-905a-4742-88d9-33d9089732e7" providerId="ADAL" clId="{4F64A5F9-6DF6-4CAA-BE9B-447E39D05A3E}" dt="2024-03-15T16:43:37.879" v="390" actId="1076"/>
        <pc:sldMkLst>
          <pc:docMk/>
          <pc:sldMk cId="2158328086" sldId="639"/>
        </pc:sldMkLst>
        <pc:spChg chg="mod">
          <ac:chgData name="Daniel Schwarz" userId="5bb35bb8-905a-4742-88d9-33d9089732e7" providerId="ADAL" clId="{4F64A5F9-6DF6-4CAA-BE9B-447E39D05A3E}" dt="2024-03-15T16:43:10.100" v="385" actId="20577"/>
          <ac:spMkLst>
            <pc:docMk/>
            <pc:sldMk cId="2158328086" sldId="639"/>
            <ac:spMk id="2" creationId="{419140C8-F819-6151-3FAC-9D1A2440925F}"/>
          </ac:spMkLst>
        </pc:spChg>
        <pc:picChg chg="add mod modCrop">
          <ac:chgData name="Daniel Schwarz" userId="5bb35bb8-905a-4742-88d9-33d9089732e7" providerId="ADAL" clId="{4F64A5F9-6DF6-4CAA-BE9B-447E39D05A3E}" dt="2024-03-15T16:43:34.839" v="389" actId="1076"/>
          <ac:picMkLst>
            <pc:docMk/>
            <pc:sldMk cId="2158328086" sldId="639"/>
            <ac:picMk id="4" creationId="{4B25C317-4A4C-F118-B2A4-3AD7E71DE2D1}"/>
          </ac:picMkLst>
        </pc:picChg>
        <pc:picChg chg="add mod">
          <ac:chgData name="Daniel Schwarz" userId="5bb35bb8-905a-4742-88d9-33d9089732e7" providerId="ADAL" clId="{4F64A5F9-6DF6-4CAA-BE9B-447E39D05A3E}" dt="2024-03-15T16:43:37.879" v="390" actId="1076"/>
          <ac:picMkLst>
            <pc:docMk/>
            <pc:sldMk cId="2158328086" sldId="639"/>
            <ac:picMk id="5" creationId="{CFEFD27A-C4F2-96D9-3BDF-E6F15308D075}"/>
          </ac:picMkLst>
        </pc:picChg>
      </pc:sldChg>
      <pc:sldChg chg="addSp modSp new mod">
        <pc:chgData name="Daniel Schwarz" userId="5bb35bb8-905a-4742-88d9-33d9089732e7" providerId="ADAL" clId="{4F64A5F9-6DF6-4CAA-BE9B-447E39D05A3E}" dt="2024-03-15T16:43:56.065" v="417" actId="1076"/>
        <pc:sldMkLst>
          <pc:docMk/>
          <pc:sldMk cId="3865804537" sldId="640"/>
        </pc:sldMkLst>
        <pc:spChg chg="mod">
          <ac:chgData name="Daniel Schwarz" userId="5bb35bb8-905a-4742-88d9-33d9089732e7" providerId="ADAL" clId="{4F64A5F9-6DF6-4CAA-BE9B-447E39D05A3E}" dt="2024-03-15T16:43:50.335" v="415" actId="20577"/>
          <ac:spMkLst>
            <pc:docMk/>
            <pc:sldMk cId="3865804537" sldId="640"/>
            <ac:spMk id="2" creationId="{7935B0BB-3A65-98D3-F826-DA1D17922421}"/>
          </ac:spMkLst>
        </pc:spChg>
        <pc:picChg chg="add mod">
          <ac:chgData name="Daniel Schwarz" userId="5bb35bb8-905a-4742-88d9-33d9089732e7" providerId="ADAL" clId="{4F64A5F9-6DF6-4CAA-BE9B-447E39D05A3E}" dt="2024-03-15T16:43:56.065" v="417" actId="1076"/>
          <ac:picMkLst>
            <pc:docMk/>
            <pc:sldMk cId="3865804537" sldId="640"/>
            <ac:picMk id="4" creationId="{AD4A5AEC-EE3B-B98D-AB06-5BBAD36368A2}"/>
          </ac:picMkLst>
        </pc:picChg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  <pc:docChgLst>
    <pc:chgData name="Daniel Schwarz" userId="5bb35bb8-905a-4742-88d9-33d9089732e7" providerId="ADAL" clId="{F9B78808-CDE0-40B0-9A53-D532871CED2E}"/>
    <pc:docChg chg="undo redo custSel addSld delSld modSld sldOrd">
      <pc:chgData name="Daniel Schwarz" userId="5bb35bb8-905a-4742-88d9-33d9089732e7" providerId="ADAL" clId="{F9B78808-CDE0-40B0-9A53-D532871CED2E}" dt="2020-10-21T20:43:36.995" v="4013" actId="20577"/>
      <pc:docMkLst>
        <pc:docMk/>
      </pc:docMkLst>
      <pc:sldChg chg="modSp mod">
        <pc:chgData name="Daniel Schwarz" userId="5bb35bb8-905a-4742-88d9-33d9089732e7" providerId="ADAL" clId="{F9B78808-CDE0-40B0-9A53-D532871CED2E}" dt="2020-10-21T20:43:36.995" v="4013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F9B78808-CDE0-40B0-9A53-D532871CED2E}" dt="2020-10-19T19:42:04.879" v="1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F9B78808-CDE0-40B0-9A53-D532871CED2E}" dt="2020-10-21T20:43:36.995" v="4013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90495379" sldId="25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31177413" sldId="25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242768232" sldId="26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28453235" sldId="26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501499902" sldId="266"/>
        </pc:sldMkLst>
      </pc:sldChg>
      <pc:sldChg chg="modSp add del mod">
        <pc:chgData name="Daniel Schwarz" userId="5bb35bb8-905a-4742-88d9-33d9089732e7" providerId="ADAL" clId="{F9B78808-CDE0-40B0-9A53-D532871CED2E}" dt="2020-10-20T19:50:51.976" v="1161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F9B78808-CDE0-40B0-9A53-D532871CED2E}" dt="2020-10-20T19:47:43.431" v="779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19:50:51.976" v="1161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F9B78808-CDE0-40B0-9A53-D532871CED2E}" dt="2020-10-20T19:47:46.194" v="780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52914273" sldId="26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307553" sldId="26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95743560" sldId="27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11953920" sldId="27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76773835" sldId="27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009463458" sldId="27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73558857" sldId="27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803453" sldId="27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35435411" sldId="27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01355083" sldId="27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702961727" sldId="27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14673380" sldId="27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75122308" sldId="28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7984464" sldId="28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5743477" sldId="28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63265745" sldId="28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94653921" sldId="28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62856631" sldId="28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2405349" sldId="28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54159029" sldId="28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254561628" sldId="28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17144612" sldId="28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419683313" sldId="29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10794045" sldId="29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14232668" sldId="29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43004699" sldId="29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375899411" sldId="29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327118210" sldId="29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11963194" sldId="29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2880305" sldId="29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2233623" sldId="30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430102" sldId="30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45803796" sldId="30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190681715" sldId="30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07985538" sldId="30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27136259" sldId="30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28723883" sldId="30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98173701" sldId="31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1995165" sldId="31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07307255" sldId="31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94571397" sldId="31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22635270" sldId="31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52037997" sldId="31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4957509" sldId="31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042374777" sldId="31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605790671" sldId="31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06725017" sldId="32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9691000" sldId="32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0582596" sldId="32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30679725" sldId="32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6732440" sldId="32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43165389" sldId="32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484432896" sldId="32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96534056" sldId="328"/>
        </pc:sldMkLst>
      </pc:sldChg>
      <pc:sldChg chg="delSp mod">
        <pc:chgData name="Daniel Schwarz" userId="5bb35bb8-905a-4742-88d9-33d9089732e7" providerId="ADAL" clId="{F9B78808-CDE0-40B0-9A53-D532871CED2E}" dt="2020-10-19T19:42:34.840" v="14" actId="478"/>
        <pc:sldMkLst>
          <pc:docMk/>
          <pc:sldMk cId="355301462" sldId="329"/>
        </pc:sldMkLst>
        <pc:inkChg chg="del">
          <ac:chgData name="Daniel Schwarz" userId="5bb35bb8-905a-4742-88d9-33d9089732e7" providerId="ADAL" clId="{F9B78808-CDE0-40B0-9A53-D532871CED2E}" dt="2020-10-19T19:42:34.840" v="14" actId="478"/>
          <ac:inkMkLst>
            <pc:docMk/>
            <pc:sldMk cId="355301462" sldId="329"/>
            <ac:inkMk id="49" creationId="{92ABEA88-E166-4647-82C7-3D62B414EB5C}"/>
          </ac:inkMkLst>
        </pc:inkChg>
      </pc:sldChg>
      <pc:sldChg chg="addSp delSp modSp new mod ord setBg delAnim modAnim modNotesTx">
        <pc:chgData name="Daniel Schwarz" userId="5bb35bb8-905a-4742-88d9-33d9089732e7" providerId="ADAL" clId="{F9B78808-CDE0-40B0-9A53-D532871CED2E}" dt="2020-10-20T19:43:02.497" v="707" actId="1076"/>
        <pc:sldMkLst>
          <pc:docMk/>
          <pc:sldMk cId="3120802679" sldId="330"/>
        </pc:sldMkLst>
        <pc:spChg chg="add mod">
          <ac:chgData name="Daniel Schwarz" userId="5bb35bb8-905a-4742-88d9-33d9089732e7" providerId="ADAL" clId="{F9B78808-CDE0-40B0-9A53-D532871CED2E}" dt="2020-10-20T19:32:36.527" v="576" actId="1038"/>
          <ac:spMkLst>
            <pc:docMk/>
            <pc:sldMk cId="3120802679" sldId="330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30:48.528" v="550" actId="478"/>
          <ac:spMkLst>
            <pc:docMk/>
            <pc:sldMk cId="3120802679" sldId="330"/>
            <ac:spMk id="46" creationId="{707A1323-A01F-4A12-A3CD-70F3050A38A8}"/>
          </ac:spMkLst>
        </pc:spChg>
        <pc:spChg chg="add del mod">
          <ac:chgData name="Daniel Schwarz" userId="5bb35bb8-905a-4742-88d9-33d9089732e7" providerId="ADAL" clId="{F9B78808-CDE0-40B0-9A53-D532871CED2E}" dt="2020-10-20T19:30:46.647" v="549" actId="478"/>
          <ac:spMkLst>
            <pc:docMk/>
            <pc:sldMk cId="3120802679" sldId="330"/>
            <ac:spMk id="47" creationId="{22FCCFCB-02BD-48FE-B413-182A458F68FA}"/>
          </ac:spMkLst>
        </pc:spChg>
        <pc:spChg chg="add mod">
          <ac:chgData name="Daniel Schwarz" userId="5bb35bb8-905a-4742-88d9-33d9089732e7" providerId="ADAL" clId="{F9B78808-CDE0-40B0-9A53-D532871CED2E}" dt="2020-10-20T19:43:02.497" v="707" actId="1076"/>
          <ac:spMkLst>
            <pc:docMk/>
            <pc:sldMk cId="3120802679" sldId="330"/>
            <ac:spMk id="48" creationId="{4CF7F082-01A2-4ECF-B592-6FB526994AF3}"/>
          </ac:spMkLst>
        </pc:spChg>
        <pc:spChg chg="add del mod">
          <ac:chgData name="Daniel Schwarz" userId="5bb35bb8-905a-4742-88d9-33d9089732e7" providerId="ADAL" clId="{F9B78808-CDE0-40B0-9A53-D532871CED2E}" dt="2020-10-20T19:32:02.893" v="561" actId="21"/>
          <ac:spMkLst>
            <pc:docMk/>
            <pc:sldMk cId="3120802679" sldId="330"/>
            <ac:spMk id="49" creationId="{23672474-C0ED-4246-B3C2-74C5B80BA44A}"/>
          </ac:spMkLst>
        </pc:spChg>
        <pc:grpChg chg="del mod">
          <ac:chgData name="Daniel Schwarz" userId="5bb35bb8-905a-4742-88d9-33d9089732e7" providerId="ADAL" clId="{F9B78808-CDE0-40B0-9A53-D532871CED2E}" dt="2020-10-19T20:54:14.775" v="212"/>
          <ac:grpSpMkLst>
            <pc:docMk/>
            <pc:sldMk cId="3120802679" sldId="330"/>
            <ac:grpSpMk id="12" creationId="{18C6B0DF-F1B0-48DC-AA79-71299BD04E4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21" creationId="{5ABEEE2B-922F-4044-B568-C0EBAA7E21D3}"/>
          </ac:grpSpMkLst>
        </pc:grpChg>
        <pc:grpChg chg="del mod">
          <ac:chgData name="Daniel Schwarz" userId="5bb35bb8-905a-4742-88d9-33d9089732e7" providerId="ADAL" clId="{F9B78808-CDE0-40B0-9A53-D532871CED2E}" dt="2020-10-19T20:54:29.588" v="225"/>
          <ac:grpSpMkLst>
            <pc:docMk/>
            <pc:sldMk cId="3120802679" sldId="330"/>
            <ac:grpSpMk id="25" creationId="{A86BD2BE-582D-42E5-89F2-903F85F39BD7}"/>
          </ac:grpSpMkLst>
        </pc:grpChg>
        <pc:grpChg chg="del mod">
          <ac:chgData name="Daniel Schwarz" userId="5bb35bb8-905a-4742-88d9-33d9089732e7" providerId="ADAL" clId="{F9B78808-CDE0-40B0-9A53-D532871CED2E}" dt="2020-10-19T20:54:34.264" v="234"/>
          <ac:grpSpMkLst>
            <pc:docMk/>
            <pc:sldMk cId="3120802679" sldId="330"/>
            <ac:grpSpMk id="34" creationId="{DA2C6D29-DD4C-4633-A16F-EEDB0EF366F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43" creationId="{558BF7AE-6CAB-4E89-873B-31CDBD5B9209}"/>
          </ac:grpSpMkLst>
        </pc:grpChg>
        <pc:grpChg chg="add del mod">
          <ac:chgData name="Daniel Schwarz" userId="5bb35bb8-905a-4742-88d9-33d9089732e7" providerId="ADAL" clId="{F9B78808-CDE0-40B0-9A53-D532871CED2E}" dt="2020-10-20T19:40:37.492" v="669"/>
          <ac:grpSpMkLst>
            <pc:docMk/>
            <pc:sldMk cId="3120802679" sldId="330"/>
            <ac:grpSpMk id="51" creationId="{0240A549-7DD9-448A-8398-B7BB12905D1C}"/>
          </ac:grpSpMkLst>
        </pc:grpChg>
        <pc:grpChg chg="mod">
          <ac:chgData name="Daniel Schwarz" userId="5bb35bb8-905a-4742-88d9-33d9089732e7" providerId="ADAL" clId="{F9B78808-CDE0-40B0-9A53-D532871CED2E}" dt="2020-10-20T19:40:04.309" v="654"/>
          <ac:grpSpMkLst>
            <pc:docMk/>
            <pc:sldMk cId="3120802679" sldId="330"/>
            <ac:grpSpMk id="54" creationId="{C328A4B8-DBF6-41AE-8847-2A683B7FF7F7}"/>
          </ac:grpSpMkLst>
        </pc:grpChg>
        <pc:grpChg chg="mod">
          <ac:chgData name="Daniel Schwarz" userId="5bb35bb8-905a-4742-88d9-33d9089732e7" providerId="ADAL" clId="{F9B78808-CDE0-40B0-9A53-D532871CED2E}" dt="2020-10-20T19:40:18.845" v="661"/>
          <ac:grpSpMkLst>
            <pc:docMk/>
            <pc:sldMk cId="3120802679" sldId="330"/>
            <ac:grpSpMk id="58" creationId="{4D8F7F48-9728-4149-9B3E-D8893D152320}"/>
          </ac:grpSpMkLst>
        </pc:grpChg>
        <pc:grpChg chg="mod">
          <ac:chgData name="Daniel Schwarz" userId="5bb35bb8-905a-4742-88d9-33d9089732e7" providerId="ADAL" clId="{F9B78808-CDE0-40B0-9A53-D532871CED2E}" dt="2020-10-20T19:40:28.127" v="665"/>
          <ac:grpSpMkLst>
            <pc:docMk/>
            <pc:sldMk cId="3120802679" sldId="330"/>
            <ac:grpSpMk id="60" creationId="{99F85605-3641-4309-8AB9-0CC19DF768F4}"/>
          </ac:grpSpMkLst>
        </pc:grpChg>
        <pc:grpChg chg="del mod">
          <ac:chgData name="Daniel Schwarz" userId="5bb35bb8-905a-4742-88d9-33d9089732e7" providerId="ADAL" clId="{F9B78808-CDE0-40B0-9A53-D532871CED2E}" dt="2020-10-20T19:40:39.912" v="671"/>
          <ac:grpSpMkLst>
            <pc:docMk/>
            <pc:sldMk cId="3120802679" sldId="330"/>
            <ac:grpSpMk id="64" creationId="{17F8A70E-91E1-411B-8FB4-6E69C1398012}"/>
          </ac:grpSpMkLst>
        </pc:grpChg>
        <pc:grpChg chg="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6" creationId="{A8C7B28E-35F9-4ED9-ADB5-1EF52EADB07C}"/>
          </ac:grpSpMkLst>
        </pc:grpChg>
        <pc:grpChg chg="add 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7" creationId="{0ECE60EB-D74A-42CE-AC27-92B3561B781D}"/>
          </ac:grpSpMkLst>
        </pc:grpChg>
        <pc:picChg chg="add del mod">
          <ac:chgData name="Daniel Schwarz" userId="5bb35bb8-905a-4742-88d9-33d9089732e7" providerId="ADAL" clId="{F9B78808-CDE0-40B0-9A53-D532871CED2E}" dt="2020-10-20T19:36:28.804" v="579" actId="478"/>
          <ac:picMkLst>
            <pc:docMk/>
            <pc:sldMk cId="3120802679" sldId="330"/>
            <ac:picMk id="2" creationId="{50A2AB7A-A40B-40CA-B8D8-1FBB6C79FFCC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12" creationId="{0BD96EC4-2218-479C-9CEB-AC5D42270D1E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50" creationId="{83F5AC02-5899-49C6-B839-4EB3220AE595}"/>
          </ac:picMkLst>
        </pc:picChg>
        <pc:inkChg chg="add del">
          <ac:chgData name="Daniel Schwarz" userId="5bb35bb8-905a-4742-88d9-33d9089732e7" providerId="ADAL" clId="{F9B78808-CDE0-40B0-9A53-D532871CED2E}" dt="2020-10-19T20:34:48.402" v="102" actId="9405"/>
          <ac:inkMkLst>
            <pc:docMk/>
            <pc:sldMk cId="3120802679" sldId="330"/>
            <ac:inkMk id="2" creationId="{C5FE897E-09C7-48BE-B8B5-87A83A51676C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3" creationId="{386612E4-87F2-432B-8D09-B09EE620842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4" creationId="{59C2AF84-5928-4E97-A423-402EBD0151B0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5" creationId="{56ED43FA-8316-4C89-B55B-EEC0AC7B39BD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6" creationId="{A1AF1DF7-583A-440C-965E-7FF7D72AC11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7" creationId="{DDB1F9D1-7CAD-484A-9FD4-E1019D189C34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8" creationId="{9BB92991-948E-49FA-A27C-9A45201C22C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9" creationId="{E20D37DC-B217-4989-A80A-37FEC5B2A53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0" creationId="{D0DEAA40-4E81-48A9-A30A-2DBEF86D03B8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1" creationId="{680E2263-E2D2-44B7-B98B-63B06182C37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3" creationId="{29846379-9A3D-45E7-A3AD-BCA82064652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4" creationId="{2FC87625-319F-48B0-AF23-2D44616C7635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5" creationId="{A4C02977-B879-47CC-88DF-C194826FC55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6" creationId="{D1AFD9A2-D21E-45BA-93D4-809482CA187A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7" creationId="{F7391D1D-251E-4457-A1E5-758760CA88D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8" creationId="{890916D8-4955-4CFD-BC77-6575995FB60E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9" creationId="{1CC4C409-347B-4310-B10B-25FC2037099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20" creationId="{2A16BB19-CF54-4F96-926F-E9A945896BE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2" creationId="{2CE5806D-5056-46FF-B587-C4B834562EF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3" creationId="{28B08C33-91B8-4E42-8A3D-1836B3B727D9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4" creationId="{547CB074-0AC4-44A2-B9A0-461D024F796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25" creationId="{62216A1A-BFA9-4680-B1A0-949369AB3703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6" creationId="{9DD8791F-2337-4D54-8E61-4BE2A1B7B72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7" creationId="{43420AF4-9677-497B-AE5D-D95E7AE4C964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8" creationId="{590E4453-8423-4ADD-89DE-E552E5115A0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9" creationId="{0974D3E2-97A4-41AD-8C42-277FE735F2B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0" creationId="{F50505CB-0210-4E04-A582-77AB2125752D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1" creationId="{F188D96A-B1FC-47D8-9E91-22C1FE34B731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2" creationId="{3B6D72E8-A6CE-4D65-8AF1-A19EA0D6618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3" creationId="{F5BE794A-D59F-467C-A319-AC14E2B50FA5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34" creationId="{2656DA82-886C-432F-945D-CDED180EEB3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5" creationId="{88D138C5-159C-4DEE-86A3-5BB8CB8EA34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6" creationId="{04E8CD12-7FA0-41ED-8527-32FB4CD40F3E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7" creationId="{738F652D-F3BC-45D3-9F47-FA5E850FAA2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8" creationId="{04420642-535E-46C0-8D4A-D68A8C7603F5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9" creationId="{A53BD2B9-F10A-44A6-AF4B-D60136B4686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0" creationId="{13A4E2AA-0751-4D81-B0FB-4B5F968AD762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1" creationId="{C475296B-85E1-45EC-BB96-91A218950A9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2" creationId="{0B913E53-C6AE-4680-94C4-FE7A61587C7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44" creationId="{A285F21F-E30B-4EC1-BFCB-44A5CAA2A681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52" creationId="{FAC97A78-C552-4289-AE17-B0EC8470AAC6}"/>
          </ac:inkMkLst>
        </pc:inkChg>
        <pc:inkChg chg="add del mod">
          <ac:chgData name="Daniel Schwarz" userId="5bb35bb8-905a-4742-88d9-33d9089732e7" providerId="ADAL" clId="{F9B78808-CDE0-40B0-9A53-D532871CED2E}" dt="2020-10-20T19:40:04.309" v="654"/>
          <ac:inkMkLst>
            <pc:docMk/>
            <pc:sldMk cId="3120802679" sldId="330"/>
            <ac:inkMk id="53" creationId="{459C1CE4-2A08-4151-872E-8A84D726EE38}"/>
          </ac:inkMkLst>
        </pc:inkChg>
        <pc:inkChg chg="add del">
          <ac:chgData name="Daniel Schwarz" userId="5bb35bb8-905a-4742-88d9-33d9089732e7" providerId="ADAL" clId="{F9B78808-CDE0-40B0-9A53-D532871CED2E}" dt="2020-10-20T19:40:09.842" v="656" actId="9405"/>
          <ac:inkMkLst>
            <pc:docMk/>
            <pc:sldMk cId="3120802679" sldId="330"/>
            <ac:inkMk id="55" creationId="{801CEA69-1534-4E69-A4C2-DFA2A8251B04}"/>
          </ac:inkMkLst>
        </pc:inkChg>
        <pc:inkChg chg="add mod">
          <ac:chgData name="Daniel Schwarz" userId="5bb35bb8-905a-4742-88d9-33d9089732e7" providerId="ADAL" clId="{F9B78808-CDE0-40B0-9A53-D532871CED2E}" dt="2020-10-20T19:41:09.153" v="675" actId="164"/>
          <ac:inkMkLst>
            <pc:docMk/>
            <pc:sldMk cId="3120802679" sldId="330"/>
            <ac:inkMk id="56" creationId="{232A61D8-6ED0-4FF6-8E3C-A45317B1A75C}"/>
          </ac:inkMkLst>
        </pc:inkChg>
        <pc:inkChg chg="add del mod">
          <ac:chgData name="Daniel Schwarz" userId="5bb35bb8-905a-4742-88d9-33d9089732e7" providerId="ADAL" clId="{F9B78808-CDE0-40B0-9A53-D532871CED2E}" dt="2020-10-20T19:40:18.845" v="661"/>
          <ac:inkMkLst>
            <pc:docMk/>
            <pc:sldMk cId="3120802679" sldId="330"/>
            <ac:inkMk id="57" creationId="{5415586A-7910-4DF5-AB79-D5FC1A666437}"/>
          </ac:inkMkLst>
        </pc:inkChg>
        <pc:inkChg chg="add del mod">
          <ac:chgData name="Daniel Schwarz" userId="5bb35bb8-905a-4742-88d9-33d9089732e7" providerId="ADAL" clId="{F9B78808-CDE0-40B0-9A53-D532871CED2E}" dt="2020-10-20T19:40:28.127" v="665"/>
          <ac:inkMkLst>
            <pc:docMk/>
            <pc:sldMk cId="3120802679" sldId="330"/>
            <ac:inkMk id="59" creationId="{40C0377F-F949-49F7-AE0F-9B90E645348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1" creationId="{27A3A432-A60D-4894-A8D7-C8C2C8BEABDA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2" creationId="{3C5241FD-4B91-4A5B-832F-7B7B89ADFE0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3" creationId="{08779022-0599-4C72-88DF-2EFE8F4F14F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5" creationId="{6979D751-5158-4E27-BE65-8134FFFAA41D}"/>
          </ac:inkMkLst>
        </pc:ink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101057785" sldId="331"/>
        </pc:sldMkLst>
      </pc:sldChg>
      <pc:sldChg chg="addSp delSp modSp add mod delAnim modAnim">
        <pc:chgData name="Daniel Schwarz" userId="5bb35bb8-905a-4742-88d9-33d9089732e7" providerId="ADAL" clId="{F9B78808-CDE0-40B0-9A53-D532871CED2E}" dt="2020-10-19T20:23:11.969" v="90" actId="20577"/>
        <pc:sldMkLst>
          <pc:docMk/>
          <pc:sldMk cId="3319048051" sldId="331"/>
        </pc:sldMkLst>
        <pc:spChg chg="add mod">
          <ac:chgData name="Daniel Schwarz" userId="5bb35bb8-905a-4742-88d9-33d9089732e7" providerId="ADAL" clId="{F9B78808-CDE0-40B0-9A53-D532871CED2E}" dt="2020-10-19T20:21:34.023" v="53" actId="1076"/>
          <ac:spMkLst>
            <pc:docMk/>
            <pc:sldMk cId="3319048051" sldId="331"/>
            <ac:spMk id="53" creationId="{4588914E-E9FC-4FE0-94D4-8A9F5E1137E0}"/>
          </ac:spMkLst>
        </pc:spChg>
        <pc:spChg chg="add del mod">
          <ac:chgData name="Daniel Schwarz" userId="5bb35bb8-905a-4742-88d9-33d9089732e7" providerId="ADAL" clId="{F9B78808-CDE0-40B0-9A53-D532871CED2E}" dt="2020-10-19T20:22:44.116" v="57" actId="478"/>
          <ac:spMkLst>
            <pc:docMk/>
            <pc:sldMk cId="3319048051" sldId="331"/>
            <ac:spMk id="54" creationId="{2B81CDBF-822A-4778-8C48-40B24FAB2BBF}"/>
          </ac:spMkLst>
        </pc:spChg>
        <pc:spChg chg="add mod">
          <ac:chgData name="Daniel Schwarz" userId="5bb35bb8-905a-4742-88d9-33d9089732e7" providerId="ADAL" clId="{F9B78808-CDE0-40B0-9A53-D532871CED2E}" dt="2020-10-19T20:23:11.969" v="90" actId="20577"/>
          <ac:spMkLst>
            <pc:docMk/>
            <pc:sldMk cId="3319048051" sldId="331"/>
            <ac:spMk id="55" creationId="{BEF5FB79-B802-4AE5-BAA4-6555CCE379AB}"/>
          </ac:spMkLst>
        </pc:spChg>
        <pc:spChg chg="del">
          <ac:chgData name="Daniel Schwarz" userId="5bb35bb8-905a-4742-88d9-33d9089732e7" providerId="ADAL" clId="{F9B78808-CDE0-40B0-9A53-D532871CED2E}" dt="2020-10-19T20:20:00.136" v="17" actId="478"/>
          <ac:spMkLst>
            <pc:docMk/>
            <pc:sldMk cId="3319048051" sldId="331"/>
            <ac:spMk id="70" creationId="{384D61BC-5624-4F68-9622-C90D085EBC17}"/>
          </ac:spMkLst>
        </pc:spChg>
        <pc:spChg chg="del">
          <ac:chgData name="Daniel Schwarz" userId="5bb35bb8-905a-4742-88d9-33d9089732e7" providerId="ADAL" clId="{F9B78808-CDE0-40B0-9A53-D532871CED2E}" dt="2020-10-19T20:20:03.300" v="19" actId="478"/>
          <ac:spMkLst>
            <pc:docMk/>
            <pc:sldMk cId="3319048051" sldId="331"/>
            <ac:spMk id="71" creationId="{230E122C-7479-4007-B006-1E557B8496AB}"/>
          </ac:spMkLst>
        </pc:spChg>
        <pc:spChg chg="del">
          <ac:chgData name="Daniel Schwarz" userId="5bb35bb8-905a-4742-88d9-33d9089732e7" providerId="ADAL" clId="{F9B78808-CDE0-40B0-9A53-D532871CED2E}" dt="2020-10-19T20:20:04.317" v="20" actId="478"/>
          <ac:spMkLst>
            <pc:docMk/>
            <pc:sldMk cId="3319048051" sldId="331"/>
            <ac:spMk id="72" creationId="{F6231725-2B37-4C29-9EDD-8D6D44BFA2B2}"/>
          </ac:spMkLst>
        </pc:spChg>
        <pc:grpChg chg="del">
          <ac:chgData name="Daniel Schwarz" userId="5bb35bb8-905a-4742-88d9-33d9089732e7" providerId="ADAL" clId="{F9B78808-CDE0-40B0-9A53-D532871CED2E}" dt="2020-10-19T20:21:48.748" v="54" actId="478"/>
          <ac:grpSpMkLst>
            <pc:docMk/>
            <pc:sldMk cId="3319048051" sldId="331"/>
            <ac:grpSpMk id="11" creationId="{A3FEDACB-A7B6-42EA-92B2-3CD61ED29024}"/>
          </ac:grpSpMkLst>
        </pc:grpChg>
        <pc:grpChg chg="del">
          <ac:chgData name="Daniel Schwarz" userId="5bb35bb8-905a-4742-88d9-33d9089732e7" providerId="ADAL" clId="{F9B78808-CDE0-40B0-9A53-D532871CED2E}" dt="2020-10-19T20:20:06.564" v="21" actId="478"/>
          <ac:grpSpMkLst>
            <pc:docMk/>
            <pc:sldMk cId="3319048051" sldId="331"/>
            <ac:grpSpMk id="25" creationId="{2B05EB8D-3A6E-430A-930F-F7DFE1907009}"/>
          </ac:grpSpMkLst>
        </pc:grpChg>
        <pc:grpChg chg="del">
          <ac:chgData name="Daniel Schwarz" userId="5bb35bb8-905a-4742-88d9-33d9089732e7" providerId="ADAL" clId="{F9B78808-CDE0-40B0-9A53-D532871CED2E}" dt="2020-10-19T20:20:07.699" v="22" actId="478"/>
          <ac:grpSpMkLst>
            <pc:docMk/>
            <pc:sldMk cId="3319048051" sldId="331"/>
            <ac:grpSpMk id="35" creationId="{92F66556-4B71-45E4-9F32-06C00646F940}"/>
          </ac:grpSpMkLst>
        </pc:grpChg>
        <pc:grpChg chg="del">
          <ac:chgData name="Daniel Schwarz" userId="5bb35bb8-905a-4742-88d9-33d9089732e7" providerId="ADAL" clId="{F9B78808-CDE0-40B0-9A53-D532871CED2E}" dt="2020-10-19T20:20:01.505" v="18" actId="478"/>
          <ac:grpSpMkLst>
            <pc:docMk/>
            <pc:sldMk cId="3319048051" sldId="331"/>
            <ac:grpSpMk id="50" creationId="{266EA2CA-7F64-4B0C-BF6F-621B7DEADAB0}"/>
          </ac:grpSpMkLst>
        </pc:grpChg>
      </pc:sldChg>
      <pc:sldChg chg="addSp delSp modSp add mod addAnim delAnim modAnim">
        <pc:chgData name="Daniel Schwarz" userId="5bb35bb8-905a-4742-88d9-33d9089732e7" providerId="ADAL" clId="{F9B78808-CDE0-40B0-9A53-D532871CED2E}" dt="2020-10-19T20:34:44.208" v="100" actId="478"/>
        <pc:sldMkLst>
          <pc:docMk/>
          <pc:sldMk cId="1766084224" sldId="332"/>
        </pc:sldMkLst>
        <pc:spChg chg="mod">
          <ac:chgData name="Daniel Schwarz" userId="5bb35bb8-905a-4742-88d9-33d9089732e7" providerId="ADAL" clId="{F9B78808-CDE0-40B0-9A53-D532871CED2E}" dt="2020-10-19T20:24:42.028" v="94" actId="113"/>
          <ac:spMkLst>
            <pc:docMk/>
            <pc:sldMk cId="1766084224" sldId="332"/>
            <ac:spMk id="53" creationId="{4588914E-E9FC-4FE0-94D4-8A9F5E1137E0}"/>
          </ac:spMkLst>
        </pc:spChg>
        <pc:spChg chg="add del">
          <ac:chgData name="Daniel Schwarz" userId="5bb35bb8-905a-4742-88d9-33d9089732e7" providerId="ADAL" clId="{F9B78808-CDE0-40B0-9A53-D532871CED2E}" dt="2020-10-19T20:34:44.208" v="100" actId="478"/>
          <ac:spMkLst>
            <pc:docMk/>
            <pc:sldMk cId="1766084224" sldId="332"/>
            <ac:spMk id="55" creationId="{BEF5FB79-B802-4AE5-BAA4-6555CCE379AB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8151649" sldId="332"/>
        </pc:sldMkLst>
      </pc:sldChg>
      <pc:sldChg chg="addSp modSp new mod modClrScheme chgLayout">
        <pc:chgData name="Daniel Schwarz" userId="5bb35bb8-905a-4742-88d9-33d9089732e7" providerId="ADAL" clId="{F9B78808-CDE0-40B0-9A53-D532871CED2E}" dt="2020-10-20T20:55:11.867" v="2742" actId="20577"/>
        <pc:sldMkLst>
          <pc:docMk/>
          <pc:sldMk cId="1683626124" sldId="333"/>
        </pc:sldMkLst>
        <pc:spChg chg="add mod">
          <ac:chgData name="Daniel Schwarz" userId="5bb35bb8-905a-4742-88d9-33d9089732e7" providerId="ADAL" clId="{F9B78808-CDE0-40B0-9A53-D532871CED2E}" dt="2020-10-19T21:02:30.348" v="368" actId="20577"/>
          <ac:spMkLst>
            <pc:docMk/>
            <pc:sldMk cId="1683626124" sldId="333"/>
            <ac:spMk id="2" creationId="{1F3772A8-5404-458B-B257-27BB726A1236}"/>
          </ac:spMkLst>
        </pc:spChg>
        <pc:spChg chg="add mod">
          <ac:chgData name="Daniel Schwarz" userId="5bb35bb8-905a-4742-88d9-33d9089732e7" providerId="ADAL" clId="{F9B78808-CDE0-40B0-9A53-D532871CED2E}" dt="2020-10-20T20:55:11.867" v="2742" actId="20577"/>
          <ac:spMkLst>
            <pc:docMk/>
            <pc:sldMk cId="1683626124" sldId="333"/>
            <ac:spMk id="3" creationId="{E0910A52-C5D6-4716-A928-1D6CA68B4147}"/>
          </ac:spMkLst>
        </pc:spChg>
      </pc:sldChg>
      <pc:sldChg chg="addSp delSp modSp new mod delAnim modAnim">
        <pc:chgData name="Daniel Schwarz" userId="5bb35bb8-905a-4742-88d9-33d9089732e7" providerId="ADAL" clId="{F9B78808-CDE0-40B0-9A53-D532871CED2E}" dt="2020-10-20T19:45:51" v="751" actId="1076"/>
        <pc:sldMkLst>
          <pc:docMk/>
          <pc:sldMk cId="2014413914" sldId="334"/>
        </pc:sldMkLst>
        <pc:spChg chg="add del mod">
          <ac:chgData name="Daniel Schwarz" userId="5bb35bb8-905a-4742-88d9-33d9089732e7" providerId="ADAL" clId="{F9B78808-CDE0-40B0-9A53-D532871CED2E}" dt="2020-10-20T19:44:37.591" v="715" actId="478"/>
          <ac:spMkLst>
            <pc:docMk/>
            <pc:sldMk cId="2014413914" sldId="334"/>
            <ac:spMk id="20" creationId="{F15659BC-A632-4F19-85B0-ACD78990CE38}"/>
          </ac:spMkLst>
        </pc:spChg>
        <pc:spChg chg="add mod">
          <ac:chgData name="Daniel Schwarz" userId="5bb35bb8-905a-4742-88d9-33d9089732e7" providerId="ADAL" clId="{F9B78808-CDE0-40B0-9A53-D532871CED2E}" dt="2020-10-20T19:45:02.659" v="718" actId="1076"/>
          <ac:spMkLst>
            <pc:docMk/>
            <pc:sldMk cId="2014413914" sldId="334"/>
            <ac:spMk id="59" creationId="{00E6EB91-CEEC-42B0-99E0-8256A7512B81}"/>
          </ac:spMkLst>
        </pc:spChg>
        <pc:spChg chg="add mod">
          <ac:chgData name="Daniel Schwarz" userId="5bb35bb8-905a-4742-88d9-33d9089732e7" providerId="ADAL" clId="{F9B78808-CDE0-40B0-9A53-D532871CED2E}" dt="2020-10-20T19:45:51" v="751" actId="1076"/>
          <ac:spMkLst>
            <pc:docMk/>
            <pc:sldMk cId="2014413914" sldId="334"/>
            <ac:spMk id="60" creationId="{8379C367-A3DA-4013-B931-8FFC362EF25E}"/>
          </ac:spMkLst>
        </pc:s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6" creationId="{645F8F8D-8DFF-4050-AF52-E9CBED4A550A}"/>
          </ac:grpSpMkLst>
        </pc:gr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F9B78808-CDE0-40B0-9A53-D532871CED2E}" dt="2020-10-20T19:44:34.643" v="714" actId="1076"/>
          <ac:grpSpMkLst>
            <pc:docMk/>
            <pc:sldMk cId="2014413914" sldId="334"/>
            <ac:grpSpMk id="26" creationId="{0792FBD7-0BB7-48DE-B7BD-41A70B009012}"/>
          </ac:grpSpMkLst>
        </pc:grpChg>
        <pc:grpChg chg="add del mod">
          <ac:chgData name="Daniel Schwarz" userId="5bb35bb8-905a-4742-88d9-33d9089732e7" providerId="ADAL" clId="{F9B78808-CDE0-40B0-9A53-D532871CED2E}" dt="2020-10-20T19:44:25.016" v="711" actId="478"/>
          <ac:grpSpMkLst>
            <pc:docMk/>
            <pc:sldMk cId="2014413914" sldId="334"/>
            <ac:grpSpMk id="39" creationId="{4E42CC82-55E8-4A05-A965-B8C36C3018B5}"/>
          </ac:grpSpMkLst>
        </pc:grpChg>
        <pc:picChg chg="add mod">
          <ac:chgData name="Daniel Schwarz" userId="5bb35bb8-905a-4742-88d9-33d9089732e7" providerId="ADAL" clId="{F9B78808-CDE0-40B0-9A53-D532871CED2E}" dt="2020-10-20T19:44:08.850" v="708"/>
          <ac:picMkLst>
            <pc:docMk/>
            <pc:sldMk cId="2014413914" sldId="334"/>
            <ac:picMk id="2" creationId="{93DF79E5-61EA-491A-8B74-8DDBA33A6421}"/>
          </ac:picMkLst>
        </pc:pic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3" creationId="{47B28F51-5841-4255-AAF4-0A6DE6746846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4" creationId="{ED4F84B1-699E-45D3-93BC-AB8D8B7403B7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5" creationId="{2FA01590-63B2-4909-8100-AA87A3A4A7BA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7" creationId="{96B41F55-2AB6-40C9-A539-550326BEF34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8" creationId="{251C3927-0E6E-46AC-AB35-111F8DD3CD70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0" creationId="{FA952CEF-00F6-468C-B852-DE6707D4E6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1" creationId="{3BD0FD12-2819-409C-898E-65F5F203C08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2" creationId="{CFE749F7-8573-4794-A3DF-609EE9A85ACB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3" creationId="{529C3730-C59F-4415-B04D-E17BD41C33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4" creationId="{52916C0F-AFE1-4CB2-B69B-C1FD18AFE6D1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5" creationId="{A76D3E29-1DAB-45B5-8C55-D81E734073AC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6" creationId="{140FDFFE-B986-447E-B6C0-A7D43BE8682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7" creationId="{929ED0E6-BE1C-45F1-A54A-E347D65BD09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8" creationId="{4A3952CF-5B62-479C-89ED-C57A5DB7E5A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9" creationId="{A792414A-7553-4CF6-BB04-AF6AEE76CFD3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1" creationId="{BB9BC961-581A-4B0C-AE86-CCBF5BA2C341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2" creationId="{CD4324D5-8ABA-401D-A1C9-E71F48226FAE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3" creationId="{E2B7F597-E533-4103-BD86-8CBA5CFA59C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4" creationId="{670C3951-C446-463E-8E30-BDD49A9C9C4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7" creationId="{F96FE81F-8CCA-4B3E-91E2-8B8F0873063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8" creationId="{7360C25D-0869-4196-81AD-72D5BACB015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9" creationId="{C79B77F0-621C-419A-9C45-A2644A1ACE5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0" creationId="{6805B62E-0AD5-42A9-8731-BB5EE2AD724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1" creationId="{0D35E7C1-22DE-446F-8A99-27C8E1E0853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2" creationId="{0AE722D5-CD93-4A69-8C83-08C63B93371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3" creationId="{5FAAB022-9BDD-47B8-A645-04ED065075A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4" creationId="{A12DD077-6635-4161-AAA0-5048CE12C67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5" creationId="{95F08C41-7024-4E85-9B13-0061C484F15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6" creationId="{29F7CFA8-B72B-422E-B7A1-0C55341F031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7" creationId="{9ECA7EB2-F61F-4B99-A9D2-D59D0F474F9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8" creationId="{0BD267E1-C740-48D7-826D-8814FB0458B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0" creationId="{711388D7-264F-48D4-8563-D8BCC70F1B6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1" creationId="{CBBC110B-1A7E-4E5F-AC9F-58562CBA416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2" creationId="{FD90D623-D73F-4C4A-928C-F8581CD74C9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3" creationId="{62EBAF3F-CDBF-449F-A5C4-F8D85C975BC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4" creationId="{6FB50FB6-A81F-4366-A689-A2CBD1AB856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5" creationId="{1D05C34C-0285-4567-BE76-5E6C10F5E12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6" creationId="{5069674B-4B42-4A24-AAEF-9138B60F1EC4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7" creationId="{273E790A-E65C-4073-9AEB-E8367CE6910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8" creationId="{069DA2A9-C9C5-4ADF-8071-413843A93A1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9" creationId="{ABA7CA7E-B895-45F2-B462-98B11BD36BF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0" creationId="{2A4582E8-47AA-49BF-B699-581313BA3F8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1" creationId="{5CF76EEE-EC51-485F-A8E6-20BBC8E1BB2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2" creationId="{D408635B-5FCA-4D3B-8A83-8FA808CB237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3" creationId="{5FFB5E75-576D-4AB3-80E4-E4FEE6E197DC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4" creationId="{EF429D60-5D8C-48F5-BAF7-DC5043B8D40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5" creationId="{486CB087-3D87-458A-A333-5BA04EF9B3A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6" creationId="{865D4343-B3BC-4427-9302-DBE22EC9CAA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7" creationId="{3D1DC631-543F-493A-815E-3F513CD9A7F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8" creationId="{EEDA769E-87E6-458B-A0F1-E9C98E8F5608}"/>
          </ac:inkMkLst>
        </pc:inkChg>
      </pc:sldChg>
      <pc:sldChg chg="addSp delSp modSp add del mod modAnim">
        <pc:chgData name="Daniel Schwarz" userId="5bb35bb8-905a-4742-88d9-33d9089732e7" providerId="ADAL" clId="{F9B78808-CDE0-40B0-9A53-D532871CED2E}" dt="2020-10-20T19:47:03.233" v="759" actId="47"/>
        <pc:sldMkLst>
          <pc:docMk/>
          <pc:sldMk cId="4237222095" sldId="335"/>
        </pc:sldMkLst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45:26.703" v="721"/>
          <ac:spMkLst>
            <pc:docMk/>
            <pc:sldMk cId="4237222095" sldId="335"/>
            <ac:spMk id="48" creationId="{EDA18D79-2AC1-42EB-B8A0-230ECA9C4009}"/>
          </ac:spMkLst>
        </pc:spChg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9" creationId="{23672474-C0ED-4246-B3C2-74C5B80BA44A}"/>
          </ac:spMkLst>
        </pc:spChg>
        <pc:picChg chg="del">
          <ac:chgData name="Daniel Schwarz" userId="5bb35bb8-905a-4742-88d9-33d9089732e7" providerId="ADAL" clId="{F9B78808-CDE0-40B0-9A53-D532871CED2E}" dt="2020-10-20T19:42:15.376" v="683" actId="478"/>
          <ac:picMkLst>
            <pc:docMk/>
            <pc:sldMk cId="4237222095" sldId="335"/>
            <ac:picMk id="50" creationId="{83F5AC02-5899-49C6-B839-4EB3220AE595}"/>
          </ac:picMkLst>
        </pc:picChg>
      </pc:sldChg>
      <pc:sldChg chg="addSp delSp modSp add mod modAnim">
        <pc:chgData name="Daniel Schwarz" userId="5bb35bb8-905a-4742-88d9-33d9089732e7" providerId="ADAL" clId="{F9B78808-CDE0-40B0-9A53-D532871CED2E}" dt="2020-10-20T19:47:00.436" v="758"/>
        <pc:sldMkLst>
          <pc:docMk/>
          <pc:sldMk cId="575477346" sldId="336"/>
        </pc:sldMkLst>
        <pc:spChg chg="add mod">
          <ac:chgData name="Daniel Schwarz" userId="5bb35bb8-905a-4742-88d9-33d9089732e7" providerId="ADAL" clId="{F9B78808-CDE0-40B0-9A53-D532871CED2E}" dt="2020-10-20T19:46:28.545" v="757" actId="1076"/>
          <ac:spMkLst>
            <pc:docMk/>
            <pc:sldMk cId="575477346" sldId="336"/>
            <ac:spMk id="40" creationId="{46DDDBB1-E41A-45CE-A54F-10C393072532}"/>
          </ac:spMkLst>
        </pc:spChg>
        <pc:spChg chg="del">
          <ac:chgData name="Daniel Schwarz" userId="5bb35bb8-905a-4742-88d9-33d9089732e7" providerId="ADAL" clId="{F9B78808-CDE0-40B0-9A53-D532871CED2E}" dt="2020-10-20T19:46:13.224" v="754" actId="478"/>
          <ac:spMkLst>
            <pc:docMk/>
            <pc:sldMk cId="575477346" sldId="336"/>
            <ac:spMk id="59" creationId="{00E6EB91-CEEC-42B0-99E0-8256A7512B81}"/>
          </ac:spMkLst>
        </pc:spChg>
      </pc:sldChg>
      <pc:sldChg chg="new del">
        <pc:chgData name="Daniel Schwarz" userId="5bb35bb8-905a-4742-88d9-33d9089732e7" providerId="ADAL" clId="{F9B78808-CDE0-40B0-9A53-D532871CED2E}" dt="2020-10-20T19:47:35.957" v="762" actId="47"/>
        <pc:sldMkLst>
          <pc:docMk/>
          <pc:sldMk cId="1396997660" sldId="337"/>
        </pc:sldMkLst>
      </pc:sldChg>
      <pc:sldChg chg="modSp add mod">
        <pc:chgData name="Daniel Schwarz" userId="5bb35bb8-905a-4742-88d9-33d9089732e7" providerId="ADAL" clId="{F9B78808-CDE0-40B0-9A53-D532871CED2E}" dt="2020-10-20T20:35:36.973" v="2023" actId="20577"/>
        <pc:sldMkLst>
          <pc:docMk/>
          <pc:sldMk cId="3220574072" sldId="337"/>
        </pc:sldMkLst>
        <pc:spChg chg="mod">
          <ac:chgData name="Daniel Schwarz" userId="5bb35bb8-905a-4742-88d9-33d9089732e7" providerId="ADAL" clId="{F9B78808-CDE0-40B0-9A53-D532871CED2E}" dt="2020-10-20T20:35:36.973" v="2023" actId="20577"/>
          <ac:spMkLst>
            <pc:docMk/>
            <pc:sldMk cId="3220574072" sldId="33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20:22:47.324" v="1626" actId="20577"/>
          <ac:spMkLst>
            <pc:docMk/>
            <pc:sldMk cId="3220574072" sldId="337"/>
            <ac:spMk id="4" creationId="{478AB046-1B68-488D-AE60-8F01F95A10E4}"/>
          </ac:spMkLst>
        </pc:spChg>
      </pc:sldChg>
      <pc:sldChg chg="addSp delSp modSp new mod modClrScheme chgLayout modNotesTx">
        <pc:chgData name="Daniel Schwarz" userId="5bb35bb8-905a-4742-88d9-33d9089732e7" providerId="ADAL" clId="{F9B78808-CDE0-40B0-9A53-D532871CED2E}" dt="2020-10-20T20:06:44.857" v="1280" actId="1076"/>
        <pc:sldMkLst>
          <pc:docMk/>
          <pc:sldMk cId="340010660" sldId="338"/>
        </pc:sldMkLst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2" creationId="{6674D4FE-5E77-4F75-AEFC-834CC2E9B70C}"/>
          </ac:spMkLst>
        </pc:spChg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3" creationId="{9E665E92-1916-456D-8C33-CE55323E9EFA}"/>
          </ac:spMkLst>
        </pc:spChg>
        <pc:picChg chg="add mod modCrop">
          <ac:chgData name="Daniel Schwarz" userId="5bb35bb8-905a-4742-88d9-33d9089732e7" providerId="ADAL" clId="{F9B78808-CDE0-40B0-9A53-D532871CED2E}" dt="2020-10-20T20:06:44.857" v="1280" actId="1076"/>
          <ac:picMkLst>
            <pc:docMk/>
            <pc:sldMk cId="340010660" sldId="338"/>
            <ac:picMk id="4" creationId="{22D16BAF-1448-4321-AB02-8FF30EB9CD91}"/>
          </ac:picMkLst>
        </pc:picChg>
      </pc:sldChg>
      <pc:sldChg chg="addSp delSp modSp new mod modClrScheme chgLayout modNotesTx">
        <pc:chgData name="Daniel Schwarz" userId="5bb35bb8-905a-4742-88d9-33d9089732e7" providerId="ADAL" clId="{F9B78808-CDE0-40B0-9A53-D532871CED2E}" dt="2020-10-20T20:36:51.053" v="2243" actId="20577"/>
        <pc:sldMkLst>
          <pc:docMk/>
          <pc:sldMk cId="510736083" sldId="339"/>
        </pc:sldMkLst>
        <pc:spChg chg="del mod ord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2" creationId="{857E9A41-7678-4E4B-8591-5D0744EFFD8D}"/>
          </ac:spMkLst>
        </pc:spChg>
        <pc:spChg chg="del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3" creationId="{1B3F0CA2-5CC8-4516-9AE7-2EC7B5C193CB}"/>
          </ac:spMkLst>
        </pc:spChg>
        <pc:spChg chg="add mod ord">
          <ac:chgData name="Daniel Schwarz" userId="5bb35bb8-905a-4742-88d9-33d9089732e7" providerId="ADAL" clId="{F9B78808-CDE0-40B0-9A53-D532871CED2E}" dt="2020-10-20T20:23:13.434" v="1639" actId="14100"/>
          <ac:spMkLst>
            <pc:docMk/>
            <pc:sldMk cId="510736083" sldId="339"/>
            <ac:spMk id="4" creationId="{BE27173C-B9B9-4290-9B1B-BAC18D104808}"/>
          </ac:spMkLst>
        </pc:spChg>
        <pc:graphicFrameChg chg="add mod modGraphic">
          <ac:chgData name="Daniel Schwarz" userId="5bb35bb8-905a-4742-88d9-33d9089732e7" providerId="ADAL" clId="{F9B78808-CDE0-40B0-9A53-D532871CED2E}" dt="2020-10-20T20:16:50.530" v="1572" actId="1076"/>
          <ac:graphicFrameMkLst>
            <pc:docMk/>
            <pc:sldMk cId="510736083" sldId="339"/>
            <ac:graphicFrameMk id="5" creationId="{1AEA3B5D-3790-4ACA-A358-187C0FC0E56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7" creationId="{BDD087E3-F2F7-43B8-A020-91461825652F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5:01.158" v="1672" actId="478"/>
          <ac:graphicFrameMkLst>
            <pc:docMk/>
            <pc:sldMk cId="510736083" sldId="339"/>
            <ac:graphicFrameMk id="9" creationId="{ADF4A2FC-9191-4447-9C21-012250ACB159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7:09.543" v="1708" actId="478"/>
          <ac:graphicFrameMkLst>
            <pc:docMk/>
            <pc:sldMk cId="510736083" sldId="339"/>
            <ac:graphicFrameMk id="11" creationId="{902BFA08-B3FF-4504-AA5D-A0DB6CDC1E7D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18.764" v="1724" actId="478"/>
          <ac:graphicFrameMkLst>
            <pc:docMk/>
            <pc:sldMk cId="510736083" sldId="339"/>
            <ac:graphicFrameMk id="13" creationId="{B5F965E2-8952-4ADE-A150-15140BAE3672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21.795" v="1725" actId="478"/>
          <ac:graphicFrameMkLst>
            <pc:docMk/>
            <pc:sldMk cId="510736083" sldId="339"/>
            <ac:graphicFrameMk id="15" creationId="{75556DE2-DBDF-4009-8EDA-126C97C8FAF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7" creationId="{9D3D7BB0-89A2-44C6-B187-BCE1DCB963C1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9" creationId="{B4C5EE1D-C8EC-49B2-9EEB-F878423FE83C}"/>
          </ac:graphicFrameMkLst>
        </pc:graphicFrameChg>
      </pc:sldChg>
      <pc:sldChg chg="addSp modSp new mod modAnim">
        <pc:chgData name="Daniel Schwarz" userId="5bb35bb8-905a-4742-88d9-33d9089732e7" providerId="ADAL" clId="{F9B78808-CDE0-40B0-9A53-D532871CED2E}" dt="2020-10-20T20:33:58.204" v="1942" actId="5793"/>
        <pc:sldMkLst>
          <pc:docMk/>
          <pc:sldMk cId="3642519756" sldId="340"/>
        </pc:sldMkLst>
        <pc:spChg chg="mod">
          <ac:chgData name="Daniel Schwarz" userId="5bb35bb8-905a-4742-88d9-33d9089732e7" providerId="ADAL" clId="{F9B78808-CDE0-40B0-9A53-D532871CED2E}" dt="2020-10-20T20:30:41.275" v="1864" actId="20577"/>
          <ac:spMkLst>
            <pc:docMk/>
            <pc:sldMk cId="3642519756" sldId="340"/>
            <ac:spMk id="2" creationId="{BFED7BDF-8E45-48D0-9CFB-2AB7320F98F2}"/>
          </ac:spMkLst>
        </pc:spChg>
        <pc:spChg chg="add mod">
          <ac:chgData name="Daniel Schwarz" userId="5bb35bb8-905a-4742-88d9-33d9089732e7" providerId="ADAL" clId="{F9B78808-CDE0-40B0-9A53-D532871CED2E}" dt="2020-10-20T20:33:58.204" v="1942" actId="5793"/>
          <ac:spMkLst>
            <pc:docMk/>
            <pc:sldMk cId="3642519756" sldId="340"/>
            <ac:spMk id="5" creationId="{18B94C28-11D9-4C02-B4FB-09EF96937819}"/>
          </ac:spMkLst>
        </pc:spChg>
        <pc:graphicFrameChg chg="add mod modGraphic">
          <ac:chgData name="Daniel Schwarz" userId="5bb35bb8-905a-4742-88d9-33d9089732e7" providerId="ADAL" clId="{F9B78808-CDE0-40B0-9A53-D532871CED2E}" dt="2020-10-20T20:33:30.466" v="1903" actId="1035"/>
          <ac:graphicFrameMkLst>
            <pc:docMk/>
            <pc:sldMk cId="3642519756" sldId="340"/>
            <ac:graphicFrameMk id="4" creationId="{05E4598A-EE27-4B2E-9BD4-1F7BE0A2F14D}"/>
          </ac:graphicFrameMkLst>
        </pc:graphicFrameChg>
      </pc:sldChg>
      <pc:sldChg chg="addSp modSp new mod modNotesTx">
        <pc:chgData name="Daniel Schwarz" userId="5bb35bb8-905a-4742-88d9-33d9089732e7" providerId="ADAL" clId="{F9B78808-CDE0-40B0-9A53-D532871CED2E}" dt="2020-10-20T20:50:30.837" v="2578" actId="20577"/>
        <pc:sldMkLst>
          <pc:docMk/>
          <pc:sldMk cId="4261536900" sldId="341"/>
        </pc:sldMkLst>
        <pc:spChg chg="mod">
          <ac:chgData name="Daniel Schwarz" userId="5bb35bb8-905a-4742-88d9-33d9089732e7" providerId="ADAL" clId="{F9B78808-CDE0-40B0-9A53-D532871CED2E}" dt="2020-10-20T20:35:09.001" v="2016" actId="20577"/>
          <ac:spMkLst>
            <pc:docMk/>
            <pc:sldMk cId="4261536900" sldId="341"/>
            <ac:spMk id="2" creationId="{0CBC557F-8E40-45EB-AF61-CF289F305E55}"/>
          </ac:spMkLst>
        </pc:spChg>
        <pc:graphicFrameChg chg="add mod modGraphic">
          <ac:chgData name="Daniel Schwarz" userId="5bb35bb8-905a-4742-88d9-33d9089732e7" providerId="ADAL" clId="{F9B78808-CDE0-40B0-9A53-D532871CED2E}" dt="2020-10-20T20:47:07.184" v="2275"/>
          <ac:graphicFrameMkLst>
            <pc:docMk/>
            <pc:sldMk cId="4261536900" sldId="341"/>
            <ac:graphicFrameMk id="4" creationId="{9F82123B-D305-49FE-852E-1B7F1BDEC04D}"/>
          </ac:graphicFrameMkLst>
        </pc:graphicFrameChg>
      </pc:sldChg>
      <pc:sldChg chg="new del">
        <pc:chgData name="Daniel Schwarz" userId="5bb35bb8-905a-4742-88d9-33d9089732e7" providerId="ADAL" clId="{F9B78808-CDE0-40B0-9A53-D532871CED2E}" dt="2020-10-21T20:12:46.216" v="3266" actId="47"/>
        <pc:sldMkLst>
          <pc:docMk/>
          <pc:sldMk cId="1486657409" sldId="342"/>
        </pc:sldMkLst>
      </pc:sldChg>
      <pc:sldChg chg="modSp add mod">
        <pc:chgData name="Daniel Schwarz" userId="5bb35bb8-905a-4742-88d9-33d9089732e7" providerId="ADAL" clId="{F9B78808-CDE0-40B0-9A53-D532871CED2E}" dt="2020-10-21T19:55:46.823" v="2836" actId="108"/>
        <pc:sldMkLst>
          <pc:docMk/>
          <pc:sldMk cId="3159230682" sldId="343"/>
        </pc:sldMkLst>
        <pc:spChg chg="mod">
          <ac:chgData name="Daniel Schwarz" userId="5bb35bb8-905a-4742-88d9-33d9089732e7" providerId="ADAL" clId="{F9B78808-CDE0-40B0-9A53-D532871CED2E}" dt="2020-10-21T19:55:46.823" v="2836" actId="108"/>
          <ac:spMkLst>
            <pc:docMk/>
            <pc:sldMk cId="3159230682" sldId="343"/>
            <ac:spMk id="53" creationId="{4588914E-E9FC-4FE0-94D4-8A9F5E1137E0}"/>
          </ac:spMkLst>
        </pc:spChg>
      </pc:sldChg>
      <pc:sldChg chg="modSp add mod modAnim">
        <pc:chgData name="Daniel Schwarz" userId="5bb35bb8-905a-4742-88d9-33d9089732e7" providerId="ADAL" clId="{F9B78808-CDE0-40B0-9A53-D532871CED2E}" dt="2020-10-21T20:00:19.328" v="2848"/>
        <pc:sldMkLst>
          <pc:docMk/>
          <pc:sldMk cId="299239283" sldId="344"/>
        </pc:sldMkLst>
        <pc:spChg chg="mod">
          <ac:chgData name="Daniel Schwarz" userId="5bb35bb8-905a-4742-88d9-33d9089732e7" providerId="ADAL" clId="{F9B78808-CDE0-40B0-9A53-D532871CED2E}" dt="2020-10-21T19:55:14.504" v="2831" actId="14100"/>
          <ac:spMkLst>
            <pc:docMk/>
            <pc:sldMk cId="299239283" sldId="344"/>
            <ac:spMk id="53" creationId="{4588914E-E9FC-4FE0-94D4-8A9F5E1137E0}"/>
          </ac:spMkLst>
        </pc:spChg>
        <pc:spChg chg="mod">
          <ac:chgData name="Daniel Schwarz" userId="5bb35bb8-905a-4742-88d9-33d9089732e7" providerId="ADAL" clId="{F9B78808-CDE0-40B0-9A53-D532871CED2E}" dt="2020-10-21T19:20:32.853" v="2820" actId="1076"/>
          <ac:spMkLst>
            <pc:docMk/>
            <pc:sldMk cId="299239283" sldId="344"/>
            <ac:spMk id="55" creationId="{BEF5FB79-B802-4AE5-BAA4-6555CCE379AB}"/>
          </ac:spMkLst>
        </pc:spChg>
      </pc:sldChg>
      <pc:sldChg chg="addSp delSp modSp add mod delAnim modAnim modNotesTx">
        <pc:chgData name="Daniel Schwarz" userId="5bb35bb8-905a-4742-88d9-33d9089732e7" providerId="ADAL" clId="{F9B78808-CDE0-40B0-9A53-D532871CED2E}" dt="2020-10-21T20:04:32.771" v="2904" actId="20577"/>
        <pc:sldMkLst>
          <pc:docMk/>
          <pc:sldMk cId="197820429" sldId="345"/>
        </pc:sldMkLst>
        <pc:spChg chg="mod">
          <ac:chgData name="Daniel Schwarz" userId="5bb35bb8-905a-4742-88d9-33d9089732e7" providerId="ADAL" clId="{F9B78808-CDE0-40B0-9A53-D532871CED2E}" dt="2020-10-21T19:56:38.129" v="2844" actId="207"/>
          <ac:spMkLst>
            <pc:docMk/>
            <pc:sldMk cId="197820429" sldId="345"/>
            <ac:spMk id="53" creationId="{4588914E-E9FC-4FE0-94D4-8A9F5E1137E0}"/>
          </ac:spMkLst>
        </pc:spChg>
        <pc:spChg chg="del">
          <ac:chgData name="Daniel Schwarz" userId="5bb35bb8-905a-4742-88d9-33d9089732e7" providerId="ADAL" clId="{F9B78808-CDE0-40B0-9A53-D532871CED2E}" dt="2020-10-21T20:00:36.476" v="2850" actId="478"/>
          <ac:spMkLst>
            <pc:docMk/>
            <pc:sldMk cId="197820429" sldId="345"/>
            <ac:spMk id="55" creationId="{BEF5FB79-B802-4AE5-BAA4-6555CCE379AB}"/>
          </ac:spMkLst>
        </pc:spChg>
        <pc:picChg chg="add mod">
          <ac:chgData name="Daniel Schwarz" userId="5bb35bb8-905a-4742-88d9-33d9089732e7" providerId="ADAL" clId="{F9B78808-CDE0-40B0-9A53-D532871CED2E}" dt="2020-10-21T20:00:40.119" v="2851" actId="1076"/>
          <ac:picMkLst>
            <pc:docMk/>
            <pc:sldMk cId="197820429" sldId="345"/>
            <ac:picMk id="2" creationId="{657C1883-7614-419E-B10B-AFA4837D412E}"/>
          </ac:picMkLst>
        </pc:picChg>
        <pc:picChg chg="add mod">
          <ac:chgData name="Daniel Schwarz" userId="5bb35bb8-905a-4742-88d9-33d9089732e7" providerId="ADAL" clId="{F9B78808-CDE0-40B0-9A53-D532871CED2E}" dt="2020-10-21T20:03:31.839" v="2855" actId="1076"/>
          <ac:picMkLst>
            <pc:docMk/>
            <pc:sldMk cId="197820429" sldId="345"/>
            <ac:picMk id="3" creationId="{F22A8CEF-157E-496D-BE55-9A185996BC74}"/>
          </ac:picMkLst>
        </pc:picChg>
      </pc:sldChg>
      <pc:sldChg chg="modSp add mod modNotesTx">
        <pc:chgData name="Daniel Schwarz" userId="5bb35bb8-905a-4742-88d9-33d9089732e7" providerId="ADAL" clId="{F9B78808-CDE0-40B0-9A53-D532871CED2E}" dt="2020-10-21T20:13:55.855" v="3368" actId="20577"/>
        <pc:sldMkLst>
          <pc:docMk/>
          <pc:sldMk cId="3762250449" sldId="346"/>
        </pc:sldMkLst>
        <pc:spChg chg="mod">
          <ac:chgData name="Daniel Schwarz" userId="5bb35bb8-905a-4742-88d9-33d9089732e7" providerId="ADAL" clId="{F9B78808-CDE0-40B0-9A53-D532871CED2E}" dt="2020-10-21T20:04:17.503" v="2872" actId="20577"/>
          <ac:spMkLst>
            <pc:docMk/>
            <pc:sldMk cId="3762250449" sldId="346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12:37.814" v="3265" actId="27636"/>
          <ac:spMkLst>
            <pc:docMk/>
            <pc:sldMk cId="3762250449" sldId="346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F9B78808-CDE0-40B0-9A53-D532871CED2E}" dt="2020-10-21T20:38:53.288" v="3956" actId="20577"/>
        <pc:sldMkLst>
          <pc:docMk/>
          <pc:sldMk cId="3116077539" sldId="347"/>
        </pc:sldMkLst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2" creationId="{586040C3-26BE-46F4-8223-636763B6BA80}"/>
          </ac:spMkLst>
        </pc:spChg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3" creationId="{ECD9DA1A-5A06-4AC8-BC58-FB88EA75E8F0}"/>
          </ac:spMkLst>
        </pc:spChg>
        <pc:spChg chg="add mod">
          <ac:chgData name="Daniel Schwarz" userId="5bb35bb8-905a-4742-88d9-33d9089732e7" providerId="ADAL" clId="{F9B78808-CDE0-40B0-9A53-D532871CED2E}" dt="2020-10-21T20:38:53.288" v="3956" actId="20577"/>
          <ac:spMkLst>
            <pc:docMk/>
            <pc:sldMk cId="3116077539" sldId="347"/>
            <ac:spMk id="4" creationId="{A1A9B77B-5A42-49F8-868E-B598D65AE3D9}"/>
          </ac:spMkLst>
        </pc:spChg>
        <pc:spChg chg="add mod">
          <ac:chgData name="Daniel Schwarz" userId="5bb35bb8-905a-4742-88d9-33d9089732e7" providerId="ADAL" clId="{F9B78808-CDE0-40B0-9A53-D532871CED2E}" dt="2020-10-21T20:29:24.204" v="3533" actId="20577"/>
          <ac:spMkLst>
            <pc:docMk/>
            <pc:sldMk cId="3116077539" sldId="347"/>
            <ac:spMk id="5" creationId="{DE62B41E-56CC-45DC-BAE4-76CBD8CC4010}"/>
          </ac:spMkLst>
        </pc:spChg>
      </pc:sldChg>
      <pc:sldChg chg="addSp modSp new mod modAnim modShow">
        <pc:chgData name="Daniel Schwarz" userId="5bb35bb8-905a-4742-88d9-33d9089732e7" providerId="ADAL" clId="{F9B78808-CDE0-40B0-9A53-D532871CED2E}" dt="2020-10-21T20:41:58.549" v="3957" actId="729"/>
        <pc:sldMkLst>
          <pc:docMk/>
          <pc:sldMk cId="3568786624" sldId="348"/>
        </pc:sldMkLst>
        <pc:spChg chg="add mod">
          <ac:chgData name="Daniel Schwarz" userId="5bb35bb8-905a-4742-88d9-33d9089732e7" providerId="ADAL" clId="{F9B78808-CDE0-40B0-9A53-D532871CED2E}" dt="2020-10-21T20:30:14.624" v="3598" actId="5793"/>
          <ac:spMkLst>
            <pc:docMk/>
            <pc:sldMk cId="3568786624" sldId="348"/>
            <ac:spMk id="2" creationId="{EED1E2EB-770C-4E43-B246-E2158F8FBC59}"/>
          </ac:spMkLst>
        </pc:spChg>
      </pc:sldChg>
      <pc:sldChg chg="modSp add mod modShow">
        <pc:chgData name="Daniel Schwarz" userId="5bb35bb8-905a-4742-88d9-33d9089732e7" providerId="ADAL" clId="{F9B78808-CDE0-40B0-9A53-D532871CED2E}" dt="2020-10-21T20:42:03.539" v="3958" actId="729"/>
        <pc:sldMkLst>
          <pc:docMk/>
          <pc:sldMk cId="848439976" sldId="349"/>
        </pc:sldMkLst>
        <pc:spChg chg="mod">
          <ac:chgData name="Daniel Schwarz" userId="5bb35bb8-905a-4742-88d9-33d9089732e7" providerId="ADAL" clId="{F9B78808-CDE0-40B0-9A53-D532871CED2E}" dt="2020-10-21T20:30:53.040" v="3634" actId="20577"/>
          <ac:spMkLst>
            <pc:docMk/>
            <pc:sldMk cId="848439976" sldId="349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32:14.017" v="3654" actId="20577"/>
          <ac:spMkLst>
            <pc:docMk/>
            <pc:sldMk cId="848439976" sldId="349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F9B78808-CDE0-40B0-9A53-D532871CED2E}" dt="2020-10-21T20:34:45.857" v="3951" actId="20577"/>
        <pc:sldMkLst>
          <pc:docMk/>
          <pc:sldMk cId="1448211368" sldId="350"/>
        </pc:sldMkLst>
        <pc:spChg chg="mod">
          <ac:chgData name="Daniel Schwarz" userId="5bb35bb8-905a-4742-88d9-33d9089732e7" providerId="ADAL" clId="{F9B78808-CDE0-40B0-9A53-D532871CED2E}" dt="2020-10-21T20:33:05.633" v="3691" actId="20577"/>
          <ac:spMkLst>
            <pc:docMk/>
            <pc:sldMk cId="1448211368" sldId="350"/>
            <ac:spMk id="2" creationId="{6F71665F-6F2D-46B3-AC33-71A148227BC2}"/>
          </ac:spMkLst>
        </pc:spChg>
        <pc:spChg chg="mod">
          <ac:chgData name="Daniel Schwarz" userId="5bb35bb8-905a-4742-88d9-33d9089732e7" providerId="ADAL" clId="{F9B78808-CDE0-40B0-9A53-D532871CED2E}" dt="2020-10-21T20:34:45.857" v="3951" actId="20577"/>
          <ac:spMkLst>
            <pc:docMk/>
            <pc:sldMk cId="1448211368" sldId="350"/>
            <ac:spMk id="3" creationId="{6E4477D5-BF56-454E-9CA5-1B985CA74AF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0 716,'-16'5'4246,"14"-5"-3944,1 0-1,-1 0 0,0 0 0,2 0 0,-2 0 0,1 0 1,-1 0-1,0 1 0,2-1 0,-2 1 0,1 7 8338,-3-4-7892,4-4-714,0 1 0,0-1 0,-1 0-1,1 0 1,-1 0 0,1 1 0,0-1-1,-1 0 1,1 0 0,0 1 0,0-1 0,0 0-1,0 1 1,0-1 0,-1 0 0,1 0-1,0 0 1,0 0 0,0 1 0,-1-1-1,1 0 1,0 1 0,0-1 0,0 1 0,0-1-1,0 0 1,0 0 0,0 0 0,0 1-1,0-1 1,0 0 0,0 1 0,0-1 0,0 1-1,0 0 1,0 121 3350,9-84-3112,-9-31-217,0 0-1,0 0 0,2 0 0,-1-1 1,3 10-1,-3-10-12,1-1 0,-2 1 0,1-1-1,-1 1 1,1 8 0,2 21 123,-1-28-133,-1 0-1,0 0 0,0 1 1,-2 15-1,1-16-9,0 0-1,0 1 0,1-1 1,3 15-1,3 21 63,2 4 82,-7-41-128,-2 0 0,2-1 1,-2 1-1,1 0 1,-1-1-1,0 1 1,-1 0-1,0-1 0,0 2 1,-3 9-1,3-10-15,-1 0 0,2 1 0,-2-1 0,2 0-1,-1 1 1,1-1 0,0 1 0,3 10 0,-1-3 2,0 0 0,1 21 0,-3-21-10,1 0-1,5 21 1,-5-26-13,1 1 0,-2 0-1,1 0 1,-1 1 0,-1 9 0,0-11 0,0 0 0,1-2 0,0 2 0,1-1 0,0 0 0,0 1 0,3 7 0,-3-10 8,0-2 1,-1 2 0,1-2 0,-1 2 0,0-1-1,0 0 1,0 0 0,-2 9 0,1-11-5,0 2 1,1 0 0,-1-1-1,1 1 1,0 0 0,1-1-1,-1 0 1,0 1 0,1 0 0,1 5-1,2-1 28,-2 1 0,-1 0 0,1 0 0,-1 0 0,0-1 0,-1 1-1,-3 14 1,2 5 157,-6 24 65,7-44-240,0 2 3,0 1 1,-1-1 0,0 0 0,-4 20-1,3-24-11,1 1 0,1 0 0,-1 0-1,1 0 1,1 10 0,0 6 31,8 27-49,-9 95 51,7-98-47,-7 248-18,9-272-111,-9 61 197,9-62-85,-9 124 23,2-143 1,2-2 6,-2 15 20,-2-16-27,0 0 0,0 0 1,0-1-1,0 1 0,0-1 0,0 1 0,0 0 0,0 0 0,0-1 0,0 1 0,0 0 0,-1-1 0,1 1 0,0-1 0,0 1 0,0 0 1,0-1-1,-1 1 0,1 0 0,-1-1 0,1 0 0,-1 1 0,1 0 0,-1-1 0,1 1 0,0-1 0,-2 1 0,1-1 2,1 1 0,0-1 0,0 1 0,0-1 0,0 1-1,-1-1 1,1 0 0,0 1 0,0-1 0,0 1 0,-1 0-1,1-1 1,0 0 0,0 0 0,0 1 0,0 0 0,0-1-1,0 1 1,0 0 0,0-1 0,1 0 0,-1 1 0,0-1-1,1 2 1,-3 9 1,1-10 4,0 1 0,0-1 0,0 1 0,0 0 0,1 0 0,-1-1 0,0 1 0,1 0 0,-1 0 0,1 0-1,-1 0 1,1 0 0,0-1 0,0 2 0,0-2 0,0 2 0,1-2 0,0 4 0,-1 4 26,0-8 616,-2 1-1289,0 0-573,-3-8-1152,2 3 1376,1-1 0,0 1 1,1-1-1,-1 1 0,2-1 1,-2 0-1,1 0 0,0 0 1,1-1-1,0 1 0,0-4 1,-3-14-3627,-4 2 505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5 222 140,'-5'-6'11487,"10"12"-7482,29-7-1663,61-19-648,-55 13-1303,-5 2-39,38 0 0,4-1-66,6-2-112,-20 3-23,64-14 0,-76 9-94,-1 2 0,2 2 0,64 1 0,-8-4 4,10 0-41,-96 8 9,-1-1-1,42-9 1,-42 6-19,0 1 1,43-1 0,35 9 238,-17-13 407,39 4-360,-7 5-291,-75-2 78,1-2-1,56-14 1,-53 10-72,-3 3 11,-2 2-1,2 1 0,40 5 0,0-2-1,-14 4-45,53 0 552,-105-5-501,-1 0 0,0-1 0,0-1 0,17-4 0,12 1-29,68-5 31,-91 6-40,-17 3 20,1 0 0,0 0 1,-1 1-1,0 0 0,1-1 1,0 1-1,-1-1 0,1 1 1,-1 0-1,5 1 0,19 4 195,-6-1-60,0 0-1,30 1 1,-47-5-143,1 0 0,-1 1 0,1 0 0,-1 0 1,0 0-1,0-1 0,1 2 0,-1-1 0,0 1 0,4 2 0,21-3-58,-26 1 65,1-1 0,0-1 0,-1 1 0,1-1 0,0 0 0,0 1 0,-1-1 0,4-1 0,-3 1-5,1 0 0,-2 0 0,1 0 0,-1 1 0,1-1 0,0 1 0,-1 0 0,5 0 0,28 7-7,-15-5-1,52 17 4,-14 1-11,-50-21 17,-6 0-2,-1 0-1,1 1 0,-2-1 1,2 0-1,0 0 0,-1 1 1,0-1-1,0 1 0,1-1 1,0 0-1,-2 1 1,2 0-1,-1 0 0,0 0 1,0-1-1,1 1 0,0 1 1,5 0-4,0 0 1,0 0-1,1-1 0,-1 1 1,8-1-1,76 9-29,-32-1-93,-58-9 71,9 0-46,-4 0 88,54 0 53,-59 0-42,1 0 0,-1 1 0,2-1 0,-2 0 0,1 0 0,-1 0 0,1-1-1,-1 1 1,1-1 0,-1 1 0,2 0 0,-2 0 0,1-1 0,1-1 0,8-2-2,36 3 1,-40 1 1,-5 0-3,54 0 23,-55 0-13,1-1-6,0 0-1,-1 1 1,1 0-1,-1 0 1,0 0-1,1 0 1,-1 0-1,1 0 1,-1 0-1,1 0 1,-1 0-1,3 1 1,1 0-12,19-1 35,-19-2-19,-4 2-4,1 0 1,-1 0-1,1 0 1,-1 0 0,1 0-1,0 0 1,-1 0-1,1 0 1,-1 0-1,1 0 1,-1 0-1,1 0 1,-1 1 0,1 0-1,-1 0 1,0-1-1,1 0 1,1 3-1,-3-3-1,1 0 0,-1 1 0,0-1 0,0 0 1,1 0-1,0 0 0,-1 0 0,1 1 0,0-1 0,-1 0 0,0 0 0,1 0 0,-1 0 0,1 0 0,0 0 0,-1 0 0,0 0 0,1 0 0,-1 0 0,1 0 0,0 0 0,-1 0 1,1-1-1,-1 1 0,0 0 0,2 0 0,-1 3 3,-1-2-9,1-1 1,5 0 1,-5 0 13,31-4 619,-30 4-585,24 0 291,-26 0-446,-1 2 0,1-1 1,0 0-1,0 0 0,-1 1 0,0-2 1,0 2-1,0-1 0,1-1 0,-1 1 1,0 1-1,0-1 0,0-1 0,0 1 1,0 0-1,0 0 0,-1 0 1,-2 2-1166,0 0 1,1 1-1,-1-2 1,0 0-1,0 1 1,0-1-1,-6 3 1,-24 4-7409,17-4 4453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5 56,'0'0'699,"-1"9"2483,-5-7-2542,5-2-563,1 0 0,-1 0-1,1 0 1,0 0 0,0 0 0,-1 0-1,1 1 1,-1-1 0,0 0 0,1 0-1,0 1 1,0-1 0,0 0-1,-1 1 1,1-1 0,-1 0 0,1 0-1,0 0 1,-1 1 0,1-1-1,0 1 1,-1-1 0,1 1 0,0-1-1,0 1 1,0-1 0,0 0 0,0 1-1,0-1 1,0 1 0,0-1-1,0 1 1,0-1 0,0 0 0,0 2-1,-16 9 4731,16-11-4716,0 0-1,-1 0 1,1 0-1,0 0 1,0 1-1,0-1 0,0 0 1,0 0-1,0 0 1,-1 0-1,1 0 0,0 0 1,0 0-1,0 0 1,0 1-1,-1-1 1,1 0-1,0 0 0,0 1 1,0-1-1,0 0 1,0 0-1,0 1 0,0-1 1,0 0-1,0 1 1,0-1-1,0 0 1,0 0-1,0 0 0,0 0 1,0 0-1,0 1 1,0-1-1,0 0 0,0 0 1,0 1-1,0-1 1,0 0-1,0 1 1,1-1-1,-1 0 0,0 0 1,0 0-1,0 0 1,0 0-1,1 0 0,-1 0 1,0 0-1,0 1 1,0-1-1,0 0 0,0 0 1,0 0-1,1 0 1,-1 0-1,0 1 1,0-1-1,1 0 0,14 6 53,-14-5 319,6 2-123,1 0 1,0 0-1,0-1 0,13 3 0,17 3 280,-6 2-234,0-1 0,1-2 0,65 5-1,-65-8-233,14-1 245,84-6 1,-23-1-246,181-7-122,8-1-237,-139 26 327,19-9-248,-19 4 128,-136-11 40,-1 0-1,42-10 1,-2 1-53,2 9-18,-49 2 51,1 0 0,0 0 0,14-3 0,-15 1 7,0 1 0,24 0 0,-26 2-16,1-1 0,-1-1 0,0 0 0,23-5 0,158-40-52,-186 45 32,1-1-1,1 1 0,-2 1 0,2 0 0,-1 0 1,8 2-1,36-1 57,-25-5-45,0-1 28,37 0-1,-36 3-66,-21 1 30,-1 1 1,0-1 0,0 1 0,1 0 0,-1 1 0,12 2-1,-7-2 8,0 2 0,1-3-1,0 1 1,12-1-1,-10 0 1,4-1-4,-15 0 4,1 0-1,-1 1 1,0 0-1,0 0 1,0 0-1,0 0 1,0 1-1,3 0 1,16 4-28,1-1 0,-2-1-1,1-1 1,25-1 0,62-15-1,-17 9 40,-33 5-63,18-4 69,-59 3 24,-9 0-106,1 1 1,0 0-1,-1 0 0,2 2 1,11 2-1,-21-4 67,6 0 8,-6 0-8,1 0 0,-1-1 1,0 1-1,1 0 0,-1 0 0,1 0 0,0 0 0,-1 0 0,0 0 0,0 1 0,1-1 0,0 0 1,-2 0-1,2 1 0,-1 0 0,1-1 0,1 2 0,31-1 78,22-6-74,-53 5-14,1-2 11,-1 1-1,0 0 1,1 0 0,-1 0-1,0 1 1,0-1-1,1 1 1,-1 0 0,1 0-1,-1 0 1,5 2-1,5-1 5,22-7 19,-27 3-19,0 2 0,-1-1-1,2 1 1,14-1-1,-21 2-13,33 0 34,-10 0-39,-11 0-10,-13 0 570,7 6 213,1 1 372,-9-7-1145,0 1-1,0-1 1,-1 0 0,1 1-1,0-1 1,0 0 0,0 1-1,0-1 1,0 0 0,0 0-1,0 0 1,0 1 0,0-1-1,0 0 1,0 0 0,-1 1-1,1-1 1,0 0 0,0 1-1,-1-1 1,1 0 0,0 0 0,-1 0-1,1 0 1,0 0 0,0 0-1,0 0 1,0 0 0,-1 0-1,1 1 1,0-1 0,-1 0-1,1 0 1,0 0 0,-1 0-1,1 0 1,-1 0 0,1 0-1,0 0 1,0 0 0,-17 9-2167,17-8 1799,-2 0-1,1 0 1,0 0 0,0-1 0,-1 1-1,1 0 1,0 0 0,-1 0 0,1-1-1,-1 0 1,2 0 0,-2 1-1,0-1 1,1 1 0,-1-1 0,1 0-1,-1 0 1,1 0 0,-1 0 0,1 0-1,0-1 1,-1 1 0,-1-1 0,-22-12-8159,8 4 4351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0 224,'7'1'600,"-9"1"1401,-1 0-564,8-2-1623,-3 0 420,-2 12 778,0-11-867,-1 0 0,1-1 0,0 1 1,0 0-1,0 0 0,0 0 1,0-1-1,0 1 0,0 0 0,0 0 1,0 0-1,0 0 0,0 0 1,1 0-1,-1-1 0,0 3 0,2-2 96,-1 1 0,0-1-1,0 1 1,0-1-1,0 2 1,-1-2 0,0 1-1,1 0 1,0 0-1,-1 0 1,0 0-1,1-1 1,-1 2 0,0-2-1,-1 5 1,0 42 2173,0-30-1959,1 129 1553,9-90-1663,-10-15-109,0-15-79,1 1 1,2-2-1,5 35 1,2 48 40,-9-104-190,1 0-1,-1 2 1,0-2-1,0 1 1,-1 0-1,1-1 1,-3 8-1,-1 24 138,-5 14 283,9-44-347,-1 0-1,0-1 1,0 0-1,-5 11 1,5-11 11,-1 1 0,1-1 0,-1 0 1,1 11-1,-2 5 68,3-19-138,0 0 0,0 0-1,-1 0 1,1 0 0,0 1 0,1-1-1,-1 0 1,1 3 0,0 1-5,0 0 1,-1 0-1,0 0 0,0 0 1,0 0-1,-1 0 1,-2 11-1,-2 22 38,-3 32 74,-1-3-85,18 54 1508,-7-95-1189,-1-23-325,-1-1 1,0 1-1,0 0 1,0-1-1,0 1 1,0 0-1,-2 5 0,1-5-26,1 1-1,-1 0 0,1-1 0,0 1 1,1 0-1,-1 0 0,0 0 1,3 6-1,2 25-12,-5-11-11,-1-10 68,1 1 0,1 1 0,1-1 1,3 17-1,4 18 106,-2-16-117,-5-34-42,-2 0 1,1 0-1,0 0 0,-1 1 1,0-1-1,0 0 1,0 1-1,1-1 0,-2 0 1,1 1-1,0-1 0,0 0 1,0 1-1,-1-1 0,0 0 1,0 0-1,-1 3 0,-4 19 4,3 0-11,2-23 10,1 2 0,-1-2 0,0 2 0,1-2 0,-1 1 0,1 1-1,0-2 1,0 2 0,0-2 0,0 2 0,0-1 0,1-1 0,-1 2-1,1-2 1,-1 2 0,1-2 0,0 2 0,2 2 0,-3-3-11,1 1 1,0-1-1,0 1 1,-1-1-1,1 1 1,-1 0-1,0-1 1,0 1-1,0 0 1,0 0-1,0-1 1,-2 4-1,2 24-6,5-15 96,-1 1 0,-1 0-1,1 21 1,4 11-5,-5-36-64,3 9 6,1 2-339,-10-5 535,3-17-212,0 0-1,-1 0 1,1 1-1,-1-2 0,1 2 1,0-1-1,-1 0 1,1 1-1,0-1 1,0 0-1,0 1 1,0-2-1,1 2 1,-1-1-1,0 0 1,1 1-1,-1-1 1,1 0-1,-1 0 1,0 1-1,3 1 0,-3-2-3,1 2-1,-1-1 0,1 0 0,0 0 0,-1 0 1,1 0-1,-1 1 0,0-1 0,0 0 0,0 0 1,-1 0-1,0 4 0,-1 19-21,11 4 50,-9 118 272,3-143-320,-3-4 12,1 0 0,-1 0 0,1 0-1,-1 1 1,0-1 0,0 0 0,0 0 0,1 1 0,-1-1 0,0 0-1,1 0 1,-1 0 0,0 1 0,1-1 0,-1 0 0,0 1 0,0-1-1,0 1 1,1-1 0,-1 0 0,0 1 0,0-1 0,0 0-1,0 0 1,0 1 0,0-1 0,0 1 0,0-1 0,0 1 0,0-1-1,0 0 1,0 1 0,0 9-33,0-9 44,0 1 0,0-1 1,1 1-1,-1-1 1,0 1-1,0-1 1,0 2-1,-1-2 0,1 1 1,0-1-1,0 1 1,-1 0-1,1-1 0,-1 1 1,0-1-1,0 1 1,1-1-1,-1 0 0,-1 2 1,-1 7-58,4 12 62,-2-22-1,1 0 0,-1 1 0,1-1 0,0 0 0,-1 1 0,1-1 0,-1 0 0,1 0 0,-1 1 1,1-1-1,0 1 0,0-1 0,-1 1 0,1-1 0,0 1 0,-1-1 0,1 0 0,0 1 0,-1-1 0,1 1 0,0 0 0,0-1 0,0 0 0,-1 2 1,1 20 1139,0-21-6,0-1-1179,2 8-379,-1-8-59,0 0-1,-1 0 1,1-1-1,-1 1 0,1 0 1,0 0-1,-1 0 1,1-1-1,-1 1 1,1-1-1,0 0 1,-1 1-1,1-1 1,-1 1-1,0 0 1,1-1-1,-1 0 1,1 1-1,-1-1 1,1 1-1,-1-1 1,0 0-1,0 0 1,0 1-1,0-1 1,0 0-1,11-23-7240,-11 24 7657,1-13-3716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427 5 784,'0'0'4403,"-18"-4"1384,16 5-5408,1-1-1,-1 1 0,1 0 0,0 0 1,-1-1-1,0 0 0,1 0 1,0 1-1,-1-1 0,0 0 0,1 0 1,0 0-1,-1 0 0,0 0 1,1 0-1,-1 0 0,-2-1 0,-2 1-141,-31 21 1681,35-20-1821,-24 10 263,-22 16 276,44-25-518,1 0 0,0-1 0,0 1 0,0 1 0,0-1 0,0 0 0,-4 5 0,-19 15 268,23-20-369,1 0 0,-1 0-1,0 1 1,2-1 0,-2 1-1,1 0 1,1-1 0,-1 1-1,0 0 1,1 0 0,0 0-1,-3 7 1,3-7-5,0 1-1,-1 0 1,1-1 0,-1 0-1,0 0 1,0 1-1,-1-1 1,-2 4 0,-16 23 127,6-8-52,14-20-63,2 15 40,4-7-70,1-2 0,0 1 0,0-1 0,0 0 0,1-1 0,0 0 0,1 0 0,0 0 0,14 8 0,46 39-102,-59-47 174,13 10-7,0 1 0,34 37-1,-43-43-47,-11-10-6,0 0 0,0 0-1,0-1 1,0 1-1,-1 0 1,1 0-1,-1 0 1,1 0-1,-1 0 1,0 1-1,0-2 1,1 2-1,-1 0 1,0-1 0,-1 0-1,0 1 1,1 2-1,5 10 56,-6-15-59,1 0 1,-1 1-1,1 0 0,0 0 0,-1 0 1,1 0-1,-1 0 0,0 0 0,1 0 1,-1-1-1,0 1 0,0 0 0,1 0 0,-1 0 1,0 0-1,0 0 0,0 0 0,0 0 1,-1-1-1,1 1 0,0 0 0,0 0 1,-1 1-1,1-2 0,0 1 0,-2 1 0,-1 4-26,0 1 25,-1-1 1,-1 0-1,1 1 0,0-1 0,-1 0 1,0-1-1,-7 6 0,0 1 82,7-8-22,0 1 0,0-1 0,-1 1 0,1-2 0,-1 1 0,0-1 0,-10 4 0,-5 2 72,8-3-74,-1-1-1,0-1 0,-25 6 1,5-4-1,25-4-61,2 0 0,-2 0-1,1-1 1,0 0-1,-1-1 1,1 0 0,0 0-1,-1-1 1,1 0 0,0-1-1,-13-3 1,16 3-243,0 0 0,0 0 0,0 1 0,1-2 0,0 0-1,-1 0 1,1 1 0,0-1 0,0 0 0,-4-5 0,-3-16-5282,8-13-3567,3 22 5396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48 184 60,'0'0'5605,"-18"7"5058,18-6-10551,0-1-1,0 2 1,0-1-1,0 0 1,0 0-1,1 0 1,-1 0 0,1 0-1,-1-1 1,0 1-1,1 0 1,0-1-1,-1 1 1,0 0-1,1 0 1,-1 0-1,1 0 1,0-1 0,0 1-1,-1 0 1,1-1-1,0 0 1,-1 0-1,1 1 1,1 0-1,30 6 561,-22-7-628,1-1-1,-1 1 0,0-1 1,15-4-1,-9 1-4,-10 2-34,0 0 0,0 0 0,0 1 0,0-2 0,0 0 0,-1 1 0,1-2 0,-1 0 0,0 1 0,6-5 0,24-31 34,-33 36-35,1-1 0,-1 2-1,-1-2 1,1 1 0,0 0-1,0-1 1,-1 1 0,0-1 0,0 1-1,1-2 1,-1-4 0,4-12 4,-4 20-7,-1 0 1,1-1-1,-1 2 0,0-1 1,0 0-1,1-1 1,-1 1-1,0 0 0,0 0 1,0 0-1,1 0 0,-1 0 1,-1-1-1,1 1 1,0 0-1,0 0 0,0 0 1,-1 0-1,1 0 1,0 0-1,0-1 0,0 1 1,-1 0-1,0 0 1,1 1-1,-1-1 0,0 0 1,-1-1-1,-5-7 33,7 7 1,-2 0 1,1 1-1,-1-1 0,1 0 0,-1 0 0,0 1 0,0 0 0,1-1 1,-1 1-1,0 0 0,1-1 0,-1 1 0,-1 1 0,2-1 1,-1 0-1,-1 1 0,2-1 0,-2 0 0,1 1 0,0 0 0,-1 0 1,1 0-1,0 0 0,-3 0 0,-3 1 8,1 1 0,0-1 1,0 0-1,0 2 0,0 0 1,1-1-1,-1 1 0,1 1 0,-1-1 1,-7 7-1,-4 2 1,13-9-21,0 2 0,-1-1 0,1 0 0,0 2 0,1-1-1,-6 8 1,-16 16 97,20-24-79,2 0 1,0 0-1,0 0 1,0 1-1,1-1 0,-1 1 1,2 0-1,-1 0 0,1 0 1,-1 0-1,-1 9 1,-8 17 173,12-30-206,-1 1 0,1 0 1,-1-1-1,1 1 0,-1 0 0,1-1 0,0 1 0,0 0 1,0-1-1,1 2 0,-1-1 0,1-1 0,0 1 0,-1 0 1,2 3-1,4 22 65,-5-24-60,0 0-1,0 0 0,0 0 0,0-1 0,1 2 1,0-2-1,0 1 0,0-1 0,0 1 1,0-1-1,1 0 0,0 0 0,-1 0 0,1 0 1,0 0-1,0-1 0,6 5 0,-1-1-7,1-1-1,-1 1 0,2-1 1,-2-1-1,17 7 0,-18-9-125,0-1 0,0 0 0,1-1-1,-2 0 1,1 0 0,0 0-1,0 0 1,1-1 0,-1 0-1,0-1 1,0 0 0,-1 0-1,0 0 1,13-7 0,5-5-3195,-2 0 0,36-29 0,-18 11-4611,-21 21 4554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98 112,'3'-3'12896,"2"9"-8651,9 18-5893,-9-14 2949,-4-6-1230,2 0 0,-1 2 0,-1-2 0,0 1 0,0 0 0,1 5 0,6 17 264,0 11 6,2 0-70,-1 16 212,-5-33-195,-4-20-267,-1 1 0,1-1 0,0 0 0,1 0 0,-1 1 0,0-1 0,0 1 0,0-1 0,0 0 0,1 0 0,-1 0 0,1 1 0,-1-1 0,1 0 0,2 2 0,-1 10 462,-4-22 992,2-24-1314,0 14-18,-1 1-1,2 1 1,-1-1-1,8-32 1,-4 30-155,-4 18 8,0 0 0,0 0 0,1-1 1,-1 2-1,0-2 0,0 1 1,1 0-1,0 0 0,0 0 0,0 0 1,1-2-1,35-57-704,11 0-5037,-23 21-4064,-22 33 6775,5 2 146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17 636,'0'-3'1190,"1"2"-1039,-1 1 0,0 0 0,0 0 0,0 0 0,0-1 0,0 1 0,1-1 0,-1 1 0,0 0 0,0-1 0,0 1 0,0-1 0,0 1 0,0-1 1,0 1-1,0 0 0,-1-1 0,1 1 0,0-1 0,0 1 0,0 0 0,0-1 0,0 1 0,-1 0 0,1 0 0,0 0 0,0-1 0,0 1 0,0 0 0,0-1 0,-8-1 7723,7 3-7771,1 0 0,0-1 0,0 1 0,0 0 1,0-1-1,0 1 0,0 0 0,0 0 0,0 0 0,0 0 0,0-1 0,1 1 0,-1 0 1,0 0-1,0-1 0,1 1 0,-1-1 0,1 1 0,-1 0 0,0 0 0,0-1 0,1 1 1,-1 0-1,1-1 0,0 1 0,-1-1 0,1 1 0,1-1 0,0 17 670,25 38 1044,-25-51-1746,2 2 1,-2-1 0,1-1-1,0 2 1,-1 0 0,0-1-1,1 9 1,13 27 154,11 29 94,-15-43-197,13 22 35,-15-32-122,-9-15-31,0 1-1,-1-1 1,1-1 0,1 2 0,-1-1-1,0 0 1,0-1 0,1 1-1,-1 0 1,1 0 0,-1-1 0,4 2-1,3 3-3,7 0 423,-13-7-399,-1 1 1,-1-1 0,1 0 0,0 1 0,0-1 0,1 0 0,-1 1 0,-1-1 0,0 0 0,1 0 0,0 0 0,0 0 0,0-1 0,0 1 0,-1 0 0,1-1 0,11-15 203,4-9 39,27-67 895,-6 8-598,-28 63-1028,1-1-2045,8-10-6807,-8 11 1793,-9 12 4420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19 476,'9'-18'7215,"-3"17"-2148,-3 15-1171,-3-12-3700,0 2 55,0 1 0,0-1 0,0 1 0,0-2 0,1 2 0,0-1 0,0 1 0,0-1 0,3 7 0,-2-5-162,-2 0-1,2 1 1,-2 0 0,1-1 0,-1 0-1,0 1 1,0 0 0,-3 8 0,3 4 38,0-12-90,-1-1-8,1 0-1,0 0 0,1 0 1,-1 0-1,1-1 0,0 1 1,1 0-1,1 6 1,-2-8-1,0-1 1,0 1 0,0-1-1,0 1 1,-1 0 0,0-1-1,0 1 1,0 5 0,-1-6-3,1 0 1,0 0 0,0 0-1,0 0 1,0-1-1,1 2 1,-1-1 0,0-1-1,1 1 1,0 1-1,2 2 1,15 29 129,-8-21-647,-10-24-4059,-9-27-5838,8 34 9831,-7-13-2933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32 584,'-2'-4'5128,"-6"-14"-410,4 10-1633,4 8-3034,0 0 0,0 0 0,-1 1 0,1-1 0,0 0 1,0 0-1,0 0 0,0 0 0,0 0 0,0 0 0,0 0 0,0 0 0,0 0 0,-1 0 1,1 0-1,0 1 0,0-1 0,0 0 0,0 0 0,0 0 0,0 0 0,0 0 0,0 0 0,0 0 1,0 0-1,0 0 0,0 0 0,0 0 0,0 0 0,-1 0 0,1 0 0,0 0 0,0-1 1,0 1-1,0 0 0,0 0 0,0 0 0,0 0 0,-1 0 0,1 0 0,0 0 0,0 0 0,0 0 1,0 0-1,0 0 0,0-1 0,0 1 0,0 0 0,0 0 0,0 0 0,0 0 0,0 0 1,0 0-1,-1 0 0,1-1 0,0 1 0,0 0 0,0 0 0,7 20-1427,7-6-3869,-6-6-1137,0-3 3427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17 444,'0'-17'18074,"-1"17"-17840,-2 0 0,0 0 0,1 1 0,0-1 0,-1 0 0,1 1 1,-1 0-1,2-1 0,-2 1 0,-3 1 0,-3 5 77,0 1-1,0 0 1,1 0 0,-16 19 0,-6 7 45,21-23-284,0-2 0,2 3 0,-1-1-1,1 0 1,-10 22 0,-2 4 87,15-30-95,2 0 0,-2 0 0,3 1-1,-2 0 1,1-1 0,1 1 0,0 0 0,0 0 0,1 0 0,-1 0 0,2 0 0,-1 0-1,1 0 1,0 0 0,3 9 0,-3-13-39,0-1 1,-1 1-1,2 0 0,-1-1 0,1 1 0,-1-2 1,0 2-1,2-1 0,-1 0 0,-1 0 0,2 0 1,0-1-1,-2 1 0,2 0 0,-1-1 1,2 0-1,-2 1 0,1-2 0,0 1 0,1 0 1,-2 0-1,2 0 0,-1-2 0,1 1 1,-1 0-1,1 0 0,-1 0 0,1 0 0,-1-1 1,0 1-1,1-1 0,-1-1 0,1 1 1,-1 0-1,5-2 0,15-3-369,0-2 1,26-11-1,-33 12-636,28-17-5038,-41 21 4793,0 0 1,-1-1 0,2 1 0,-2-1 0,1 0 0,-1 0-1,0 0 1,0-1 0,1 2 0,1-8 0,4 3-2272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76 117 696,'-6'9'4363,"4"-9"-3892,1 1 0,0 1 0,1-1 0,-1 0-1,0 0 1,0 0 0,0 0 0,0 0 0,0 0 0,1 1 0,0-1-1,0 1 1,-1-1 0,1 0 0,-1 0 0,1 1 0,-1 1 0,2-1-362,-1-2 1,1 1 0,-1 0 0,1 0 0,-1 1 0,0-1 0,1 0 0,0 0 0,0-1-1,0 1 1,0 0 0,0-1 0,-1 1 0,1 0 0,0 0 0,0-1 0,0 1 0,0 0-1,0-1 1,0 1 0,0-1 0,0 0 0,0 0 0,1 0 0,-2 0 0,1 0 0,1 0-1,-1 0 1,0 0 0,1 0 0,35 0 417,-19-5-322,-14 4-171,0 0 1,0 0 0,0 1 0,0-2 0,0 0-1,0 0 1,-1 0 0,1 1 0,0-1 0,0-1-1,-1 0 1,0 1 0,4-5 0,38-46 155,-44 52-188,0-1 0,-1 2 1,1-1-1,0 0 0,-1 0 0,0-1 1,0 1-1,1 0 0,-1 0 1,0 0-1,1 0 0,-1 0 0,0-1 1,0 1-1,0-1 0,0 2 1,0-1-1,0-1 0,-1 1 0,1 0 1,-1-2-1,-1-14 158,1 15-131,1 0 0,-1 0-1,0 0 1,1 2 0,-1-2 0,0 0 0,1 0 0,-2 1 0,1 0 0,0 0 0,0-1 0,0 1 0,0-1 0,-1 1 0,1 0 0,-1 0-1,1 0 1,0 0 0,-1 0 0,0 0 0,1 1 0,-1-1 0,0 0 0,1 1 0,-1-1 0,0 1 0,0 0 0,-1 0 0,-3-1 25,1 0 0,-1 0 0,1 0 0,-1 1 0,0 0 0,0 0 0,-9 3 0,7-2 20,0 1 0,1 1 0,-1 0 0,1 0-1,-1 1 1,1-1 0,0 2 0,1-1 0,-1 2 0,1-2-1,0 1 1,0 2 0,0-2 0,0 1 0,1 1 0,0-1-1,1 2 1,0-1 0,-6 11 0,1 0 32,9-16-91,-2 1 1,1-2-1,0 1 0,0 1 0,0 0 0,1-2 1,-1 2-1,1 0 0,-1-1 0,1 0 1,0 1-1,0 2 0,0 14 82,-1-9-46,1-1 0,0 2 1,1-1-1,0 1 0,0-2 0,5 13 0,0 2 50,-6-21-88,0-1 0,1 2 0,-1-2-1,1 1 1,0 0 0,1-1 0,-1 1-1,0 0 1,0-1 0,1 1 0,-1-1 0,1 1-1,-1-1 1,2 0 0,-1 0 0,-1 1 0,2-2-1,-1 1 1,0 0 0,3 1 0,0-1 2,0 1 1,0-1-1,0-1 1,0 1-1,0 0 1,1-1-1,0 0 1,-1 0-1,1-1 1,-1 0-1,11-1 1,4-2-197,39-11 0,1 0-1278,-22 1-1831,-3-6-3720,-26 13 4168,2-4-1150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4 516,'0'0'4466,"-17"-4"-2794,17 5-1516,-1-1 1,1 1-1,0-1 1,-1 1-1,1-1 1,0 1-1,0-1 1,0 0-1,0 1 1,0 0-1,0-1 1,0 1-1,0-1 0,0 1 1,0 0-1,0-1 1,0 1-1,0 0 1,0-1-1,0 1 1,0-1-1,0 0 1,0 1-1,0-1 1,0 1-1,1 0 0,-1-1 1,0 1-1,1-1 1,-1 1-1,1-1 1,-1 1-1,1-1 1,-1 1-1,1-1 1,-1 0-1,1 1 1,-1-1-1,0 0 1,0 0-1,1 0 0,0 0 1,-1 0-90,-1 1 0,1-1 1,-1 0-1,1 0 0,0 0 0,-1 1 1,1-1-1,0 0 0,-1 1 0,1-1 1,-1 0-1,1 1 0,-1-1 0,1 0 0,0 1 1,-1-1-1,1 1 0,0-1 0,-1 1 1,1-1-1,0 1 0,0-1 0,0 0 1,0 0-1,0 1 0,0-1 0,0 1 1,0-1-1,0 1 0,0 0 0,0-1 1,0 1-1,0-1 0,0 1 0,0-1 1,0 1-1,0-1 0,0 1 0,0-1 0,0 1 1,0 4-87,0-4 523,2 42 2574,7-8-2663,-2-5-240,-6-23-166,0 0 1,1 1-1,-2-1 0,1 0 1,-1 1-1,0-1 0,-3 12 1,2 7-17,1-12 12,0-4 28,0 0-1,0-1 1,0 0 0,2 1 0,-1 0-1,4 9 1,-3-10 6,0 0 0,-2 0 1,1 1-1,-1-1 0,0 0 1,-1 17-1,-2 8 57,4-28-85,-1 0 0,-1-1 0,1 1 0,-1-1 0,0 0 0,0 1 0,-3 9 0,3-13-7,0 1 1,1 0-1,-1 0 0,1 0 0,0 0 0,0-1 0,0 2 1,0-1-1,0-1 0,1 5 0,-1-3 8,0-1 0,1 0 0,-1 1 0,0-1 0,0 1 0,-1-1 0,1 0 0,-1 6 0,-3 4 111,3 2 0,-2-2 0,2 1 0,0 0 1,2 22-1,0-8 9,-1-27-124,0 2 21,0-6-24,-11 2-335,3-4 22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21 100,'9'-6'2123,"-9"-9"8010,0 42-7016,9-1-2321,1 8-399,-1-3-260,0 24 316,0-2-61,-18 29-52,0-40-367,9-39 40,-1-1 0,1 0 1,-1 1-1,0-1 0,1 1 0,-1 0 0,0-1 1,0 0-1,-2 5 0,2-5 11,-1 1 0,1-1 0,0 0 0,0 1 1,0 0-1,1 0 0,-1 0 0,0 0 0,0 4 0,1 67 190,0-73 502,0-1-715,-1 0-1,0 1 1,1-1-1,-1 0 1,1 0-1,0 0 1,0 1-1,-1-1 1,0 0-1,1 1 0,-1-1 1,1 0-1,0 1 1,-1-1-1,1 1 1,-1-1-1,1 1 1,-1-1-1,1 1 1,0-1-1,0 1 1,0-1-1,0 0 0,0 1 1,0-1-1,-1 1 1,1-1-1,0 1 1,0 0-1,0-1 1,0 1-1,0 0 1,0-1-1,0 1 0,0-1 1,0 1-1,0-1 1,1 0-1,-1 1 1,0-1-1,0 2 1,0 0-7,0-1 70,0-44 118,0 41-182,0-7-6,0 1-1,0-1 1,0 1-1,2-1 1,-1 1 0,4-10-1,7-51-32,-2 45 16,-7 18 15,0 1 0,-2-2-1,2 1 1,-1 0 0,-1 0 0,0-2-1,1-5 1,0 7 6,0 0-1,-1-1 1,2 0-1,-1 1 0,1 0 1,0 0-1,0 0 1,0 0-1,5-5 1,1-3 18,22-13 23,-17 17-34,-8 4-12,1 1 0,0 1-1,1-1 1,0 1 0,11-5 0,-6 6 1,-13 3 7,0-1 0,1 1 0,0 0-1,0 0 1,0-1 0,0 1 0,0 0-1,-1 0 1,0 0 0,1 0 0,0 0 0,0 0-1,0 0 1,0 1 0,0-1 0,-1 0 0,1 0-1,0 1 1,-1-1 0,1 0 0,1 2-1,42 9-44,-5 5-222,-37-16 275,0 1-1,-1 0 1,1 0-1,-1 0 0,1 0 1,-1 0-1,0 0 0,1 0 1,-1 0-1,1 1 0,-2-1 1,1 1-1,1 0 1,-1-2-1,0 2 0,0 0 1,-1 0-1,1 0 0,-1-1 1,1 1-1,-1 0 1,1 0-1,-1 0 0,1-1 1,-1 1-1,0 0 0,0 0 1,0 1-1,2 15 22,-2-17-28,0 0 1,0 0-1,1 0 1,-1 0-1,0 1 1,0-1-1,0 0 1,0 1-1,0-1 0,0-1 1,-1 2-1,1-1 1,0 0-1,-1 3 1,-1 5 7,1-1 0,-1 2 0,2-1 1,0 1-1,0-1 0,2 17 0,0 7-39,-2-28 27,0-1-1,0 1 1,0 0 0,-1 0-1,1-1 1,-1 1 0,-1 0 0,2-1-1,-4 7 1,-5 23 8,5-23-10,4-10 2,0-1 0,0 1 1,0-1-1,0 1 0,0-1 1,0 1-1,0-1 0,0 1 1,0-1-1,-1 0 0,1 1 1,0-1-1,0 1 0,-1-1 1,1 1-1,0-1 0,0 0 0,0 0 1,0 0-1,0 0 0,-1 1 1,1-1-1,-1 0 0,1 0 1,0 1-1,-1-1 0,0 0 1,-3 16-968,0-11-1678,2-16-656,-6-25-5853,6 24 6047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1 720,'10'-1'6505,"-3"13"-4747,-7-12-1705,1 0-1,-1 1 0,0 0 0,1 0 0,-1-1 1,0 1-1,0 0 0,1 0 0,-1 0 1,0 0-1,0-1 0,0 0 0,0 1 0,0 0 1,0 0-1,0 0 0,0 0 0,0-1 0,-1 3 1,2 14 769,1-12-561,0 0 0,0 1 0,-1-1 0,0 0 0,0 1 0,-1-1 0,1 7 0,4 24 1048,5 55 747,-4-55-1720,-1 2 0,-2-2 0,-2 2 1,-3 50-1,0-4 606,11-41-866,-10-4-130,-2-37 52,1 2 1,1-2-1,-1 2 1,0 0-1,0-1 1,1 1-1,0-1 1,0 1-1,0-1 1,0 1-1,0 6 1,-4-1 70,5-9-84,0 0-1,0 0 1,0 0 0,0 0-1,0 0 1,0-1 0,0 1-1,0 0 1,0 0 0,0 0-1,0 0 1,0 0-1,0-1 1,0 1 0,0 0-1,0 0 1,0 0 0,0 0-1,0 0 1,-1 0 0,1 0-1,0-1 1,0 1 0,0 0-1,0 0 1,0 0 0,0 0-1,0 0 1,0 0 0,0 0-1,0 0 1,0 0 0,0 0-1,0 0 1,-1 0 0,1 0-1,0 0 1,0 0-1,0 0 1,0 0 0,0 0-1,-1 0 1,1 0 0,0 0-1,0 0 1,0 0 0,0 0-1,0 0 1,-1 0 0,1 0-1,0 0 1,0-1-526,-9-27-7012,1 3 1517,7 14 2989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1288,'9'6'5510,"10"4"-3191,-3-9-1301,0 1-1,1 0 1,15 5-1,17 4 565,18 6-485,-9-2-1575,-17-10-2684,-23-12-4754,-17 3 4866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1 392,'3'10'12988,"1"-9"-11253,-4-1-1625,0 0 1,-1 0-1,1 0 0,0 0 1,0 0-1,0 1 1,0-1-1,0 0 1,0 0-1,0 0 1,0 0-1,-1 0 0,1 0 1,0 0-1,0 0 1,0 0-1,0 1 1,0-1-1,0 0 1,-1 0-1,1 1 0,0-1 1,0 0-1,0 0 1,0 0-1,0 1 1,0-1-1,0 0 1,0 0-1,0 1 0,0-1 1,0 0-1,0 1 1,0-1-1,0 0 1,0 0-1,1 0 1,-1 1-1,0-1 0,0 0 1,0 0-1,0 1 1,0-1-1,0 0 1,1 0-1,-1 0 1,0 1-1,0-1 0,0 0 1,0 0-1,0 0 1,0 0-1,0 0 1,0 0-1,1 0 1,-1 0-1,2 1 841,-2-1-870,0 1-1,0-1 1,-1 0-1,1 1 1,0-1-1,0 0 0,0 1 1,0-1-1,0 0 1,0 1-1,0-1 0,0 0 1,0 1-1,0-1 1,0 0-1,0 1 1,0-1-1,0 1 0,1-1 1,-1 0-1,0 0 1,0 0-1,0 0 1,0 0-1,1 1 0,-1-1 1,0 0-1,0 1 1,1-1-1,-1 0 1,0 0-1,0 1 0,1-1 1,-1 0-1,0 0 1,0 0-1,0 0 1,0 1-1,1-1 0,-1 0 1,0 0-1,1 0 1,-1 0-1,0 0 1,1 0-1,-1 0 0,1 0 1,-1 0-1,0 0 1,1 0-1,-1 0-86,0 0 1,0 0-1,1 0 1,-1 0-1,0 0 0,0 0 1,0 0-1,0 0 0,0 0 1,0 0-1,0 1 1,0-1-1,0 0 0,0 0 1,0 0-1,0 0 0,1 0 1,-1 0-1,0 0 1,0 0-1,0 1 0,0-1 1,0 0-1,0 0 0,0 0 1,0 0-1,0 0 0,0 1 1,0-1-1,0 0 1,1 0-1,-1 0 0,0 0 1,0 1-1,0-1 0,0 0 1,0 0-1,0 0 1,-1 0-1,1 0 0,0 1 1,0-1-1,0 0 0,0 0 1,0 0-1,0 0 1,0 0-1,0 0 0,0 0 1,0 0-1,0 0 0,0 0 1,-1 0-1,1 0 1,0 0-1,0 1 0,0-1 1,0 0-1,0 0 0,0 0 1,0 0-1,0 0 0,-8 9-1008,7-8 840,-39 27-9015,15-8-993,16-14 5857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0 56,'9'6'18928,"-9"28"-15667,0 17-2598,0-35-341,5 0-169,-4-15-147,0 0 0,-1 0 1,1-1-1,-1 1 0,1 0 1,-1 0-1,0 0 0,0 0 0,0 0 1,0 0-1,0 0 0,1-1 0,-1 1 1,0 0-1,0 0 0,0 0 1,0 0-1,-1 0 0,1 0 0,0 0 1,0-1-1,0 1 0,-1 2 0,-1 4 40,-1 0 0,3 0-1,-2 1 1,1-1-1,-1 10 1,-4 27 169,2 6-35,0-3 20,1-33-111,1-2 1,1 1 0,1 0 0,0 0 0,2 20 0,0 11 74,-2-31-116,-1 1 1,0 1-1,-5 24 0,4-30 6,2 0-1,-1 0 1,0 0-1,2 12 1,-1-13-8,1 0 1,-2 0-1,1 0 1,-1-1-1,0 1 1,-3 10-1,2-9-52,0 1 0,1-1 0,1 0 0,0 1 0,0 0 0,1 15 1,1 8-23,7 37 185,-9 167 820,10-184-961,-20 3 25,10-53-41,0 1-1,1-1 0,-1 1 1,-1 0-1,1-1 0,0 1 1,0-1-1,-1 1 0,0-1 1,-1 1-1,-1 6 0,2-8 5,0 1-1,0 1 1,0-2-1,0 2 0,1-1 1,0 0-1,0 1 1,0-2-1,0 2 1,0 3-1,0-4 0,0 0 0,0 0 0,0 0 0,0 0-1,0 1 1,0-2 0,0 2 0,-1-1 0,0 0 0,-2 2-1,2-1-4,1 0-1,-1-2 0,1 2 0,-1-1 1,1 0-1,0 1 0,0-1 0,0 0 1,0 0-1,1 1 0,-1 0 1,1-2-1,-1 2 0,4 5 0,1 22-12,-5 216 3,-9-219 28,9-18-17,0-8 1,0 0 1,0 0-1,1 1 0,-2-1 1,1 0-1,0 1 0,0-1 0,0 0 1,-1 0-1,1 1 0,-1-1 1,0 0-1,0 0 0,0 1 1,-2 1-1,2 1-5,0-1 0,0 1 0,0-1 0,1 0 0,-1 1 0,1-1 1,1 1-1,-1-1 0,2 7 0,-1 3 6,-1-10 2,0-2 0,0 2-1,0 0 1,0-1-1,-1 1 1,1-2-1,-1 2 1,0-1-1,0 0 1,1 1 0,-4 3-1,2-4-6,2 1 0,0 0-1,-1-1 1,0 1 0,1-1-1,0 2 1,0-2 0,0 1 0,0-1-1,1 1 1,0-1 0,-1 1-1,0 0 1,4 4 0,2 23 33,-6 45 5,3-69-24,3 10-3,-6-17-7,0 0 0,0 0-1,0 0 1,0 1 0,0-1-1,0 0 1,0 1 0,0-1-1,0 1 1,0-1 0,0 0-1,0 1 1,0-1 0,0 0-1,0 1 1,0-1 0,0 1-1,0-1 1,-1 0 0,1 0-1,0 1 1,0-1 0,-1 0-1,1 1 1,0-1 0,0 0-1,-1 0 1,1 0 0,0 0-1,-1 0 1,1 0 0,0 0-1,-1 0 1,1 1 0,-1-1-1,1 0 1,0 0 0,0 0-1,0 0 1,0 0 0,-1 0-1,1 0 1,-1 0 0,1 0-1,0 0 1,-1 0 0,10 33-4,-9 36 42,-2-66-58,-2 2 6,1 25-9,1-25 22,-4 1 1,4-2-7,2 56-20,0-59 4,0 9-4,0 12 62,0-11-58,0-11 39,10 21-3,-10-20 66,0 3-121,0-3 74,-9 0-5462,1-22-11370,6 14 12754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1,0 0 0,0 1 0,0-1-1,1 0 1,-1 0 0,1 0 0,-1 0-1,0 0 1,1 1 0,-1-1-1,0 0 1,1 0 0,-1 0 0,0 0-1,1 0 1,-1 0 0,0 1-1,1-1 1,-1 0 0,0 1 0,0-1-1,0 1 1,0-1 0,0 0 0,0 1-1,0-1 1,0 1 0,0-1-1,0 0 1,0 1 0,0-1 0,0 1-1,0-1-22,0 1-1,0-1 0,0 0 1,0 0-1,1 0 1,-1 0-1,0 1 0,0-1 1,0 0-1,0 1 1,0-1-1,0 0 0,1 1 1,-1-1-1,0 0 1,0 1-1,0-1 0,1 0 1,-1 0-1,0 1 1,0-1-1,1 0 0,-1 0 1,0 0-1,1 1 1,-1-1-1,0 0 0,0 0 1,1 0-1,-1 0 1,0 0-1,0 0 0,0 0 1,1 1-1,-1-1 0,0 0 1,1 0-1,11 16 6735,-5-16-5898,0-1 1,0 0 0,-1 0-1,1-1 1,8-2 0,-10 3-528,1 0-211,1 0 0,-2 0-1,1 1 1,0 0 0,-1 0 0,1 1-1,-1 0 1,1 0 0,0 1-1,-1-1 1,0 0 0,1 2-1,6 2 1,23 8 374,11-7 76,-35-6-487,0 1-1,0 1 0,-1 0 1,15 4-1,41 7 178,-51-11-272,35 4 10,58 0 0,10 5-20,-13 0 11,-50-12 10,-7-1-16,71 9 0,-106-5-15,-1 1 0,0-2 0,1-1 0,-1 0 0,1 0 0,23-4 0,-21 0-3,1 2 1,-1 0 0,17-1-1,31-2 1,23-4 30,-27 5-18,-6-6-18,-36 6 0,-2 2 0,33-3 0,2 2-8,82-14 0,27-5-80,-117 18 38,50 2 0,-79 2 35,63 5-24,-49-4 16,18-1 20,-4-7-49,-1 2 0,56-1 0,-62 9 166,-24-2-106,-1-1-1,1 0 1,0 0 0,12-2-1,-1-1-11,0 1 0,39 0 0,-33 2-2,47 12-6,222-12 23,-220 5 8,-52-6-14,-1 2-1,1 1 1,-1 1-1,30 7 1,-45-9-4,1 1 0,-2-1 0,2-1 0,-1 0 1,-1 0-1,2-1 0,10-2 0,27-1 3,-21 2-3,-15 0 0,1 1 0,-1 1 1,2 0-1,-2 1 0,12 2 1,7-2 21,-25-1-23,1-1 0,-1 1 0,2 0 0,-1 1 0,-1-1 0,0 1 0,10 2 0,-8-2 7,0 0 0,1-1 0,-1 0 0,0 0 0,1 0 0,11-3 0,20 0 24,119-3-31,-113 1-18,-42 5 2,-1-1 17,0 1 0,0 0 0,0 0 0,0 0 0,0 0 0,0 0 0,1 0 0,-2 1 0,1-1 0,0 0 0,1 1 0,-1-1 1,0 1-1,-1-1 0,1 1 0,2 0 0,-2 0 15,5-1-18,-3-2 6,2-4 5,16 4-3,12-8 3,-31 8-8,0 1 1,1 0-1,-1 0 1,0 1-1,1-1 1,-1 0 0,1 0-1,-1 1 1,0-1-1,1 1 1,-1 0 0,1 0-1,-1 0 1,1 0-1,-1 0 1,0 1-1,1-1 1,3 2 0,0 0-3,-1 0 0,1 0 0,0-1 0,-1 1 0,1-2 0,0 0 0,0 1 0,7-2 1,-1 2 5,-7 0 8,1-1 0,0 0 1,-1 0-1,1-1 0,-1 1 1,0-1-1,10-3 1,8 3 600,-22 2-570,1-1-1,-1 1 1,1-1 0,0 0 0,-1 0-1,1 0 1,0 0 0,0 0-1,-1 0 1,0 0 0,1-1-1,0 1 1,-1-1 0,1 0-1,0 1 1,-1-1 0,3-1-1,-4 1 316,-4 3-45,-43 9-5193,40-9 3367,1-1 1,0 0-1,-1-1 0,1 1 1,0-2-1,-1 1 0,-8-2 1,-4-7-2805,0 3 145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74 532,'9'10'6382,"-16"-8"-4347,5-2-1389,0 3 1830,-5 9-48,7-12-2399,0 0-1,0 1 0,0-1 0,0 0 0,0 1 1,0-1-1,0 0 0,1 0 0,-1 0 0,0 0 1,0 1-1,0-1 0,0 0 0,0 0 0,1 1 1,-1-1-1,0 0 0,0 0 0,1 1 0,-1-1 1,0 0-1,0 0 0,0 1 0,0-1 0,0 0 1,1 0-1,-1 0 0,0 0 0,0 0 0,1 0 1,-1 1-1,0-1 0,1 0 0,-1 0 0,0 0 1,1 0-1,-1 0 0,0 0 0,1 0 0,-1 0 1,0 0-1,1-1 0,-1 1 0,0 0 0,0 0 1,0 0-1,39 11 1869,64-14-80,114-19 0,102-34-719,-250 46-1048,1 3-1,76 2 1,-3 11 140,87-1-465,-83-15 362,-114 7-76,49 3 0,-30 2-19,71 14 4,69-5 1,-60 0 24,-72-6-18,-47-3 4,1 0 0,-1-2-1,0 0 1,1 0-1,18-3 1,21-1 41,-42 4-46,1-1 1,0 1 0,19-6 0,-25 5 0,0 0 0,0 1 0,1-1 0,-1 1 0,9 1 0,-8-1 13,-1 0 0,1 0 0,-1 0-1,0 0 1,8-3 0,79-8 181,-81 9-213,0 1 0,0 1 0,0-1-1,19 2 1,1 1 61,2 0-33,-22-1-6,0 0-1,-1-1 0,21-3 1,-16 1-8,-1 1-1,32 2 1,-12 0 9,-6 3 14,-25-3-22,0 0 0,0 0-1,0-1 1,0 0 0,-1 0 0,2 0-1,-2 0 1,1 0 0,6-2-1,10-3 22,1 3-1,1-1 0,-2 1 1,34 3-1,-15 0-16,43-6-100,1-6 101,-18 6 0,-48 3-11,-14 1 4,-1 1 0,1-1 0,0 1 0,0 0 0,0 0 0,0 0 0,0 1 0,-1-1 0,4 2 0,4-1-11,-2 1 0,2-1 0,-1 0 0,1-1 0,-1 0 1,13-2-1,32 0 33,-38 1 6,-6 1-31,0 0 0,-1 0 0,1 1 0,17 3 0,-18-1 17,28 0-1,-34-3-11,1 0 0,-1 1 0,1 0 0,-2-1 0,2 1 0,-1 1 0,1-1-1,4 3 1,12 2 63,28 5-100,-34-7 21,-11-3 11,-1 0 0,1 0 0,-1 0 0,1 0 0,0 0 0,-1-1 0,1 1 0,-1-1 0,6 0 0,37 9 59,-44-8-56,48 6-18,-48-6 21,2-1-1,-1 1 0,0 0 0,0 0 0,1-1 1,-2 1-1,2-1 0,-1 0 0,0 0 0,1 0 1,4-1-1,-7 1-3,0 0-1,0 0 1,0 0 0,1-1 0,-1 1-1,1 0 1,-1 0 0,1 0 0,-1 0-1,1 0 1,-1 0 0,1 0 0,-1 0-1,1 0 1,-1 0 0,1 0 0,-1 0 0,0 0-1,0 0 1,0 0 0,1 1 0,-1-1-1,1 0 1,-1 0 0,0 1 0,1-1-1,-1 0 1,1 0 0,-1 1 0,0-1-1,1 0 1,-1 1 0,0-1 0,1 0-1,-1 1 1,0-1 0,0 1 0,30 6 211,-19-5-247,-8 0 45,-10-1 261,7 9-400,0-16 120,0 5 7,1 0-1,-1 1 1,0-1-1,0 0 1,0 1-1,0-1 1,1 0-1,-1 1 1,0-1-1,0 0 1,0 1 0,0-1-1,0 1 1,-1 0-1,1-1 1,0 0-1,0 1 1,0-1-1,-1 0 1,1 1-1,0-1 1,0 0-1,0 1 1,0-1-1,-1 1 1,1-1 0,-1 1-1,1 0 1,-1 0-1,1-1 1,-1 1-1,1-1 1,-1 1-1,1 0 1,-1-1-1,1 1 1,-1-1-1,-1 1-238,10-5-5554,-13 3 4084,0 0 0,1-1 0,0 1 0,-1-1 0,2 0-1,-6-4 1,8 2-1598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1 480,'-9'26'4030,"9"-25"-3209,-18 31 7024,18-30-7639,0-2 1,0 2 0,0-1-1,0 1 1,0-1 0,0 1-1,0-1 1,-1 0-1,1 0 1,0 1 0,-1-1-1,1 1 1,-1-2 0,0 2-1,1-1 1,-1 0-1,0 1 1,1-1 0,-2 1-1,1-2-152,0 1-1,0 0 0,1 0 0,-1 0 1,1 0-1,0 0 0,0 0 1,-1 0-1,1-1 0,0 1 0,-1 0 1,1 0-1,0 0 0,0 0 1,0 1-1,-1-1 0,1-1 1,1 1-1,-1 0 0,0 0 0,0 0 1,0 0-1,0 0 0,1 0 1,0 1-1,1 12 337,-2-9-280,0 1-1,0 0 1,0-1 0,1 1 0,0 0 0,1-1 0,2 9-1,14 40 258,1 16 43,-16-57-275,4 8 165,-2-2 0,0 1-1,-1 0 1,1 33 0,5 60 745,-10-105-1016,0 34 317,-8 69 1,4-55 11,4-45-279,0 2 0,-1-2 0,-4 17 0,3-14-43,1 0 1,-1 0 0,2 1 0,2 24 0,0 0-9,7 5-2,-9-43-27,0 5 4,0 0 1,0 0-1,0 1 0,-1-2 1,0 1-1,0 0 0,-4 10 1,5-13-3,-1 1 0,0-1 1,1 0-1,-1 0 0,1 0 1,0 1-1,0-1 1,0 0-1,1 6 0,-2 25 56,-2-14 27,0 2-1,1-1 1,2 37-1,0-31-67,-8 34 8,8 84-12,-10-116 12,10-22-20,0-1-1,-1 1 1,0-1-1,1 1 1,-2 0-1,-2 7 1,4-10 2,-1 0 0,0 0 0,1 1 0,-1-1 1,1 1-1,0-1 0,1 5 0,-2 27 60,1-36-65,-5 23 215,1 1 0,-3 48 0,-3-13-38,10 448 459,4-501-652,-4-6 16,0 0 0,0 0-1,1 0 1,-1 1 0,1-1-1,-1 0 1,0 1 0,1-1-1,-1 1 1,1-1 0,-1 0 0,0 0-1,1 0 1,-1 1 0,0-1-1,0 1 1,1-1 0,-1 1-1,0-1 1,0 1 0,0-1 0,0 1-1,0-1 1,0 1 0,0-1-1,0 1 1,0-1 0,0 1 0,0-1-1,0 0 1,0 1 0,0-1-1,0 1 1,0-1 0,0 2-1,0-1 20,0 42-74,4-43 15,-1 4-17,-2-3 59,-1-1-60,0 1 54,0-1 1,0 0 0,0 1-1,0-1 1,-1 1 0,1-1-1,0 0 1,0 1 0,0-1-1,0 0 1,0 0 0,0 0-1,0 0 1,0 1-1,1-1 1,-1 0 0,0 1-1,0-1 1,0 0 0,0 1-1,0-1 1,1 0 0,-1 1-1,0-1 1,0 0 0,0 1-1,1-1 1,-1 0 0,0 0-1,0 1 1,1-1-1,-1 0 1,0 0 0,1 0-1,-1 1 1,0-1 0,1 0-1,-1 0 1,0 0 0,0 0-1,0 0 1,0 0 0,1 0-1,-1 0 1,0 0 0,1 0-1,-1 0 1,1 0-1,-1 0 1,2 21-26,-2-20 28,0-1 0,0 0 0,0 0 1,0 0-1,0 1 0,0-1 0,0 0 0,0 0 0,0 1 0,-1-1 0,1 0 0,1 0 0,-1 1 0,0-1 0,0 0 0,0 0 0,0 1 0,0-1 0,0 0 0,0 0 1,0 0-1,0 0 0,0 0 0,0 0 0,1 0 0,-1 0 0,0 1 0,0-1 0,0 0 0,0 0 0,0 0 0,0 0 0,0 1 0,0-1 0,0 0 0,1 0 0,-1 0 1,0 0-1,0 0 0,0 0 0,1 0 0,-1 0 0,0 0 0,0 0 0,1 0 0,-1 0 0,0 0 0,0 0 0,1 0 0,-1 0 0,0 0 0,0 0 0,1 0 0,-1 0 1,0 0-1,0 0 0,0 0 0,1 0 0,-1 0 0,0 0 0,0-1 0,0 1 0,0 0 0,0 0 0,0 0 0,1 0 0,0 0 1,0 0-1,0 0 1,0 0-1,0 0 0,-1 1 1,1-1-1,0 0 0,0 1 1,0-1-1,0 1 0,0-1 1,-1 1-1,0-1 0,1 1 1,0 0-1,0 0 0,-1-1 1,1 0-1,0 1 1,-1 0-1,1 0 0,-1-1 1,1 1-1,-1 0 0,0 0 1,0 0-1,0 0 0,1-1 1,-1 1-1,0 0 0,0 0 1,0 2-1,6-2 9,-10-1-25,2 0-24,-12-4-6879,10-4 243,-2-5 159,4 10 5350,1-2-2690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54 392,'0'8'899,"0"-16"720,-9 3 2459,1-13-957,8 17-2470,0-28 2534,-1 30-3184,1 0 0,0 0 0,0 1 0,0 0 0,0-2 0,1 2 0,-1-1 0,0 1-1,1-2 1,-1 2 0,0-1 0,0 0 0,1 0 0,0 1 0,0-1 0,-1 0 0,1 0 0,1 1 0,6 32 42,1-8-48,0-14-312,-8-10 337,-1 0 0,2-2 1,-1 2-1,0 0 1,0-1-1,0 0 0,1 0 1,-2 0-1,2 0 0,0 0 1,-2 0-1,4 1 1,-2-1 0,-1-1-18,0 0 0,-1 1-1,0-1 1,1 1-1,-1-1 1,1 1-1,0-1 1,-1 1-1,1 0 1,-1-1-1,0 0 1,0 1 0,1-1-1,-1 1 1,0 0-1,1 0 1,-1-1-1,0 0 1,1 1-1,-1 0 1,0-1 0,0 1-1,0 0 1,0 0-1,0-1 1,0 0-1,0 1 1,0 0-1,0 0 1,0 0 0,0-1-1,-1 1 1,10 11-13,-9-10-10,-1-1 13,1-1 0,0 1 1,0 0-1,0 0 0,0-1 0,-1 1 1,1 0-1,0 0 0,1 0 0,-1 0 1,0-1-1,0 0 0,0 1 0,0 0 1,1 0-1,-1 0 0,0-1 1,1 1-1,-1-1 0,0 1 0,0 0 1,1 0-1,-1-1 0,1 1 0,0-1 1,-1 0-1,1 1 0,0-1 0,-1 1 1,0 0-1,3 0 0,-8 3-2523,-8-3-7157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1 236,'11'11'1301,"-11"-10"-1212,1-1-1,-1 0 1,0 1 0,1 0-1,-1-1 1,1 1 0,-1-1-1,0 1 1,0-1 0,1 0-1,-1 0 1,1 1 0,0-1-1,-1 1 1,1-1 0,-1 0-1,0 1 1,1-1 0,0 0-1,-1 0 1,1 1 0,0-1-1,-1 0 1,0 0 0,1 0-1,1 0 1,0 0 754,-2 0-778,0 1 0,-1-1 0,1 0 0,0 0 0,0 1 0,0-1 0,1 1 0,-1-1 0,0 0 0,0 1 0,0-1 0,0 1 0,0-1 0,0 1 0,0-1 0,0 0 1,0 0-1,0 0 0,1 0 0,-1 1 0,0-1 0,0 0 0,1 1 0,-1-1 0,0 0 0,1 1 0,-1-1 0,1 0 0,-1 0 0,0 1 0,0-1 0,4 4 212,-4-3-112,0 34 826,0-29-882,0-5-86,0 0 1,0 0 0,-1 1-1,1-1 1,0 0 0,0 1-1,1-1 1,-1 0 0,0 1 0,0-1-1,0 0 1,0 0 0,1 1-1,-1-1 1,1 0 0,0 0-1,0 1 1,-1-1 0,0-1-1,3 4 1,0 7-1,-1-10-21,-2-1 0,0 0 0,1 1 0,-1-1 0,1 0 0,-1 0 0,0 1 0,1-1 0,-1 1 0,1-1 0,-1 0 0,0 0 0,0 0 0,0 1 0,0-1 0,1 1 0,-1-1 0,0 0 0,0 1 0,0-1 0,1 1 0,-1-1 0,0 0 0,0 1 0,0-1 0,0 1 0,0-1 0,0 1 0,0-1 0,0 1 0,0-1 0,0 1 0,0-1 0,0 0 0,-1 1 0,1-1-1,0 1-1,0-1 0,0 0 0,0 0 0,0 1 1,0-1-1,-1 0 0,1 0 0,0 0 0,0 1 0,0-1 0,0 0 0,0 0 1,0 0-1,1 0 0,-1 0 0,0 0 0,0 1 0,0-1 0,0 0 0,0 0 0,0 0 1,0 1-1,0-1 0,0 0 0,1 0 0,-1 0 0,0 1 0,0-1 0,0 0 0,0 0 1,1 0-1,-1 0 0,0 0 0,0 1 0,0-1 0,1 0 0,-1 0 0,0 0 1,0 0-1,0 0 0,0 0 0,0 0 0,0 0 0,1 0 0,-1 0 0,0 0 0,0 0 1,1 0-1,-1 0 0,0 0 0,0 0 0,0 0 0,1 0 0,-1 0 0,0 0 0,0 0 1,1 0-1,-1-1 0,0 1 0,0 0 0,0 0 0,0 0 0,0 0 0,0-1 0,2 1-26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1 500,'0'20'6891,"0"25"-4906,9-20-857,-9 23-528,0-47-603,17 3-2890,-17-7 2224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0 532,'0'0'112,"7"1"2554,-7 0-942,-1 0-1625,1 0 0,-1 0 0,0 0 0,0 0 0,1-1 0,0 1 0,0 0 0,-1 0 0,1 0 1,-1 0-1,1 0 0,-1 0 0,1 0 0,0 0 0,0-1 0,0 2 0,0 0 0,-9 34 1053,0 13 268,1-24-951,8-23-424,-1 0-42,1-1 1,0 0-1,-1 0 1,1-1 0,0 1-1,0 0 1,0 1-1,0-1 1,0-1-1,0 1 1,0 0-1,0 0 1,0 0-1,1 0 1,-1 0 0,1 0-1,-1 0 1,0 0-1,0-1 1,1 1-1,-1 0 1,1 0-1,0 0 1,-1 0-1,1-1 1,-1 0-1,1 1 1,1 1 0,-1-2-130,-1 1 0,1-1-1,-1 0 1,1 0 0,0 0 0,0 0 0,-1 0 0,1 0 0,-1 0 0,1 0 0,0 0 0,0-1 0,-1 1 0,0 0 0,1 0 0,0-1 0,0 1 0,-1-1 0,1 1 0,-1 0 0,0-1 0,1 1 0,0 0 0,0-2 0,16-15-4087,-16 15 3767,1-3-1622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 0 372,'6'0'2152,"-12"0"-697,4 9-10,1-8-1369,1-1 0,0 1 0,0-1-1,-1 0 1,0 1 0,1-1-1,-1 0 1,1 0 0,-1 1 0,1-1-1,0 1 1,0 0 0,0-1-1,-1 1 1,1-1 0,0 0-1,-1 1 1,1 0 0,0-1 0,0 1-1,0 0 1,0 0 0,-1-1-1,1 0 1,0 1 0,0-1 0,0 1-1,1 0 1,-1 0 0,0 0-1,-1 6 175,0 0 0,-1-2 0,0 2 0,0-1 0,0 0 0,-2 1 0,1-1-1,-4 6 1,1 8 155,0 1-329,5-19-76,0-2 1,0 2-1,1 0 0,-1-1 1,0 1-1,0-1 0,1 1 1,-1-1-1,1 1 0,0-1 1,0 1-1,0 0 1,0-1-1,0 1 0,0 1 1,0 0-1,0-2-29,-6 5-902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494 60 692,'-15'-9'6832,"0"2"-65,11 2-5715,3 3-841,0 0 0,0 0 0,0 0 0,1 0 0,-2 0-1,1 1 1,0-1 0,0 0 0,-1 1 0,1-1 0,-1 0 0,0 1-1,1-1 1,-1 1 0,1 0 0,-4-2 0,1 1 367,3 1-496,0 0 0,0 0 0,1 1-1,-1-1 1,-1 0 0,1 1-1,1 0 1,-2 0 0,1-1-1,0 1 1,0 0 0,0-1 0,0 1-1,-1 0 1,2 0 0,-2 0-1,1 0 1,0 0 0,0 0-1,0 1 1,-1-1 0,2 0 0,-1 1-1,-1-1 1,1 0 0,1 0-1,-3 2 1,2-1-2,-27 3 479,-21 16 511,48-19-1010,-27 4 532,-41 29-365,11 1 222,57-34-445,-1 0 0,1 1 0,-1-1 0,0 1 0,1 0 0,-1-1 0,1 1 0,-1 0 0,1 0 0,-1 3 0,0-3-4,1-1-1,1 1 1,-2 0 0,1-1 0,0 1-1,-1 0 1,1-1 0,0 1-1,-1-1 1,-2 2 0,2-1 4,-2 0 0,2 1-1,-1-1 1,0 1 0,1-1 0,-1 1 0,2 0 0,-5 7 0,-5 5 11,-30 45 57,34-41-46,-3 2-20,8-15-10,0-1-1,1-1 1,-1 2-1,1-1 0,0 1 1,0 7-1,1-8 11,-1-1 0,0 1 1,0-1-1,0 1 0,-3 8 0,1-9-3,2 1 1,0 0-1,-1-1 1,1 1-1,1 0 1,-1 5-1,-8 20 17,9 120 47,17-109-137,-15-35 78,0 0-1,0 1 0,1-1 1,0 0-1,0 1 1,0-2-1,1 1 0,0-1 1,0 1-1,8 6 1,5 15-8,-5-13 2,-9-10 0,1 1-1,-1-1 1,1 1-1,0-2 0,1 1 1,4 3-1,-5-4-2,-7-3-1,3 0 2,0 0-1,0 0 1,0 0 0,0 0 0,0 1 0,0-1 0,0 0 0,0 0 0,0 0 0,0 0-1,0 0 1,0 0 0,0 0 0,0 1 0,0-1 0,0 0 0,0 0 0,0 0-1,0 0 1,0 0 0,0 0 0,0 0 0,0 0 0,0 0 0,-1 0 0,1 0-1,0 0 1,0 0 0,0 0 0,0 0 0,0 0 0,0 0 0,0 0 0,0 0-1,0 0 1,0 0 0,0 0 0,0 0 0,0 0 0,0 0 0,0 0 0,0 0 0,0 0-1,0 0 1,0 0 0,0 0 0,0 0 0,-1 0 0,1 0 0,0 0 0,0 0-1,0 0 1,37 24-2,32 11 30,-65-33-37,0 1 0,0-1 0,0 0 0,0-1 0,0 1 0,1 0 0,-1-1 0,1 0 0,-1 0 0,8 0 0,-11-1 7,1 0 0,0 0 0,0 1-1,0-1 1,0 1 0,0-1 0,-1 0 0,2 1-1,-2 0 1,3 1 0,1-2 8,-1 1-1,0-1 1,1 0 0,-1 0 0,1 0-1,-1-1 1,0 1 0,1-1-1,-1 0 1,0-1 0,0 1 0,0-1-1,4-2 1,-1 1 0,6-1-24,-1 0 0,0-1 0,19-11 1,-16 3 5,-15 11 10,2 0 0,0 1 0,-1-1 0,1 0 1,-1 1-1,2-1 0,-2 1 0,1 0 0,1 0 0,1-1 1,-2 1-2,0 0 0,0 0 1,0-1-1,1 1 1,-2 0-1,1-1 0,0 1 1,0-1-1,0 0 0,-1 1 1,3-4-1,14-13-8,-12 13 0,-2 1-1,1-1 1,0 0 0,0-1-1,6-11 1,-1 5-26,-9 10 38,1 1 0,-1-1 1,0 0-1,1 0 0,-1 0 0,0 0 0,0 0 1,0 1-1,0-2 0,0 1 0,-1 0 0,2-3 1,-2 4-2,0 0 0,0-1 0,1 1 1,-1-1-1,1 2 0,-1-2 1,0 1-1,1 0 0,-1 0 0,1 0 1,0-1-1,0 1 0,-1 1 0,3-3 1,-2 2-1,-1 0 0,1 1 1,0-2-1,0 1 0,-1 0 1,1 1-1,-1-2 0,1 1 0,-1 0 1,1 0-1,-1 0 0,0-1 1,1 1-1,-1-1 0,4-6 12,1-5 4,3-25-56,9-7 1,-16 44 40,-1-1 0,0 0-1,0 0 1,1 0 0,0 0 0,-1 1 0,1-1 0,-1 1-1,1-1 1,0 0 0,0 1 0,1-3 0,-1 3 0,1-1 0,-2 0 0,1 1 0,0-1 0,0 0 0,0 0-1,-1 0 1,0 0 0,1 0 0,-1 0 0,1 0 0,-1-2 0,9-17 9,-1-13 39,1 9-80,-9-105 224,-9 105-184,10 16-8,-1 7 1,0-1-1,0 2 0,0-2 1,0 2-1,0-2 0,0 2 1,0-2-1,-1 1 0,1 0 0,-1 0 1,0 1-1,0-2 0,1 2 1,-1-1-1,-2-4 0,0-14 17,2 19-7,0 0 3,-1-1 0,1 1 0,0-1-1,-1 0 1,1 1 0,0-1 0,0 0 0,0 0 0,0 0 0,1 1 0,-1-2 0,1 2 0,-1-1 0,0-3 0,-23-14 326,21 17-326,0 0-1,-1-1 0,1 1 1,1 0-1,-1-1 0,0 0 1,1 0-1,-2-3 0,2 4 25,1 0 0,0 0 0,-1 0 0,1 0 0,0 0 0,-1 1 0,1-1 0,-1 0-1,0 1 1,0 0 0,0-1 0,1 1 0,-2 0 0,2 0 0,-2 0 0,-2-1 0,-14-10 115,15 8-126,4 3-18,-1 0 0,1 1 0,0-1-1,0 1 1,-1 0 0,0-1 0,1 1 0,-1-1-1,0 1 1,1 0 0,0-1 0,-1 1-1,0-1 1,0 1 0,1 0 0,-1 0-1,1 0 1,-1-1 0,0 1 0,1 0 0,-1 0-1,0 0 1,1 0 0,-1 0 0,0 1-1,1-1 1,-1 0 0,-1 0 0,-5 1 96,-114 4-124,117-5-320,0 1 0,1 0 1,-1 0-1,0-1 0,0 2 1,1-1-1,-7 5 0,8-6-135,1 0-1,-1 1 1,1 0 0,0 0-1,-1 0 1,1 0-1,0 0 1,0 0-1,-1 1 1,1-2-1,1 2 1,-2-1-1,1 1 1,0-2-1,1 2 1,-1 0-1,0-1 1,0 1 0,1-1-1,-1 4 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18 832,'0'0'77,"-1"0"-1,1 0 0,0 1 1,0-1-1,-1 0 1,1 0-1,0 0 1,-1 0-1,1 0 1,0 0-1,-1 0 1,1 0-1,0 0 0,0 0 1,0 0-1,0 0 1,0 0-1,-1 0 1,1 0-1,0 0 1,-1-1-1,1 1 1,0 0-1,0 0 0,-1 0 1,1 0-1,0-1 1,0 1-1,-1 0 1,1 0-1,0 0 1,0-1-1,0 1 1,0 0-1,0 0 0,0 0 1,0 0-1,0 0 1,0-1-1,0 1 1,0 0-1,0 0 1,0-1-1,-1 1 1,1 0-1,0-1 0,0 1 1,0-1-1,9-11 9385,-17 16-6753,8-4-2677,0 1 1,0-1-1,-1 0 0,1 1 0,0-1 1,-1 1-1,1-1 0,0 0 1,0 0-1,-1 1 0,1-1 1,0 1-1,0-1 0,0 1 1,0-1-1,0 1 0,0 0 1,0-1-1,0 0 0,0 0 1,0 1-1,0-1 0,0 1 1,0-1-1,0 1 0,0-1 1,0 1-1,1-1 0,-1 0 1,0 1-97,0-1 0,1 0 1,-1 1-1,0-1 0,0 0 1,0 1-1,0-1 0,1 0 1,-1 1-1,0-1 0,0 0 1,0 1-1,0-1 0,0 0 1,0 0-1,0 0 0,0 1 1,0-1-1,0 0 0,0 1 1,0-1-1,-1 1 0,1-1 1,0 0-1,0 1 0,0-1 1,0 0-1,-1 1 0,1-1 1,0 0-1,0 0 0,0 0 1,-1 0-1,1 0 0,0 0 1,-1 1-1,1-1 0,0 0 1,-1 0-1,1 0 0,0 1 1,0-1-1,0 0 0,0 0 1,-1 0-1,1 0 0,0 0 1,-1 0-1,1 0 0,0 0 1,-1 0-1,0 0 0,-7-4-7874,7 3 7002,-8-4-2446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55 980,'18'-25'6800,"-18"22"-5571,-1-6 5982,-6 11-4861,6-1-903,-5-12-11202,1 7 5711,-2-1 394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 56,'4'-2'7427,"7"-6"-6112,-10 8-1276,-1 1-1,0-1 0,0 0 1,0 0-1,1 0 0,-1 0 1,0 1-1,0-1 0,0 0 1,0 0-1,0 0 1,0 0-1,1 0 0,-1 0 1,0 0-1,0 1 0,0-1 1,0 0-1,0 0 0,0 1 1,0-1-1,0 0 0,0 1 1,0-1-1,0 0 1,0 0-1,0 1 0,0-1 1,0 0-1,-1 0 0,1 0 1,0 1-1,0-1 0,0 0 1,0 0-1,0 0 1,0 0-1,-1 0 0,1 0 1,0 0-1,0 0 0,0 1 1,-1-1-1,1 0 0,0 0 1,0 0-1,0 0 1,-1 0-1,1 1 0,0-1 1,0 0-1,0 0 0,0 0 1,0 0-1,0 0 0,-1 0 1,1 0-1,4 7 1179,3-8-921,-4 16 59,-2-15-351,0 1-1,-1-1 0,1 1 1,0 0-1,-1-1 0,0 1 1,1 0-1,0-1 1,-1 0-1,1 1 0,-1 0 1,1 0-1,-1 0 0,0 0 1,0-1-1,1 1 0,-1 0 1,0 0-1,0 0 1,0-1-1,1 1 0,-1 0 1,0 0-1,0 0 0,0 0 1,-1-1-1,1 1 1,0 0-1,0 0 0,0 0 1,-1-1-1,1 2 0,0 7 12,0-8-7,0 34 155,0-16-210,0-18 29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22 180,'-2'-10'3462,"2"10"-3414,-1 0-1,1 0 1,0 0-1,-1 0 1,1 0-1,0 0 1,0 0-1,-1 0 1,1-1-1,0 1 1,-1 0-1,1 0 1,-1-1-1,1 1 1,0 0-1,-1 0 1,1-1-1,0 1 1,0 0-1,0-1 1,0 1-1,0-1 1,-1 1-1,1 0 1,0 0-1,0 0 1,0-1-1,0 1 1,0-1-1,-1 1 1,1-1-1,0 1 1,0-1-1,1-2 2031,-1 10 4118,1 7-5109,-1-13-1074,0-1 1,0 1 0,0-1-1,0 1 1,0 0 0,0-1 0,0 1-1,0-1 1,0 0 0,0 1 0,0 0-1,0-1 1,0 1 0,1 0-1,-1-1 1,0 0 0,0 1 0,1-1-1,-1 1 1,0-1 0,1 1 0,-1-1-1,1 1 1,-1-1 0,0 1-1,0-1 1,1 0 0,-1 0 0,1 1-1,0 2 172,0-1-1,-1 1 1,0 0-1,1-1 0,-1 2 1,0-2-1,0 1 1,0 0-1,-1 3 1,1-1-227,17 9 36,-17-13 2,0 0 0,0 0-1,0 0 1,0 0 0,0-1 0,0 1-1,0-1 1,0 1 0,1 0-1,-1 0 1,0-1 0,0 0 0,1 1-1,-1 0 1,1 0 0,-1-1-1,1 1 1,-1 0 0,0-1 0,0 0-1,1 1 1,0-1 0,-1 1 0,1-1-1,0 1 1,-1-1 0,2 1-1,-2 0 7,1-1-1,-1 0 1,1 0-1,-1 0 1,0 0-1,1 0 1,-1 1-1,1-1 1,-1 1-1,0-1 1,1 1-1,-1-1 1,1 1-1,-1-1 1,0 0-1,0 0 1,0 1-1,0-1 1,0 1-1,1 0 1,-1-1-1,0 1 1,0 0-1,0-1 1,0 0-1,0 0 1,0 2-1,0-1 127,34 4 91,-33-5-198,26 5 82,-13 0-26,-12-5 5,25-4 4,-23-1-71,-8 4 8,28-4 5,-23 5-44,9-5 52,-4 5-35,-5 0-7,2 2 13,1 0 1,-2-12 49,0 7-50,2 2-5,-8 1 2,2 0 361,8-11-249,-4 11-114,-1 0 0,0-1-1,-1 0 1,1 0-1,-1 0 1,1 0 0,0 1-1,0-1 1,-1 0-1,0 0 1,1-1 0,-1 2-1,1-1 1,-1 0-1,1-1 1,-1 2 0,0-1-1,0 0 1,1-1-1,-1 0 1,9-16-13,-9 17 3,-8 2-68,11 1 1957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70 300,'0'0'4239,"9"-6"-3243,-1-13 1296,-8 19-1891,2-20 1026,-2 20-1423,0 0 0,1 0 0,-1 0 0,1 0 0,-1 0 1,0 0-1,0 0 0,0 0 0,0 0 0,1 0 0,-1 0 0,0-1 0,1 1 0,-1 0 0,0 0 1,1 0-1,-1-1 0,0 1 0,0 0 0,1 0 0,-1-1 0,0 1 0,0 0 0,0 0 0,0 0 1,0 0-1,0 0 0,0-1 0,1 1 0,-1 0 0,0-1 0,0 1 0,0 0 0,0-1 1,0 1-1,0-1 0,0 1 0,0 0 0,0-1 0,0 1 0,0 0 0,0 0 0,0 0 0,0-1 1,0 0 697,0-13 5875,-3 18-6423,2-4-128,1 1 0,-1-1 1,1 0-1,0 0 0,0 0 0,0 0 1,-1 1-1,1-1 0,0 0 0,-1 1 0,1-1 1,0 0-1,0 0 0,-1 0 0,1 0 1,0 0-1,0 1 0,-1-1 0,1 1 0,0-1 1,0 0-1,0 1 0,0-1 0,0 1 1,0-1-1,0 0 0,0 1 0,0-1 0,0 0 1,0 0-1,0 1 0,0-1 0,0 0 1,0 1-1,0 0 0,0 0-10,0 0-3,0 0-1,0 0 1,1-1-1,-1 1 1,0 0 0,0-1-1,0 1 1,0 0-1,0-1 1,-1 1-1,1 0 1,0 0-1,0-1 1,0 0-1,0 1 1,0 0-1,0 0 1,-1-1-1,1 1 1,-1-1-1,1 0 1,-1 1-1,1 0 1,-1-1-1,1 1 1,0-1-1,-1 1 1,1-1 0,-2 1-1,2-1-6,-1 1 1,1 0-1,0-1 1,0 1-1,0 0 0,0 0 1,0-1-1,0 0 0,0 1 1,0 0-1,0 0 1,0 0-1,0-1 0,0 0 1,0 1-1,1 0 1,-1 0-1,0-1 0,1 1 1,-1 0-1,1-1 0,-1 0 1,1 2-1,3 12 81,-4 119 1339,9-107-1204,-9 93 334,8-94-574,-8 89 709,9-98-516,-9 97 323,-4-107-457,6-1-23,0-1-12,-1 0 0,0 0 0,-1 1 0,0-1 1,0 0-1,1 0 0,-2 0 0,1 0 0,-1 6 0,0 3 32,-8 12-7,9 130 159,0-90-229,0 14 124,0-79-76,0 10-26,3-8 30,3 4 19,-6-6-32,0 0 1,0 0-1,0 1 1,0-1-1,-1 0 1,1 0-1,0 0 0,0 0 1,0 0-1,-1 0 1,1 1-1,0-1 1,0 0-1,0 0 1,0 0-1,0 1 1,0-1-1,-1 0 0,1 0 1,0 0-1,0 0 1,-1 0-1,1 0 1,0 0-1,-1 1 1,1-1-1,0 0 1,-1 0-1,1 0 0,0 0 1,0 0-1,0 0 1,0-1-1,0 1 1,-1 0-1,1 0 1,0 0-1,-1 0 1,1 0-1,-1-1 0,2 4-121,-1-2-1,0 1 0,0 0 1,0 0-1,0 1 0,-1-2 1,1 1-1,-1 0 0,1 0 1,0 0-1,-1-1 0,0 1 1,0 0-1,0 0 0,1 0 1,-1-1-1,-2 3 0,-17 5-4458,-2-9-4444,13-4 5155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0 789 436,'0'0'4986,"14"-8"2762,-10 5-6986,-4 1-621,0 1-1,1-2 1,0 1 0,1 1-1,-2-1 1,1 1 0,1-1-1,-1 0 1,0 1 0,1-1-1,-1 0 1,2 0 0,-1-1-76,1 2 0,-1-2 0,1 1 0,-2-1 1,1 1-1,0-1 0,0 1 0,-1-1 0,0 0 0,1 1 1,0-5-1,10-15 165,31-43 501,-25 30-329,-7 6-88,12-12 139,-12 12-258,-8 26-176,-2 1 0,1-2 0,0 2 0,-1 0 0,1-2 0,-1 2 0,-1-2 0,2 1 0,-1 0 0,-1 0 0,1 0 0,-1 0 0,0 0 0,0-6 0,9-15 75,-8 20-93,0 2 1,0-1-1,0-1 1,0 2-1,1-1 0,-1 0 1,1 1-1,-1-1 1,1 1-1,0-1 0,0 1 1,0-1-1,4-2 0,4-15 41,3-4 27,-1-2-67,-11 24 0,-1 0 0,0 0 0,1 0 0,0 0 0,-1 0-1,1 0 1,-1 0 0,1 0 0,1 1 0,0-4 0,-1 3-2,1 0 0,-2 1 1,1-2-1,0 2 0,0-2 1,0 2-1,0-2 0,-1 1 1,0 0-1,1-4 0,0 5-1,-1-2 0,1 1 0,0 1 0,-1-1 0,1 0 0,0 1 0,0-1 0,0 1 0,0-1 0,0 1 0,1-1 0,-2 1 0,2 0 0,1-2 0,5-7 19,10-25 38,-15 23-10,-3 11-45,0 1 0,0-1 0,0 1 0,0-1-1,0 1 1,0 0 0,0-1 0,0 1-1,0-1 1,0 1 0,1-1 0,-1 1-1,0-1 1,0 1 0,1-1 0,-1 1-1,0 0 1,0 0 0,1-1 0,-1 1-1,0-1 1,0 1 0,0 0 0,1-1-1,-1 1 1,1 0 0,0-1 0,0 1-3,-1-1 1,1 0-1,0 1 0,0-1 1,0 0-1,-1 0 0,1 1 1,-1-1-1,1 0 0,0-1 1,-1 1-1,1 1 1,-1-1-1,0 0 0,0-1 1,1 1-1,6-11-30,-7 12 33,0 0-1,0 0 0,0 0 0,0 0 0,0 0 0,1 0 0,-1 0 0,0 0 1,0 0-1,0 0 0,0 0 0,0 0 0,1-1 0,-1 1 0,0 0 0,0 0 1,0 0-1,0 0 0,0 0 0,0 0 0,0 0 0,0 0 0,1 0 0,-1 0 1,0 0-1,0 0 0,0-1 0,0 1 0,0 0 0,0 0 0,0 0 0,0 0 1,0-1-1,0 1 0,0 0 0,0 0 0,0 0 0,0 0 0,0-1 0,0 1 1,0 0-1,0 0 0,-1 0 0,1 0 0,0-1 0,0 1 0,0 0 0,0 0 1,0 0-1,0-1 0,-1 1 1,1 0 0,0 0 0,0 0-1,0 0 1,0 0 0,-1-1-1,1 1 1,0 0 0,0 0-1,0-1 1,0 1 0,0 0-1,0-1 1,0 1 0,0 0 0,0-1-1,0 1 1,0 0 0,0-1-1,0 1 1,0 0 0,1 0-1,-1 0 1,0 0 0,0 0 0,0-1-1,0 1 1,0 0 0,1 0-1,-1-1 1,0 1 0,0 0-1,1-1 1,-1 1-1,1-1-2,-1 1 0,0 0 0,1-1 0,0 0 0,0 0-1,-1 0 1,1 0 0,-1 1 0,0-1 0,0 0 0,1 0 0,-1 0 0,0 1 0,1-1 0,-1 0 0,0 0 0,0-1 0,0 2 0,0-1 0,0-2 0,2 2-25,3-3 12,-3-1 22,-2 5 34,8-16-7,10-13-12,-10 24-54,-8 5 33,-1 0-1,1 0 1,0 0 0,0-1-1,-1 1 1,1 0-1,0 0 1,0 0 0,0 0-1,-1 0 1,1 0 0,0 0-1,0 0 1,0-1-1,0 1 1,0 0 0,0 0-1,-1-1 1,1 1 0,0 0-1,0 0 1,0-1-1,0 1 1,0 0 0,0-1-1,0 1 1,0 0 0,0 0-1,0-1 1,0 1 0,0 0-1,0 0 1,1 0-1,-1 0 1,0 0 0,0 0-1,0-1 1,0 1 0,0 0-1,0 0 1,1-1-1,-1 1 1,0 0 0,0 0-1,0 0 1,1-1 0,-1 1-1,0 0 1,0 0 0,1 0-1,-1 0 1,0 0-1,0 0 1,0-1 0,0 1-1,0 0 1,0 0 0,1 0-1,-1 0 1,1 0-1,-1 0 0,0 0 0,0 0 0,0 0-1,1 0 1,-1 0 0,0 0 0,0 0-1,1 0 1,-1 0 0,0 0-1,0 0 1,0 0 0,0 0 0,0 0-1,0 0 1,0 0 0,1 0-1,-1 0 1,0 0 0,0 0 0,0 0-1,1 0 1,-1 0 0,0 0 0,0 0-1,0 0 1,0 0 0,0-1-1,1 1 1,-1 0 0,0 0 0,0 0-1,0-1 1,0 1 0,0 0-1,0 0 1,0 0 0,0-1 0,0 1-1,0 0 1,0 0 0,0 0 0,0-1-1,0 1 1,0 0 0,0 0-1,0-1 1,0 1 0,0 0 0,0 0-1,0 0 1,0 0 0,0 0-1,0 0 1,0 0 0,0 0 0,0-1-1,-1 1 1,4-14 532,-8 15-349,9-2-106,-3 1 296,0-8-199,-2 2-157,4 5-29,-3 1 12,0 0 0,0 0 0,0 0-1,0 0 1,0 0 0,1 0 0,-1 0-1,0 0 1,0 0 0,0 0 0,1 0-1,-1 0 1,0 0 0,0 0 0,0 0 0,1 0-1,-1 0 1,0 0 0,0 0 0,0 0-1,1 0 1,-1 0 0,0 0 0,0 0-1,0 0 1,0 0 0,0-1 0,0 1-1,0 0 1,0 0 0,0 0 0,0 0-1,1-1 1,-1 1 0,0 0 0,0 0-1,0 0 1,0 0 0,0-1 0,0 1 0,0 0-1,0 0 1,0 0 0,0 0 0,0 0-1,0 0 1,0 0 0,0 0 0,0-1-1,0 1 1,0 0 0,0-1-4,-15 16-2223,-13-10-8481,20-5 7439,-1 0 115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72,'5'7'1186,"-3"-5"658,-7-1-912,3-1-608,2 6 3002,0-6-3159,0 0 0,0 0 0,1 0-1,-1-1 1,0 1 0,0-1 0,0 1-1,1 0 1,-1-1 0,0 1 0,0 0-1,0-1 1,0 1 0,0 0 0,1 0 0,-1 0-1,0 0 1,1 0 0,-1-1 0,0 1-1,5-1 4641,-5 1-4805,0 0 0,0 0 0,0 0 0,0 0 0,0-1 0,0 1 0,0 0 0,0 0 0,0 0 0,0 0-1,0 0 1,0 0 0,0 0 0,0 0 0,0-1 0,0 1 0,0 0 0,0 0 0,0 0 0,0 0-1,0 0 1,1 0 0,-1 0 0,0 0 0,0 0 0,0 0 0,0 0 0,0 0 0,0 0 0,0-1 0,0 1-1,0 0 1,0 0 0,0 0 0,0 0 0,0 0 0,0 0 0,0 0 0,0 0 0,0 0 0,0 0-1,0 0 1,0 0 0,1 0 0,-1 0 0,0 0 0,0 0 0,0 0 0,0 0 0,0 1 0,0-1 0,0 0-1,0 0 1,0 0 0,1 0 0,-1 0 0,0 0 0,0 0 0,0 0 0,0 0 0,0 0 0,0 0-1,0 0 1,0 0 0,0 1 0,0-1 0,7 7 377,1 6 215,-2-11-513,-6-2-68,1 0 1,0 0 0,-1 1-1,0-1 1,1 0 0,-1 0 0,1 1-1,-1-1 1,1 0 0,0 1-1,-1-1 1,0 1 0,0-1-1,1 0 1,-1 0 0,1 1-1,-1-1 1,0 1 0,1-1 0,-1 1-1,0-1 1,1 1 0,-1 0-1,0-1 1,0 0 0,0 1-1,0-1 1,0 1 0,0 0-1,0-1 1,0 1 0,0-1 0,0 1-1,8 14 251,-7-13-255,0-1-1,0-1 0,0 1 0,-1 1 1,1-1-1,0 0 0,0 0 1,0 1-1,-1-1 0,0 0 0,0 0 1,1 1-1,0 1 0,9 18 85,30 44 704,-27-42-595,-13-21-193,1 1 0,0-1 0,0 0 0,0 0 0,0 1 0,0-2 0,1 2 0,-1-2-1,1 1 1,2 3 0,-2-3-1,1 2 0,0-1 0,-1 0 0,1 1-1,-2-1 1,5 7 0,7 11 11,-2 10 3,-4-23-2,-2 0 0,1 1 0,-1-1 0,-1 2-1,6 12 1,-6-13-7,2 16-11,-6-22-3,1 0 0,-1-1 1,0 2-1,1-2 1,0 1-1,0-1 1,0 1-1,0 0 0,0-1 1,3 4-1,5 12 21,-9-17-18,0 1-1,1-1 1,-1 0-1,0 1 1,1-1-1,0 0 0,0 1 1,0-1-1,-1 0 1,1 0-1,0 0 1,0 1-1,0-1 1,1 1-1,0-1 2,-2 0 0,1-1 0,1 1 0,-1 0 0,-1 0 0,1 0 0,0 0 0,0 0 0,0 1 0,-1-1 0,1-1 0,-1 2 0,1 0 0,0-1 0,-1 0 0,1 3 0,0-1-3,0 1 1,1-1-1,-1 1 1,1-1-1,0 0 1,0 0-1,0 1 1,3 1-1,12 26-2,10 8-16,-27-37 21,1 0 0,1-1 0,-1 1 0,-1 0 0,1-1 0,0 1 0,0 0 0,0-1 0,-1 1 0,0 0 0,1 0 0,-1 0 0,0-1 0,0 2 0,1-2 0,-1 1 0,-1 3 0,3-4-15,3 0 10,-3 2 3,1 4-8,-2-7 8,-1 0-1,1 1 1,0 0-1,-1 0 0,0-1 1,0 1-1,1-1 0,-1 1 1,0 0-1,1 0 1,-1 0-1,0 0 0,0-1 1,1 1-1,-1 0 0,0 0 1,0 1-1,4 2 26,-4-4-26,0 0 0,1 0 0,-1 0 0,0 0-1,0 0 1,0 0 0,0 0 0,1 0 0,-1 0 0,0 0 0,1 0 0,-1 0 0,0 0 0,1 1 0,-1-1 0,0 0 0,0 0 0,1 1 0,-1-1 0,0 0 0,0 0-1,0 1 1,1-1 0,-1 0 0,0 1 0,0-1 0,0 0 0,0 1 0,0-1 0,0 0 0,0 0 0,0 0 0,0 0 0,0 1 0,0-1 0,0 0 0,0 1 0,0-1-1,0 1 1,0-1 0,0 0 0,0 1 0,0-1 0,0 0 0,0 0 0,-1 0 0,1 0 0,0 0 0,-1 1 0,2-1 4,-1 0 0,0 0 1,1 0-1,-1 0 0,0 0 1,0 0-1,0 0 0,0 0 1,0 0-1,0 0 0,1 0 1,-1 0-1,0 0 0,0 0 0,1 1 1,-1-1-1,0 0 0,0 0 1,0 0-1,1 0 0,-1 0 1,0 1-1,0-1 0,0 0 1,1 0-1,-1 0 0,0 1 0,0-1 1,0 0-1,0 0 0,0 1 1,0-1-1,0 0 0,0 0 1,0 0-1,0 0 0,0 0 1,0 0-1,0 1 0,0-1 1,0 0-1,0 0 0,0 1 0,0-1 1,0 0-1,0 0 0,0 1 1,0-1-1,3 14 524,-1 3-344,1-8-107,1-10 113,-6 41-922,0-38 1916,-1 4-3509,-16-10-13590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1112,'4'-8'13644,"6"6"-8752,15 5-7084,-11-1 3381,10 5-871,-20-6-253,1 1 0,-1-1 0,1 0 0,-1 0-1,9 1 1,20 11 121,-5 0-140,22 12 22,-44-24-61,0 1 0,-2 1 0,2-2-1,-1 2 1,8 5 0,18 7 10,-5-10-14,-18-3-1,0 0-1,0 0 0,0 1 0,0-1 0,13 8 0,13 5-7,-32-14 6,-1-1 1,0 2-1,1-1 0,-1 0 1,0 0-1,0 0 0,1 1 1,-1-1-1,-1 0 0,1 1 1,0 0-1,0-1 0,0 0 1,-1 1-1,1-1 0,0 3 1,17 22-36,-17-26 36,1 1-1,-1-1 0,-1 1 1,1 0-1,1-1 0,-1 0 1,-1 1-1,1 0 1,0 0-1,0 0 0,0-1 1,-1 1-1,0 1 0,1-1 1,1 0-1,-2 1-1,1-1-1,-1 0 1,1 0-1,1 1 1,-1-1-1,0 0 1,-1 0-1,2 0 1,-1 0-1,0 0 1,0 0-1,0-1 1,1 1-1,-1 0 1,0-1-1,3 2 1,-3-2 1,-1 0 1,1 0-1,-1-1 1,0 1-1,1 0 1,0 0-1,-1 0 1,1 1-1,0-1 1,-1 0-1,0 0 1,0 0-1,1 0 1,0 0-1,-1 0 1,1 0-1,-1 0 1,1 1-1,-1-1 1,0 0-1,1 1 1,-1-1-1,1 1 1,-1-1-1,0 1 1,1-1-1,-1 1 1,1-1-1,-1 1 1,9 8 31,0-4-38,-8-1 7,-1-4-2,16 15-119,-14-15 108,-2-1 166,0 2-146,1-1-5,6 3-5,-7-1-2,0-1-1,8 4-16,-9-5 7,0 0-1,0 0 1,0 0-1,1 1 1,0-1-1,-1 0 1,0 1-1,0-1 1,0 0-1,1 0 1,0 1-1,-1 0 1,0-1-1,1 1 1,-1-1-1,1 1 1,-1-1-1,1 2 0,-11 7-3716,0-11-4629,3-2 4965,-1 3 149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9 463 512,'-4'5'2170,"4"-5"-2092,0 0 1,-1 0-1,1 0 0,0 1 1,-1-1-1,1 0 1,0 0-1,-1 0 1,1 1-1,0-1 1,-2 7 7803,4-16-5124,1 8-2646,-2 1-63,-1 0 0,0-1 1,0 1-1,0 0 1,0 0-1,1 0 1,-1-1-1,0 1 1,0 0-1,1 0 0,-1-1 1,0 1-1,0 0 1,1 0-1,-1-1 1,0 1-1,0 0 1,0 0-1,0 0 1,1 0-1,-1-1 0,0 1 1,0 0-1,0-1 1,0 1-1,0 0 1,0-1-1,0 1 1,0-1-1,0 1 0,0 0 1,0 0-1,0 0 1,0 0-1,0-1 1,-1 1-1,28-36 351,62-48 237,-41 39-570,-35 31-19,2 0 1,-2 2 0,3-1-1,-1 2 1,17-10 0,-27 18 38,-1-1 1,1 1-1,-1-1 1,-1-1-1,1 1 1,3-6-1,3-2 37,16-22 88,-19 20-161,-7 14-47,0 0 0,0-1 0,0 0 0,0 1 1,0-1-1,1 0 0,-1 1 0,0-1 0,0 1 0,0 0 1,0-1-1,1 1 0,-1-1 0,0 1 0,1-1 1,-1 1-1,1-1 0,-1 1 0,1 0 0,-1 0 1,0-1-1,1 1 0,-1 0 0,1 0 0,0-1 1,-1 1-1,1 0 0,-1 0 0,1-1 0,26-14 368,-9 5 98,-18 9-468,1-2-2,14-2 32,-14 4-30,33-13 354,-8-2-128,-25 16-177,5-2-11,-5 2-1,0 0-1,0 0 1,1 0 0,-2 0 0,1 0 0,0-1-1,1 1 1,-2-1 0,1 1 0,0-1-1,0 0 1,0 0 0,0 1 0,0 0 0,0-1-1,0 0 1,-1 0 0,0 0 0,1 1-1,1-3 1,24-13 1063,-14 9-869,-8 8-365,-12 5-41,2-3-18,-6 8-1146,10-9 738,1 0-1,-1-1 1,0 0 0,0 0-1,0 0 1,0 0-1,0-1 1,0 1-1,0 0 1,0 0 0,0-1-1,-1 0 1,2 1-1,-2-1 1,1 0 0,0 0-1,0 0 1,-1 0-1,-1-1 1,-2 0-988,-5 1-2269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51 872,'0'0'741,"15"-20"5006,-13 13-4822,-1-1 6513,6 8-7011,-11-2 193,-1 0-26,13 1-330,-6 1-174,-1-1-75,0 0 0,1-1 1,-1 2-1,0-1 0,1 0 0,-1 0 0,1 0 0,0 1 0,-1-1 0,1 1 0,-1 0 1,1-1-1,0 1 0,-1 0 0,1 0 0,-1-1 0,1 1 0,0 1 0,2-1 0,-3 0 7,18 4 60,24 11 48,-40-13-131,1 0 1,0 0-1,-1-2 0,0 2 1,1-1-1,-1 0 1,1-1-1,-1 1 1,7 0-1,9 2-1,-4 0-3,0-1 0,1-1 0,17-1 0,-27 0 12,-3-1 30,-2 0-35,1 0 0,0 0 0,0 0 0,0 0 0,-1 1 0,2 0 0,-2-1 0,2 1 0,-2 0 0,2-1 0,-1 1 0,0 0 0,0 0 0,0 0-1,0 1 1,0-1 0,0 1 0,0-1 0,0 0 0,2 2 0,12 2 16,-4-1-16,-12-3-3,1 0 1,0 0-1,0 0 1,0 1-1,0-1 1,0 0-1,0 0 1,0 0-1,-1 0 1,1 0-1,1 0 1,-1 0-1,-1 0 1,1 0-1,0-1 1,0 1-1,0 0 1,0 0-1,0 0 1,0-1-1,0 0 1,37-9 246,-34 8-210,-1 2 0,1-1-1,0 1 1,-1-1 0,1 1-1,-1 0 1,1 0-1,4 0 1,23-1-124,-23 0 87,-1 0 0,1 0 0,-1 1 0,0 0 0,11 1 0,4 0-6,-17 1-4,-4 0 7,20-1-9,-2 4 48,33 5-53,69-15-137,-88 10 406,0-5-184,-31 0-39,-1 0-17,5 0-7,-1-1-1,0 1 0,0-1 1,1 1-1,8-4 1,3 0 66,12-1 311,-29 5-380,0-1 0,0 1 0,1 0-1,-1 0 1,0 0 0,0 0 0,1 0 0,-1 0 0,0 0-1,0 0 1,0 0 0,0 0 0,0 0 0,0 1 0,0-1 0,1 0-1,-1 0 1,0 0 0,0 0 0,1 0 0,-1 0 0,0 0-1,0 1 1,0-1 0,1 0 0,-1 0 0,0 0 0,0 0-1,0 1 1,0-1 0,0 0 0,1 0 0,-1 0 0,0 1-1,0-1 1,0 0 0,0 0 0,0 1 0,0-1 0,0 0-1,0 0 1,0 0 0,3 5-8,2-4 8,-4-1 14,0-1-15,0 1 0,0 0-1,-1 0 1,0 0 0,1 0 0,0 0 0,0 0 0,0 0 0,-1 0-1,0 0 1,1 0 0,0 0 0,0 0 0,0 0 0,-1 0 0,0 0-1,1 0 1,0 0 0,0 0 0,0 1 0,9 4 61,-12-5-52,1 0 0,-1 1 0,1-1 1,-1 1-1,0 0 0,1-1 0,-1 1 0,1 0 1,-1 0-1,1 0 0,-3 1 0,3-1-354,0 0-1,0 0 0,0-1 0,0 1 0,1 0 1,-1 1-1,0-1 0,0-1 0,0 1 0,1 1 1,0-1-1,-1-1 0,1 2 0,-1-1 1,1 1-1,-1 1 0,0-3 15,1 0 0,0 0 1,0 1-1,-1-1 0,1 0 1,-1 0-1,1 0 0,0 0 0,-1 0 1,1-1-1,-1 1 0,1 0 1,0 0-1,0 0 0,-1 0 0,1 0 1,0-1-1,-1 1 0,1 0 1,-1 0-1,-1-3-2646,-6-2-441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409 1 664,'0'-1'10199,"0"2"-9766,-9 14 1568,9-15-1759,-25 25 1436,24-23-1558,0-1 0,0 1 0,0 0 1,0 0-1,0 0 0,1-1 0,-1 2 0,0-1 1,0 0-1,1 0 0,-1 0 0,1 0 0,0 3 1,-17 32 588,15-35-690,-3 7 64,4-9-68,0 2 0,-1 0 0,2-1 0,-1 0 0,0 1 0,0-1 0,0 1 0,1 0 0,0-1 0,-1 1 0,0 0 0,1 1 0,-1-1 4,0 0 0,1 0 0,0-1 0,-1 1 0,0 0 0,0 0 0,0 0 0,0-1 0,0 1 0,-1 0 0,1-2 0,-2 4 0,2-3 0,0 0 0,-1 1 0,1 0-1,0-1 1,0 0 0,0 1 0,0-1 0,1 1 0,-1 0-1,0-1 1,-1 5 0,2-5-4,0 0-1,0 0 1,0 1-1,0-1 1,-1 0-1,1 0 1,-1 0-1,0 1 1,1-1-1,-1-1 1,1 1-1,-1 1 1,0-1-1,0-1 1,0 2-1,0-1-2,0 0-1,0 0 1,0-1-1,1 1 1,0 0-1,-1 0 1,0 0-1,1 0 1,-1 0-1,1 0 1,-1 0-1,1 0 1,0 0-1,0 2 1,0-2 1,-1 1-1,1 0 1,-1-1 0,1 1 0,-1 0 0,1-2-1,-1 2 1,1 0 0,-1-1 0,0 0 0,0 1 0,-2 1-1,2-1-5,0-1 0,1-1 0,-1 2 0,0-1 0,0 1 0,1-2 0,-1 2-1,0-1 1,1 0 0,0 1 0,0-1 0,-1 3 0,1-3 4,0 0 1,-1 0 0,1 0-1,-1 0 1,1 1-1,-1-2 1,1 1 0,0 0-1,-1 0 1,1 0-1,-1 0 1,0 0 0,0 0-1,-1 1 1,1-1 1,0-1-1,1 1 1,0 0 0,-1 0 0,0 0-1,0-1 1,0 1 0,1 0 0,0 1-1,0-1 1,-1-1 0,1 1 0,-1 1-1,1 0 1,-2 2 17,2-2-1,-2 1 1,1 0 0,0-1-1,-1 1 1,0-1 0,0 1-1,-3 2 1,-3 7 112,7-10-94,-8 13 72,1-1 0,-17 20 1,14 1-97,7-32-23,2 0 0,-1 0 1,1 1-1,0-1 0,-1 1 1,2-1-1,-1 2 1,0-2-1,1 1 0,-2 5 1,-13 17 195,6-6-138,2-4-24,7-15-34,0-1 0,0 1 1,1 0-1,-1 1 0,0-1 1,0 0-1,0 0 0,1 0 1,0 0-1,0 0 0,-1 1 1,1-1-1,-1 0 0,1 1 1,-1 0-1,-6 15-3,5-15 8,2-1-1,-1 0 0,0 1 1,0-1-1,0 1 0,1 0 1,-1-1-1,0 1 0,0 0 1,1 0-1,-1 2 1,-16 18 0,9-11-24,8-10 18,-1 0 0,0-1-1,0 1 1,0-1-1,1 1 1,0 0 0,-1 0-1,0 0 1,1 0 0,-1-1-1,1 1 1,-1 0-1,1 0 1,0 0 0,0-1-1,0 1 1,-1 0 0,1 0-1,0 1 1,-8 15 14,7-16-15,0-1 1,0 1-1,0 0 1,1 1 0,-1-1-1,0-1 1,0 2-1,1-1 1,0 1-1,-1-2 1,1 2 0,-1-1-1,1 0 1,-1 3-1,-1-2-11,2-2 13,-1 0-1,1 0 0,-1 1 1,1-1-1,-1 0 0,1 1 1,0-1-1,0 0 1,0 1-1,-1-1 0,1 0 1,0 1-1,-1-1 0,1 0 1,0 0-1,-1 1 0,1-1 1,0 1-1,0-1 0,0 1 1,-1-1-1,1 1 0,0-1 1,0 0-1,0 0 0,0 1 1,0-1-1,0 1 0,0-1 1,0 1-1,0-1 1,0 1-1,0 0 0,-1 2 5,0-3 1,0 0 0,1 1 0,-1-1 0,1 1 0,-1-1 0,1 0 0,0 1 0,0-1 0,-1 1 0,1 0 0,0-1 0,-1 1 0,1-1 0,0 0 0,-1 1 0,1 0 0,0 0 0,0-1 0,0 1 0,0 0 0,0 0 0,0 0-5,0-1-1,0 0 1,0 1 0,0-1-1,0 0 1,0 1 0,0-1-1,0 0 1,0 1 0,0-1 0,0 0-1,0 0 1,0 0 0,0 1-1,0-1 1,0 0 0,-1 1-1,1-1 1,0 0 0,0 1 0,0-1-1,0 0 1,0 0 0,0 1-1,0-1 1,-1 0 0,1 0-1,0 0 1,0 0 0,-1 0 0,1 0-1,0 0 1,-1 1 0,1-1-1,0 0 1,-1 0 0,1 0-1,0 0 1,0 0 0,0 0-1,-1 0 1,1 0 0,0 0 0,-1 0-1,-1 0 15,2 1-18,0 2-5,-1-1-2,1-2 11,-1 0-1,1 0 0,-1 0 1,1 1-1,0-1 1,-1 0-1,1 0 1,0 0-1,0 0 0,0 0 1,-1 0-1,1 1 1,0-1-1,-1 0 1,1 0-1,0 0 0,-1 0 1,1 0-1,0 1 1,0-1-1,-1 0 0,1 0 1,0 1-1,0-1 1,0 1-1,0-1 1,0 0-1,0 1 0,0-1 1,0 0-1,0 1 1,0-1-1,-1 0 0,1 0 1,0 1-1,0-1 1,0 0-1,0 1 1,0-1-1,1 1 0,-1-1 1,0 0-1,0 1 1,-2 4 18,3-4-309,5-3-3858,-4 1 3675,-1 0 0,-1 1-1,1-1 1,0 1 0,0-1-1,0 0 1,-1-1-1,0 1 1,1 1 0,0-1-1,0 0 1,-1-1 0,1 1-1,-1 1 1,0-2-1,0 1 1,0 0 0,1 0-1,-1 0 1,0-1 0,0 1-1,0 1 1,0-4-1,0-6-3188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16 763 184,'-3'-1'936,"-1"2"353,3 1 3217,-4-1-632,2 0 648,6-1-3345,-3 0-1172,0 0 0,0 0 0,0 0 1,0 0-1,0 0 0,0 0 1,0 0-1,0 0 0,0 0 1,0 0-1,0 0 0,0 0 1,0 0-1,0 0 0,0 0 1,0 0-1,0 0 0,0 0 1,0 0-1,0 0 0,0-1 1,0 1-1,0 0 0,0 0 1,0 0-1,0 0 0,0 0 1,-1 0-1,1 0 0,0 0 1,0 0-1,0 0 0,0 0 1,0 0-1,0 0 0,0 0 1,0 0-1,0 0 0,0 0 1,0 0-1,0 0 0,0 0 1,0 0-1,0 0 0,0 0 1,0 0-1,0 0 0,0 0 1,0 0-1,0 0 0,0 0 1,0 0-1,0 0 0,0 0 1,0 0-1,0 0 0,0 0 1,-1 0-1,1 0 0,5-2 153,4-4 137,13-8 67,-12 8-251,-9 6-103,0-1 0,0 1 0,0 0 0,0-1 0,0 0 0,0 1 0,-1-1 0,1 1 0,0-1 0,0 0 0,-1 1 0,1-1-1,0 0 1,0-1 0,1 0 7,-1-1 0,1 1-1,-1 0 1,1 0 0,3-3-1,4-6-4,-2 4-22,-6 7 15,0-1 1,0 1-1,0-1 0,0 0 1,0 1-1,-1-1 0,1 0 0,0 0 1,0-1-1,1 0 7,1-1-1,-1 1 1,0 0 0,0 0-1,1 0 1,-1 0-1,1 0 1,0 0 0,0 1-1,3-2 1,16-10-97,-15 8 226,0 0-1,10-5 1,-15 9-122,18-13-79,-8 3 88,-2 3 54,-9 7-70,0-1 0,1 1 0,-1 0 0,1 0 0,0 0-1,-1 0 1,5-2 0,45-20 140,-38 18-131,20-10-1,-20 7-9,-2 2 17,0 0 1,11-4 0,7-6-21,-13 5 39,-8 6-44,-3 1 4,-4 3-5,-1 1 1,1 0-1,-1-1 1,1 1-1,-1 0 1,1 0-1,-1-1 1,1 1-1,0 0 1,-1-1-1,1 1 1,-1 0-1,2 0 1,2-1-4,0-1 0,0 1-1,0-1 1,0-1 0,4-1 0,0-1 2,5-1-13,-10 4 27,0 1-1,0-1 1,0 0 0,5-3-1,-6 3-10,0 1 0,0 0 0,0 0 0,0 0 1,1 0-1,2-1 0,9-3 49,36-21 54,-43 22-92,-3 2-19,0-1 0,0 1 0,0 1 0,0-1-1,9-3 1,7-1 26,-15 4-19,-1 1 1,0 0-1,0-1 0,7-3 1,11-5 60,9-3-58,-9 3-15,-9 6 10,15-7-28,-3 1 15,-15 5-22,1 0 1,20-5-1,0 0 55,63-32 46,-74 36-67,-12 4 22,-1 0 0,0-1 0,8-4 0,14-4 35,-24 8-50,1 1 1,-1 0-1,11-2 1,9-4 6,32-12-16,-40 13 4,20-4 0,6-2-2,-32 9-13,9-4 34,0 2 0,25-6 0,-30 8 39,14-4 0,-14 3-94,16-4-1,-16 6 40,-11 1-6,0 1 0,0 1 1,9-2-1,-9 1 2,0 0 1,0 1-1,0-1 0,7-3 0,-1 1 122,14-4-113,38-9 883,-48 12-780,-12 3-89,0 0 0,0 0 0,1 1 0,-1-1 0,1 1-1,2-1 1,-2 1 32,0-1 0,0 1 0,1-1 0,5-2 0,-6 2-6,1-1 0,0 1 0,0 0 0,0 1 0,5-1 0,14-4 403,-21 5-381,-1-1 1,1 1-1,-1 0 1,1-1-1,-1 1 0,1-1 1,2-1-1,1 0 64,-4 2-137,3 0-5,-17 2 346,11-1-792,-1-1-1,1 1 1,-1-1-1,0 1 1,-4-1-1,-27-3-9800,28 1 7294,-3 2-840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0 532,'13'2'4002,"-9"0"-2386,-4-1-1505,-1 0 205,2 4 6998,18 0-4181,-17-5-3056,0 1 0,-1-1 0,1 1 0,-1-1 0,1 1 0,3 1 0,6 3 217,-2-3-140,0-1 0,12 2 1,8 0-53,38 15 2,-33-14 11,-23-3-60,0 0 0,15 4 0,1 0-155,-26-5 74,0 1 51,1-1 0,-1 1 1,0-1-1,1 1 0,-1 0 1,0-1-1,1 0 0,-1 0 1,0 1-1,3-1 0,-3 0 4,0-1-20,-1 1 1,1 0 0,-1 0-1,1 0 1,-1 0-1,0 0 1,1 0 0,-1 0-1,1 0 1,-1 0-1,1 0 1,-1 0-1,0 0 1,1 0 0,-1 1-1,1-1 1,-1 0-1,0 0 1,1 0 0,-1 0-1,0 1 1,1-1-1,-1 0 1,1 1-1,-9 4 391,3 0-277,-7 3 105,10-7-212,1 0 1,-1 0-1,1 0 0,-1 1 1,1-1-1,-1 1 0,-2 2 0,-9 9 28,0-6-17,1 1 1,-13 12 0,-44 29 171,49-34-162,19-14-45,0 0 0,0 0 0,0 0 0,0 0 0,-1 0 0,1 0 0,0 0 0,-1-1 0,1 1 0,0-1 0,-1 1 0,1 0 0,-3-1 0,3 0 46,1-22-15416,0 17 11916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15 743 184,'-2'0'936,"-2"0"353,2 3 3217,-2-2-632,1-1 648,6 1-3345,-3-1-1172,0 0 0,0-1 0,0 1 1,0 0-1,0 0 0,0 0 1,0 0-1,0 0 0,0 0 1,0 0-1,0 0 0,0 0 1,0 0-1,0 0 0,0 0 1,0 0-1,0 0 0,0 0 1,0 0-1,0 0 0,0 0 1,0 0-1,0 0 0,0 0 1,0 0-1,0 0 0,0 0 1,-1 0-1,1 0 0,0 0 1,0 0-1,0 0 0,0 0 1,0 0-1,0 0 0,0 0 1,0-1-1,0 1 0,0 0 1,0 0-1,0 0 0,0 0 1,0 0-1,0 0 0,0 0 1,0 0-1,0 0 0,-1 0 1,1 0-1,0 1 0,0-1 1,0 0-1,0 0 0,0 0 1,0 0-1,0 0 0,0 0 1,0 0-1,0 0 0,5-3 153,4-2 137,12-9 67,-11 8-251,-9 6-103,0 0 0,0-1 0,0 1 0,-1-1 0,1 1 0,0-1 0,0 1 0,0-1 0,-1 0 0,1 0 0,0 1 0,0-1-1,-1 0 1,2 0 0,-1-2 7,0 1 0,1 0-1,-1-1 1,1 2 0,3-4-1,4-6-4,-2 5-22,-6 5 15,0 1 1,0-1-1,0 0 0,-1 1 1,1-1-1,0 0 0,0 1 0,-1-2 1,2 1-1,0-2 7,0 1-1,0 0 1,0 0 0,1 0-1,-1 0 1,0 0-1,1 0 1,0 0 0,0 1-1,3-2 1,15-9-97,-14 7 226,-1 0-1,11-5 1,-15 9-122,18-12-79,-8 1 88,-3 5 54,-8 6-70,1-1 0,-1 1 0,1 0 0,-1 0 0,1 0-1,-1 0 1,5-2 0,44-19 140,-37 17-131,19-10-1,-20 7-9,-1 2 17,-1 1 1,12-5 0,6-6-21,-12 6 39,-8 4-44,-3 3 4,-5 2-5,1 1 1,-1 0-1,0-1 1,1 1-1,0 0 1,-1 0-1,1-1 1,-1 1-1,1 0 1,0-1-1,-1 1 1,1 0-1,0 0 1,3-1-4,0-1 0,0 1-1,0-1 1,0 0 0,3-3 0,1 0 2,5-1-13,-10 5 27,0-1-1,0 1 1,0-1 0,4-3-1,-5 3-10,0 1 0,0 0 0,1 0 0,-1 0 1,0 0-1,3-1 0,9-3 49,34-20 54,-40 21-92,-5 2-19,1-1 0,0 2 0,0-1 0,0 0-1,8-2 1,8-3 26,-15 6-19,-1 0 1,0-1-1,0 1 0,6-5 1,12-3 60,8-3-58,-9 2-15,-8 5 10,14-5-28,-2 0 15,-15 5-22,0 1 1,21-6-1,-2 0 55,63-31 46,-73 36-67,-11 2 22,-1 1 0,0-1 0,8-3 0,13-5 35,-23 8-50,0 1 1,0 0-1,11-2 1,8-3 6,32-13-16,-40 13 4,21-3 0,5-3-2,-32 9-13,10-4 34,-1 2 0,25-6 0,-30 9 39,15-6 0,-15 5-94,17-5-1,-17 6 40,-10 2-6,0 0 0,0 0 1,8-1-1,-8 2 2,1-1 1,-2 0-1,1 0 0,7-2 0,-1 0 122,13-4-113,37-9 883,-46 12-780,-12 3-89,0 0 0,0 1 0,1-1 0,-1 0 0,1 1-1,2 0 1,-2-1 32,0 1 0,0-1 0,0 0 0,6-2 0,-6 2-6,1 0 0,0 0 0,0 0 0,-1 0 0,6 0 0,14-3 403,-21 4-381,-1-1 1,1 1-1,-1 0 1,1-1-1,-1 1 0,1-1 1,1-1-1,3 0 64,-5 2-137,2 0-5,-15 2 346,9-1-792,1-1-1,-1 1 1,1-1-1,-1 0 1,-4 0-1,-26-3-9800,27 2 7294,-2 1-840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0 532,'13'2'4002,"-9"0"-2386,-4-2-1505,-1 2 205,2 3 6998,17 0-4181,-16-5-3056,0 0 0,-1 1 0,1-1 0,-1 1 0,1 0 0,2 1 0,7 2 217,-2-2-140,0 0 0,12 0 1,7 1-53,37 15 2,-31-14 11,-24-3-60,1 0 0,13 4 0,4-1-155,-28-4 74,1 1 51,1 0 0,-1-1 1,0 1-1,1-1 0,-1 1 1,0-1-1,1 0 0,-1 0 1,0 1-1,3-1 0,-3 0 4,-1-1-20,1 1 1,0 0 0,-1 0-1,0 0 1,1 0-1,-1 0 1,0 0 0,1 0-1,-1 0 1,0 0-1,1 0 1,0 0-1,-1 0 1,0 0 0,1 1-1,-1-1 1,0 0-1,1 0 1,-1 1 0,1-1-1,-1 0 1,0 0-1,1 0 1,-1 1-1,-7 4 391,2-1-277,-7 5 105,10-8-212,1 0 1,0 0-1,-1 0 0,0 0 1,1 1-1,0-1 0,-3 3 0,-9 9 28,0-6-17,2 1 1,-14 11 0,-42 29 171,47-34-162,19-13-45,1 1 0,-2-2 0,1 1 0,0 0 0,0 0 0,0 0 0,-1 0 0,1-1 0,0 1 0,-1 0 0,1-1 0,0 1 0,-4-1 0,5 0 46,0-22-15416,0 17 11916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2259 184,'-7'-1'936,"-6"2"353,10 6 3217,-11-4-632,5-1 648,17 0-3345,-8-2-1172,0 0 0,0-2 0,0 2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1,-2 0-1,2 0 0,14-8 153,14-7 137,36-27 67,-33 24-251,-28 17-103,-1 0 0,2-1 0,-2 1 0,0-1 0,1 1 0,0-1 0,-1 1 0,0-2 0,0 1 0,1 0 0,-1 1 0,0-2-1,0 0 1,2-1 0,0-4 7,1 1 0,-1 0-1,1 0 1,0 2 0,9-9-1,14-19-4,-6 13-22,-20 19 15,1-1 1,-1 1-1,2-1 0,-2-1 1,0 1-1,1 0 0,-1 0 0,0-2 1,3 0-1,0-4 7,2 1-1,-1 0 1,1 1 0,0 0-1,1-1 1,-1 2-1,1 0 1,1-1 0,-1 2-1,11-4 1,45-30-97,-44 22 226,0 3-1,31-18 1,-45 28-122,54-38-79,-24 6 88,-7 14 54,-25 17-70,-1-1 0,2 2 0,-1-1 0,2 1 0,-1 0-1,-1 0 1,12-5 0,137-60 140,-115 53-131,60-31-1,-60 23-9,-6 4 17,-1 2 1,36-13 0,17-17-21,-35 16 39,-25 14-44,-9 6 4,-13 10-5,-1 0 1,1 0-1,-1 0 1,1 0-1,-1-1 1,1 2-1,-1-1 1,1 0-1,0 1 1,0-1-1,-1 1 1,1 0-1,3-1 1,7-4-4,1 1 0,-2-1-1,1 0 1,0-2 0,10-6 0,3-2 2,12-3-13,-27 13 27,-1 1-1,0-1 1,0 0 0,14-11-1,-17 12-10,0 0 0,1 1 0,0-1 0,-2 1 1,3 1-1,8-4 0,25-10 49,106-59 54,-125 61-92,-10 8-19,-1-1 0,0 1 0,1 1 0,1-1-1,25-6 1,22-9 26,-47 18-19,0 0 1,-1-2-1,0 1 0,20-13 1,34-11 60,24-11-58,-24 10-15,-27 16 10,43-20-28,-7 4 15,-45 14-22,0 2 1,65-18-1,-6 2 55,190-95 46,-219 106-67,-38 11 22,-1 1 0,1-2 0,23-13 0,40-12 35,-70 25-50,2 1 1,-1 1-1,30-6 1,28-10 6,95-39-16,-118 42 4,60-14 0,16-5-2,-95 25-13,27-9 34,1 2 0,73-15 0,-90 25 39,43-16 0,-42 11-94,50-10-1,-52 14 40,-29 8-6,-2-1 0,1 2 1,27-4-1,-27 5 2,0-1 1,0 0-1,0-1 0,20-8 0,-1 2 122,38-11-113,114-28 883,-141 35-780,-35 11-89,-1-1 0,1 1 0,1 0 0,-1 0 0,1 1-1,6 0 1,-4 0 32,-1-1 0,0 0 0,2 0 0,14-7 0,-14 6-6,0-2 0,1 3 0,-1-2 0,1 2 0,15 0 0,41-12 403,-62 13-381,-1 0 1,-1 0-1,1 0 1,-1 0-1,1 0 0,-1-2 1,7-2-1,6-2 64,-15 7-137,9 0-5,-49 6 346,32-4-792,-2 0-1,0-1 1,0 0-1,0 1 1,-13-2-1,-79-9-9800,80 5 7294,-4 3-840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0 532,'39'7'4002,"-26"-3"-2386,-14-1-1505,-2 1 205,6 12 6998,53-3-4181,-50-12-3056,-2 1 0,2-1 0,-2 1 0,1-1 0,-1 1 0,10 5 0,18 7 217,-5-9-140,0 0 0,38 1 1,20 5-53,113 43 2,-97-42 11,-68-10-60,-1 2 0,43 10 0,7 1-155,-80-15 74,2 2 51,0-1 0,0 1 1,0 0-1,0 0 0,0-1 1,-1 0-1,2-1 0,-1 1 1,0 0-1,7-1 0,-8 0 4,-1-1-20,-1 1 1,1 0 0,-1 0-1,0-1 1,0 1-1,0 0 1,1 0 0,-1 0-1,0 0 1,0 0-1,1 1 1,-1-1-1,0 0 1,1 0 0,-1 1-1,0-1 1,0 1-1,0-1 1,0 2 0,0-2-1,1 1 1,-1-1-1,0 1 1,1 1-1,-25 13 391,8-2-277,-20 13 105,29-24-212,2 2 1,-1-1-1,1 1 0,-2-1 1,3 1-1,-2 1 0,-6 8 0,-30 25 28,4-16-17,2 2 1,-39 33 0,-132 91 171,148-106-162,54-38-45,2-1 0,-1-1 0,-1 2 0,1-2 0,-2 1 0,2 0 0,0-1 0,-2 0 0,2-1 0,-2 1 0,1 0 0,0 0 0,-9 0 0,11-2 46,2-67-15416,0 52 11916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 2543 184,'-8'-1'936,"-7"2"353,11 7 3217,-11-5-632,5 0 648,19-2-3345,-9-1-1172,0 0 0,0-1 0,0 1 1,0 0-1,0 0 0,0 0 1,0 0-1,0 0 0,0 0 1,0 0-1,0-1 0,0 1 1,0 0-1,0 0 0,0 0 1,0 0-1,0 0 0,0 0 1,0 0-1,0 0 0,0-2 1,0 2-1,0 0 0,0 0 1,0 0-1,0 0 0,0 0 1,-1 0-1,1 0 0,0 0 1,0 0-1,0 0 0,0 0 1,0 0-1,0 0 0,0 0 1,0-1-1,0 1 0,-2 0 1,2 0-1,0 0 0,0 0 1,0 0-1,0 0 0,0 0 1,0 0-1,0 0 0,-1 0 1,1 0-1,0 1 0,0-1 1,0 0-1,0 0 0,0 0 1,0 0-1,0 0 0,0 0 1,-1 0-1,1 0 0,15-8 153,17-10 137,40-29 67,-38 27-251,-30 18-103,-2 1 0,2 0 0,-1 0 0,-1-2 0,2 2 0,-1-2 0,-1 2 0,1-2 0,-1 1 0,1-1 0,-1 2 0,1-1-1,-1-2 1,2-1 0,1-4 7,0 1 0,0 1-1,0-1 1,2 2 0,8-10-1,17-22-4,-8 17-22,-22 20 15,2-2 1,-1 2-1,0-2 0,0 1 1,-1-1-1,1 1 0,0-1 0,-1-1 1,3-1-1,2-4 7,0 2-1,-1-1 1,3 1 0,-1 0-1,1 0 1,-2 0-1,2 2 1,1-1 0,-1 1-1,13-4 1,50-34-97,-49 25 226,0 3-1,34-19 1,-51 30-122,62-42-79,-27 7 88,-9 15 54,-27 19-70,-1 0 0,1 1 0,0 0 0,1 0 0,-1 1-1,0 0 1,13-6 0,154-68 140,-129 61-131,67-36-1,-66 26-9,-9 5 17,1 2 1,38-16 0,21-18-21,-40 19 39,-27 15-44,-12 6 4,-13 12-5,-2 0 1,0 0-1,0-1 1,2 1-1,-2 0 1,2 1-1,-2-2 1,0 1-1,2 1 1,-1-1-1,0 1 1,0 0-1,3-1 1,9-4-4,0 0 0,-1-1-1,1 0 1,-2-1 0,14-9 0,2 0 2,13-4-13,-29 15 27,-2-1-1,0 1 1,0-1 0,16-12-1,-19 13-10,0 1 0,0 1 0,1-1 0,-2 0 1,3 2-1,9-5 0,29-11 49,117-66 54,-138 68-92,-14 9-19,1-1 0,0 2 0,1-1 0,0 1-1,29-8 1,24-9 26,-52 20-19,-1-1 1,0-1-1,0 0 0,21-14 1,40-13 60,26-11-58,-27 10-15,-30 18 10,49-22-28,-10 4 15,-48 17-22,-1 0 1,72-18-1,-6 1 55,215-106 46,-248 119-67,-42 12 22,-1 0 0,0-1 0,27-13 0,45-16 35,-79 29-50,2 1 1,-2 2-1,35-8 1,32-11 6,106-44-16,-133 48 4,68-16 0,19-6-2,-109 29-13,32-11 34,0 2 0,83-17 0,-102 29 39,50-18 0,-49 12-94,56-10-1,-57 14 40,-34 9-6,-1 0 0,1 2 1,29-5-1,-29 6 2,0-1 1,-1-1-1,0 1 0,23-11 0,-1 3 122,43-13-113,128-32 883,-159 41-780,-39 12-89,-1-2 0,1 3 0,1-2 0,-2 1 0,2 1-1,8-1 1,-6 1 32,-1 0 0,0-2 0,2 1 0,17-8 0,-18 6-6,2-1 0,1 2 0,-1-1 0,-1 2 0,19-1 0,46-12 403,-71 14-381,-1 0 1,1-1-1,-1 1 1,0 0-1,0-1 0,0 0 1,7-4-1,7-2 64,-16 8-137,8 0-5,-52 6 346,33-3-792,-1-1-1,0 0 1,0-1-1,1 0 1,-17-1-1,-87-10-9800,90 6 7294,-6 3-840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0 532,'44'8'4002,"-30"-3"-2386,-15-3-1505,-2 3 205,6 13 6998,60-3-4181,-56-14-3056,-2 1 0,1-1 0,-1 2 0,0-2 0,0 1 0,11 6 0,20 7 217,-5-9-140,-1 0 0,42 1 1,25 5-53,126 48 2,-109-46 11,-78-11-60,0 1 0,49 12 0,7 1-155,-89-17 74,1 2 51,1-1 0,-2 2 1,3-2-1,-3 2 0,2-2 1,-1 0-1,1-1 0,0 2 1,-1-1-1,9-1 0,-9 0 4,-3-1-20,0 1 1,2 0 0,-2 0-1,0-2 1,0 2-1,1 0 1,-1 0 0,0 0-1,1 0 1,-1 0-1,1 2 1,0-2-1,-1 0 1,0 0 0,0 1-1,1-1 1,-1 1-1,0-1 1,0 1 0,1-1-1,-1 2 1,0-2-1,1 1 1,0 1-1,-27 15 391,7-2-277,-21 14 105,32-26-212,2 1 1,0-1-1,0 1 0,-1 0 1,2 1-1,-1 0 0,-8 10 0,-32 27 28,3-17-17,3 2 1,-45 38 0,-148 101 171,166-118-162,62-44-45,2-1 0,-2 0 0,0 1 0,0-2 0,-1 2 0,2-1 0,-1-1 0,-1 1 0,1-2 0,-1 2 0,0-2 0,1 1 0,-11 1 0,12-3 46,3-76-15416,0 59 11916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5991 2565 184,'7'-1'936,"9"2"353,-12 7 3217,11-4-632,-5-2 648,-19 0-3345,9-2-1172,0 0 0,0-2 0,0 2 1,0 0-1,0 0 0,0 0 1,0 0-1,0 0 0,0 0 1,0 0-1,0-1 0,0 1 1,0 0-1,0 0 0,0 0 1,0 0-1,0 0 0,0 0 1,0 0-1,0 0 0,0-1 1,0 1-1,0 0 0,0 0 1,0 0-1,0 0 0,0 0 1,1 0-1,-1 0 0,0 0 1,0 0-1,0 0 0,0 0 1,0 0-1,0 0 0,0 0 1,0-1-1,0 1 0,2 0 1,-2 0-1,0 0 0,0 0 1,0 0-1,0 0 0,0 0 1,0 0-1,0 0 0,1 0 1,-1 0-1,0 1 0,0-1 1,0 0-1,0 0 0,0 0 1,0 0-1,0 0 0,0 0 1,1 0-1,-1 0 0,-15-9 153,-17-9 137,-41-29 67,39 26-251,30 20-103,1 0 0,-1-1 0,2 1 0,-1-1 0,-1 0 0,2 0 0,-1 1 0,1-2 0,-1 0 0,1 1 0,-1 1 0,1-2-1,-1-1 1,-1-1 0,-1-4 7,0 1 0,0 1-1,0-1 1,-2 2 0,-8-10-1,-17-22-4,8 16-22,21 21 15,-1-2 1,2 2-1,-2-1 0,1-1 1,1 1-1,-1-1 0,1 0 0,-1 0 1,-2-3-1,-1-2 7,-2 0-1,2 0 1,-3 1 0,1 0-1,-1-1 1,1 2-1,-1 1 1,-1-1 0,1 0-1,-12-3 1,-52-34-97,50 25 226,0 3-1,-35-20 1,52 31-122,-63-42-79,28 7 88,9 15 54,27 18-70,1 1 0,-1 1 0,0 1 0,-2-1 0,2 0-1,0 1 1,-13-6 0,-156-69 140,131 62-131,-68-37-1,67 28-9,8 3 17,1 3 1,-41-16 0,-20-18-21,41 18 39,27 16-44,12 6 4,13 12-5,2 0 1,0-1-1,-1 1 1,0 0-1,0 0 1,0 1-1,1-2 1,-1 1-1,0 1 1,-1-1-1,2 1 1,-2 0-1,-2-1 1,-9-5-4,0 1 0,1 0-1,-1-1 1,2-2 0,-14-7 0,-2-2 2,-14-3-13,30 15 27,2 0-1,0-1 1,-1 0 0,-14-12-1,17 13-10,2 1 0,-2 0 0,1 1 0,0-1 1,-2 1-1,-9-3 0,-29-12 49,-119-68 54,140 71-92,13 7-19,1 1 0,-1 0 0,-1 1 0,0-1-1,-30-7 1,-23-9 26,51 19-19,2 1 1,0-3-1,0 1 0,-22-14 1,-39-13 60,-27-11-58,27 10-15,31 17 10,-50-21-28,10 4 15,50 16-22,-1 2 1,-72-20-1,6 2 55,-216-107 46,249 119-67,42 13 22,2 1 0,0-2 0,-27-14 0,-46-15 35,80 29-50,-2 1 1,1 2-1,-35-9 1,-31-10 6,-108-44-16,135 47 4,-70-15 0,-17-6-2,108 29-13,-32-12 34,1 3 0,-84-17 0,102 29 39,-49-19 0,48 14-94,-56-12-1,57 15 40,35 9-6,1 0 0,-1 2 1,-29-5-1,29 6 2,0-2 1,1 1-1,-1-1 0,-22-9 0,0 1 122,-42-12-113,-130-32 883,161 41-780,39 12-89,0-2 0,1 3 0,-2-2 0,1 1 0,-1 0-1,-7 1 1,4 0 32,2-1 0,0 0 0,-2-1 0,-17-7 0,17 6-6,-1-1 0,-1 3 0,2-2 0,-1 1 0,-18 1 0,-47-14 403,72 15-381,1 0 1,-1-1-1,1 1 1,0 0-1,0 0 0,0-2 1,-8-3-1,-6-2 64,17 8-137,-10 0-5,54 6 346,-34-3-792,1 0-1,0-2 1,0 0-1,0 0 1,15-1-1,90-10-9800,-93 6 7294,8 3-840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1131 0 532,'-45'8'4002,"31"-3"-2386,15-3-1505,2 3 205,-6 13 6998,-60-2-4181,56-15-3056,2 0 0,-1 1 0,1 0 0,-1-1 0,1 2 0,-10 5 0,-22 7 217,6-9-140,1-1 0,-43 3 1,-24 4-53,-128 49 2,110-47 11,77-11-60,3 0 0,-51 14 0,-7 0-155,90-17 74,-1 2 51,-1-1 0,1 2 1,-1-2-1,1 2 0,-1-2 1,1 0-1,-1-1 0,0 2 1,1-1-1,-8-1 0,8 0 4,3-1-20,-1 1 1,0 0 0,0 0-1,1-2 1,0 2-1,0 0 1,-1 0 0,1 0-1,0 0 1,-1 0-1,0 2 1,1-2-1,-1 0 1,1 0 0,0 1-1,0-1 1,-1 1-1,1-1 1,0 2 0,-1-2-1,1 1 1,0-1-1,0 1 1,-2 2-1,29 13 391,-9 0-277,23 13 105,-34-26-212,0 0 1,-1 1-1,0 0 0,1 0 1,-2 1-1,1 0 0,8 10 0,33 28 28,-4-18-17,-2 2 1,44 38 0,150 103 171,-167-120-162,-64-44-45,0 0 0,1-2 0,0 2 0,-1-1 0,3 1 0,-3-2 0,1 1 0,1-1 0,-1 0 0,1 0 0,0-1 0,-1 2 0,12 0 0,-14-3 46,-2-77-15416,0 60 11916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9215 0 0,'3'-1'263'0'0,"-1"1"0"0"0,1-1 0 0 0,-1 0 0 0 0,0-1 0 0 0,0 1 0 0 0,1 0 0 0 0,-1 0 0 0 0,0-1 0 0 0,3-2 0 0 0,8-6 1134 0 0,-2 5-844 0 0,0 0 0 0 0,1 0-1 0 0,-1 1 1 0 0,1 0 0 0 0,0 1 0 0 0,0 1 0 0 0,13-2 0 0 0,12 1 686 0 0,-9 1-780 0 0,31 2 1 0 0,-36 1-220 0 0,52 5 183 0 0,-20 2-350 0 0,-25-3 3 0 0,33 9 19 0 0,-34-7 9 0 0,23 9-20 0 0,-39-12-11 0 0,3 1-13 0 0,48 13-36 0 0,-35-11 24 0 0,-19-5-37 0 0,11 3 7 0 0,-1-2 0 0 0,33 2 1 0 0,-40-5-15 0 0,5-1-1 0 0,0 2 0 0 0,22 3 0 0 0,-34-3-3 0 0,0 0-1 0 0,0 1 1 0 0,0 0 0 0 0,0 0 0 0 0,0 1-1 0 0,0-1 1 0 0,-1 1 0 0 0,1 1 0 0 0,-1-1-1 0 0,6 5 1 0 0,-8-5 26 0 0,0 0 1 0 0,1-1-1 0 0,-1 1 0 0 0,1-1 1 0 0,0 0-1 0 0,0 0 0 0 0,0 0 1 0 0,0-1-1 0 0,0 1 0 0 0,0-1 1 0 0,1 0-1 0 0,-1 0 0 0 0,0-1 0 0 0,1 1 1 0 0,-1-1-1 0 0,0 0 0 0 0,1 0 1 0 0,-1 0-1 0 0,0-1 0 0 0,1 1 1 0 0,6-3-1 0 0,20-3-297 0 0,22-5 531 0 0,-16 6-6456 0 0,-21 3-496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12 2303 0 0,'0'-1'167'0'0,"-2"-7"6689"0"0,2 8-6606 0 0,1 0-151 0 0,-1-1 0 0 0,0 1 0 0 0,1 0 0 0 0,-1 0 1 0 0,0 0-1 0 0,0-1 0 0 0,1 1 0 0 0,-1 0 0 0 0,0 0 0 0 0,1 0 0 0 0,-1 0 0 0 0,0 0 1 0 0,1 0-1 0 0,-1 0 0 0 0,1 0 0 0 0,-1 0 0 0 0,0 0 0 0 0,1 0 0 0 0,-1 0 1 0 0,0 0-1 0 0,1 0 0 0 0,-1 0 0 0 0,0 0 0 0 0,1 0 0 0 0,-1 0 0 0 0,0 0 0 0 0,1 0 1 0 0,-1 0-1 0 0,0 1 0 0 0,1-1 0 0 0,-1 0 0 0 0,1 1 0 0 0,7 6 1779 0 0,4 2 22 0 0,14 4-983 0 0,-22-13-886 0 0,-1 1 1 0 0,1 1-1 0 0,-1-1 1 0 0,1 0-1 0 0,-1 1 1 0 0,0-1-1 0 0,0 1 1 0 0,0 0-1 0 0,0 0 0 0 0,0 1 1 0 0,0-1-1 0 0,-1 0 1 0 0,1 1-1 0 0,-1 0 1 0 0,1 0-1 0 0,2 4 1 0 0,2 2 51 0 0,0-1 1 0 0,0 0 0 0 0,1 0 0 0 0,0-1 0 0 0,0 0-1 0 0,15 9 1 0 0,63 32 924 0 0,-78-44-958 0 0,-1 0-1 0 0,1 1 0 0 0,-1 0 1 0 0,1 0-1 0 0,-2 0 0 0 0,1 1 1 0 0,0 0-1 0 0,-1 0 0 0 0,0 1 1 0 0,-1 0-1 0 0,7 9 0 0 0,-9-11 2 0 0,1-1 0 0 0,-1 0-1 0 0,1 0 1 0 0,0 0 0 0 0,0 0-1 0 0,1-1 1 0 0,-1 0 0 0 0,1 0-1 0 0,-1 0 1 0 0,1 0 0 0 0,5 2-1 0 0,-9-5-20 0 0,0 0-1 0 0,0 0 1 0 0,-1 0-1 0 0,1 1 1 0 0,0-1-1 0 0,-1 0 1 0 0,1 0-1 0 0,0 0 1 0 0,0 0-1 0 0,-1 0 1 0 0,1 0-1 0 0,0 0 1 0 0,1-1-1 0 0,2 1 404 0 0,-7 8-223 0 0,-1-1-1670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148 53 1759 0 0,'-1'0'3'0'0,"1"0"-1"0"0,0 0 1 0 0,0 0-1 0 0,-1 0 0 0 0,1 0 1 0 0,0 0-1 0 0,0 0 1 0 0,0 0-1 0 0,-1 0 0 0 0,1 0 1 0 0,0 0-1 0 0,0 0 1 0 0,-1 0-1 0 0,1 0 0 0 0,0 0 1 0 0,0 0-1 0 0,0 0 1 0 0,-1 0-1 0 0,1 0 0 0 0,0 0 1 0 0,0 0-1 0 0,0-1 1 0 0,-1 1-1 0 0,1 0 0 0 0,0 0 1 0 0,0 0-1 0 0,0 0 1 0 0,0 0-1 0 0,-1-1 0 0 0,1 1 1 0 0,0 0-1 0 0,0 0 1 0 0,0 0-1 0 0,0 0 0 0 0,0-1 1 0 0,0 1-1 0 0,0 0 0 0 0,-1 0 1 0 0,1 0-1 0 0,0-1 1 0 0,0 1-1 0 0,0 0 0 0 0,0 0 1 0 0,0-1-1 0 0,0 1 1 0 0,0 0-1 0 0,0 0 0 0 0,0 0 1 0 0,0-1-1 0 0,0 1 1 0 0,0 0-1 0 0,8-12 188 0 0,-5 7-157 0 0,-4 2 125 0 0,-4 4 184 0 0,-5 5 309 0 0,2 2-7 0 0,8-8-623 0 0,0 0 1 0 0,0-1-1 0 0,-1 1 1 0 0,1 0-1 0 0,0 0 1 0 0,0 0-1 0 0,0 0 1 0 0,0 0-1 0 0,0 0 1 0 0,-1 0-1 0 0,1 0 1 0 0,0-1-1 0 0,0 1 1 0 0,0 0-1 0 0,0 0 1 0 0,0 0-1 0 0,0 0 1 0 0,0 0-1 0 0,0-1 1 0 0,-1 1-1 0 0,1 0 1 0 0,0 0-1 0 0,0 0 1 0 0,0 0-1 0 0,0 0 1 0 0,0-1-1 0 0,0 1 1 0 0,0 0-1 0 0,0 0 1 0 0,0 0-1 0 0,0-1 1 0 0,0 1-1 0 0,0 0 1 0 0,2-25 1429 0 0,-1 16-834 0 0,-3 7 614 0 0,-3 5-324 0 0,-5 5 60 0 0,10-8-951 0 0,-18 23 1323 0 0,18-22-1325 0 0,0-1-10 0 0,0 1-1 0 0,1-1 0 0 0,-1 0 1 0 0,0 0-1 0 0,0 0 1 0 0,0 1-1 0 0,1-1 0 0 0,-1 0 1 0 0,0 0-1 0 0,0 0 0 0 0,0 1 1 0 0,1-1-1 0 0,-1 0 1 0 0,0 0-1 0 0,0 0 0 0 0,1 0 1 0 0,-1 0-1 0 0,0 0 0 0 0,1 0 1 0 0,-1 1-1 0 0,0-1 0 0 0,0 0 1 0 0,1 0-1 0 0,-1 0 1 0 0,1 0-1 0 0,3 2 773 0 0,-3-1-644 0 0,-1 0 0 0 0,1 0 0 0 0,0 0-1 0 0,-1 0 1 0 0,1 0 0 0 0,0 0 0 0 0,0 0-1 0 0,0 0 1 0 0,0 0 0 0 0,0-1 0 0 0,0 1-1 0 0,0 0 1 0 0,0 0 0 0 0,0-1 0 0 0,0 1-1 0 0,0-1 1 0 0,2 1 0 0 0,-1 1-100 0 0,5 3 323 0 0,3 1 394 0 0,17-2 133 0 0,-22-4-740 0 0,0 0-1 0 0,0 1 1 0 0,0 0 0 0 0,0 0 0 0 0,10 4-1 0 0,-10-4 137 0 0,-1 0 0 0 0,1 0 0 0 0,0 0 0 0 0,9-1 0 0 0,-10 0-244 0 0,0 0 1 0 0,0 0 0 0 0,0 0 0 0 0,0-1 0 0 0,0 0-1 0 0,0 0 1 0 0,0 0 0 0 0,0 0 0 0 0,5-3 0 0 0,17 11 323 0 0,-12-8-358 0 0,-12 1 0 0 0,0-1 0 0 0,1 1 0 0 0,-1 0 0 0 0,0-1 0 0 0,0 1 0 0 0,1 0 0 0 0,-1 1 0 0 0,0-1 0 0 0,0 0 0 0 0,0 1 0 0 0,1-1 0 0 0,-1 1 0 0 0,3 1 0 0 0,-3-1 2 0 0,-1 0 0 0 0,1-1-1 0 0,0 1 1 0 0,0-1 0 0 0,-1 1 0 0 0,1-1 0 0 0,0 0-1 0 0,-1 1 1 0 0,1-1 0 0 0,0 0 0 0 0,0 0-1 0 0,0 0 1 0 0,-1-1 0 0 0,1 1 0 0 0,0 0-1 0 0,-1-1 1 0 0,1 1 0 0 0,0-1 0 0 0,0 1-1 0 0,-1-1 1 0 0,1 0 0 0 0,-1 0 0 0 0,3-1-1 0 0,-2 1 2 0 0,1 0 0 0 0,0-1 0 0 0,0 1-1 0 0,0 0 1 0 0,0 1 0 0 0,0-1-1 0 0,4 0 1 0 0,-6 1-3 0 0,-1 0 0 0 0,1 0 0 0 0,-1 0 0 0 0,0 0 0 0 0,1 0 0 0 0,-1 0 0 0 0,1 0 0 0 0,-1 0 0 0 0,0 0 0 0 0,1 0 0 0 0,-1 1 0 0 0,0-1 0 0 0,1 0 0 0 0,-1 0 0 0 0,0 0 0 0 0,1 0 0 0 0,-1 1 0 0 0,0-1 0 0 0,1 0 0 0 0,-1 0 0 0 0,0 1 0 0 0,0-1 0 0 0,1 0 0 0 0,-1 1 0 0 0,0-1 0 0 0,0 0 0 0 0,0 1 0 0 0,1-1 0 0 0,-1 0 0 0 0,0 1 0 0 0,0-1 0 0 0,0 0 0 0 0,0 1 0 0 0,0-1 0 0 0,0 0 0 0 0,0 1 0 0 0,1-1 0 0 0,-1 1 0 0 0,0-1 0 0 0,0 0 0 0 0,-1 1 0 0 0,1-1 0 0 0,0 1 0 0 0,0 0 0 0 0,0-1 0 0 0,0 1 0 0 0,0 0 0 0 0,0-1 0 0 0,0 1 0 0 0,0 0 0 0 0,0-1 0 0 0,0 1 0 0 0,1-1 0 0 0,-1 1 0 0 0,0 0 0 0 0,0-1 0 0 0,0 1 0 0 0,1-1 0 0 0,-1 1 0 0 0,0-1 0 0 0,1 1 0 0 0,-1-1 0 0 0,1 1 0 0 0,-1-1 0 0 0,0 1 0 0 0,1-1 0 0 0,-1 0 0 0 0,1 1 0 0 0,0 0 0 0 0,0-1 0 0 0,-1 0 0 0 0,1 0 0 0 0,-1 0 0 0 0,1-1 0 0 0,-1 1 0 0 0,1 0 0 0 0,0 0 0 0 0,-1 0 0 0 0,1 0 0 0 0,-1-1 0 0 0,1 1 0 0 0,-1 0 0 0 0,1 0 0 0 0,-1-1 0 0 0,0 1 0 0 0,1 0 0 0 0,-1-1 0 0 0,1 1 0 0 0,-1-1 0 0 0,0 1 0 0 0,1 0 0 0 0,-1-1 0 0 0,0 1 0 0 0,1-1 0 0 0,-1 0 0 0 0,1 1 0 0 0,-1-1 0 0 0,0 0 0 0 0,1 1 0 0 0,-1-1 0 0 0,0 1 0 0 0,1-1 0 0 0,-1 1 0 0 0,1-1 0 0 0,-1 1 0 0 0,1 0 0 0 0,-1-1 0 0 0,1 1 0 0 0,-1-1 0 0 0,1 1 0 0 0,0 0 0 0 0,-1 0 0 0 0,1-1 0 0 0,-1 1 0 0 0,1 0 0 0 0,0 0 0 0 0,-1 0 0 0 0,1 0 0 0 0,0 0 0 0 0,-1-1 0 0 0,1 1 0 0 0,0 0 0 0 0,0 1 0 0 0,0-1-7 0 0,0 0 5 0 0,0 0-1 0 0,-1 0 1 0 0,1 0 0 0 0,-1 0-1 0 0,1 0 1 0 0,-1 0-1 0 0,1 1 1 0 0,-1-1 0 0 0,1 0-1 0 0,-1 0 1 0 0,1 0 0 0 0,-1 1-1 0 0,1-1 1 0 0,-1 0 0 0 0,0 1-1 0 0,1-1 1 0 0,-1 0-1 0 0,1 1 1 0 0,-1-1 0 0 0,0 1-1 0 0,1-1 1 0 0,-1 0 0 0 0,1 2-1 0 0,-1 0 3 0 0,0-2 0 0 0,0 1 0 0 0,0 0 0 0 0,0-1 0 0 0,1 1 0 0 0,-1 0 0 0 0,0 0 0 0 0,0-1 0 0 0,1 1 0 0 0,-1 0 0 0 0,0-1 0 0 0,1 1 0 0 0,-1-1 0 0 0,1 1 0 0 0,-1 0 0 0 0,1-1 0 0 0,-1 1 0 0 0,1-1 0 0 0,-1 1 0 0 0,2 0 0 0 0,-2-1 0 0 0,1 0 0 0 0,-1 1 0 0 0,1-1 0 0 0,-1 1 0 0 0,1-1 0 0 0,-1 1 0 0 0,1-1 0 0 0,-1 1 0 0 0,0-1 0 0 0,1 1 0 0 0,-1-1 0 0 0,0 1 0 0 0,1-1 0 0 0,-1 1 0 0 0,0-1 0 0 0,0 1 0 0 0,0 0 0 0 0,1-1 0 0 0,-1 1 0 0 0,0 0 0 0 0,0-1 0 0 0,0 1 0 0 0,0-1 0 0 0,0 1 0 0 0,0 0 0 0 0,0-1 0 0 0,-1 2 0 0 0,-3 23 0 0 0,1 1 0 0 0,0-1 0 0 0,3 42 0 0 0,0-47 0 0 0,2 4-24 0 0,-1-19 16 0 0,-1-1 0 0 0,1 1 0 0 0,-1 0 0 0 0,0 8 0 0 0,-3 0 8 0 0,2-11 0 0 0,0 1 0 0 0,0-1 0 0 0,1 1 0 0 0,-1 0 0 0 0,1-1 0 0 0,0 1 0 0 0,0 0 0 0 0,0-1 0 0 0,0 1 0 0 0,0-1 0 0 0,1 5 0 0 0,1-5 0 0 0,-2-1 0 0 0,0 0 0 0 0,0 0 0 0 0,1-1 0 0 0,-1 1 0 0 0,0 0 0 0 0,0 0 0 0 0,0 0 0 0 0,0 0 0 0 0,0-1 0 0 0,0 1 0 0 0,0 0 0 0 0,0 0 0 0 0,0 0 0 0 0,-1 0 0 0 0,1 0 0 0 0,0-1 0 0 0,0 1 0 0 0,-1 0 0 0 0,1 0 0 0 0,-1 1 0 0 0,-1 3 0 0 0,0 3 0 0 0,2-7 0 0 0,0-1 0 0 0,-1 1 0 0 0,1 0 0 0 0,0 0 0 0 0,0 0 0 0 0,0 0 0 0 0,0-1 0 0 0,0 1 0 0 0,0 0 0 0 0,0 0 0 0 0,0 0 0 0 0,0 0 0 0 0,0-1 0 0 0,0 1 0 0 0,0 0 0 0 0,1 0 0 0 0,-1 0 0 0 0,0 0 0 0 0,1-1 0 0 0,0 2 0 0 0,-1 0-10 0 0,0-2-33 0 0,0 2 32 0 0,0-2-3 0 0,0 1 1 0 0,0-1-1 0 0,0 1 0 0 0,0-1 0 0 0,0 0 0 0 0,0 1 0 0 0,0-1 0 0 0,0 0 1 0 0,1 1-1 0 0,-1-1 0 0 0,0 1 0 0 0,0-1 0 0 0,0 0 0 0 0,1 1 0 0 0,-1-1 1 0 0,0 0-1 0 0,0 1 0 0 0,1-1 0 0 0,-1 0 0 0 0,0 0 0 0 0,1 1 1 0 0,-1-1-1 0 0,0 0 0 0 0,1 1 1 0 0,-1-1-1 0 0,0 0 0 0 0,0 0 1 0 0,1 1-1 0 0,-1-1 0 0 0,0 0 1 0 0,0 1-1 0 0,0-1 0 0 0,1 0 1 0 0,-1 1-1 0 0,0-1 0 0 0,0 0 1 0 0,0 1-1 0 0,0-1 0 0 0,0 0 1 0 0,0 1-1 0 0,0-1 0 0 0,0 0 1 0 0,0 1-1 0 0,0 0 13 0 0,0 0 0 0 0,0 0 0 0 0,0 0 1 0 0,0 0-1 0 0,0-1 0 0 0,0 1 0 0 0,0 0 0 0 0,0 0 0 0 0,-1 0 1 0 0,1 0-1 0 0,0-1 0 0 0,-1 1 0 0 0,1 0 0 0 0,0 0 0 0 0,-2 1 1 0 0,2-2 0 0 0,0 1 0 0 0,-1-1 0 0 0,1 1 0 0 0,0 0 0 0 0,-1-1 1 0 0,1 1-1 0 0,0-1 0 0 0,0 1 0 0 0,-1 0 0 0 0,1-1 0 0 0,0 1 1 0 0,0 0-1 0 0,0 0 0 0 0,0-1 0 0 0,0 2 0 0 0,2 35-136 0 0,-4-31 136 0 0,2-2 0 0 0,2-4 0 0 0,-2 1 0 0 0,1-1 0 0 0,-3 1-3 0 0,3-1 11 0 0,0 0-9 0 0,-1 0-1 0 0,0 0 1 0 0,0 0 0 0 0,0 0 0 0 0,0 0-1 0 0,1 0 1 0 0,-1 0 0 0 0,0 0 0 0 0,0 0 0 0 0,0 0-1 0 0,0 0 1 0 0,1 0 0 0 0,-1 1 0 0 0,0-1-1 0 0,0 0 1 0 0,0 0 0 0 0,0 0 0 0 0,0 0-1 0 0,1 0 1 0 0,-1 1 0 0 0,0-1 0 0 0,0 0 0 0 0,0 0-1 0 0,0 0 1 0 0,0 0 0 0 0,0 1 0 0 0,0-1-1 0 0,0 0 1 0 0,0 0 0 0 0,0 0 0 0 0,0 0-1 0 0,0 1 1 0 0,0-1 0 0 0,0 0 0 0 0,0 0-1 0 0,0 0 1 0 0,0 1 0 0 0,0-1 0 0 0,0 0 0 0 0,0 0-1 0 0,0 0 1 0 0,0 1 0 0 0,0-1 0 0 0,0 0-1 0 0,0 0 1 0 0,0 0 0 0 0,-8 8-10 0 0,8-6 11 0 0,0 0 0 0 0,2-1 0 0 0,0-1 0 0 0,0 0 0 0 0,0 0 0 0 0,-11 14 0 0 0,5-5 0 0 0,4-8 0 0 0,-3-10 0 0 0,2 8 0 0 0,-27 6 0 0 0,5-7 29 0 0,21 1-24 0 0,-1 1 1 0 0,1-1-1 0 0,-1 1 1 0 0,0 0-1 0 0,1 0 1 0 0,-1 0-1 0 0,1 0 1 0 0,-1 0-1 0 0,1 1 1 0 0,-1-1-1 0 0,1 1 1 0 0,-1-1 0 0 0,1 1-1 0 0,0 0 1 0 0,-1 0-1 0 0,1 0 1 0 0,-3 3-1 0 0,-9 5-5 0 0,-14 10 0 0 0,27-19 0 0 0,-1 1 0 0 0,0 0 0 0 0,1-1 0 0 0,-1 1 0 0 0,1-1 0 0 0,-1 0 0 0 0,0 0 0 0 0,1 1 0 0 0,-1-1 0 0 0,0 0 0 0 0,0 0 0 0 0,1 0 0 0 0,-1-1 0 0 0,0 1 0 0 0,1 0 0 0 0,-1-1 0 0 0,-1 0 0 0 0,-1-1 68 0 0,0 1-1 0 0,0 0 1 0 0,0-1-1 0 0,0 1 0 0 0,0 1 1 0 0,-1-1-1 0 0,1 1 1 0 0,0-1-1 0 0,0 1 1 0 0,-1 0-1 0 0,1 1 1 0 0,0-1-1 0 0,0 1 1 0 0,0 0-1 0 0,-1 0 0 0 0,-6 2 1 0 0,5 0-20 0 0,1-1 0 0 0,-1 0 0 0 0,-1 0 0 0 0,1-1 0 0 0,0 1 0 0 0,-8-1 0 0 0,12-1-6 0 0,-1 0-1 0 0,1-1 1 0 0,-1 1 0 0 0,1-1 0 0 0,0 1-1 0 0,-1-1 1 0 0,1 0 0 0 0,0 0 0 0 0,-3-2-1 0 0,4 2-8 0 0,-1 0 0 0 0,0 0 0 0 0,0 0 0 0 0,0 1-1 0 0,0-1 1 0 0,0 0 0 0 0,0 1 0 0 0,0-1 0 0 0,0 1-1 0 0,0 0 1 0 0,0 0 0 0 0,-1 0 0 0 0,1 0-1 0 0,-3 0 1 0 0,-24 11 228 0 0,25-9-247 0 0,1 0-1 0 0,-1-1 0 0 0,0 1 1 0 0,0-1-1 0 0,0 0 0 0 0,0 0 1 0 0,-7 1-1 0 0,9-2 4 0 0,0-1-1 0 0,0 1 1 0 0,0-1 0 0 0,0 1-1 0 0,0-1 1 0 0,0 1 0 0 0,0-1-1 0 0,-2-2 1 0 0,2 2 4 0 0,0 0-1 0 0,-1 0 1 0 0,1 1 0 0 0,0-1-1 0 0,0 0 1 0 0,0 1 0 0 0,0-1-1 0 0,-4 1 1 0 0,6 0-40 0 0,0 0 0 0 0,-1 0-1 0 0,1 0 1 0 0,0 0 0 0 0,-1 0-1 0 0,1 0 1 0 0,0 0 0 0 0,0 0 0 0 0,-1 0-1 0 0,1 0 1 0 0,0 0 0 0 0,-1 0 0 0 0,1-1-1 0 0,0 1 1 0 0,0 0 0 0 0,-1 0-1 0 0,1 0 1 0 0,0 0 0 0 0,0 0 0 0 0,0-1-1 0 0,-1 1 1 0 0,1 0 0 0 0,0 0-1 0 0,0 0 1 0 0,0-1 0 0 0,-1 1 0 0 0,1 0-1 0 0,0 0 1 0 0,0-1 0 0 0,0 1-1 0 0,0 0 1 0 0,0 0 0 0 0,0-1 0 0 0,-1 1-1 0 0,1 0 1 0 0,0 0 0 0 0,0-1-1 0 0,0 1 1 0 0,0 0 0 0 0,0-1 0 0 0,0 1-1 0 0,0 0 1 0 0,0 0 0 0 0,0-1 0 0 0,0 1-1 0 0,0 0 1 0 0,0 0 0 0 0,1-1-1 0 0,-1 1 1 0 0,0-2-1142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55:47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203 34 919 0 0,'-4'-1'642'0'0,"1"-1"-1"0"0,-1 0 1 0 0,1 0-1 0 0,0 0 1 0 0,-6-5-1 0 0,7 5-222 0 0,0 1-1 0 0,0-1 0 0 0,0 1 1 0 0,0-1-1 0 0,0 1 0 0 0,0-1 1 0 0,0 1-1 0 0,0 0 0 0 0,-1 0 1 0 0,1 0-1 0 0,0 1 0 0 0,-1-1 1 0 0,1 0-1 0 0,-1 1 1 0 0,1 0-1 0 0,0-1 0 0 0,-1 1 1 0 0,1 0-1 0 0,-4 1 0 0 0,1 0-62 0 0,0 1 0 0 0,0 0 0 0 0,0 0 0 0 0,1 0 0 0 0,-1 1 0 0 0,1 0 0 0 0,0 0 0 0 0,-1 0 0 0 0,2 0-1 0 0,-1 1 1 0 0,0-1 0 0 0,1 1 0 0 0,-1 0 0 0 0,1 0 0 0 0,-4 8 0 0 0,-2 2-207 0 0,1 0 0 0 0,1 1 0 0 0,-10 26 0 0 0,13-29-29 0 0,0 0 0 0 0,1 0-1 0 0,1 0 1 0 0,0 1 0 0 0,1-1 0 0 0,0 0 0 0 0,0 1 0 0 0,2-1-1 0 0,-1 1 1 0 0,2-1 0 0 0,0 1 0 0 0,0-1 0 0 0,1 0 0 0 0,1 0-1 0 0,9 23 1 0 0,-5-15-32 0 0,-2-7-45 0 0,0 1 0 0 0,1-1 0 0 0,15 23 0 0 0,-20-33-43 0 0,1 1 0 0 0,0-1 0 0 0,1 0 1 0 0,-1 0-1 0 0,0 0 0 0 0,1 0 0 0 0,0-1 1 0 0,-1 1-1 0 0,1-1 0 0 0,0 0 0 0 0,0 0 1 0 0,1 0-1 0 0,-1-1 0 0 0,0 1 0 0 0,0-1 1 0 0,1 0-1 0 0,4 0 0 0 0,-3 0 0 0 0,36 2 0 0 0,-13-7 0 0 0,-20 2 0 0 0,14-2 0 0 0,-1-1 0 0 0,41-14 0 0 0,-35 7 0 0 0,0-1 0 0 0,30-20 0 0 0,-49 28 0 0 0,-1-1 0 0 0,0 0 0 0 0,0 0 0 0 0,-1-1 0 0 0,0 0 0 0 0,0 0 0 0 0,-1 0 0 0 0,0-1 0 0 0,0 0 0 0 0,8-16 0 0 0,-12 19 13 0 0,0-1 1 0 0,-1 1-1 0 0,0 0 0 0 0,0 0 1 0 0,-1 0-1 0 0,1-1 0 0 0,-1 1 0 0 0,0 0 1 0 0,-1-1-1 0 0,1 1 0 0 0,-1 0 0 0 0,0 0 1 0 0,0-1-1 0 0,-1 1 0 0 0,-3-8 1 0 0,1 1 66 0 0,-2 1 0 0 0,1-1 0 0 0,-2 1 0 0 0,1 1 0 0 0,-13-15 0 0 0,13 17-38 0 0,-2 1-1 0 0,1-1 0 0 0,-1 2 0 0 0,0-1 0 0 0,0 1 0 0 0,-1 0 0 0 0,0 1 1 0 0,0-1-1 0 0,-10-2 0 0 0,-6-2 119 0 0,-1 1-1 0 0,-32-5 1 0 0,-14-7-160 0 0,61 17-176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251 36 1839 0 0,'0'-1'436'0'0,"0"-1"0"0"0,0 1 0 0 0,-1-1 0 0 0,1 1-1 0 0,0 0 1 0 0,-1-1 0 0 0,1 1 0 0 0,-1 0-1 0 0,1-1 1 0 0,-1 1 0 0 0,0 0 0 0 0,0 0-1 0 0,1-1 1 0 0,-1 1 0 0 0,0 0 0 0 0,0 0 0 0 0,0 0-1 0 0,0 0 1 0 0,0 0 0 0 0,0 0 0 0 0,-1 0-1 0 0,1 1 1 0 0,-2-2 0 0 0,1 1-18 0 0,0 0 0 0 0,-1 0 0 0 0,1 0 0 0 0,0 0 0 0 0,-1 1 0 0 0,1-1 0 0 0,0 1 0 0 0,-1 0 0 0 0,1 0 0 0 0,0-1 0 0 0,-1 2 0 0 0,1-1 0 0 0,-3 0 0 0 0,-4 2-119 0 0,1 0 0 0 0,-1 0 0 0 0,1 1 1 0 0,0 0-1 0 0,-1 1 0 0 0,2 0 0 0 0,-1 0 0 0 0,0 0 1 0 0,1 1-1 0 0,0 0 0 0 0,0 1 0 0 0,0 0 0 0 0,1 0 1 0 0,-8 9-1 0 0,1 0-133 0 0,2 0 0 0 0,-12 20 0 0 0,19-27-130 0 0,0-1-1 0 0,0 1 1 0 0,1 0-1 0 0,0 0 1 0 0,1 0-1 0 0,0 0 1 0 0,-2 14-1 0 0,3-10-13 0 0,1-1-1 0 0,0 1 0 0 0,0-1 0 0 0,1 1 0 0 0,4 21 1 0 0,-3-26-21 0 0,0-1 0 0 0,0 1 0 0 0,1 0 0 0 0,0-1 0 0 0,0 1 0 0 0,1-1 0 0 0,0 0 0 0 0,0 0 0 0 0,0-1 0 0 0,9 9 0 0 0,-11-11-1 0 0,1-1 0 0 0,-1 0 0 0 0,1 0 0 0 0,0 0 0 0 0,0 0 0 0 0,0-1 0 0 0,4 2 0 0 0,4 2 0 0 0,0-1 0 0 0,-1 0 0 0 0,1-1 0 0 0,22 4 0 0 0,-20-6 0 0 0,-1-1 0 0 0,1 0 0 0 0,0-1 0 0 0,0 0 0 0 0,15-4 0 0 0,-23 4 0 0 0,7-1 0 0 0,1-1 0 0 0,-1 0 0 0 0,1-1 0 0 0,-1-1 0 0 0,20-10 0 0 0,-21 10-3 0 0,-1-1 0 0 0,0 0 0 0 0,0 0 0 0 0,-1-1 0 0 0,0-1 0 0 0,0 1 0 0 0,0-1 0 0 0,-1-1 0 0 0,0 0 0 0 0,8-12 0 0 0,-13 17 2 0 0,0-1-1 0 0,-1 0 1 0 0,1 0 0 0 0,-1 0 0 0 0,0-1-1 0 0,0 1 1 0 0,0 0 0 0 0,-1-1-1 0 0,0 1 1 0 0,0-1 0 0 0,-1 1 0 0 0,1-1-1 0 0,-1 0 1 0 0,0 1 0 0 0,-1-1-1 0 0,1 1 1 0 0,-1-1 0 0 0,0 1 0 0 0,0-1-1 0 0,-1 1 1 0 0,0-1 0 0 0,0 1-1 0 0,-4-8 1 0 0,2 7 23 0 0,0 0 0 0 0,0 1 0 0 0,-1-1 0 0 0,1 1 1 0 0,-1 0-1 0 0,0 0 0 0 0,-1 0 0 0 0,1 1 0 0 0,-1 0 0 0 0,-13-7 0 0 0,-4-1 170 0 0,-40-13 0 0 0,52 20-147 0 0,-2 1-1 0 0,1 0 1 0 0,0 0-1 0 0,-1 1 0 0 0,0 1 0 0 0,0 0 1 0 0,1 1-1 0 0,-1 0 0 0 0,-26 2 0 0 0,28 1-1757 0 0,0 0-1 0 0,0 0 1 0 0,-16 7-1 0 0,10-2-5894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55 3679 0 0,'-8'0'1002'0'0,"-3"-7"4092"0"0,11 6-4988 0 0,1 0 1 0 0,-1 0-1 0 0,0 1 0 0 0,0-1 0 0 0,1 0 0 0 0,-1 1 0 0 0,0-1 0 0 0,1 0 0 0 0,-1 1 1 0 0,1-1-1 0 0,-1 1 0 0 0,1-1 0 0 0,-1 0 0 0 0,1 1 0 0 0,-1-1 0 0 0,1 1 0 0 0,0 0 0 0 0,-1-1 1 0 0,1 1-1 0 0,0 0 0 0 0,-1-1 0 0 0,1 1 0 0 0,1-1 0 0 0,22-6 1946 0 0,-16 5-475 0 0,9-4-1141 0 0,1 1 0 0 0,0 1 0 0 0,0 0 0 0 0,0 1 0 0 0,0 1 0 0 0,0 1 0 0 0,27 2 0 0 0,128 5 491 0 0,-169-6-782 0 0,12 1-85 0 0,65 3-48 0 0,26 0-12 0 0,-47 1 64 0 0,-35-1 11 0 0,0-2-1 0 0,48-2 1 0 0,-5-9 225 0 0,-43 4-263 0 0,0 2 0 0 0,1 1 0 0 0,38 1 0 0 0,-58 2-20 0 0,1 0 0 0 0,-1 0-1 0 0,0 1 1 0 0,0 0 0 0 0,11 5-1 0 0,2 3-5980 0 0,-10-6-668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3 1375 0 0,'-1'-1'161'0'0,"0"1"-1"0"0,0 0 0 0 0,1-1 0 0 0,-1 1 0 0 0,0 0 0 0 0,0 0 0 0 0,0-1 0 0 0,1 1 1 0 0,-1 0-1 0 0,0 0 0 0 0,0 0 0 0 0,0 0 0 0 0,0 0 0 0 0,0 0 0 0 0,1 0 0 0 0,-1 0 0 0 0,0 1 1 0 0,-1-1-1 0 0,-15 6 2253 0 0,3 3-63 0 0,12-8-1896 0 0,1 0 0 0 0,-1 0 0 0 0,0 0 0 0 0,0 1 0 0 0,1-2 0 0 0,-1 1 0 0 0,0 0 0 0 0,0 0 1 0 0,0-1-1 0 0,0 1 0 0 0,-3 0 0 0 0,14 0 429 0 0,-1 1 0 0 0,0 0 0 0 0,1 0-1 0 0,-1 1 1 0 0,12 5 0 0 0,-9-3-924 0 0,1 0-1 0 0,0-1 0 0 0,1 0 1 0 0,22 3-1 0 0,2-6 122 0 0,64-7 0 0 0,-52 2-48 0 0,-37 4-180 0 0,-1 1 0 0 0,0 0 0 0 0,0 1 0 0 0,0 0 0 0 0,0 1 0 0 0,0 0 0 0 0,-1 1 0 0 0,0 0 0 0 0,13 7 0 0 0,-10-6-6452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4 463 2303 0 0,'-4'4'5015'0'0,"5"-17"-4192"0"0,1 0-1 0 0,0 0 0 0 0,1 0 1 0 0,7-23-1 0 0,4-12-294 0 0,1-36 157 0 0,6-113-1 0 0,-18 150-276 0 0,-3 47-475 0 0,0 0 0 0 0,0 0-1 0 0,0 0 1 0 0,0 0-1 0 0,0 0 1 0 0,0 0 0 0 0,0 0-1 0 0,-1-1 1 0 0,1 1-1 0 0,0 0 1 0 0,0 0 0 0 0,0 0-1 0 0,0 0 1 0 0,0 0 0 0 0,0 0-1 0 0,0 0 1 0 0,-1-1-1079 0 0,1 1 1079 0 0,0 0 0 0 0,0 0-1 0 0,-1 0 1 0 0,1 0-1 0 0,0 0 1 0 0,0 0 0 0 0,0 0-1 0 0,0 0 1 0 0,0 0 0 0 0,0 0-1 0 0,0 0 1 0 0,0 0-1 0 0,0 0 1 0 0,-1 0 0 0 0,1 0-1 0 0,0 0 1 0 0,0 0 0 0 0,0 0-1 0 0,0 0 1 0 0,0 0-68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36 455 0 0,'2'0'1000'0'0,"-13"-4"5928"0"0,16 5-3456 0 0,7 10-2931 0 0,-2-2-503 0 0,-8-8-12 0 0,-1 0 0 0 0,1 0-1 0 0,-1 0 1 0 0,1-1 0 0 0,-1 1 0 0 0,1 0-1 0 0,0-1 1 0 0,-1 1 0 0 0,1-1 0 0 0,0 0 0 0 0,0 1-1 0 0,-1-1 1 0 0,1 0 0 0 0,0 0 0 0 0,0 0-1 0 0,-1 0 1 0 0,1 0 0 0 0,0-1 0 0 0,0 1 0 0 0,-1 0-1 0 0,1-1 1 0 0,0 1 0 0 0,-1-1 0 0 0,1 0-1 0 0,-1 0 1 0 0,3-1 0 0 0,0 0 123 0 0,1 0 0 0 0,0-1 0 0 0,0 2 0 0 0,0-1 0 0 0,10-2 0 0 0,-12 4-124 0 0,0 0 1 0 0,1 0-1 0 0,-1 0 1 0 0,1 1-1 0 0,-1-1 0 0 0,1 1 1 0 0,-1 0-1 0 0,0 0 0 0 0,1 0 1 0 0,2 1-1 0 0,-2 0-20 0 0,0-1-1 0 0,0 0 0 0 0,0 0 0 0 0,0 0 0 0 0,0-1 1 0 0,0 1-1 0 0,0-1 0 0 0,0 0 0 0 0,1 0 1 0 0,-1-1-1 0 0,0 1 0 0 0,0-1 0 0 0,0 0 0 0 0,6-2 1 0 0,2-2 11 0 0,0 0 0 0 0,0-1 1 0 0,12-8-1 0 0,-21 12-2 0 0,-2 2-6 0 0,0-1-1 0 0,0 1 1 0 0,0-1-1 0 0,0 1 1 0 0,0 0 0 0 0,-1-1-1 0 0,1 1 1 0 0,0 0 0 0 0,0 0-1 0 0,0 0 1 0 0,0 0 0 0 0,1 0-1 0 0,-1 0 1 0 0,0 0-1 0 0,0 0 1 0 0,0 0 0 0 0,0 0-1 0 0,0 0 1 0 0,-1 1 0 0 0,1-1-1 0 0,0 0 1 0 0,0 1 0 0 0,0-1-1 0 0,0 1 1 0 0,0-1-1 0 0,0 1 1 0 0,0-1 0 0 0,0 2-1 0 0,7 2-3 0 0,-8-4 7 0 0,0 0 0 0 0,1 1 0 0 0,-1-1-1 0 0,0 0 1 0 0,1 0 0 0 0,-1 0 0 0 0,1 0 0 0 0,-1 0 0 0 0,1 0-1 0 0,-1 0 1 0 0,0 0 0 0 0,1 0 0 0 0,-1 0 0 0 0,1 0-1 0 0,-1 0 1 0 0,1 0 0 0 0,-1 0 0 0 0,0 0 0 0 0,1 0-1 0 0,-1 0 1 0 0,1 0 0 0 0,-1-1 0 0 0,0 1 0 0 0,1 0-1 0 0,-1 0 1 0 0,1 0 0 0 0,-1-1 0 0 0,1 1 0 0 0,6-12 560 0 0,-1 3-296 0 0,-5 9-188 0 0,-1 0-248 0 0,0 0-1 0 0,1 0 1 0 0,-1 0 0 0 0,0 0 0 0 0,0 0 0 0 0,0 0-1 0 0,1 0 1 0 0,-1 0 0 0 0,0 1 0 0 0,0-1-1 0 0,0 0 1 0 0,1 0 0 0 0,-1 0 0 0 0,2 2-1774 0 0,-2-1 1774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20 399 1375 0 0,'-13'-1'6494'0'0,"7"10"-3600"0"0,10-16-1194 0 0,0 1-1422 0 0,-1 0 0 0 0,1 1-1 0 0,0 0 1 0 0,0 0 0 0 0,1 0-1 0 0,0 0 1 0 0,8-6 0 0 0,18-12-242 0 0,-21 16-23 0 0,0 0 0 0 0,12-12-1 0 0,-10 8-28 0 0,0 1 1 0 0,19-11-1 0 0,-3 1-1 0 0,0-9 17 0 0,44-53-64 0 0,-62 70 64 0 0,32-37 0 0 0,-28 36 47 0 0,-8 7 25 0 0,0 0 0 0 0,0 0 0 0 0,7-11 0 0 0,0 4 457 0 0,-10 13-650 0 0,-2 2 26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88 2303 0 0,'-1'0'167'0'0,"0"-1"263"0"0,0-1 1 0 0,-1 1-1 0 0,1-1 0 0 0,0 1 1 0 0,0-1-1 0 0,0 1 0 0 0,0-1 1 0 0,0 0-1 0 0,1 1 0 0 0,-2-4 1 0 0,2 4-302 0 0,0 0 0 0 0,-1 0 0 0 0,1 1 1 0 0,0-1-1 0 0,0 0 0 0 0,0 0 0 0 0,0 0 0 0 0,0 0 1 0 0,1 1-1 0 0,-1-1 0 0 0,0 0 0 0 0,0 0 0 0 0,0 1 1 0 0,1-1-1 0 0,-1 0 0 0 0,0 0 0 0 0,1 1 0 0 0,-1-1 1 0 0,1 0-1 0 0,-1 1 0 0 0,1-1 0 0 0,0 0 0 0 0,0 0 6 0 0,0 1 1 0 0,0 0-1 0 0,0 0 0 0 0,0 0 0 0 0,0 0 0 0 0,0 0 0 0 0,0 0 1 0 0,0 0-1 0 0,0 0 0 0 0,0 1 0 0 0,-1-1 0 0 0,1 0 0 0 0,0 0 1 0 0,0 1-1 0 0,0-1 0 0 0,1 1 0 0 0,7 2 423 0 0,29-1 1001 0 0,-29-1-1138 0 0,1 0 0 0 0,-1-1 0 0 0,1 0-1 0 0,0 0 1 0 0,15-4 0 0 0,19-9 1023 0 0,-29 8-1553 0 0,0 1-1 0 0,0 0 1 0 0,0 1 0 0 0,0 1-1 0 0,17 0 1 0 0,25 4 281 0 0,-31 0 114 0 0,37-3 0 0 0,-52-1-225 0 0,0 0 0 0 0,20-7 0 0 0,-20 6-28 0 0,-1 0 0 0 0,16-2 0 0 0,-22 5-22 0 0,0 0 0 0 0,0 0-1 0 0,0 0 1 0 0,1 0 0 0 0,-1 0-1 0 0,0 1 1 0 0,0 0 0 0 0,0 0 0 0 0,0 0-1 0 0,4 2 1 0 0,5 3 32 0 0,-6-3-35 0 0,0 0 0 0 0,15 5 1 0 0,-19-8-10 0 0,0 1 1 0 0,0-1 0 0 0,0 0-1 0 0,1 0 1 0 0,-1 0 0 0 0,0 0-1 0 0,0 0 1 0 0,0-1 0 0 0,0 1 0 0 0,6-3-1 0 0,0 1 62 0 0,0 0-1 0 0,1 0 0 0 0,17 0 1 0 0,5-1 41 0 0,-15 1-88 0 0,3-1 43 0 0,28-1 0 0 0,-32 5-24 0 0,-1 0-1 0 0,1 1 0 0 0,28 8 1 0 0,-42-9-35 0 0,24 4 2 0 0,11 2 0 0 0,-33-6 0 0 0,0 0 0 0 0,0-1 0 0 0,-1 0 0 0 0,1 1 0 0 0,0-1 0 0 0,0-1 0 0 0,0 1 0 0 0,0-1 0 0 0,4 0 0 0 0,-3-1 0 0 0,-1 2 0 0 0,1-1 0 0 0,-1 1 0 0 0,1-1 0 0 0,0 1 0 0 0,6 1 0 0 0,8 4 0 0 0,-8-3 0 0 0,0 0 0 0 0,0 0 0 0 0,17 0 0 0 0,-22-2 0 0 0,1-1 0 0 0,-1 1 0 0 0,0-1 0 0 0,1 0 0 0 0,6-3 0 0 0,-11 4 0 0 0,-1-1 0 0 0,1 1 0 0 0,0 0 0 0 0,-1 0 0 0 0,1 1 0 0 0,-1-1 0 0 0,1 0 0 0 0,0 0 0 0 0,-1 1 0 0 0,3 0 0 0 0,10 2 0 0 0,-3-1 0 0 0,-8-1 0 0 0,-1 0 0 0 0,1-1 0 0 0,0 1 0 0 0,0-1 0 0 0,0 1 0 0 0,0-1 0 0 0,3 0 0 0 0,-17 14-1314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76 1551 0 0,'2'-59'4064'0'0,"-2"58"-3902"0"0,0 1-1 0 0,0-1 1 0 0,1 0 0 0 0,-1 1-1 0 0,0-1 1 0 0,0 0-1 0 0,-1 1 1 0 0,1-1-1 0 0,0 0 1 0 0,0 1-1 0 0,0-1 1 0 0,0 0-1 0 0,-1 1 1 0 0,1-1-1 0 0,0 0 1 0 0,0 1-1 0 0,-1-1 1 0 0,1 1-1 0 0,-1-1 1 0 0,1 1 0 0 0,0-1-1 0 0,-1 1 1 0 0,1-1-1 0 0,-1 1 1 0 0,1-1-1 0 0,-2 0 309 0 0,3 4 1005 0 0,4-1-805 0 0,2 5-480 0 0,6 5 157 0 0,1-1-271 0 0,-9-9 8 0 0,-5-1-78 0 0,1-1-1 0 0,-1 0 1 0 0,0 0-1 0 0,1 0 1 0 0,-1 0-1 0 0,0 0 1 0 0,1 0-1 0 0,-1 1 1 0 0,0-1-1 0 0,1 0 1 0 0,-1 0-1 0 0,0 1 1 0 0,1-1-1 0 0,-1 0 0 0 0,0 0 1 0 0,0 1-1 0 0,1-1 1 0 0,-1 0-1 0 0,0 0 1 0 0,0 1-1 0 0,0-1 1 0 0,0 0-1 0 0,1 1 1 0 0,-1-1-1 0 0,0 0 1 0 0,0 1-1 0 0,0-1 1 0 0,0 1-1 0 0,0-1 1 0 0,0 0-1 0 0,0 1 0 0 0,0-1 1 0 0,0 0-1 0 0,0 1 1 0 0,0-1-1 0 0,0 0 1 0 0,0 1-1 0 0,-1 1-5 0 0,-17-4 64 0 0,16 3-67 0 0,0 0 0 0 0,0-1 0 0 0,1 1-1 0 0,-1 0 1 0 0,0 0 0 0 0,0 0 0 0 0,1 0-1 0 0,-1 0 1 0 0,0 0 0 0 0,1 0 0 0 0,-1 1 0 0 0,1-1-1 0 0,0 1 1 0 0,-3 2 0 0 0,-10 9-21 0 0,13-13 24 0 0,-5 2 0 0 0,6-2 0 0 0,-1-1 0 0 0,1 1 0 0 0,0 0 0 0 0,-1-1 0 0 0,1 1 0 0 0,0 0 0 0 0,-1-1 0 0 0,1 1 0 0 0,0-1 0 0 0,0 1 0 0 0,0 0 0 0 0,-1-1 0 0 0,1 1 0 0 0,0-1 0 0 0,0 1 0 0 0,0-1 0 0 0,0 1 0 0 0,0-1 0 0 0,0 1 0 0 0,0-1 0 0 0,0 1 0 0 0,0 0 0 0 0,0-1 0 0 0,0 1 0 0 0,0-1 0 0 0,-1 6-19 0 0,0-4 37 0 0,1-1-1 0 0,-1 1 1 0 0,1 0 0 0 0,0-1 0 0 0,-1 1 0 0 0,1 0 0 0 0,0 0 0 0 0,0-1 0 0 0,0 1 0 0 0,-1 0 0 0 0,1 0-1 0 0,0 0 1 0 0,0-1 0 0 0,0 1 0 0 0,0 0 0 0 0,0 0 0 0 0,1-1 0 0 0,-1 1 0 0 0,0 0 0 0 0,0 0 0 0 0,0-1-1 0 0,1 1 1 0 0,-1 0 0 0 0,0 0 0 0 0,1-1 0 0 0,-1 1 0 0 0,0 0 0 0 0,1-1 0 0 0,0 2 0 0 0,5 2 30 0 0,-5-4-32 0 0,0 1 0 0 0,0-1 1 0 0,-1 1-1 0 0,1-1 0 0 0,0 1 1 0 0,0-1-1 0 0,0 0 0 0 0,0 1 1 0 0,0-1-1 0 0,0 0 1 0 0,0 0-1 0 0,-1 1 0 0 0,1-1 1 0 0,2 0-1 0 0,0 0 58 0 0,0 1 1 0 0,0-1 0 0 0,0 1-1 0 0,1 0 1 0 0,-1 0-1 0 0,0 0 1 0 0,0 0-1 0 0,4 3 1 0 0,-4-2-50 0 0,-1-1 1 0 0,1 0 0 0 0,0 1 0 0 0,-1-1-1 0 0,1 0 1 0 0,0-1 0 0 0,0 1 0 0 0,0 0-1 0 0,0-1 1 0 0,-1 0 0 0 0,1 1 0 0 0,6-1-1 0 0,3-2 120 0 0,1 0-1 0 0,0 2 1 0 0,0-1-1 0 0,-1 2 0 0 0,19 2 1 0 0,-14-2 2 0 0,-1 0-1 0 0,1-1 1 0 0,-1-1 0 0 0,30-5-1 0 0,-41 6-146 0 0,-1 1 0 0 0,1 0 0 0 0,0 0 0 0 0,0 0 0 0 0,0 1 0 0 0,-1 0 0 0 0,1 0 0 0 0,8 5 0 0 0,-11-6 0 0 0,19-1 64 0 0,-20 0-64 0 0,1 1 0 0 0,-1-1 0 0 0,1 0 0 0 0,-1 0 0 0 0,1 0 0 0 0,-1 0 0 0 0,1 0 0 0 0,-1 0 0 0 0,1 0 0 0 0,-1 0 0 0 0,1 0 0 0 0,-1-1 0 0 0,1 1 0 0 0,-1-1 0 0 0,1 1 0 0 0,-1-1 0 0 0,0 0 0 0 0,1 1 0 0 0,-1-1 0 0 0,0 0 0 0 0,1 0 0 0 0,0-2 0 0 0,0 2 0 0 0,0 0 0 0 0,1-1 0 0 0,-1 1 0 0 0,0 0 0 0 0,0 0 0 0 0,0 0 0 0 0,1 0 0 0 0,-1 1 0 0 0,0-1 0 0 0,5 0 0 0 0,-2 1 0 0 0,1 1 0 0 0,-1 1 0 0 0,0-1 0 0 0,1 0 0 0 0,-1 1 0 0 0,0 0 0 0 0,0 1 0 0 0,4 2 0 0 0,-6-4 0 0 0,-1-1 0 0 0,-1 0 0 0 0,-1 0 0 0 0,0 0 0 0 0,1 0 0 0 0,-1 0 0 0 0,1 0 0 0 0,-1 0 0 0 0,0 1 0 0 0,1-1 0 0 0,-1 0 0 0 0,0 0 0 0 0,1 0 0 0 0,-1 0 0 0 0,0 0 0 0 0,1 1 0 0 0,-1-1 0 0 0,0 0 0 0 0,1 0 0 0 0,-1 1 0 0 0,0-1 0 0 0,1 0 0 0 0,-1 0 0 0 0,0 1 0 0 0,1-1 0 0 0,-5 15 0 0 0,6-11-1172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6 207 1887 0 0,'-5'-43'250'0'0,"7"-25"2608"0"0,-1 57-2352 0 0,0 11-462 0 0,-1-1-1 0 0,0 0 0 0 0,0 1 0 0 0,1-1 1 0 0,-1 0-1 0 0,0 0 0 0 0,0 1 0 0 0,0-1 0 0 0,0 0 1 0 0,0 0-1 0 0,0 1 0 0 0,0-1 0 0 0,0 0 0 0 0,0 0 1 0 0,0 1-1 0 0,-1-1 0 0 0,1 0 0 0 0,0 0 1 0 0,0 1-1 0 0,-1-1 0 0 0,1 0 0 0 0,-1 0 0 0 0,1 0-5 0 0,-1 1 0 0 0,1-1 0 0 0,0 1 0 0 0,0-1 1 0 0,-1 1-1 0 0,1-1 0 0 0,0 1 0 0 0,0-1 0 0 0,0 1 0 0 0,0-1 0 0 0,0 1 0 0 0,0-1 0 0 0,0 1 0 0 0,0-1 0 0 0,0 1 0 0 0,0-1 0 0 0,0 0 0 0 0,0 1 0 0 0,0-1 0 0 0,0 1 0 0 0,0-1 0 0 0,0 1 0 0 0,1-1 0 0 0,-1 1 0 0 0,0-1 0 0 0,1 0 0 0 0,-2 2 346 0 0,1-1-375 0 0,0 0 0 0 0,0 0 0 0 0,0 0 0 0 0,0 0 0 0 0,0 0 0 0 0,0 0 0 0 0,0 0 0 0 0,0 0 0 0 0,0 0 0 0 0,0 0 0 0 0,0 0 0 0 0,0 0 0 0 0,0 1 0 0 0,0-1 0 0 0,0 0 0 0 0,0 0 0 0 0,0 0 0 0 0,0 0 0 0 0,0 0 0 0 0,0 0 0 0 0,0 0 0 0 0,0 0 0 0 0,0 0 0 0 0,0 0 0 0 0,0 0 0 0 0,0 1 0 0 0,0-1 0 0 0,0 0 0 0 0,0 0 0 0 0,0 0 0 0 0,0 0 0 0 0,0 0 0 0 0,0 0 0 0 0,0 0 0 0 0,0 0 0 0 0,0 0 0 0 0,0 0 0 0 0,0 0 0 0 0,0 0 0 0 0,0 0 0 0 0,0 0 0 0 0,1 0 0 0 0,-1 1 0 0 0,0-1 0 0 0,0 0 0 0 0,0 0 0 0 0,0 0 0 0 0,0 0 0 0 0,0 0 0 0 0,0 0 0 0 0,0 0 0 0 0,0 0 0 0 0,0 0 0 0 0,0 0 0 0 0,1 0 0 0 0,-1 0 0 0 0,0 0 0 0 0,0 0 0 0 0,0 0 0 0 0,0 0 0 0 0,0 0 0 0 0,0 0 0 0 0,0 0 0 0 0,0 0 0 0 0,0-1 0 0 0,0 1 0 0 0,1 1 38 0 0,0-1 0 0 0,0 0 0 0 0,0 0-1 0 0,-1 1 1 0 0,1-1 0 0 0,0 0 0 0 0,0 1 0 0 0,-1-1 0 0 0,1 1 0 0 0,0-1 0 0 0,-1 1 0 0 0,1-1 0 0 0,-1 1 0 0 0,1-1 0 0 0,0 1 0 0 0,-1 0 0 0 0,1 0-1 0 0,0 0 3 0 0,-1 0 0 0 0,1 0 0 0 0,0 0-1 0 0,-1 0 1 0 0,1-1 0 0 0,0 1 0 0 0,0 0-1 0 0,0-1 1 0 0,-1 1 0 0 0,1-1 0 0 0,0 1-1 0 0,0-1 1 0 0,0 1 0 0 0,0-1-1 0 0,0 1 1 0 0,0-1 0 0 0,0 0 0 0 0,2 1-1 0 0,12-3 604 0 0,0 0 0 0 0,1-1-1 0 0,27-9 1 0 0,-26 7-395 0 0,19-7 137 0 0,-28 9-348 0 0,-1 0-1 0 0,1 0 0 0 0,0 1 1 0 0,1 0-1 0 0,-1 0 0 0 0,0 1 0 0 0,0 0 1 0 0,1 0-1 0 0,-1 1 0 0 0,15 2 0 0 0,-20-2 22 0 0,1 0 0 0 0,0 1-1 0 0,-1-1 1 0 0,1 0-1 0 0,0-1 1 0 0,0 1 0 0 0,-1-1-1 0 0,1 1 1 0 0,6-3-1 0 0,29-15 525 0 0,-34 16-590 0 0,-5 2-1 0 0,1 0 0 0 0,-1 0 1 0 0,1 0-1 0 0,-1 0 0 0 0,1 0 1 0 0,-1 0-1 0 0,0 0 0 0 0,1 0 1 0 0,-1 0-1 0 0,1 0 0 0 0,-1 0 1 0 0,1 1-1 0 0,-1-1 0 0 0,0 0 1 0 0,1 0-1 0 0,-1 0 0 0 0,0 1 1 0 0,1-1-1 0 0,-1 0 0 0 0,0 0 1 0 0,1 1-1 0 0,-1-1 1 0 0,0 0-1 0 0,1 1 0 0 0,-1-1 1 0 0,0 0-1 0 0,0 1 0 0 0,1-1 1 0 0,-1 1-1 0 0,0 0 0 0 0,0-3 0 0 0,2 0 0 0 0,-2 1 0 0 0,2-1 11 0 0,-2 2 42 0 0,0 0 1 0 0,2 0-44 0 0,-1 0-10 0 0,5 6 27 0 0,-5-6-18 0 0,0 1 1 0 0,0 0 0 0 0,0 0-1 0 0,0 0 1 0 0,0 0-1 0 0,-1 0 1 0 0,1 0 0 0 0,0 0-1 0 0,-1 0 1 0 0,1 0 0 0 0,-1 0-1 0 0,1 0 1 0 0,-1 0 0 0 0,1 0-1 0 0,-1 1 1 0 0,0-1 0 0 0,1 1-1 0 0,2 15 16 0 0,0-4 9 0 0,0 0 1 0 0,0 21-1 0 0,-4-6 21 0 0,0-21-54 0 0,0-1 0 0 0,0 0 0 0 0,1 0 0 0 0,0 0 0 0 0,1 1 0 0 0,-1-1-1 0 0,1 0 1 0 0,0 0 0 0 0,4 11 0 0 0,8 13-1 0 0,-13-28 0 0 0,0-2 0 0 0,0 1 0 0 0,0-1 0 0 0,0 1 0 0 0,0-1 0 0 0,0 1 0 0 0,0-1 0 0 0,1 1 0 0 0,-1-1 0 0 0,0 0 0 0 0,0 1 0 0 0,0-1 0 0 0,1 1 0 0 0,-1-1 0 0 0,0 0 0 0 0,0 1 0 0 0,1-1 0 0 0,-1 0 0 0 0,0 1 0 0 0,1-1 0 0 0,-1 0 0 0 0,0 1 0 0 0,2-1 0 0 0,12 4-1061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55:48.8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52 1375 0 0,'-3'-22'2007'0'0,"0"5"4268"0"0,6 19-5183 0 0,-1-1-732 0 0,1-5-275 0 0,-3 3-61 0 0,0 1 1 0 0,0-1-1 0 0,1 1 1 0 0,-1 0-1 0 0,0-1 1 0 0,0 1-1 0 0,0-1 1 0 0,0 1-1 0 0,0-1 0 0 0,0 1 1 0 0,0-1-1 0 0,0 1 1 0 0,0 0-1 0 0,0-1 1 0 0,0 1-1 0 0,0-1 1 0 0,0 1-1 0 0,0-1 0 0 0,0 1 1 0 0,0-1-1 0 0,-1 1 1 0 0,1 0-1 0 0,0-1 1 0 0,-1 1 21 0 0,1 0 1 0 0,0 0-1 0 0,-1 0 0 0 0,1 0 1 0 0,0 1-1 0 0,-1-1 1 0 0,1 0-1 0 0,0 0 1 0 0,-1 1-1 0 0,1-1 0 0 0,0 0 1 0 0,0 0-1 0 0,-1 1 1 0 0,1-1-1 0 0,0 0 1 0 0,0 1-1 0 0,-1-1 1 0 0,1 0-1 0 0,0 1 0 0 0,0-1 1 0 0,0 1-1 0 0,0-1 1 0 0,0 0-1 0 0,0 1 1 0 0,0-1-1 0 0,0 0 0 0 0,0 1 1 0 0,0 0-1 0 0,-4 21 108 0 0,1-1 0 0 0,0 1 0 0 0,2 28 0 0 0,1-25 4 0 0,-1-1-1 0 0,-5 30 0 0 0,6-46-19 0 0,1-7-21 0 0,-1-4-20 0 0,0 3-80 0 0,0-1-1 0 0,0 1 1 0 0,0 0 0 0 0,0 0-1 0 0,0-1 1 0 0,0 1-1 0 0,1 0 1 0 0,-1 0-1 0 0,0-1 1 0 0,0 1-1 0 0,0 0 1 0 0,0 0 0 0 0,0 0-1 0 0,0-1 1 0 0,1 1-1 0 0,-1 0 1 0 0,0 0-1 0 0,0 0 1 0 0,0-1 0 0 0,0 1-1 0 0,1 0 1 0 0,-1 0-1 0 0,0 0 1 0 0,0 0-1 0 0,1 0 1 0 0,-1-1-1 0 0,0 1 1 0 0,0 0 0 0 0,0 0-1 0 0,1 0 1 0 0,-1 0-1 0 0,0 0 1 0 0,1 0-1 0 0,11 0 265 0 0,-2 0 189 0 0,58-20 576 0 0,-54 17-995 0 0,0 0-1 0 0,0 1 1 0 0,0 1 0 0 0,0 0-1 0 0,0 0 1 0 0,17 3-1 0 0,36-2 84 0 0,-55-1-127 0 0,-1 0-1 0 0,0 1 0 0 0,0 0 1 0 0,1 1-1 0 0,-1 0 1 0 0,0 0-1 0 0,0 2 0 0 0,0-1 1 0 0,19 8-1 0 0,-29-10-4 0 0,0 1-1 0 0,0-1 1 0 0,1 1-1 0 0,-1-1 1 0 0,0 0-1 0 0,1 0 1 0 0,-1 0 0 0 0,0 0-1 0 0,1 0 1 0 0,-1 0-1 0 0,0 0 1 0 0,1 0-1 0 0,-1 0 1 0 0,0-1-1 0 0,0 1 1 0 0,1-1-1 0 0,-1 1 1 0 0,0-1-1 0 0,0 1 1 0 0,1-1-1 0 0,-1 1 1 0 0,0-1-1 0 0,0 0 1 0 0,0 0 0 0 0,0 0-1 0 0,0 0 1 0 0,0 0-1 0 0,1-2 1 0 0,13-8-1212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72 2759 0 0,'-1'-1'193'0'0,"1"1"-1"0"0,-1-1 0 0 0,0 0 0 0 0,1 0 0 0 0,-1 0 0 0 0,1 0 0 0 0,0 0 0 0 0,-1 1 0 0 0,1-1 0 0 0,0 0 0 0 0,-1 0 0 0 0,1 0 0 0 0,0 0 1 0 0,0 0-1 0 0,0 0 0 0 0,0 0 0 0 0,0 0 0 0 0,0 0 0 0 0,0 0 0 0 0,0 0 0 0 0,1 0 0 0 0,-1 0 0 0 0,0 0 0 0 0,0 0 0 0 0,1 0 1 0 0,-1 0-1 0 0,1 0 0 0 0,-1 0 0 0 0,1 1 0 0 0,-1-1 0 0 0,1 0 0 0 0,-1 0 0 0 0,1 0 0 0 0,0 0 0 0 0,2-2 174 0 0,-1 1 0 0 0,0 0 0 0 0,1-1 0 0 0,-1 1 0 0 0,1 0 0 0 0,0 0 0 0 0,-1 0-1 0 0,6-2 1 0 0,3 0 62 0 0,1 1-1 0 0,-1 0 1 0 0,1 1 0 0 0,-1 0-1 0 0,1 0 1 0 0,0 1-1 0 0,0 1 1 0 0,16 1-1 0 0,-25 0-398 0 0,0-1 0 0 0,0 1-1 0 0,0 0 1 0 0,0 0-1 0 0,0 1 1 0 0,0-1 0 0 0,0 0-1 0 0,0 1 1 0 0,3 2 0 0 0,9 6 146 0 0,-10-9-160 0 0,-1 1 1 0 0,1-1 0 0 0,-1 0-1 0 0,1 0 1 0 0,0 0-1 0 0,-1-1 1 0 0,1 0 0 0 0,0 0-1 0 0,-1 0 1 0 0,1 0 0 0 0,0-1-1 0 0,-1 0 1 0 0,1 0 0 0 0,4-1-1 0 0,-6 0-15 0 0,0 1 0 0 0,0 1 0 0 0,0-1 0 0 0,1 0 0 0 0,-1 1 0 0 0,0-1 0 0 0,0 1 0 0 0,0 0 0 0 0,0 0 0 0 0,0 0 0 0 0,1 1 0 0 0,-1-1 0 0 0,0 1 0 0 0,0 0 0 0 0,0 0 0 0 0,0 0 0 0 0,0 0 0 0 0,0 0 0 0 0,-1 0 0 0 0,1 1 0 0 0,4 3 0 0 0,-7-5 1 0 0,1 0 0 0 0,-1 1 0 0 0,0-1 0 0 0,0 0 0 0 0,1 0 0 0 0,-1 1-1 0 0,0-1 1 0 0,0 0 0 0 0,1 0 0 0 0,-1 1 0 0 0,0-1 0 0 0,1 0 0 0 0,-1 0 0 0 0,0 0 0 0 0,1 0 0 0 0,-1 1-1 0 0,1-1 1 0 0,-1 0 0 0 0,0 0 0 0 0,1 0 0 0 0,-1 0 0 0 0,0 0 0 0 0,1 0 0 0 0,-1 0 0 0 0,1 0-1 0 0,-1 0 1 0 0,0 0 0 0 0,1 0 0 0 0,-1 0 0 0 0,0 0 0 0 0,1-1 0 0 0,-1 1 0 0 0,0 0 0 0 0,1 0-1 0 0,-1 0 1 0 0,0 0 0 0 0,1-1 0 0 0,-1 1 0 0 0,0 0 0 0 0,1 0 0 0 0,-1-1 0 0 0,0 1 0 0 0,1-1 0 0 0,8-3 39 0 0,-8 4 2 0 0,0 1-1 0 0,-1-1 0 0 0,1 1 1 0 0,0-1-1 0 0,0 1 0 0 0,-1-1 1 0 0,1 1-1 0 0,-1-1 0 0 0,1 1 1 0 0,0-1-1 0 0,-1 1 0 0 0,1 0 1 0 0,-1-1-1 0 0,1 1 0 0 0,-1 0 1 0 0,1 0-1 0 0,-1 0 0 0 0,10 19 114 0 0,-7-14-96 0 0,-1-1-49 0 0,-1 0 1 0 0,0 0 0 0 0,0 0-1 0 0,-1 1 1 0 0,1-1 0 0 0,-1 0-1 0 0,0 0 1 0 0,-1 0 0 0 0,1 0-1 0 0,-2 7 1 0 0,-1 16 18 0 0,3-14-287 0 0,0-5-410 0 0,-1 1 0 0 0,2 0 0 0 0,0-1 0 0 0,0 1 0 0 0,0-1 0 0 0,4 10 0 0 0,-2-12-478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7:01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7:01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45.3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45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4:44.30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4:44.30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05.637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26 1323 184,'-4'0'936,"-3"0"353,4 4 3217,-4-2-632,2 0 648,10-2-3345,-5 0-1172,0 0 0,0 0 0,0 0 1,0 0-1,0 0 0,0-1 1,0 1-1,0 0 0,0 0 1,0 0-1,0 0 0,0 0 1,0 0-1,0 0 0,0 0 1,0 0-1,0 0 0,0 0 1,-1 0-1,1 0 0,0-1 1,0 1-1,0 0 0,0 0 1,0 0-1,0 0 0,0 0 1,0 0-1,0 0 0,0 0 1,0 0-1,0 0 0,0 0 1,0 0-1,0 0 0,0 0 1,0 0-1,-1 0 0,1 0 1,0 0-1,0 0 0,0 0 1,0 0-1,0 0 0,0 0 1,0 0-1,0 0 0,0 0 1,0 0-1,0 0 0,0 0 1,0 0-1,-1 0 0,1 0 1,0 0-1,0 0 0,0 0 1,0 0-1,0 0 0,8-4 153,7-6 137,21-14 67,-19 13-251,-15 11-103,-1-1 0,1 0 0,-1 0 0,1 1 0,-1-1 0,1 0 0,-1 0 0,0 0 0,1-1 0,-1 1 0,0 0 0,0 0-1,0-1 1,1-1 0,1-1 7,-1 0 0,1 0-1,0 0 1,0 0 0,4-4-1,9-11-4,-4 8-22,-11 10 15,1 0 1,-1 0-1,1 0 0,-1-1 1,1 1-1,-1 0 0,0-1 0,0 1 1,2-3-1,0 0 7,1 0-1,-1 0 1,1 0 0,0 1-1,0-1 1,1 1-1,-1 0 1,1 0 0,-1 0-1,7-2 1,25-17-97,-25 13 226,0 1-1,17-10 1,-24 16-122,30-22-79,-14 4 88,-4 7 54,-14 11-70,0-1 0,1 1 0,-1 0 0,1 0 0,0 0-1,-1 1 1,7-4 0,77-35 140,-65 32-131,34-20-1,-34 15-9,-3 2 17,-1 1 1,20-8 0,11-10-21,-21 11 39,-14 7-44,-4 4 4,-8 5-5,0 0 1,-1 1-1,1-1 1,0 0-1,0 1 1,0-1-1,0 1 1,0-1-1,0 1 1,0 0-1,0-1 1,0 1-1,1 0 1,5-3-4,0 1 0,0-1-1,-1 0 1,1-1 0,5-4 0,2-1 2,7-1-13,-16 7 27,0 1-1,1-1 1,-1 0 0,7-7-1,-8 8-10,-1 0 0,1-1 0,-1 2 0,1-1 1,0 0-1,5-1 0,14-6 49,59-35 54,-70 36-92,-5 4-19,-1 0 0,1 0 0,-1 1 0,1 0-1,14-4 1,13-5 26,-27 10-19,0 0 1,0-1-1,0 0 0,11-6 1,19-8 60,14-5-58,-15 5-15,-14 9 10,24-12-28,-5 4 15,-24 7-22,1 1 1,34-10-1,-2 1 55,106-55 46,-123 61-67,-20 7 22,-1 0 0,0-1 0,13-6 0,22-9 35,-38 15-50,0 1 1,0 1-1,17-4 1,15-6 6,54-23-16,-67 25 4,34-8 0,10-4-2,-55 16-13,16-6 34,1 1 0,40-9 0,-50 16 39,24-11 0,-23 8-94,27-7-1,-28 9 40,-17 4-6,-1 0 0,1 0 1,14-1-1,-14 2 2,0 0 1,0 0-1,-1-1 0,12-4 0,0 0 122,20-5-113,65-17 883,-80 20-780,-19 7-89,0-1 0,0 1 0,0 0 0,0 0 0,0 0-1,4 0 1,-3 1 32,1-1 0,-1 0 0,0-1 0,10-3 0,-9 3-6,0 0 0,1 0 0,-1 0 0,1 1 0,8-1 0,23-6 403,-35 8-381,-1-1 1,1 1-1,0-1 1,-1 0-1,1 0 0,-1 0 1,4-2-1,4-1 64,-9 4-137,5 0-5,-27 4 346,17-3-792,0 0-1,-1 0 1,1-1-1,0 1 1,-8-1-1,-44-5-9800,45 3 7294,-3 1-840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05.63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0 532,'22'4'4002,"-15"-1"-2386,-8-2-1505,0 2 205,2 6 6998,31-1-4181,-29-8-3056,0 1 0,-1 0 0,1 0 0,0 0 0,-1 0 0,6 3 0,10 4 217,-3-5-140,0 0 0,21 1 1,12 2-53,63 26 2,-55-26 11,-38-4-60,0 0 0,24 6 0,4 1-155,-45-9 74,1 1 51,1 0 0,-1 0 1,0 0-1,0 0 0,0 0 1,1-1-1,-1 1 0,0-1 1,0 1-1,5-1 0,-5 0 4,-2 0-20,1-1 1,0 1 0,-1 0-1,1 0 1,0 0-1,0 0 1,-1 0 0,1 0-1,0 0 1,-1 0-1,1 0 1,0 0-1,-1 0 1,1 0 0,0 1-1,-1-1 1,1 0-1,0 1 1,-1-1 0,1 0-1,-1 1 1,1-1-1,0 1 1,0 0-1,-14 8 391,5-2-277,-12 8 105,17-13-212,1 0 1,-1 0-1,0 0 0,1 0 1,-1 0-1,1 1 0,-4 5 0,-17 14 28,2-9-17,2 1 1,-23 19 0,-73 54 171,82-62-162,32-23-45,-1-1 0,0 1 0,0 0 0,0 0 0,0-1 0,0 0 0,0 1 0,0-1 0,0 0 0,-1 0 0,1 0 0,0 0 0,-5 1 0,5-2 46,2-40-15416,0 32 11916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19.284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19.285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30.906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23 1123 184,'-3'0'936,"-4"0"353,5 4 3217,-5-2-632,3-1 648,8-1-3345,-4 0-1172,0 0 0,0 0 0,0 0 1,0 0-1,0 0 0,0 0 1,0-1-1,0 1 0,0 0 1,0 0-1,0 0 0,0 0 1,0 0-1,0 0 0,0 0 1,0 0-1,0 0 0,0 0 1,0 0-1,0 0 0,0 0 1,0 0-1,0 0 0,0 0 1,0 0-1,0-1 0,0 1 1,0 0-1,0 0 0,0 0 1,-1 0-1,1 0 0,0 0 1,0 0-1,0 0 0,0 0 1,0 0-1,0 0 0,0 0 1,0 0-1,0 0 0,0 0 1,0 0-1,0 0 0,0 0 1,0 0-1,0 0 0,-1 0 1,1 0-1,0 0 0,0 0 1,0 0-1,0 0 0,0 0 1,0 0-1,0 0 0,0 0 1,0 0-1,0 0 0,7-3 153,6-6 137,19-11 67,-17 11-251,-13 8-103,-1 1 0,1-1 0,-1 0 0,0 1 0,1-1 0,-1 0 0,0 0 0,0 0 0,1 0 0,-1 0 0,0 0 0,0 0-1,0 0 1,1-2 0,0 0 7,0-1 0,0 1-1,1 0 1,-1 0 0,5-4-1,7-10-4,-4 8-22,-8 8 15,-1 0 1,1 0-1,-1 0 0,0 0 1,0 0-1,1 0 0,-1 0 0,0-1 1,1 0-1,1-2 7,0 0-1,0 1 1,1 0 0,-1 0-1,1 0 1,0 0-1,0 1 1,0-1 0,0 1-1,6-2 1,21-15-97,-21 11 226,0 1-1,15-8 1,-22 13-122,28-18-79,-13 3 88,-4 6 54,-12 9-70,0 0 0,0 0 0,0 0 0,0 1 0,1-1-1,-1 1 1,6-3 0,68-30 140,-57 27-131,30-17-1,-30 13-9,-4 2 17,1 0 1,17-6 0,9-8-21,-17 8 39,-14 6-44,-3 4 4,-7 4-5,-1 1 1,1-1-1,0 1 1,0-1-1,-1 1 1,1-1-1,0 1 1,0 0-1,0-1 1,0 1-1,-1 0 1,1-1-1,2 1 1,3-2-4,0 0 0,0-1-1,0 1 1,0-1 0,5-4 0,1 0 2,6-3-13,-13 8 27,0 0-1,-1 0 1,1-1 0,6-5-1,-8 6-10,0 0 0,0 0 0,1 1 0,-1-1 1,0 1-1,6-2 0,11-5 49,53-29 54,-62 30-92,-5 4-19,-1-1 0,1 1 0,0 1 0,0-1-1,13-3 1,11-4 26,-23 8-19,-1 0 1,0 0-1,0 0 0,10-6 1,17-7 60,12-4-58,-13 5-15,-12 7 10,20-9-28,-2 2 15,-23 6-22,0 2 1,32-10-1,-3 2 55,95-48 46,-109 53-67,-19 6 22,-1 0 0,1-1 0,11-7 0,21-5 35,-36 12-50,1 1 1,0 0-1,15-3 1,14-6 6,47-18-16,-59 21 4,31-8 0,7-2-2,-47 13-13,13-5 34,1 1 0,36-7 0,-45 12 39,22-9 0,-21 7-94,25-5-1,-26 7 40,-15 3-6,0 0 0,0 1 1,13-2-1,-13 3 2,0-1 1,0 0-1,0-1 0,10-3 0,-1 0 122,19-5-113,58-14 883,-72 18-780,-16 5-89,-1-1 0,1 1 0,-1 0 0,1 1 0,0-1-1,3 0 1,-2 1 32,0-1 0,-1 0 0,1 0 0,8-3 0,-8 1-6,1 2 0,0-1 0,-1 1 0,1 0 0,8-1 0,20-5 403,-32 7-381,0 0 1,1-1-1,-1 1 1,0-1-1,1 0 0,-1 0 1,3-1-1,4-2 64,-8 4-137,4 0-5,-23 3 346,14-2-792,0 0-1,0 0 1,0-1-1,0 1 1,-6-1-1,-40-5-9800,40 4 7294,-2 0-840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30.907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0 532,'20'3'4002,"-14"0"-2386,-7-2-1505,0 1 205,2 6 6998,27-1-4181,-25-7-3056,-1 1 0,1-1 0,-1 1 0,1 0 0,-1 0 0,5 2 0,8 4 217,-1-4-140,-1-1 0,19 1 1,11 2-53,56 23 2,-49-23 11,-34-3-60,0-1 0,21 6 0,4 1-155,-40-8 74,1 1 51,0 0 0,0 0 1,0-1-1,0 1 0,0 0 1,0-1-1,0 1 0,0-1 1,0 0-1,4 1 0,-5-2 4,0 1-20,0 0 1,-1 0 0,1 0-1,-1 0 1,1 0-1,0 0 1,-1 0 0,1 0-1,-1 0 1,1 0-1,0 0 1,-1 0-1,1 0 1,0 0 0,-1 0-1,1 1 1,-1-1-1,1 0 1,-1 0 0,1 1-1,-1-1 1,1 1-1,-1-1 1,2 1-1,-13 6 391,3 0-277,-10 6 105,16-12-212,-1 1 1,1-1-1,0 1 0,-1 0 1,1 0-1,0 0 0,-4 5 0,-14 11 28,2-7-17,0 1 1,-18 17 0,-67 44 171,74-52-162,28-19-45,-1 0 0,0-1 0,1 1 0,-1-1 0,0 0 0,0 0 0,1 0 0,-1 1 0,0-2 0,0 1 0,-1 0 0,1 0 0,-4 0 0,5-1 46,1-34-15416,0 28 11916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1637 184,'-4'-1'936,"-6"2"353,7 4 3217,-6-3-632,2 0 648,13-1-3345,-6-1-1172,0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0,10-6 153,11-5 137,25-19 67,-24 17-251,-19 12-103,-2 0 0,2 0 0,-2 1 0,1-2 0,0 1 0,0-1 0,0 2 0,-1-2 0,1 0 0,0 1 0,-1 0 0,1-1-1,-1 0 1,2-1 0,0-3 7,0 1 0,1 0-1,-1 0 1,1 1 0,6-6-1,10-14-4,-4 10-22,-15 13 15,2 0 1,-2 0-1,2-1 0,-2 0 1,1 1-1,0-1 0,-1 1 0,1-2 1,1 0-1,1-3 7,1 1-1,-1 0 1,2 0 0,-1 1-1,1-1 1,-2 1-1,2 1 1,1-1 0,-2 1-1,9-3 1,33-22-97,-33 17 226,1 1-1,22-12 1,-33 20-122,40-28-79,-18 5 88,-6 10 54,-16 11-70,-2 1 0,1 1 0,1-1 0,0 1 0,-1-1-1,0 2 1,9-5 0,99-44 140,-84 40-131,44-24-1,-43 18-9,-5 2 17,0 2 1,25-10 0,13-13-21,-26 13 39,-17 10-44,-7 4 4,-10 7-5,0 0 1,0 1-1,0-1 1,0 0-1,0 0 1,1 1-1,-1-1 1,-1 1-1,2 0 1,0-1-1,-2 1 1,2 0-1,1-1 1,6-2-4,0-1 0,-1 1-1,1-1 1,0-1 0,7-5 0,2 0 2,9-3-13,-20 9 27,0 1-1,-1 0 1,1-1 0,9-8-1,-11 9-10,-1 1 0,1-1 0,0 1 0,-1-1 1,1 2-1,7-3 0,18-8 49,76-42 54,-90 44-92,-7 5-19,-1 0 0,0 1 0,1 0 0,0 0-1,19-5 1,15-6 26,-33 13-19,-1-1 1,-1 0-1,1 0 0,14-10 1,25-7 60,18-8-58,-19 7-15,-19 11 10,32-13-28,-6 2 15,-32 10-22,0 1 1,46-12-1,-3 1 55,137-69 46,-159 77-67,-26 8 22,-2 0 0,1 0 0,16-10 0,30-9 35,-51 18-50,1 1 1,-1 1-1,23-5 1,20-7 6,68-28-16,-85 30 4,43-10 0,13-4-2,-71 19-13,22-7 34,-1 1 0,53-10 0,-65 18 39,32-12 0,-31 8-94,35-7-1,-36 10 40,-22 6-6,0-1 0,0 2 1,18-3-1,-18 3 2,0-1 1,-1 1-1,1-1 0,14-6 0,0 1 122,27-7-113,83-21 883,-103 26-780,-25 7-89,0-1 0,0 3 0,0-2 0,0 0 0,1 2-1,4-1 1,-2 0 32,-2 0 0,1-1 0,0 1 0,12-6 0,-12 5-6,1-1 0,1 1 0,0 0 0,-1 0 0,11 0 0,31-8 403,-46 10-381,-1-1 1,1 0-1,-1 0 1,0 0-1,0 1 0,1-2 1,4-2-1,4-1 64,-10 5-137,5 0-5,-34 4 346,22-2-792,0-1-1,-1 0 1,0 0-1,0 0 1,-9-1-1,-58-7-9800,59 5 7294,-3 1-840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0 532,'29'5'4002,"-20"-2"-2386,-10-1-1505,-1 1 205,4 8 6998,38-1-4181,-35-9-3056,-2 0 0,1 0 0,-1 0 0,0 0 0,1 1 0,5 3 0,15 4 217,-4-4-140,-1-2 0,28 2 1,15 2-53,81 32 2,-69-30 11,-51-7-60,0 0 0,32 9 0,4-1-155,-57-10 74,0 2 51,2-1 0,-2 1 1,1-2-1,0 2 0,0-1 1,0 0-1,0-1 0,0 0 1,-1 1-1,7-1 0,-7 0 4,-1-1-20,0 1 1,0 0 0,0 0-1,0 0 1,0 0-1,0 0 1,-1 0 0,1 0-1,0 0 1,0 0-1,1 0 1,-2 0-1,1 0 1,0 0 0,0 1-1,0-1 1,-1 1-1,1-1 1,0 1 0,0-1-1,0 1 1,-1-1-1,1 0 1,1 2-1,-18 9 391,4-2-277,-13 10 105,21-17-212,1 0 1,-1 1-1,1-1 0,-1 1 1,2 0-1,-2 0 0,-4 7 0,-21 17 28,2-11-17,2 1 1,-29 25 0,-96 65 171,108-76-162,40-29-45,0 1 0,0-2 0,-1 2 0,1-2 0,-2 2 0,2-2 0,0 1 0,-2 0 0,2-1 0,-1 0 0,-1 0 0,2 1 0,-8-1 0,8-1 46,2-49-15416,0 39 11916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48 800,'9'-19'3653,"-2"8"-1939,-7 10-1329,1 0 0,0 1 1,0-1-1,-1-1 0,1 1 0,0 0 0,0 0 1,0 0-1,-1 0 0,0-1 0,1 1 0,-1 0 1,1-1-1,3 2 1836,-3-1-2060,-1 1-1,0 0 0,0 0 1,1 0-1,-1 0 1,0-1-1,1 1 1,-1 0-1,1 0 0,-1 0 1,0 0-1,0 0 1,1 0-1,-1 0 1,1 0-1,-1 0 1,1 0-1,-1 0 0,1 1 1,-1-1-1,0 0 1,0 0-1,0 0 1,1 1-1,-1-1 0,0 0 1,1 0-1,-1 0 1,1 0-1,-1 0 1,0 1-1,0-1 1,0 0-1,0 1 0,0-1 1,1 1-1,-1-1 1,0 0-1,0 0 1,0 0-1,1 1 0,-1 0 1,4 13 805,1 5-403,2 4-142,2 42 258,-9-38-438,-1-16-176,0-1-1,1 1 1,1-1-1,1 1 1,-1 0-1,4 11 1,0 13 27,-2-2 8,-1-29-79,-1 1 0,0 1 0,-1-2 0,0 2 0,0 8 1,0-9-6,0 1 1,0-1-1,1 0 1,0 0-1,2 10 1,-1-6 31,-1 1 1,0 0 0,0-1 0,-1 1 0,-3 18 0,2 3 109,-7 17 97,8-46-233,0 0 1,0 1 0,0 0 0,-1-1 0,1 0 0,-1 1-1,1-1 1,-1 1 0,0-1 0,0 1 0,-1 1 0,-2 12 131,-1-3-64,5-8-82,-2-1 0,2 0 0,-1 0 0,1 0 0,0 1 0,0-1 0,0 0 0,1 7 1,0 1-7,-1-3 62,1-8-50,-1 1 0,0 1 1,0-2-1,0 2 0,0-1 0,0 0 1,-1 0-1,1 0 0,-1 0 1,0 0-1,1 0 0,-1 0 0,0 0 1,0 0-1,-1 2 0,0 23 205,2-15-208,0-18-633,-18-17-6491,6 10 2455,11 13 4279,0-1 0,1 0 1,-2 0-1,1 1 1,1-1-1,-1 0 1,0 0-1,0 0 1,0 1-1,1-2 0,0 1 1,-1 1-1,0-2 1,0 1-1,1 0 1,0-2-1,-7-11-3777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53 560,'-8'14'12051,"31"-28"-7448,-14 10-3587,7-1-268,-14 5-415,6-2-83,-1 1 0,0 0 0,1 1-1,0 0 1,7 2 0,-8-1-180,0-1 0,1 1 0,-1-2 0,0 1 1,13-3-1,-7 0 117,0 2 0,0-1 0,26 2 0,-23 0-58,-5 0-58,2 0-1,-1 0 1,1-1-1,-2-1 1,2 0-1,-1-1 1,0 0-1,0-1 1,20-10-1,-14 9-446,-18 8-354,-10 5-342,-2-3-2391,2 2 0,-2-3 0,-21 8 0,16-7-420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49 336,'0'0'3016,"8"6"5306,-4-5-7736,0 1-1,1-1 0,-1 1 0,1-1 0,-1-1 0,1 1 0,0-1 0,-2 1 0,7-2 1,2 0-206,0 1 1,0-3 0,0 1 0,18-7-1,27-5-48,51-14-311,-102 27-189,12-2 154,-18 3-56,1 0 1,-1-1 0,1 1 0,-1 0 0,0 0-1,1 0 1,-1 0 0,0 0 0,0 0-1,1 0 1,-1 0 0,1 0 0,-1 0 0,0 0-1,1 0 1,-1 0 0,1 1 0,-1-1-1,0 0 1,0 0 0,0 0 0,1 1 0,-1-1-1,0 0 1,1 0 0,-1 0 0,0 0-1,1 0 1,-1 1 0,0-1 0,0 0-1,0 1 1,0-1 0,0 1 0,1-1 0,-27 16-10536,10-7 6990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0 132 84,'9'-22'6297,"15"2"-1602,-20 15-3840,0 0 1,1 0 0,0 0 0,1 1-1,-1-1 1,1 1 0,8-5 0,57 18 1050,-66-8-1860,7 1-115,0-1 1,0 0 0,0-1-1,1 0 1,-1-1 0,0-1-1,-1 0 1,20-5 0,18-9-4410,-47 15 3875,0 0 1,0 0-1,-1 0 1,2-1-1,-2 1 1,1 0-1,-1-1 1,1 1-1,0-1 1,-1 1-1,2-3 1,2-2-1540,3-3-1363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294 15 336,'0'-3'1083,"0"3"-952,-1 0-1,1-1 1,0 1-1,0 0 1,0-1-1,0 1 1,0-1-1,0 1 1,-1 0-1,1 0 1,0 0-1,0-1 1,0 1 0,1-1-1,-1 1 1,0-1-1,0 1 1,0 0-1,0-1 1,0 1-1,0 0 1,0 0-1,1 0 1,-1-1-1,0 1 1,0 0-1,1-1 1,-1 1-1,0 0 1,1-1-1,-1 1 1,0 0-1,0 0 1,0 0-1,0 0 1,6-1 5741,-6 1-5754,-1 0-1,1-1 1,0 1 0,-1 0 0,1 0 0,0 0-1,-1 0 1,1 0 0,0 0 0,0 0 0,0 0 0,0 1-1,-1-1 1,1 0 0,0 0 0,-1 0 0,1 0-1,0 0 1,-1 0 0,1 1 0,0-1 0,0 0-1,0 0 1,0 0 0,0 0 0,0 0 0,-1 0 0,1 1-1,0-1 1,0 0 0,0 0 0,0 1 0,-1-1-1,1 0 1,0 1 0,0-1 0,0 0 0,0 0 0,0 0-1,0 1 1,-32 27 2613,-3 21-1745,23-33-544,-18 31 0,24-37-304,0-1 0,-1-1-1,0 2 1,-10 8 0,10-10-17,0 0-1,0 1 0,0-1 0,-6 12 0,9-13-39,0-1 0,0-1 0,0 1 0,-8 7 0,-10 13 182,-21 25 40,37-46-292,5-5-24,1-6-980,-1 1-255,1 0-1,0 0 1,1 0-1,0-1 1,-1 2-1,1-2 0,1 2 1,1-6-1,-2-14-5044,-1 9 3120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6 1672,'0'0'215,"0"0"0,-1-1 0,1 1 0,0 0 1,0-1-1,0 1 0,0-1 0,0 1 0,-1 0 0,1 0 0,-1 0 0,1 0 0,0 0 0,-1-1 0,1 1 0,-1 0 0,1 0 0,0-1 0,0 1 1,-1 0-1,1 0 0,-1 0 0,1 0 0,-1 0 0,1 0 0,0 0 0,0 0 0,-1 0 0,1 0 0,-1 0 0,1 0 0,-1 0 0,1 0 1,0 1-1,-1-1 0,1 0 0,0 0 0,0 0 0,-1 1 0,1-1 0,0 0 0,-1 0 0,1 0 0,-1 0 0,1 1 0,0-1 0,0 0 1,0 1-1,0-1 0,0 1 0,-1-1 0,1 0 0,0 0 0,0 0 0,0 1 0,0-1 0,-1 1 0,1-1 0,0 1 0,0-1 0,0 1 1,0-1-1,0 0 0,0 0 0,0 2 0,16 18 2232,1 1-1579,-14-15-681,0 0 0,1-2-1,0 2 1,0-1-1,0 0 1,8 6 0,14 16 353,-16-14-211,0-1 0,15 13 1,7 6 170,83 92 716,-58-71-814,-48-45-429,-8-7-6,-1 0 0,0 0 0,0 0 0,0 1 0,0-1 0,0 0 0,1 0 0,-1 0 0,0 0 0,1 1 0,-1-1 0,0 0 0,0 0 0,1 0 0,-1 0 0,0 0 0,0 0 0,0 1 0,0-1 0,0 0 0,0 1 0,0-1 0,0 0 0,0 1 0,0-1 0,0 0 0,0 0 0,1 0 0,-1 0 0,0 1 0,0-1 0,0 0 0,0 1 0,-1-1 0,1 0 0,0 1 0,0-1 0,0 0 0,0 1 0,0-1 0,0 0 0,0 0 0,0 0 0,0 0 0,0 0 0,0 1 0,0-1 0,-1 0 0,1 0 0,0 1 0,0-1 0,-1 0 0,1 0 0,0 0 0,-1 1 0,-32-15-12275,24 9 8355,1 0 18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10 448,'0'0'1670,"-1"-9"5748,1 9-7177,-1 1 0,0-1 0,0 0 0,1 1 0,-1-1 1,1 0-1,0 0 0,-1 1 0,1-1 0,-1 1 0,1 0 0,-1-1 1,1 0-1,0 1 0,0-1 0,0 1 0,-1 0 0,1-1 1,0 1-1,-1-1 0,1 1 0,0 0 0,0-1 0,0 1 1,0-1-1,0 1 0,0 0 0,0-1 0,0 1 0,0 0 1,0-1-1,0 0 0,1 1 0,-1 1 0,6 34 711,-3-16-306,6 23-30,-9-28-482,-1 5 136,2 1 0,0-1-1,5 22 1,-5-31-100,1 2 0,-1-1 1,-1 16-1,0-16-53,0 0 1,0 0 0,4 15 0,-3-19-56,0 1 0,0-1 1,-1 1-1,-2 12 0,1-13-14,0 0 0,1 0 0,0 0 0,1 0 0,2 9-1,-2-3 42,1 0-1,-2 0 0,0 0 0,-3 18 1,1 13 224,2-32-200,0-3-14,0-2-1,0 2 1,1-1 0,0-1-1,4 18 1,-3-21-43,-2-1 0,1 1 0,-1 0 0,0-1 0,0 1 0,-1 8 0,1 3 133,0-15-119,-3 2-2220,3-3 2049,0 0 0,0-1 0,0 1 1,0 0-1,1 0 0,-1 0 1,0 0-1,0-1 0,0 1 0,0 0 1,0 0-1,0 0 0,0-1 0,0 1 1,0 0-1,0 0 0,0 0 1,0 0-1,-1 0 0,1 0 0,0 0 1,0 0-1,0-1 0,0 1 1,0 0-1,0 0 0,0 0 0,0 0 1,-1-1-1,1 1 0,0 0 1,0 0-1,0 0 0,0 0 0,0 0 1,0-1-1,0 1 0,0 0 1,0 0-1,0 0 0,-1 0 0,1 0 1,0 0-1,0 0 0,0 0 1,-1 0-1,1 0 0,0 0 0,0 0 1,0 0-1,-1 0 0,1 0 1,0 0-1,0 0 0,0 0 0,0 0 1,0 0-1,0 0 0,0 0 1,0 1-1,-1-1 0,1 0 0,0 0 1,0 0-1,0 0 0,0 0 1,-1 1-1,-14-33-11516,14 22 8233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1084,'4'5'3449,"-4"-5"-3317,1 0-1,-1 0 1,0 1 0,0-1-1,0 0 1,0 0 0,1 0-1,-1 1 1,0-1 0,1 0-1,-1 0 1,0 1 0,1-1 0,-1 0-1,0 1 1,0-1 0,1 0-1,-1 0 1,0 0 0,0 1-1,0-1 1,0 0 0,0 1-1,0-1 1,0 1 0,0-1-1,0 0 1,0 0 0,0 0-1,0 1 1,0-1 0,0 0-1,0 1 1,0-1 0,0 1 0,0 0 76,0-1 0,0 0 0,-1 1 1,1-1-1,0 1 0,0 0 0,0-1 1,0 0-1,0 0 0,0 1 0,0-1 1,1 1-1,-1 0 0,0-1 1,0 1-1,0-1 0,0 0 0,0 0 1,0 1-1,0-1 0,1 1 0,-1-1 1,0 1-1,1-1 0,-1 0 0,1 0 1,-1 1-1,0-1 0,0 0 1,0 1-1,1-1 0,-1 0 0,1 1 1,0-1-1,0 1-365,2-1 583,1 1-1,-1 0 1,1 0 0,-1-1-1,1 0 1,-1 0 0,1 0-1,-1 0 1,1 0 0,5-3-1,15 2 674,-1 1-593,15 0 187,52-6 1,-70 2-713,-16 2-47,0 1 0,1 0 0,-1 0 0,0 0 0,1 0 0,-1 1 0,0 0 0,1 0-1,0 0 1,-1 0 0,0 1 0,6 1 0,-9-1-252,-1 0 1,0 0-1,1 0 0,-1-1 0,0 1 1,1 1-1,-1-1 0,0-1 1,0 1-1,0 1 0,0-2 0,0 1 1,0 0-1,-1 0 0,1 0 0,0 0 1,-1 0-1,1 0 0,-1-1 1,1 1-1,0 1 0,0-1 0,-1-1 1,0 1-1,1 0 0,-1 0 0,0-1 1,1 0-1,-1 1 0,-1 1 1,-14 3-7026,7-1 3573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52 2576,'10'-7'11622,"-4"-13"-5459,-1 14-5167,-5 6-1040,-1 0 0,1 0-1,0 0 1,0 0-1,-1-1 1,1 1 0,0 0-1,0 0 1,-1 0-1,1 0 1,0 0 0,0 0-1,-1 0 1,1 0 0,0 0-1,0-1 1,0 1-1,0 0 1,0 0 0,0 0-1,0 0 1,0 0 0,0 0-1,-1 0 1,1 0-1,0-1 1,0 1 0,0 0-1,0 0 1,0-1 0,0 1-1,0 0 1,0 0-1,0-1 1,0 1 0,0 0-1,0 0 1,0-1 0,0 1-1,0 0 1,0 0-1,0 0 1,0 0 0,0 0-1,0 0 1,0-1 0,0 1-1,0 0 1,0 0-1,0-1 1,1 1 0,-1 0-1,0 0 1,0 0 0,0-1-1,0 1 1,0 0-1,0 0 1,-16-5-11535,15 5 9818,-8-4-2290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386 5 784,'0'0'4403,"-17"-4"1384,16 5-5408,0-1-1,0 1 0,-1-1 0,1 1 1,0-1-1,-1 1 0,1-1 1,0 1-1,-1-1 0,1 0 0,-1 0 1,1 0-1,0 0 0,-1 0 1,1 0-1,-1 0 0,-1-1 0,-3 1-141,-28 18 1681,33-17-1821,-23 9 263,-19 13 276,40-21-518,0-1 0,0 1 0,0-1 0,0 2 0,1-2 0,-1 1 0,-4 5 0,-16 11 268,21-16-369,-1 0 0,1 0-1,0 0 1,0 0 0,0 1-1,0-1 1,1 0 0,-1 1-1,1-1 1,-1 1 0,1 0-1,-2 5 1,2-5-5,0 0-1,-1 0 1,2 1 0,-3-2-1,2 1 1,-1 0-1,0-1 1,-3 5 0,-14 19 127,5-6-52,14-19-63,0 14 40,5-7-70,1-1 0,-2 1 0,2-1 0,0 0 0,0-1 0,0 1 0,1-1 0,0 0 0,14 7 0,40 34-102,-53-41 174,12 9-7,-1 1 0,33 32-1,-41-37-47,-9-10-6,0 1 0,0-1-1,-1 1 1,1-1-1,0 1 1,-1-1-1,0 1 1,0 0-1,1 0 1,-1 0-1,0 0 1,0 0-1,0 0 1,0 0 0,-1 0-1,0 1 1,1 1-1,5 9 56,-6-12-59,0-1 1,0 0-1,1 1 0,0 0 0,-1 0 1,1-1-1,-1 1 0,0 0 0,1 0 1,-1 0-1,0-1 0,0 1 0,0 0 0,0 0 1,0-1-1,0 1 0,0 0 0,0 0 1,0 0-1,0-1 0,0 1 0,0 0 1,-1 0-1,1-1 0,0 1 0,-2 2 0,0 1-26,-1 2 25,-1 0 1,0-1-1,0 1 0,0-1 0,0 1 1,-1-2-1,-5 6 0,-1 0 82,6-6-22,1 0 0,-1-1 0,-1 1 0,2-1 0,-2 1 0,1-1 0,-9 3 0,-5 2 72,7-4-74,-1 1-1,1-1 0,-23 4 1,4-2-1,23-5-61,1 1 0,-1 0-1,1-2 1,-1 1-1,1 0 1,0-1 0,-1-1-1,0 0 1,1 1 0,-1-2-1,-10-3 1,13 4-243,0-1 0,1 1 0,0-1 0,0 0 0,0-1-1,0 1 1,0 0 0,0-1 0,1 0 0,-5-4 0,-1-14-5282,6-11-3567,3 19 5396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44 161 60,'0'0'5605,"-17"6"5058,17-6-10551,0 1-1,0 1 1,0-1-1,0-1 1,0 1-1,1 0 1,-1 0 0,1-1-1,-1 1 1,0 0-1,1 0 1,-1-1-1,0 1 1,1-1-1,0 1 1,-1 0-1,1 0 1,-1-1 0,1 0-1,-1 1 1,1-1-1,0 1 1,0-1-1,-1 1 1,2 0-1,27 5 561,-20-6-628,0-1-1,1 1 0,-1-2 1,14-1-1,-9-1-4,-9 2-34,0 1 0,1-1 0,-1 0 0,1 0 0,-1 0 0,0-1 0,0 0 0,0 0 0,0 0 0,4-4 0,23-27 34,-30 32-35,1-2 0,-2 2-1,1-1 1,-1 0 0,1 1-1,-1-2 1,1 1 0,-1 0 0,-1 0-1,2-1 1,-1-4 0,3-10 4,-3 17-7,-1 0 1,1 0-1,-1 0 0,1 0 1,-1 0-1,1 0 1,-1 0-1,0 0 0,0 0 1,0 0-1,0 0 0,0 0 1,0 0-1,0 0 1,0 0-1,0 0 0,0 0 1,-1 0-1,1 0 1,0 1-1,-1-2 0,1 1 1,-1 0-1,0 1 1,1-1-1,0 0 0,-1 0 1,-1 0-1,-4-7 33,5 6 1,0 1 1,0-1-1,-1 1 0,1-1 0,-1 1 0,1 0 0,-1-1 0,1 1 1,-1 0-1,1 0 0,-1 0 0,0 0 0,0 0 0,1 0 1,-1 1-1,0 0 0,0-1 0,0 0 0,0 1 0,0 0 0,0 0 1,0 0-1,0 0 0,-3 0 0,-2 1 8,1 0 0,0 0 1,-1 1-1,1 0 0,0 0 1,0 1-1,-1-1 0,2 1 0,-1 0 1,-7 6-1,-3 1 1,11-7-21,1 1 0,-1 0 0,0 0 0,1 0 0,0 1-1,-5 6 1,-15 15 97,19-22-79,2 0 1,-1 1-1,1-1 1,-1 1-1,1 0 0,-1 0 1,2 0-1,0 0 0,-1 1 1,1-1-1,-2 8 1,-6 15 173,9-26-206,1 0 0,0 1 1,-1-1-1,1 0 0,-1 1 0,1-1 0,0 0 0,0 1 1,0-1-1,1 1 0,-1-1 0,1 1 0,-1-1 0,1 0 1,1 4-1,3 19 65,-4-22-60,0 0-1,-1 1 0,2-1 0,-1 0 0,0 1 1,1-1-1,-1 0 0,2 0 0,-2 0 1,2 0-1,-1 0 0,0-1 0,1 1 0,-1 0 1,1-1-1,-1 0 0,7 4 0,-2-1-7,1 0-1,0 0 0,0-1 1,0 0-1,14 5 0,-15-7-125,-1-1 0,0 0 0,1-1-1,-1 0 1,1 0 0,-1 0-1,0 0 1,1-1 0,-1 0-1,0-1 1,1 1 0,-2-1-1,1 0 1,11-6 0,4-3-3195,0-2 0,31-25 0,-16 11-4611,-19 17 4554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86 112,'2'-3'12896,"3"8"-8651,7 16-5893,-7-12 2949,-3-5-1230,0-1 0,0 2 0,-2-1 0,2 0 0,-1 1 0,0 3 0,6 16 264,1 9 6,1 0-70,-1 14 212,-5-28-195,-3-19-267,-1 2 0,1-1 0,0 0 0,1 0 0,-1 1 0,0-2 0,0 2 0,1-1 0,-1 0 0,1 0 0,-1 0 0,1 0 0,-1 0 0,0 0 0,3 2 0,-1 8 462,-4-19 992,2-21-1314,0 13-18,-1 1-1,2-1 1,-1 0-1,7-27 1,-3 26-155,-4 15 8,0 0 0,0 0 0,0 0 1,0 0-1,1 0 0,-1 1 1,1-1-1,0 0 0,-1 0 0,1 1 1,2-3-1,30-49-704,10-1-5037,-21 19-4064,-19 30 6775,4 0 146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15 636,'0'-2'1190,"0"1"-1039,0 1 0,0-1 0,0 1 0,0 0 0,0-1 0,0 1 0,1 0 0,-1 0 0,0 0 0,0-1 0,0 1 0,0-1 0,0 1 0,0-1 1,0 1-1,0 0 0,-1-1 0,1 1 0,0 0 0,0 0 0,0 0 0,0-1 0,0 1 0,0-1 0,0 1 0,0 0 0,0-1 0,-1 1 0,1 0 0,0 0 0,-7-2 7723,6 3-7771,1 0 0,0-1 0,0 0 0,0 1 1,0 0-1,0 0 0,0-1 0,0 1 0,0 0 0,0 0 0,0-1 0,1 1 0,-1-1 1,0 1-1,0 0 0,1 0 0,-1-1 0,0 0 0,0 1 0,1 0 0,-1-1 0,1 1 1,-1 0-1,1-1 0,-1 0 0,0 0 0,1 1 0,1 0 0,0 14 670,22 32 1044,-21-43-1746,0 1 1,-1-1 0,0 0-1,1 1 1,-1 0 0,0 0-1,1 7 1,11 24 154,11 25 94,-15-38-197,13 20 35,-14-27-122,-9-15-31,1 1-1,0 0 1,0 0 0,0 0 0,0-1-1,0 1 1,0 0 0,1-1-1,-1 1 1,0-1 0,1 0 0,2 2-1,3 2-3,7 0 423,-13-6-399,0 1 1,0 0 0,0-1 0,-1 1 0,1-1 0,1 0 0,-2 1 0,1-1 0,-1 0 0,1 0 0,0 0 0,0 1 0,-1-2 0,1 1 0,-1 1 0,1-3 0,10-12 203,4-7 39,23-60 895,-4 8-598,-26 55-1028,1-1-2045,7-9-6807,-7 10 1793,-8 11 4420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16 476,'8'-15'7215,"-2"14"-2148,-4 13-1171,-2-10-3700,0 2 55,0 0 0,0 0 0,0 0 0,0-1 0,1 1 0,0-1 0,0 1 0,0 0 0,2 6 0,-1-5-162,-1 0-1,0 2 1,-1-2 0,1 1 0,-1-1-1,0 1 1,0 0 0,-2 7 0,1 4 38,1-11-90,-1-1-8,1 0-1,0 1 0,1-2 1,0 2-1,-1-1 0,1 0 1,1 0-1,1 6 1,-2-8-1,-1 0 1,1 0 0,0 0-1,0 0 1,-1 0 0,0 0-1,0 0 1,0 6 0,-1-7-3,1 1 1,0 0 0,0-1-1,0 0 1,0 1-1,1 0 1,-1-1 0,1 1-1,-1-1 1,1 1-1,1 2 1,15 27 129,-8-21-647,-9-19-4059,-8-25-5838,7 31 9831,-6-12-2933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28 584,'-1'-4'5128,"-6"-11"-410,3 8-1633,4 7-3034,0 0 0,0 0 0,-1 1 0,1-1 0,0 0 1,0 0-1,0 0 0,0 0 0,0 0 0,0 0 0,0 0 0,0 0 0,0 0 0,-1 0 1,1 0-1,0 0 0,0 0 0,0 0 0,0 0 0,0 0 0,0 0 0,-1 0 0,1 0 0,0 0 1,0 0-1,0 0 0,0 0 0,0 0 0,0 0 0,0 0 0,0 0 0,0 0 0,0 0 1,0 0-1,0 0 0,0 0 0,0 0 0,0 0 0,-1 0 0,1 0 0,0 0 0,0 0 0,0 0 1,0 0-1,0 0 0,0-1 0,0 1 0,0 0 0,0 0 0,0 0 0,0 0 0,0 0 1,0 0-1,-1 0 0,1-1 0,0 1 0,0 0 0,0 0 0,6 17-1427,7-4-3869,-6-6-1137,0-3 3427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194 15 444,'0'-15'18074,"-2"15"-17840,0 0 0,-1 0 0,1 1 0,1-1 0,-2 0 0,1 1 1,0-1-1,0 0 0,0 1 0,-4 1 0,-2 5 77,0 0-1,0 0 1,0 0 0,-13 16 0,-7 7 45,21-21-284,-1-1 0,1 3 0,0-2-1,1 1 1,-10 19 0,-1 3 87,14-26-95,0 0 0,0 0 0,2 1-1,-2 0 1,2 0 0,-1 0 0,2 0 0,-1 0 0,1 0 0,-1 0 0,2 0 0,-1 0-1,1-1 1,0 1 0,2 8 0,-2-12-39,0 1 1,0-1-1,0 0 0,0 0 0,0 0 0,0-1 1,1 1-1,0 0 0,0 0 0,-1-1 0,2 1 1,-1-1-1,-1 0 0,2 1 0,-1-1 1,1-1-1,0 2 0,-1-2 0,1 1 0,0-1 1,-1 1-1,2 0 0,-1-2 0,0 1 1,0 0-1,0 0 0,0-1 0,0 1 0,0-1 1,0 1-1,1-1 0,-1-1 0,0 1 1,0 0-1,4-1 0,14-4-369,-1-1 1,25-10-1,-31 11-636,26-15-5038,-37 18 4793,-1 0 1,1 0 0,0 0 0,-1-1 0,0 1 0,0-1-1,0 1 1,0-1 0,0 0 0,2-5 0,3 1-2272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69 102 696,'-6'8'4363,"5"-8"-3892,0 1 0,0 1 0,0-1 0,1-1-1,-1 1 1,0 0 0,0 0 0,0 0 0,1 0 0,0 1 0,-1-2-1,1 2 1,-1-1 0,1 0 0,-1 0 0,1 1 0,0 0 0,0-1-362,0 0 1,1 0 0,-1 0 0,1 0 0,0 0 0,-1 0 0,0 0 0,1-1 0,0 1-1,0 0 1,0 0 0,-1-1 0,1 1 0,0-1 0,0 1 0,-1-1 0,1 1 0,0 0-1,0-1 1,0 0 0,0 0 0,0 0 0,0 1 0,0-1 0,0 0 0,0 0 0,0 0-1,0 0 1,0 0 0,1 0 0,32-1 417,-19-2-322,-11 2-171,0 0 1,-1 0 0,1 0 0,0 0 0,-1-1-1,1 1 1,-1-1 0,0 1 0,1-1 0,-1 0-1,0-1 1,0 1 0,4-4 0,33-40 155,-39 45-188,0 0 0,-1 0 1,0 0-1,1 0 0,-1 1 0,1-2 1,-1 1-1,1 0 0,-1 1 1,0-2-1,0 1 0,0 1 0,0-2 1,0 1-1,0 0 0,0 0 1,0 0-1,0 0 0,0 0 0,0 0 1,-1-2-1,-1-12 158,1 14-131,1-1 0,-1 0-1,0 1 1,1 0 0,-1 0 0,1-1 0,-1 0 0,-1 2 0,2-2 0,-1 1 0,0 0 0,-1 0 0,2-1 0,-2 2 0,1-1 0,0-1-1,-1 2 1,1-1 0,0 0 0,-1 0 0,1 1 0,-1-1 0,1 1 0,-1 0 0,1-1 0,-1 1 0,0 0 0,-1-1 0,-2 0 25,0 1 0,0-1 0,0 0 0,0 1 0,0 0 0,0 0 0,-9 2 0,7 0 20,0-1 0,0 2 0,0-1 0,0 1-1,0 0 1,1 0 0,0 1 0,0 0 0,-1 1 0,2-1-1,0 0 1,-1 2 0,1-1 0,0 0 0,0 1 0,1 0-1,0 0 1,0 0 0,-5 10 0,2 0 32,6-14-91,-1 0 1,1-1-1,1 1 0,-1 0 0,0 1 0,0-2 1,1 2-1,0-1 0,-1-1 0,1 2 1,0-1-1,0 3 0,0 11 82,-1-7-46,1-1 0,0 2 1,1-2-1,0 1 0,0 0 0,4 10 0,0 2 50,-4-19-88,-1 0 0,1 1 0,-1 0-1,1-1 1,-1 0 0,2 1 0,-1-1-1,-1 0 1,2 1 0,0-1 0,-2 0 0,2 0-1,-1 0 1,2 0 0,-2-1 0,1 2 0,0-2-1,0 1 1,0-1 0,3 3 0,-1-3 2,0 1 1,1 0-1,0 0 1,-1-1-1,1 1 1,0-2-1,0 1 1,0 0-1,0-1 1,0 0-1,10-1 1,3-1-197,34-11 0,3 1-1278,-21 1-1831,-2-6-3720,-23 12 4168,0-3-1150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15.03.2024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9555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FontTx/>
              <a:buNone/>
            </a:pPr>
            <a:r>
              <a:rPr lang="de-AT" dirty="0"/>
              <a:t>http://www.munawarhafiz.com/securitypatterncatalog/index.php</a:t>
            </a:r>
          </a:p>
          <a:p>
            <a:r>
              <a:rPr lang="en-US" dirty="0"/>
              <a:t>https://www.opensecurityarchitecture.org/cms/library/patternlandscape/222-pattern-public-web-server</a:t>
            </a:r>
          </a:p>
          <a:p>
            <a:endParaRPr lang="en-US" dirty="0"/>
          </a:p>
          <a:p>
            <a:r>
              <a:rPr lang="en-US" sz="1200" dirty="0"/>
              <a:t>“Patterns are optimal solutions to common problems.” (</a:t>
            </a:r>
            <a:r>
              <a:rPr lang="en-US" sz="1200" dirty="0" err="1"/>
              <a:t>Developer.Yahoo</a:t>
            </a:r>
            <a:r>
              <a:rPr lang="en-US" sz="1200" dirty="0"/>
              <a:t>)</a:t>
            </a:r>
          </a:p>
          <a:p>
            <a:r>
              <a:rPr lang="en-US" sz="1200" dirty="0"/>
              <a:t>“As common problems are tossed around a community and are resolved, common solutions often spontaneously emerge. Eventually, the best of these rise above the din and self-identify and become refined until they reach the status of a Design Pattern.“ (</a:t>
            </a:r>
            <a:r>
              <a:rPr lang="en-US" sz="1200" dirty="0" err="1"/>
              <a:t>Developer.Yahoo</a:t>
            </a:r>
            <a:r>
              <a:rPr lang="en-US" sz="1200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1973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1200" dirty="0"/>
              <a:t>“Patterns are optimal solutions to common problems.” (</a:t>
            </a:r>
            <a:r>
              <a:rPr lang="en-US" sz="1200" dirty="0" err="1"/>
              <a:t>Developer.Yahoo</a:t>
            </a:r>
            <a:r>
              <a:rPr lang="en-US" sz="1200" dirty="0"/>
              <a:t>)</a:t>
            </a:r>
          </a:p>
          <a:p>
            <a:r>
              <a:rPr lang="en-US" sz="1200" dirty="0"/>
              <a:t>“As common problems are tossed around a community and are resolved, common solutions often spontaneously emerge. Eventually, the best of these rise above the din and self-identify and become refined until they reach the status of a Design Pattern.“ (</a:t>
            </a:r>
            <a:r>
              <a:rPr lang="en-US" sz="1200" dirty="0" err="1"/>
              <a:t>Developer.Yahoo</a:t>
            </a:r>
            <a:r>
              <a:rPr lang="en-US" sz="1200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1776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S: Login as another customer and order a free pizza</a:t>
            </a:r>
          </a:p>
          <a:p>
            <a:r>
              <a:rPr lang="en-US" dirty="0"/>
              <a:t>   - auth &amp; session mgmt.</a:t>
            </a:r>
          </a:p>
          <a:p>
            <a:r>
              <a:rPr lang="en-US" dirty="0"/>
              <a:t>   - </a:t>
            </a:r>
            <a:r>
              <a:rPr lang="en-US" dirty="0" err="1"/>
              <a:t>csrf</a:t>
            </a:r>
            <a:r>
              <a:rPr lang="en-US" dirty="0"/>
              <a:t> / clickjacking</a:t>
            </a:r>
          </a:p>
          <a:p>
            <a:r>
              <a:rPr lang="en-US" dirty="0"/>
              <a:t>   - XSS</a:t>
            </a:r>
          </a:p>
          <a:p>
            <a:r>
              <a:rPr lang="en-US" dirty="0"/>
              <a:t>T: Competitor modifies pizza prices / customer modifies pizza prices to 0€</a:t>
            </a:r>
          </a:p>
          <a:p>
            <a:r>
              <a:rPr lang="en-US" dirty="0"/>
              <a:t>R: Somebody orders a pizza and afterwards says he didn’t</a:t>
            </a:r>
          </a:p>
          <a:p>
            <a:r>
              <a:rPr lang="en-US" dirty="0"/>
              <a:t>I: Credit Card data gets leaked</a:t>
            </a:r>
          </a:p>
          <a:p>
            <a:r>
              <a:rPr lang="en-US" dirty="0"/>
              <a:t>D: Nobody can order pizza</a:t>
            </a:r>
          </a:p>
          <a:p>
            <a:r>
              <a:rPr lang="en-US" dirty="0"/>
              <a:t>E: somebody can get admin privileges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4792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S: Login as another customer and order a free pizza</a:t>
            </a:r>
          </a:p>
          <a:p>
            <a:r>
              <a:rPr lang="en-US" dirty="0"/>
              <a:t>   - auth &amp; session mgmt.</a:t>
            </a:r>
          </a:p>
          <a:p>
            <a:r>
              <a:rPr lang="en-US" dirty="0"/>
              <a:t>   - </a:t>
            </a:r>
            <a:r>
              <a:rPr lang="en-US" dirty="0" err="1"/>
              <a:t>csrf</a:t>
            </a:r>
            <a:r>
              <a:rPr lang="en-US" dirty="0"/>
              <a:t> / clickjacking</a:t>
            </a:r>
          </a:p>
          <a:p>
            <a:r>
              <a:rPr lang="en-US" dirty="0"/>
              <a:t>   - XSS</a:t>
            </a:r>
          </a:p>
          <a:p>
            <a:r>
              <a:rPr lang="en-US" dirty="0"/>
              <a:t>T: Competitor modifies pizza prices / customer modifies pizza prices to 0€</a:t>
            </a:r>
          </a:p>
          <a:p>
            <a:r>
              <a:rPr lang="en-US" dirty="0"/>
              <a:t>R: Somebody orders a pizza and afterwards says he didn’t</a:t>
            </a:r>
          </a:p>
          <a:p>
            <a:r>
              <a:rPr lang="en-US" dirty="0"/>
              <a:t>I: Credit Card data gets leaked</a:t>
            </a:r>
          </a:p>
          <a:p>
            <a:r>
              <a:rPr lang="en-US" dirty="0"/>
              <a:t>D: Nobody can order pizza</a:t>
            </a:r>
          </a:p>
          <a:p>
            <a:r>
              <a:rPr lang="en-US" dirty="0"/>
              <a:t>E: somebody can get admin privileges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5005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3119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897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38921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656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209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6645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06550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5993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7416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7996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87475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19256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84179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32705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59843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00529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8981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66746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88720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07373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61459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39710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47884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80863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9545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61938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99675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0848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35100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Beispiel</a:t>
            </a:r>
            <a:r>
              <a:rPr lang="en-US" dirty="0"/>
              <a:t> </a:t>
            </a:r>
            <a:r>
              <a:rPr lang="en-US" dirty="0" err="1"/>
              <a:t>anhand</a:t>
            </a:r>
            <a:r>
              <a:rPr lang="en-US" dirty="0"/>
              <a:t> von PHP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52109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69102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Gutes</a:t>
            </a:r>
            <a:r>
              <a:rPr lang="en-US" dirty="0"/>
              <a:t> </a:t>
            </a:r>
            <a:r>
              <a:rPr lang="en-US" dirty="0" err="1"/>
              <a:t>Beispiel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der </a:t>
            </a:r>
            <a:r>
              <a:rPr lang="en-US" dirty="0" err="1"/>
              <a:t>Vergangenheit</a:t>
            </a:r>
            <a:r>
              <a:rPr lang="en-US" dirty="0"/>
              <a:t>: Java Apache Commons Collections!</a:t>
            </a:r>
          </a:p>
          <a:p>
            <a:endParaRPr lang="en-US" dirty="0"/>
          </a:p>
          <a:p>
            <a:r>
              <a:rPr lang="en-US" dirty="0"/>
              <a:t>https://foxglovesecurity.com/2015/11/06/what-do-weblogic-websphere-jboss-jenkins-opennms-and-your-application-have-in-common-this-vulnerability/</a:t>
            </a:r>
          </a:p>
          <a:p>
            <a:r>
              <a:rPr lang="en-US" dirty="0"/>
              <a:t>https://portswigger.net/web-security/deserialization/exploiting/lab-deserialization-exploiting-java-deserialization-with-apache-commons</a:t>
            </a:r>
          </a:p>
          <a:p>
            <a:r>
              <a:rPr lang="en-US" dirty="0"/>
              <a:t>https://github.com/frohoff/ysoserial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58589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07646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04909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8164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53668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43976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3454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0991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65211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10620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84217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Zwar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unbedingt</a:t>
            </a:r>
            <a:r>
              <a:rPr lang="en-US" dirty="0"/>
              <a:t> </a:t>
            </a:r>
            <a:r>
              <a:rPr lang="en-US" dirty="0" err="1"/>
              <a:t>direkt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eigene</a:t>
            </a:r>
            <a:r>
              <a:rPr lang="en-US" dirty="0"/>
              <a:t> </a:t>
            </a:r>
            <a:r>
              <a:rPr lang="en-US" dirty="0" err="1"/>
              <a:t>Schwachstelle</a:t>
            </a:r>
            <a:r>
              <a:rPr lang="en-US" dirty="0"/>
              <a:t>,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trotzdem</a:t>
            </a:r>
            <a:r>
              <a:rPr lang="en-US" dirty="0"/>
              <a:t> </a:t>
            </a:r>
            <a:r>
              <a:rPr lang="en-US" dirty="0" err="1"/>
              <a:t>wichtig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28466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47651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818752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012143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79702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02316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603906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63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75579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123662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459003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343403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Gibts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eigenständige</a:t>
            </a:r>
            <a:r>
              <a:rPr lang="en-US" dirty="0"/>
              <a:t> appliances,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z.B.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Plugins </a:t>
            </a:r>
            <a:r>
              <a:rPr lang="en-US" dirty="0" err="1"/>
              <a:t>für</a:t>
            </a:r>
            <a:r>
              <a:rPr lang="en-US" dirty="0"/>
              <a:t> Proxy, Webserver etc.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9677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6306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http://web.cs.wpi.edu/~guttman/cs557_website/papers/saltzer1975.pdf</a:t>
            </a:r>
          </a:p>
          <a:p>
            <a:r>
              <a:rPr lang="de-AT" dirty="0"/>
              <a:t>https://adam.shostack.org/blog/the-security-principles-of-saltzer-and-schroeder/</a:t>
            </a:r>
          </a:p>
          <a:p>
            <a:endParaRPr lang="de-AT" dirty="0"/>
          </a:p>
          <a:p>
            <a:r>
              <a:rPr lang="de-AT" dirty="0" err="1"/>
              <a:t>EoM</a:t>
            </a:r>
            <a:r>
              <a:rPr lang="de-AT" dirty="0"/>
              <a:t>: KISS</a:t>
            </a:r>
          </a:p>
          <a:p>
            <a:endParaRPr lang="de-AT" dirty="0"/>
          </a:p>
          <a:p>
            <a:r>
              <a:rPr lang="de-AT" dirty="0" err="1"/>
              <a:t>FsD</a:t>
            </a:r>
            <a:r>
              <a:rPr lang="de-AT" dirty="0"/>
              <a:t>: 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Base access decisions on permission rather than exclusion.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Damit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rechnen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,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dass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Fehler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passieren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-&gt;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trotzdem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sicheres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Verhalten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-&gt;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Grundsätzlich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verbieten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,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explizit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erlauben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.  -&gt; Security by Default. </a:t>
            </a:r>
          </a:p>
          <a:p>
            <a:endParaRPr lang="en-US" b="0" i="0" dirty="0">
              <a:solidFill>
                <a:srgbClr val="22222A"/>
              </a:solidFill>
              <a:effectLst/>
              <a:latin typeface="Roboto"/>
            </a:endParaRPr>
          </a:p>
          <a:p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CM: strict authorization checks</a:t>
            </a:r>
          </a:p>
          <a:p>
            <a:endParaRPr lang="en-US" b="0" i="0" dirty="0">
              <a:solidFill>
                <a:srgbClr val="22222A"/>
              </a:solidFill>
              <a:effectLst/>
              <a:latin typeface="Roboto"/>
            </a:endParaRPr>
          </a:p>
          <a:p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LP: only the really needed privileges</a:t>
            </a:r>
          </a:p>
          <a:p>
            <a:endParaRPr lang="en-US" b="0" i="0" dirty="0">
              <a:solidFill>
                <a:srgbClr val="22222A"/>
              </a:solidFill>
              <a:effectLst/>
              <a:latin typeface="Roboto"/>
            </a:endParaRPr>
          </a:p>
          <a:p>
            <a:r>
              <a:rPr lang="de-AT" b="0" dirty="0" err="1"/>
              <a:t>LcM</a:t>
            </a:r>
            <a:r>
              <a:rPr lang="de-AT" b="0" dirty="0"/>
              <a:t>: </a:t>
            </a:r>
            <a:r>
              <a:rPr lang="de-AT" b="0" dirty="0" err="1"/>
              <a:t>reduce</a:t>
            </a:r>
            <a:r>
              <a:rPr lang="de-AT" b="0" dirty="0"/>
              <a:t> </a:t>
            </a:r>
            <a:r>
              <a:rPr lang="de-AT" b="0" dirty="0" err="1"/>
              <a:t>communication</a:t>
            </a:r>
            <a:r>
              <a:rPr lang="de-AT" b="0" dirty="0"/>
              <a:t> </a:t>
            </a:r>
            <a:r>
              <a:rPr lang="de-AT" b="0" dirty="0" err="1"/>
              <a:t>path</a:t>
            </a:r>
            <a:endParaRPr lang="de-AT" b="0" dirty="0"/>
          </a:p>
          <a:p>
            <a:endParaRPr lang="de-AT" b="0" dirty="0"/>
          </a:p>
          <a:p>
            <a:r>
              <a:rPr lang="de-AT" b="0" dirty="0" err="1"/>
              <a:t>SoP</a:t>
            </a:r>
            <a:r>
              <a:rPr lang="de-AT" b="0" dirty="0"/>
              <a:t>: at least </a:t>
            </a:r>
            <a:r>
              <a:rPr lang="de-AT" b="0" dirty="0" err="1"/>
              <a:t>two</a:t>
            </a:r>
            <a:r>
              <a:rPr lang="de-AT" b="0" dirty="0"/>
              <a:t> </a:t>
            </a:r>
            <a:r>
              <a:rPr lang="de-AT" b="0" dirty="0" err="1"/>
              <a:t>keys</a:t>
            </a:r>
            <a:r>
              <a:rPr lang="de-AT" b="0" dirty="0"/>
              <a:t> for </a:t>
            </a:r>
            <a:r>
              <a:rPr lang="de-AT" b="0" dirty="0" err="1"/>
              <a:t>criticals</a:t>
            </a:r>
            <a:r>
              <a:rPr lang="de-AT" b="0" dirty="0"/>
              <a:t> </a:t>
            </a:r>
            <a:r>
              <a:rPr lang="de-AT" b="0" dirty="0" err="1"/>
              <a:t>actions</a:t>
            </a:r>
            <a:r>
              <a:rPr lang="de-AT" b="0" dirty="0"/>
              <a:t> | alternative </a:t>
            </a:r>
            <a:r>
              <a:rPr lang="de-AT" b="0" dirty="0" err="1"/>
              <a:t>interpretation</a:t>
            </a:r>
            <a:r>
              <a:rPr lang="de-AT" b="0" dirty="0"/>
              <a:t>: </a:t>
            </a:r>
            <a:r>
              <a:rPr lang="de-AT" b="0" dirty="0" err="1"/>
              <a:t>dividing</a:t>
            </a:r>
            <a:r>
              <a:rPr lang="de-AT" b="0" dirty="0"/>
              <a:t> an </a:t>
            </a:r>
            <a:r>
              <a:rPr lang="de-AT" b="0" dirty="0" err="1"/>
              <a:t>application</a:t>
            </a:r>
            <a:endParaRPr lang="de-AT" b="0" dirty="0"/>
          </a:p>
          <a:p>
            <a:endParaRPr lang="de-AT" b="0" dirty="0"/>
          </a:p>
          <a:p>
            <a:r>
              <a:rPr lang="de-AT" b="0" dirty="0"/>
              <a:t>OD: Security </a:t>
            </a:r>
            <a:r>
              <a:rPr lang="de-AT" b="0" dirty="0" err="1"/>
              <a:t>may</a:t>
            </a:r>
            <a:r>
              <a:rPr lang="de-AT" b="0" dirty="0"/>
              <a:t> not </a:t>
            </a:r>
            <a:r>
              <a:rPr lang="de-AT" b="0" dirty="0" err="1"/>
              <a:t>depend</a:t>
            </a:r>
            <a:r>
              <a:rPr lang="de-AT" b="0" dirty="0"/>
              <a:t> on </a:t>
            </a:r>
            <a:r>
              <a:rPr lang="de-AT" b="0" dirty="0" err="1"/>
              <a:t>the</a:t>
            </a:r>
            <a:r>
              <a:rPr lang="de-AT" b="0" dirty="0"/>
              <a:t> </a:t>
            </a:r>
            <a:r>
              <a:rPr lang="de-AT" b="0" dirty="0" err="1"/>
              <a:t>fact</a:t>
            </a:r>
            <a:r>
              <a:rPr lang="de-AT" b="0" dirty="0"/>
              <a:t> </a:t>
            </a:r>
            <a:r>
              <a:rPr lang="de-AT" b="0" dirty="0" err="1"/>
              <a:t>that</a:t>
            </a:r>
            <a:r>
              <a:rPr lang="de-AT" b="0" dirty="0"/>
              <a:t> </a:t>
            </a:r>
            <a:r>
              <a:rPr lang="de-AT" b="0" dirty="0" err="1"/>
              <a:t>nobody</a:t>
            </a:r>
            <a:r>
              <a:rPr lang="de-AT" b="0" dirty="0"/>
              <a:t> </a:t>
            </a:r>
            <a:r>
              <a:rPr lang="de-AT" b="0" dirty="0" err="1"/>
              <a:t>knows</a:t>
            </a:r>
            <a:r>
              <a:rPr lang="de-AT" b="0" dirty="0"/>
              <a:t> </a:t>
            </a:r>
            <a:r>
              <a:rPr lang="de-AT" b="0" dirty="0" err="1"/>
              <a:t>how</a:t>
            </a:r>
            <a:r>
              <a:rPr lang="de-AT" b="0" dirty="0"/>
              <a:t> </a:t>
            </a:r>
            <a:r>
              <a:rPr lang="de-AT" b="0" dirty="0" err="1"/>
              <a:t>it</a:t>
            </a:r>
            <a:r>
              <a:rPr lang="de-AT" b="0" dirty="0"/>
              <a:t> </a:t>
            </a:r>
            <a:r>
              <a:rPr lang="de-AT" b="0" dirty="0" err="1"/>
              <a:t>works</a:t>
            </a:r>
            <a:endParaRPr lang="de-AT" b="0" dirty="0"/>
          </a:p>
          <a:p>
            <a:endParaRPr lang="de-AT" b="0" dirty="0"/>
          </a:p>
          <a:p>
            <a:r>
              <a:rPr lang="de-AT" b="0" dirty="0"/>
              <a:t>PA: </a:t>
            </a:r>
            <a:r>
              <a:rPr lang="de-AT" b="0" dirty="0" err="1"/>
              <a:t>must</a:t>
            </a:r>
            <a:r>
              <a:rPr lang="de-AT" b="0" dirty="0"/>
              <a:t> </a:t>
            </a:r>
            <a:r>
              <a:rPr lang="de-AT" b="0" dirty="0" err="1"/>
              <a:t>be</a:t>
            </a:r>
            <a:r>
              <a:rPr lang="de-AT" b="0" dirty="0"/>
              <a:t> </a:t>
            </a:r>
            <a:r>
              <a:rPr lang="de-AT" b="0" dirty="0" err="1"/>
              <a:t>useable</a:t>
            </a:r>
            <a:r>
              <a:rPr lang="de-AT" b="0" dirty="0"/>
              <a:t> for </a:t>
            </a:r>
            <a:r>
              <a:rPr lang="de-AT" b="0" dirty="0" err="1"/>
              <a:t>humans</a:t>
            </a:r>
            <a:endParaRPr lang="de-AT" b="0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0342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Warum</a:t>
            </a:r>
            <a:r>
              <a:rPr lang="en-US" dirty="0"/>
              <a:t> das </a:t>
            </a:r>
            <a:r>
              <a:rPr lang="en-US" dirty="0" err="1"/>
              <a:t>ganze</a:t>
            </a:r>
            <a:r>
              <a:rPr lang="en-US" dirty="0"/>
              <a:t>? -&gt; Mapping auf </a:t>
            </a:r>
            <a:r>
              <a:rPr lang="en-US" dirty="0" err="1"/>
              <a:t>Schwachstellen</a:t>
            </a:r>
            <a:r>
              <a:rPr lang="en-US" dirty="0"/>
              <a:t> und </a:t>
            </a:r>
            <a:r>
              <a:rPr lang="en-US" dirty="0" err="1"/>
              <a:t>Auswertung</a:t>
            </a:r>
            <a:endParaRPr lang="en-US"/>
          </a:p>
          <a:p>
            <a:endParaRPr lang="en-US" dirty="0"/>
          </a:p>
          <a:p>
            <a:r>
              <a:rPr lang="en-US" dirty="0"/>
              <a:t>QUIZ: “Principles”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743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15.03.2024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15.03.2024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15.03.2024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15.03.2024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15.03.2024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15.03.2024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15.03.2024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15.03.2024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15.03.2024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15.03.2024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15.03.2024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1009-9ECF-4181-90A1-5A0A499163F4}" type="datetimeFigureOut">
              <a:rPr lang="de-AT" smtClean="0"/>
              <a:t>15.03.2024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securityengineering/sdl/threatmodel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microsoft.com/en-us/learn/modules/tm-introduction-to-threat-modeling/2-step-1-design-phas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security/blog/2007/09/11/stride-char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52" Type="http://schemas.openxmlformats.org/officeDocument/2006/relationships/customXml" Target="../ink/ink31.xml"/><Relationship Id="rId273" Type="http://schemas.openxmlformats.org/officeDocument/2006/relationships/customXml" Target="../ink/ink43.xml"/><Relationship Id="rId21" Type="http://schemas.openxmlformats.org/officeDocument/2006/relationships/image" Target="../media/image1010.png"/><Relationship Id="rId42" Type="http://schemas.openxmlformats.org/officeDocument/2006/relationships/customXml" Target="../ink/ink18.xml"/><Relationship Id="rId47" Type="http://schemas.openxmlformats.org/officeDocument/2006/relationships/image" Target="../media/image14.png"/><Relationship Id="rId247" Type="http://schemas.openxmlformats.org/officeDocument/2006/relationships/image" Target="../media/image104.png"/><Relationship Id="rId16" Type="http://schemas.openxmlformats.org/officeDocument/2006/relationships/customXml" Target="../ink/ink8.xml"/><Relationship Id="rId242" Type="http://schemas.openxmlformats.org/officeDocument/2006/relationships/customXml" Target="../ink/ink26.xml"/><Relationship Id="rId263" Type="http://schemas.openxmlformats.org/officeDocument/2006/relationships/customXml" Target="../ink/ink37.xml"/><Relationship Id="rId268" Type="http://schemas.openxmlformats.org/officeDocument/2006/relationships/customXml" Target="../ink/ink40.xml"/><Relationship Id="rId11" Type="http://schemas.openxmlformats.org/officeDocument/2006/relationships/image" Target="../media/image510.png"/><Relationship Id="rId32" Type="http://schemas.openxmlformats.org/officeDocument/2006/relationships/customXml" Target="../ink/ink16.xml"/><Relationship Id="rId37" Type="http://schemas.openxmlformats.org/officeDocument/2006/relationships/image" Target="../media/image8.png"/><Relationship Id="rId5" Type="http://schemas.openxmlformats.org/officeDocument/2006/relationships/image" Target="../media/image248.png"/><Relationship Id="rId237" Type="http://schemas.openxmlformats.org/officeDocument/2006/relationships/image" Target="../media/image99.png"/><Relationship Id="rId253" Type="http://schemas.openxmlformats.org/officeDocument/2006/relationships/image" Target="../media/image107.png"/><Relationship Id="rId258" Type="http://schemas.openxmlformats.org/officeDocument/2006/relationships/customXml" Target="../ink/ink34.xml"/><Relationship Id="rId274" Type="http://schemas.openxmlformats.org/officeDocument/2006/relationships/customXml" Target="../ink/ink44.xml"/><Relationship Id="rId22" Type="http://schemas.openxmlformats.org/officeDocument/2006/relationships/customXml" Target="../ink/ink11.xml"/><Relationship Id="rId27" Type="http://schemas.openxmlformats.org/officeDocument/2006/relationships/image" Target="../media/image1811.png"/><Relationship Id="rId43" Type="http://schemas.openxmlformats.org/officeDocument/2006/relationships/image" Target="../media/image25.png"/><Relationship Id="rId48" Type="http://schemas.openxmlformats.org/officeDocument/2006/relationships/image" Target="../media/image15.png"/><Relationship Id="rId8" Type="http://schemas.openxmlformats.org/officeDocument/2006/relationships/customXml" Target="../ink/ink4.xml"/><Relationship Id="rId51" Type="http://schemas.openxmlformats.org/officeDocument/2006/relationships/customXml" Target="../ink/ink22.xml"/><Relationship Id="rId3" Type="http://schemas.openxmlformats.org/officeDocument/2006/relationships/image" Target="../media/image1100.png"/><Relationship Id="rId235" Type="http://schemas.openxmlformats.org/officeDocument/2006/relationships/image" Target="../media/image98.png"/><Relationship Id="rId243" Type="http://schemas.openxmlformats.org/officeDocument/2006/relationships/image" Target="../media/image102.png"/><Relationship Id="rId248" Type="http://schemas.openxmlformats.org/officeDocument/2006/relationships/customXml" Target="../ink/ink29.xml"/><Relationship Id="rId251" Type="http://schemas.openxmlformats.org/officeDocument/2006/relationships/image" Target="../media/image106.png"/><Relationship Id="rId256" Type="http://schemas.openxmlformats.org/officeDocument/2006/relationships/customXml" Target="../ink/ink33.xml"/><Relationship Id="rId264" Type="http://schemas.openxmlformats.org/officeDocument/2006/relationships/customXml" Target="../ink/ink38.xml"/><Relationship Id="rId269" Type="http://schemas.openxmlformats.org/officeDocument/2006/relationships/image" Target="../media/image3211.png"/><Relationship Id="rId277" Type="http://schemas.openxmlformats.org/officeDocument/2006/relationships/image" Target="../media/image35.png"/><Relationship Id="rId12" Type="http://schemas.openxmlformats.org/officeDocument/2006/relationships/customXml" Target="../ink/ink6.xml"/><Relationship Id="rId17" Type="http://schemas.openxmlformats.org/officeDocument/2006/relationships/image" Target="../media/image810.png"/><Relationship Id="rId25" Type="http://schemas.openxmlformats.org/officeDocument/2006/relationships/image" Target="../media/image1711.png"/><Relationship Id="rId33" Type="http://schemas.openxmlformats.org/officeDocument/2006/relationships/image" Target="../media/image1610.png"/><Relationship Id="rId38" Type="http://schemas.openxmlformats.org/officeDocument/2006/relationships/image" Target="../media/image9.png"/><Relationship Id="rId46" Type="http://schemas.openxmlformats.org/officeDocument/2006/relationships/image" Target="../media/image13.png"/><Relationship Id="rId272" Type="http://schemas.openxmlformats.org/officeDocument/2006/relationships/customXml" Target="../ink/ink42.xml"/><Relationship Id="rId20" Type="http://schemas.openxmlformats.org/officeDocument/2006/relationships/customXml" Target="../ink/ink10.xml"/><Relationship Id="rId41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3.xml"/><Relationship Id="rId238" Type="http://schemas.openxmlformats.org/officeDocument/2006/relationships/customXml" Target="../ink/ink24.xml"/><Relationship Id="rId241" Type="http://schemas.openxmlformats.org/officeDocument/2006/relationships/image" Target="../media/image101.png"/><Relationship Id="rId246" Type="http://schemas.openxmlformats.org/officeDocument/2006/relationships/customXml" Target="../ink/ink28.xml"/><Relationship Id="rId254" Type="http://schemas.openxmlformats.org/officeDocument/2006/relationships/customXml" Target="../ink/ink32.xml"/><Relationship Id="rId259" Type="http://schemas.openxmlformats.org/officeDocument/2006/relationships/image" Target="../media/image110.png"/><Relationship Id="rId267" Type="http://schemas.openxmlformats.org/officeDocument/2006/relationships/image" Target="../media/image3111.png"/><Relationship Id="rId15" Type="http://schemas.openxmlformats.org/officeDocument/2006/relationships/image" Target="../media/image710.png"/><Relationship Id="rId23" Type="http://schemas.openxmlformats.org/officeDocument/2006/relationships/image" Target="../media/image1611.png"/><Relationship Id="rId28" Type="http://schemas.openxmlformats.org/officeDocument/2006/relationships/customXml" Target="../ink/ink14.xml"/><Relationship Id="rId36" Type="http://schemas.openxmlformats.org/officeDocument/2006/relationships/image" Target="../media/image7.png"/><Relationship Id="rId49" Type="http://schemas.openxmlformats.org/officeDocument/2006/relationships/customXml" Target="../ink/ink20.xml"/><Relationship Id="rId262" Type="http://schemas.openxmlformats.org/officeDocument/2006/relationships/customXml" Target="../ink/ink36.xml"/><Relationship Id="rId270" Type="http://schemas.openxmlformats.org/officeDocument/2006/relationships/customXml" Target="../ink/ink41.xml"/><Relationship Id="rId275" Type="http://schemas.openxmlformats.org/officeDocument/2006/relationships/image" Target="../media/image34.png"/><Relationship Id="rId10" Type="http://schemas.openxmlformats.org/officeDocument/2006/relationships/customXml" Target="../ink/ink5.xml"/><Relationship Id="rId31" Type="http://schemas.openxmlformats.org/officeDocument/2006/relationships/image" Target="../media/image1510.png"/><Relationship Id="rId44" Type="http://schemas.openxmlformats.org/officeDocument/2006/relationships/customXml" Target="../ink/ink19.xml"/><Relationship Id="rId4" Type="http://schemas.openxmlformats.org/officeDocument/2006/relationships/customXml" Target="../ink/ink2.xml"/><Relationship Id="rId9" Type="http://schemas.openxmlformats.org/officeDocument/2006/relationships/image" Target="../media/image410.png"/><Relationship Id="rId236" Type="http://schemas.openxmlformats.org/officeDocument/2006/relationships/customXml" Target="../ink/ink23.xml"/><Relationship Id="rId244" Type="http://schemas.openxmlformats.org/officeDocument/2006/relationships/customXml" Target="../ink/ink27.xml"/><Relationship Id="rId249" Type="http://schemas.openxmlformats.org/officeDocument/2006/relationships/image" Target="../media/image105.png"/><Relationship Id="rId257" Type="http://schemas.openxmlformats.org/officeDocument/2006/relationships/image" Target="../media/image109.png"/><Relationship Id="rId13" Type="http://schemas.openxmlformats.org/officeDocument/2006/relationships/image" Target="../media/image610.png"/><Relationship Id="rId18" Type="http://schemas.openxmlformats.org/officeDocument/2006/relationships/customXml" Target="../ink/ink9.xml"/><Relationship Id="rId39" Type="http://schemas.openxmlformats.org/officeDocument/2006/relationships/image" Target="../media/image10.png"/><Relationship Id="rId260" Type="http://schemas.openxmlformats.org/officeDocument/2006/relationships/customXml" Target="../ink/ink35.xml"/><Relationship Id="rId265" Type="http://schemas.openxmlformats.org/officeDocument/2006/relationships/image" Target="../media/image3011.png"/><Relationship Id="rId34" Type="http://schemas.openxmlformats.org/officeDocument/2006/relationships/customXml" Target="../ink/ink17.xml"/><Relationship Id="rId50" Type="http://schemas.openxmlformats.org/officeDocument/2006/relationships/customXml" Target="../ink/ink21.xml"/><Relationship Id="rId7" Type="http://schemas.openxmlformats.org/officeDocument/2006/relationships/image" Target="../media/image339.png"/><Relationship Id="rId239" Type="http://schemas.openxmlformats.org/officeDocument/2006/relationships/image" Target="../media/image100.png"/><Relationship Id="rId2" Type="http://schemas.openxmlformats.org/officeDocument/2006/relationships/customXml" Target="../ink/ink1.xml"/><Relationship Id="rId29" Type="http://schemas.openxmlformats.org/officeDocument/2006/relationships/image" Target="../media/image1410.png"/><Relationship Id="rId250" Type="http://schemas.openxmlformats.org/officeDocument/2006/relationships/customXml" Target="../ink/ink30.xml"/><Relationship Id="rId255" Type="http://schemas.openxmlformats.org/officeDocument/2006/relationships/image" Target="../media/image108.png"/><Relationship Id="rId271" Type="http://schemas.openxmlformats.org/officeDocument/2006/relationships/image" Target="../media/image3311.png"/><Relationship Id="rId276" Type="http://schemas.openxmlformats.org/officeDocument/2006/relationships/customXml" Target="../ink/ink45.xml"/><Relationship Id="rId24" Type="http://schemas.openxmlformats.org/officeDocument/2006/relationships/customXml" Target="../ink/ink12.xml"/><Relationship Id="rId40" Type="http://schemas.openxmlformats.org/officeDocument/2006/relationships/image" Target="../media/image11.png"/><Relationship Id="rId45" Type="http://schemas.openxmlformats.org/officeDocument/2006/relationships/image" Target="../media/image26.png"/><Relationship Id="rId19" Type="http://schemas.openxmlformats.org/officeDocument/2006/relationships/image" Target="../media/image910.png"/><Relationship Id="rId240" Type="http://schemas.openxmlformats.org/officeDocument/2006/relationships/customXml" Target="../ink/ink25.xml"/><Relationship Id="rId245" Type="http://schemas.openxmlformats.org/officeDocument/2006/relationships/image" Target="../media/image103.png"/><Relationship Id="rId261" Type="http://schemas.openxmlformats.org/officeDocument/2006/relationships/image" Target="../media/image111.png"/><Relationship Id="rId266" Type="http://schemas.openxmlformats.org/officeDocument/2006/relationships/customXml" Target="../ink/ink39.xml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1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99" Type="http://schemas.openxmlformats.org/officeDocument/2006/relationships/customXml" Target="../ink/ink118.xml"/><Relationship Id="rId21" Type="http://schemas.openxmlformats.org/officeDocument/2006/relationships/customXml" Target="../ink/ink55.xml"/><Relationship Id="rId159" Type="http://schemas.openxmlformats.org/officeDocument/2006/relationships/image" Target="../media/image64.png"/><Relationship Id="rId324" Type="http://schemas.openxmlformats.org/officeDocument/2006/relationships/customXml" Target="../ink/ink143.xml"/><Relationship Id="rId345" Type="http://schemas.openxmlformats.org/officeDocument/2006/relationships/customXml" Target="../ink/ink159.xml"/><Relationship Id="rId366" Type="http://schemas.openxmlformats.org/officeDocument/2006/relationships/customXml" Target="../ink/ink175.xml"/><Relationship Id="rId387" Type="http://schemas.openxmlformats.org/officeDocument/2006/relationships/customXml" Target="../ink/ink185.xml"/><Relationship Id="rId247" Type="http://schemas.openxmlformats.org/officeDocument/2006/relationships/image" Target="../media/image1040.png"/><Relationship Id="rId191" Type="http://schemas.openxmlformats.org/officeDocument/2006/relationships/image" Target="../media/image76.png"/><Relationship Id="rId205" Type="http://schemas.openxmlformats.org/officeDocument/2006/relationships/image" Target="../media/image83.png"/><Relationship Id="rId268" Type="http://schemas.openxmlformats.org/officeDocument/2006/relationships/customXml" Target="../ink/ink87.xml"/><Relationship Id="rId289" Type="http://schemas.openxmlformats.org/officeDocument/2006/relationships/customXml" Target="../ink/ink108.xml"/><Relationship Id="rId11" Type="http://schemas.openxmlformats.org/officeDocument/2006/relationships/customXml" Target="../ink/ink50.xml"/><Relationship Id="rId32" Type="http://schemas.openxmlformats.org/officeDocument/2006/relationships/image" Target="../media/image15100.png"/><Relationship Id="rId149" Type="http://schemas.openxmlformats.org/officeDocument/2006/relationships/image" Target="../media/image59.png"/><Relationship Id="rId314" Type="http://schemas.openxmlformats.org/officeDocument/2006/relationships/customXml" Target="../ink/ink133.xml"/><Relationship Id="rId335" Type="http://schemas.openxmlformats.org/officeDocument/2006/relationships/customXml" Target="../ink/ink152.xml"/><Relationship Id="rId356" Type="http://schemas.openxmlformats.org/officeDocument/2006/relationships/customXml" Target="../ink/ink165.xml"/><Relationship Id="rId377" Type="http://schemas.openxmlformats.org/officeDocument/2006/relationships/customXml" Target="../ink/ink180.xml"/><Relationship Id="rId398" Type="http://schemas.openxmlformats.org/officeDocument/2006/relationships/image" Target="../media/image27.png"/><Relationship Id="rId5" Type="http://schemas.openxmlformats.org/officeDocument/2006/relationships/customXml" Target="../ink/ink47.xml"/><Relationship Id="rId237" Type="http://schemas.openxmlformats.org/officeDocument/2006/relationships/image" Target="../media/image990.png"/><Relationship Id="rId258" Type="http://schemas.openxmlformats.org/officeDocument/2006/relationships/customXml" Target="../ink/ink79.xml"/><Relationship Id="rId279" Type="http://schemas.openxmlformats.org/officeDocument/2006/relationships/customXml" Target="../ink/ink98.xml"/><Relationship Id="rId22" Type="http://schemas.openxmlformats.org/officeDocument/2006/relationships/image" Target="../media/image10100.png"/><Relationship Id="rId139" Type="http://schemas.openxmlformats.org/officeDocument/2006/relationships/image" Target="../media/image54.png"/><Relationship Id="rId290" Type="http://schemas.openxmlformats.org/officeDocument/2006/relationships/customXml" Target="../ink/ink109.xml"/><Relationship Id="rId304" Type="http://schemas.openxmlformats.org/officeDocument/2006/relationships/customXml" Target="../ink/ink123.xml"/><Relationship Id="rId325" Type="http://schemas.openxmlformats.org/officeDocument/2006/relationships/customXml" Target="../ink/ink144.xml"/><Relationship Id="rId346" Type="http://schemas.openxmlformats.org/officeDocument/2006/relationships/image" Target="../media/image127.png"/><Relationship Id="rId367" Type="http://schemas.openxmlformats.org/officeDocument/2006/relationships/customXml" Target="../ink/ink176.xml"/><Relationship Id="rId388" Type="http://schemas.openxmlformats.org/officeDocument/2006/relationships/image" Target="../media/image20.png"/><Relationship Id="rId171" Type="http://schemas.openxmlformats.org/officeDocument/2006/relationships/image" Target="../media/image70.png"/><Relationship Id="rId227" Type="http://schemas.openxmlformats.org/officeDocument/2006/relationships/image" Target="../media/image94.png"/><Relationship Id="rId248" Type="http://schemas.openxmlformats.org/officeDocument/2006/relationships/customXml" Target="../ink/ink74.xml"/><Relationship Id="rId269" Type="http://schemas.openxmlformats.org/officeDocument/2006/relationships/customXml" Target="../ink/ink88.xml"/><Relationship Id="rId12" Type="http://schemas.openxmlformats.org/officeDocument/2006/relationships/image" Target="../media/image5100.png"/><Relationship Id="rId33" Type="http://schemas.openxmlformats.org/officeDocument/2006/relationships/customXml" Target="../ink/ink61.xml"/><Relationship Id="rId280" Type="http://schemas.openxmlformats.org/officeDocument/2006/relationships/customXml" Target="../ink/ink99.xml"/><Relationship Id="rId315" Type="http://schemas.openxmlformats.org/officeDocument/2006/relationships/customXml" Target="../ink/ink134.xml"/><Relationship Id="rId336" Type="http://schemas.openxmlformats.org/officeDocument/2006/relationships/image" Target="../media/image1613.png"/><Relationship Id="rId357" Type="http://schemas.openxmlformats.org/officeDocument/2006/relationships/customXml" Target="../ink/ink166.xml"/><Relationship Id="rId161" Type="http://schemas.openxmlformats.org/officeDocument/2006/relationships/image" Target="../media/image65.png"/><Relationship Id="rId217" Type="http://schemas.openxmlformats.org/officeDocument/2006/relationships/image" Target="../media/image89.png"/><Relationship Id="rId378" Type="http://schemas.openxmlformats.org/officeDocument/2006/relationships/image" Target="../media/image1311.png"/><Relationship Id="rId399" Type="http://schemas.openxmlformats.org/officeDocument/2006/relationships/customXml" Target="../ink/ink191.xml"/><Relationship Id="rId6" Type="http://schemas.openxmlformats.org/officeDocument/2006/relationships/image" Target="../media/image2480.png"/><Relationship Id="rId238" Type="http://schemas.openxmlformats.org/officeDocument/2006/relationships/customXml" Target="../ink/ink69.xml"/><Relationship Id="rId259" Type="http://schemas.openxmlformats.org/officeDocument/2006/relationships/image" Target="../media/image1101.png"/><Relationship Id="rId23" Type="http://schemas.openxmlformats.org/officeDocument/2006/relationships/customXml" Target="../ink/ink56.xml"/><Relationship Id="rId270" Type="http://schemas.openxmlformats.org/officeDocument/2006/relationships/customXml" Target="../ink/ink89.xml"/><Relationship Id="rId291" Type="http://schemas.openxmlformats.org/officeDocument/2006/relationships/customXml" Target="../ink/ink110.xml"/><Relationship Id="rId305" Type="http://schemas.openxmlformats.org/officeDocument/2006/relationships/customXml" Target="../ink/ink124.xml"/><Relationship Id="rId326" Type="http://schemas.openxmlformats.org/officeDocument/2006/relationships/customXml" Target="../ink/ink145.xml"/><Relationship Id="rId347" Type="http://schemas.openxmlformats.org/officeDocument/2006/relationships/customXml" Target="../ink/ink160.xml"/><Relationship Id="rId44" Type="http://schemas.openxmlformats.org/officeDocument/2006/relationships/image" Target="../media/image257.png"/><Relationship Id="rId151" Type="http://schemas.openxmlformats.org/officeDocument/2006/relationships/image" Target="../media/image60.png"/><Relationship Id="rId368" Type="http://schemas.openxmlformats.org/officeDocument/2006/relationships/image" Target="../media/image7.png"/><Relationship Id="rId389" Type="http://schemas.openxmlformats.org/officeDocument/2006/relationships/customXml" Target="../ink/ink186.xml"/><Relationship Id="rId249" Type="http://schemas.openxmlformats.org/officeDocument/2006/relationships/image" Target="../media/image1050.png"/><Relationship Id="rId193" Type="http://schemas.openxmlformats.org/officeDocument/2006/relationships/image" Target="../media/image77.png"/><Relationship Id="rId207" Type="http://schemas.openxmlformats.org/officeDocument/2006/relationships/image" Target="../media/image84.png"/><Relationship Id="rId13" Type="http://schemas.openxmlformats.org/officeDocument/2006/relationships/customXml" Target="../ink/ink51.xml"/><Relationship Id="rId260" Type="http://schemas.openxmlformats.org/officeDocument/2006/relationships/customXml" Target="../ink/ink80.xml"/><Relationship Id="rId281" Type="http://schemas.openxmlformats.org/officeDocument/2006/relationships/customXml" Target="../ink/ink100.xml"/><Relationship Id="rId316" Type="http://schemas.openxmlformats.org/officeDocument/2006/relationships/customXml" Target="../ink/ink135.xml"/><Relationship Id="rId337" Type="http://schemas.openxmlformats.org/officeDocument/2006/relationships/customXml" Target="../ink/ink153.xml"/><Relationship Id="rId34" Type="http://schemas.openxmlformats.org/officeDocument/2006/relationships/image" Target="../media/image16100.png"/><Relationship Id="rId141" Type="http://schemas.openxmlformats.org/officeDocument/2006/relationships/image" Target="../media/image55.png"/><Relationship Id="rId358" Type="http://schemas.openxmlformats.org/officeDocument/2006/relationships/customXml" Target="../ink/ink167.xml"/><Relationship Id="rId379" Type="http://schemas.openxmlformats.org/officeDocument/2006/relationships/customXml" Target="../ink/ink181.xml"/><Relationship Id="rId7" Type="http://schemas.openxmlformats.org/officeDocument/2006/relationships/customXml" Target="../ink/ink48.xml"/><Relationship Id="rId239" Type="http://schemas.openxmlformats.org/officeDocument/2006/relationships/image" Target="../media/image1000.png"/><Relationship Id="rId390" Type="http://schemas.openxmlformats.org/officeDocument/2006/relationships/image" Target="../media/image21.png"/><Relationship Id="rId250" Type="http://schemas.openxmlformats.org/officeDocument/2006/relationships/customXml" Target="../ink/ink75.xml"/><Relationship Id="rId271" Type="http://schemas.openxmlformats.org/officeDocument/2006/relationships/customXml" Target="../ink/ink90.xml"/><Relationship Id="rId292" Type="http://schemas.openxmlformats.org/officeDocument/2006/relationships/customXml" Target="../ink/ink111.xml"/><Relationship Id="rId306" Type="http://schemas.openxmlformats.org/officeDocument/2006/relationships/customXml" Target="../ink/ink125.xml"/><Relationship Id="rId24" Type="http://schemas.openxmlformats.org/officeDocument/2006/relationships/image" Target="../media/image1413.png"/><Relationship Id="rId45" Type="http://schemas.openxmlformats.org/officeDocument/2006/relationships/customXml" Target="../ink/ink64.xml"/><Relationship Id="rId327" Type="http://schemas.openxmlformats.org/officeDocument/2006/relationships/customXml" Target="../ink/ink146.xml"/><Relationship Id="rId348" Type="http://schemas.openxmlformats.org/officeDocument/2006/relationships/image" Target="../media/image128.png"/><Relationship Id="rId369" Type="http://schemas.openxmlformats.org/officeDocument/2006/relationships/image" Target="../media/image8.png"/><Relationship Id="rId173" Type="http://schemas.openxmlformats.org/officeDocument/2006/relationships/image" Target="../media/image71.png"/><Relationship Id="rId229" Type="http://schemas.openxmlformats.org/officeDocument/2006/relationships/image" Target="../media/image95.png"/><Relationship Id="rId380" Type="http://schemas.openxmlformats.org/officeDocument/2006/relationships/image" Target="../media/image1612.png"/><Relationship Id="rId240" Type="http://schemas.openxmlformats.org/officeDocument/2006/relationships/customXml" Target="../ink/ink70.xml"/><Relationship Id="rId261" Type="http://schemas.openxmlformats.org/officeDocument/2006/relationships/image" Target="../media/image1111.png"/><Relationship Id="rId14" Type="http://schemas.openxmlformats.org/officeDocument/2006/relationships/image" Target="../media/image6100.png"/><Relationship Id="rId35" Type="http://schemas.openxmlformats.org/officeDocument/2006/relationships/customXml" Target="../ink/ink62.xml"/><Relationship Id="rId282" Type="http://schemas.openxmlformats.org/officeDocument/2006/relationships/customXml" Target="../ink/ink101.xml"/><Relationship Id="rId317" Type="http://schemas.openxmlformats.org/officeDocument/2006/relationships/customXml" Target="../ink/ink136.xml"/><Relationship Id="rId338" Type="http://schemas.openxmlformats.org/officeDocument/2006/relationships/customXml" Target="../ink/ink154.xml"/><Relationship Id="rId359" Type="http://schemas.openxmlformats.org/officeDocument/2006/relationships/customXml" Target="../ink/ink168.xml"/><Relationship Id="rId8" Type="http://schemas.openxmlformats.org/officeDocument/2006/relationships/image" Target="../media/image3390.png"/><Relationship Id="rId163" Type="http://schemas.openxmlformats.org/officeDocument/2006/relationships/image" Target="../media/image66.png"/><Relationship Id="rId219" Type="http://schemas.openxmlformats.org/officeDocument/2006/relationships/image" Target="../media/image90.png"/><Relationship Id="rId370" Type="http://schemas.openxmlformats.org/officeDocument/2006/relationships/image" Target="../media/image9.png"/><Relationship Id="rId391" Type="http://schemas.openxmlformats.org/officeDocument/2006/relationships/customXml" Target="../ink/ink187.xml"/><Relationship Id="rId251" Type="http://schemas.openxmlformats.org/officeDocument/2006/relationships/image" Target="../media/image1060.png"/><Relationship Id="rId25" Type="http://schemas.openxmlformats.org/officeDocument/2006/relationships/customXml" Target="../ink/ink57.xml"/><Relationship Id="rId46" Type="http://schemas.openxmlformats.org/officeDocument/2006/relationships/image" Target="../media/image2611.png"/><Relationship Id="rId272" Type="http://schemas.openxmlformats.org/officeDocument/2006/relationships/customXml" Target="../ink/ink91.xml"/><Relationship Id="rId293" Type="http://schemas.openxmlformats.org/officeDocument/2006/relationships/customXml" Target="../ink/ink112.xml"/><Relationship Id="rId307" Type="http://schemas.openxmlformats.org/officeDocument/2006/relationships/customXml" Target="../ink/ink126.xml"/><Relationship Id="rId328" Type="http://schemas.openxmlformats.org/officeDocument/2006/relationships/customXml" Target="../ink/ink147.xml"/><Relationship Id="rId349" Type="http://schemas.openxmlformats.org/officeDocument/2006/relationships/customXml" Target="../ink/ink161.xml"/><Relationship Id="rId153" Type="http://schemas.openxmlformats.org/officeDocument/2006/relationships/image" Target="../media/image61.png"/><Relationship Id="rId195" Type="http://schemas.openxmlformats.org/officeDocument/2006/relationships/image" Target="../media/image78.png"/><Relationship Id="rId209" Type="http://schemas.openxmlformats.org/officeDocument/2006/relationships/image" Target="../media/image85.png"/><Relationship Id="rId360" Type="http://schemas.openxmlformats.org/officeDocument/2006/relationships/customXml" Target="../ink/ink169.xml"/><Relationship Id="rId381" Type="http://schemas.openxmlformats.org/officeDocument/2006/relationships/customXml" Target="../ink/ink182.xml"/><Relationship Id="rId241" Type="http://schemas.openxmlformats.org/officeDocument/2006/relationships/image" Target="../media/image1011.png"/><Relationship Id="rId15" Type="http://schemas.openxmlformats.org/officeDocument/2006/relationships/customXml" Target="../ink/ink52.xml"/><Relationship Id="rId36" Type="http://schemas.openxmlformats.org/officeDocument/2006/relationships/image" Target="../media/image17100.png"/><Relationship Id="rId262" Type="http://schemas.openxmlformats.org/officeDocument/2006/relationships/customXml" Target="../ink/ink81.xml"/><Relationship Id="rId283" Type="http://schemas.openxmlformats.org/officeDocument/2006/relationships/customXml" Target="../ink/ink102.xml"/><Relationship Id="rId318" Type="http://schemas.openxmlformats.org/officeDocument/2006/relationships/customXml" Target="../ink/ink137.xml"/><Relationship Id="rId339" Type="http://schemas.openxmlformats.org/officeDocument/2006/relationships/customXml" Target="../ink/ink155.xml"/><Relationship Id="rId143" Type="http://schemas.openxmlformats.org/officeDocument/2006/relationships/image" Target="../media/image56.png"/><Relationship Id="rId350" Type="http://schemas.openxmlformats.org/officeDocument/2006/relationships/image" Target="../media/image129.png"/><Relationship Id="rId371" Type="http://schemas.openxmlformats.org/officeDocument/2006/relationships/customXml" Target="../ink/ink177.xml"/><Relationship Id="rId9" Type="http://schemas.openxmlformats.org/officeDocument/2006/relationships/customXml" Target="../ink/ink49.xml"/><Relationship Id="rId392" Type="http://schemas.openxmlformats.org/officeDocument/2006/relationships/image" Target="../media/image22.png"/><Relationship Id="rId26" Type="http://schemas.openxmlformats.org/officeDocument/2006/relationships/image" Target="../media/image1513.png"/><Relationship Id="rId252" Type="http://schemas.openxmlformats.org/officeDocument/2006/relationships/customXml" Target="../ink/ink76.xml"/><Relationship Id="rId273" Type="http://schemas.openxmlformats.org/officeDocument/2006/relationships/customXml" Target="../ink/ink92.xml"/><Relationship Id="rId294" Type="http://schemas.openxmlformats.org/officeDocument/2006/relationships/customXml" Target="../ink/ink113.xml"/><Relationship Id="rId308" Type="http://schemas.openxmlformats.org/officeDocument/2006/relationships/customXml" Target="../ink/ink127.xml"/><Relationship Id="rId231" Type="http://schemas.openxmlformats.org/officeDocument/2006/relationships/image" Target="../media/image96.png"/><Relationship Id="rId329" Type="http://schemas.openxmlformats.org/officeDocument/2006/relationships/customXml" Target="../ink/ink148.xml"/><Relationship Id="rId47" Type="http://schemas.openxmlformats.org/officeDocument/2006/relationships/customXml" Target="../ink/ink65.xml"/><Relationship Id="rId175" Type="http://schemas.openxmlformats.org/officeDocument/2006/relationships/image" Target="../media/image72.png"/><Relationship Id="rId340" Type="http://schemas.openxmlformats.org/officeDocument/2006/relationships/customXml" Target="../ink/ink156.xml"/><Relationship Id="rId361" Type="http://schemas.openxmlformats.org/officeDocument/2006/relationships/customXml" Target="../ink/ink170.xml"/><Relationship Id="rId382" Type="http://schemas.openxmlformats.org/officeDocument/2006/relationships/image" Target="../media/image1712.png"/><Relationship Id="rId16" Type="http://schemas.openxmlformats.org/officeDocument/2006/relationships/image" Target="../media/image7100.png"/><Relationship Id="rId242" Type="http://schemas.openxmlformats.org/officeDocument/2006/relationships/customXml" Target="../ink/ink71.xml"/><Relationship Id="rId263" Type="http://schemas.openxmlformats.org/officeDocument/2006/relationships/customXml" Target="../ink/ink82.xml"/><Relationship Id="rId284" Type="http://schemas.openxmlformats.org/officeDocument/2006/relationships/customXml" Target="../ink/ink103.xml"/><Relationship Id="rId221" Type="http://schemas.openxmlformats.org/officeDocument/2006/relationships/image" Target="../media/image91.png"/><Relationship Id="rId319" Type="http://schemas.openxmlformats.org/officeDocument/2006/relationships/customXml" Target="../ink/ink138.xml"/><Relationship Id="rId37" Type="http://schemas.openxmlformats.org/officeDocument/2006/relationships/image" Target="../media/image10.png"/><Relationship Id="rId330" Type="http://schemas.openxmlformats.org/officeDocument/2006/relationships/customXml" Target="../ink/ink149.xml"/><Relationship Id="rId165" Type="http://schemas.openxmlformats.org/officeDocument/2006/relationships/image" Target="../media/image67.png"/><Relationship Id="rId351" Type="http://schemas.openxmlformats.org/officeDocument/2006/relationships/customXml" Target="../ink/ink162.xml"/><Relationship Id="rId372" Type="http://schemas.openxmlformats.org/officeDocument/2006/relationships/image" Target="../media/image1713.png"/><Relationship Id="rId393" Type="http://schemas.openxmlformats.org/officeDocument/2006/relationships/customXml" Target="../ink/ink188.xml"/><Relationship Id="rId253" Type="http://schemas.openxmlformats.org/officeDocument/2006/relationships/image" Target="../media/image1070.png"/><Relationship Id="rId274" Type="http://schemas.openxmlformats.org/officeDocument/2006/relationships/customXml" Target="../ink/ink93.xml"/><Relationship Id="rId295" Type="http://schemas.openxmlformats.org/officeDocument/2006/relationships/customXml" Target="../ink/ink114.xml"/><Relationship Id="rId309" Type="http://schemas.openxmlformats.org/officeDocument/2006/relationships/customXml" Target="../ink/ink128.xml"/><Relationship Id="rId211" Type="http://schemas.openxmlformats.org/officeDocument/2006/relationships/image" Target="../media/image86.png"/><Relationship Id="rId27" Type="http://schemas.openxmlformats.org/officeDocument/2006/relationships/customXml" Target="../ink/ink58.xml"/><Relationship Id="rId48" Type="http://schemas.openxmlformats.org/officeDocument/2006/relationships/customXml" Target="../ink/ink66.xml"/><Relationship Id="rId320" Type="http://schemas.openxmlformats.org/officeDocument/2006/relationships/customXml" Target="../ink/ink139.xml"/><Relationship Id="rId155" Type="http://schemas.openxmlformats.org/officeDocument/2006/relationships/image" Target="../media/image62.png"/><Relationship Id="rId197" Type="http://schemas.openxmlformats.org/officeDocument/2006/relationships/image" Target="../media/image79.png"/><Relationship Id="rId341" Type="http://schemas.openxmlformats.org/officeDocument/2006/relationships/customXml" Target="../ink/ink157.xml"/><Relationship Id="rId362" Type="http://schemas.openxmlformats.org/officeDocument/2006/relationships/customXml" Target="../ink/ink171.xml"/><Relationship Id="rId383" Type="http://schemas.openxmlformats.org/officeDocument/2006/relationships/customXml" Target="../ink/ink183.xml"/><Relationship Id="rId243" Type="http://schemas.openxmlformats.org/officeDocument/2006/relationships/image" Target="../media/image1020.png"/><Relationship Id="rId264" Type="http://schemas.openxmlformats.org/officeDocument/2006/relationships/customXml" Target="../ink/ink83.xml"/><Relationship Id="rId285" Type="http://schemas.openxmlformats.org/officeDocument/2006/relationships/customXml" Target="../ink/ink104.xml"/><Relationship Id="rId201" Type="http://schemas.openxmlformats.org/officeDocument/2006/relationships/image" Target="../media/image81.png"/><Relationship Id="rId17" Type="http://schemas.openxmlformats.org/officeDocument/2006/relationships/customXml" Target="../ink/ink53.xml"/><Relationship Id="rId38" Type="http://schemas.openxmlformats.org/officeDocument/2006/relationships/image" Target="../media/image11.png"/><Relationship Id="rId310" Type="http://schemas.openxmlformats.org/officeDocument/2006/relationships/customXml" Target="../ink/ink129.xml"/><Relationship Id="rId145" Type="http://schemas.openxmlformats.org/officeDocument/2006/relationships/image" Target="../media/image57.png"/><Relationship Id="rId187" Type="http://schemas.openxmlformats.org/officeDocument/2006/relationships/image" Target="../media/image74.png"/><Relationship Id="rId331" Type="http://schemas.openxmlformats.org/officeDocument/2006/relationships/customXml" Target="../ink/ink150.xml"/><Relationship Id="rId352" Type="http://schemas.openxmlformats.org/officeDocument/2006/relationships/image" Target="../media/image1411.png"/><Relationship Id="rId373" Type="http://schemas.openxmlformats.org/officeDocument/2006/relationships/customXml" Target="../ink/ink178.xml"/><Relationship Id="rId394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254" Type="http://schemas.openxmlformats.org/officeDocument/2006/relationships/customXml" Target="../ink/ink77.xml"/><Relationship Id="rId233" Type="http://schemas.openxmlformats.org/officeDocument/2006/relationships/image" Target="../media/image97.png"/><Relationship Id="rId28" Type="http://schemas.openxmlformats.org/officeDocument/2006/relationships/image" Target="../media/image1312.png"/><Relationship Id="rId49" Type="http://schemas.openxmlformats.org/officeDocument/2006/relationships/customXml" Target="../ink/ink67.xml"/><Relationship Id="rId275" Type="http://schemas.openxmlformats.org/officeDocument/2006/relationships/customXml" Target="../ink/ink94.xml"/><Relationship Id="rId296" Type="http://schemas.openxmlformats.org/officeDocument/2006/relationships/customXml" Target="../ink/ink115.xml"/><Relationship Id="rId300" Type="http://schemas.openxmlformats.org/officeDocument/2006/relationships/customXml" Target="../ink/ink119.xml"/><Relationship Id="rId177" Type="http://schemas.openxmlformats.org/officeDocument/2006/relationships/image" Target="../media/image73.png"/><Relationship Id="rId321" Type="http://schemas.openxmlformats.org/officeDocument/2006/relationships/customXml" Target="../ink/ink140.xml"/><Relationship Id="rId342" Type="http://schemas.openxmlformats.org/officeDocument/2006/relationships/image" Target="../media/image125.png"/><Relationship Id="rId363" Type="http://schemas.openxmlformats.org/officeDocument/2006/relationships/customXml" Target="../ink/ink172.xml"/><Relationship Id="rId384" Type="http://schemas.openxmlformats.org/officeDocument/2006/relationships/image" Target="../media/image1812.png"/><Relationship Id="rId244" Type="http://schemas.openxmlformats.org/officeDocument/2006/relationships/customXml" Target="../ink/ink72.xml"/><Relationship Id="rId223" Type="http://schemas.openxmlformats.org/officeDocument/2006/relationships/image" Target="../media/image92.png"/><Relationship Id="rId18" Type="http://schemas.openxmlformats.org/officeDocument/2006/relationships/image" Target="../media/image8100.png"/><Relationship Id="rId39" Type="http://schemas.openxmlformats.org/officeDocument/2006/relationships/image" Target="../media/image12.png"/><Relationship Id="rId265" Type="http://schemas.openxmlformats.org/officeDocument/2006/relationships/customXml" Target="../ink/ink84.xml"/><Relationship Id="rId286" Type="http://schemas.openxmlformats.org/officeDocument/2006/relationships/customXml" Target="../ink/ink105.xml"/><Relationship Id="rId167" Type="http://schemas.openxmlformats.org/officeDocument/2006/relationships/image" Target="../media/image68.png"/><Relationship Id="rId311" Type="http://schemas.openxmlformats.org/officeDocument/2006/relationships/customXml" Target="../ink/ink130.xml"/><Relationship Id="rId332" Type="http://schemas.openxmlformats.org/officeDocument/2006/relationships/image" Target="../media/image1412.png"/><Relationship Id="rId353" Type="http://schemas.openxmlformats.org/officeDocument/2006/relationships/customXml" Target="../ink/ink163.xml"/><Relationship Id="rId374" Type="http://schemas.openxmlformats.org/officeDocument/2006/relationships/image" Target="../media/image18.png"/><Relationship Id="rId395" Type="http://schemas.openxmlformats.org/officeDocument/2006/relationships/customXml" Target="../ink/ink189.xml"/><Relationship Id="rId213" Type="http://schemas.openxmlformats.org/officeDocument/2006/relationships/image" Target="../media/image87.png"/><Relationship Id="rId2" Type="http://schemas.openxmlformats.org/officeDocument/2006/relationships/notesSlide" Target="../notesSlides/notesSlide30.xml"/><Relationship Id="rId29" Type="http://schemas.openxmlformats.org/officeDocument/2006/relationships/customXml" Target="../ink/ink59.xml"/><Relationship Id="rId255" Type="http://schemas.openxmlformats.org/officeDocument/2006/relationships/image" Target="../media/image1080.png"/><Relationship Id="rId276" Type="http://schemas.openxmlformats.org/officeDocument/2006/relationships/customXml" Target="../ink/ink95.xml"/><Relationship Id="rId297" Type="http://schemas.openxmlformats.org/officeDocument/2006/relationships/customXml" Target="../ink/ink116.xml"/><Relationship Id="rId40" Type="http://schemas.openxmlformats.org/officeDocument/2006/relationships/customXml" Target="../ink/ink63.xml"/><Relationship Id="rId157" Type="http://schemas.openxmlformats.org/officeDocument/2006/relationships/image" Target="../media/image63.png"/><Relationship Id="rId301" Type="http://schemas.openxmlformats.org/officeDocument/2006/relationships/customXml" Target="../ink/ink120.xml"/><Relationship Id="rId322" Type="http://schemas.openxmlformats.org/officeDocument/2006/relationships/customXml" Target="../ink/ink141.xml"/><Relationship Id="rId343" Type="http://schemas.openxmlformats.org/officeDocument/2006/relationships/customXml" Target="../ink/ink158.xml"/><Relationship Id="rId364" Type="http://schemas.openxmlformats.org/officeDocument/2006/relationships/customXml" Target="../ink/ink173.xml"/><Relationship Id="rId199" Type="http://schemas.openxmlformats.org/officeDocument/2006/relationships/image" Target="../media/image80.png"/><Relationship Id="rId203" Type="http://schemas.openxmlformats.org/officeDocument/2006/relationships/image" Target="../media/image82.png"/><Relationship Id="rId385" Type="http://schemas.openxmlformats.org/officeDocument/2006/relationships/customXml" Target="../ink/ink184.xml"/><Relationship Id="rId19" Type="http://schemas.openxmlformats.org/officeDocument/2006/relationships/customXml" Target="../ink/ink54.xml"/><Relationship Id="rId245" Type="http://schemas.openxmlformats.org/officeDocument/2006/relationships/image" Target="../media/image1030.png"/><Relationship Id="rId266" Type="http://schemas.openxmlformats.org/officeDocument/2006/relationships/customXml" Target="../ink/ink85.xml"/><Relationship Id="rId287" Type="http://schemas.openxmlformats.org/officeDocument/2006/relationships/customXml" Target="../ink/ink106.xml"/><Relationship Id="rId30" Type="http://schemas.openxmlformats.org/officeDocument/2006/relationships/image" Target="../media/image14100.png"/><Relationship Id="rId147" Type="http://schemas.openxmlformats.org/officeDocument/2006/relationships/image" Target="../media/image58.png"/><Relationship Id="rId312" Type="http://schemas.openxmlformats.org/officeDocument/2006/relationships/customXml" Target="../ink/ink131.xml"/><Relationship Id="rId333" Type="http://schemas.openxmlformats.org/officeDocument/2006/relationships/customXml" Target="../ink/ink151.xml"/><Relationship Id="rId354" Type="http://schemas.openxmlformats.org/officeDocument/2006/relationships/image" Target="../media/image1511.png"/><Relationship Id="rId189" Type="http://schemas.openxmlformats.org/officeDocument/2006/relationships/image" Target="../media/image75.png"/><Relationship Id="rId375" Type="http://schemas.openxmlformats.org/officeDocument/2006/relationships/customXml" Target="../ink/ink179.xml"/><Relationship Id="rId396" Type="http://schemas.openxmlformats.org/officeDocument/2006/relationships/image" Target="../media/image24.png"/><Relationship Id="rId3" Type="http://schemas.openxmlformats.org/officeDocument/2006/relationships/customXml" Target="../ink/ink46.xml"/><Relationship Id="rId235" Type="http://schemas.openxmlformats.org/officeDocument/2006/relationships/image" Target="../media/image980.png"/><Relationship Id="rId256" Type="http://schemas.openxmlformats.org/officeDocument/2006/relationships/customXml" Target="../ink/ink78.xml"/><Relationship Id="rId277" Type="http://schemas.openxmlformats.org/officeDocument/2006/relationships/customXml" Target="../ink/ink96.xml"/><Relationship Id="rId298" Type="http://schemas.openxmlformats.org/officeDocument/2006/relationships/customXml" Target="../ink/ink117.xml"/><Relationship Id="rId400" Type="http://schemas.openxmlformats.org/officeDocument/2006/relationships/image" Target="../media/image28.png"/><Relationship Id="rId137" Type="http://schemas.openxmlformats.org/officeDocument/2006/relationships/image" Target="../media/image53.png"/><Relationship Id="rId302" Type="http://schemas.openxmlformats.org/officeDocument/2006/relationships/customXml" Target="../ink/ink121.xml"/><Relationship Id="rId323" Type="http://schemas.openxmlformats.org/officeDocument/2006/relationships/customXml" Target="../ink/ink142.xml"/><Relationship Id="rId344" Type="http://schemas.openxmlformats.org/officeDocument/2006/relationships/image" Target="../media/image126.png"/><Relationship Id="rId20" Type="http://schemas.openxmlformats.org/officeDocument/2006/relationships/image" Target="../media/image9100.png"/><Relationship Id="rId365" Type="http://schemas.openxmlformats.org/officeDocument/2006/relationships/customXml" Target="../ink/ink174.xml"/><Relationship Id="rId386" Type="http://schemas.openxmlformats.org/officeDocument/2006/relationships/image" Target="../media/image1911.png"/><Relationship Id="rId246" Type="http://schemas.openxmlformats.org/officeDocument/2006/relationships/customXml" Target="../ink/ink73.xml"/><Relationship Id="rId267" Type="http://schemas.openxmlformats.org/officeDocument/2006/relationships/customXml" Target="../ink/ink86.xml"/><Relationship Id="rId288" Type="http://schemas.openxmlformats.org/officeDocument/2006/relationships/customXml" Target="../ink/ink107.xml"/><Relationship Id="rId225" Type="http://schemas.openxmlformats.org/officeDocument/2006/relationships/image" Target="../media/image93.png"/><Relationship Id="rId313" Type="http://schemas.openxmlformats.org/officeDocument/2006/relationships/customXml" Target="../ink/ink132.xml"/><Relationship Id="rId10" Type="http://schemas.openxmlformats.org/officeDocument/2006/relationships/image" Target="../media/image4100.png"/><Relationship Id="rId31" Type="http://schemas.openxmlformats.org/officeDocument/2006/relationships/customXml" Target="../ink/ink60.xml"/><Relationship Id="rId169" Type="http://schemas.openxmlformats.org/officeDocument/2006/relationships/image" Target="../media/image69.png"/><Relationship Id="rId334" Type="http://schemas.openxmlformats.org/officeDocument/2006/relationships/image" Target="../media/image1512.png"/><Relationship Id="rId355" Type="http://schemas.openxmlformats.org/officeDocument/2006/relationships/customXml" Target="../ink/ink164.xml"/><Relationship Id="rId376" Type="http://schemas.openxmlformats.org/officeDocument/2006/relationships/image" Target="../media/image19.png"/><Relationship Id="rId397" Type="http://schemas.openxmlformats.org/officeDocument/2006/relationships/customXml" Target="../ink/ink190.xml"/><Relationship Id="rId4" Type="http://schemas.openxmlformats.org/officeDocument/2006/relationships/image" Target="../media/image11000.png"/><Relationship Id="rId236" Type="http://schemas.openxmlformats.org/officeDocument/2006/relationships/customXml" Target="../ink/ink68.xml"/><Relationship Id="rId257" Type="http://schemas.openxmlformats.org/officeDocument/2006/relationships/image" Target="../media/image1090.png"/><Relationship Id="rId278" Type="http://schemas.openxmlformats.org/officeDocument/2006/relationships/customXml" Target="../ink/ink97.xml"/><Relationship Id="rId215" Type="http://schemas.openxmlformats.org/officeDocument/2006/relationships/image" Target="../media/image88.png"/><Relationship Id="rId303" Type="http://schemas.openxmlformats.org/officeDocument/2006/relationships/customXml" Target="../ink/ink12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0.png"/><Relationship Id="rId671" Type="http://schemas.openxmlformats.org/officeDocument/2006/relationships/customXml" Target="../ink/ink561.xml"/><Relationship Id="rId769" Type="http://schemas.openxmlformats.org/officeDocument/2006/relationships/customXml" Target="../ink/ink610.xml"/><Relationship Id="rId21" Type="http://schemas.openxmlformats.org/officeDocument/2006/relationships/image" Target="../media/image1010.png"/><Relationship Id="rId324" Type="http://schemas.openxmlformats.org/officeDocument/2006/relationships/image" Target="../media/image130.png"/><Relationship Id="rId531" Type="http://schemas.openxmlformats.org/officeDocument/2006/relationships/customXml" Target="../ink/ink490.xml"/><Relationship Id="rId629" Type="http://schemas.openxmlformats.org/officeDocument/2006/relationships/customXml" Target="../ink/ink540.xml"/><Relationship Id="rId170" Type="http://schemas.openxmlformats.org/officeDocument/2006/relationships/customXml" Target="../ink/ink291.xml"/><Relationship Id="rId268" Type="http://schemas.openxmlformats.org/officeDocument/2006/relationships/customXml" Target="../ink/ink344.xml"/><Relationship Id="rId475" Type="http://schemas.openxmlformats.org/officeDocument/2006/relationships/customXml" Target="../ink/ink462.xml"/><Relationship Id="rId682" Type="http://schemas.openxmlformats.org/officeDocument/2006/relationships/image" Target="../media/image306.png"/><Relationship Id="rId32" Type="http://schemas.openxmlformats.org/officeDocument/2006/relationships/customXml" Target="../ink/ink207.xml"/><Relationship Id="rId128" Type="http://schemas.openxmlformats.org/officeDocument/2006/relationships/customXml" Target="../ink/ink270.xml"/><Relationship Id="rId335" Type="http://schemas.openxmlformats.org/officeDocument/2006/relationships/customXml" Target="../ink/ink392.xml"/><Relationship Id="rId542" Type="http://schemas.openxmlformats.org/officeDocument/2006/relationships/image" Target="../media/image237.png"/><Relationship Id="rId181" Type="http://schemas.openxmlformats.org/officeDocument/2006/relationships/customXml" Target="../ink/ink298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572.xml"/><Relationship Id="rId707" Type="http://schemas.openxmlformats.org/officeDocument/2006/relationships/customXml" Target="../ink/ink579.xml"/><Relationship Id="rId43" Type="http://schemas.openxmlformats.org/officeDocument/2006/relationships/image" Target="../media/image2110.png"/><Relationship Id="rId139" Type="http://schemas.openxmlformats.org/officeDocument/2006/relationships/image" Target="../media/image540.png"/><Relationship Id="rId346" Type="http://schemas.openxmlformats.org/officeDocument/2006/relationships/image" Target="../media/image139.png"/><Relationship Id="rId553" Type="http://schemas.openxmlformats.org/officeDocument/2006/relationships/customXml" Target="../ink/ink501.xml"/><Relationship Id="rId760" Type="http://schemas.openxmlformats.org/officeDocument/2006/relationships/image" Target="../media/image3451.png"/><Relationship Id="rId192" Type="http://schemas.openxmlformats.org/officeDocument/2006/relationships/customXml" Target="../ink/ink306.xml"/><Relationship Id="rId206" Type="http://schemas.openxmlformats.org/officeDocument/2006/relationships/customXml" Target="../ink/ink313.xml"/><Relationship Id="rId413" Type="http://schemas.openxmlformats.org/officeDocument/2006/relationships/customXml" Target="../ink/ink431.xml"/><Relationship Id="rId497" Type="http://schemas.openxmlformats.org/officeDocument/2006/relationships/customXml" Target="../ink/ink473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403.xml"/><Relationship Id="rId54" Type="http://schemas.openxmlformats.org/officeDocument/2006/relationships/customXml" Target="../ink/ink218.xml"/><Relationship Id="rId217" Type="http://schemas.openxmlformats.org/officeDocument/2006/relationships/image" Target="../media/image890.png"/><Relationship Id="rId564" Type="http://schemas.openxmlformats.org/officeDocument/2006/relationships/customXml" Target="../ink/ink507.xml"/><Relationship Id="rId771" Type="http://schemas.openxmlformats.org/officeDocument/2006/relationships/customXml" Target="../ink/ink611.xml"/><Relationship Id="rId424" Type="http://schemas.openxmlformats.org/officeDocument/2006/relationships/image" Target="../media/image178.png"/><Relationship Id="rId631" Type="http://schemas.openxmlformats.org/officeDocument/2006/relationships/customXml" Target="../ink/ink541.xml"/><Relationship Id="rId729" Type="http://schemas.openxmlformats.org/officeDocument/2006/relationships/customXml" Target="../ink/ink590.xml"/><Relationship Id="rId270" Type="http://schemas.openxmlformats.org/officeDocument/2006/relationships/customXml" Target="../ink/ink345.xml"/><Relationship Id="rId65" Type="http://schemas.openxmlformats.org/officeDocument/2006/relationships/image" Target="../media/image3210.png"/><Relationship Id="rId130" Type="http://schemas.openxmlformats.org/officeDocument/2006/relationships/customXml" Target="../ink/ink271.xml"/><Relationship Id="rId368" Type="http://schemas.openxmlformats.org/officeDocument/2006/relationships/image" Target="../media/image150.png"/><Relationship Id="rId575" Type="http://schemas.openxmlformats.org/officeDocument/2006/relationships/customXml" Target="../ink/ink513.xml"/><Relationship Id="rId782" Type="http://schemas.openxmlformats.org/officeDocument/2006/relationships/image" Target="../media/image356.png"/><Relationship Id="rId228" Type="http://schemas.openxmlformats.org/officeDocument/2006/relationships/customXml" Target="../ink/ink324.xml"/><Relationship Id="rId435" Type="http://schemas.openxmlformats.org/officeDocument/2006/relationships/customXml" Target="../ink/ink442.xml"/><Relationship Id="rId642" Type="http://schemas.openxmlformats.org/officeDocument/2006/relationships/image" Target="../media/image286.png"/><Relationship Id="rId281" Type="http://schemas.openxmlformats.org/officeDocument/2006/relationships/image" Target="../media/image121.png"/><Relationship Id="rId502" Type="http://schemas.openxmlformats.org/officeDocument/2006/relationships/image" Target="../media/image217.png"/><Relationship Id="rId76" Type="http://schemas.openxmlformats.org/officeDocument/2006/relationships/customXml" Target="../ink/ink229.xml"/><Relationship Id="rId141" Type="http://schemas.openxmlformats.org/officeDocument/2006/relationships/image" Target="../media/image550.png"/><Relationship Id="rId379" Type="http://schemas.openxmlformats.org/officeDocument/2006/relationships/customXml" Target="../ink/ink414.xml"/><Relationship Id="rId586" Type="http://schemas.openxmlformats.org/officeDocument/2006/relationships/image" Target="../media/image2581.png"/><Relationship Id="rId793" Type="http://schemas.openxmlformats.org/officeDocument/2006/relationships/customXml" Target="../ink/ink622.xml"/><Relationship Id="rId807" Type="http://schemas.openxmlformats.org/officeDocument/2006/relationships/customXml" Target="../ink/ink629.xml"/><Relationship Id="rId7" Type="http://schemas.openxmlformats.org/officeDocument/2006/relationships/image" Target="../media/image339.png"/><Relationship Id="rId239" Type="http://schemas.openxmlformats.org/officeDocument/2006/relationships/image" Target="../media/image100.png"/><Relationship Id="rId446" Type="http://schemas.openxmlformats.org/officeDocument/2006/relationships/image" Target="../media/image189.png"/><Relationship Id="rId653" Type="http://schemas.openxmlformats.org/officeDocument/2006/relationships/customXml" Target="../ink/ink552.xml"/><Relationship Id="rId292" Type="http://schemas.openxmlformats.org/officeDocument/2006/relationships/customXml" Target="../ink/ink356.xml"/><Relationship Id="rId306" Type="http://schemas.openxmlformats.org/officeDocument/2006/relationships/customXml" Target="../ink/ink367.xml"/><Relationship Id="rId87" Type="http://schemas.openxmlformats.org/officeDocument/2006/relationships/customXml" Target="../ink/ink239.xml"/><Relationship Id="rId513" Type="http://schemas.openxmlformats.org/officeDocument/2006/relationships/customXml" Target="../ink/ink481.xml"/><Relationship Id="rId597" Type="http://schemas.openxmlformats.org/officeDocument/2006/relationships/customXml" Target="../ink/ink524.xml"/><Relationship Id="rId720" Type="http://schemas.openxmlformats.org/officeDocument/2006/relationships/image" Target="../media/image325.png"/><Relationship Id="rId818" Type="http://schemas.openxmlformats.org/officeDocument/2006/relationships/image" Target="../media/image374.png"/><Relationship Id="rId152" Type="http://schemas.openxmlformats.org/officeDocument/2006/relationships/customXml" Target="../ink/ink282.xml"/><Relationship Id="rId457" Type="http://schemas.openxmlformats.org/officeDocument/2006/relationships/customXml" Target="../ink/ink453.xml"/><Relationship Id="rId664" Type="http://schemas.openxmlformats.org/officeDocument/2006/relationships/image" Target="../media/image2971.png"/><Relationship Id="rId14" Type="http://schemas.openxmlformats.org/officeDocument/2006/relationships/customXml" Target="../ink/ink198.xml"/><Relationship Id="rId317" Type="http://schemas.openxmlformats.org/officeDocument/2006/relationships/customXml" Target="../ink/ink378.xml"/><Relationship Id="rId524" Type="http://schemas.openxmlformats.org/officeDocument/2006/relationships/image" Target="../media/image228.png"/><Relationship Id="rId731" Type="http://schemas.openxmlformats.org/officeDocument/2006/relationships/customXml" Target="../ink/ink591.xml"/><Relationship Id="rId98" Type="http://schemas.openxmlformats.org/officeDocument/2006/relationships/customXml" Target="../ink/ink250.xml"/><Relationship Id="rId163" Type="http://schemas.openxmlformats.org/officeDocument/2006/relationships/image" Target="../media/image660.png"/><Relationship Id="rId370" Type="http://schemas.openxmlformats.org/officeDocument/2006/relationships/image" Target="../media/image151.png"/><Relationship Id="rId829" Type="http://schemas.openxmlformats.org/officeDocument/2006/relationships/customXml" Target="../ink/ink640.xml"/><Relationship Id="rId230" Type="http://schemas.openxmlformats.org/officeDocument/2006/relationships/customXml" Target="../ink/ink325.xml"/><Relationship Id="rId468" Type="http://schemas.openxmlformats.org/officeDocument/2006/relationships/image" Target="../media/image200.png"/><Relationship Id="rId675" Type="http://schemas.openxmlformats.org/officeDocument/2006/relationships/customXml" Target="../ink/ink563.xml"/><Relationship Id="rId25" Type="http://schemas.openxmlformats.org/officeDocument/2006/relationships/image" Target="../media/image1210.png"/><Relationship Id="rId328" Type="http://schemas.openxmlformats.org/officeDocument/2006/relationships/image" Target="../media/image132.png"/><Relationship Id="rId535" Type="http://schemas.openxmlformats.org/officeDocument/2006/relationships/customXml" Target="../ink/ink492.xml"/><Relationship Id="rId742" Type="http://schemas.openxmlformats.org/officeDocument/2006/relationships/image" Target="../media/image336.png"/><Relationship Id="rId174" Type="http://schemas.openxmlformats.org/officeDocument/2006/relationships/customXml" Target="../ink/ink293.xml"/><Relationship Id="rId381" Type="http://schemas.openxmlformats.org/officeDocument/2006/relationships/customXml" Target="../ink/ink415.xml"/><Relationship Id="rId602" Type="http://schemas.openxmlformats.org/officeDocument/2006/relationships/image" Target="../media/image266.png"/><Relationship Id="rId241" Type="http://schemas.openxmlformats.org/officeDocument/2006/relationships/image" Target="../media/image101.png"/><Relationship Id="rId479" Type="http://schemas.openxmlformats.org/officeDocument/2006/relationships/customXml" Target="../ink/ink464.xml"/><Relationship Id="rId686" Type="http://schemas.openxmlformats.org/officeDocument/2006/relationships/image" Target="../media/image308.png"/><Relationship Id="rId36" Type="http://schemas.openxmlformats.org/officeDocument/2006/relationships/customXml" Target="../ink/ink209.xml"/><Relationship Id="rId339" Type="http://schemas.openxmlformats.org/officeDocument/2006/relationships/customXml" Target="../ink/ink394.xml"/><Relationship Id="rId546" Type="http://schemas.openxmlformats.org/officeDocument/2006/relationships/image" Target="../media/image239.png"/><Relationship Id="rId753" Type="http://schemas.openxmlformats.org/officeDocument/2006/relationships/customXml" Target="../ink/ink602.xml"/><Relationship Id="rId101" Type="http://schemas.openxmlformats.org/officeDocument/2006/relationships/customXml" Target="../ink/ink253.xml"/><Relationship Id="rId185" Type="http://schemas.openxmlformats.org/officeDocument/2006/relationships/customXml" Target="../ink/ink302.xml"/><Relationship Id="rId406" Type="http://schemas.openxmlformats.org/officeDocument/2006/relationships/image" Target="../media/image169.png"/><Relationship Id="rId392" Type="http://schemas.openxmlformats.org/officeDocument/2006/relationships/image" Target="../media/image162.png"/><Relationship Id="rId613" Type="http://schemas.openxmlformats.org/officeDocument/2006/relationships/customXml" Target="../ink/ink532.xml"/><Relationship Id="rId697" Type="http://schemas.openxmlformats.org/officeDocument/2006/relationships/customXml" Target="../ink/ink574.xml"/><Relationship Id="rId820" Type="http://schemas.openxmlformats.org/officeDocument/2006/relationships/image" Target="../media/image375.png"/><Relationship Id="rId252" Type="http://schemas.openxmlformats.org/officeDocument/2006/relationships/customXml" Target="../ink/ink336.xml"/><Relationship Id="rId47" Type="http://schemas.openxmlformats.org/officeDocument/2006/relationships/image" Target="../media/image2310.png"/><Relationship Id="rId112" Type="http://schemas.openxmlformats.org/officeDocument/2006/relationships/customXml" Target="../ink/ink262.xml"/><Relationship Id="rId557" Type="http://schemas.openxmlformats.org/officeDocument/2006/relationships/customXml" Target="../ink/ink503.xml"/><Relationship Id="rId764" Type="http://schemas.openxmlformats.org/officeDocument/2006/relationships/image" Target="../media/image347.png"/><Relationship Id="rId196" Type="http://schemas.openxmlformats.org/officeDocument/2006/relationships/customXml" Target="../ink/ink308.xml"/><Relationship Id="rId417" Type="http://schemas.openxmlformats.org/officeDocument/2006/relationships/customXml" Target="../ink/ink433.xml"/><Relationship Id="rId624" Type="http://schemas.openxmlformats.org/officeDocument/2006/relationships/image" Target="../media/image2771.png"/><Relationship Id="rId831" Type="http://schemas.openxmlformats.org/officeDocument/2006/relationships/customXml" Target="../ink/ink641.xml"/><Relationship Id="rId263" Type="http://schemas.openxmlformats.org/officeDocument/2006/relationships/image" Target="../media/image112.png"/><Relationship Id="rId470" Type="http://schemas.openxmlformats.org/officeDocument/2006/relationships/image" Target="../media/image201.png"/><Relationship Id="rId58" Type="http://schemas.openxmlformats.org/officeDocument/2006/relationships/customXml" Target="../ink/ink220.xml"/><Relationship Id="rId123" Type="http://schemas.openxmlformats.org/officeDocument/2006/relationships/image" Target="../media/image460.png"/><Relationship Id="rId330" Type="http://schemas.openxmlformats.org/officeDocument/2006/relationships/image" Target="../media/image133.png"/><Relationship Id="rId568" Type="http://schemas.openxmlformats.org/officeDocument/2006/relationships/customXml" Target="../ink/ink509.xml"/><Relationship Id="rId775" Type="http://schemas.openxmlformats.org/officeDocument/2006/relationships/customXml" Target="../ink/ink613.xml"/><Relationship Id="rId428" Type="http://schemas.openxmlformats.org/officeDocument/2006/relationships/image" Target="../media/image180.png"/><Relationship Id="rId635" Type="http://schemas.openxmlformats.org/officeDocument/2006/relationships/customXml" Target="../ink/ink543.xml"/><Relationship Id="rId274" Type="http://schemas.openxmlformats.org/officeDocument/2006/relationships/customXml" Target="../ink/ink347.xml"/><Relationship Id="rId481" Type="http://schemas.openxmlformats.org/officeDocument/2006/relationships/customXml" Target="../ink/ink465.xml"/><Relationship Id="rId702" Type="http://schemas.openxmlformats.org/officeDocument/2006/relationships/image" Target="../media/image316.png"/><Relationship Id="rId69" Type="http://schemas.openxmlformats.org/officeDocument/2006/relationships/image" Target="../media/image345.png"/><Relationship Id="rId134" Type="http://schemas.openxmlformats.org/officeDocument/2006/relationships/customXml" Target="../ink/ink273.xml"/><Relationship Id="rId579" Type="http://schemas.openxmlformats.org/officeDocument/2006/relationships/customXml" Target="../ink/ink515.xml"/><Relationship Id="rId786" Type="http://schemas.openxmlformats.org/officeDocument/2006/relationships/image" Target="../media/image358.png"/><Relationship Id="rId341" Type="http://schemas.openxmlformats.org/officeDocument/2006/relationships/customXml" Target="../ink/ink395.xml"/><Relationship Id="rId439" Type="http://schemas.openxmlformats.org/officeDocument/2006/relationships/customXml" Target="../ink/ink444.xml"/><Relationship Id="rId646" Type="http://schemas.openxmlformats.org/officeDocument/2006/relationships/image" Target="../media/image288.png"/><Relationship Id="rId201" Type="http://schemas.openxmlformats.org/officeDocument/2006/relationships/image" Target="../media/image811.png"/><Relationship Id="rId285" Type="http://schemas.openxmlformats.org/officeDocument/2006/relationships/image" Target="../media/image123.png"/><Relationship Id="rId506" Type="http://schemas.openxmlformats.org/officeDocument/2006/relationships/image" Target="../media/image219.png"/><Relationship Id="rId492" Type="http://schemas.openxmlformats.org/officeDocument/2006/relationships/image" Target="../media/image212.png"/><Relationship Id="rId713" Type="http://schemas.openxmlformats.org/officeDocument/2006/relationships/customXml" Target="../ink/ink582.xml"/><Relationship Id="rId797" Type="http://schemas.openxmlformats.org/officeDocument/2006/relationships/customXml" Target="../ink/ink624.xml"/><Relationship Id="rId145" Type="http://schemas.openxmlformats.org/officeDocument/2006/relationships/image" Target="../media/image570.png"/><Relationship Id="rId352" Type="http://schemas.openxmlformats.org/officeDocument/2006/relationships/image" Target="../media/image142.png"/><Relationship Id="rId212" Type="http://schemas.openxmlformats.org/officeDocument/2006/relationships/customXml" Target="../ink/ink316.xml"/><Relationship Id="rId657" Type="http://schemas.openxmlformats.org/officeDocument/2006/relationships/customXml" Target="../ink/ink554.xml"/><Relationship Id="rId296" Type="http://schemas.openxmlformats.org/officeDocument/2006/relationships/customXml" Target="../ink/ink358.xml"/><Relationship Id="rId517" Type="http://schemas.openxmlformats.org/officeDocument/2006/relationships/customXml" Target="../ink/ink483.xml"/><Relationship Id="rId724" Type="http://schemas.openxmlformats.org/officeDocument/2006/relationships/image" Target="../media/image327.png"/><Relationship Id="rId60" Type="http://schemas.openxmlformats.org/officeDocument/2006/relationships/customXml" Target="../ink/ink221.xml"/><Relationship Id="rId156" Type="http://schemas.openxmlformats.org/officeDocument/2006/relationships/customXml" Target="../ink/ink284.xml"/><Relationship Id="rId363" Type="http://schemas.openxmlformats.org/officeDocument/2006/relationships/customXml" Target="../ink/ink406.xml"/><Relationship Id="rId570" Type="http://schemas.openxmlformats.org/officeDocument/2006/relationships/image" Target="../media/image250.png"/><Relationship Id="rId223" Type="http://schemas.openxmlformats.org/officeDocument/2006/relationships/image" Target="../media/image920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18" Type="http://schemas.openxmlformats.org/officeDocument/2006/relationships/customXml" Target="../ink/ink200.xml"/><Relationship Id="rId528" Type="http://schemas.openxmlformats.org/officeDocument/2006/relationships/image" Target="../media/image230.png"/><Relationship Id="rId735" Type="http://schemas.openxmlformats.org/officeDocument/2006/relationships/customXml" Target="../ink/ink593.xml"/><Relationship Id="rId167" Type="http://schemas.openxmlformats.org/officeDocument/2006/relationships/image" Target="../media/image680.png"/><Relationship Id="rId374" Type="http://schemas.openxmlformats.org/officeDocument/2006/relationships/image" Target="../media/image153.png"/><Relationship Id="rId581" Type="http://schemas.openxmlformats.org/officeDocument/2006/relationships/customXml" Target="../ink/ink516.xml"/><Relationship Id="rId71" Type="http://schemas.openxmlformats.org/officeDocument/2006/relationships/image" Target="../media/image350.png"/><Relationship Id="rId234" Type="http://schemas.openxmlformats.org/officeDocument/2006/relationships/customXml" Target="../ink/ink327.xml"/><Relationship Id="rId679" Type="http://schemas.openxmlformats.org/officeDocument/2006/relationships/customXml" Target="../ink/ink565.xml"/><Relationship Id="rId802" Type="http://schemas.openxmlformats.org/officeDocument/2006/relationships/image" Target="../media/image366.png"/><Relationship Id="rId2" Type="http://schemas.openxmlformats.org/officeDocument/2006/relationships/customXml" Target="../ink/ink192.xml"/><Relationship Id="rId29" Type="http://schemas.openxmlformats.org/officeDocument/2006/relationships/image" Target="../media/image1410.png"/><Relationship Id="rId441" Type="http://schemas.openxmlformats.org/officeDocument/2006/relationships/customXml" Target="../ink/ink445.xml"/><Relationship Id="rId539" Type="http://schemas.openxmlformats.org/officeDocument/2006/relationships/customXml" Target="../ink/ink494.xml"/><Relationship Id="rId746" Type="http://schemas.openxmlformats.org/officeDocument/2006/relationships/image" Target="../media/image338.png"/><Relationship Id="rId178" Type="http://schemas.openxmlformats.org/officeDocument/2006/relationships/customXml" Target="../ink/ink295.xml"/><Relationship Id="rId301" Type="http://schemas.openxmlformats.org/officeDocument/2006/relationships/customXml" Target="../ink/ink362.xml"/><Relationship Id="rId82" Type="http://schemas.openxmlformats.org/officeDocument/2006/relationships/customXml" Target="../ink/ink234.xml"/><Relationship Id="rId385" Type="http://schemas.openxmlformats.org/officeDocument/2006/relationships/customXml" Target="../ink/ink417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813" Type="http://schemas.openxmlformats.org/officeDocument/2006/relationships/customXml" Target="../ink/ink632.xml"/><Relationship Id="rId245" Type="http://schemas.openxmlformats.org/officeDocument/2006/relationships/image" Target="../media/image103.png"/><Relationship Id="rId452" Type="http://schemas.openxmlformats.org/officeDocument/2006/relationships/image" Target="../media/image192.png"/><Relationship Id="rId105" Type="http://schemas.openxmlformats.org/officeDocument/2006/relationships/customXml" Target="../ink/ink257.xml"/><Relationship Id="rId312" Type="http://schemas.openxmlformats.org/officeDocument/2006/relationships/customXml" Target="../ink/ink373.xml"/><Relationship Id="rId757" Type="http://schemas.openxmlformats.org/officeDocument/2006/relationships/customXml" Target="../ink/ink604.xml"/><Relationship Id="rId93" Type="http://schemas.openxmlformats.org/officeDocument/2006/relationships/customXml" Target="../ink/ink245.xml"/><Relationship Id="rId189" Type="http://schemas.openxmlformats.org/officeDocument/2006/relationships/image" Target="../media/image750.png"/><Relationship Id="rId396" Type="http://schemas.openxmlformats.org/officeDocument/2006/relationships/image" Target="../media/image164.png"/><Relationship Id="rId617" Type="http://schemas.openxmlformats.org/officeDocument/2006/relationships/customXml" Target="../ink/ink534.xml"/><Relationship Id="rId824" Type="http://schemas.openxmlformats.org/officeDocument/2006/relationships/image" Target="../media/image377.png"/><Relationship Id="rId256" Type="http://schemas.openxmlformats.org/officeDocument/2006/relationships/customXml" Target="../ink/ink338.xml"/><Relationship Id="rId463" Type="http://schemas.openxmlformats.org/officeDocument/2006/relationships/customXml" Target="../ink/ink456.xml"/><Relationship Id="rId670" Type="http://schemas.openxmlformats.org/officeDocument/2006/relationships/image" Target="../media/image300.png"/><Relationship Id="rId116" Type="http://schemas.openxmlformats.org/officeDocument/2006/relationships/customXml" Target="../ink/ink264.xml"/><Relationship Id="rId323" Type="http://schemas.openxmlformats.org/officeDocument/2006/relationships/customXml" Target="../ink/ink384.xml"/><Relationship Id="rId530" Type="http://schemas.openxmlformats.org/officeDocument/2006/relationships/image" Target="../media/image231.png"/><Relationship Id="rId768" Type="http://schemas.openxmlformats.org/officeDocument/2006/relationships/image" Target="../media/image3491.png"/><Relationship Id="rId20" Type="http://schemas.openxmlformats.org/officeDocument/2006/relationships/customXml" Target="../ink/ink201.xml"/><Relationship Id="rId628" Type="http://schemas.openxmlformats.org/officeDocument/2006/relationships/image" Target="../media/image279.png"/><Relationship Id="rId267" Type="http://schemas.openxmlformats.org/officeDocument/2006/relationships/image" Target="../media/image114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566.xml"/><Relationship Id="rId779" Type="http://schemas.openxmlformats.org/officeDocument/2006/relationships/customXml" Target="../ink/ink615.xml"/><Relationship Id="rId31" Type="http://schemas.openxmlformats.org/officeDocument/2006/relationships/image" Target="../media/image1510.png"/><Relationship Id="rId334" Type="http://schemas.openxmlformats.org/officeDocument/2006/relationships/customXml" Target="../ink/ink391.xml"/><Relationship Id="rId541" Type="http://schemas.openxmlformats.org/officeDocument/2006/relationships/customXml" Target="../ink/ink495.xml"/><Relationship Id="rId639" Type="http://schemas.openxmlformats.org/officeDocument/2006/relationships/customXml" Target="../ink/ink545.xml"/><Relationship Id="rId180" Type="http://schemas.openxmlformats.org/officeDocument/2006/relationships/customXml" Target="../ink/ink297.xml"/><Relationship Id="rId278" Type="http://schemas.openxmlformats.org/officeDocument/2006/relationships/customXml" Target="../ink/ink349.xml"/><Relationship Id="rId401" Type="http://schemas.openxmlformats.org/officeDocument/2006/relationships/customXml" Target="../ink/ink425.xml"/><Relationship Id="rId485" Type="http://schemas.openxmlformats.org/officeDocument/2006/relationships/customXml" Target="../ink/ink467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42" Type="http://schemas.openxmlformats.org/officeDocument/2006/relationships/customXml" Target="../ink/ink212.xml"/><Relationship Id="rId138" Type="http://schemas.openxmlformats.org/officeDocument/2006/relationships/customXml" Target="../ink/ink275.xml"/><Relationship Id="rId345" Type="http://schemas.openxmlformats.org/officeDocument/2006/relationships/customXml" Target="../ink/ink397.xml"/><Relationship Id="rId552" Type="http://schemas.openxmlformats.org/officeDocument/2006/relationships/image" Target="../media/image242.png"/><Relationship Id="rId191" Type="http://schemas.openxmlformats.org/officeDocument/2006/relationships/image" Target="../media/image760.png"/><Relationship Id="rId205" Type="http://schemas.openxmlformats.org/officeDocument/2006/relationships/image" Target="../media/image830.png"/><Relationship Id="rId412" Type="http://schemas.openxmlformats.org/officeDocument/2006/relationships/image" Target="../media/image172.png"/><Relationship Id="rId289" Type="http://schemas.openxmlformats.org/officeDocument/2006/relationships/image" Target="../media/image1250.png"/><Relationship Id="rId496" Type="http://schemas.openxmlformats.org/officeDocument/2006/relationships/image" Target="../media/image214.png"/><Relationship Id="rId717" Type="http://schemas.openxmlformats.org/officeDocument/2006/relationships/customXml" Target="../ink/ink584.xml"/><Relationship Id="rId53" Type="http://schemas.openxmlformats.org/officeDocument/2006/relationships/image" Target="../media/image2610.png"/><Relationship Id="rId149" Type="http://schemas.openxmlformats.org/officeDocument/2006/relationships/image" Target="../media/image590.png"/><Relationship Id="rId356" Type="http://schemas.openxmlformats.org/officeDocument/2006/relationships/image" Target="../media/image144.png"/><Relationship Id="rId563" Type="http://schemas.openxmlformats.org/officeDocument/2006/relationships/image" Target="../media/image247.png"/><Relationship Id="rId770" Type="http://schemas.openxmlformats.org/officeDocument/2006/relationships/image" Target="../media/image3501.png"/><Relationship Id="rId216" Type="http://schemas.openxmlformats.org/officeDocument/2006/relationships/customXml" Target="../ink/ink318.xml"/><Relationship Id="rId423" Type="http://schemas.openxmlformats.org/officeDocument/2006/relationships/customXml" Target="../ink/ink436.xml"/><Relationship Id="rId630" Type="http://schemas.openxmlformats.org/officeDocument/2006/relationships/image" Target="../media/image2801.png"/><Relationship Id="rId728" Type="http://schemas.openxmlformats.org/officeDocument/2006/relationships/image" Target="../media/image329.png"/><Relationship Id="rId64" Type="http://schemas.openxmlformats.org/officeDocument/2006/relationships/customXml" Target="../ink/ink223.xml"/><Relationship Id="rId367" Type="http://schemas.openxmlformats.org/officeDocument/2006/relationships/customXml" Target="../ink/ink408.xml"/><Relationship Id="rId574" Type="http://schemas.openxmlformats.org/officeDocument/2006/relationships/image" Target="../media/image252.png"/><Relationship Id="rId227" Type="http://schemas.openxmlformats.org/officeDocument/2006/relationships/image" Target="../media/image940.png"/><Relationship Id="rId781" Type="http://schemas.openxmlformats.org/officeDocument/2006/relationships/customXml" Target="../ink/ink616.xml"/><Relationship Id="rId434" Type="http://schemas.openxmlformats.org/officeDocument/2006/relationships/image" Target="../media/image183.png"/><Relationship Id="rId641" Type="http://schemas.openxmlformats.org/officeDocument/2006/relationships/customXml" Target="../ink/ink546.xml"/><Relationship Id="rId739" Type="http://schemas.openxmlformats.org/officeDocument/2006/relationships/customXml" Target="../ink/ink595.xml"/><Relationship Id="rId280" Type="http://schemas.openxmlformats.org/officeDocument/2006/relationships/customXml" Target="../ink/ink350.xml"/><Relationship Id="rId501" Type="http://schemas.openxmlformats.org/officeDocument/2006/relationships/customXml" Target="../ink/ink475.xml"/><Relationship Id="rId75" Type="http://schemas.openxmlformats.org/officeDocument/2006/relationships/image" Target="../media/image3710.png"/><Relationship Id="rId140" Type="http://schemas.openxmlformats.org/officeDocument/2006/relationships/customXml" Target="../ink/ink276.xml"/><Relationship Id="rId378" Type="http://schemas.openxmlformats.org/officeDocument/2006/relationships/image" Target="../media/image155.png"/><Relationship Id="rId585" Type="http://schemas.openxmlformats.org/officeDocument/2006/relationships/customXml" Target="../ink/ink518.xml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194.xml"/><Relationship Id="rId238" Type="http://schemas.openxmlformats.org/officeDocument/2006/relationships/customXml" Target="../ink/ink329.xml"/><Relationship Id="rId445" Type="http://schemas.openxmlformats.org/officeDocument/2006/relationships/customXml" Target="../ink/ink447.xml"/><Relationship Id="rId652" Type="http://schemas.openxmlformats.org/officeDocument/2006/relationships/image" Target="../media/image291.png"/><Relationship Id="rId291" Type="http://schemas.openxmlformats.org/officeDocument/2006/relationships/image" Target="../media/image1260.png"/><Relationship Id="rId305" Type="http://schemas.openxmlformats.org/officeDocument/2006/relationships/customXml" Target="../ink/ink366.xml"/><Relationship Id="rId512" Type="http://schemas.openxmlformats.org/officeDocument/2006/relationships/image" Target="../media/image222.png"/><Relationship Id="rId86" Type="http://schemas.openxmlformats.org/officeDocument/2006/relationships/customXml" Target="../ink/ink238.xml"/><Relationship Id="rId151" Type="http://schemas.openxmlformats.org/officeDocument/2006/relationships/image" Target="../media/image600.png"/><Relationship Id="rId389" Type="http://schemas.openxmlformats.org/officeDocument/2006/relationships/customXml" Target="../ink/ink419.xml"/><Relationship Id="rId596" Type="http://schemas.openxmlformats.org/officeDocument/2006/relationships/image" Target="../media/image263.png"/><Relationship Id="rId817" Type="http://schemas.openxmlformats.org/officeDocument/2006/relationships/customXml" Target="../ink/ink634.xml"/><Relationship Id="rId249" Type="http://schemas.openxmlformats.org/officeDocument/2006/relationships/image" Target="../media/image105.png"/><Relationship Id="rId456" Type="http://schemas.openxmlformats.org/officeDocument/2006/relationships/image" Target="../media/image194.png"/><Relationship Id="rId663" Type="http://schemas.openxmlformats.org/officeDocument/2006/relationships/customXml" Target="../ink/ink557.xml"/><Relationship Id="rId13" Type="http://schemas.openxmlformats.org/officeDocument/2006/relationships/image" Target="../media/image610.png"/><Relationship Id="rId109" Type="http://schemas.openxmlformats.org/officeDocument/2006/relationships/image" Target="../media/image390.png"/><Relationship Id="rId316" Type="http://schemas.openxmlformats.org/officeDocument/2006/relationships/customXml" Target="../ink/ink377.xml"/><Relationship Id="rId523" Type="http://schemas.openxmlformats.org/officeDocument/2006/relationships/customXml" Target="../ink/ink486.xml"/><Relationship Id="rId55" Type="http://schemas.openxmlformats.org/officeDocument/2006/relationships/image" Target="../media/image277.png"/><Relationship Id="rId97" Type="http://schemas.openxmlformats.org/officeDocument/2006/relationships/customXml" Target="../ink/ink249.xml"/><Relationship Id="rId120" Type="http://schemas.openxmlformats.org/officeDocument/2006/relationships/customXml" Target="../ink/ink266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287.xml"/><Relationship Id="rId218" Type="http://schemas.openxmlformats.org/officeDocument/2006/relationships/customXml" Target="../ink/ink319.xml"/><Relationship Id="rId425" Type="http://schemas.openxmlformats.org/officeDocument/2006/relationships/customXml" Target="../ink/ink437.xml"/><Relationship Id="rId467" Type="http://schemas.openxmlformats.org/officeDocument/2006/relationships/customXml" Target="../ink/ink458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203.xml"/><Relationship Id="rId66" Type="http://schemas.openxmlformats.org/officeDocument/2006/relationships/customXml" Target="../ink/ink224.xml"/><Relationship Id="rId131" Type="http://schemas.openxmlformats.org/officeDocument/2006/relationships/image" Target="../media/image50.png"/><Relationship Id="rId327" Type="http://schemas.openxmlformats.org/officeDocument/2006/relationships/customXml" Target="../ink/ink386.xml"/><Relationship Id="rId369" Type="http://schemas.openxmlformats.org/officeDocument/2006/relationships/customXml" Target="../ink/ink409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596.xml"/><Relationship Id="rId783" Type="http://schemas.openxmlformats.org/officeDocument/2006/relationships/customXml" Target="../ink/ink617.xml"/><Relationship Id="rId173" Type="http://schemas.openxmlformats.org/officeDocument/2006/relationships/image" Target="../media/image711.png"/><Relationship Id="rId229" Type="http://schemas.openxmlformats.org/officeDocument/2006/relationships/image" Target="../media/image950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526.xml"/><Relationship Id="rId643" Type="http://schemas.openxmlformats.org/officeDocument/2006/relationships/customXml" Target="../ink/ink547.xml"/><Relationship Id="rId240" Type="http://schemas.openxmlformats.org/officeDocument/2006/relationships/customXml" Target="../ink/ink330.xml"/><Relationship Id="rId478" Type="http://schemas.openxmlformats.org/officeDocument/2006/relationships/image" Target="../media/image205.png"/><Relationship Id="rId685" Type="http://schemas.openxmlformats.org/officeDocument/2006/relationships/customXml" Target="../ink/ink568.xml"/><Relationship Id="rId35" Type="http://schemas.openxmlformats.org/officeDocument/2006/relationships/image" Target="../media/image1710.png"/><Relationship Id="rId77" Type="http://schemas.openxmlformats.org/officeDocument/2006/relationships/image" Target="../media/image383.png"/><Relationship Id="rId100" Type="http://schemas.openxmlformats.org/officeDocument/2006/relationships/customXml" Target="../ink/ink252.xml"/><Relationship Id="rId282" Type="http://schemas.openxmlformats.org/officeDocument/2006/relationships/customXml" Target="../ink/ink351.xml"/><Relationship Id="rId338" Type="http://schemas.openxmlformats.org/officeDocument/2006/relationships/image" Target="../media/image135.png"/><Relationship Id="rId503" Type="http://schemas.openxmlformats.org/officeDocument/2006/relationships/customXml" Target="../ink/ink476.xml"/><Relationship Id="rId545" Type="http://schemas.openxmlformats.org/officeDocument/2006/relationships/customXml" Target="../ink/ink497.xml"/><Relationship Id="rId587" Type="http://schemas.openxmlformats.org/officeDocument/2006/relationships/customXml" Target="../ink/ink519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195.xml"/><Relationship Id="rId142" Type="http://schemas.openxmlformats.org/officeDocument/2006/relationships/customXml" Target="../ink/ink277.xml"/><Relationship Id="rId184" Type="http://schemas.openxmlformats.org/officeDocument/2006/relationships/customXml" Target="../ink/ink301.xml"/><Relationship Id="rId391" Type="http://schemas.openxmlformats.org/officeDocument/2006/relationships/customXml" Target="../ink/ink420.xml"/><Relationship Id="rId405" Type="http://schemas.openxmlformats.org/officeDocument/2006/relationships/customXml" Target="../ink/ink427.xml"/><Relationship Id="rId447" Type="http://schemas.openxmlformats.org/officeDocument/2006/relationships/customXml" Target="../ink/ink448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469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214.xml"/><Relationship Id="rId293" Type="http://schemas.openxmlformats.org/officeDocument/2006/relationships/image" Target="../media/image1270.png"/><Relationship Id="rId307" Type="http://schemas.openxmlformats.org/officeDocument/2006/relationships/customXml" Target="../ink/ink368.xml"/><Relationship Id="rId349" Type="http://schemas.openxmlformats.org/officeDocument/2006/relationships/customXml" Target="../ink/ink399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586.xml"/><Relationship Id="rId763" Type="http://schemas.openxmlformats.org/officeDocument/2006/relationships/customXml" Target="../ink/ink607.xml"/><Relationship Id="rId88" Type="http://schemas.openxmlformats.org/officeDocument/2006/relationships/customXml" Target="../ink/ink240.xml"/><Relationship Id="rId111" Type="http://schemas.openxmlformats.org/officeDocument/2006/relationships/image" Target="../media/image400.png"/><Relationship Id="rId153" Type="http://schemas.openxmlformats.org/officeDocument/2006/relationships/image" Target="../media/image611.png"/><Relationship Id="rId195" Type="http://schemas.openxmlformats.org/officeDocument/2006/relationships/image" Target="../media/image780.png"/><Relationship Id="rId209" Type="http://schemas.openxmlformats.org/officeDocument/2006/relationships/image" Target="../media/image850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635.xml"/><Relationship Id="rId220" Type="http://schemas.openxmlformats.org/officeDocument/2006/relationships/customXml" Target="../ink/ink320.xml"/><Relationship Id="rId458" Type="http://schemas.openxmlformats.org/officeDocument/2006/relationships/image" Target="../media/image195.png"/><Relationship Id="rId623" Type="http://schemas.openxmlformats.org/officeDocument/2006/relationships/customXml" Target="../ink/ink537.xml"/><Relationship Id="rId665" Type="http://schemas.openxmlformats.org/officeDocument/2006/relationships/customXml" Target="../ink/ink558.xml"/><Relationship Id="rId830" Type="http://schemas.openxmlformats.org/officeDocument/2006/relationships/image" Target="../media/image380.png"/><Relationship Id="rId15" Type="http://schemas.openxmlformats.org/officeDocument/2006/relationships/image" Target="../media/image710.png"/><Relationship Id="rId57" Type="http://schemas.openxmlformats.org/officeDocument/2006/relationships/image" Target="../media/image280.png"/><Relationship Id="rId262" Type="http://schemas.openxmlformats.org/officeDocument/2006/relationships/customXml" Target="../ink/ink341.xml"/><Relationship Id="rId318" Type="http://schemas.openxmlformats.org/officeDocument/2006/relationships/customXml" Target="../ink/ink379.xml"/><Relationship Id="rId525" Type="http://schemas.openxmlformats.org/officeDocument/2006/relationships/customXml" Target="../ink/ink487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251.xml"/><Relationship Id="rId122" Type="http://schemas.openxmlformats.org/officeDocument/2006/relationships/customXml" Target="../ink/ink267.xml"/><Relationship Id="rId164" Type="http://schemas.openxmlformats.org/officeDocument/2006/relationships/customXml" Target="../ink/ink288.xml"/><Relationship Id="rId371" Type="http://schemas.openxmlformats.org/officeDocument/2006/relationships/customXml" Target="../ink/ink410.xml"/><Relationship Id="rId774" Type="http://schemas.openxmlformats.org/officeDocument/2006/relationships/image" Target="../media/image352.png"/><Relationship Id="rId427" Type="http://schemas.openxmlformats.org/officeDocument/2006/relationships/customXml" Target="../ink/ink438.xml"/><Relationship Id="rId469" Type="http://schemas.openxmlformats.org/officeDocument/2006/relationships/customXml" Target="../ink/ink459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204.xml"/><Relationship Id="rId231" Type="http://schemas.openxmlformats.org/officeDocument/2006/relationships/image" Target="../media/image960.png"/><Relationship Id="rId273" Type="http://schemas.openxmlformats.org/officeDocument/2006/relationships/image" Target="../media/image117.png"/><Relationship Id="rId329" Type="http://schemas.openxmlformats.org/officeDocument/2006/relationships/customXml" Target="../ink/ink387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576.xml"/><Relationship Id="rId68" Type="http://schemas.openxmlformats.org/officeDocument/2006/relationships/customXml" Target="../ink/ink225.xml"/><Relationship Id="rId133" Type="http://schemas.openxmlformats.org/officeDocument/2006/relationships/image" Target="../media/image51.png"/><Relationship Id="rId175" Type="http://schemas.openxmlformats.org/officeDocument/2006/relationships/image" Target="../media/image720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597.xml"/><Relationship Id="rId785" Type="http://schemas.openxmlformats.org/officeDocument/2006/relationships/customXml" Target="../ink/ink618.xml"/><Relationship Id="rId200" Type="http://schemas.openxmlformats.org/officeDocument/2006/relationships/customXml" Target="../ink/ink310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527.xml"/><Relationship Id="rId645" Type="http://schemas.openxmlformats.org/officeDocument/2006/relationships/customXml" Target="../ink/ink548.xml"/><Relationship Id="rId687" Type="http://schemas.openxmlformats.org/officeDocument/2006/relationships/customXml" Target="../ink/ink569.xml"/><Relationship Id="rId810" Type="http://schemas.openxmlformats.org/officeDocument/2006/relationships/image" Target="../media/image370.png"/><Relationship Id="rId242" Type="http://schemas.openxmlformats.org/officeDocument/2006/relationships/customXml" Target="../ink/ink331.xml"/><Relationship Id="rId284" Type="http://schemas.openxmlformats.org/officeDocument/2006/relationships/customXml" Target="../ink/ink352.xml"/><Relationship Id="rId491" Type="http://schemas.openxmlformats.org/officeDocument/2006/relationships/customXml" Target="../ink/ink470.xml"/><Relationship Id="rId505" Type="http://schemas.openxmlformats.org/officeDocument/2006/relationships/customXml" Target="../ink/ink477.xml"/><Relationship Id="rId712" Type="http://schemas.openxmlformats.org/officeDocument/2006/relationships/image" Target="../media/image321.png"/><Relationship Id="rId37" Type="http://schemas.openxmlformats.org/officeDocument/2006/relationships/image" Target="../media/image1810.png"/><Relationship Id="rId79" Type="http://schemas.openxmlformats.org/officeDocument/2006/relationships/customXml" Target="../ink/ink231.xml"/><Relationship Id="rId102" Type="http://schemas.openxmlformats.org/officeDocument/2006/relationships/customXml" Target="../ink/ink254.xml"/><Relationship Id="rId144" Type="http://schemas.openxmlformats.org/officeDocument/2006/relationships/customXml" Target="../ink/ink278.xml"/><Relationship Id="rId547" Type="http://schemas.openxmlformats.org/officeDocument/2006/relationships/customXml" Target="../ink/ink498.xml"/><Relationship Id="rId589" Type="http://schemas.openxmlformats.org/officeDocument/2006/relationships/customXml" Target="../ink/ink520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242.xml"/><Relationship Id="rId186" Type="http://schemas.openxmlformats.org/officeDocument/2006/relationships/customXml" Target="../ink/ink303.xml"/><Relationship Id="rId351" Type="http://schemas.openxmlformats.org/officeDocument/2006/relationships/customXml" Target="../ink/ink400.xml"/><Relationship Id="rId393" Type="http://schemas.openxmlformats.org/officeDocument/2006/relationships/customXml" Target="../ink/ink421.xml"/><Relationship Id="rId407" Type="http://schemas.openxmlformats.org/officeDocument/2006/relationships/customXml" Target="../ink/ink428.xml"/><Relationship Id="rId449" Type="http://schemas.openxmlformats.org/officeDocument/2006/relationships/customXml" Target="../ink/ink449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636.xml"/><Relationship Id="rId211" Type="http://schemas.openxmlformats.org/officeDocument/2006/relationships/image" Target="../media/image860.png"/><Relationship Id="rId253" Type="http://schemas.openxmlformats.org/officeDocument/2006/relationships/image" Target="../media/image107.png"/><Relationship Id="rId295" Type="http://schemas.openxmlformats.org/officeDocument/2006/relationships/image" Target="../media/image1280.png"/><Relationship Id="rId309" Type="http://schemas.openxmlformats.org/officeDocument/2006/relationships/customXml" Target="../ink/ink370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215.xml"/><Relationship Id="rId113" Type="http://schemas.openxmlformats.org/officeDocument/2006/relationships/image" Target="../media/image411.png"/><Relationship Id="rId320" Type="http://schemas.openxmlformats.org/officeDocument/2006/relationships/customXml" Target="../ink/ink381.xml"/><Relationship Id="rId558" Type="http://schemas.openxmlformats.org/officeDocument/2006/relationships/customXml" Target="../ink/ink504.xml"/><Relationship Id="rId723" Type="http://schemas.openxmlformats.org/officeDocument/2006/relationships/customXml" Target="../ink/ink587.xml"/><Relationship Id="rId765" Type="http://schemas.openxmlformats.org/officeDocument/2006/relationships/customXml" Target="../ink/ink608.xml"/><Relationship Id="rId155" Type="http://schemas.openxmlformats.org/officeDocument/2006/relationships/image" Target="../media/image620.png"/><Relationship Id="rId197" Type="http://schemas.openxmlformats.org/officeDocument/2006/relationships/image" Target="../media/image790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538.xml"/><Relationship Id="rId832" Type="http://schemas.openxmlformats.org/officeDocument/2006/relationships/image" Target="../media/image381.png"/><Relationship Id="rId222" Type="http://schemas.openxmlformats.org/officeDocument/2006/relationships/customXml" Target="../ink/ink321.xml"/><Relationship Id="rId264" Type="http://schemas.openxmlformats.org/officeDocument/2006/relationships/customXml" Target="../ink/ink342.xml"/><Relationship Id="rId471" Type="http://schemas.openxmlformats.org/officeDocument/2006/relationships/customXml" Target="../ink/ink460.xml"/><Relationship Id="rId667" Type="http://schemas.openxmlformats.org/officeDocument/2006/relationships/customXml" Target="../ink/ink559.xml"/><Relationship Id="rId17" Type="http://schemas.openxmlformats.org/officeDocument/2006/relationships/image" Target="../media/image810.png"/><Relationship Id="rId59" Type="http://schemas.openxmlformats.org/officeDocument/2006/relationships/image" Target="../media/image292.png"/><Relationship Id="rId124" Type="http://schemas.openxmlformats.org/officeDocument/2006/relationships/customXml" Target="../ink/ink268.xml"/><Relationship Id="rId527" Type="http://schemas.openxmlformats.org/officeDocument/2006/relationships/customXml" Target="../ink/ink488.xml"/><Relationship Id="rId569" Type="http://schemas.openxmlformats.org/officeDocument/2006/relationships/customXml" Target="../ink/ink510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226.xml"/><Relationship Id="rId166" Type="http://schemas.openxmlformats.org/officeDocument/2006/relationships/customXml" Target="../ink/ink289.xml"/><Relationship Id="rId331" Type="http://schemas.openxmlformats.org/officeDocument/2006/relationships/customXml" Target="../ink/ink388.xml"/><Relationship Id="rId373" Type="http://schemas.openxmlformats.org/officeDocument/2006/relationships/customXml" Target="../ink/ink411.xml"/><Relationship Id="rId429" Type="http://schemas.openxmlformats.org/officeDocument/2006/relationships/customXml" Target="../ink/ink439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626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0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205.xml"/><Relationship Id="rId275" Type="http://schemas.openxmlformats.org/officeDocument/2006/relationships/image" Target="../media/image118.png"/><Relationship Id="rId300" Type="http://schemas.openxmlformats.org/officeDocument/2006/relationships/customXml" Target="../ink/ink361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577.xml"/><Relationship Id="rId745" Type="http://schemas.openxmlformats.org/officeDocument/2006/relationships/customXml" Target="../ink/ink598.xml"/><Relationship Id="rId81" Type="http://schemas.openxmlformats.org/officeDocument/2006/relationships/customXml" Target="../ink/ink233.xml"/><Relationship Id="rId135" Type="http://schemas.openxmlformats.org/officeDocument/2006/relationships/image" Target="../media/image52.png"/><Relationship Id="rId177" Type="http://schemas.openxmlformats.org/officeDocument/2006/relationships/image" Target="../media/image730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521.xml"/><Relationship Id="rId605" Type="http://schemas.openxmlformats.org/officeDocument/2006/relationships/customXml" Target="../ink/ink528.xml"/><Relationship Id="rId787" Type="http://schemas.openxmlformats.org/officeDocument/2006/relationships/customXml" Target="../ink/ink619.xml"/><Relationship Id="rId812" Type="http://schemas.openxmlformats.org/officeDocument/2006/relationships/image" Target="../media/image371.png"/><Relationship Id="rId202" Type="http://schemas.openxmlformats.org/officeDocument/2006/relationships/customXml" Target="../ink/ink311.xml"/><Relationship Id="rId244" Type="http://schemas.openxmlformats.org/officeDocument/2006/relationships/customXml" Target="../ink/ink332.xml"/><Relationship Id="rId647" Type="http://schemas.openxmlformats.org/officeDocument/2006/relationships/customXml" Target="../ink/ink549.xml"/><Relationship Id="rId689" Type="http://schemas.openxmlformats.org/officeDocument/2006/relationships/customXml" Target="../ink/ink570.xml"/><Relationship Id="rId39" Type="http://schemas.openxmlformats.org/officeDocument/2006/relationships/image" Target="../media/image1910.png"/><Relationship Id="rId286" Type="http://schemas.openxmlformats.org/officeDocument/2006/relationships/customXml" Target="../ink/ink353.xml"/><Relationship Id="rId451" Type="http://schemas.openxmlformats.org/officeDocument/2006/relationships/customXml" Target="../ink/ink450.xml"/><Relationship Id="rId493" Type="http://schemas.openxmlformats.org/officeDocument/2006/relationships/customXml" Target="../ink/ink471.xml"/><Relationship Id="rId507" Type="http://schemas.openxmlformats.org/officeDocument/2006/relationships/customXml" Target="../ink/ink478.xml"/><Relationship Id="rId549" Type="http://schemas.openxmlformats.org/officeDocument/2006/relationships/customXml" Target="../ink/ink499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216.xml"/><Relationship Id="rId104" Type="http://schemas.openxmlformats.org/officeDocument/2006/relationships/customXml" Target="../ink/ink256.xml"/><Relationship Id="rId146" Type="http://schemas.openxmlformats.org/officeDocument/2006/relationships/customXml" Target="../ink/ink279.xml"/><Relationship Id="rId188" Type="http://schemas.openxmlformats.org/officeDocument/2006/relationships/customXml" Target="../ink/ink304.xml"/><Relationship Id="rId311" Type="http://schemas.openxmlformats.org/officeDocument/2006/relationships/customXml" Target="../ink/ink372.xml"/><Relationship Id="rId353" Type="http://schemas.openxmlformats.org/officeDocument/2006/relationships/customXml" Target="../ink/ink401.xml"/><Relationship Id="rId395" Type="http://schemas.openxmlformats.org/officeDocument/2006/relationships/customXml" Target="../ink/ink422.xml"/><Relationship Id="rId409" Type="http://schemas.openxmlformats.org/officeDocument/2006/relationships/customXml" Target="../ink/ink429.xml"/><Relationship Id="rId560" Type="http://schemas.openxmlformats.org/officeDocument/2006/relationships/customXml" Target="../ink/ink505.xml"/><Relationship Id="rId798" Type="http://schemas.openxmlformats.org/officeDocument/2006/relationships/image" Target="../media/image364.png"/><Relationship Id="rId92" Type="http://schemas.openxmlformats.org/officeDocument/2006/relationships/customXml" Target="../ink/ink244.xml"/><Relationship Id="rId213" Type="http://schemas.openxmlformats.org/officeDocument/2006/relationships/image" Target="../media/image870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637.xml"/><Relationship Id="rId255" Type="http://schemas.openxmlformats.org/officeDocument/2006/relationships/image" Target="../media/image108.png"/><Relationship Id="rId297" Type="http://schemas.openxmlformats.org/officeDocument/2006/relationships/image" Target="../media/image1290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588.xml"/><Relationship Id="rId115" Type="http://schemas.openxmlformats.org/officeDocument/2006/relationships/image" Target="../media/image420.png"/><Relationship Id="rId157" Type="http://schemas.openxmlformats.org/officeDocument/2006/relationships/image" Target="../media/image630.png"/><Relationship Id="rId322" Type="http://schemas.openxmlformats.org/officeDocument/2006/relationships/customXml" Target="../ink/ink383.xml"/><Relationship Id="rId364" Type="http://schemas.openxmlformats.org/officeDocument/2006/relationships/image" Target="../media/image148.png"/><Relationship Id="rId767" Type="http://schemas.openxmlformats.org/officeDocument/2006/relationships/customXml" Target="../ink/ink609.xml"/><Relationship Id="rId61" Type="http://schemas.openxmlformats.org/officeDocument/2006/relationships/image" Target="../media/image3010.png"/><Relationship Id="rId199" Type="http://schemas.openxmlformats.org/officeDocument/2006/relationships/image" Target="../media/image800.png"/><Relationship Id="rId571" Type="http://schemas.openxmlformats.org/officeDocument/2006/relationships/customXml" Target="../ink/ink511.xml"/><Relationship Id="rId627" Type="http://schemas.openxmlformats.org/officeDocument/2006/relationships/customXml" Target="../ink/ink539.xml"/><Relationship Id="rId669" Type="http://schemas.openxmlformats.org/officeDocument/2006/relationships/customXml" Target="../ink/ink560.xml"/><Relationship Id="rId834" Type="http://schemas.openxmlformats.org/officeDocument/2006/relationships/image" Target="../media/image382.png"/><Relationship Id="rId19" Type="http://schemas.openxmlformats.org/officeDocument/2006/relationships/image" Target="../media/image910.png"/><Relationship Id="rId224" Type="http://schemas.openxmlformats.org/officeDocument/2006/relationships/customXml" Target="../ink/ink322.xml"/><Relationship Id="rId266" Type="http://schemas.openxmlformats.org/officeDocument/2006/relationships/customXml" Target="../ink/ink343.xml"/><Relationship Id="rId431" Type="http://schemas.openxmlformats.org/officeDocument/2006/relationships/customXml" Target="../ink/ink440.xml"/><Relationship Id="rId473" Type="http://schemas.openxmlformats.org/officeDocument/2006/relationships/customXml" Target="../ink/ink461.xml"/><Relationship Id="rId529" Type="http://schemas.openxmlformats.org/officeDocument/2006/relationships/customXml" Target="../ink/ink489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206.xml"/><Relationship Id="rId126" Type="http://schemas.openxmlformats.org/officeDocument/2006/relationships/customXml" Target="../ink/ink269.xml"/><Relationship Id="rId168" Type="http://schemas.openxmlformats.org/officeDocument/2006/relationships/customXml" Target="../ink/ink290.xml"/><Relationship Id="rId333" Type="http://schemas.openxmlformats.org/officeDocument/2006/relationships/customXml" Target="../ink/ink390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227.xml"/><Relationship Id="rId375" Type="http://schemas.openxmlformats.org/officeDocument/2006/relationships/customXml" Target="../ink/ink412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627.xml"/><Relationship Id="rId3" Type="http://schemas.openxmlformats.org/officeDocument/2006/relationships/image" Target="../media/image1100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578.xml"/><Relationship Id="rId137" Type="http://schemas.openxmlformats.org/officeDocument/2006/relationships/image" Target="../media/image530.png"/><Relationship Id="rId302" Type="http://schemas.openxmlformats.org/officeDocument/2006/relationships/customXml" Target="../ink/ink363.xml"/><Relationship Id="rId344" Type="http://schemas.openxmlformats.org/officeDocument/2006/relationships/image" Target="../media/image138.png"/><Relationship Id="rId691" Type="http://schemas.openxmlformats.org/officeDocument/2006/relationships/customXml" Target="../ink/ink571.xml"/><Relationship Id="rId747" Type="http://schemas.openxmlformats.org/officeDocument/2006/relationships/customXml" Target="../ink/ink599.xml"/><Relationship Id="rId789" Type="http://schemas.openxmlformats.org/officeDocument/2006/relationships/customXml" Target="../ink/ink620.xml"/><Relationship Id="rId41" Type="http://schemas.openxmlformats.org/officeDocument/2006/relationships/image" Target="../media/image2010.png"/><Relationship Id="rId83" Type="http://schemas.openxmlformats.org/officeDocument/2006/relationships/customXml" Target="../ink/ink235.xml"/><Relationship Id="rId179" Type="http://schemas.openxmlformats.org/officeDocument/2006/relationships/customXml" Target="../ink/ink296.xml"/><Relationship Id="rId386" Type="http://schemas.openxmlformats.org/officeDocument/2006/relationships/image" Target="../media/image159.png"/><Relationship Id="rId551" Type="http://schemas.openxmlformats.org/officeDocument/2006/relationships/customXml" Target="../ink/ink500.xml"/><Relationship Id="rId593" Type="http://schemas.openxmlformats.org/officeDocument/2006/relationships/customXml" Target="../ink/ink522.xml"/><Relationship Id="rId607" Type="http://schemas.openxmlformats.org/officeDocument/2006/relationships/customXml" Target="../ink/ink529.xml"/><Relationship Id="rId649" Type="http://schemas.openxmlformats.org/officeDocument/2006/relationships/customXml" Target="../ink/ink550.xml"/><Relationship Id="rId814" Type="http://schemas.openxmlformats.org/officeDocument/2006/relationships/image" Target="../media/image372.png"/><Relationship Id="rId190" Type="http://schemas.openxmlformats.org/officeDocument/2006/relationships/customXml" Target="../ink/ink305.xml"/><Relationship Id="rId204" Type="http://schemas.openxmlformats.org/officeDocument/2006/relationships/customXml" Target="../ink/ink312.xml"/><Relationship Id="rId246" Type="http://schemas.openxmlformats.org/officeDocument/2006/relationships/customXml" Target="../ink/ink333.xml"/><Relationship Id="rId288" Type="http://schemas.openxmlformats.org/officeDocument/2006/relationships/customXml" Target="../ink/ink354.xml"/><Relationship Id="rId411" Type="http://schemas.openxmlformats.org/officeDocument/2006/relationships/customXml" Target="../ink/ink430.xml"/><Relationship Id="rId453" Type="http://schemas.openxmlformats.org/officeDocument/2006/relationships/customXml" Target="../ink/ink451.xml"/><Relationship Id="rId509" Type="http://schemas.openxmlformats.org/officeDocument/2006/relationships/customXml" Target="../ink/ink479.xml"/><Relationship Id="rId660" Type="http://schemas.openxmlformats.org/officeDocument/2006/relationships/image" Target="../media/image2951.png"/><Relationship Id="rId106" Type="http://schemas.openxmlformats.org/officeDocument/2006/relationships/customXml" Target="../ink/ink258.xml"/><Relationship Id="rId313" Type="http://schemas.openxmlformats.org/officeDocument/2006/relationships/customXml" Target="../ink/ink374.xml"/><Relationship Id="rId495" Type="http://schemas.openxmlformats.org/officeDocument/2006/relationships/customXml" Target="../ink/ink472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196.xml"/><Relationship Id="rId52" Type="http://schemas.openxmlformats.org/officeDocument/2006/relationships/customXml" Target="../ink/ink217.xml"/><Relationship Id="rId94" Type="http://schemas.openxmlformats.org/officeDocument/2006/relationships/customXml" Target="../ink/ink246.xml"/><Relationship Id="rId148" Type="http://schemas.openxmlformats.org/officeDocument/2006/relationships/customXml" Target="../ink/ink280.xml"/><Relationship Id="rId355" Type="http://schemas.openxmlformats.org/officeDocument/2006/relationships/customXml" Target="../ink/ink402.xml"/><Relationship Id="rId397" Type="http://schemas.openxmlformats.org/officeDocument/2006/relationships/customXml" Target="../ink/ink423.xml"/><Relationship Id="rId520" Type="http://schemas.openxmlformats.org/officeDocument/2006/relationships/image" Target="../media/image226.png"/><Relationship Id="rId562" Type="http://schemas.openxmlformats.org/officeDocument/2006/relationships/customXml" Target="../ink/ink506.xml"/><Relationship Id="rId618" Type="http://schemas.openxmlformats.org/officeDocument/2006/relationships/image" Target="../media/image274.png"/><Relationship Id="rId825" Type="http://schemas.openxmlformats.org/officeDocument/2006/relationships/customXml" Target="../ink/ink638.xml"/><Relationship Id="rId215" Type="http://schemas.openxmlformats.org/officeDocument/2006/relationships/image" Target="../media/image880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360.xml"/><Relationship Id="rId727" Type="http://schemas.openxmlformats.org/officeDocument/2006/relationships/customXml" Target="../ink/ink589.xml"/><Relationship Id="rId63" Type="http://schemas.openxmlformats.org/officeDocument/2006/relationships/image" Target="../media/image3110.png"/><Relationship Id="rId159" Type="http://schemas.openxmlformats.org/officeDocument/2006/relationships/image" Target="../media/image640.png"/><Relationship Id="rId366" Type="http://schemas.openxmlformats.org/officeDocument/2006/relationships/image" Target="../media/image149.png"/><Relationship Id="rId573" Type="http://schemas.openxmlformats.org/officeDocument/2006/relationships/customXml" Target="../ink/ink512.xml"/><Relationship Id="rId780" Type="http://schemas.openxmlformats.org/officeDocument/2006/relationships/image" Target="../media/image355.png"/><Relationship Id="rId226" Type="http://schemas.openxmlformats.org/officeDocument/2006/relationships/customXml" Target="../ink/ink323.xml"/><Relationship Id="rId433" Type="http://schemas.openxmlformats.org/officeDocument/2006/relationships/customXml" Target="../ink/ink441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228.xml"/><Relationship Id="rId377" Type="http://schemas.openxmlformats.org/officeDocument/2006/relationships/customXml" Target="../ink/ink413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628.xml"/><Relationship Id="rId5" Type="http://schemas.openxmlformats.org/officeDocument/2006/relationships/image" Target="../media/image248.png"/><Relationship Id="rId237" Type="http://schemas.openxmlformats.org/officeDocument/2006/relationships/image" Target="../media/image99.png"/><Relationship Id="rId791" Type="http://schemas.openxmlformats.org/officeDocument/2006/relationships/customXml" Target="../ink/ink621.xml"/><Relationship Id="rId444" Type="http://schemas.openxmlformats.org/officeDocument/2006/relationships/image" Target="../media/image188.png"/><Relationship Id="rId651" Type="http://schemas.openxmlformats.org/officeDocument/2006/relationships/customXml" Target="../ink/ink551.xml"/><Relationship Id="rId749" Type="http://schemas.openxmlformats.org/officeDocument/2006/relationships/customXml" Target="../ink/ink600.xml"/><Relationship Id="rId290" Type="http://schemas.openxmlformats.org/officeDocument/2006/relationships/customXml" Target="../ink/ink355.xml"/><Relationship Id="rId304" Type="http://schemas.openxmlformats.org/officeDocument/2006/relationships/customXml" Target="../ink/ink365.xml"/><Relationship Id="rId388" Type="http://schemas.openxmlformats.org/officeDocument/2006/relationships/image" Target="../media/image160.png"/><Relationship Id="rId511" Type="http://schemas.openxmlformats.org/officeDocument/2006/relationships/customXml" Target="../ink/ink480.xml"/><Relationship Id="rId609" Type="http://schemas.openxmlformats.org/officeDocument/2006/relationships/customXml" Target="../ink/ink530.xml"/><Relationship Id="rId85" Type="http://schemas.openxmlformats.org/officeDocument/2006/relationships/customXml" Target="../ink/ink237.xml"/><Relationship Id="rId150" Type="http://schemas.openxmlformats.org/officeDocument/2006/relationships/customXml" Target="../ink/ink281.xml"/><Relationship Id="rId595" Type="http://schemas.openxmlformats.org/officeDocument/2006/relationships/customXml" Target="../ink/ink523.xml"/><Relationship Id="rId816" Type="http://schemas.openxmlformats.org/officeDocument/2006/relationships/image" Target="../media/image373.png"/><Relationship Id="rId248" Type="http://schemas.openxmlformats.org/officeDocument/2006/relationships/customXml" Target="../ink/ink334.xml"/><Relationship Id="rId455" Type="http://schemas.openxmlformats.org/officeDocument/2006/relationships/customXml" Target="../ink/ink452.xml"/><Relationship Id="rId662" Type="http://schemas.openxmlformats.org/officeDocument/2006/relationships/image" Target="../media/image2961.png"/><Relationship Id="rId12" Type="http://schemas.openxmlformats.org/officeDocument/2006/relationships/customXml" Target="../ink/ink197.xml"/><Relationship Id="rId108" Type="http://schemas.openxmlformats.org/officeDocument/2006/relationships/customXml" Target="../ink/ink260.xml"/><Relationship Id="rId315" Type="http://schemas.openxmlformats.org/officeDocument/2006/relationships/customXml" Target="../ink/ink376.xml"/><Relationship Id="rId522" Type="http://schemas.openxmlformats.org/officeDocument/2006/relationships/image" Target="../media/image227.png"/><Relationship Id="rId96" Type="http://schemas.openxmlformats.org/officeDocument/2006/relationships/customXml" Target="../ink/ink248.xml"/><Relationship Id="rId161" Type="http://schemas.openxmlformats.org/officeDocument/2006/relationships/image" Target="../media/image650.png"/><Relationship Id="rId399" Type="http://schemas.openxmlformats.org/officeDocument/2006/relationships/customXml" Target="../ink/ink424.xml"/><Relationship Id="rId827" Type="http://schemas.openxmlformats.org/officeDocument/2006/relationships/customXml" Target="../ink/ink639.xml"/><Relationship Id="rId259" Type="http://schemas.openxmlformats.org/officeDocument/2006/relationships/image" Target="../media/image110.png"/><Relationship Id="rId466" Type="http://schemas.openxmlformats.org/officeDocument/2006/relationships/image" Target="../media/image199.png"/><Relationship Id="rId673" Type="http://schemas.openxmlformats.org/officeDocument/2006/relationships/customXml" Target="../ink/ink562.xml"/><Relationship Id="rId23" Type="http://schemas.openxmlformats.org/officeDocument/2006/relationships/image" Target="../media/image1110.png"/><Relationship Id="rId119" Type="http://schemas.openxmlformats.org/officeDocument/2006/relationships/image" Target="../media/image440.png"/><Relationship Id="rId326" Type="http://schemas.openxmlformats.org/officeDocument/2006/relationships/image" Target="../media/image131.png"/><Relationship Id="rId533" Type="http://schemas.openxmlformats.org/officeDocument/2006/relationships/customXml" Target="../ink/ink491.xml"/><Relationship Id="rId740" Type="http://schemas.openxmlformats.org/officeDocument/2006/relationships/image" Target="../media/image335.png"/><Relationship Id="rId172" Type="http://schemas.openxmlformats.org/officeDocument/2006/relationships/customXml" Target="../ink/ink292.xml"/><Relationship Id="rId477" Type="http://schemas.openxmlformats.org/officeDocument/2006/relationships/customXml" Target="../ink/ink463.xml"/><Relationship Id="rId600" Type="http://schemas.openxmlformats.org/officeDocument/2006/relationships/image" Target="../media/image265.png"/><Relationship Id="rId684" Type="http://schemas.openxmlformats.org/officeDocument/2006/relationships/image" Target="../media/image307.png"/><Relationship Id="rId337" Type="http://schemas.openxmlformats.org/officeDocument/2006/relationships/customXml" Target="../ink/ink393.xml"/><Relationship Id="rId34" Type="http://schemas.openxmlformats.org/officeDocument/2006/relationships/customXml" Target="../ink/ink208.xml"/><Relationship Id="rId544" Type="http://schemas.openxmlformats.org/officeDocument/2006/relationships/image" Target="../media/image238.png"/><Relationship Id="rId751" Type="http://schemas.openxmlformats.org/officeDocument/2006/relationships/customXml" Target="../ink/ink601.xml"/><Relationship Id="rId183" Type="http://schemas.openxmlformats.org/officeDocument/2006/relationships/customXml" Target="../ink/ink300.xml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611" Type="http://schemas.openxmlformats.org/officeDocument/2006/relationships/customXml" Target="../ink/ink531.xml"/><Relationship Id="rId250" Type="http://schemas.openxmlformats.org/officeDocument/2006/relationships/customXml" Target="../ink/ink335.xml"/><Relationship Id="rId488" Type="http://schemas.openxmlformats.org/officeDocument/2006/relationships/image" Target="../media/image210.png"/><Relationship Id="rId695" Type="http://schemas.openxmlformats.org/officeDocument/2006/relationships/customXml" Target="../ink/ink573.xml"/><Relationship Id="rId709" Type="http://schemas.openxmlformats.org/officeDocument/2006/relationships/customXml" Target="../ink/ink580.xml"/><Relationship Id="rId45" Type="http://schemas.openxmlformats.org/officeDocument/2006/relationships/image" Target="../media/image2210.png"/><Relationship Id="rId110" Type="http://schemas.openxmlformats.org/officeDocument/2006/relationships/customXml" Target="../ink/ink261.xml"/><Relationship Id="rId348" Type="http://schemas.openxmlformats.org/officeDocument/2006/relationships/image" Target="../media/image140.png"/><Relationship Id="rId555" Type="http://schemas.openxmlformats.org/officeDocument/2006/relationships/customXml" Target="../ink/ink502.xml"/><Relationship Id="rId762" Type="http://schemas.openxmlformats.org/officeDocument/2006/relationships/image" Target="../media/image346.png"/><Relationship Id="rId194" Type="http://schemas.openxmlformats.org/officeDocument/2006/relationships/customXml" Target="../ink/ink307.xml"/><Relationship Id="rId208" Type="http://schemas.openxmlformats.org/officeDocument/2006/relationships/customXml" Target="../ink/ink314.xml"/><Relationship Id="rId415" Type="http://schemas.openxmlformats.org/officeDocument/2006/relationships/customXml" Target="../ink/ink432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474.xml"/><Relationship Id="rId56" Type="http://schemas.openxmlformats.org/officeDocument/2006/relationships/customXml" Target="../ink/ink219.xml"/><Relationship Id="rId359" Type="http://schemas.openxmlformats.org/officeDocument/2006/relationships/customXml" Target="../ink/ink404.xml"/><Relationship Id="rId566" Type="http://schemas.openxmlformats.org/officeDocument/2006/relationships/customXml" Target="../ink/ink508.xml"/><Relationship Id="rId773" Type="http://schemas.openxmlformats.org/officeDocument/2006/relationships/customXml" Target="../ink/ink612.xml"/><Relationship Id="rId121" Type="http://schemas.openxmlformats.org/officeDocument/2006/relationships/image" Target="../media/image450.png"/><Relationship Id="rId219" Type="http://schemas.openxmlformats.org/officeDocument/2006/relationships/image" Target="../media/image900.png"/><Relationship Id="rId426" Type="http://schemas.openxmlformats.org/officeDocument/2006/relationships/image" Target="../media/image179.png"/><Relationship Id="rId633" Type="http://schemas.openxmlformats.org/officeDocument/2006/relationships/customXml" Target="../ink/ink542.xml"/><Relationship Id="rId67" Type="http://schemas.openxmlformats.org/officeDocument/2006/relationships/image" Target="../media/image3310.png"/><Relationship Id="rId272" Type="http://schemas.openxmlformats.org/officeDocument/2006/relationships/customXml" Target="../ink/ink346.xml"/><Relationship Id="rId577" Type="http://schemas.openxmlformats.org/officeDocument/2006/relationships/customXml" Target="../ink/ink514.xml"/><Relationship Id="rId700" Type="http://schemas.openxmlformats.org/officeDocument/2006/relationships/image" Target="../media/image315.png"/><Relationship Id="rId132" Type="http://schemas.openxmlformats.org/officeDocument/2006/relationships/customXml" Target="../ink/ink272.xml"/><Relationship Id="rId784" Type="http://schemas.openxmlformats.org/officeDocument/2006/relationships/image" Target="../media/image357.png"/><Relationship Id="rId437" Type="http://schemas.openxmlformats.org/officeDocument/2006/relationships/customXml" Target="../ink/ink443.xml"/><Relationship Id="rId644" Type="http://schemas.openxmlformats.org/officeDocument/2006/relationships/image" Target="../media/image2871.png"/><Relationship Id="rId283" Type="http://schemas.openxmlformats.org/officeDocument/2006/relationships/image" Target="../media/image122.png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711" Type="http://schemas.openxmlformats.org/officeDocument/2006/relationships/customXml" Target="../ink/ink581.xml"/><Relationship Id="rId78" Type="http://schemas.openxmlformats.org/officeDocument/2006/relationships/customXml" Target="../ink/ink230.xml"/><Relationship Id="rId143" Type="http://schemas.openxmlformats.org/officeDocument/2006/relationships/image" Target="../media/image560.png"/><Relationship Id="rId350" Type="http://schemas.openxmlformats.org/officeDocument/2006/relationships/image" Target="../media/image141.png"/><Relationship Id="rId588" Type="http://schemas.openxmlformats.org/officeDocument/2006/relationships/image" Target="../media/image259.png"/><Relationship Id="rId795" Type="http://schemas.openxmlformats.org/officeDocument/2006/relationships/customXml" Target="../ink/ink623.xml"/><Relationship Id="rId809" Type="http://schemas.openxmlformats.org/officeDocument/2006/relationships/customXml" Target="../ink/ink630.xml"/><Relationship Id="rId9" Type="http://schemas.openxmlformats.org/officeDocument/2006/relationships/image" Target="../media/image410.png"/><Relationship Id="rId210" Type="http://schemas.openxmlformats.org/officeDocument/2006/relationships/customXml" Target="../ink/ink315.xml"/><Relationship Id="rId448" Type="http://schemas.openxmlformats.org/officeDocument/2006/relationships/image" Target="../media/image190.png"/><Relationship Id="rId655" Type="http://schemas.openxmlformats.org/officeDocument/2006/relationships/customXml" Target="../ink/ink553.xml"/><Relationship Id="rId294" Type="http://schemas.openxmlformats.org/officeDocument/2006/relationships/customXml" Target="../ink/ink357.xml"/><Relationship Id="rId308" Type="http://schemas.openxmlformats.org/officeDocument/2006/relationships/customXml" Target="../ink/ink369.xml"/><Relationship Id="rId515" Type="http://schemas.openxmlformats.org/officeDocument/2006/relationships/customXml" Target="../ink/ink482.xml"/><Relationship Id="rId722" Type="http://schemas.openxmlformats.org/officeDocument/2006/relationships/image" Target="../media/image326.png"/><Relationship Id="rId89" Type="http://schemas.openxmlformats.org/officeDocument/2006/relationships/customXml" Target="../ink/ink241.xml"/><Relationship Id="rId154" Type="http://schemas.openxmlformats.org/officeDocument/2006/relationships/customXml" Target="../ink/ink283.xml"/><Relationship Id="rId361" Type="http://schemas.openxmlformats.org/officeDocument/2006/relationships/customXml" Target="../ink/ink405.xml"/><Relationship Id="rId599" Type="http://schemas.openxmlformats.org/officeDocument/2006/relationships/customXml" Target="../ink/ink525.xml"/><Relationship Id="rId459" Type="http://schemas.openxmlformats.org/officeDocument/2006/relationships/customXml" Target="../ink/ink454.xml"/><Relationship Id="rId666" Type="http://schemas.openxmlformats.org/officeDocument/2006/relationships/image" Target="../media/image298.png"/><Relationship Id="rId16" Type="http://schemas.openxmlformats.org/officeDocument/2006/relationships/customXml" Target="../ink/ink199.xml"/><Relationship Id="rId221" Type="http://schemas.openxmlformats.org/officeDocument/2006/relationships/image" Target="../media/image911.png"/><Relationship Id="rId319" Type="http://schemas.openxmlformats.org/officeDocument/2006/relationships/customXml" Target="../ink/ink380.xml"/><Relationship Id="rId526" Type="http://schemas.openxmlformats.org/officeDocument/2006/relationships/image" Target="../media/image229.png"/><Relationship Id="rId733" Type="http://schemas.openxmlformats.org/officeDocument/2006/relationships/customXml" Target="../ink/ink592.xml"/><Relationship Id="rId165" Type="http://schemas.openxmlformats.org/officeDocument/2006/relationships/image" Target="../media/image670.png"/><Relationship Id="rId372" Type="http://schemas.openxmlformats.org/officeDocument/2006/relationships/image" Target="../media/image152.png"/><Relationship Id="rId677" Type="http://schemas.openxmlformats.org/officeDocument/2006/relationships/customXml" Target="../ink/ink564.xml"/><Relationship Id="rId800" Type="http://schemas.openxmlformats.org/officeDocument/2006/relationships/image" Target="../media/image365.png"/><Relationship Id="rId232" Type="http://schemas.openxmlformats.org/officeDocument/2006/relationships/customXml" Target="../ink/ink326.xml"/><Relationship Id="rId27" Type="http://schemas.openxmlformats.org/officeDocument/2006/relationships/image" Target="../media/image1310.png"/><Relationship Id="rId537" Type="http://schemas.openxmlformats.org/officeDocument/2006/relationships/customXml" Target="../ink/ink493.xml"/><Relationship Id="rId744" Type="http://schemas.openxmlformats.org/officeDocument/2006/relationships/image" Target="../media/image337.png"/><Relationship Id="rId80" Type="http://schemas.openxmlformats.org/officeDocument/2006/relationships/customXml" Target="../ink/ink232.xml"/><Relationship Id="rId176" Type="http://schemas.openxmlformats.org/officeDocument/2006/relationships/customXml" Target="../ink/ink294.xml"/><Relationship Id="rId383" Type="http://schemas.openxmlformats.org/officeDocument/2006/relationships/customXml" Target="../ink/ink416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811" Type="http://schemas.openxmlformats.org/officeDocument/2006/relationships/customXml" Target="../ink/ink631.xml"/><Relationship Id="rId243" Type="http://schemas.openxmlformats.org/officeDocument/2006/relationships/image" Target="../media/image102.png"/><Relationship Id="rId450" Type="http://schemas.openxmlformats.org/officeDocument/2006/relationships/image" Target="../media/image191.png"/><Relationship Id="rId688" Type="http://schemas.openxmlformats.org/officeDocument/2006/relationships/image" Target="../media/image309.png"/><Relationship Id="rId38" Type="http://schemas.openxmlformats.org/officeDocument/2006/relationships/customXml" Target="../ink/ink210.xml"/><Relationship Id="rId103" Type="http://schemas.openxmlformats.org/officeDocument/2006/relationships/customXml" Target="../ink/ink255.xml"/><Relationship Id="rId310" Type="http://schemas.openxmlformats.org/officeDocument/2006/relationships/customXml" Target="../ink/ink371.xml"/><Relationship Id="rId548" Type="http://schemas.openxmlformats.org/officeDocument/2006/relationships/image" Target="../media/image240.png"/><Relationship Id="rId755" Type="http://schemas.openxmlformats.org/officeDocument/2006/relationships/customXml" Target="../ink/ink603.xml"/><Relationship Id="rId91" Type="http://schemas.openxmlformats.org/officeDocument/2006/relationships/customXml" Target="../ink/ink243.xml"/><Relationship Id="rId187" Type="http://schemas.openxmlformats.org/officeDocument/2006/relationships/image" Target="../media/image740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533.xml"/><Relationship Id="rId822" Type="http://schemas.openxmlformats.org/officeDocument/2006/relationships/image" Target="../media/image376.png"/><Relationship Id="rId254" Type="http://schemas.openxmlformats.org/officeDocument/2006/relationships/customXml" Target="../ink/ink337.xml"/><Relationship Id="rId699" Type="http://schemas.openxmlformats.org/officeDocument/2006/relationships/customXml" Target="../ink/ink575.xml"/><Relationship Id="rId49" Type="http://schemas.openxmlformats.org/officeDocument/2006/relationships/image" Target="../media/image2410.png"/><Relationship Id="rId114" Type="http://schemas.openxmlformats.org/officeDocument/2006/relationships/customXml" Target="../ink/ink263.xml"/><Relationship Id="rId461" Type="http://schemas.openxmlformats.org/officeDocument/2006/relationships/customXml" Target="../ink/ink455.xml"/><Relationship Id="rId559" Type="http://schemas.openxmlformats.org/officeDocument/2006/relationships/image" Target="../media/image245.png"/><Relationship Id="rId766" Type="http://schemas.openxmlformats.org/officeDocument/2006/relationships/image" Target="../media/image3481.png"/><Relationship Id="rId198" Type="http://schemas.openxmlformats.org/officeDocument/2006/relationships/customXml" Target="../ink/ink309.xml"/><Relationship Id="rId321" Type="http://schemas.openxmlformats.org/officeDocument/2006/relationships/customXml" Target="../ink/ink382.xml"/><Relationship Id="rId419" Type="http://schemas.openxmlformats.org/officeDocument/2006/relationships/customXml" Target="../ink/ink434.xml"/><Relationship Id="rId626" Type="http://schemas.openxmlformats.org/officeDocument/2006/relationships/image" Target="../media/image278.png"/><Relationship Id="rId833" Type="http://schemas.openxmlformats.org/officeDocument/2006/relationships/customXml" Target="../ink/ink642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125" Type="http://schemas.openxmlformats.org/officeDocument/2006/relationships/image" Target="../media/image47.png"/><Relationship Id="rId332" Type="http://schemas.openxmlformats.org/officeDocument/2006/relationships/customXml" Target="../ink/ink389.xml"/><Relationship Id="rId777" Type="http://schemas.openxmlformats.org/officeDocument/2006/relationships/customXml" Target="../ink/ink614.xml"/><Relationship Id="rId637" Type="http://schemas.openxmlformats.org/officeDocument/2006/relationships/customXml" Target="../ink/ink544.xml"/><Relationship Id="rId276" Type="http://schemas.openxmlformats.org/officeDocument/2006/relationships/customXml" Target="../ink/ink348.xml"/><Relationship Id="rId483" Type="http://schemas.openxmlformats.org/officeDocument/2006/relationships/customXml" Target="../ink/ink466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40" Type="http://schemas.openxmlformats.org/officeDocument/2006/relationships/customXml" Target="../ink/ink211.xml"/><Relationship Id="rId136" Type="http://schemas.openxmlformats.org/officeDocument/2006/relationships/customXml" Target="../ink/ink274.xml"/><Relationship Id="rId343" Type="http://schemas.openxmlformats.org/officeDocument/2006/relationships/customXml" Target="../ink/ink396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203" Type="http://schemas.openxmlformats.org/officeDocument/2006/relationships/image" Target="../media/image820.png"/><Relationship Id="rId648" Type="http://schemas.openxmlformats.org/officeDocument/2006/relationships/image" Target="../media/image289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583.xml"/><Relationship Id="rId147" Type="http://schemas.openxmlformats.org/officeDocument/2006/relationships/image" Target="../media/image580.png"/><Relationship Id="rId354" Type="http://schemas.openxmlformats.org/officeDocument/2006/relationships/image" Target="../media/image143.png"/><Relationship Id="rId799" Type="http://schemas.openxmlformats.org/officeDocument/2006/relationships/customXml" Target="../ink/ink625.xml"/><Relationship Id="rId51" Type="http://schemas.openxmlformats.org/officeDocument/2006/relationships/image" Target="../media/image251.png"/><Relationship Id="rId561" Type="http://schemas.openxmlformats.org/officeDocument/2006/relationships/image" Target="../media/image246.png"/><Relationship Id="rId659" Type="http://schemas.openxmlformats.org/officeDocument/2006/relationships/customXml" Target="../ink/ink555.xml"/><Relationship Id="rId214" Type="http://schemas.openxmlformats.org/officeDocument/2006/relationships/customXml" Target="../ink/ink317.xml"/><Relationship Id="rId298" Type="http://schemas.openxmlformats.org/officeDocument/2006/relationships/customXml" Target="../ink/ink359.xml"/><Relationship Id="rId421" Type="http://schemas.openxmlformats.org/officeDocument/2006/relationships/customXml" Target="../ink/ink435.xml"/><Relationship Id="rId519" Type="http://schemas.openxmlformats.org/officeDocument/2006/relationships/customXml" Target="../ink/ink484.xml"/><Relationship Id="rId158" Type="http://schemas.openxmlformats.org/officeDocument/2006/relationships/customXml" Target="../ink/ink285.xml"/><Relationship Id="rId726" Type="http://schemas.openxmlformats.org/officeDocument/2006/relationships/image" Target="../media/image328.png"/><Relationship Id="rId62" Type="http://schemas.openxmlformats.org/officeDocument/2006/relationships/customXml" Target="../ink/ink222.xml"/><Relationship Id="rId365" Type="http://schemas.openxmlformats.org/officeDocument/2006/relationships/customXml" Target="../ink/ink407.xml"/><Relationship Id="rId572" Type="http://schemas.openxmlformats.org/officeDocument/2006/relationships/image" Target="../media/image2512.png"/><Relationship Id="rId225" Type="http://schemas.openxmlformats.org/officeDocument/2006/relationships/image" Target="../media/image930.png"/><Relationship Id="rId432" Type="http://schemas.openxmlformats.org/officeDocument/2006/relationships/image" Target="../media/image182.png"/><Relationship Id="rId737" Type="http://schemas.openxmlformats.org/officeDocument/2006/relationships/customXml" Target="../ink/ink594.xml"/><Relationship Id="rId73" Type="http://schemas.openxmlformats.org/officeDocument/2006/relationships/image" Target="../media/image3610.png"/><Relationship Id="rId169" Type="http://schemas.openxmlformats.org/officeDocument/2006/relationships/image" Target="../media/image690.png"/><Relationship Id="rId376" Type="http://schemas.openxmlformats.org/officeDocument/2006/relationships/image" Target="../media/image154.png"/><Relationship Id="rId583" Type="http://schemas.openxmlformats.org/officeDocument/2006/relationships/customXml" Target="../ink/ink517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193.xml"/><Relationship Id="rId236" Type="http://schemas.openxmlformats.org/officeDocument/2006/relationships/customXml" Target="../ink/ink328.xml"/><Relationship Id="rId443" Type="http://schemas.openxmlformats.org/officeDocument/2006/relationships/customXml" Target="../ink/ink446.xml"/><Relationship Id="rId650" Type="http://schemas.openxmlformats.org/officeDocument/2006/relationships/image" Target="../media/image290.png"/><Relationship Id="rId303" Type="http://schemas.openxmlformats.org/officeDocument/2006/relationships/customXml" Target="../ink/ink364.xml"/><Relationship Id="rId748" Type="http://schemas.openxmlformats.org/officeDocument/2006/relationships/image" Target="../media/image3391.png"/><Relationship Id="rId84" Type="http://schemas.openxmlformats.org/officeDocument/2006/relationships/customXml" Target="../ink/ink236.xml"/><Relationship Id="rId387" Type="http://schemas.openxmlformats.org/officeDocument/2006/relationships/customXml" Target="../ink/ink418.xml"/><Relationship Id="rId510" Type="http://schemas.openxmlformats.org/officeDocument/2006/relationships/image" Target="../media/image221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633.xml"/><Relationship Id="rId247" Type="http://schemas.openxmlformats.org/officeDocument/2006/relationships/image" Target="../media/image104.png"/><Relationship Id="rId107" Type="http://schemas.openxmlformats.org/officeDocument/2006/relationships/customXml" Target="../ink/ink259.xml"/><Relationship Id="rId454" Type="http://schemas.openxmlformats.org/officeDocument/2006/relationships/image" Target="../media/image193.png"/><Relationship Id="rId661" Type="http://schemas.openxmlformats.org/officeDocument/2006/relationships/customXml" Target="../ink/ink556.xml"/><Relationship Id="rId759" Type="http://schemas.openxmlformats.org/officeDocument/2006/relationships/customXml" Target="../ink/ink605.xml"/><Relationship Id="rId11" Type="http://schemas.openxmlformats.org/officeDocument/2006/relationships/image" Target="../media/image510.png"/><Relationship Id="rId314" Type="http://schemas.openxmlformats.org/officeDocument/2006/relationships/customXml" Target="../ink/ink375.xml"/><Relationship Id="rId398" Type="http://schemas.openxmlformats.org/officeDocument/2006/relationships/image" Target="../media/image165.png"/><Relationship Id="rId521" Type="http://schemas.openxmlformats.org/officeDocument/2006/relationships/customXml" Target="../ink/ink485.xml"/><Relationship Id="rId619" Type="http://schemas.openxmlformats.org/officeDocument/2006/relationships/customXml" Target="../ink/ink535.xml"/><Relationship Id="rId95" Type="http://schemas.openxmlformats.org/officeDocument/2006/relationships/customXml" Target="../ink/ink247.xml"/><Relationship Id="rId160" Type="http://schemas.openxmlformats.org/officeDocument/2006/relationships/customXml" Target="../ink/ink286.xml"/><Relationship Id="rId826" Type="http://schemas.openxmlformats.org/officeDocument/2006/relationships/image" Target="../media/image378.png"/><Relationship Id="rId258" Type="http://schemas.openxmlformats.org/officeDocument/2006/relationships/customXml" Target="../ink/ink339.xml"/><Relationship Id="rId465" Type="http://schemas.openxmlformats.org/officeDocument/2006/relationships/customXml" Target="../ink/ink457.xml"/><Relationship Id="rId672" Type="http://schemas.openxmlformats.org/officeDocument/2006/relationships/image" Target="../media/image301.png"/><Relationship Id="rId22" Type="http://schemas.openxmlformats.org/officeDocument/2006/relationships/customXml" Target="../ink/ink202.xml"/><Relationship Id="rId118" Type="http://schemas.openxmlformats.org/officeDocument/2006/relationships/customXml" Target="../ink/ink265.xml"/><Relationship Id="rId325" Type="http://schemas.openxmlformats.org/officeDocument/2006/relationships/customXml" Target="../ink/ink385.xml"/><Relationship Id="rId532" Type="http://schemas.openxmlformats.org/officeDocument/2006/relationships/image" Target="../media/image232.png"/><Relationship Id="rId171" Type="http://schemas.openxmlformats.org/officeDocument/2006/relationships/image" Target="../media/image700.png"/><Relationship Id="rId269" Type="http://schemas.openxmlformats.org/officeDocument/2006/relationships/image" Target="../media/image115.png"/><Relationship Id="rId476" Type="http://schemas.openxmlformats.org/officeDocument/2006/relationships/image" Target="../media/image204.png"/><Relationship Id="rId683" Type="http://schemas.openxmlformats.org/officeDocument/2006/relationships/customXml" Target="../ink/ink567.xml"/><Relationship Id="rId33" Type="http://schemas.openxmlformats.org/officeDocument/2006/relationships/image" Target="../media/image1610.png"/><Relationship Id="rId129" Type="http://schemas.openxmlformats.org/officeDocument/2006/relationships/image" Target="../media/image49.png"/><Relationship Id="rId336" Type="http://schemas.openxmlformats.org/officeDocument/2006/relationships/image" Target="../media/image134.png"/><Relationship Id="rId543" Type="http://schemas.openxmlformats.org/officeDocument/2006/relationships/customXml" Target="../ink/ink496.xml"/><Relationship Id="rId182" Type="http://schemas.openxmlformats.org/officeDocument/2006/relationships/customXml" Target="../ink/ink299.xml"/><Relationship Id="rId403" Type="http://schemas.openxmlformats.org/officeDocument/2006/relationships/customXml" Target="../ink/ink426.xml"/><Relationship Id="rId750" Type="http://schemas.openxmlformats.org/officeDocument/2006/relationships/image" Target="../media/image340.png"/><Relationship Id="rId487" Type="http://schemas.openxmlformats.org/officeDocument/2006/relationships/customXml" Target="../ink/ink468.xml"/><Relationship Id="rId610" Type="http://schemas.openxmlformats.org/officeDocument/2006/relationships/image" Target="../media/image270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347" Type="http://schemas.openxmlformats.org/officeDocument/2006/relationships/customXml" Target="../ink/ink398.xml"/><Relationship Id="rId44" Type="http://schemas.openxmlformats.org/officeDocument/2006/relationships/customXml" Target="../ink/ink213.xml"/><Relationship Id="rId554" Type="http://schemas.openxmlformats.org/officeDocument/2006/relationships/image" Target="../media/image243.png"/><Relationship Id="rId761" Type="http://schemas.openxmlformats.org/officeDocument/2006/relationships/customXml" Target="../ink/ink606.xml"/><Relationship Id="rId193" Type="http://schemas.openxmlformats.org/officeDocument/2006/relationships/image" Target="../media/image770.png"/><Relationship Id="rId207" Type="http://schemas.openxmlformats.org/officeDocument/2006/relationships/image" Target="../media/image840.png"/><Relationship Id="rId414" Type="http://schemas.openxmlformats.org/officeDocument/2006/relationships/image" Target="../media/image173.png"/><Relationship Id="rId498" Type="http://schemas.openxmlformats.org/officeDocument/2006/relationships/image" Target="../media/image215.png"/><Relationship Id="rId621" Type="http://schemas.openxmlformats.org/officeDocument/2006/relationships/customXml" Target="../ink/ink536.xml"/><Relationship Id="rId260" Type="http://schemas.openxmlformats.org/officeDocument/2006/relationships/customXml" Target="../ink/ink340.xml"/><Relationship Id="rId719" Type="http://schemas.openxmlformats.org/officeDocument/2006/relationships/customXml" Target="../ink/ink58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8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8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8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8.xml"/></Relationships>
</file>

<file path=ppt/slides/_rels/slide9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0.png"/><Relationship Id="rId671" Type="http://schemas.openxmlformats.org/officeDocument/2006/relationships/customXml" Target="../ink/ink1012.xml"/><Relationship Id="rId769" Type="http://schemas.openxmlformats.org/officeDocument/2006/relationships/customXml" Target="../ink/ink1061.xml"/><Relationship Id="rId21" Type="http://schemas.openxmlformats.org/officeDocument/2006/relationships/image" Target="../media/image1010.png"/><Relationship Id="rId324" Type="http://schemas.openxmlformats.org/officeDocument/2006/relationships/image" Target="../media/image130.png"/><Relationship Id="rId531" Type="http://schemas.openxmlformats.org/officeDocument/2006/relationships/customXml" Target="../ink/ink941.xml"/><Relationship Id="rId629" Type="http://schemas.openxmlformats.org/officeDocument/2006/relationships/customXml" Target="../ink/ink991.xml"/><Relationship Id="rId170" Type="http://schemas.openxmlformats.org/officeDocument/2006/relationships/customXml" Target="../ink/ink742.xml"/><Relationship Id="rId268" Type="http://schemas.openxmlformats.org/officeDocument/2006/relationships/customXml" Target="../ink/ink795.xml"/><Relationship Id="rId475" Type="http://schemas.openxmlformats.org/officeDocument/2006/relationships/customXml" Target="../ink/ink913.xml"/><Relationship Id="rId682" Type="http://schemas.openxmlformats.org/officeDocument/2006/relationships/image" Target="../media/image306.png"/><Relationship Id="rId32" Type="http://schemas.openxmlformats.org/officeDocument/2006/relationships/customXml" Target="../ink/ink658.xml"/><Relationship Id="rId128" Type="http://schemas.openxmlformats.org/officeDocument/2006/relationships/customXml" Target="../ink/ink721.xml"/><Relationship Id="rId335" Type="http://schemas.openxmlformats.org/officeDocument/2006/relationships/customXml" Target="../ink/ink843.xml"/><Relationship Id="rId542" Type="http://schemas.openxmlformats.org/officeDocument/2006/relationships/image" Target="../media/image237.png"/><Relationship Id="rId181" Type="http://schemas.openxmlformats.org/officeDocument/2006/relationships/customXml" Target="../ink/ink749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1023.xml"/><Relationship Id="rId707" Type="http://schemas.openxmlformats.org/officeDocument/2006/relationships/customXml" Target="../ink/ink1030.xml"/><Relationship Id="rId43" Type="http://schemas.openxmlformats.org/officeDocument/2006/relationships/image" Target="../media/image2110.png"/><Relationship Id="rId139" Type="http://schemas.openxmlformats.org/officeDocument/2006/relationships/image" Target="../media/image540.png"/><Relationship Id="rId346" Type="http://schemas.openxmlformats.org/officeDocument/2006/relationships/image" Target="../media/image139.png"/><Relationship Id="rId553" Type="http://schemas.openxmlformats.org/officeDocument/2006/relationships/customXml" Target="../ink/ink952.xml"/><Relationship Id="rId760" Type="http://schemas.openxmlformats.org/officeDocument/2006/relationships/image" Target="../media/image3451.png"/><Relationship Id="rId192" Type="http://schemas.openxmlformats.org/officeDocument/2006/relationships/customXml" Target="../ink/ink757.xml"/><Relationship Id="rId206" Type="http://schemas.openxmlformats.org/officeDocument/2006/relationships/customXml" Target="../ink/ink764.xml"/><Relationship Id="rId413" Type="http://schemas.openxmlformats.org/officeDocument/2006/relationships/customXml" Target="../ink/ink882.xml"/><Relationship Id="rId497" Type="http://schemas.openxmlformats.org/officeDocument/2006/relationships/customXml" Target="../ink/ink924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854.xml"/><Relationship Id="rId54" Type="http://schemas.openxmlformats.org/officeDocument/2006/relationships/customXml" Target="../ink/ink669.xml"/><Relationship Id="rId217" Type="http://schemas.openxmlformats.org/officeDocument/2006/relationships/image" Target="../media/image890.png"/><Relationship Id="rId564" Type="http://schemas.openxmlformats.org/officeDocument/2006/relationships/customXml" Target="../ink/ink958.xml"/><Relationship Id="rId771" Type="http://schemas.openxmlformats.org/officeDocument/2006/relationships/customXml" Target="../ink/ink1062.xml"/><Relationship Id="rId424" Type="http://schemas.openxmlformats.org/officeDocument/2006/relationships/image" Target="../media/image178.png"/><Relationship Id="rId631" Type="http://schemas.openxmlformats.org/officeDocument/2006/relationships/customXml" Target="../ink/ink992.xml"/><Relationship Id="rId729" Type="http://schemas.openxmlformats.org/officeDocument/2006/relationships/customXml" Target="../ink/ink1041.xml"/><Relationship Id="rId270" Type="http://schemas.openxmlformats.org/officeDocument/2006/relationships/customXml" Target="../ink/ink796.xml"/><Relationship Id="rId65" Type="http://schemas.openxmlformats.org/officeDocument/2006/relationships/image" Target="../media/image3210.png"/><Relationship Id="rId130" Type="http://schemas.openxmlformats.org/officeDocument/2006/relationships/customXml" Target="../ink/ink722.xml"/><Relationship Id="rId368" Type="http://schemas.openxmlformats.org/officeDocument/2006/relationships/image" Target="../media/image150.png"/><Relationship Id="rId575" Type="http://schemas.openxmlformats.org/officeDocument/2006/relationships/customXml" Target="../ink/ink964.xml"/><Relationship Id="rId782" Type="http://schemas.openxmlformats.org/officeDocument/2006/relationships/image" Target="../media/image356.png"/><Relationship Id="rId228" Type="http://schemas.openxmlformats.org/officeDocument/2006/relationships/customXml" Target="../ink/ink775.xml"/><Relationship Id="rId435" Type="http://schemas.openxmlformats.org/officeDocument/2006/relationships/customXml" Target="../ink/ink893.xml"/><Relationship Id="rId642" Type="http://schemas.openxmlformats.org/officeDocument/2006/relationships/image" Target="../media/image286.png"/><Relationship Id="rId281" Type="http://schemas.openxmlformats.org/officeDocument/2006/relationships/image" Target="../media/image121.png"/><Relationship Id="rId502" Type="http://schemas.openxmlformats.org/officeDocument/2006/relationships/image" Target="../media/image217.png"/><Relationship Id="rId76" Type="http://schemas.openxmlformats.org/officeDocument/2006/relationships/customXml" Target="../ink/ink680.xml"/><Relationship Id="rId141" Type="http://schemas.openxmlformats.org/officeDocument/2006/relationships/image" Target="../media/image550.png"/><Relationship Id="rId379" Type="http://schemas.openxmlformats.org/officeDocument/2006/relationships/customXml" Target="../ink/ink865.xml"/><Relationship Id="rId586" Type="http://schemas.openxmlformats.org/officeDocument/2006/relationships/image" Target="../media/image2581.png"/><Relationship Id="rId793" Type="http://schemas.openxmlformats.org/officeDocument/2006/relationships/customXml" Target="../ink/ink1073.xml"/><Relationship Id="rId807" Type="http://schemas.openxmlformats.org/officeDocument/2006/relationships/customXml" Target="../ink/ink1080.xml"/><Relationship Id="rId7" Type="http://schemas.openxmlformats.org/officeDocument/2006/relationships/image" Target="../media/image339.png"/><Relationship Id="rId239" Type="http://schemas.openxmlformats.org/officeDocument/2006/relationships/image" Target="../media/image100.png"/><Relationship Id="rId446" Type="http://schemas.openxmlformats.org/officeDocument/2006/relationships/image" Target="../media/image189.png"/><Relationship Id="rId653" Type="http://schemas.openxmlformats.org/officeDocument/2006/relationships/customXml" Target="../ink/ink1003.xml"/><Relationship Id="rId292" Type="http://schemas.openxmlformats.org/officeDocument/2006/relationships/customXml" Target="../ink/ink807.xml"/><Relationship Id="rId306" Type="http://schemas.openxmlformats.org/officeDocument/2006/relationships/customXml" Target="../ink/ink818.xml"/><Relationship Id="rId87" Type="http://schemas.openxmlformats.org/officeDocument/2006/relationships/customXml" Target="../ink/ink690.xml"/><Relationship Id="rId513" Type="http://schemas.openxmlformats.org/officeDocument/2006/relationships/customXml" Target="../ink/ink932.xml"/><Relationship Id="rId597" Type="http://schemas.openxmlformats.org/officeDocument/2006/relationships/customXml" Target="../ink/ink975.xml"/><Relationship Id="rId720" Type="http://schemas.openxmlformats.org/officeDocument/2006/relationships/image" Target="../media/image325.png"/><Relationship Id="rId818" Type="http://schemas.openxmlformats.org/officeDocument/2006/relationships/image" Target="../media/image374.png"/><Relationship Id="rId152" Type="http://schemas.openxmlformats.org/officeDocument/2006/relationships/customXml" Target="../ink/ink733.xml"/><Relationship Id="rId457" Type="http://schemas.openxmlformats.org/officeDocument/2006/relationships/customXml" Target="../ink/ink904.xml"/><Relationship Id="rId664" Type="http://schemas.openxmlformats.org/officeDocument/2006/relationships/image" Target="../media/image2971.png"/><Relationship Id="rId14" Type="http://schemas.openxmlformats.org/officeDocument/2006/relationships/customXml" Target="../ink/ink649.xml"/><Relationship Id="rId317" Type="http://schemas.openxmlformats.org/officeDocument/2006/relationships/customXml" Target="../ink/ink829.xml"/><Relationship Id="rId524" Type="http://schemas.openxmlformats.org/officeDocument/2006/relationships/image" Target="../media/image228.png"/><Relationship Id="rId731" Type="http://schemas.openxmlformats.org/officeDocument/2006/relationships/customXml" Target="../ink/ink1042.xml"/><Relationship Id="rId98" Type="http://schemas.openxmlformats.org/officeDocument/2006/relationships/customXml" Target="../ink/ink701.xml"/><Relationship Id="rId163" Type="http://schemas.openxmlformats.org/officeDocument/2006/relationships/image" Target="../media/image660.png"/><Relationship Id="rId370" Type="http://schemas.openxmlformats.org/officeDocument/2006/relationships/image" Target="../media/image151.png"/><Relationship Id="rId829" Type="http://schemas.openxmlformats.org/officeDocument/2006/relationships/customXml" Target="../ink/ink1091.xml"/><Relationship Id="rId230" Type="http://schemas.openxmlformats.org/officeDocument/2006/relationships/customXml" Target="../ink/ink776.xml"/><Relationship Id="rId468" Type="http://schemas.openxmlformats.org/officeDocument/2006/relationships/image" Target="../media/image200.png"/><Relationship Id="rId675" Type="http://schemas.openxmlformats.org/officeDocument/2006/relationships/customXml" Target="../ink/ink1014.xml"/><Relationship Id="rId25" Type="http://schemas.openxmlformats.org/officeDocument/2006/relationships/image" Target="../media/image1210.png"/><Relationship Id="rId328" Type="http://schemas.openxmlformats.org/officeDocument/2006/relationships/image" Target="../media/image132.png"/><Relationship Id="rId535" Type="http://schemas.openxmlformats.org/officeDocument/2006/relationships/customXml" Target="../ink/ink943.xml"/><Relationship Id="rId742" Type="http://schemas.openxmlformats.org/officeDocument/2006/relationships/image" Target="../media/image336.png"/><Relationship Id="rId174" Type="http://schemas.openxmlformats.org/officeDocument/2006/relationships/customXml" Target="../ink/ink744.xml"/><Relationship Id="rId381" Type="http://schemas.openxmlformats.org/officeDocument/2006/relationships/customXml" Target="../ink/ink866.xml"/><Relationship Id="rId602" Type="http://schemas.openxmlformats.org/officeDocument/2006/relationships/image" Target="../media/image266.png"/><Relationship Id="rId241" Type="http://schemas.openxmlformats.org/officeDocument/2006/relationships/image" Target="../media/image101.png"/><Relationship Id="rId479" Type="http://schemas.openxmlformats.org/officeDocument/2006/relationships/customXml" Target="../ink/ink915.xml"/><Relationship Id="rId686" Type="http://schemas.openxmlformats.org/officeDocument/2006/relationships/image" Target="../media/image308.png"/><Relationship Id="rId36" Type="http://schemas.openxmlformats.org/officeDocument/2006/relationships/customXml" Target="../ink/ink660.xml"/><Relationship Id="rId339" Type="http://schemas.openxmlformats.org/officeDocument/2006/relationships/customXml" Target="../ink/ink845.xml"/><Relationship Id="rId546" Type="http://schemas.openxmlformats.org/officeDocument/2006/relationships/image" Target="../media/image239.png"/><Relationship Id="rId753" Type="http://schemas.openxmlformats.org/officeDocument/2006/relationships/customXml" Target="../ink/ink1053.xml"/><Relationship Id="rId101" Type="http://schemas.openxmlformats.org/officeDocument/2006/relationships/customXml" Target="../ink/ink704.xml"/><Relationship Id="rId185" Type="http://schemas.openxmlformats.org/officeDocument/2006/relationships/customXml" Target="../ink/ink753.xml"/><Relationship Id="rId406" Type="http://schemas.openxmlformats.org/officeDocument/2006/relationships/image" Target="../media/image169.png"/><Relationship Id="rId392" Type="http://schemas.openxmlformats.org/officeDocument/2006/relationships/image" Target="../media/image162.png"/><Relationship Id="rId613" Type="http://schemas.openxmlformats.org/officeDocument/2006/relationships/customXml" Target="../ink/ink983.xml"/><Relationship Id="rId697" Type="http://schemas.openxmlformats.org/officeDocument/2006/relationships/customXml" Target="../ink/ink1025.xml"/><Relationship Id="rId820" Type="http://schemas.openxmlformats.org/officeDocument/2006/relationships/image" Target="../media/image375.png"/><Relationship Id="rId252" Type="http://schemas.openxmlformats.org/officeDocument/2006/relationships/customXml" Target="../ink/ink787.xml"/><Relationship Id="rId47" Type="http://schemas.openxmlformats.org/officeDocument/2006/relationships/image" Target="../media/image2310.png"/><Relationship Id="rId112" Type="http://schemas.openxmlformats.org/officeDocument/2006/relationships/customXml" Target="../ink/ink713.xml"/><Relationship Id="rId557" Type="http://schemas.openxmlformats.org/officeDocument/2006/relationships/customXml" Target="../ink/ink954.xml"/><Relationship Id="rId764" Type="http://schemas.openxmlformats.org/officeDocument/2006/relationships/image" Target="../media/image347.png"/><Relationship Id="rId196" Type="http://schemas.openxmlformats.org/officeDocument/2006/relationships/customXml" Target="../ink/ink759.xml"/><Relationship Id="rId417" Type="http://schemas.openxmlformats.org/officeDocument/2006/relationships/customXml" Target="../ink/ink884.xml"/><Relationship Id="rId624" Type="http://schemas.openxmlformats.org/officeDocument/2006/relationships/image" Target="../media/image2771.png"/><Relationship Id="rId831" Type="http://schemas.openxmlformats.org/officeDocument/2006/relationships/customXml" Target="../ink/ink1092.xml"/><Relationship Id="rId263" Type="http://schemas.openxmlformats.org/officeDocument/2006/relationships/image" Target="../media/image112.png"/><Relationship Id="rId470" Type="http://schemas.openxmlformats.org/officeDocument/2006/relationships/image" Target="../media/image201.png"/><Relationship Id="rId58" Type="http://schemas.openxmlformats.org/officeDocument/2006/relationships/customXml" Target="../ink/ink671.xml"/><Relationship Id="rId123" Type="http://schemas.openxmlformats.org/officeDocument/2006/relationships/image" Target="../media/image460.png"/><Relationship Id="rId330" Type="http://schemas.openxmlformats.org/officeDocument/2006/relationships/image" Target="../media/image133.png"/><Relationship Id="rId568" Type="http://schemas.openxmlformats.org/officeDocument/2006/relationships/customXml" Target="../ink/ink960.xml"/><Relationship Id="rId775" Type="http://schemas.openxmlformats.org/officeDocument/2006/relationships/customXml" Target="../ink/ink1064.xml"/><Relationship Id="rId428" Type="http://schemas.openxmlformats.org/officeDocument/2006/relationships/image" Target="../media/image180.png"/><Relationship Id="rId635" Type="http://schemas.openxmlformats.org/officeDocument/2006/relationships/customXml" Target="../ink/ink994.xml"/><Relationship Id="rId274" Type="http://schemas.openxmlformats.org/officeDocument/2006/relationships/customXml" Target="../ink/ink798.xml"/><Relationship Id="rId481" Type="http://schemas.openxmlformats.org/officeDocument/2006/relationships/customXml" Target="../ink/ink916.xml"/><Relationship Id="rId702" Type="http://schemas.openxmlformats.org/officeDocument/2006/relationships/image" Target="../media/image316.png"/><Relationship Id="rId69" Type="http://schemas.openxmlformats.org/officeDocument/2006/relationships/image" Target="../media/image345.png"/><Relationship Id="rId134" Type="http://schemas.openxmlformats.org/officeDocument/2006/relationships/customXml" Target="../ink/ink724.xml"/><Relationship Id="rId579" Type="http://schemas.openxmlformats.org/officeDocument/2006/relationships/customXml" Target="../ink/ink966.xml"/><Relationship Id="rId786" Type="http://schemas.openxmlformats.org/officeDocument/2006/relationships/image" Target="../media/image358.png"/><Relationship Id="rId341" Type="http://schemas.openxmlformats.org/officeDocument/2006/relationships/customXml" Target="../ink/ink846.xml"/><Relationship Id="rId439" Type="http://schemas.openxmlformats.org/officeDocument/2006/relationships/customXml" Target="../ink/ink895.xml"/><Relationship Id="rId646" Type="http://schemas.openxmlformats.org/officeDocument/2006/relationships/image" Target="../media/image288.png"/><Relationship Id="rId201" Type="http://schemas.openxmlformats.org/officeDocument/2006/relationships/image" Target="../media/image811.png"/><Relationship Id="rId285" Type="http://schemas.openxmlformats.org/officeDocument/2006/relationships/image" Target="../media/image123.png"/><Relationship Id="rId506" Type="http://schemas.openxmlformats.org/officeDocument/2006/relationships/image" Target="../media/image219.png"/><Relationship Id="rId492" Type="http://schemas.openxmlformats.org/officeDocument/2006/relationships/image" Target="../media/image212.png"/><Relationship Id="rId713" Type="http://schemas.openxmlformats.org/officeDocument/2006/relationships/customXml" Target="../ink/ink1033.xml"/><Relationship Id="rId797" Type="http://schemas.openxmlformats.org/officeDocument/2006/relationships/customXml" Target="../ink/ink1075.xml"/><Relationship Id="rId145" Type="http://schemas.openxmlformats.org/officeDocument/2006/relationships/image" Target="../media/image570.png"/><Relationship Id="rId352" Type="http://schemas.openxmlformats.org/officeDocument/2006/relationships/image" Target="../media/image142.png"/><Relationship Id="rId212" Type="http://schemas.openxmlformats.org/officeDocument/2006/relationships/customXml" Target="../ink/ink767.xml"/><Relationship Id="rId657" Type="http://schemas.openxmlformats.org/officeDocument/2006/relationships/customXml" Target="../ink/ink1005.xml"/><Relationship Id="rId296" Type="http://schemas.openxmlformats.org/officeDocument/2006/relationships/customXml" Target="../ink/ink809.xml"/><Relationship Id="rId517" Type="http://schemas.openxmlformats.org/officeDocument/2006/relationships/customXml" Target="../ink/ink934.xml"/><Relationship Id="rId724" Type="http://schemas.openxmlformats.org/officeDocument/2006/relationships/image" Target="../media/image327.png"/><Relationship Id="rId60" Type="http://schemas.openxmlformats.org/officeDocument/2006/relationships/customXml" Target="../ink/ink672.xml"/><Relationship Id="rId156" Type="http://schemas.openxmlformats.org/officeDocument/2006/relationships/customXml" Target="../ink/ink735.xml"/><Relationship Id="rId363" Type="http://schemas.openxmlformats.org/officeDocument/2006/relationships/customXml" Target="../ink/ink857.xml"/><Relationship Id="rId570" Type="http://schemas.openxmlformats.org/officeDocument/2006/relationships/image" Target="../media/image250.png"/><Relationship Id="rId223" Type="http://schemas.openxmlformats.org/officeDocument/2006/relationships/image" Target="../media/image920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18" Type="http://schemas.openxmlformats.org/officeDocument/2006/relationships/customXml" Target="../ink/ink651.xml"/><Relationship Id="rId528" Type="http://schemas.openxmlformats.org/officeDocument/2006/relationships/image" Target="../media/image230.png"/><Relationship Id="rId735" Type="http://schemas.openxmlformats.org/officeDocument/2006/relationships/customXml" Target="../ink/ink1044.xml"/><Relationship Id="rId167" Type="http://schemas.openxmlformats.org/officeDocument/2006/relationships/image" Target="../media/image680.png"/><Relationship Id="rId374" Type="http://schemas.openxmlformats.org/officeDocument/2006/relationships/image" Target="../media/image153.png"/><Relationship Id="rId581" Type="http://schemas.openxmlformats.org/officeDocument/2006/relationships/customXml" Target="../ink/ink967.xml"/><Relationship Id="rId71" Type="http://schemas.openxmlformats.org/officeDocument/2006/relationships/image" Target="../media/image350.png"/><Relationship Id="rId234" Type="http://schemas.openxmlformats.org/officeDocument/2006/relationships/customXml" Target="../ink/ink778.xml"/><Relationship Id="rId679" Type="http://schemas.openxmlformats.org/officeDocument/2006/relationships/customXml" Target="../ink/ink1016.xml"/><Relationship Id="rId802" Type="http://schemas.openxmlformats.org/officeDocument/2006/relationships/image" Target="../media/image366.png"/><Relationship Id="rId2" Type="http://schemas.openxmlformats.org/officeDocument/2006/relationships/customXml" Target="../ink/ink643.xml"/><Relationship Id="rId29" Type="http://schemas.openxmlformats.org/officeDocument/2006/relationships/image" Target="../media/image1410.png"/><Relationship Id="rId441" Type="http://schemas.openxmlformats.org/officeDocument/2006/relationships/customXml" Target="../ink/ink896.xml"/><Relationship Id="rId539" Type="http://schemas.openxmlformats.org/officeDocument/2006/relationships/customXml" Target="../ink/ink945.xml"/><Relationship Id="rId746" Type="http://schemas.openxmlformats.org/officeDocument/2006/relationships/image" Target="../media/image338.png"/><Relationship Id="rId178" Type="http://schemas.openxmlformats.org/officeDocument/2006/relationships/customXml" Target="../ink/ink746.xml"/><Relationship Id="rId301" Type="http://schemas.openxmlformats.org/officeDocument/2006/relationships/customXml" Target="../ink/ink813.xml"/><Relationship Id="rId82" Type="http://schemas.openxmlformats.org/officeDocument/2006/relationships/customXml" Target="../ink/ink685.xml"/><Relationship Id="rId385" Type="http://schemas.openxmlformats.org/officeDocument/2006/relationships/customXml" Target="../ink/ink868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813" Type="http://schemas.openxmlformats.org/officeDocument/2006/relationships/customXml" Target="../ink/ink1083.xml"/><Relationship Id="rId245" Type="http://schemas.openxmlformats.org/officeDocument/2006/relationships/image" Target="../media/image103.png"/><Relationship Id="rId452" Type="http://schemas.openxmlformats.org/officeDocument/2006/relationships/image" Target="../media/image192.png"/><Relationship Id="rId105" Type="http://schemas.openxmlformats.org/officeDocument/2006/relationships/customXml" Target="../ink/ink708.xml"/><Relationship Id="rId312" Type="http://schemas.openxmlformats.org/officeDocument/2006/relationships/customXml" Target="../ink/ink824.xml"/><Relationship Id="rId757" Type="http://schemas.openxmlformats.org/officeDocument/2006/relationships/customXml" Target="../ink/ink1055.xml"/><Relationship Id="rId93" Type="http://schemas.openxmlformats.org/officeDocument/2006/relationships/customXml" Target="../ink/ink696.xml"/><Relationship Id="rId189" Type="http://schemas.openxmlformats.org/officeDocument/2006/relationships/image" Target="../media/image750.png"/><Relationship Id="rId396" Type="http://schemas.openxmlformats.org/officeDocument/2006/relationships/image" Target="../media/image164.png"/><Relationship Id="rId617" Type="http://schemas.openxmlformats.org/officeDocument/2006/relationships/customXml" Target="../ink/ink985.xml"/><Relationship Id="rId824" Type="http://schemas.openxmlformats.org/officeDocument/2006/relationships/image" Target="../media/image377.png"/><Relationship Id="rId256" Type="http://schemas.openxmlformats.org/officeDocument/2006/relationships/customXml" Target="../ink/ink789.xml"/><Relationship Id="rId463" Type="http://schemas.openxmlformats.org/officeDocument/2006/relationships/customXml" Target="../ink/ink907.xml"/><Relationship Id="rId670" Type="http://schemas.openxmlformats.org/officeDocument/2006/relationships/image" Target="../media/image300.png"/><Relationship Id="rId116" Type="http://schemas.openxmlformats.org/officeDocument/2006/relationships/customXml" Target="../ink/ink715.xml"/><Relationship Id="rId323" Type="http://schemas.openxmlformats.org/officeDocument/2006/relationships/customXml" Target="../ink/ink835.xml"/><Relationship Id="rId530" Type="http://schemas.openxmlformats.org/officeDocument/2006/relationships/image" Target="../media/image231.png"/><Relationship Id="rId768" Type="http://schemas.openxmlformats.org/officeDocument/2006/relationships/image" Target="../media/image3491.png"/><Relationship Id="rId20" Type="http://schemas.openxmlformats.org/officeDocument/2006/relationships/customXml" Target="../ink/ink652.xml"/><Relationship Id="rId628" Type="http://schemas.openxmlformats.org/officeDocument/2006/relationships/image" Target="../media/image279.png"/><Relationship Id="rId267" Type="http://schemas.openxmlformats.org/officeDocument/2006/relationships/image" Target="../media/image114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1017.xml"/><Relationship Id="rId779" Type="http://schemas.openxmlformats.org/officeDocument/2006/relationships/customXml" Target="../ink/ink1066.xml"/><Relationship Id="rId31" Type="http://schemas.openxmlformats.org/officeDocument/2006/relationships/image" Target="../media/image1510.png"/><Relationship Id="rId334" Type="http://schemas.openxmlformats.org/officeDocument/2006/relationships/customXml" Target="../ink/ink842.xml"/><Relationship Id="rId541" Type="http://schemas.openxmlformats.org/officeDocument/2006/relationships/customXml" Target="../ink/ink946.xml"/><Relationship Id="rId639" Type="http://schemas.openxmlformats.org/officeDocument/2006/relationships/customXml" Target="../ink/ink996.xml"/><Relationship Id="rId180" Type="http://schemas.openxmlformats.org/officeDocument/2006/relationships/customXml" Target="../ink/ink748.xml"/><Relationship Id="rId278" Type="http://schemas.openxmlformats.org/officeDocument/2006/relationships/customXml" Target="../ink/ink800.xml"/><Relationship Id="rId401" Type="http://schemas.openxmlformats.org/officeDocument/2006/relationships/customXml" Target="../ink/ink876.xml"/><Relationship Id="rId485" Type="http://schemas.openxmlformats.org/officeDocument/2006/relationships/customXml" Target="../ink/ink918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42" Type="http://schemas.openxmlformats.org/officeDocument/2006/relationships/customXml" Target="../ink/ink663.xml"/><Relationship Id="rId138" Type="http://schemas.openxmlformats.org/officeDocument/2006/relationships/customXml" Target="../ink/ink726.xml"/><Relationship Id="rId345" Type="http://schemas.openxmlformats.org/officeDocument/2006/relationships/customXml" Target="../ink/ink848.xml"/><Relationship Id="rId552" Type="http://schemas.openxmlformats.org/officeDocument/2006/relationships/image" Target="../media/image242.png"/><Relationship Id="rId191" Type="http://schemas.openxmlformats.org/officeDocument/2006/relationships/image" Target="../media/image760.png"/><Relationship Id="rId205" Type="http://schemas.openxmlformats.org/officeDocument/2006/relationships/image" Target="../media/image830.png"/><Relationship Id="rId412" Type="http://schemas.openxmlformats.org/officeDocument/2006/relationships/image" Target="../media/image172.png"/><Relationship Id="rId289" Type="http://schemas.openxmlformats.org/officeDocument/2006/relationships/image" Target="../media/image1250.png"/><Relationship Id="rId496" Type="http://schemas.openxmlformats.org/officeDocument/2006/relationships/image" Target="../media/image214.png"/><Relationship Id="rId717" Type="http://schemas.openxmlformats.org/officeDocument/2006/relationships/customXml" Target="../ink/ink1035.xml"/><Relationship Id="rId53" Type="http://schemas.openxmlformats.org/officeDocument/2006/relationships/image" Target="../media/image2610.png"/><Relationship Id="rId149" Type="http://schemas.openxmlformats.org/officeDocument/2006/relationships/image" Target="../media/image590.png"/><Relationship Id="rId356" Type="http://schemas.openxmlformats.org/officeDocument/2006/relationships/image" Target="../media/image144.png"/><Relationship Id="rId563" Type="http://schemas.openxmlformats.org/officeDocument/2006/relationships/image" Target="../media/image247.png"/><Relationship Id="rId770" Type="http://schemas.openxmlformats.org/officeDocument/2006/relationships/image" Target="../media/image3501.png"/><Relationship Id="rId216" Type="http://schemas.openxmlformats.org/officeDocument/2006/relationships/customXml" Target="../ink/ink769.xml"/><Relationship Id="rId423" Type="http://schemas.openxmlformats.org/officeDocument/2006/relationships/customXml" Target="../ink/ink887.xml"/><Relationship Id="rId630" Type="http://schemas.openxmlformats.org/officeDocument/2006/relationships/image" Target="../media/image2801.png"/><Relationship Id="rId728" Type="http://schemas.openxmlformats.org/officeDocument/2006/relationships/image" Target="../media/image329.png"/><Relationship Id="rId64" Type="http://schemas.openxmlformats.org/officeDocument/2006/relationships/customXml" Target="../ink/ink674.xml"/><Relationship Id="rId367" Type="http://schemas.openxmlformats.org/officeDocument/2006/relationships/customXml" Target="../ink/ink859.xml"/><Relationship Id="rId574" Type="http://schemas.openxmlformats.org/officeDocument/2006/relationships/image" Target="../media/image252.png"/><Relationship Id="rId227" Type="http://schemas.openxmlformats.org/officeDocument/2006/relationships/image" Target="../media/image940.png"/><Relationship Id="rId781" Type="http://schemas.openxmlformats.org/officeDocument/2006/relationships/customXml" Target="../ink/ink1067.xml"/><Relationship Id="rId434" Type="http://schemas.openxmlformats.org/officeDocument/2006/relationships/image" Target="../media/image183.png"/><Relationship Id="rId641" Type="http://schemas.openxmlformats.org/officeDocument/2006/relationships/customXml" Target="../ink/ink997.xml"/><Relationship Id="rId739" Type="http://schemas.openxmlformats.org/officeDocument/2006/relationships/customXml" Target="../ink/ink1046.xml"/><Relationship Id="rId280" Type="http://schemas.openxmlformats.org/officeDocument/2006/relationships/customXml" Target="../ink/ink801.xml"/><Relationship Id="rId501" Type="http://schemas.openxmlformats.org/officeDocument/2006/relationships/customXml" Target="../ink/ink926.xml"/><Relationship Id="rId75" Type="http://schemas.openxmlformats.org/officeDocument/2006/relationships/image" Target="../media/image3710.png"/><Relationship Id="rId140" Type="http://schemas.openxmlformats.org/officeDocument/2006/relationships/customXml" Target="../ink/ink727.xml"/><Relationship Id="rId378" Type="http://schemas.openxmlformats.org/officeDocument/2006/relationships/image" Target="../media/image155.png"/><Relationship Id="rId585" Type="http://schemas.openxmlformats.org/officeDocument/2006/relationships/customXml" Target="../ink/ink969.xml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645.xml"/><Relationship Id="rId238" Type="http://schemas.openxmlformats.org/officeDocument/2006/relationships/customXml" Target="../ink/ink780.xml"/><Relationship Id="rId445" Type="http://schemas.openxmlformats.org/officeDocument/2006/relationships/customXml" Target="../ink/ink898.xml"/><Relationship Id="rId652" Type="http://schemas.openxmlformats.org/officeDocument/2006/relationships/image" Target="../media/image291.png"/><Relationship Id="rId291" Type="http://schemas.openxmlformats.org/officeDocument/2006/relationships/image" Target="../media/image1260.png"/><Relationship Id="rId305" Type="http://schemas.openxmlformats.org/officeDocument/2006/relationships/customXml" Target="../ink/ink817.xml"/><Relationship Id="rId512" Type="http://schemas.openxmlformats.org/officeDocument/2006/relationships/image" Target="../media/image222.png"/><Relationship Id="rId86" Type="http://schemas.openxmlformats.org/officeDocument/2006/relationships/customXml" Target="../ink/ink689.xml"/><Relationship Id="rId151" Type="http://schemas.openxmlformats.org/officeDocument/2006/relationships/image" Target="../media/image600.png"/><Relationship Id="rId389" Type="http://schemas.openxmlformats.org/officeDocument/2006/relationships/customXml" Target="../ink/ink870.xml"/><Relationship Id="rId596" Type="http://schemas.openxmlformats.org/officeDocument/2006/relationships/image" Target="../media/image263.png"/><Relationship Id="rId817" Type="http://schemas.openxmlformats.org/officeDocument/2006/relationships/customXml" Target="../ink/ink1085.xml"/><Relationship Id="rId249" Type="http://schemas.openxmlformats.org/officeDocument/2006/relationships/image" Target="../media/image105.png"/><Relationship Id="rId456" Type="http://schemas.openxmlformats.org/officeDocument/2006/relationships/image" Target="../media/image194.png"/><Relationship Id="rId663" Type="http://schemas.openxmlformats.org/officeDocument/2006/relationships/customXml" Target="../ink/ink1008.xml"/><Relationship Id="rId13" Type="http://schemas.openxmlformats.org/officeDocument/2006/relationships/image" Target="../media/image610.png"/><Relationship Id="rId109" Type="http://schemas.openxmlformats.org/officeDocument/2006/relationships/image" Target="../media/image390.png"/><Relationship Id="rId316" Type="http://schemas.openxmlformats.org/officeDocument/2006/relationships/customXml" Target="../ink/ink828.xml"/><Relationship Id="rId523" Type="http://schemas.openxmlformats.org/officeDocument/2006/relationships/customXml" Target="../ink/ink937.xml"/><Relationship Id="rId55" Type="http://schemas.openxmlformats.org/officeDocument/2006/relationships/image" Target="../media/image277.png"/><Relationship Id="rId97" Type="http://schemas.openxmlformats.org/officeDocument/2006/relationships/customXml" Target="../ink/ink700.xml"/><Relationship Id="rId120" Type="http://schemas.openxmlformats.org/officeDocument/2006/relationships/customXml" Target="../ink/ink717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738.xml"/><Relationship Id="rId218" Type="http://schemas.openxmlformats.org/officeDocument/2006/relationships/customXml" Target="../ink/ink770.xml"/><Relationship Id="rId425" Type="http://schemas.openxmlformats.org/officeDocument/2006/relationships/customXml" Target="../ink/ink888.xml"/><Relationship Id="rId467" Type="http://schemas.openxmlformats.org/officeDocument/2006/relationships/customXml" Target="../ink/ink909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654.xml"/><Relationship Id="rId66" Type="http://schemas.openxmlformats.org/officeDocument/2006/relationships/customXml" Target="../ink/ink675.xml"/><Relationship Id="rId131" Type="http://schemas.openxmlformats.org/officeDocument/2006/relationships/image" Target="../media/image50.png"/><Relationship Id="rId327" Type="http://schemas.openxmlformats.org/officeDocument/2006/relationships/customXml" Target="../ink/ink837.xml"/><Relationship Id="rId369" Type="http://schemas.openxmlformats.org/officeDocument/2006/relationships/customXml" Target="../ink/ink860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1047.xml"/><Relationship Id="rId783" Type="http://schemas.openxmlformats.org/officeDocument/2006/relationships/customXml" Target="../ink/ink1068.xml"/><Relationship Id="rId173" Type="http://schemas.openxmlformats.org/officeDocument/2006/relationships/image" Target="../media/image711.png"/><Relationship Id="rId229" Type="http://schemas.openxmlformats.org/officeDocument/2006/relationships/image" Target="../media/image950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977.xml"/><Relationship Id="rId643" Type="http://schemas.openxmlformats.org/officeDocument/2006/relationships/customXml" Target="../ink/ink998.xml"/><Relationship Id="rId240" Type="http://schemas.openxmlformats.org/officeDocument/2006/relationships/customXml" Target="../ink/ink781.xml"/><Relationship Id="rId478" Type="http://schemas.openxmlformats.org/officeDocument/2006/relationships/image" Target="../media/image205.png"/><Relationship Id="rId685" Type="http://schemas.openxmlformats.org/officeDocument/2006/relationships/customXml" Target="../ink/ink1019.xml"/><Relationship Id="rId35" Type="http://schemas.openxmlformats.org/officeDocument/2006/relationships/image" Target="../media/image1710.png"/><Relationship Id="rId77" Type="http://schemas.openxmlformats.org/officeDocument/2006/relationships/image" Target="../media/image383.png"/><Relationship Id="rId100" Type="http://schemas.openxmlformats.org/officeDocument/2006/relationships/customXml" Target="../ink/ink703.xml"/><Relationship Id="rId282" Type="http://schemas.openxmlformats.org/officeDocument/2006/relationships/customXml" Target="../ink/ink802.xml"/><Relationship Id="rId338" Type="http://schemas.openxmlformats.org/officeDocument/2006/relationships/image" Target="../media/image135.png"/><Relationship Id="rId503" Type="http://schemas.openxmlformats.org/officeDocument/2006/relationships/customXml" Target="../ink/ink927.xml"/><Relationship Id="rId545" Type="http://schemas.openxmlformats.org/officeDocument/2006/relationships/customXml" Target="../ink/ink948.xml"/><Relationship Id="rId587" Type="http://schemas.openxmlformats.org/officeDocument/2006/relationships/customXml" Target="../ink/ink970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646.xml"/><Relationship Id="rId142" Type="http://schemas.openxmlformats.org/officeDocument/2006/relationships/customXml" Target="../ink/ink728.xml"/><Relationship Id="rId184" Type="http://schemas.openxmlformats.org/officeDocument/2006/relationships/customXml" Target="../ink/ink752.xml"/><Relationship Id="rId391" Type="http://schemas.openxmlformats.org/officeDocument/2006/relationships/customXml" Target="../ink/ink871.xml"/><Relationship Id="rId405" Type="http://schemas.openxmlformats.org/officeDocument/2006/relationships/customXml" Target="../ink/ink878.xml"/><Relationship Id="rId447" Type="http://schemas.openxmlformats.org/officeDocument/2006/relationships/customXml" Target="../ink/ink899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920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665.xml"/><Relationship Id="rId293" Type="http://schemas.openxmlformats.org/officeDocument/2006/relationships/image" Target="../media/image1270.png"/><Relationship Id="rId307" Type="http://schemas.openxmlformats.org/officeDocument/2006/relationships/customXml" Target="../ink/ink819.xml"/><Relationship Id="rId349" Type="http://schemas.openxmlformats.org/officeDocument/2006/relationships/customXml" Target="../ink/ink850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1037.xml"/><Relationship Id="rId763" Type="http://schemas.openxmlformats.org/officeDocument/2006/relationships/customXml" Target="../ink/ink1058.xml"/><Relationship Id="rId88" Type="http://schemas.openxmlformats.org/officeDocument/2006/relationships/customXml" Target="../ink/ink691.xml"/><Relationship Id="rId111" Type="http://schemas.openxmlformats.org/officeDocument/2006/relationships/image" Target="../media/image400.png"/><Relationship Id="rId153" Type="http://schemas.openxmlformats.org/officeDocument/2006/relationships/image" Target="../media/image611.png"/><Relationship Id="rId195" Type="http://schemas.openxmlformats.org/officeDocument/2006/relationships/image" Target="../media/image780.png"/><Relationship Id="rId209" Type="http://schemas.openxmlformats.org/officeDocument/2006/relationships/image" Target="../media/image850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1086.xml"/><Relationship Id="rId220" Type="http://schemas.openxmlformats.org/officeDocument/2006/relationships/customXml" Target="../ink/ink771.xml"/><Relationship Id="rId458" Type="http://schemas.openxmlformats.org/officeDocument/2006/relationships/image" Target="../media/image195.png"/><Relationship Id="rId623" Type="http://schemas.openxmlformats.org/officeDocument/2006/relationships/customXml" Target="../ink/ink988.xml"/><Relationship Id="rId665" Type="http://schemas.openxmlformats.org/officeDocument/2006/relationships/customXml" Target="../ink/ink1009.xml"/><Relationship Id="rId830" Type="http://schemas.openxmlformats.org/officeDocument/2006/relationships/image" Target="../media/image380.png"/><Relationship Id="rId15" Type="http://schemas.openxmlformats.org/officeDocument/2006/relationships/image" Target="../media/image710.png"/><Relationship Id="rId57" Type="http://schemas.openxmlformats.org/officeDocument/2006/relationships/image" Target="../media/image280.png"/><Relationship Id="rId262" Type="http://schemas.openxmlformats.org/officeDocument/2006/relationships/customXml" Target="../ink/ink792.xml"/><Relationship Id="rId318" Type="http://schemas.openxmlformats.org/officeDocument/2006/relationships/customXml" Target="../ink/ink830.xml"/><Relationship Id="rId525" Type="http://schemas.openxmlformats.org/officeDocument/2006/relationships/customXml" Target="../ink/ink938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702.xml"/><Relationship Id="rId122" Type="http://schemas.openxmlformats.org/officeDocument/2006/relationships/customXml" Target="../ink/ink718.xml"/><Relationship Id="rId164" Type="http://schemas.openxmlformats.org/officeDocument/2006/relationships/customXml" Target="../ink/ink739.xml"/><Relationship Id="rId371" Type="http://schemas.openxmlformats.org/officeDocument/2006/relationships/customXml" Target="../ink/ink861.xml"/><Relationship Id="rId774" Type="http://schemas.openxmlformats.org/officeDocument/2006/relationships/image" Target="../media/image352.png"/><Relationship Id="rId427" Type="http://schemas.openxmlformats.org/officeDocument/2006/relationships/customXml" Target="../ink/ink889.xml"/><Relationship Id="rId469" Type="http://schemas.openxmlformats.org/officeDocument/2006/relationships/customXml" Target="../ink/ink910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655.xml"/><Relationship Id="rId231" Type="http://schemas.openxmlformats.org/officeDocument/2006/relationships/image" Target="../media/image960.png"/><Relationship Id="rId273" Type="http://schemas.openxmlformats.org/officeDocument/2006/relationships/image" Target="../media/image117.png"/><Relationship Id="rId329" Type="http://schemas.openxmlformats.org/officeDocument/2006/relationships/customXml" Target="../ink/ink838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1027.xml"/><Relationship Id="rId68" Type="http://schemas.openxmlformats.org/officeDocument/2006/relationships/customXml" Target="../ink/ink676.xml"/><Relationship Id="rId133" Type="http://schemas.openxmlformats.org/officeDocument/2006/relationships/image" Target="../media/image51.png"/><Relationship Id="rId175" Type="http://schemas.openxmlformats.org/officeDocument/2006/relationships/image" Target="../media/image720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1048.xml"/><Relationship Id="rId785" Type="http://schemas.openxmlformats.org/officeDocument/2006/relationships/customXml" Target="../ink/ink1069.xml"/><Relationship Id="rId200" Type="http://schemas.openxmlformats.org/officeDocument/2006/relationships/customXml" Target="../ink/ink761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978.xml"/><Relationship Id="rId645" Type="http://schemas.openxmlformats.org/officeDocument/2006/relationships/customXml" Target="../ink/ink999.xml"/><Relationship Id="rId687" Type="http://schemas.openxmlformats.org/officeDocument/2006/relationships/customXml" Target="../ink/ink1020.xml"/><Relationship Id="rId810" Type="http://schemas.openxmlformats.org/officeDocument/2006/relationships/image" Target="../media/image370.png"/><Relationship Id="rId242" Type="http://schemas.openxmlformats.org/officeDocument/2006/relationships/customXml" Target="../ink/ink782.xml"/><Relationship Id="rId284" Type="http://schemas.openxmlformats.org/officeDocument/2006/relationships/customXml" Target="../ink/ink803.xml"/><Relationship Id="rId491" Type="http://schemas.openxmlformats.org/officeDocument/2006/relationships/customXml" Target="../ink/ink921.xml"/><Relationship Id="rId505" Type="http://schemas.openxmlformats.org/officeDocument/2006/relationships/customXml" Target="../ink/ink928.xml"/><Relationship Id="rId712" Type="http://schemas.openxmlformats.org/officeDocument/2006/relationships/image" Target="../media/image321.png"/><Relationship Id="rId37" Type="http://schemas.openxmlformats.org/officeDocument/2006/relationships/image" Target="../media/image1810.png"/><Relationship Id="rId79" Type="http://schemas.openxmlformats.org/officeDocument/2006/relationships/customXml" Target="../ink/ink682.xml"/><Relationship Id="rId102" Type="http://schemas.openxmlformats.org/officeDocument/2006/relationships/customXml" Target="../ink/ink705.xml"/><Relationship Id="rId144" Type="http://schemas.openxmlformats.org/officeDocument/2006/relationships/customXml" Target="../ink/ink729.xml"/><Relationship Id="rId547" Type="http://schemas.openxmlformats.org/officeDocument/2006/relationships/customXml" Target="../ink/ink949.xml"/><Relationship Id="rId589" Type="http://schemas.openxmlformats.org/officeDocument/2006/relationships/customXml" Target="../ink/ink971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693.xml"/><Relationship Id="rId186" Type="http://schemas.openxmlformats.org/officeDocument/2006/relationships/customXml" Target="../ink/ink754.xml"/><Relationship Id="rId351" Type="http://schemas.openxmlformats.org/officeDocument/2006/relationships/customXml" Target="../ink/ink851.xml"/><Relationship Id="rId393" Type="http://schemas.openxmlformats.org/officeDocument/2006/relationships/customXml" Target="../ink/ink872.xml"/><Relationship Id="rId407" Type="http://schemas.openxmlformats.org/officeDocument/2006/relationships/customXml" Target="../ink/ink879.xml"/><Relationship Id="rId449" Type="http://schemas.openxmlformats.org/officeDocument/2006/relationships/customXml" Target="../ink/ink900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1087.xml"/><Relationship Id="rId211" Type="http://schemas.openxmlformats.org/officeDocument/2006/relationships/image" Target="../media/image860.png"/><Relationship Id="rId253" Type="http://schemas.openxmlformats.org/officeDocument/2006/relationships/image" Target="../media/image107.png"/><Relationship Id="rId295" Type="http://schemas.openxmlformats.org/officeDocument/2006/relationships/image" Target="../media/image1280.png"/><Relationship Id="rId309" Type="http://schemas.openxmlformats.org/officeDocument/2006/relationships/customXml" Target="../ink/ink821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666.xml"/><Relationship Id="rId113" Type="http://schemas.openxmlformats.org/officeDocument/2006/relationships/image" Target="../media/image411.png"/><Relationship Id="rId320" Type="http://schemas.openxmlformats.org/officeDocument/2006/relationships/customXml" Target="../ink/ink832.xml"/><Relationship Id="rId558" Type="http://schemas.openxmlformats.org/officeDocument/2006/relationships/customXml" Target="../ink/ink955.xml"/><Relationship Id="rId723" Type="http://schemas.openxmlformats.org/officeDocument/2006/relationships/customXml" Target="../ink/ink1038.xml"/><Relationship Id="rId765" Type="http://schemas.openxmlformats.org/officeDocument/2006/relationships/customXml" Target="../ink/ink1059.xml"/><Relationship Id="rId155" Type="http://schemas.openxmlformats.org/officeDocument/2006/relationships/image" Target="../media/image620.png"/><Relationship Id="rId197" Type="http://schemas.openxmlformats.org/officeDocument/2006/relationships/image" Target="../media/image790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989.xml"/><Relationship Id="rId832" Type="http://schemas.openxmlformats.org/officeDocument/2006/relationships/image" Target="../media/image381.png"/><Relationship Id="rId222" Type="http://schemas.openxmlformats.org/officeDocument/2006/relationships/customXml" Target="../ink/ink772.xml"/><Relationship Id="rId264" Type="http://schemas.openxmlformats.org/officeDocument/2006/relationships/customXml" Target="../ink/ink793.xml"/><Relationship Id="rId471" Type="http://schemas.openxmlformats.org/officeDocument/2006/relationships/customXml" Target="../ink/ink911.xml"/><Relationship Id="rId667" Type="http://schemas.openxmlformats.org/officeDocument/2006/relationships/customXml" Target="../ink/ink1010.xml"/><Relationship Id="rId17" Type="http://schemas.openxmlformats.org/officeDocument/2006/relationships/image" Target="../media/image810.png"/><Relationship Id="rId59" Type="http://schemas.openxmlformats.org/officeDocument/2006/relationships/image" Target="../media/image292.png"/><Relationship Id="rId124" Type="http://schemas.openxmlformats.org/officeDocument/2006/relationships/customXml" Target="../ink/ink719.xml"/><Relationship Id="rId527" Type="http://schemas.openxmlformats.org/officeDocument/2006/relationships/customXml" Target="../ink/ink939.xml"/><Relationship Id="rId569" Type="http://schemas.openxmlformats.org/officeDocument/2006/relationships/customXml" Target="../ink/ink961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677.xml"/><Relationship Id="rId166" Type="http://schemas.openxmlformats.org/officeDocument/2006/relationships/customXml" Target="../ink/ink740.xml"/><Relationship Id="rId331" Type="http://schemas.openxmlformats.org/officeDocument/2006/relationships/customXml" Target="../ink/ink839.xml"/><Relationship Id="rId373" Type="http://schemas.openxmlformats.org/officeDocument/2006/relationships/customXml" Target="../ink/ink862.xml"/><Relationship Id="rId429" Type="http://schemas.openxmlformats.org/officeDocument/2006/relationships/customXml" Target="../ink/ink890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1077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0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656.xml"/><Relationship Id="rId275" Type="http://schemas.openxmlformats.org/officeDocument/2006/relationships/image" Target="../media/image118.png"/><Relationship Id="rId300" Type="http://schemas.openxmlformats.org/officeDocument/2006/relationships/customXml" Target="../ink/ink812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1028.xml"/><Relationship Id="rId745" Type="http://schemas.openxmlformats.org/officeDocument/2006/relationships/customXml" Target="../ink/ink1049.xml"/><Relationship Id="rId81" Type="http://schemas.openxmlformats.org/officeDocument/2006/relationships/customXml" Target="../ink/ink684.xml"/><Relationship Id="rId135" Type="http://schemas.openxmlformats.org/officeDocument/2006/relationships/image" Target="../media/image52.png"/><Relationship Id="rId177" Type="http://schemas.openxmlformats.org/officeDocument/2006/relationships/image" Target="../media/image730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972.xml"/><Relationship Id="rId605" Type="http://schemas.openxmlformats.org/officeDocument/2006/relationships/customXml" Target="../ink/ink979.xml"/><Relationship Id="rId787" Type="http://schemas.openxmlformats.org/officeDocument/2006/relationships/customXml" Target="../ink/ink1070.xml"/><Relationship Id="rId812" Type="http://schemas.openxmlformats.org/officeDocument/2006/relationships/image" Target="../media/image371.png"/><Relationship Id="rId202" Type="http://schemas.openxmlformats.org/officeDocument/2006/relationships/customXml" Target="../ink/ink762.xml"/><Relationship Id="rId244" Type="http://schemas.openxmlformats.org/officeDocument/2006/relationships/customXml" Target="../ink/ink783.xml"/><Relationship Id="rId647" Type="http://schemas.openxmlformats.org/officeDocument/2006/relationships/customXml" Target="../ink/ink1000.xml"/><Relationship Id="rId689" Type="http://schemas.openxmlformats.org/officeDocument/2006/relationships/customXml" Target="../ink/ink1021.xml"/><Relationship Id="rId39" Type="http://schemas.openxmlformats.org/officeDocument/2006/relationships/image" Target="../media/image1910.png"/><Relationship Id="rId286" Type="http://schemas.openxmlformats.org/officeDocument/2006/relationships/customXml" Target="../ink/ink804.xml"/><Relationship Id="rId451" Type="http://schemas.openxmlformats.org/officeDocument/2006/relationships/customXml" Target="../ink/ink901.xml"/><Relationship Id="rId493" Type="http://schemas.openxmlformats.org/officeDocument/2006/relationships/customXml" Target="../ink/ink922.xml"/><Relationship Id="rId507" Type="http://schemas.openxmlformats.org/officeDocument/2006/relationships/customXml" Target="../ink/ink929.xml"/><Relationship Id="rId549" Type="http://schemas.openxmlformats.org/officeDocument/2006/relationships/customXml" Target="../ink/ink950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667.xml"/><Relationship Id="rId104" Type="http://schemas.openxmlformats.org/officeDocument/2006/relationships/customXml" Target="../ink/ink707.xml"/><Relationship Id="rId146" Type="http://schemas.openxmlformats.org/officeDocument/2006/relationships/customXml" Target="../ink/ink730.xml"/><Relationship Id="rId188" Type="http://schemas.openxmlformats.org/officeDocument/2006/relationships/customXml" Target="../ink/ink755.xml"/><Relationship Id="rId311" Type="http://schemas.openxmlformats.org/officeDocument/2006/relationships/customXml" Target="../ink/ink823.xml"/><Relationship Id="rId353" Type="http://schemas.openxmlformats.org/officeDocument/2006/relationships/customXml" Target="../ink/ink852.xml"/><Relationship Id="rId395" Type="http://schemas.openxmlformats.org/officeDocument/2006/relationships/customXml" Target="../ink/ink873.xml"/><Relationship Id="rId409" Type="http://schemas.openxmlformats.org/officeDocument/2006/relationships/customXml" Target="../ink/ink880.xml"/><Relationship Id="rId560" Type="http://schemas.openxmlformats.org/officeDocument/2006/relationships/customXml" Target="../ink/ink956.xml"/><Relationship Id="rId798" Type="http://schemas.openxmlformats.org/officeDocument/2006/relationships/image" Target="../media/image364.png"/><Relationship Id="rId92" Type="http://schemas.openxmlformats.org/officeDocument/2006/relationships/customXml" Target="../ink/ink695.xml"/><Relationship Id="rId213" Type="http://schemas.openxmlformats.org/officeDocument/2006/relationships/image" Target="../media/image870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1088.xml"/><Relationship Id="rId255" Type="http://schemas.openxmlformats.org/officeDocument/2006/relationships/image" Target="../media/image108.png"/><Relationship Id="rId297" Type="http://schemas.openxmlformats.org/officeDocument/2006/relationships/image" Target="../media/image1290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1039.xml"/><Relationship Id="rId115" Type="http://schemas.openxmlformats.org/officeDocument/2006/relationships/image" Target="../media/image420.png"/><Relationship Id="rId157" Type="http://schemas.openxmlformats.org/officeDocument/2006/relationships/image" Target="../media/image630.png"/><Relationship Id="rId322" Type="http://schemas.openxmlformats.org/officeDocument/2006/relationships/customXml" Target="../ink/ink834.xml"/><Relationship Id="rId364" Type="http://schemas.openxmlformats.org/officeDocument/2006/relationships/image" Target="../media/image148.png"/><Relationship Id="rId767" Type="http://schemas.openxmlformats.org/officeDocument/2006/relationships/customXml" Target="../ink/ink1060.xml"/><Relationship Id="rId61" Type="http://schemas.openxmlformats.org/officeDocument/2006/relationships/image" Target="../media/image3010.png"/><Relationship Id="rId199" Type="http://schemas.openxmlformats.org/officeDocument/2006/relationships/image" Target="../media/image800.png"/><Relationship Id="rId571" Type="http://schemas.openxmlformats.org/officeDocument/2006/relationships/customXml" Target="../ink/ink962.xml"/><Relationship Id="rId627" Type="http://schemas.openxmlformats.org/officeDocument/2006/relationships/customXml" Target="../ink/ink990.xml"/><Relationship Id="rId669" Type="http://schemas.openxmlformats.org/officeDocument/2006/relationships/customXml" Target="../ink/ink1011.xml"/><Relationship Id="rId834" Type="http://schemas.openxmlformats.org/officeDocument/2006/relationships/image" Target="../media/image382.png"/><Relationship Id="rId19" Type="http://schemas.openxmlformats.org/officeDocument/2006/relationships/image" Target="../media/image910.png"/><Relationship Id="rId224" Type="http://schemas.openxmlformats.org/officeDocument/2006/relationships/customXml" Target="../ink/ink773.xml"/><Relationship Id="rId266" Type="http://schemas.openxmlformats.org/officeDocument/2006/relationships/customXml" Target="../ink/ink794.xml"/><Relationship Id="rId431" Type="http://schemas.openxmlformats.org/officeDocument/2006/relationships/customXml" Target="../ink/ink891.xml"/><Relationship Id="rId473" Type="http://schemas.openxmlformats.org/officeDocument/2006/relationships/customXml" Target="../ink/ink912.xml"/><Relationship Id="rId529" Type="http://schemas.openxmlformats.org/officeDocument/2006/relationships/customXml" Target="../ink/ink940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657.xml"/><Relationship Id="rId126" Type="http://schemas.openxmlformats.org/officeDocument/2006/relationships/customXml" Target="../ink/ink720.xml"/><Relationship Id="rId168" Type="http://schemas.openxmlformats.org/officeDocument/2006/relationships/customXml" Target="../ink/ink741.xml"/><Relationship Id="rId333" Type="http://schemas.openxmlformats.org/officeDocument/2006/relationships/customXml" Target="../ink/ink841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678.xml"/><Relationship Id="rId375" Type="http://schemas.openxmlformats.org/officeDocument/2006/relationships/customXml" Target="../ink/ink863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1078.xml"/><Relationship Id="rId3" Type="http://schemas.openxmlformats.org/officeDocument/2006/relationships/image" Target="../media/image1100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1029.xml"/><Relationship Id="rId137" Type="http://schemas.openxmlformats.org/officeDocument/2006/relationships/image" Target="../media/image530.png"/><Relationship Id="rId302" Type="http://schemas.openxmlformats.org/officeDocument/2006/relationships/customXml" Target="../ink/ink814.xml"/><Relationship Id="rId344" Type="http://schemas.openxmlformats.org/officeDocument/2006/relationships/image" Target="../media/image138.png"/><Relationship Id="rId691" Type="http://schemas.openxmlformats.org/officeDocument/2006/relationships/customXml" Target="../ink/ink1022.xml"/><Relationship Id="rId747" Type="http://schemas.openxmlformats.org/officeDocument/2006/relationships/customXml" Target="../ink/ink1050.xml"/><Relationship Id="rId789" Type="http://schemas.openxmlformats.org/officeDocument/2006/relationships/customXml" Target="../ink/ink1071.xml"/><Relationship Id="rId41" Type="http://schemas.openxmlformats.org/officeDocument/2006/relationships/image" Target="../media/image2010.png"/><Relationship Id="rId83" Type="http://schemas.openxmlformats.org/officeDocument/2006/relationships/customXml" Target="../ink/ink686.xml"/><Relationship Id="rId179" Type="http://schemas.openxmlformats.org/officeDocument/2006/relationships/customXml" Target="../ink/ink747.xml"/><Relationship Id="rId386" Type="http://schemas.openxmlformats.org/officeDocument/2006/relationships/image" Target="../media/image159.png"/><Relationship Id="rId551" Type="http://schemas.openxmlformats.org/officeDocument/2006/relationships/customXml" Target="../ink/ink951.xml"/><Relationship Id="rId593" Type="http://schemas.openxmlformats.org/officeDocument/2006/relationships/customXml" Target="../ink/ink973.xml"/><Relationship Id="rId607" Type="http://schemas.openxmlformats.org/officeDocument/2006/relationships/customXml" Target="../ink/ink980.xml"/><Relationship Id="rId649" Type="http://schemas.openxmlformats.org/officeDocument/2006/relationships/customXml" Target="../ink/ink1001.xml"/><Relationship Id="rId814" Type="http://schemas.openxmlformats.org/officeDocument/2006/relationships/image" Target="../media/image372.png"/><Relationship Id="rId190" Type="http://schemas.openxmlformats.org/officeDocument/2006/relationships/customXml" Target="../ink/ink756.xml"/><Relationship Id="rId204" Type="http://schemas.openxmlformats.org/officeDocument/2006/relationships/customXml" Target="../ink/ink763.xml"/><Relationship Id="rId246" Type="http://schemas.openxmlformats.org/officeDocument/2006/relationships/customXml" Target="../ink/ink784.xml"/><Relationship Id="rId288" Type="http://schemas.openxmlformats.org/officeDocument/2006/relationships/customXml" Target="../ink/ink805.xml"/><Relationship Id="rId411" Type="http://schemas.openxmlformats.org/officeDocument/2006/relationships/customXml" Target="../ink/ink881.xml"/><Relationship Id="rId453" Type="http://schemas.openxmlformats.org/officeDocument/2006/relationships/customXml" Target="../ink/ink902.xml"/><Relationship Id="rId509" Type="http://schemas.openxmlformats.org/officeDocument/2006/relationships/customXml" Target="../ink/ink930.xml"/><Relationship Id="rId660" Type="http://schemas.openxmlformats.org/officeDocument/2006/relationships/image" Target="../media/image2951.png"/><Relationship Id="rId106" Type="http://schemas.openxmlformats.org/officeDocument/2006/relationships/customXml" Target="../ink/ink709.xml"/><Relationship Id="rId313" Type="http://schemas.openxmlformats.org/officeDocument/2006/relationships/customXml" Target="../ink/ink825.xml"/><Relationship Id="rId495" Type="http://schemas.openxmlformats.org/officeDocument/2006/relationships/customXml" Target="../ink/ink923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647.xml"/><Relationship Id="rId52" Type="http://schemas.openxmlformats.org/officeDocument/2006/relationships/customXml" Target="../ink/ink668.xml"/><Relationship Id="rId94" Type="http://schemas.openxmlformats.org/officeDocument/2006/relationships/customXml" Target="../ink/ink697.xml"/><Relationship Id="rId148" Type="http://schemas.openxmlformats.org/officeDocument/2006/relationships/customXml" Target="../ink/ink731.xml"/><Relationship Id="rId355" Type="http://schemas.openxmlformats.org/officeDocument/2006/relationships/customXml" Target="../ink/ink853.xml"/><Relationship Id="rId397" Type="http://schemas.openxmlformats.org/officeDocument/2006/relationships/customXml" Target="../ink/ink874.xml"/><Relationship Id="rId520" Type="http://schemas.openxmlformats.org/officeDocument/2006/relationships/image" Target="../media/image226.png"/><Relationship Id="rId562" Type="http://schemas.openxmlformats.org/officeDocument/2006/relationships/customXml" Target="../ink/ink957.xml"/><Relationship Id="rId618" Type="http://schemas.openxmlformats.org/officeDocument/2006/relationships/image" Target="../media/image274.png"/><Relationship Id="rId825" Type="http://schemas.openxmlformats.org/officeDocument/2006/relationships/customXml" Target="../ink/ink1089.xml"/><Relationship Id="rId215" Type="http://schemas.openxmlformats.org/officeDocument/2006/relationships/image" Target="../media/image880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811.xml"/><Relationship Id="rId727" Type="http://schemas.openxmlformats.org/officeDocument/2006/relationships/customXml" Target="../ink/ink1040.xml"/><Relationship Id="rId63" Type="http://schemas.openxmlformats.org/officeDocument/2006/relationships/image" Target="../media/image3110.png"/><Relationship Id="rId159" Type="http://schemas.openxmlformats.org/officeDocument/2006/relationships/image" Target="../media/image640.png"/><Relationship Id="rId366" Type="http://schemas.openxmlformats.org/officeDocument/2006/relationships/image" Target="../media/image149.png"/><Relationship Id="rId573" Type="http://schemas.openxmlformats.org/officeDocument/2006/relationships/customXml" Target="../ink/ink963.xml"/><Relationship Id="rId780" Type="http://schemas.openxmlformats.org/officeDocument/2006/relationships/image" Target="../media/image355.png"/><Relationship Id="rId226" Type="http://schemas.openxmlformats.org/officeDocument/2006/relationships/customXml" Target="../ink/ink774.xml"/><Relationship Id="rId433" Type="http://schemas.openxmlformats.org/officeDocument/2006/relationships/customXml" Target="../ink/ink892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679.xml"/><Relationship Id="rId377" Type="http://schemas.openxmlformats.org/officeDocument/2006/relationships/customXml" Target="../ink/ink864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1079.xml"/><Relationship Id="rId5" Type="http://schemas.openxmlformats.org/officeDocument/2006/relationships/image" Target="../media/image248.png"/><Relationship Id="rId237" Type="http://schemas.openxmlformats.org/officeDocument/2006/relationships/image" Target="../media/image99.png"/><Relationship Id="rId791" Type="http://schemas.openxmlformats.org/officeDocument/2006/relationships/customXml" Target="../ink/ink1072.xml"/><Relationship Id="rId444" Type="http://schemas.openxmlformats.org/officeDocument/2006/relationships/image" Target="../media/image188.png"/><Relationship Id="rId651" Type="http://schemas.openxmlformats.org/officeDocument/2006/relationships/customXml" Target="../ink/ink1002.xml"/><Relationship Id="rId749" Type="http://schemas.openxmlformats.org/officeDocument/2006/relationships/customXml" Target="../ink/ink1051.xml"/><Relationship Id="rId290" Type="http://schemas.openxmlformats.org/officeDocument/2006/relationships/customXml" Target="../ink/ink806.xml"/><Relationship Id="rId304" Type="http://schemas.openxmlformats.org/officeDocument/2006/relationships/customXml" Target="../ink/ink816.xml"/><Relationship Id="rId388" Type="http://schemas.openxmlformats.org/officeDocument/2006/relationships/image" Target="../media/image160.png"/><Relationship Id="rId511" Type="http://schemas.openxmlformats.org/officeDocument/2006/relationships/customXml" Target="../ink/ink931.xml"/><Relationship Id="rId609" Type="http://schemas.openxmlformats.org/officeDocument/2006/relationships/customXml" Target="../ink/ink981.xml"/><Relationship Id="rId85" Type="http://schemas.openxmlformats.org/officeDocument/2006/relationships/customXml" Target="../ink/ink688.xml"/><Relationship Id="rId150" Type="http://schemas.openxmlformats.org/officeDocument/2006/relationships/customXml" Target="../ink/ink732.xml"/><Relationship Id="rId595" Type="http://schemas.openxmlformats.org/officeDocument/2006/relationships/customXml" Target="../ink/ink974.xml"/><Relationship Id="rId816" Type="http://schemas.openxmlformats.org/officeDocument/2006/relationships/image" Target="../media/image373.png"/><Relationship Id="rId248" Type="http://schemas.openxmlformats.org/officeDocument/2006/relationships/customXml" Target="../ink/ink785.xml"/><Relationship Id="rId455" Type="http://schemas.openxmlformats.org/officeDocument/2006/relationships/customXml" Target="../ink/ink903.xml"/><Relationship Id="rId662" Type="http://schemas.openxmlformats.org/officeDocument/2006/relationships/image" Target="../media/image2961.png"/><Relationship Id="rId12" Type="http://schemas.openxmlformats.org/officeDocument/2006/relationships/customXml" Target="../ink/ink648.xml"/><Relationship Id="rId108" Type="http://schemas.openxmlformats.org/officeDocument/2006/relationships/customXml" Target="../ink/ink711.xml"/><Relationship Id="rId315" Type="http://schemas.openxmlformats.org/officeDocument/2006/relationships/customXml" Target="../ink/ink827.xml"/><Relationship Id="rId522" Type="http://schemas.openxmlformats.org/officeDocument/2006/relationships/image" Target="../media/image227.png"/><Relationship Id="rId96" Type="http://schemas.openxmlformats.org/officeDocument/2006/relationships/customXml" Target="../ink/ink699.xml"/><Relationship Id="rId161" Type="http://schemas.openxmlformats.org/officeDocument/2006/relationships/image" Target="../media/image650.png"/><Relationship Id="rId399" Type="http://schemas.openxmlformats.org/officeDocument/2006/relationships/customXml" Target="../ink/ink875.xml"/><Relationship Id="rId827" Type="http://schemas.openxmlformats.org/officeDocument/2006/relationships/customXml" Target="../ink/ink1090.xml"/><Relationship Id="rId259" Type="http://schemas.openxmlformats.org/officeDocument/2006/relationships/image" Target="../media/image110.png"/><Relationship Id="rId466" Type="http://schemas.openxmlformats.org/officeDocument/2006/relationships/image" Target="../media/image199.png"/><Relationship Id="rId673" Type="http://schemas.openxmlformats.org/officeDocument/2006/relationships/customXml" Target="../ink/ink1013.xml"/><Relationship Id="rId23" Type="http://schemas.openxmlformats.org/officeDocument/2006/relationships/image" Target="../media/image1110.png"/><Relationship Id="rId119" Type="http://schemas.openxmlformats.org/officeDocument/2006/relationships/image" Target="../media/image440.png"/><Relationship Id="rId326" Type="http://schemas.openxmlformats.org/officeDocument/2006/relationships/image" Target="../media/image131.png"/><Relationship Id="rId533" Type="http://schemas.openxmlformats.org/officeDocument/2006/relationships/customXml" Target="../ink/ink942.xml"/><Relationship Id="rId740" Type="http://schemas.openxmlformats.org/officeDocument/2006/relationships/image" Target="../media/image335.png"/><Relationship Id="rId172" Type="http://schemas.openxmlformats.org/officeDocument/2006/relationships/customXml" Target="../ink/ink743.xml"/><Relationship Id="rId477" Type="http://schemas.openxmlformats.org/officeDocument/2006/relationships/customXml" Target="../ink/ink914.xml"/><Relationship Id="rId600" Type="http://schemas.openxmlformats.org/officeDocument/2006/relationships/image" Target="../media/image265.png"/><Relationship Id="rId684" Type="http://schemas.openxmlformats.org/officeDocument/2006/relationships/image" Target="../media/image307.png"/><Relationship Id="rId337" Type="http://schemas.openxmlformats.org/officeDocument/2006/relationships/customXml" Target="../ink/ink844.xml"/><Relationship Id="rId34" Type="http://schemas.openxmlformats.org/officeDocument/2006/relationships/customXml" Target="../ink/ink659.xml"/><Relationship Id="rId544" Type="http://schemas.openxmlformats.org/officeDocument/2006/relationships/image" Target="../media/image238.png"/><Relationship Id="rId751" Type="http://schemas.openxmlformats.org/officeDocument/2006/relationships/customXml" Target="../ink/ink1052.xml"/><Relationship Id="rId183" Type="http://schemas.openxmlformats.org/officeDocument/2006/relationships/customXml" Target="../ink/ink751.xml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611" Type="http://schemas.openxmlformats.org/officeDocument/2006/relationships/customXml" Target="../ink/ink982.xml"/><Relationship Id="rId250" Type="http://schemas.openxmlformats.org/officeDocument/2006/relationships/customXml" Target="../ink/ink786.xml"/><Relationship Id="rId488" Type="http://schemas.openxmlformats.org/officeDocument/2006/relationships/image" Target="../media/image210.png"/><Relationship Id="rId695" Type="http://schemas.openxmlformats.org/officeDocument/2006/relationships/customXml" Target="../ink/ink1024.xml"/><Relationship Id="rId709" Type="http://schemas.openxmlformats.org/officeDocument/2006/relationships/customXml" Target="../ink/ink1031.xml"/><Relationship Id="rId45" Type="http://schemas.openxmlformats.org/officeDocument/2006/relationships/image" Target="../media/image2210.png"/><Relationship Id="rId110" Type="http://schemas.openxmlformats.org/officeDocument/2006/relationships/customXml" Target="../ink/ink712.xml"/><Relationship Id="rId348" Type="http://schemas.openxmlformats.org/officeDocument/2006/relationships/image" Target="../media/image140.png"/><Relationship Id="rId555" Type="http://schemas.openxmlformats.org/officeDocument/2006/relationships/customXml" Target="../ink/ink953.xml"/><Relationship Id="rId762" Type="http://schemas.openxmlformats.org/officeDocument/2006/relationships/image" Target="../media/image346.png"/><Relationship Id="rId194" Type="http://schemas.openxmlformats.org/officeDocument/2006/relationships/customXml" Target="../ink/ink758.xml"/><Relationship Id="rId208" Type="http://schemas.openxmlformats.org/officeDocument/2006/relationships/customXml" Target="../ink/ink765.xml"/><Relationship Id="rId415" Type="http://schemas.openxmlformats.org/officeDocument/2006/relationships/customXml" Target="../ink/ink883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925.xml"/><Relationship Id="rId56" Type="http://schemas.openxmlformats.org/officeDocument/2006/relationships/customXml" Target="../ink/ink670.xml"/><Relationship Id="rId359" Type="http://schemas.openxmlformats.org/officeDocument/2006/relationships/customXml" Target="../ink/ink855.xml"/><Relationship Id="rId566" Type="http://schemas.openxmlformats.org/officeDocument/2006/relationships/customXml" Target="../ink/ink959.xml"/><Relationship Id="rId773" Type="http://schemas.openxmlformats.org/officeDocument/2006/relationships/customXml" Target="../ink/ink1063.xml"/><Relationship Id="rId121" Type="http://schemas.openxmlformats.org/officeDocument/2006/relationships/image" Target="../media/image450.png"/><Relationship Id="rId219" Type="http://schemas.openxmlformats.org/officeDocument/2006/relationships/image" Target="../media/image900.png"/><Relationship Id="rId426" Type="http://schemas.openxmlformats.org/officeDocument/2006/relationships/image" Target="../media/image179.png"/><Relationship Id="rId633" Type="http://schemas.openxmlformats.org/officeDocument/2006/relationships/customXml" Target="../ink/ink993.xml"/><Relationship Id="rId67" Type="http://schemas.openxmlformats.org/officeDocument/2006/relationships/image" Target="../media/image3310.png"/><Relationship Id="rId272" Type="http://schemas.openxmlformats.org/officeDocument/2006/relationships/customXml" Target="../ink/ink797.xml"/><Relationship Id="rId577" Type="http://schemas.openxmlformats.org/officeDocument/2006/relationships/customXml" Target="../ink/ink965.xml"/><Relationship Id="rId700" Type="http://schemas.openxmlformats.org/officeDocument/2006/relationships/image" Target="../media/image315.png"/><Relationship Id="rId132" Type="http://schemas.openxmlformats.org/officeDocument/2006/relationships/customXml" Target="../ink/ink723.xml"/><Relationship Id="rId784" Type="http://schemas.openxmlformats.org/officeDocument/2006/relationships/image" Target="../media/image357.png"/><Relationship Id="rId437" Type="http://schemas.openxmlformats.org/officeDocument/2006/relationships/customXml" Target="../ink/ink894.xml"/><Relationship Id="rId644" Type="http://schemas.openxmlformats.org/officeDocument/2006/relationships/image" Target="../media/image2871.png"/><Relationship Id="rId283" Type="http://schemas.openxmlformats.org/officeDocument/2006/relationships/image" Target="../media/image122.png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711" Type="http://schemas.openxmlformats.org/officeDocument/2006/relationships/customXml" Target="../ink/ink1032.xml"/><Relationship Id="rId78" Type="http://schemas.openxmlformats.org/officeDocument/2006/relationships/customXml" Target="../ink/ink681.xml"/><Relationship Id="rId143" Type="http://schemas.openxmlformats.org/officeDocument/2006/relationships/image" Target="../media/image560.png"/><Relationship Id="rId350" Type="http://schemas.openxmlformats.org/officeDocument/2006/relationships/image" Target="../media/image141.png"/><Relationship Id="rId588" Type="http://schemas.openxmlformats.org/officeDocument/2006/relationships/image" Target="../media/image259.png"/><Relationship Id="rId795" Type="http://schemas.openxmlformats.org/officeDocument/2006/relationships/customXml" Target="../ink/ink1074.xml"/><Relationship Id="rId809" Type="http://schemas.openxmlformats.org/officeDocument/2006/relationships/customXml" Target="../ink/ink1081.xml"/><Relationship Id="rId9" Type="http://schemas.openxmlformats.org/officeDocument/2006/relationships/image" Target="../media/image410.png"/><Relationship Id="rId210" Type="http://schemas.openxmlformats.org/officeDocument/2006/relationships/customXml" Target="../ink/ink766.xml"/><Relationship Id="rId448" Type="http://schemas.openxmlformats.org/officeDocument/2006/relationships/image" Target="../media/image190.png"/><Relationship Id="rId655" Type="http://schemas.openxmlformats.org/officeDocument/2006/relationships/customXml" Target="../ink/ink1004.xml"/><Relationship Id="rId294" Type="http://schemas.openxmlformats.org/officeDocument/2006/relationships/customXml" Target="../ink/ink808.xml"/><Relationship Id="rId308" Type="http://schemas.openxmlformats.org/officeDocument/2006/relationships/customXml" Target="../ink/ink820.xml"/><Relationship Id="rId515" Type="http://schemas.openxmlformats.org/officeDocument/2006/relationships/customXml" Target="../ink/ink933.xml"/><Relationship Id="rId722" Type="http://schemas.openxmlformats.org/officeDocument/2006/relationships/image" Target="../media/image326.png"/><Relationship Id="rId89" Type="http://schemas.openxmlformats.org/officeDocument/2006/relationships/customXml" Target="../ink/ink692.xml"/><Relationship Id="rId154" Type="http://schemas.openxmlformats.org/officeDocument/2006/relationships/customXml" Target="../ink/ink734.xml"/><Relationship Id="rId361" Type="http://schemas.openxmlformats.org/officeDocument/2006/relationships/customXml" Target="../ink/ink856.xml"/><Relationship Id="rId599" Type="http://schemas.openxmlformats.org/officeDocument/2006/relationships/customXml" Target="../ink/ink976.xml"/><Relationship Id="rId459" Type="http://schemas.openxmlformats.org/officeDocument/2006/relationships/customXml" Target="../ink/ink905.xml"/><Relationship Id="rId666" Type="http://schemas.openxmlformats.org/officeDocument/2006/relationships/image" Target="../media/image298.png"/><Relationship Id="rId16" Type="http://schemas.openxmlformats.org/officeDocument/2006/relationships/customXml" Target="../ink/ink650.xml"/><Relationship Id="rId221" Type="http://schemas.openxmlformats.org/officeDocument/2006/relationships/image" Target="../media/image911.png"/><Relationship Id="rId319" Type="http://schemas.openxmlformats.org/officeDocument/2006/relationships/customXml" Target="../ink/ink831.xml"/><Relationship Id="rId526" Type="http://schemas.openxmlformats.org/officeDocument/2006/relationships/image" Target="../media/image229.png"/><Relationship Id="rId733" Type="http://schemas.openxmlformats.org/officeDocument/2006/relationships/customXml" Target="../ink/ink1043.xml"/><Relationship Id="rId165" Type="http://schemas.openxmlformats.org/officeDocument/2006/relationships/image" Target="../media/image670.png"/><Relationship Id="rId372" Type="http://schemas.openxmlformats.org/officeDocument/2006/relationships/image" Target="../media/image152.png"/><Relationship Id="rId677" Type="http://schemas.openxmlformats.org/officeDocument/2006/relationships/customXml" Target="../ink/ink1015.xml"/><Relationship Id="rId800" Type="http://schemas.openxmlformats.org/officeDocument/2006/relationships/image" Target="../media/image365.png"/><Relationship Id="rId232" Type="http://schemas.openxmlformats.org/officeDocument/2006/relationships/customXml" Target="../ink/ink777.xml"/><Relationship Id="rId27" Type="http://schemas.openxmlformats.org/officeDocument/2006/relationships/image" Target="../media/image1310.png"/><Relationship Id="rId537" Type="http://schemas.openxmlformats.org/officeDocument/2006/relationships/customXml" Target="../ink/ink944.xml"/><Relationship Id="rId744" Type="http://schemas.openxmlformats.org/officeDocument/2006/relationships/image" Target="../media/image337.png"/><Relationship Id="rId80" Type="http://schemas.openxmlformats.org/officeDocument/2006/relationships/customXml" Target="../ink/ink683.xml"/><Relationship Id="rId176" Type="http://schemas.openxmlformats.org/officeDocument/2006/relationships/customXml" Target="../ink/ink745.xml"/><Relationship Id="rId383" Type="http://schemas.openxmlformats.org/officeDocument/2006/relationships/customXml" Target="../ink/ink867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811" Type="http://schemas.openxmlformats.org/officeDocument/2006/relationships/customXml" Target="../ink/ink1082.xml"/><Relationship Id="rId243" Type="http://schemas.openxmlformats.org/officeDocument/2006/relationships/image" Target="../media/image102.png"/><Relationship Id="rId450" Type="http://schemas.openxmlformats.org/officeDocument/2006/relationships/image" Target="../media/image191.png"/><Relationship Id="rId688" Type="http://schemas.openxmlformats.org/officeDocument/2006/relationships/image" Target="../media/image309.png"/><Relationship Id="rId38" Type="http://schemas.openxmlformats.org/officeDocument/2006/relationships/customXml" Target="../ink/ink661.xml"/><Relationship Id="rId103" Type="http://schemas.openxmlformats.org/officeDocument/2006/relationships/customXml" Target="../ink/ink706.xml"/><Relationship Id="rId310" Type="http://schemas.openxmlformats.org/officeDocument/2006/relationships/customXml" Target="../ink/ink822.xml"/><Relationship Id="rId548" Type="http://schemas.openxmlformats.org/officeDocument/2006/relationships/image" Target="../media/image240.png"/><Relationship Id="rId755" Type="http://schemas.openxmlformats.org/officeDocument/2006/relationships/customXml" Target="../ink/ink1054.xml"/><Relationship Id="rId91" Type="http://schemas.openxmlformats.org/officeDocument/2006/relationships/customXml" Target="../ink/ink694.xml"/><Relationship Id="rId187" Type="http://schemas.openxmlformats.org/officeDocument/2006/relationships/image" Target="../media/image740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984.xml"/><Relationship Id="rId822" Type="http://schemas.openxmlformats.org/officeDocument/2006/relationships/image" Target="../media/image376.png"/><Relationship Id="rId254" Type="http://schemas.openxmlformats.org/officeDocument/2006/relationships/customXml" Target="../ink/ink788.xml"/><Relationship Id="rId699" Type="http://schemas.openxmlformats.org/officeDocument/2006/relationships/customXml" Target="../ink/ink1026.xml"/><Relationship Id="rId49" Type="http://schemas.openxmlformats.org/officeDocument/2006/relationships/image" Target="../media/image2410.png"/><Relationship Id="rId114" Type="http://schemas.openxmlformats.org/officeDocument/2006/relationships/customXml" Target="../ink/ink714.xml"/><Relationship Id="rId461" Type="http://schemas.openxmlformats.org/officeDocument/2006/relationships/customXml" Target="../ink/ink906.xml"/><Relationship Id="rId559" Type="http://schemas.openxmlformats.org/officeDocument/2006/relationships/image" Target="../media/image245.png"/><Relationship Id="rId766" Type="http://schemas.openxmlformats.org/officeDocument/2006/relationships/image" Target="../media/image3481.png"/><Relationship Id="rId198" Type="http://schemas.openxmlformats.org/officeDocument/2006/relationships/customXml" Target="../ink/ink760.xml"/><Relationship Id="rId321" Type="http://schemas.openxmlformats.org/officeDocument/2006/relationships/customXml" Target="../ink/ink833.xml"/><Relationship Id="rId419" Type="http://schemas.openxmlformats.org/officeDocument/2006/relationships/customXml" Target="../ink/ink885.xml"/><Relationship Id="rId626" Type="http://schemas.openxmlformats.org/officeDocument/2006/relationships/image" Target="../media/image278.png"/><Relationship Id="rId833" Type="http://schemas.openxmlformats.org/officeDocument/2006/relationships/customXml" Target="../ink/ink1093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125" Type="http://schemas.openxmlformats.org/officeDocument/2006/relationships/image" Target="../media/image47.png"/><Relationship Id="rId332" Type="http://schemas.openxmlformats.org/officeDocument/2006/relationships/customXml" Target="../ink/ink840.xml"/><Relationship Id="rId777" Type="http://schemas.openxmlformats.org/officeDocument/2006/relationships/customXml" Target="../ink/ink1065.xml"/><Relationship Id="rId637" Type="http://schemas.openxmlformats.org/officeDocument/2006/relationships/customXml" Target="../ink/ink995.xml"/><Relationship Id="rId276" Type="http://schemas.openxmlformats.org/officeDocument/2006/relationships/customXml" Target="../ink/ink799.xml"/><Relationship Id="rId483" Type="http://schemas.openxmlformats.org/officeDocument/2006/relationships/customXml" Target="../ink/ink917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40" Type="http://schemas.openxmlformats.org/officeDocument/2006/relationships/customXml" Target="../ink/ink662.xml"/><Relationship Id="rId136" Type="http://schemas.openxmlformats.org/officeDocument/2006/relationships/customXml" Target="../ink/ink725.xml"/><Relationship Id="rId343" Type="http://schemas.openxmlformats.org/officeDocument/2006/relationships/customXml" Target="../ink/ink847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203" Type="http://schemas.openxmlformats.org/officeDocument/2006/relationships/image" Target="../media/image820.png"/><Relationship Id="rId648" Type="http://schemas.openxmlformats.org/officeDocument/2006/relationships/image" Target="../media/image289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1034.xml"/><Relationship Id="rId147" Type="http://schemas.openxmlformats.org/officeDocument/2006/relationships/image" Target="../media/image580.png"/><Relationship Id="rId354" Type="http://schemas.openxmlformats.org/officeDocument/2006/relationships/image" Target="../media/image143.png"/><Relationship Id="rId799" Type="http://schemas.openxmlformats.org/officeDocument/2006/relationships/customXml" Target="../ink/ink1076.xml"/><Relationship Id="rId51" Type="http://schemas.openxmlformats.org/officeDocument/2006/relationships/image" Target="../media/image251.png"/><Relationship Id="rId561" Type="http://schemas.openxmlformats.org/officeDocument/2006/relationships/image" Target="../media/image246.png"/><Relationship Id="rId659" Type="http://schemas.openxmlformats.org/officeDocument/2006/relationships/customXml" Target="../ink/ink1006.xml"/><Relationship Id="rId214" Type="http://schemas.openxmlformats.org/officeDocument/2006/relationships/customXml" Target="../ink/ink768.xml"/><Relationship Id="rId298" Type="http://schemas.openxmlformats.org/officeDocument/2006/relationships/customXml" Target="../ink/ink810.xml"/><Relationship Id="rId421" Type="http://schemas.openxmlformats.org/officeDocument/2006/relationships/customXml" Target="../ink/ink886.xml"/><Relationship Id="rId519" Type="http://schemas.openxmlformats.org/officeDocument/2006/relationships/customXml" Target="../ink/ink935.xml"/><Relationship Id="rId158" Type="http://schemas.openxmlformats.org/officeDocument/2006/relationships/customXml" Target="../ink/ink736.xml"/><Relationship Id="rId726" Type="http://schemas.openxmlformats.org/officeDocument/2006/relationships/image" Target="../media/image328.png"/><Relationship Id="rId62" Type="http://schemas.openxmlformats.org/officeDocument/2006/relationships/customXml" Target="../ink/ink673.xml"/><Relationship Id="rId365" Type="http://schemas.openxmlformats.org/officeDocument/2006/relationships/customXml" Target="../ink/ink858.xml"/><Relationship Id="rId572" Type="http://schemas.openxmlformats.org/officeDocument/2006/relationships/image" Target="../media/image2512.png"/><Relationship Id="rId225" Type="http://schemas.openxmlformats.org/officeDocument/2006/relationships/image" Target="../media/image930.png"/><Relationship Id="rId432" Type="http://schemas.openxmlformats.org/officeDocument/2006/relationships/image" Target="../media/image182.png"/><Relationship Id="rId737" Type="http://schemas.openxmlformats.org/officeDocument/2006/relationships/customXml" Target="../ink/ink1045.xml"/><Relationship Id="rId73" Type="http://schemas.openxmlformats.org/officeDocument/2006/relationships/image" Target="../media/image3610.png"/><Relationship Id="rId169" Type="http://schemas.openxmlformats.org/officeDocument/2006/relationships/image" Target="../media/image690.png"/><Relationship Id="rId376" Type="http://schemas.openxmlformats.org/officeDocument/2006/relationships/image" Target="../media/image154.png"/><Relationship Id="rId583" Type="http://schemas.openxmlformats.org/officeDocument/2006/relationships/customXml" Target="../ink/ink968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644.xml"/><Relationship Id="rId236" Type="http://schemas.openxmlformats.org/officeDocument/2006/relationships/customXml" Target="../ink/ink779.xml"/><Relationship Id="rId443" Type="http://schemas.openxmlformats.org/officeDocument/2006/relationships/customXml" Target="../ink/ink897.xml"/><Relationship Id="rId650" Type="http://schemas.openxmlformats.org/officeDocument/2006/relationships/image" Target="../media/image290.png"/><Relationship Id="rId303" Type="http://schemas.openxmlformats.org/officeDocument/2006/relationships/customXml" Target="../ink/ink815.xml"/><Relationship Id="rId748" Type="http://schemas.openxmlformats.org/officeDocument/2006/relationships/image" Target="../media/image3391.png"/><Relationship Id="rId84" Type="http://schemas.openxmlformats.org/officeDocument/2006/relationships/customXml" Target="../ink/ink687.xml"/><Relationship Id="rId387" Type="http://schemas.openxmlformats.org/officeDocument/2006/relationships/customXml" Target="../ink/ink869.xml"/><Relationship Id="rId510" Type="http://schemas.openxmlformats.org/officeDocument/2006/relationships/image" Target="../media/image221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1084.xml"/><Relationship Id="rId247" Type="http://schemas.openxmlformats.org/officeDocument/2006/relationships/image" Target="../media/image104.png"/><Relationship Id="rId107" Type="http://schemas.openxmlformats.org/officeDocument/2006/relationships/customXml" Target="../ink/ink710.xml"/><Relationship Id="rId454" Type="http://schemas.openxmlformats.org/officeDocument/2006/relationships/image" Target="../media/image193.png"/><Relationship Id="rId661" Type="http://schemas.openxmlformats.org/officeDocument/2006/relationships/customXml" Target="../ink/ink1007.xml"/><Relationship Id="rId759" Type="http://schemas.openxmlformats.org/officeDocument/2006/relationships/customXml" Target="../ink/ink1056.xml"/><Relationship Id="rId11" Type="http://schemas.openxmlformats.org/officeDocument/2006/relationships/image" Target="../media/image510.png"/><Relationship Id="rId314" Type="http://schemas.openxmlformats.org/officeDocument/2006/relationships/customXml" Target="../ink/ink826.xml"/><Relationship Id="rId398" Type="http://schemas.openxmlformats.org/officeDocument/2006/relationships/image" Target="../media/image165.png"/><Relationship Id="rId521" Type="http://schemas.openxmlformats.org/officeDocument/2006/relationships/customXml" Target="../ink/ink936.xml"/><Relationship Id="rId619" Type="http://schemas.openxmlformats.org/officeDocument/2006/relationships/customXml" Target="../ink/ink986.xml"/><Relationship Id="rId95" Type="http://schemas.openxmlformats.org/officeDocument/2006/relationships/customXml" Target="../ink/ink698.xml"/><Relationship Id="rId160" Type="http://schemas.openxmlformats.org/officeDocument/2006/relationships/customXml" Target="../ink/ink737.xml"/><Relationship Id="rId826" Type="http://schemas.openxmlformats.org/officeDocument/2006/relationships/image" Target="../media/image378.png"/><Relationship Id="rId258" Type="http://schemas.openxmlformats.org/officeDocument/2006/relationships/customXml" Target="../ink/ink790.xml"/><Relationship Id="rId465" Type="http://schemas.openxmlformats.org/officeDocument/2006/relationships/customXml" Target="../ink/ink908.xml"/><Relationship Id="rId672" Type="http://schemas.openxmlformats.org/officeDocument/2006/relationships/image" Target="../media/image301.png"/><Relationship Id="rId22" Type="http://schemas.openxmlformats.org/officeDocument/2006/relationships/customXml" Target="../ink/ink653.xml"/><Relationship Id="rId118" Type="http://schemas.openxmlformats.org/officeDocument/2006/relationships/customXml" Target="../ink/ink716.xml"/><Relationship Id="rId325" Type="http://schemas.openxmlformats.org/officeDocument/2006/relationships/customXml" Target="../ink/ink836.xml"/><Relationship Id="rId532" Type="http://schemas.openxmlformats.org/officeDocument/2006/relationships/image" Target="../media/image232.png"/><Relationship Id="rId171" Type="http://schemas.openxmlformats.org/officeDocument/2006/relationships/image" Target="../media/image700.png"/><Relationship Id="rId269" Type="http://schemas.openxmlformats.org/officeDocument/2006/relationships/image" Target="../media/image115.png"/><Relationship Id="rId476" Type="http://schemas.openxmlformats.org/officeDocument/2006/relationships/image" Target="../media/image204.png"/><Relationship Id="rId683" Type="http://schemas.openxmlformats.org/officeDocument/2006/relationships/customXml" Target="../ink/ink1018.xml"/><Relationship Id="rId33" Type="http://schemas.openxmlformats.org/officeDocument/2006/relationships/image" Target="../media/image1610.png"/><Relationship Id="rId129" Type="http://schemas.openxmlformats.org/officeDocument/2006/relationships/image" Target="../media/image49.png"/><Relationship Id="rId336" Type="http://schemas.openxmlformats.org/officeDocument/2006/relationships/image" Target="../media/image134.png"/><Relationship Id="rId543" Type="http://schemas.openxmlformats.org/officeDocument/2006/relationships/customXml" Target="../ink/ink947.xml"/><Relationship Id="rId182" Type="http://schemas.openxmlformats.org/officeDocument/2006/relationships/customXml" Target="../ink/ink750.xml"/><Relationship Id="rId403" Type="http://schemas.openxmlformats.org/officeDocument/2006/relationships/customXml" Target="../ink/ink877.xml"/><Relationship Id="rId750" Type="http://schemas.openxmlformats.org/officeDocument/2006/relationships/image" Target="../media/image340.png"/><Relationship Id="rId487" Type="http://schemas.openxmlformats.org/officeDocument/2006/relationships/customXml" Target="../ink/ink919.xml"/><Relationship Id="rId610" Type="http://schemas.openxmlformats.org/officeDocument/2006/relationships/image" Target="../media/image270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347" Type="http://schemas.openxmlformats.org/officeDocument/2006/relationships/customXml" Target="../ink/ink849.xml"/><Relationship Id="rId44" Type="http://schemas.openxmlformats.org/officeDocument/2006/relationships/customXml" Target="../ink/ink664.xml"/><Relationship Id="rId554" Type="http://schemas.openxmlformats.org/officeDocument/2006/relationships/image" Target="../media/image243.png"/><Relationship Id="rId761" Type="http://schemas.openxmlformats.org/officeDocument/2006/relationships/customXml" Target="../ink/ink1057.xml"/><Relationship Id="rId193" Type="http://schemas.openxmlformats.org/officeDocument/2006/relationships/image" Target="../media/image770.png"/><Relationship Id="rId207" Type="http://schemas.openxmlformats.org/officeDocument/2006/relationships/image" Target="../media/image840.png"/><Relationship Id="rId414" Type="http://schemas.openxmlformats.org/officeDocument/2006/relationships/image" Target="../media/image173.png"/><Relationship Id="rId498" Type="http://schemas.openxmlformats.org/officeDocument/2006/relationships/image" Target="../media/image215.png"/><Relationship Id="rId621" Type="http://schemas.openxmlformats.org/officeDocument/2006/relationships/customXml" Target="../ink/ink987.xml"/><Relationship Id="rId260" Type="http://schemas.openxmlformats.org/officeDocument/2006/relationships/customXml" Target="../ink/ink791.xml"/><Relationship Id="rId719" Type="http://schemas.openxmlformats.org/officeDocument/2006/relationships/customXml" Target="../ink/ink103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9BE41-91A5-4DA7-B9E0-DE2DD34A1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General Topics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05490D-FDBC-4842-87D1-73577E654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4286"/>
            <a:ext cx="9144000" cy="1655762"/>
          </a:xfrm>
        </p:spPr>
        <p:txBody>
          <a:bodyPr>
            <a:normAutofit/>
          </a:bodyPr>
          <a:lstStyle/>
          <a:p>
            <a:r>
              <a:rPr lang="de-AT" sz="1800" dirty="0" err="1"/>
              <a:t>Insecure</a:t>
            </a:r>
            <a:r>
              <a:rPr lang="de-AT" sz="1800" dirty="0"/>
              <a:t> Design, Components </a:t>
            </a:r>
            <a:r>
              <a:rPr lang="de-AT" sz="1800" dirty="0" err="1"/>
              <a:t>with</a:t>
            </a:r>
            <a:r>
              <a:rPr lang="de-AT" sz="1800" dirty="0"/>
              <a:t> </a:t>
            </a:r>
            <a:r>
              <a:rPr lang="de-AT" sz="1800" dirty="0" err="1"/>
              <a:t>known</a:t>
            </a:r>
            <a:r>
              <a:rPr lang="de-AT" sz="1800" dirty="0"/>
              <a:t> </a:t>
            </a:r>
            <a:r>
              <a:rPr lang="de-AT" sz="1800" dirty="0" err="1"/>
              <a:t>Vulnerabilities</a:t>
            </a:r>
            <a:r>
              <a:rPr lang="de-AT" sz="1800" dirty="0"/>
              <a:t>, Integrity,</a:t>
            </a:r>
            <a:br>
              <a:rPr lang="de-AT" sz="1800" dirty="0"/>
            </a:br>
            <a:r>
              <a:rPr lang="de-AT" sz="1800" dirty="0" err="1"/>
              <a:t>Logging</a:t>
            </a:r>
            <a:r>
              <a:rPr lang="de-AT" sz="1800" dirty="0"/>
              <a:t> &amp; Monitoring, WAFs </a:t>
            </a:r>
          </a:p>
        </p:txBody>
      </p:sp>
    </p:spTree>
    <p:extLst>
      <p:ext uri="{BB962C8B-B14F-4D97-AF65-F5344CB8AC3E}">
        <p14:creationId xmlns:p14="http://schemas.microsoft.com/office/powerpoint/2010/main" val="407358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12DA6DCD-43AB-4BA0-9159-BCEBFFE77379}"/>
              </a:ext>
            </a:extLst>
          </p:cNvPr>
          <p:cNvSpPr txBox="1">
            <a:spLocks/>
          </p:cNvSpPr>
          <p:nvPr/>
        </p:nvSpPr>
        <p:spPr>
          <a:xfrm>
            <a:off x="495299" y="374008"/>
            <a:ext cx="11201399" cy="27203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0" i="0" dirty="0">
                <a:effectLst/>
                <a:latin typeface="Roboto" panose="02000000000000000000" pitchFamily="2" charset="0"/>
              </a:rPr>
              <a:t>A secure design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0" i="0" dirty="0">
                <a:effectLst/>
                <a:latin typeface="Roboto" panose="02000000000000000000" pitchFamily="2" charset="0"/>
              </a:rPr>
              <a:t>can still have implementation defects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0" i="0" dirty="0">
                <a:effectLst/>
                <a:latin typeface="Roboto" panose="02000000000000000000" pitchFamily="2" charset="0"/>
              </a:rPr>
              <a:t>leading to vulnerabilities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0" i="0" dirty="0">
                <a:effectLst/>
                <a:latin typeface="Roboto" panose="02000000000000000000" pitchFamily="2" charset="0"/>
              </a:rPr>
              <a:t>that may be exploited.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4800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036B0C2-079A-4435-B900-ECB62E8E0313}"/>
              </a:ext>
            </a:extLst>
          </p:cNvPr>
          <p:cNvSpPr txBox="1"/>
          <p:nvPr/>
        </p:nvSpPr>
        <p:spPr>
          <a:xfrm>
            <a:off x="173117" y="6302224"/>
            <a:ext cx="1184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https://owasp.org/Top10/A04_2021-Insecure_Design/</a:t>
            </a:r>
            <a:endParaRPr lang="de-AT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0FF7948F-B477-417F-8B8B-F59A91BC3053}"/>
              </a:ext>
            </a:extLst>
          </p:cNvPr>
          <p:cNvSpPr txBox="1">
            <a:spLocks/>
          </p:cNvSpPr>
          <p:nvPr/>
        </p:nvSpPr>
        <p:spPr>
          <a:xfrm>
            <a:off x="495299" y="3185368"/>
            <a:ext cx="11201399" cy="309161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0" i="0" dirty="0">
                <a:effectLst/>
                <a:latin typeface="Roboto" panose="02000000000000000000" pitchFamily="2" charset="0"/>
              </a:rPr>
              <a:t>An insecure design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0" i="0" dirty="0">
                <a:effectLst/>
                <a:latin typeface="Roboto" panose="02000000000000000000" pitchFamily="2" charset="0"/>
              </a:rPr>
              <a:t>cannot be fixed by a perfect implementation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0" i="0" dirty="0">
                <a:effectLst/>
                <a:latin typeface="Roboto" panose="02000000000000000000" pitchFamily="2" charset="0"/>
              </a:rPr>
              <a:t>as by definition,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0" i="0" dirty="0">
                <a:effectLst/>
                <a:latin typeface="Roboto" panose="02000000000000000000" pitchFamily="2" charset="0"/>
              </a:rPr>
              <a:t>needed security controls were never created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0" i="0" dirty="0">
                <a:effectLst/>
                <a:latin typeface="Roboto" panose="02000000000000000000" pitchFamily="2" charset="0"/>
              </a:rPr>
              <a:t>to defend against specific attacks.</a:t>
            </a:r>
            <a:endParaRPr lang="de-AT" sz="4000" dirty="0"/>
          </a:p>
        </p:txBody>
      </p:sp>
    </p:spTree>
    <p:extLst>
      <p:ext uri="{BB962C8B-B14F-4D97-AF65-F5344CB8AC3E}">
        <p14:creationId xmlns:p14="http://schemas.microsoft.com/office/powerpoint/2010/main" val="70041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2196171-C748-439A-98F3-76F67BDC76BA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How</a:t>
            </a:r>
            <a:r>
              <a:rPr lang="de-DE" sz="6600" dirty="0"/>
              <a:t> </a:t>
            </a:r>
            <a:r>
              <a:rPr lang="de-DE" sz="6600" dirty="0" err="1"/>
              <a:t>can</a:t>
            </a:r>
            <a:r>
              <a:rPr lang="de-DE" sz="6600" dirty="0"/>
              <a:t> </a:t>
            </a:r>
            <a:r>
              <a:rPr lang="de-DE" sz="6600" dirty="0" err="1"/>
              <a:t>we</a:t>
            </a:r>
            <a:r>
              <a:rPr lang="de-DE" sz="6600" dirty="0"/>
              <a:t> </a:t>
            </a:r>
            <a:r>
              <a:rPr lang="de-DE" sz="6600" dirty="0" err="1"/>
              <a:t>prevent</a:t>
            </a:r>
            <a:r>
              <a:rPr lang="de-DE" sz="6600" dirty="0"/>
              <a:t> design </a:t>
            </a:r>
            <a:r>
              <a:rPr lang="de-DE" sz="6600" dirty="0" err="1"/>
              <a:t>flaws</a:t>
            </a:r>
            <a:r>
              <a:rPr lang="de-DE" sz="6600" dirty="0"/>
              <a:t>? 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2686327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F4638448-3C77-4731-B82A-7D693F319FD7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Remember</a:t>
            </a:r>
            <a:r>
              <a:rPr lang="de-DE" sz="6600" dirty="0"/>
              <a:t> </a:t>
            </a:r>
            <a:r>
              <a:rPr lang="de-DE" sz="6600" dirty="0" err="1"/>
              <a:t>our</a:t>
            </a:r>
            <a:r>
              <a:rPr lang="de-DE" sz="6600" dirty="0"/>
              <a:t> </a:t>
            </a:r>
            <a:r>
              <a:rPr lang="de-DE" sz="6600" dirty="0" err="1"/>
              <a:t>secure</a:t>
            </a:r>
            <a:r>
              <a:rPr lang="de-DE" sz="6600" dirty="0"/>
              <a:t> design </a:t>
            </a:r>
            <a:r>
              <a:rPr lang="de-DE" sz="6600" dirty="0" err="1"/>
              <a:t>principles</a:t>
            </a:r>
            <a:r>
              <a:rPr lang="de-DE" sz="6600" dirty="0"/>
              <a:t>?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4015155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3C1E232B-B008-4EF5-9D6B-1CFB6BE3C044}"/>
              </a:ext>
            </a:extLst>
          </p:cNvPr>
          <p:cNvSpPr txBox="1">
            <a:spLocks/>
          </p:cNvSpPr>
          <p:nvPr/>
        </p:nvSpPr>
        <p:spPr>
          <a:xfrm>
            <a:off x="725213" y="451944"/>
            <a:ext cx="10741573" cy="5381296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Economy </a:t>
            </a:r>
            <a:r>
              <a:rPr lang="de-DE" sz="6600" dirty="0" err="1"/>
              <a:t>of</a:t>
            </a:r>
            <a:r>
              <a:rPr lang="de-DE" sz="6600" dirty="0"/>
              <a:t> </a:t>
            </a:r>
            <a:r>
              <a:rPr lang="de-DE" sz="6600" dirty="0" err="1"/>
              <a:t>Mechanism</a:t>
            </a: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Fail-safe Defaults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 err="1"/>
              <a:t>Complete</a:t>
            </a:r>
            <a:r>
              <a:rPr lang="de-AT" sz="6600" dirty="0"/>
              <a:t> Mediation</a:t>
            </a:r>
          </a:p>
          <a:p>
            <a:pPr marL="0" indent="0" algn="ctr"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Least Privilege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Least Common </a:t>
            </a:r>
            <a:r>
              <a:rPr lang="de-AT" sz="6600" dirty="0" err="1"/>
              <a:t>Mechanism</a:t>
            </a:r>
            <a:endParaRPr lang="de-AT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Separation </a:t>
            </a:r>
            <a:r>
              <a:rPr lang="de-AT" sz="6600" dirty="0" err="1"/>
              <a:t>of</a:t>
            </a:r>
            <a:r>
              <a:rPr lang="de-AT" sz="6600" dirty="0"/>
              <a:t> Privilege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Open Design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  <a:endParaRPr lang="de-DE" sz="1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Psychological </a:t>
            </a:r>
            <a:r>
              <a:rPr lang="de-DE" sz="6600" dirty="0" err="1"/>
              <a:t>Acceptability</a:t>
            </a:r>
            <a:endParaRPr lang="de-DE" sz="66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6DB516-7DD5-41DC-A046-AE2FD38F9E89}"/>
              </a:ext>
            </a:extLst>
          </p:cNvPr>
          <p:cNvSpPr txBox="1"/>
          <p:nvPr/>
        </p:nvSpPr>
        <p:spPr>
          <a:xfrm>
            <a:off x="173118" y="5966202"/>
            <a:ext cx="11845761" cy="1300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- </a:t>
            </a:r>
            <a:r>
              <a:rPr lang="de-DE" dirty="0" err="1"/>
              <a:t>Saltzer</a:t>
            </a:r>
            <a:r>
              <a:rPr lang="de-DE" dirty="0"/>
              <a:t> and Schroeder, 1975 –</a:t>
            </a:r>
            <a:br>
              <a:rPr lang="de-DE" dirty="0"/>
            </a:br>
            <a:r>
              <a:rPr lang="de-DE" sz="1400" dirty="0"/>
              <a:t> </a:t>
            </a:r>
            <a:r>
              <a:rPr lang="de-AT" sz="1050" dirty="0"/>
              <a:t>http://web.cs.wpi.edu/~guttman/cs557_website/papers/saltzer1975.pdf</a:t>
            </a:r>
          </a:p>
          <a:p>
            <a:pPr algn="ctr"/>
            <a:r>
              <a:rPr lang="de-AT" sz="1050" dirty="0"/>
              <a:t>https://adam.shostack.org/blog/the-security-principles-of-saltzer-and-schroeder/</a:t>
            </a:r>
          </a:p>
          <a:p>
            <a:pPr algn="ctr"/>
            <a:endParaRPr lang="de-AT" dirty="0"/>
          </a:p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56812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6E0878B-E2A1-49FA-A6C6-266EB0C76417}"/>
              </a:ext>
            </a:extLst>
          </p:cNvPr>
          <p:cNvSpPr txBox="1"/>
          <p:nvPr/>
        </p:nvSpPr>
        <p:spPr>
          <a:xfrm>
            <a:off x="173118" y="5966202"/>
            <a:ext cx="118457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- IEEE Center </a:t>
            </a:r>
            <a:r>
              <a:rPr lang="de-DE" dirty="0" err="1"/>
              <a:t>for</a:t>
            </a:r>
            <a:r>
              <a:rPr lang="de-DE" dirty="0"/>
              <a:t> Secure Design, 2014 –</a:t>
            </a:r>
            <a:br>
              <a:rPr lang="de-DE" dirty="0"/>
            </a:br>
            <a:r>
              <a:rPr lang="de-DE" sz="1400" dirty="0"/>
              <a:t> </a:t>
            </a:r>
            <a:r>
              <a:rPr lang="de-AT" sz="1050" dirty="0"/>
              <a:t>https://ieeecs-media.computer.org/media/technical-activities/CYBSI/docs/Top-10-Flaws.pdf</a:t>
            </a:r>
            <a:endParaRPr lang="de-AT" dirty="0"/>
          </a:p>
          <a:p>
            <a:pPr algn="ctr"/>
            <a:endParaRPr lang="de-AT" dirty="0"/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4C0AEE68-F823-4FD0-B215-E3E86F481E43}"/>
              </a:ext>
            </a:extLst>
          </p:cNvPr>
          <p:cNvSpPr txBox="1">
            <a:spLocks/>
          </p:cNvSpPr>
          <p:nvPr/>
        </p:nvSpPr>
        <p:spPr>
          <a:xfrm>
            <a:off x="725213" y="451943"/>
            <a:ext cx="10741573" cy="551426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 err="1"/>
              <a:t>Earn</a:t>
            </a:r>
            <a:r>
              <a:rPr lang="de-DE" sz="8000" dirty="0"/>
              <a:t> </a:t>
            </a:r>
            <a:r>
              <a:rPr lang="de-DE" sz="8000" dirty="0" err="1"/>
              <a:t>or</a:t>
            </a:r>
            <a:r>
              <a:rPr lang="de-DE" sz="8000" dirty="0"/>
              <a:t> </a:t>
            </a:r>
            <a:r>
              <a:rPr lang="de-DE" sz="8000" dirty="0" err="1"/>
              <a:t>give</a:t>
            </a:r>
            <a:r>
              <a:rPr lang="de-DE" sz="8000" dirty="0"/>
              <a:t>, but </a:t>
            </a:r>
            <a:r>
              <a:rPr lang="de-DE" sz="8000" dirty="0" err="1"/>
              <a:t>never</a:t>
            </a:r>
            <a:r>
              <a:rPr lang="de-DE" sz="8000" dirty="0"/>
              <a:t> </a:t>
            </a:r>
            <a:r>
              <a:rPr lang="de-DE" sz="8000" dirty="0" err="1"/>
              <a:t>assume</a:t>
            </a:r>
            <a:r>
              <a:rPr lang="de-DE" sz="8000" dirty="0"/>
              <a:t>, </a:t>
            </a:r>
            <a:r>
              <a:rPr lang="de-DE" sz="8000" dirty="0" err="1"/>
              <a:t>trust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Use an </a:t>
            </a:r>
            <a:r>
              <a:rPr lang="de-DE" sz="8000" dirty="0" err="1"/>
              <a:t>authentication</a:t>
            </a:r>
            <a:r>
              <a:rPr lang="de-DE" sz="8000" dirty="0"/>
              <a:t> </a:t>
            </a:r>
            <a:r>
              <a:rPr lang="de-DE" sz="8000" dirty="0" err="1"/>
              <a:t>mechanism</a:t>
            </a:r>
            <a:r>
              <a:rPr lang="de-DE" sz="8000" dirty="0"/>
              <a:t> </a:t>
            </a:r>
            <a:r>
              <a:rPr lang="de-DE" sz="8000" dirty="0" err="1"/>
              <a:t>that</a:t>
            </a:r>
            <a:r>
              <a:rPr lang="de-DE" sz="8000" dirty="0"/>
              <a:t> </a:t>
            </a:r>
            <a:r>
              <a:rPr lang="de-DE" sz="8000" dirty="0" err="1"/>
              <a:t>cannot</a:t>
            </a:r>
            <a:r>
              <a:rPr lang="de-DE" sz="8000" dirty="0"/>
              <a:t> </a:t>
            </a:r>
            <a:r>
              <a:rPr lang="de-DE" sz="8000" dirty="0" err="1"/>
              <a:t>be</a:t>
            </a:r>
            <a:r>
              <a:rPr lang="de-DE" sz="8000" dirty="0"/>
              <a:t> </a:t>
            </a:r>
            <a:r>
              <a:rPr lang="de-DE" sz="8000" dirty="0" err="1"/>
              <a:t>bypassed</a:t>
            </a:r>
            <a:r>
              <a:rPr lang="de-DE" sz="8000" dirty="0"/>
              <a:t> </a:t>
            </a:r>
            <a:r>
              <a:rPr lang="de-DE" sz="8000" dirty="0" err="1"/>
              <a:t>or</a:t>
            </a:r>
            <a:r>
              <a:rPr lang="de-DE" sz="8000" dirty="0"/>
              <a:t> </a:t>
            </a:r>
            <a:r>
              <a:rPr lang="de-DE" sz="8000" dirty="0" err="1"/>
              <a:t>tampered</a:t>
            </a:r>
            <a:r>
              <a:rPr lang="de-DE" sz="8000" dirty="0"/>
              <a:t> </a:t>
            </a:r>
            <a:r>
              <a:rPr lang="de-DE" sz="8000" dirty="0" err="1"/>
              <a:t>with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None/>
            </a:pPr>
            <a:r>
              <a:rPr lang="de-AT" sz="8000" dirty="0" err="1"/>
              <a:t>Authorize</a:t>
            </a:r>
            <a:r>
              <a:rPr lang="de-AT" sz="8000" dirty="0"/>
              <a:t> after </a:t>
            </a:r>
            <a:r>
              <a:rPr lang="de-AT" sz="8000" dirty="0" err="1"/>
              <a:t>you</a:t>
            </a:r>
            <a:r>
              <a:rPr lang="de-AT" sz="8000" dirty="0"/>
              <a:t> </a:t>
            </a:r>
            <a:r>
              <a:rPr lang="de-AT" sz="8000" dirty="0" err="1"/>
              <a:t>authenticate</a:t>
            </a:r>
            <a:endParaRPr lang="de-AT" sz="8000" dirty="0"/>
          </a:p>
          <a:p>
            <a:pPr marL="0" indent="0" algn="ctr"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Strictly</a:t>
            </a:r>
            <a:r>
              <a:rPr lang="de-AT" sz="8000" dirty="0"/>
              <a:t> separate </a:t>
            </a:r>
            <a:r>
              <a:rPr lang="de-AT" sz="8000" dirty="0" err="1"/>
              <a:t>data</a:t>
            </a:r>
            <a:r>
              <a:rPr lang="de-AT" sz="8000" dirty="0"/>
              <a:t> and </a:t>
            </a:r>
            <a:r>
              <a:rPr lang="de-AT" sz="8000" dirty="0" err="1"/>
              <a:t>control</a:t>
            </a:r>
            <a:r>
              <a:rPr lang="de-AT" sz="8000" dirty="0"/>
              <a:t> </a:t>
            </a:r>
            <a:r>
              <a:rPr lang="de-AT" sz="8000" dirty="0" err="1"/>
              <a:t>instructions</a:t>
            </a:r>
            <a:r>
              <a:rPr lang="de-AT" sz="8000" dirty="0"/>
              <a:t>, and </a:t>
            </a:r>
            <a:r>
              <a:rPr lang="de-AT" sz="8000" dirty="0" err="1"/>
              <a:t>never</a:t>
            </a:r>
            <a:r>
              <a:rPr lang="de-AT" sz="8000" dirty="0"/>
              <a:t> </a:t>
            </a:r>
            <a:r>
              <a:rPr lang="de-AT" sz="8000" dirty="0" err="1"/>
              <a:t>process</a:t>
            </a:r>
            <a:r>
              <a:rPr lang="de-AT" sz="8000" dirty="0"/>
              <a:t> </a:t>
            </a:r>
            <a:r>
              <a:rPr lang="de-AT" sz="8000" dirty="0" err="1"/>
              <a:t>control</a:t>
            </a:r>
            <a:r>
              <a:rPr lang="de-AT" sz="8000" dirty="0"/>
              <a:t> </a:t>
            </a:r>
            <a:r>
              <a:rPr lang="de-AT" sz="8000" dirty="0" err="1"/>
              <a:t>instructions</a:t>
            </a:r>
            <a:r>
              <a:rPr lang="de-AT" sz="8000" dirty="0"/>
              <a:t> </a:t>
            </a:r>
            <a:r>
              <a:rPr lang="de-AT" sz="8000" dirty="0" err="1"/>
              <a:t>received</a:t>
            </a:r>
            <a:r>
              <a:rPr lang="de-AT" sz="8000" dirty="0"/>
              <a:t> </a:t>
            </a:r>
            <a:r>
              <a:rPr lang="de-AT" sz="8000" dirty="0" err="1"/>
              <a:t>from</a:t>
            </a:r>
            <a:r>
              <a:rPr lang="de-AT" sz="8000" dirty="0"/>
              <a:t> </a:t>
            </a:r>
            <a:r>
              <a:rPr lang="de-AT" sz="8000" dirty="0" err="1"/>
              <a:t>untrusted</a:t>
            </a:r>
            <a:r>
              <a:rPr lang="de-AT" sz="8000" dirty="0"/>
              <a:t> </a:t>
            </a:r>
            <a:r>
              <a:rPr lang="de-AT" sz="8000" dirty="0" err="1"/>
              <a:t>sources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Define</a:t>
            </a:r>
            <a:r>
              <a:rPr lang="de-AT" sz="8000" dirty="0"/>
              <a:t> an </a:t>
            </a:r>
            <a:r>
              <a:rPr lang="de-AT" sz="8000" dirty="0" err="1"/>
              <a:t>approach</a:t>
            </a:r>
            <a:r>
              <a:rPr lang="de-AT" sz="8000" dirty="0"/>
              <a:t> </a:t>
            </a:r>
            <a:r>
              <a:rPr lang="de-AT" sz="8000" dirty="0" err="1"/>
              <a:t>that</a:t>
            </a:r>
            <a:r>
              <a:rPr lang="de-AT" sz="8000" dirty="0"/>
              <a:t> </a:t>
            </a:r>
            <a:r>
              <a:rPr lang="de-AT" sz="8000" dirty="0" err="1"/>
              <a:t>ensures</a:t>
            </a:r>
            <a:r>
              <a:rPr lang="de-AT" sz="8000" dirty="0"/>
              <a:t> all </a:t>
            </a:r>
            <a:r>
              <a:rPr lang="de-AT" sz="8000" dirty="0" err="1"/>
              <a:t>data</a:t>
            </a:r>
            <a:r>
              <a:rPr lang="de-AT" sz="8000" dirty="0"/>
              <a:t> </a:t>
            </a:r>
            <a:r>
              <a:rPr lang="de-AT" sz="8000" dirty="0" err="1"/>
              <a:t>are</a:t>
            </a:r>
            <a:r>
              <a:rPr lang="de-AT" sz="8000" dirty="0"/>
              <a:t> </a:t>
            </a:r>
            <a:r>
              <a:rPr lang="de-AT" sz="8000" dirty="0" err="1"/>
              <a:t>explicitly</a:t>
            </a:r>
            <a:r>
              <a:rPr lang="de-AT" sz="8000" dirty="0"/>
              <a:t> </a:t>
            </a:r>
            <a:r>
              <a:rPr lang="de-AT" sz="8000" dirty="0" err="1"/>
              <a:t>validated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/>
              <a:t>Use </a:t>
            </a:r>
            <a:r>
              <a:rPr lang="de-AT" sz="8000" dirty="0" err="1"/>
              <a:t>cryptography</a:t>
            </a:r>
            <a:r>
              <a:rPr lang="de-AT" sz="8000" dirty="0"/>
              <a:t> </a:t>
            </a:r>
            <a:r>
              <a:rPr lang="de-AT" sz="8000" dirty="0" err="1"/>
              <a:t>correctly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Identify</a:t>
            </a:r>
            <a:r>
              <a:rPr lang="de-AT" sz="8000" dirty="0"/>
              <a:t> sensitive </a:t>
            </a:r>
            <a:r>
              <a:rPr lang="de-AT" sz="8000" dirty="0" err="1"/>
              <a:t>data</a:t>
            </a:r>
            <a:r>
              <a:rPr lang="de-AT" sz="8000" dirty="0"/>
              <a:t> and </a:t>
            </a:r>
            <a:r>
              <a:rPr lang="de-AT" sz="8000" dirty="0" err="1"/>
              <a:t>how</a:t>
            </a:r>
            <a:r>
              <a:rPr lang="de-AT" sz="8000" dirty="0"/>
              <a:t> </a:t>
            </a:r>
            <a:r>
              <a:rPr lang="de-AT" sz="8000" dirty="0" err="1"/>
              <a:t>they</a:t>
            </a:r>
            <a:r>
              <a:rPr lang="de-AT" sz="8000" dirty="0"/>
              <a:t> </a:t>
            </a:r>
            <a:r>
              <a:rPr lang="de-AT" sz="8000" dirty="0" err="1"/>
              <a:t>should</a:t>
            </a:r>
            <a:r>
              <a:rPr lang="de-AT" sz="8000" dirty="0"/>
              <a:t> </a:t>
            </a:r>
            <a:r>
              <a:rPr lang="de-AT" sz="8000" dirty="0" err="1"/>
              <a:t>be</a:t>
            </a:r>
            <a:r>
              <a:rPr lang="de-AT" sz="8000" dirty="0"/>
              <a:t> </a:t>
            </a:r>
            <a:r>
              <a:rPr lang="de-AT" sz="8000" dirty="0" err="1"/>
              <a:t>handled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Always </a:t>
            </a:r>
            <a:r>
              <a:rPr lang="de-DE" sz="8000" dirty="0" err="1"/>
              <a:t>consider</a:t>
            </a:r>
            <a:r>
              <a:rPr lang="de-DE" sz="8000" dirty="0"/>
              <a:t> </a:t>
            </a:r>
            <a:r>
              <a:rPr lang="de-DE" sz="8000" dirty="0" err="1"/>
              <a:t>the</a:t>
            </a:r>
            <a:r>
              <a:rPr lang="de-DE" sz="8000" dirty="0"/>
              <a:t> </a:t>
            </a:r>
            <a:r>
              <a:rPr lang="de-DE" sz="8000" dirty="0" err="1"/>
              <a:t>user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 err="1"/>
              <a:t>Understand</a:t>
            </a:r>
            <a:r>
              <a:rPr lang="de-DE" sz="8000" dirty="0"/>
              <a:t> </a:t>
            </a:r>
            <a:r>
              <a:rPr lang="de-DE" sz="8000" dirty="0" err="1"/>
              <a:t>how</a:t>
            </a:r>
            <a:r>
              <a:rPr lang="de-DE" sz="8000" dirty="0"/>
              <a:t> </a:t>
            </a:r>
            <a:r>
              <a:rPr lang="de-DE" sz="8000" dirty="0" err="1"/>
              <a:t>integrating</a:t>
            </a:r>
            <a:r>
              <a:rPr lang="de-DE" sz="8000" dirty="0"/>
              <a:t> external </a:t>
            </a:r>
            <a:r>
              <a:rPr lang="de-DE" sz="8000" dirty="0" err="1"/>
              <a:t>components</a:t>
            </a:r>
            <a:r>
              <a:rPr lang="de-DE" sz="8000" dirty="0"/>
              <a:t> </a:t>
            </a:r>
            <a:r>
              <a:rPr lang="de-DE" sz="8000" dirty="0" err="1"/>
              <a:t>changes</a:t>
            </a:r>
            <a:r>
              <a:rPr lang="de-DE" sz="8000" dirty="0"/>
              <a:t> </a:t>
            </a:r>
            <a:r>
              <a:rPr lang="de-DE" sz="8000" dirty="0" err="1"/>
              <a:t>your</a:t>
            </a:r>
            <a:r>
              <a:rPr lang="de-DE" sz="8000" dirty="0"/>
              <a:t> </a:t>
            </a:r>
            <a:r>
              <a:rPr lang="de-DE" sz="8000" dirty="0" err="1"/>
              <a:t>attack</a:t>
            </a:r>
            <a:r>
              <a:rPr lang="de-DE" sz="8000" dirty="0"/>
              <a:t> </a:t>
            </a:r>
            <a:r>
              <a:rPr lang="de-DE" sz="8000" dirty="0" err="1"/>
              <a:t>surface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Be flexible </a:t>
            </a:r>
            <a:r>
              <a:rPr lang="de-DE" sz="8000" dirty="0" err="1"/>
              <a:t>when</a:t>
            </a:r>
            <a:r>
              <a:rPr lang="de-DE" sz="8000" dirty="0"/>
              <a:t> </a:t>
            </a:r>
            <a:r>
              <a:rPr lang="de-DE" sz="8000" dirty="0" err="1"/>
              <a:t>considering</a:t>
            </a:r>
            <a:r>
              <a:rPr lang="de-DE" sz="8000" dirty="0"/>
              <a:t> </a:t>
            </a:r>
            <a:r>
              <a:rPr lang="de-DE" sz="8000" dirty="0" err="1"/>
              <a:t>future</a:t>
            </a:r>
            <a:r>
              <a:rPr lang="de-DE" sz="8000" dirty="0"/>
              <a:t> </a:t>
            </a:r>
            <a:r>
              <a:rPr lang="de-DE" sz="8000" dirty="0" err="1"/>
              <a:t>changes</a:t>
            </a:r>
            <a:r>
              <a:rPr lang="de-DE" sz="8000" dirty="0"/>
              <a:t> </a:t>
            </a:r>
            <a:r>
              <a:rPr lang="de-DE" sz="8000" dirty="0" err="1"/>
              <a:t>to</a:t>
            </a:r>
            <a:r>
              <a:rPr lang="de-DE" sz="8000" dirty="0"/>
              <a:t> </a:t>
            </a:r>
            <a:r>
              <a:rPr lang="de-DE" sz="8000" dirty="0" err="1"/>
              <a:t>objects</a:t>
            </a:r>
            <a:r>
              <a:rPr lang="de-DE" sz="8000" dirty="0"/>
              <a:t> and </a:t>
            </a:r>
            <a:r>
              <a:rPr lang="de-DE" sz="8000" dirty="0" err="1"/>
              <a:t>actors</a:t>
            </a:r>
            <a:r>
              <a:rPr lang="de-DE" sz="8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0856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E0722-10CE-4F5D-BDA0-745E6D5E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Design Patterns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464807-ABA0-417B-8F6D-C02FBD7E6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9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Utilize well proven public design patterns, e.g.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2000" dirty="0"/>
              <a:t>https://docs.microsoft.com/en-us/azure/architecture/patterns/</a:t>
            </a:r>
          </a:p>
          <a:p>
            <a:pPr lvl="2"/>
            <a:r>
              <a:rPr lang="en-US" sz="1600" dirty="0"/>
              <a:t>https://docs.microsoft.com/en-us/azure/architecture/patterns/federated-identity</a:t>
            </a:r>
          </a:p>
          <a:p>
            <a:pPr lvl="2"/>
            <a:r>
              <a:rPr lang="en-US" sz="1700" dirty="0"/>
              <a:t>…</a:t>
            </a:r>
          </a:p>
          <a:p>
            <a:pPr lvl="1"/>
            <a:r>
              <a:rPr lang="en-US" sz="2000" dirty="0"/>
              <a:t>https://docs.microsoft.com/en-us/azure/architecture/framework/security/</a:t>
            </a:r>
          </a:p>
          <a:p>
            <a:pPr lvl="1"/>
            <a:r>
              <a:rPr lang="en-US" sz="2000" dirty="0"/>
              <a:t>https://www.opensecurityarchitecture.org/cms/library/patternlandscape</a:t>
            </a:r>
          </a:p>
          <a:p>
            <a:pPr lvl="1"/>
            <a:r>
              <a:rPr lang="en-US" sz="2000" dirty="0"/>
              <a:t>https://www.ncsc.gov.uk/search?q=architectural%20pattern</a:t>
            </a:r>
          </a:p>
          <a:p>
            <a:pPr lvl="1"/>
            <a:r>
              <a:rPr lang="en-US" sz="2000" dirty="0"/>
              <a:t>https://cheatsheetseries.owasp.org/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000" dirty="0"/>
              <a:t>Yes, a lot of them are actually for network / system design</a:t>
            </a:r>
          </a:p>
          <a:p>
            <a:pPr marL="0" indent="0">
              <a:buNone/>
            </a:pPr>
            <a:r>
              <a:rPr lang="en-US" sz="2000" dirty="0"/>
              <a:t>But they are very useful anyway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29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E0722-10CE-4F5D-BDA0-745E6D5E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Design Patterns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464807-ABA0-417B-8F6D-C02FBD7E6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your own company-wide design patterns for e.g.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Session Management</a:t>
            </a:r>
          </a:p>
          <a:p>
            <a:pPr lvl="1"/>
            <a:r>
              <a:rPr lang="en-US" dirty="0"/>
              <a:t>Authorization</a:t>
            </a:r>
          </a:p>
          <a:p>
            <a:pPr lvl="1"/>
            <a:r>
              <a:rPr lang="en-US" dirty="0"/>
              <a:t>Input- and </a:t>
            </a:r>
            <a:r>
              <a:rPr lang="en-US" dirty="0" err="1"/>
              <a:t>Outputhandling</a:t>
            </a:r>
            <a:endParaRPr lang="en-US" dirty="0"/>
          </a:p>
          <a:p>
            <a:pPr lvl="1"/>
            <a:r>
              <a:rPr lang="en-US" dirty="0"/>
              <a:t>Logging and Monitoring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0589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F4638448-3C77-4731-B82A-7D693F319FD7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Did</a:t>
            </a:r>
            <a:r>
              <a:rPr lang="de-DE" sz="6600" dirty="0"/>
              <a:t> </a:t>
            </a:r>
            <a:r>
              <a:rPr lang="de-DE" sz="6600" dirty="0" err="1"/>
              <a:t>anybody</a:t>
            </a:r>
            <a:r>
              <a:rPr lang="de-DE" sz="6600" dirty="0"/>
              <a:t> </a:t>
            </a:r>
            <a:r>
              <a:rPr lang="de-DE" sz="6600" dirty="0" err="1"/>
              <a:t>say</a:t>
            </a:r>
            <a:r>
              <a:rPr lang="de-DE" sz="6600" dirty="0"/>
              <a:t> </a:t>
            </a:r>
            <a:r>
              <a:rPr lang="de-DE" sz="6600" dirty="0" err="1"/>
              <a:t>Threat</a:t>
            </a:r>
            <a:r>
              <a:rPr lang="de-DE" sz="6600" dirty="0"/>
              <a:t> Modeling?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73561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F4116898-3BC3-4676-BD38-C1EC364FB5FC}"/>
              </a:ext>
            </a:extLst>
          </p:cNvPr>
          <p:cNvSpPr txBox="1">
            <a:spLocks/>
          </p:cNvSpPr>
          <p:nvPr/>
        </p:nvSpPr>
        <p:spPr>
          <a:xfrm>
            <a:off x="996793" y="1379221"/>
            <a:ext cx="10198413" cy="43205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Check out </a:t>
            </a:r>
            <a:r>
              <a:rPr lang="de-DE" sz="6600" dirty="0" err="1"/>
              <a:t>my</a:t>
            </a: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Threat</a:t>
            </a:r>
            <a:r>
              <a:rPr lang="de-DE" sz="6600" dirty="0"/>
              <a:t> Modeling 101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2000" dirty="0"/>
              <a:t>https://www.slideshare.net/SBA-Research/sba-live-academy-threat-modeling-101-eine-kurze-aber-praxisnahe-einfhrung-by-daniel-schwarz-senior-security-analyst-bei-der-condignum-gmbh</a:t>
            </a:r>
          </a:p>
        </p:txBody>
      </p:sp>
    </p:spTree>
    <p:extLst>
      <p:ext uri="{BB962C8B-B14F-4D97-AF65-F5344CB8AC3E}">
        <p14:creationId xmlns:p14="http://schemas.microsoft.com/office/powerpoint/2010/main" val="1256321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It’s an engineering technique you can use to help you</a:t>
            </a:r>
            <a:br>
              <a:rPr lang="en-US" dirty="0"/>
            </a:br>
            <a:r>
              <a:rPr lang="en-US" b="1" dirty="0"/>
              <a:t>identify threats, attacks, vulnerabilities, and countermeasures</a:t>
            </a:r>
            <a:br>
              <a:rPr lang="en-US" dirty="0"/>
            </a:br>
            <a:r>
              <a:rPr lang="en-US" dirty="0"/>
              <a:t>that could affect your application.</a:t>
            </a:r>
          </a:p>
          <a:p>
            <a:pPr marL="0" indent="0" algn="ctr">
              <a:buNone/>
            </a:pPr>
            <a:br>
              <a:rPr lang="en-US" dirty="0"/>
            </a:br>
            <a:r>
              <a:rPr lang="en-US" dirty="0"/>
              <a:t>You can use threat modeling to</a:t>
            </a:r>
            <a:br>
              <a:rPr lang="en-US" dirty="0"/>
            </a:br>
            <a:r>
              <a:rPr lang="en-US" b="1" dirty="0"/>
              <a:t>shape your application's design,</a:t>
            </a:r>
            <a:br>
              <a:rPr lang="en-US" b="1" dirty="0"/>
            </a:br>
            <a:r>
              <a:rPr lang="en-US" b="1" dirty="0"/>
              <a:t>meet your company's security objectives,</a:t>
            </a:r>
            <a:br>
              <a:rPr lang="en-US" b="1" dirty="0"/>
            </a:br>
            <a:r>
              <a:rPr lang="en-US" b="1" dirty="0"/>
              <a:t>and reduce risk</a:t>
            </a:r>
            <a:r>
              <a:rPr lang="en-US" dirty="0"/>
              <a:t>.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2400" dirty="0"/>
              <a:t>- Microsoft - </a:t>
            </a:r>
          </a:p>
          <a:p>
            <a:pPr marL="0" indent="0" algn="ctr">
              <a:buNone/>
            </a:pPr>
            <a:r>
              <a:rPr lang="de-AT" sz="1800" dirty="0">
                <a:solidFill>
                  <a:srgbClr val="9DAF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https://www.microsoft.com/en-us/securityengineering/sdl/threatmodeling</a:t>
            </a:r>
            <a:endParaRPr lang="en-US" sz="1800" dirty="0">
              <a:solidFill>
                <a:srgbClr val="9DAFC1"/>
              </a:solidFill>
            </a:endParaRP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0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D624-3DB7-4DD1-B76F-837027E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Rough </a:t>
            </a:r>
            <a:r>
              <a:rPr lang="de-DE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92554-F1BB-48DE-AF75-447F51F9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6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Introduction</a:t>
            </a:r>
            <a:endParaRPr lang="de-DE" dirty="0">
              <a:solidFill>
                <a:srgbClr val="00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Architecture &amp; Basic Web </a:t>
            </a:r>
            <a:r>
              <a:rPr lang="de-DE" dirty="0" err="1"/>
              <a:t>Procedure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Authentication and Session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Authorization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Server and Backend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Remaining</a:t>
            </a:r>
            <a:r>
              <a:rPr lang="de-DE" dirty="0"/>
              <a:t> Client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&gt;&gt; </a:t>
            </a:r>
            <a:r>
              <a:rPr lang="de-DE" dirty="0"/>
              <a:t>General Topics</a:t>
            </a:r>
            <a:r>
              <a:rPr lang="de-DE" dirty="0">
                <a:solidFill>
                  <a:srgbClr val="00FF00"/>
                </a:solidFill>
              </a:rPr>
              <a:t> &lt;&lt;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Conclusions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0129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4 basic questions: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we working 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can go wrong?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we going to do about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Did we do a good enough job?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93F3933-89DF-731F-D758-BAB1CD312C7B}"/>
              </a:ext>
            </a:extLst>
          </p:cNvPr>
          <p:cNvSpPr txBox="1"/>
          <p:nvPr/>
        </p:nvSpPr>
        <p:spPr>
          <a:xfrm>
            <a:off x="838200" y="6127234"/>
            <a:ext cx="11084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https://www.threatmodelingmanifesto.org/</a:t>
            </a:r>
          </a:p>
        </p:txBody>
      </p:sp>
    </p:spTree>
    <p:extLst>
      <p:ext uri="{BB962C8B-B14F-4D97-AF65-F5344CB8AC3E}">
        <p14:creationId xmlns:p14="http://schemas.microsoft.com/office/powerpoint/2010/main" val="333671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Simplest approach: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just brainstorm in your team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think about worst-case </a:t>
            </a:r>
            <a:r>
              <a:rPr lang="en-US" dirty="0" err="1"/>
              <a:t>szenarios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and what you could do about 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second simplest approach: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use some “tools” to structure your thoughts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7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little example: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We’re creating a pizza order system</a:t>
            </a:r>
          </a:p>
          <a:p>
            <a:r>
              <a:rPr lang="en-US" dirty="0"/>
              <a:t>Customers can save</a:t>
            </a:r>
          </a:p>
          <a:p>
            <a:pPr lvl="1"/>
            <a:r>
              <a:rPr lang="en-US" dirty="0"/>
              <a:t>their address</a:t>
            </a:r>
          </a:p>
          <a:p>
            <a:pPr lvl="1"/>
            <a:r>
              <a:rPr lang="en-US" dirty="0"/>
              <a:t>their personal pizza configurations</a:t>
            </a:r>
          </a:p>
          <a:p>
            <a:pPr lvl="1"/>
            <a:r>
              <a:rPr lang="en-US" dirty="0"/>
              <a:t>their credit card</a:t>
            </a:r>
          </a:p>
          <a:p>
            <a:r>
              <a:rPr lang="en-US" dirty="0"/>
              <a:t>Payment is done via an external payment-provider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9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4 basic questions: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we working 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can go wrong?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we going to do about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Did we do a good enough job?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93F3933-89DF-731F-D758-BAB1CD312C7B}"/>
              </a:ext>
            </a:extLst>
          </p:cNvPr>
          <p:cNvSpPr txBox="1"/>
          <p:nvPr/>
        </p:nvSpPr>
        <p:spPr>
          <a:xfrm>
            <a:off x="838200" y="6127234"/>
            <a:ext cx="11084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https://www.threatmodelingmanifesto.org/</a:t>
            </a:r>
          </a:p>
        </p:txBody>
      </p:sp>
    </p:spTree>
    <p:extLst>
      <p:ext uri="{BB962C8B-B14F-4D97-AF65-F5344CB8AC3E}">
        <p14:creationId xmlns:p14="http://schemas.microsoft.com/office/powerpoint/2010/main" val="81104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833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are we working on?</a:t>
            </a:r>
          </a:p>
          <a:p>
            <a:pPr lvl="1"/>
            <a:r>
              <a:rPr lang="en-US" dirty="0"/>
              <a:t>list your assets, users and external entities</a:t>
            </a:r>
          </a:p>
          <a:p>
            <a:pPr lvl="1"/>
            <a:r>
              <a:rPr lang="en-US" dirty="0"/>
              <a:t>draw a diagram</a:t>
            </a:r>
          </a:p>
          <a:p>
            <a:pPr lvl="2"/>
            <a:r>
              <a:rPr lang="en-US" dirty="0"/>
              <a:t>DFDs and the C4 model could be a good starting point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93F3933-89DF-731F-D758-BAB1CD312C7B}"/>
              </a:ext>
            </a:extLst>
          </p:cNvPr>
          <p:cNvSpPr txBox="1"/>
          <p:nvPr/>
        </p:nvSpPr>
        <p:spPr>
          <a:xfrm>
            <a:off x="672503" y="6246281"/>
            <a:ext cx="1108479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AT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https://docs.microsoft.com/en-us/learn/modules/tm-introduction-to-threat-modeling/2-step-1-design-phase</a:t>
            </a:r>
            <a:endParaRPr lang="de-AT" sz="1400" dirty="0"/>
          </a:p>
          <a:p>
            <a:pPr marL="0" indent="0">
              <a:buNone/>
            </a:pPr>
            <a:r>
              <a:rPr lang="en-US" sz="1400" dirty="0"/>
              <a:t>https://c4model.com/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elle 7">
            <a:extLst>
              <a:ext uri="{FF2B5EF4-FFF2-40B4-BE49-F238E27FC236}">
                <a16:creationId xmlns:a16="http://schemas.microsoft.com/office/drawing/2014/main" id="{376D094C-A211-C4DD-8546-8634D9AFDF8D}"/>
              </a:ext>
            </a:extLst>
          </p:cNvPr>
          <p:cNvGraphicFramePr>
            <a:graphicFrameLocks/>
          </p:cNvGraphicFramePr>
          <p:nvPr/>
        </p:nvGraphicFramePr>
        <p:xfrm>
          <a:off x="497259" y="3584604"/>
          <a:ext cx="4203615" cy="2470776"/>
        </p:xfrm>
        <a:graphic>
          <a:graphicData uri="http://schemas.openxmlformats.org/drawingml/2006/table">
            <a:tbl>
              <a:tblPr firstRow="1" bandCol="1">
                <a:tableStyleId>{5940675A-B579-460E-94D1-54222C63F5DA}</a:tableStyleId>
              </a:tblPr>
              <a:tblGrid>
                <a:gridCol w="1703626">
                  <a:extLst>
                    <a:ext uri="{9D8B030D-6E8A-4147-A177-3AD203B41FA5}">
                      <a16:colId xmlns:a16="http://schemas.microsoft.com/office/drawing/2014/main" val="799881488"/>
                    </a:ext>
                  </a:extLst>
                </a:gridCol>
                <a:gridCol w="1098784">
                  <a:extLst>
                    <a:ext uri="{9D8B030D-6E8A-4147-A177-3AD203B41FA5}">
                      <a16:colId xmlns:a16="http://schemas.microsoft.com/office/drawing/2014/main" val="2918834914"/>
                    </a:ext>
                  </a:extLst>
                </a:gridCol>
                <a:gridCol w="1401205">
                  <a:extLst>
                    <a:ext uri="{9D8B030D-6E8A-4147-A177-3AD203B41FA5}">
                      <a16:colId xmlns:a16="http://schemas.microsoft.com/office/drawing/2014/main" val="3195978349"/>
                    </a:ext>
                  </a:extLst>
                </a:gridCol>
              </a:tblGrid>
              <a:tr h="34067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Assets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User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Ext. Entities</a:t>
                      </a:r>
                      <a:endParaRPr lang="de-AT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2928810"/>
                  </a:ext>
                </a:extLst>
              </a:tr>
              <a:tr h="34067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credit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card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data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anonymous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payment</a:t>
                      </a:r>
                      <a:r>
                        <a:rPr lang="de-DE" sz="1100" dirty="0"/>
                        <a:t>-provider</a:t>
                      </a:r>
                      <a:endParaRPr lang="de-AT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313338"/>
                  </a:ext>
                </a:extLst>
              </a:tr>
              <a:tr h="34067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usernames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customer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001292"/>
                  </a:ext>
                </a:extLst>
              </a:tr>
              <a:tr h="34067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passwords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admin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461101"/>
                  </a:ext>
                </a:extLst>
              </a:tr>
              <a:tr h="340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/>
                        <a:t>pizza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prices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392586"/>
                  </a:ext>
                </a:extLst>
              </a:tr>
              <a:tr h="34067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pizza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configurations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906849"/>
                  </a:ext>
                </a:extLst>
              </a:tr>
              <a:tr h="340676">
                <a:tc>
                  <a:txBody>
                    <a:bodyPr/>
                    <a:lstStyle/>
                    <a:p>
                      <a:pPr algn="ctr"/>
                      <a:r>
                        <a:rPr lang="de-AT" sz="11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21132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E85E0B3A-3AED-E836-7AB1-8C1F55347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574" y="3307550"/>
            <a:ext cx="2995285" cy="284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1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99D5898-D22D-6FC5-9FA3-E1EA577B2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811" y="928584"/>
            <a:ext cx="6310326" cy="48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49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83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 What can go wrong?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Design Principles, OWASP Top 10 …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STRIDE</a:t>
            </a:r>
          </a:p>
          <a:p>
            <a:pPr lvl="2"/>
            <a:r>
              <a:rPr lang="en-US" dirty="0"/>
              <a:t>Spoofing</a:t>
            </a:r>
          </a:p>
          <a:p>
            <a:pPr lvl="2"/>
            <a:r>
              <a:rPr lang="en-US" dirty="0"/>
              <a:t>Tampering</a:t>
            </a:r>
          </a:p>
          <a:p>
            <a:pPr lvl="2"/>
            <a:r>
              <a:rPr lang="en-US" dirty="0"/>
              <a:t>Repudiation</a:t>
            </a:r>
          </a:p>
          <a:p>
            <a:pPr lvl="2"/>
            <a:r>
              <a:rPr lang="en-US" dirty="0"/>
              <a:t>Information Disclosure</a:t>
            </a:r>
          </a:p>
          <a:p>
            <a:pPr lvl="2"/>
            <a:r>
              <a:rPr lang="en-US" dirty="0"/>
              <a:t>Denial of Service</a:t>
            </a:r>
          </a:p>
          <a:p>
            <a:pPr lvl="2"/>
            <a:r>
              <a:rPr lang="en-US" dirty="0"/>
              <a:t>Elevation of Privileges</a:t>
            </a:r>
          </a:p>
          <a:p>
            <a:pPr lvl="1"/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51E2878-E5EC-FF47-F370-3A088DCE01FA}"/>
              </a:ext>
            </a:extLst>
          </p:cNvPr>
          <p:cNvSpPr txBox="1"/>
          <p:nvPr/>
        </p:nvSpPr>
        <p:spPr>
          <a:xfrm>
            <a:off x="838200" y="6233169"/>
            <a:ext cx="10176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https://www.microsoft.com/security/blog/2007/09/11/stride-chart/</a:t>
            </a:r>
            <a:r>
              <a:rPr lang="de-AT" sz="18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1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83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What are we going to do about it?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Think about “how” the scenarios can happen and how to prevent 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resources like OWASP ASVS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9A0D994-BA85-FA2A-6C73-AF6D82F132E5}"/>
              </a:ext>
            </a:extLst>
          </p:cNvPr>
          <p:cNvSpPr txBox="1"/>
          <p:nvPr/>
        </p:nvSpPr>
        <p:spPr>
          <a:xfrm>
            <a:off x="1047878" y="6030651"/>
            <a:ext cx="9550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https://owasp.org/www-project-application-security-verification-standard/</a:t>
            </a:r>
          </a:p>
        </p:txBody>
      </p:sp>
    </p:spTree>
    <p:extLst>
      <p:ext uri="{BB962C8B-B14F-4D97-AF65-F5344CB8AC3E}">
        <p14:creationId xmlns:p14="http://schemas.microsoft.com/office/powerpoint/2010/main" val="290181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EA5A2-B2ED-9F49-6F5F-AA2E6CB9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8052" cy="1325563"/>
          </a:xfrm>
        </p:spPr>
        <p:txBody>
          <a:bodyPr/>
          <a:lstStyle/>
          <a:p>
            <a:r>
              <a:rPr lang="de-AT" dirty="0" err="1"/>
              <a:t>ChatGPT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a </a:t>
            </a:r>
            <a:r>
              <a:rPr lang="de-AT" dirty="0" err="1"/>
              <a:t>Threat</a:t>
            </a:r>
            <a:r>
              <a:rPr lang="de-AT" dirty="0"/>
              <a:t> Model „Expert“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EAAD13-C96C-0391-F264-301B8A68A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err="1"/>
              <a:t>Give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a </a:t>
            </a:r>
            <a:r>
              <a:rPr lang="de-AT" dirty="0" err="1"/>
              <a:t>lot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details</a:t>
            </a:r>
            <a:r>
              <a:rPr lang="de-AT" dirty="0"/>
              <a:t> for </a:t>
            </a:r>
            <a:r>
              <a:rPr lang="de-AT" dirty="0" err="1"/>
              <a:t>your</a:t>
            </a:r>
            <a:r>
              <a:rPr lang="de-AT" dirty="0"/>
              <a:t> initial </a:t>
            </a:r>
            <a:r>
              <a:rPr lang="de-AT" dirty="0" err="1"/>
              <a:t>threat</a:t>
            </a:r>
            <a:r>
              <a:rPr lang="de-AT" dirty="0"/>
              <a:t> </a:t>
            </a:r>
            <a:r>
              <a:rPr lang="de-AT" dirty="0" err="1"/>
              <a:t>model</a:t>
            </a:r>
            <a:endParaRPr lang="de-AT" dirty="0"/>
          </a:p>
          <a:p>
            <a:endParaRPr lang="de-AT" dirty="0"/>
          </a:p>
          <a:p>
            <a:r>
              <a:rPr lang="de-AT" dirty="0"/>
              <a:t>Shape </a:t>
            </a:r>
            <a:r>
              <a:rPr lang="de-AT" dirty="0" err="1"/>
              <a:t>the</a:t>
            </a:r>
            <a:r>
              <a:rPr lang="de-AT" dirty="0"/>
              <a:t> prompt </a:t>
            </a:r>
            <a:r>
              <a:rPr lang="de-AT" dirty="0" err="1"/>
              <a:t>according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best</a:t>
            </a:r>
            <a:r>
              <a:rPr lang="de-AT" dirty="0"/>
              <a:t> </a:t>
            </a:r>
            <a:r>
              <a:rPr lang="de-AT" dirty="0" err="1"/>
              <a:t>practices</a:t>
            </a:r>
            <a:endParaRPr lang="de-AT" dirty="0"/>
          </a:p>
          <a:p>
            <a:pPr lvl="1"/>
            <a:r>
              <a:rPr lang="de-AT" dirty="0"/>
              <a:t>e.g.: https://danielmiessler.com/p/response-shaping-how-to-move-from-ai-prompts-to-ai-whispering/	</a:t>
            </a:r>
          </a:p>
          <a:p>
            <a:pPr lvl="2"/>
            <a:r>
              <a:rPr lang="de-AT" dirty="0"/>
              <a:t>Tell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system</a:t>
            </a:r>
            <a:r>
              <a:rPr lang="de-AT" dirty="0"/>
              <a:t> </a:t>
            </a:r>
            <a:r>
              <a:rPr lang="de-AT" dirty="0" err="1"/>
              <a:t>who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behave</a:t>
            </a:r>
            <a:r>
              <a:rPr lang="de-AT" dirty="0"/>
              <a:t> </a:t>
            </a:r>
            <a:r>
              <a:rPr lang="de-AT" dirty="0" err="1"/>
              <a:t>as</a:t>
            </a:r>
            <a:endParaRPr lang="de-AT" dirty="0"/>
          </a:p>
          <a:p>
            <a:pPr lvl="2"/>
            <a:r>
              <a:rPr lang="de-AT" dirty="0"/>
              <a:t>Tell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system</a:t>
            </a:r>
            <a:r>
              <a:rPr lang="de-AT" dirty="0"/>
              <a:t> </a:t>
            </a:r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format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produces</a:t>
            </a:r>
            <a:endParaRPr lang="de-AT" dirty="0"/>
          </a:p>
          <a:p>
            <a:pPr lvl="2"/>
            <a:r>
              <a:rPr lang="de-AT" dirty="0" err="1"/>
              <a:t>Give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main</a:t>
            </a:r>
            <a:r>
              <a:rPr lang="de-AT" dirty="0"/>
              <a:t> </a:t>
            </a:r>
            <a:r>
              <a:rPr lang="de-AT" dirty="0" err="1"/>
              <a:t>task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want</a:t>
            </a:r>
            <a:r>
              <a:rPr lang="de-AT" dirty="0"/>
              <a:t> </a:t>
            </a:r>
            <a:r>
              <a:rPr lang="de-AT" dirty="0" err="1"/>
              <a:t>done</a:t>
            </a:r>
            <a:endParaRPr lang="de-AT" dirty="0"/>
          </a:p>
          <a:p>
            <a:pPr lvl="2"/>
            <a:r>
              <a:rPr lang="de-AT" dirty="0"/>
              <a:t>…</a:t>
            </a:r>
          </a:p>
          <a:p>
            <a:pPr lvl="2"/>
            <a:endParaRPr lang="de-AT" dirty="0"/>
          </a:p>
          <a:p>
            <a:r>
              <a:rPr lang="de-AT" dirty="0" err="1"/>
              <a:t>Explain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current</a:t>
            </a:r>
            <a:r>
              <a:rPr lang="de-AT" dirty="0"/>
              <a:t> </a:t>
            </a:r>
            <a:r>
              <a:rPr lang="de-AT" dirty="0" err="1"/>
              <a:t>task</a:t>
            </a:r>
            <a:r>
              <a:rPr lang="de-AT" dirty="0"/>
              <a:t> for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ongoing</a:t>
            </a:r>
            <a:r>
              <a:rPr lang="de-AT" dirty="0"/>
              <a:t> </a:t>
            </a:r>
            <a:r>
              <a:rPr lang="de-AT" dirty="0" err="1"/>
              <a:t>threat</a:t>
            </a:r>
            <a:r>
              <a:rPr lang="de-AT" dirty="0"/>
              <a:t> </a:t>
            </a:r>
            <a:r>
              <a:rPr lang="de-AT" dirty="0" err="1"/>
              <a:t>model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3953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9695328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619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9140C8-F819-6151-3FAC-9D1A2440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The initial </a:t>
            </a:r>
            <a:r>
              <a:rPr lang="de-AT" dirty="0" err="1"/>
              <a:t>Threat</a:t>
            </a:r>
            <a:r>
              <a:rPr lang="de-AT" dirty="0"/>
              <a:t>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BAEEA5-148C-7620-5848-61F8B2780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B25C317-4A4C-F118-B2A4-3AD7E71DE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26"/>
          <a:stretch/>
        </p:blipFill>
        <p:spPr>
          <a:xfrm>
            <a:off x="255777" y="1429411"/>
            <a:ext cx="5816371" cy="514376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FEFD27A-C4F2-96D9-3BDF-E6F15308D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454" y="1558169"/>
            <a:ext cx="5706381" cy="48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28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5B0BB-3A65-98D3-F826-DA1D1792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The </a:t>
            </a:r>
            <a:r>
              <a:rPr lang="de-AT" dirty="0" err="1"/>
              <a:t>ongoing</a:t>
            </a:r>
            <a:r>
              <a:rPr lang="de-AT" dirty="0"/>
              <a:t> </a:t>
            </a:r>
            <a:r>
              <a:rPr lang="de-AT" dirty="0" err="1"/>
              <a:t>Threat</a:t>
            </a:r>
            <a:r>
              <a:rPr lang="de-AT" dirty="0"/>
              <a:t>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FDE8A2-1008-FE33-9D04-8557873D5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D4A5AEC-EE3B-B98D-AB06-5BBAD3636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819" y="2141071"/>
            <a:ext cx="9895949" cy="257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045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A77762B-81D6-4AE6-8462-57F8F3672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even cheaper to invest in a secure design</a:t>
            </a:r>
          </a:p>
        </p:txBody>
      </p:sp>
      <p:pic>
        <p:nvPicPr>
          <p:cNvPr id="5" name="Picture 4" descr="Chart">
            <a:extLst>
              <a:ext uri="{FF2B5EF4-FFF2-40B4-BE49-F238E27FC236}">
                <a16:creationId xmlns:a16="http://schemas.microsoft.com/office/drawing/2014/main" id="{C124C277-2A5A-49DA-979F-07EA363722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3" r="8007"/>
          <a:stretch/>
        </p:blipFill>
        <p:spPr bwMode="auto">
          <a:xfrm>
            <a:off x="2904558" y="2001287"/>
            <a:ext cx="6382883" cy="372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0363076-526C-4701-A895-1774787AC4FA}"/>
              </a:ext>
            </a:extLst>
          </p:cNvPr>
          <p:cNvSpPr txBox="1"/>
          <p:nvPr/>
        </p:nvSpPr>
        <p:spPr>
          <a:xfrm>
            <a:off x="4091573" y="5820783"/>
            <a:ext cx="42450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50" dirty="0"/>
              <a:t>https://deepsource.io/blog/exponential-cost-of-fixing-bugs/</a:t>
            </a:r>
          </a:p>
        </p:txBody>
      </p:sp>
    </p:spTree>
    <p:extLst>
      <p:ext uri="{BB962C8B-B14F-4D97-AF65-F5344CB8AC3E}">
        <p14:creationId xmlns:p14="http://schemas.microsoft.com/office/powerpoint/2010/main" val="139650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F4638448-3C77-4731-B82A-7D693F319FD7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Design vs. Architecture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WTF </a:t>
            </a:r>
            <a:r>
              <a:rPr lang="de-DE" sz="6600" dirty="0" err="1"/>
              <a:t>is</a:t>
            </a:r>
            <a:r>
              <a:rPr lang="de-DE" sz="6600" dirty="0"/>
              <a:t> </a:t>
            </a:r>
            <a:r>
              <a:rPr lang="de-DE" sz="6600" dirty="0" err="1"/>
              <a:t>the</a:t>
            </a:r>
            <a:r>
              <a:rPr lang="de-DE" sz="6600" dirty="0"/>
              <a:t> </a:t>
            </a:r>
            <a:r>
              <a:rPr lang="de-DE" sz="6600" dirty="0" err="1"/>
              <a:t>difference</a:t>
            </a:r>
            <a:r>
              <a:rPr lang="de-DE" sz="6600" dirty="0"/>
              <a:t>?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27766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8089D-1EA3-4903-B1B5-DA85D260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vs. Architecture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31EA38-97AA-4B1B-8414-729D9AA46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An application consists of multiple building blocks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Design</a:t>
            </a:r>
          </a:p>
          <a:p>
            <a:pPr lvl="1"/>
            <a:r>
              <a:rPr lang="en-US" dirty="0"/>
              <a:t>Every decision to combine these building blocks in a specific way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Architecture</a:t>
            </a:r>
          </a:p>
          <a:p>
            <a:pPr lvl="1"/>
            <a:r>
              <a:rPr lang="en-US" dirty="0"/>
              <a:t>The most significant design decisions (high cost of change)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effectLst/>
              </a:rPr>
              <a:t>All architecture is design, but not all design is architecture.</a:t>
            </a:r>
          </a:p>
          <a:p>
            <a:pPr lvl="1">
              <a:buFontTx/>
              <a:buChar char="-"/>
            </a:pPr>
            <a:r>
              <a:rPr lang="en-US" dirty="0"/>
              <a:t>Grady </a:t>
            </a:r>
            <a:r>
              <a:rPr lang="en-US" dirty="0" err="1"/>
              <a:t>Booch</a:t>
            </a:r>
            <a:endParaRPr lang="en-US" dirty="0"/>
          </a:p>
          <a:p>
            <a:pPr lvl="1">
              <a:buFontTx/>
              <a:buChar char="-"/>
            </a:pPr>
            <a:endParaRPr lang="en-US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900" dirty="0"/>
              <a:t>https://static.architectis.je/software-architecture-for-developers.pdf</a:t>
            </a:r>
          </a:p>
        </p:txBody>
      </p:sp>
    </p:spTree>
    <p:extLst>
      <p:ext uri="{BB962C8B-B14F-4D97-AF65-F5344CB8AC3E}">
        <p14:creationId xmlns:p14="http://schemas.microsoft.com/office/powerpoint/2010/main" val="62426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5422504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80164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5779487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83623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4110347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Stick to the secure design principles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2145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62419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Stick to the secure design principles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Utilize proven secure design patterns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69389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4121282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Stick to the secure design principles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Utilize proven secure design patterns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Threat Modeling in your SSDLC (design phase)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705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308297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067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9104984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Stick to the secure design principles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Utilize proven secure design patterns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Threat Modeling in your SSDLC (design phase)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A04:2021-Insecure Design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0727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2075038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Stick to the secure design principles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Utilize proven secure design patterns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Threat Modeling in your SSDLC (design phase)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A04:2021-Insecure Design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DE" sz="1800" dirty="0" err="1"/>
                        <a:t>Earn</a:t>
                      </a:r>
                      <a:r>
                        <a:rPr lang="de-DE" sz="1800" dirty="0"/>
                        <a:t> or </a:t>
                      </a:r>
                      <a:r>
                        <a:rPr lang="de-DE" sz="1800" dirty="0" err="1"/>
                        <a:t>give</a:t>
                      </a:r>
                      <a:r>
                        <a:rPr lang="de-DE" sz="1800" dirty="0"/>
                        <a:t>, but </a:t>
                      </a:r>
                      <a:r>
                        <a:rPr lang="de-DE" sz="1800" dirty="0" err="1"/>
                        <a:t>never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assume</a:t>
                      </a:r>
                      <a:r>
                        <a:rPr lang="de-DE" sz="1800" dirty="0"/>
                        <a:t>, </a:t>
                      </a:r>
                      <a:r>
                        <a:rPr lang="de-DE" sz="1800" dirty="0" err="1"/>
                        <a:t>trust</a:t>
                      </a:r>
                      <a:r>
                        <a:rPr lang="de-DE" sz="1800" dirty="0"/>
                        <a:t>.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70264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52776-A1CB-41BF-A763-BB6806E61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components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113EF-BA80-40E5-9E7A-2395F6067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It’s ok to use 3</a:t>
            </a:r>
            <a:r>
              <a:rPr lang="en-US" baseline="30000" dirty="0"/>
              <a:t>rd</a:t>
            </a:r>
            <a:r>
              <a:rPr lang="en-US" dirty="0"/>
              <a:t> party components</a:t>
            </a:r>
          </a:p>
          <a:p>
            <a:pPr lvl="1"/>
            <a:r>
              <a:rPr lang="en-US" dirty="0"/>
              <a:t>libraries</a:t>
            </a:r>
          </a:p>
          <a:p>
            <a:pPr lvl="1"/>
            <a:r>
              <a:rPr lang="en-US" dirty="0"/>
              <a:t>frameworks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Just be aware you also include their problems</a:t>
            </a:r>
          </a:p>
          <a:p>
            <a:pPr lvl="1"/>
            <a:r>
              <a:rPr lang="en-US" dirty="0"/>
              <a:t>e.g. Commons Collection in 2015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And act appropriately</a:t>
            </a:r>
          </a:p>
        </p:txBody>
      </p:sp>
    </p:spTree>
    <p:extLst>
      <p:ext uri="{BB962C8B-B14F-4D97-AF65-F5344CB8AC3E}">
        <p14:creationId xmlns:p14="http://schemas.microsoft.com/office/powerpoint/2010/main" val="333507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76977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5748680"/>
              </p:ext>
            </p:extLst>
          </p:nvPr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e.g. https://www.cvedetails.com/, https://www.exploit-db.com/, https://www.opencve.io,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20076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1774297"/>
              </p:ext>
            </p:extLst>
          </p:nvPr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e.g. https://www.cvedetails.com/, https://www.exploit-db.com/, https://www.opencve.io,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14315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1841805"/>
              </p:ext>
            </p:extLst>
          </p:nvPr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e.g. https://www.cvedetails.com/, https://www.exploit-db.com/, https://www.opencve.io,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24144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E5FD3576-7338-44E4-A346-D92CE41AC061}"/>
              </a:ext>
            </a:extLst>
          </p:cNvPr>
          <p:cNvGrpSpPr/>
          <p:nvPr/>
        </p:nvGrpSpPr>
        <p:grpSpPr>
          <a:xfrm>
            <a:off x="1048901" y="3537180"/>
            <a:ext cx="303120" cy="378000"/>
            <a:chOff x="1995406" y="1281914"/>
            <a:chExt cx="30312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AE5B691A-03EA-4C64-937F-CB378F242D23}"/>
                    </a:ext>
                  </a:extLst>
                </p14:cNvPr>
                <p14:cNvContentPartPr/>
                <p14:nvPr/>
              </p14:nvContentPartPr>
              <p14:xfrm>
                <a:off x="1995406" y="1281914"/>
                <a:ext cx="303120" cy="37800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1AFEF482-0699-4BD6-BB11-5086DE86DD4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86766" y="1272914"/>
                  <a:ext cx="32076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F4C04112-569A-4C96-8777-AD3CCCC38686}"/>
                    </a:ext>
                  </a:extLst>
                </p14:cNvPr>
                <p14:cNvContentPartPr/>
                <p14:nvPr/>
              </p14:nvContentPartPr>
              <p14:xfrm>
                <a:off x="2080726" y="1424474"/>
                <a:ext cx="15840" cy="1260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66C67359-9DC2-4A2D-82E7-19E8357296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72086" y="1415474"/>
                  <a:ext cx="334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94C2442B-7484-4684-978D-C383DE2EDEE9}"/>
                    </a:ext>
                  </a:extLst>
                </p14:cNvPr>
                <p14:cNvContentPartPr/>
                <p14:nvPr/>
              </p14:nvContentPartPr>
              <p14:xfrm>
                <a:off x="2193406" y="1416914"/>
                <a:ext cx="11880" cy="2448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5CEB0175-108C-4F32-8A4D-DA979C64D3F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84406" y="1408274"/>
                  <a:ext cx="295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BF4F730A-2241-4C23-AE19-3DEB882C8731}"/>
                    </a:ext>
                  </a:extLst>
                </p14:cNvPr>
                <p14:cNvContentPartPr/>
                <p14:nvPr/>
              </p14:nvContentPartPr>
              <p14:xfrm>
                <a:off x="2135086" y="1471634"/>
                <a:ext cx="16920" cy="5256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7F8206A2-ADA2-4C54-BF21-D25767843C1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26446" y="1462634"/>
                  <a:ext cx="345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016DB67F-4187-4FCB-987F-83D75320D0D9}"/>
                    </a:ext>
                  </a:extLst>
                </p14:cNvPr>
                <p14:cNvContentPartPr/>
                <p14:nvPr/>
              </p14:nvContentPartPr>
              <p14:xfrm>
                <a:off x="2088286" y="1514474"/>
                <a:ext cx="101520" cy="5796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270FF850-17B8-4C9C-B46C-47130936C66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79286" y="1505474"/>
                  <a:ext cx="11916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C9A19375-0A7C-4EDF-AFAC-B325378FA05F}"/>
              </a:ext>
            </a:extLst>
          </p:cNvPr>
          <p:cNvGrpSpPr/>
          <p:nvPr/>
        </p:nvGrpSpPr>
        <p:grpSpPr>
          <a:xfrm>
            <a:off x="1087781" y="3460500"/>
            <a:ext cx="255600" cy="113760"/>
            <a:chOff x="2034286" y="1205234"/>
            <a:chExt cx="255600" cy="11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3C060476-9862-4F35-997F-8869C78C8F51}"/>
                    </a:ext>
                  </a:extLst>
                </p14:cNvPr>
                <p14:cNvContentPartPr/>
                <p14:nvPr/>
              </p14:nvContentPartPr>
              <p14:xfrm>
                <a:off x="2034286" y="1242674"/>
                <a:ext cx="35280" cy="7632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A98B7F07-CDC7-45C7-B368-F4C3D71B53D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25286" y="1234034"/>
                  <a:ext cx="529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044969D9-E571-46D6-876E-9CB5B734F068}"/>
                    </a:ext>
                  </a:extLst>
                </p14:cNvPr>
                <p14:cNvContentPartPr/>
                <p14:nvPr/>
              </p14:nvContentPartPr>
              <p14:xfrm>
                <a:off x="2088646" y="1240154"/>
                <a:ext cx="27360" cy="6012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9894EBFC-40C0-4476-A5C0-A936FDA7D8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9646" y="1231514"/>
                  <a:ext cx="45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086EA927-928C-4763-A4E1-BA5A041019FF}"/>
                    </a:ext>
                  </a:extLst>
                </p14:cNvPr>
                <p14:cNvContentPartPr/>
                <p14:nvPr/>
              </p14:nvContentPartPr>
              <p14:xfrm>
                <a:off x="2166046" y="1205234"/>
                <a:ext cx="11880" cy="6336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D4EFB254-32D5-47A5-A7E3-DE9C1F27E47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57406" y="1196594"/>
                  <a:ext cx="295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7ABC22B8-B101-4038-B810-7C495D5A6709}"/>
                    </a:ext>
                  </a:extLst>
                </p14:cNvPr>
                <p14:cNvContentPartPr/>
                <p14:nvPr/>
              </p14:nvContentPartPr>
              <p14:xfrm>
                <a:off x="2211766" y="1222874"/>
                <a:ext cx="20520" cy="7020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9B28DD15-605B-44C3-9173-BD67D70717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03126" y="1213874"/>
                  <a:ext cx="381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335848A2-ED41-4B43-A3D0-F19F1E436DC4}"/>
                    </a:ext>
                  </a:extLst>
                </p14:cNvPr>
                <p14:cNvContentPartPr/>
                <p14:nvPr/>
              </p14:nvContentPartPr>
              <p14:xfrm>
                <a:off x="2260726" y="1229354"/>
                <a:ext cx="29160" cy="73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658F2258-125F-4E4A-A631-AB19865D50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51726" y="1220354"/>
                  <a:ext cx="46800" cy="9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Freihand 44">
                <a:extLst>
                  <a:ext uri="{FF2B5EF4-FFF2-40B4-BE49-F238E27FC236}">
                    <a16:creationId xmlns:a16="http://schemas.microsoft.com/office/drawing/2014/main" id="{180E3CF2-A56D-4851-9D1B-3AF251DD70BD}"/>
                  </a:ext>
                </a:extLst>
              </p14:cNvPr>
              <p14:cNvContentPartPr/>
              <p14:nvPr/>
            </p14:nvContentPartPr>
            <p14:xfrm>
              <a:off x="1165541" y="3925620"/>
              <a:ext cx="32760" cy="468720"/>
            </p14:xfrm>
          </p:contentPart>
        </mc:Choice>
        <mc:Fallback xmlns="">
          <p:pic>
            <p:nvPicPr>
              <p:cNvPr id="45" name="Freihand 44">
                <a:extLst>
                  <a:ext uri="{FF2B5EF4-FFF2-40B4-BE49-F238E27FC236}">
                    <a16:creationId xmlns:a16="http://schemas.microsoft.com/office/drawing/2014/main" id="{180E3CF2-A56D-4851-9D1B-3AF251DD70B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56541" y="3916620"/>
                <a:ext cx="5040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6" name="Freihand 45">
                <a:extLst>
                  <a:ext uri="{FF2B5EF4-FFF2-40B4-BE49-F238E27FC236}">
                    <a16:creationId xmlns:a16="http://schemas.microsoft.com/office/drawing/2014/main" id="{4A756AC2-2187-4001-B167-7971F456664E}"/>
                  </a:ext>
                </a:extLst>
              </p14:cNvPr>
              <p14:cNvContentPartPr/>
              <p14:nvPr/>
            </p14:nvContentPartPr>
            <p14:xfrm>
              <a:off x="990941" y="4348620"/>
              <a:ext cx="186480" cy="345240"/>
            </p14:xfrm>
          </p:contentPart>
        </mc:Choice>
        <mc:Fallback xmlns="">
          <p:pic>
            <p:nvPicPr>
              <p:cNvPr id="46" name="Freihand 45">
                <a:extLst>
                  <a:ext uri="{FF2B5EF4-FFF2-40B4-BE49-F238E27FC236}">
                    <a16:creationId xmlns:a16="http://schemas.microsoft.com/office/drawing/2014/main" id="{4A756AC2-2187-4001-B167-7971F456664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81941" y="4339611"/>
                <a:ext cx="204120" cy="362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97A46CF1-674F-442B-8CA7-3E396657AD1E}"/>
                  </a:ext>
                </a:extLst>
              </p14:cNvPr>
              <p14:cNvContentPartPr/>
              <p14:nvPr/>
            </p14:nvContentPartPr>
            <p14:xfrm>
              <a:off x="1181021" y="4357260"/>
              <a:ext cx="174960" cy="331560"/>
            </p14:xfrm>
          </p:contentPart>
        </mc:Choice>
        <mc:Fallback xmlns=""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97A46CF1-674F-442B-8CA7-3E396657AD1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72021" y="4348260"/>
                <a:ext cx="192600" cy="34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6841A6F2-B0EA-44F6-8397-9016D529A250}"/>
              </a:ext>
            </a:extLst>
          </p:cNvPr>
          <p:cNvGrpSpPr/>
          <p:nvPr/>
        </p:nvGrpSpPr>
        <p:grpSpPr>
          <a:xfrm>
            <a:off x="924701" y="3969900"/>
            <a:ext cx="515880" cy="208800"/>
            <a:chOff x="1871206" y="1714634"/>
            <a:chExt cx="51588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78906ABE-A429-45A6-8B91-0FB380A3BDD6}"/>
                    </a:ext>
                  </a:extLst>
                </p14:cNvPr>
                <p14:cNvContentPartPr/>
                <p14:nvPr/>
              </p14:nvContentPartPr>
              <p14:xfrm>
                <a:off x="1871206" y="1792034"/>
                <a:ext cx="248040" cy="1281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E54C011E-A735-4603-A1FB-0DF33343AFD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62566" y="1783394"/>
                  <a:ext cx="2656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6FB4A674-9C3A-438F-97FB-58CC4338F00A}"/>
                    </a:ext>
                  </a:extLst>
                </p14:cNvPr>
                <p14:cNvContentPartPr/>
                <p14:nvPr/>
              </p14:nvContentPartPr>
              <p14:xfrm>
                <a:off x="2139046" y="1714634"/>
                <a:ext cx="248040" cy="20880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B834E5E3-777C-4903-B950-09686393945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30046" y="1705994"/>
                  <a:ext cx="26568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739C48CE-305B-4A44-8319-96C2920A72C0}"/>
              </a:ext>
            </a:extLst>
          </p:cNvPr>
          <p:cNvGrpSpPr/>
          <p:nvPr/>
        </p:nvGrpSpPr>
        <p:grpSpPr>
          <a:xfrm>
            <a:off x="1568741" y="3986100"/>
            <a:ext cx="590040" cy="345240"/>
            <a:chOff x="2515246" y="1730834"/>
            <a:chExt cx="59004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FC26524B-4BBF-4A63-8411-DE65BBBE038A}"/>
                    </a:ext>
                  </a:extLst>
                </p14:cNvPr>
                <p14:cNvContentPartPr/>
                <p14:nvPr/>
              </p14:nvContentPartPr>
              <p14:xfrm>
                <a:off x="2515246" y="2042954"/>
                <a:ext cx="430200" cy="331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8EE9BD7A-CCF3-4206-AAC8-F2183812419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06606" y="2033954"/>
                  <a:ext cx="4478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EDF28504-4DE1-40D0-A63D-16D2B062B693}"/>
                    </a:ext>
                  </a:extLst>
                </p14:cNvPr>
                <p14:cNvContentPartPr/>
                <p14:nvPr/>
              </p14:nvContentPartPr>
              <p14:xfrm>
                <a:off x="2922046" y="1730834"/>
                <a:ext cx="183240" cy="3247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904FA70B-2675-423D-A163-73CE8B3AEF3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13046" y="1721834"/>
                  <a:ext cx="200880" cy="342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9E7681-2E46-4051-A058-A95E2012F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401" y="3429000"/>
            <a:ext cx="594360" cy="5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B22062D-F7BC-451D-80D9-F9D251066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62"/>
          <a:stretch/>
        </p:blipFill>
        <p:spPr bwMode="auto">
          <a:xfrm>
            <a:off x="2286251" y="3948182"/>
            <a:ext cx="594359" cy="89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F07F95E-66AD-4601-A1E2-8B677C455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080" y="3656340"/>
            <a:ext cx="682059" cy="7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0E44E84-69DD-43A6-B332-53C305869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5"/>
          <a:stretch/>
        </p:blipFill>
        <p:spPr bwMode="auto">
          <a:xfrm>
            <a:off x="5250212" y="798999"/>
            <a:ext cx="845788" cy="82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pache Subversion - Wikipedia">
            <a:extLst>
              <a:ext uri="{FF2B5EF4-FFF2-40B4-BE49-F238E27FC236}">
                <a16:creationId xmlns:a16="http://schemas.microsoft.com/office/drawing/2014/main" id="{05172876-CB98-4F8F-AE77-CFA51C4E6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92458"/>
            <a:ext cx="1071984" cy="64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ercurial – Wikipedia">
            <a:extLst>
              <a:ext uri="{FF2B5EF4-FFF2-40B4-BE49-F238E27FC236}">
                <a16:creationId xmlns:a16="http://schemas.microsoft.com/office/drawing/2014/main" id="{8BE86DB3-5195-40DE-94E4-6F39331FA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315" y="1533862"/>
            <a:ext cx="632848" cy="75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5E53FEBD-09D5-47AE-9B28-0DCB12730A7A}"/>
              </a:ext>
            </a:extLst>
          </p:cNvPr>
          <p:cNvGrpSpPr/>
          <p:nvPr/>
        </p:nvGrpSpPr>
        <p:grpSpPr>
          <a:xfrm rot="20927797">
            <a:off x="3505194" y="2191053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7" name="Freihand 136">
                  <a:extLst>
                    <a:ext uri="{FF2B5EF4-FFF2-40B4-BE49-F238E27FC236}">
                      <a16:creationId xmlns:a16="http://schemas.microsoft.com/office/drawing/2014/main" id="{EE3ACBCC-6134-4F76-BEAE-3C647E23FC7E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EE3ACBCC-6134-4F76-BEAE-3C647E23FC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F82C3A99-DAF3-4AA5-9E2B-6A1BC9148114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F82C3A99-DAF3-4AA5-9E2B-6A1BC914811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46" name="Picture 22">
            <a:extLst>
              <a:ext uri="{FF2B5EF4-FFF2-40B4-BE49-F238E27FC236}">
                <a16:creationId xmlns:a16="http://schemas.microsoft.com/office/drawing/2014/main" id="{BCD400A4-1F39-4894-BFB4-395E64633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604" y="3811246"/>
            <a:ext cx="682059" cy="94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Buddy - DEV">
            <a:extLst>
              <a:ext uri="{FF2B5EF4-FFF2-40B4-BE49-F238E27FC236}">
                <a16:creationId xmlns:a16="http://schemas.microsoft.com/office/drawing/2014/main" id="{54A5D9A1-E717-43A9-9C06-D3620F8A0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159" y="3921759"/>
            <a:ext cx="777300" cy="77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73D136A9-0B15-4A1A-8E6E-0F31B344C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999" y="3134939"/>
            <a:ext cx="780040" cy="72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2" name="Gruppieren 181">
            <a:extLst>
              <a:ext uri="{FF2B5EF4-FFF2-40B4-BE49-F238E27FC236}">
                <a16:creationId xmlns:a16="http://schemas.microsoft.com/office/drawing/2014/main" id="{B5B3F8EE-353F-49E4-A7E9-45A75155E2CA}"/>
              </a:ext>
            </a:extLst>
          </p:cNvPr>
          <p:cNvGrpSpPr/>
          <p:nvPr/>
        </p:nvGrpSpPr>
        <p:grpSpPr>
          <a:xfrm rot="3954898">
            <a:off x="7247397" y="2267099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41" name="Textfeld 1040">
            <a:extLst>
              <a:ext uri="{FF2B5EF4-FFF2-40B4-BE49-F238E27FC236}">
                <a16:creationId xmlns:a16="http://schemas.microsoft.com/office/drawing/2014/main" id="{9E7C5A2B-C7FC-43A0-B85A-FD116C451D17}"/>
              </a:ext>
            </a:extLst>
          </p:cNvPr>
          <p:cNvSpPr txBox="1"/>
          <p:nvPr/>
        </p:nvSpPr>
        <p:spPr>
          <a:xfrm>
            <a:off x="2515550" y="475261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IDE</a:t>
            </a:r>
            <a:endParaRPr lang="en-US" dirty="0">
              <a:latin typeface="+mj-lt"/>
            </a:endParaRPr>
          </a:p>
        </p:txBody>
      </p:sp>
      <p:sp>
        <p:nvSpPr>
          <p:cNvPr id="186" name="Textfeld 185">
            <a:extLst>
              <a:ext uri="{FF2B5EF4-FFF2-40B4-BE49-F238E27FC236}">
                <a16:creationId xmlns:a16="http://schemas.microsoft.com/office/drawing/2014/main" id="{DEDCCB02-4128-497B-9892-2FDA59CEE74A}"/>
              </a:ext>
            </a:extLst>
          </p:cNvPr>
          <p:cNvSpPr txBox="1"/>
          <p:nvPr/>
        </p:nvSpPr>
        <p:spPr>
          <a:xfrm>
            <a:off x="5240610" y="307458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+mj-lt"/>
              </a:rPr>
              <a:t>Src</a:t>
            </a:r>
            <a:r>
              <a:rPr lang="en-US" sz="2400" dirty="0">
                <a:latin typeface="+mj-lt"/>
              </a:rPr>
              <a:t> Control</a:t>
            </a:r>
            <a:endParaRPr lang="en-US" dirty="0">
              <a:latin typeface="+mj-lt"/>
            </a:endParaRPr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E3E96071-3467-4986-BDFB-1C6921AE004E}"/>
              </a:ext>
            </a:extLst>
          </p:cNvPr>
          <p:cNvSpPr txBox="1"/>
          <p:nvPr/>
        </p:nvSpPr>
        <p:spPr>
          <a:xfrm>
            <a:off x="9594890" y="484049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CI/CD</a:t>
            </a:r>
            <a:endParaRPr lang="en-US" dirty="0">
              <a:latin typeface="+mj-lt"/>
            </a:endParaRPr>
          </a:p>
        </p:txBody>
      </p:sp>
      <p:grpSp>
        <p:nvGrpSpPr>
          <p:cNvPr id="188" name="Gruppieren 187">
            <a:extLst>
              <a:ext uri="{FF2B5EF4-FFF2-40B4-BE49-F238E27FC236}">
                <a16:creationId xmlns:a16="http://schemas.microsoft.com/office/drawing/2014/main" id="{D42CBCD3-3D6F-4D6D-8E5B-F5DC748B320D}"/>
              </a:ext>
            </a:extLst>
          </p:cNvPr>
          <p:cNvGrpSpPr/>
          <p:nvPr/>
        </p:nvGrpSpPr>
        <p:grpSpPr>
          <a:xfrm>
            <a:off x="5157106" y="553020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89" name="Freihand 188">
                  <a:extLst>
                    <a:ext uri="{FF2B5EF4-FFF2-40B4-BE49-F238E27FC236}">
                      <a16:creationId xmlns:a16="http://schemas.microsoft.com/office/drawing/2014/main" id="{2DBA6FEF-4A32-4A24-9C7E-190E7648B11E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90" name="Freihand 189">
                  <a:extLst>
                    <a:ext uri="{FF2B5EF4-FFF2-40B4-BE49-F238E27FC236}">
                      <a16:creationId xmlns:a16="http://schemas.microsoft.com/office/drawing/2014/main" id="{95E87386-1104-4F58-9098-A91CDAFD4CF8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91" name="Freihand 190">
                  <a:extLst>
                    <a:ext uri="{FF2B5EF4-FFF2-40B4-BE49-F238E27FC236}">
                      <a16:creationId xmlns:a16="http://schemas.microsoft.com/office/drawing/2014/main" id="{44E22BD1-BDEA-4F1B-B2AD-CDD5A5EC7096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2" name="Gruppieren 191">
              <a:extLst>
                <a:ext uri="{FF2B5EF4-FFF2-40B4-BE49-F238E27FC236}">
                  <a16:creationId xmlns:a16="http://schemas.microsoft.com/office/drawing/2014/main" id="{486BDCE7-E4FF-4E4F-AF1E-953EAF951FC2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ED67C1C4-4BCD-48FE-98C8-4988D931776D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CC422B4B-4C56-4B7A-9DFF-DB336F9B5BB1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195" name="Freihand 194">
                    <a:extLst>
                      <a:ext uri="{FF2B5EF4-FFF2-40B4-BE49-F238E27FC236}">
                        <a16:creationId xmlns:a16="http://schemas.microsoft.com/office/drawing/2014/main" id="{24A18654-AE55-490A-8F4E-195FE8EA25E6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196" name="Freihand 195">
                    <a:extLst>
                      <a:ext uri="{FF2B5EF4-FFF2-40B4-BE49-F238E27FC236}">
                        <a16:creationId xmlns:a16="http://schemas.microsoft.com/office/drawing/2014/main" id="{B4E0FE91-1492-4F49-8A3C-EF87A8AAD1D1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197" name="Freihand 196">
                    <a:extLst>
                      <a:ext uri="{FF2B5EF4-FFF2-40B4-BE49-F238E27FC236}">
                        <a16:creationId xmlns:a16="http://schemas.microsoft.com/office/drawing/2014/main" id="{14A28357-EE01-46D7-B4A8-FDBD89EB8FEF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198" name="Freihand 197">
                    <a:extLst>
                      <a:ext uri="{FF2B5EF4-FFF2-40B4-BE49-F238E27FC236}">
                        <a16:creationId xmlns:a16="http://schemas.microsoft.com/office/drawing/2014/main" id="{FDEA197C-59D1-48A0-8F53-E33ED9D4D5CA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199" name="Freihand 198">
                    <a:extLst>
                      <a:ext uri="{FF2B5EF4-FFF2-40B4-BE49-F238E27FC236}">
                        <a16:creationId xmlns:a16="http://schemas.microsoft.com/office/drawing/2014/main" id="{54E80136-3871-40B4-A655-FBC6A4AD5E6A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00" name="Freihand 199">
                    <a:extLst>
                      <a:ext uri="{FF2B5EF4-FFF2-40B4-BE49-F238E27FC236}">
                        <a16:creationId xmlns:a16="http://schemas.microsoft.com/office/drawing/2014/main" id="{C7E92EDD-6968-41DC-8236-467D0CD865A7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01" name="Freihand 200">
                    <a:extLst>
                      <a:ext uri="{FF2B5EF4-FFF2-40B4-BE49-F238E27FC236}">
                        <a16:creationId xmlns:a16="http://schemas.microsoft.com/office/drawing/2014/main" id="{29343BB2-FEF9-4882-8453-5032A8EEA89A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02" name="Freihand 201">
                    <a:extLst>
                      <a:ext uri="{FF2B5EF4-FFF2-40B4-BE49-F238E27FC236}">
                        <a16:creationId xmlns:a16="http://schemas.microsoft.com/office/drawing/2014/main" id="{3687CE0A-C536-4442-93E0-92458DC8024D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03" name="Freihand 202">
                    <a:extLst>
                      <a:ext uri="{FF2B5EF4-FFF2-40B4-BE49-F238E27FC236}">
                        <a16:creationId xmlns:a16="http://schemas.microsoft.com/office/drawing/2014/main" id="{5C243813-E4A1-4D4C-8711-C26EBB58B48A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A5A24925-A790-4BB8-B708-66D0FDFED056}"/>
              </a:ext>
            </a:extLst>
          </p:cNvPr>
          <p:cNvGrpSpPr/>
          <p:nvPr/>
        </p:nvGrpSpPr>
        <p:grpSpPr>
          <a:xfrm rot="10331327">
            <a:off x="7416778" y="4812058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3328589E-8966-4F17-ADEC-EB36A9198F08}"/>
              </a:ext>
            </a:extLst>
          </p:cNvPr>
          <p:cNvSpPr txBox="1"/>
          <p:nvPr/>
        </p:nvSpPr>
        <p:spPr>
          <a:xfrm>
            <a:off x="5796814" y="3597575"/>
            <a:ext cx="1298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</a:rPr>
              <a:t>3</a:t>
            </a:r>
            <a:r>
              <a:rPr lang="en-US" b="1" baseline="30000" dirty="0">
                <a:solidFill>
                  <a:srgbClr val="00FF00"/>
                </a:solidFill>
              </a:rPr>
              <a:t>rd</a:t>
            </a:r>
            <a:r>
              <a:rPr lang="en-US" b="1" dirty="0">
                <a:solidFill>
                  <a:srgbClr val="00FF00"/>
                </a:solidFill>
              </a:rPr>
              <a:t> party</a:t>
            </a:r>
            <a:br>
              <a:rPr lang="en-US" b="1" dirty="0">
                <a:solidFill>
                  <a:srgbClr val="00FF00"/>
                </a:solidFill>
              </a:rPr>
            </a:br>
            <a:r>
              <a:rPr lang="en-US" b="1" dirty="0">
                <a:solidFill>
                  <a:srgbClr val="00FF00"/>
                </a:solidFill>
              </a:rPr>
              <a:t>check</a:t>
            </a:r>
          </a:p>
        </p:txBody>
      </p:sp>
      <p:grpSp>
        <p:nvGrpSpPr>
          <p:cNvPr id="212" name="Gruppieren 211">
            <a:extLst>
              <a:ext uri="{FF2B5EF4-FFF2-40B4-BE49-F238E27FC236}">
                <a16:creationId xmlns:a16="http://schemas.microsoft.com/office/drawing/2014/main" id="{D38EBA75-E1E3-4407-8BD0-30E04735DDA1}"/>
              </a:ext>
            </a:extLst>
          </p:cNvPr>
          <p:cNvGrpSpPr/>
          <p:nvPr/>
        </p:nvGrpSpPr>
        <p:grpSpPr>
          <a:xfrm rot="12084017">
            <a:off x="3858683" y="3637141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13" name="Freihand 212">
                  <a:extLst>
                    <a:ext uri="{FF2B5EF4-FFF2-40B4-BE49-F238E27FC236}">
                      <a16:creationId xmlns:a16="http://schemas.microsoft.com/office/drawing/2014/main" id="{839FD8BC-03F1-4A58-B31A-3A675E78E77F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13" name="Freihand 212">
                  <a:extLst>
                    <a:ext uri="{FF2B5EF4-FFF2-40B4-BE49-F238E27FC236}">
                      <a16:creationId xmlns:a16="http://schemas.microsoft.com/office/drawing/2014/main" id="{839FD8BC-03F1-4A58-B31A-3A675E78E77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14" name="Freihand 213">
                  <a:extLst>
                    <a:ext uri="{FF2B5EF4-FFF2-40B4-BE49-F238E27FC236}">
                      <a16:creationId xmlns:a16="http://schemas.microsoft.com/office/drawing/2014/main" id="{148B5834-20DE-4B30-8C62-A7BE7A5F8F36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14" name="Freihand 213">
                  <a:extLst>
                    <a:ext uri="{FF2B5EF4-FFF2-40B4-BE49-F238E27FC236}">
                      <a16:creationId xmlns:a16="http://schemas.microsoft.com/office/drawing/2014/main" id="{148B5834-20DE-4B30-8C62-A7BE7A5F8F3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uppieren 214">
            <a:extLst>
              <a:ext uri="{FF2B5EF4-FFF2-40B4-BE49-F238E27FC236}">
                <a16:creationId xmlns:a16="http://schemas.microsoft.com/office/drawing/2014/main" id="{345E14BE-BDEF-4566-A658-27EC4FD0B587}"/>
              </a:ext>
            </a:extLst>
          </p:cNvPr>
          <p:cNvGrpSpPr/>
          <p:nvPr/>
        </p:nvGrpSpPr>
        <p:grpSpPr>
          <a:xfrm rot="17432330">
            <a:off x="5679219" y="2670880"/>
            <a:ext cx="1127393" cy="556824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16" name="Freihand 215">
                  <a:extLst>
                    <a:ext uri="{FF2B5EF4-FFF2-40B4-BE49-F238E27FC236}">
                      <a16:creationId xmlns:a16="http://schemas.microsoft.com/office/drawing/2014/main" id="{12256EA9-E838-408C-9C05-0FB7C5E304FD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16" name="Freihand 215">
                  <a:extLst>
                    <a:ext uri="{FF2B5EF4-FFF2-40B4-BE49-F238E27FC236}">
                      <a16:creationId xmlns:a16="http://schemas.microsoft.com/office/drawing/2014/main" id="{12256EA9-E838-408C-9C05-0FB7C5E304F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304823" y="2210752"/>
                  <a:ext cx="1730114" cy="7535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17" name="Freihand 216">
                  <a:extLst>
                    <a:ext uri="{FF2B5EF4-FFF2-40B4-BE49-F238E27FC236}">
                      <a16:creationId xmlns:a16="http://schemas.microsoft.com/office/drawing/2014/main" id="{010F191C-5CDE-4DDD-B98B-D0AE33C16782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17" name="Freihand 216">
                  <a:extLst>
                    <a:ext uri="{FF2B5EF4-FFF2-40B4-BE49-F238E27FC236}">
                      <a16:creationId xmlns:a16="http://schemas.microsoft.com/office/drawing/2014/main" id="{010F191C-5CDE-4DDD-B98B-D0AE33C1678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778306" y="2093051"/>
                  <a:ext cx="346628" cy="24522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uppieren 217">
            <a:extLst>
              <a:ext uri="{FF2B5EF4-FFF2-40B4-BE49-F238E27FC236}">
                <a16:creationId xmlns:a16="http://schemas.microsoft.com/office/drawing/2014/main" id="{1B2BED4A-E1F5-4D48-A76A-1D807879886A}"/>
              </a:ext>
            </a:extLst>
          </p:cNvPr>
          <p:cNvGrpSpPr/>
          <p:nvPr/>
        </p:nvGrpSpPr>
        <p:grpSpPr>
          <a:xfrm rot="1281068">
            <a:off x="7205186" y="3530426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19" name="Freihand 218">
                  <a:extLst>
                    <a:ext uri="{FF2B5EF4-FFF2-40B4-BE49-F238E27FC236}">
                      <a16:creationId xmlns:a16="http://schemas.microsoft.com/office/drawing/2014/main" id="{38C04584-89EA-4029-8D6F-87203E596CDA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19" name="Freihand 218">
                  <a:extLst>
                    <a:ext uri="{FF2B5EF4-FFF2-40B4-BE49-F238E27FC236}">
                      <a16:creationId xmlns:a16="http://schemas.microsoft.com/office/drawing/2014/main" id="{38C04584-89EA-4029-8D6F-87203E596CD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20" name="Freihand 219">
                  <a:extLst>
                    <a:ext uri="{FF2B5EF4-FFF2-40B4-BE49-F238E27FC236}">
                      <a16:creationId xmlns:a16="http://schemas.microsoft.com/office/drawing/2014/main" id="{756C7941-1C53-4B3A-967A-380CE533B26B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20" name="Freihand 219">
                  <a:extLst>
                    <a:ext uri="{FF2B5EF4-FFF2-40B4-BE49-F238E27FC236}">
                      <a16:creationId xmlns:a16="http://schemas.microsoft.com/office/drawing/2014/main" id="{756C7941-1C53-4B3A-967A-380CE533B26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uppieren 220">
            <a:extLst>
              <a:ext uri="{FF2B5EF4-FFF2-40B4-BE49-F238E27FC236}">
                <a16:creationId xmlns:a16="http://schemas.microsoft.com/office/drawing/2014/main" id="{490FE17B-B714-4448-AFBB-2C5F7E1337B2}"/>
              </a:ext>
            </a:extLst>
          </p:cNvPr>
          <p:cNvGrpSpPr/>
          <p:nvPr/>
        </p:nvGrpSpPr>
        <p:grpSpPr>
          <a:xfrm rot="6740786">
            <a:off x="5937223" y="4593987"/>
            <a:ext cx="1003088" cy="472729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22" name="Freihand 221">
                  <a:extLst>
                    <a:ext uri="{FF2B5EF4-FFF2-40B4-BE49-F238E27FC236}">
                      <a16:creationId xmlns:a16="http://schemas.microsoft.com/office/drawing/2014/main" id="{77313F46-2AB1-4310-B382-0C830C64CDA5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22" name="Freihand 221">
                  <a:extLst>
                    <a:ext uri="{FF2B5EF4-FFF2-40B4-BE49-F238E27FC236}">
                      <a16:creationId xmlns:a16="http://schemas.microsoft.com/office/drawing/2014/main" id="{77313F46-2AB1-4310-B382-0C830C64CDA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303050" y="2208328"/>
                  <a:ext cx="1733588" cy="7583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23" name="Freihand 222">
                  <a:extLst>
                    <a:ext uri="{FF2B5EF4-FFF2-40B4-BE49-F238E27FC236}">
                      <a16:creationId xmlns:a16="http://schemas.microsoft.com/office/drawing/2014/main" id="{3AD5616E-0430-4E25-8804-0E0543F0638B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23" name="Freihand 222">
                  <a:extLst>
                    <a:ext uri="{FF2B5EF4-FFF2-40B4-BE49-F238E27FC236}">
                      <a16:creationId xmlns:a16="http://schemas.microsoft.com/office/drawing/2014/main" id="{3AD5616E-0430-4E25-8804-0E0543F0638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776548" y="2090606"/>
                  <a:ext cx="350075" cy="25001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238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" grpId="0"/>
      <p:bldP spid="186" grpId="0"/>
      <p:bldP spid="187" grpId="0"/>
      <p:bldP spid="104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8934067"/>
              </p:ext>
            </p:extLst>
          </p:nvPr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e.g. https://www.cvedetails.com/, https://www.exploit-db.com/, https://www.opencve.io,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75887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1725339"/>
              </p:ext>
            </p:extLst>
          </p:nvPr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e.g. https://www.cvedetails.com/, https://www.exploit-db.com/, https://www.opencve.io,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Perform checks as early as possible in the development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421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669351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Error in a regex for 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3058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4279324"/>
              </p:ext>
            </p:extLst>
          </p:nvPr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e.g. https://www.cvedetails.com/, https://www.exploit-db.com/, https://www.opencve.io,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Perform checks as early as possible in the development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For very high protection needs: consider to audit them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31071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9065153"/>
              </p:ext>
            </p:extLst>
          </p:nvPr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e.g. https://www.cvedetails.com/, https://www.exploit-db.com/, https://www.opencve.io,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Perform checks as early as possible in the development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For very high protection needs: consider to audit them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dirty="0"/>
                        <a:t>A06:2021-Vulnerable and </a:t>
                      </a:r>
                      <a:r>
                        <a:rPr lang="de-AT" sz="1500" dirty="0" err="1"/>
                        <a:t>Outdated</a:t>
                      </a:r>
                      <a:r>
                        <a:rPr lang="de-AT" sz="1500" dirty="0"/>
                        <a:t>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64469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6629380"/>
              </p:ext>
            </p:extLst>
          </p:nvPr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e.g. https://www.cvedetails.com/, https://www.exploit-db.com/, https://www.opencve.io,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Perform checks as early as possible in the development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For very high protection needs: consider to audit them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dirty="0"/>
                        <a:t>A06:2021-Vulnerable and </a:t>
                      </a:r>
                      <a:r>
                        <a:rPr lang="de-AT" sz="1500" dirty="0" err="1"/>
                        <a:t>Outdated</a:t>
                      </a:r>
                      <a:r>
                        <a:rPr lang="de-AT" sz="1500" dirty="0"/>
                        <a:t>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dirty="0"/>
                        <a:t>„</a:t>
                      </a:r>
                      <a:r>
                        <a:rPr lang="de-AT" sz="1500" dirty="0" err="1"/>
                        <a:t>Understand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how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integrating</a:t>
                      </a:r>
                      <a:r>
                        <a:rPr lang="de-AT" sz="1500" dirty="0"/>
                        <a:t> external </a:t>
                      </a:r>
                      <a:r>
                        <a:rPr lang="de-AT" sz="1500" dirty="0" err="1"/>
                        <a:t>components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changes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your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attack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surface</a:t>
                      </a:r>
                      <a:r>
                        <a:rPr lang="de-AT" sz="15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09323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E4B5F34B-2B40-4486-AD9C-E1F9C86BACFD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let‘s</a:t>
            </a:r>
            <a:r>
              <a:rPr lang="de-DE" sz="6600" dirty="0"/>
              <a:t> </a:t>
            </a:r>
            <a:r>
              <a:rPr lang="de-DE" sz="6600" dirty="0" err="1"/>
              <a:t>talk</a:t>
            </a:r>
            <a:r>
              <a:rPr lang="de-DE" sz="6600" dirty="0"/>
              <a:t> </a:t>
            </a:r>
            <a:r>
              <a:rPr lang="de-DE" sz="6600" dirty="0" err="1"/>
              <a:t>about</a:t>
            </a:r>
            <a:r>
              <a:rPr lang="de-DE" sz="6600" dirty="0"/>
              <a:t> </a:t>
            </a:r>
            <a:r>
              <a:rPr lang="de-DE" sz="6600" dirty="0" err="1"/>
              <a:t>integrity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20661932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3FC60B1-4190-4FBF-8882-DA88117B9AA6}"/>
              </a:ext>
            </a:extLst>
          </p:cNvPr>
          <p:cNvGrpSpPr/>
          <p:nvPr/>
        </p:nvGrpSpPr>
        <p:grpSpPr>
          <a:xfrm>
            <a:off x="874994" y="1812803"/>
            <a:ext cx="303120" cy="378000"/>
            <a:chOff x="1995406" y="1281914"/>
            <a:chExt cx="30312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F435F511-C3AE-4699-862A-7A01CF06FF3E}"/>
                    </a:ext>
                  </a:extLst>
                </p14:cNvPr>
                <p14:cNvContentPartPr/>
                <p14:nvPr/>
              </p14:nvContentPartPr>
              <p14:xfrm>
                <a:off x="1995406" y="1281914"/>
                <a:ext cx="303120" cy="37800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1AFEF482-0699-4BD6-BB11-5086DE86DD4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86766" y="1272914"/>
                  <a:ext cx="32076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9AC04C6C-56A4-4AEB-9F0E-CE921486B403}"/>
                    </a:ext>
                  </a:extLst>
                </p14:cNvPr>
                <p14:cNvContentPartPr/>
                <p14:nvPr/>
              </p14:nvContentPartPr>
              <p14:xfrm>
                <a:off x="2080726" y="1424474"/>
                <a:ext cx="15840" cy="1260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66C67359-9DC2-4A2D-82E7-19E83572963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72086" y="1415474"/>
                  <a:ext cx="334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86D839E1-59ED-47E6-B5FF-233E3E21C442}"/>
                    </a:ext>
                  </a:extLst>
                </p14:cNvPr>
                <p14:cNvContentPartPr/>
                <p14:nvPr/>
              </p14:nvContentPartPr>
              <p14:xfrm>
                <a:off x="2193406" y="1416914"/>
                <a:ext cx="11880" cy="2448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5CEB0175-108C-4F32-8A4D-DA979C64D3F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84406" y="1408274"/>
                  <a:ext cx="295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D371FEE0-DEA5-4CFD-889B-8C413E1DA45A}"/>
                    </a:ext>
                  </a:extLst>
                </p14:cNvPr>
                <p14:cNvContentPartPr/>
                <p14:nvPr/>
              </p14:nvContentPartPr>
              <p14:xfrm>
                <a:off x="2135086" y="1471634"/>
                <a:ext cx="16920" cy="5256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7F8206A2-ADA2-4C54-BF21-D25767843C1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6446" y="1462634"/>
                  <a:ext cx="345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99420C52-F585-41A1-9235-A45B7F26DF81}"/>
                    </a:ext>
                  </a:extLst>
                </p14:cNvPr>
                <p14:cNvContentPartPr/>
                <p14:nvPr/>
              </p14:nvContentPartPr>
              <p14:xfrm>
                <a:off x="2088286" y="1514474"/>
                <a:ext cx="101520" cy="5796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270FF850-17B8-4C9C-B46C-47130936C66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79286" y="1505474"/>
                  <a:ext cx="11916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8C9F687-5700-46E0-AA77-AFF680FC41A2}"/>
              </a:ext>
            </a:extLst>
          </p:cNvPr>
          <p:cNvGrpSpPr/>
          <p:nvPr/>
        </p:nvGrpSpPr>
        <p:grpSpPr>
          <a:xfrm>
            <a:off x="913874" y="1736123"/>
            <a:ext cx="255600" cy="113760"/>
            <a:chOff x="2034286" y="1205234"/>
            <a:chExt cx="255600" cy="11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0F5494CF-5849-40C6-8972-E79CB79CE689}"/>
                    </a:ext>
                  </a:extLst>
                </p14:cNvPr>
                <p14:cNvContentPartPr/>
                <p14:nvPr/>
              </p14:nvContentPartPr>
              <p14:xfrm>
                <a:off x="2034286" y="1242674"/>
                <a:ext cx="35280" cy="7632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A98B7F07-CDC7-45C7-B368-F4C3D71B53D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25286" y="1234034"/>
                  <a:ext cx="529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F1372CF7-140C-4E9C-AD54-256489CE4BE3}"/>
                    </a:ext>
                  </a:extLst>
                </p14:cNvPr>
                <p14:cNvContentPartPr/>
                <p14:nvPr/>
              </p14:nvContentPartPr>
              <p14:xfrm>
                <a:off x="2088646" y="1240154"/>
                <a:ext cx="27360" cy="6012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9894EBFC-40C0-4476-A5C0-A936FDA7D8A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79646" y="1231514"/>
                  <a:ext cx="45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CA9766D3-DBED-4B1C-97C8-02146372EC8D}"/>
                    </a:ext>
                  </a:extLst>
                </p14:cNvPr>
                <p14:cNvContentPartPr/>
                <p14:nvPr/>
              </p14:nvContentPartPr>
              <p14:xfrm>
                <a:off x="2166046" y="1205234"/>
                <a:ext cx="11880" cy="6336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D4EFB254-32D5-47A5-A7E3-DE9C1F27E47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57406" y="1196594"/>
                  <a:ext cx="295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A68A06ED-DF8A-491B-8895-5CF8F3174480}"/>
                    </a:ext>
                  </a:extLst>
                </p14:cNvPr>
                <p14:cNvContentPartPr/>
                <p14:nvPr/>
              </p14:nvContentPartPr>
              <p14:xfrm>
                <a:off x="2211766" y="1222874"/>
                <a:ext cx="20520" cy="7020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9B28DD15-605B-44C3-9173-BD67D707177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03126" y="1213874"/>
                  <a:ext cx="381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7B811999-0FFE-446A-87CC-614A6115A390}"/>
                    </a:ext>
                  </a:extLst>
                </p14:cNvPr>
                <p14:cNvContentPartPr/>
                <p14:nvPr/>
              </p14:nvContentPartPr>
              <p14:xfrm>
                <a:off x="2260726" y="1229354"/>
                <a:ext cx="29160" cy="73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658F2258-125F-4E4A-A631-AB19865D506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51726" y="1220354"/>
                  <a:ext cx="46800" cy="9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EDFA8F1C-E271-4500-A9F2-25A1ED502318}"/>
                  </a:ext>
                </a:extLst>
              </p14:cNvPr>
              <p14:cNvContentPartPr/>
              <p14:nvPr/>
            </p14:nvContentPartPr>
            <p14:xfrm>
              <a:off x="991634" y="2201243"/>
              <a:ext cx="32760" cy="46872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EDFA8F1C-E271-4500-A9F2-25A1ED50231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82634" y="2192243"/>
                <a:ext cx="5040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F59F0A1B-3679-4AA4-B885-522B271E02B0}"/>
                  </a:ext>
                </a:extLst>
              </p14:cNvPr>
              <p14:cNvContentPartPr/>
              <p14:nvPr/>
            </p14:nvContentPartPr>
            <p14:xfrm>
              <a:off x="817034" y="2624243"/>
              <a:ext cx="186480" cy="34524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F59F0A1B-3679-4AA4-B885-522B271E02B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08034" y="2615234"/>
                <a:ext cx="204120" cy="362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9000C670-387D-414F-B814-F0DBF4221B29}"/>
                  </a:ext>
                </a:extLst>
              </p14:cNvPr>
              <p14:cNvContentPartPr/>
              <p14:nvPr/>
            </p14:nvContentPartPr>
            <p14:xfrm>
              <a:off x="1007114" y="2632883"/>
              <a:ext cx="174960" cy="33156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9000C670-387D-414F-B814-F0DBF4221B2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98114" y="2623883"/>
                <a:ext cx="192600" cy="34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FD5E7A2-9856-4FA8-B467-09C6A1432846}"/>
              </a:ext>
            </a:extLst>
          </p:cNvPr>
          <p:cNvGrpSpPr/>
          <p:nvPr/>
        </p:nvGrpSpPr>
        <p:grpSpPr>
          <a:xfrm>
            <a:off x="750794" y="2245523"/>
            <a:ext cx="515880" cy="208800"/>
            <a:chOff x="1871206" y="1714634"/>
            <a:chExt cx="51588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7C27ADAF-53DC-489C-AEA0-DDC06B274817}"/>
                    </a:ext>
                  </a:extLst>
                </p14:cNvPr>
                <p14:cNvContentPartPr/>
                <p14:nvPr/>
              </p14:nvContentPartPr>
              <p14:xfrm>
                <a:off x="1871206" y="1792034"/>
                <a:ext cx="248040" cy="1281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E54C011E-A735-4603-A1FB-0DF33343AFD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862566" y="1783394"/>
                  <a:ext cx="2656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7E7FA5EE-5D17-433C-848E-C6A3D0FB7240}"/>
                    </a:ext>
                  </a:extLst>
                </p14:cNvPr>
                <p14:cNvContentPartPr/>
                <p14:nvPr/>
              </p14:nvContentPartPr>
              <p14:xfrm>
                <a:off x="2139046" y="1714634"/>
                <a:ext cx="248040" cy="20880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B834E5E3-777C-4903-B950-09686393945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130046" y="1705994"/>
                  <a:ext cx="26568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B04CAF2-C8A6-4EDB-B365-F0A41BD8880C}"/>
              </a:ext>
            </a:extLst>
          </p:cNvPr>
          <p:cNvGrpSpPr/>
          <p:nvPr/>
        </p:nvGrpSpPr>
        <p:grpSpPr>
          <a:xfrm>
            <a:off x="1394834" y="2261723"/>
            <a:ext cx="590040" cy="345240"/>
            <a:chOff x="2515246" y="1730834"/>
            <a:chExt cx="59004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EC0B2A76-0925-45E1-9BAB-8466ED1487DF}"/>
                    </a:ext>
                  </a:extLst>
                </p14:cNvPr>
                <p14:cNvContentPartPr/>
                <p14:nvPr/>
              </p14:nvContentPartPr>
              <p14:xfrm>
                <a:off x="2515246" y="2042954"/>
                <a:ext cx="430200" cy="331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8EE9BD7A-CCF3-4206-AAC8-F2183812419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506606" y="2033954"/>
                  <a:ext cx="4478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C1190742-4A90-4411-AC5D-D0DA83E3F658}"/>
                    </a:ext>
                  </a:extLst>
                </p14:cNvPr>
                <p14:cNvContentPartPr/>
                <p14:nvPr/>
              </p14:nvContentPartPr>
              <p14:xfrm>
                <a:off x="2922046" y="1730834"/>
                <a:ext cx="183240" cy="3247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904FA70B-2675-423D-A163-73CE8B3AEF3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913046" y="1721834"/>
                  <a:ext cx="200880" cy="342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3" name="Picture 16">
            <a:extLst>
              <a:ext uri="{FF2B5EF4-FFF2-40B4-BE49-F238E27FC236}">
                <a16:creationId xmlns:a16="http://schemas.microsoft.com/office/drawing/2014/main" id="{AA969367-36DE-4B5A-B0AA-6BBF45E026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5"/>
          <a:stretch/>
        </p:blipFill>
        <p:spPr bwMode="auto">
          <a:xfrm>
            <a:off x="5207879" y="1738808"/>
            <a:ext cx="845788" cy="82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8" descr="Apache Subversion - Wikipedia">
            <a:extLst>
              <a:ext uri="{FF2B5EF4-FFF2-40B4-BE49-F238E27FC236}">
                <a16:creationId xmlns:a16="http://schemas.microsoft.com/office/drawing/2014/main" id="{D4090EBC-086F-481F-BD00-54FC6D935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667" y="1832267"/>
            <a:ext cx="1071984" cy="64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0" descr="Mercurial – Wikipedia">
            <a:extLst>
              <a:ext uri="{FF2B5EF4-FFF2-40B4-BE49-F238E27FC236}">
                <a16:creationId xmlns:a16="http://schemas.microsoft.com/office/drawing/2014/main" id="{65D6EB80-F0E8-4D20-8928-4167020AA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982" y="2473671"/>
            <a:ext cx="632848" cy="75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170CB02B-9815-45BD-8D32-0E78E56F47E2}"/>
              </a:ext>
            </a:extLst>
          </p:cNvPr>
          <p:cNvGrpSpPr/>
          <p:nvPr/>
        </p:nvGrpSpPr>
        <p:grpSpPr>
          <a:xfrm rot="1437627">
            <a:off x="3677736" y="1637246"/>
            <a:ext cx="1461506" cy="688769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EE823EFD-E158-4BAF-B983-91EFC4E74561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EE3ACBCC-6134-4F76-BEAE-3C647E23FC7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58723DF0-1CA6-4719-948F-1990CFF4051B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F82C3A99-DAF3-4AA5-9E2B-6A1BC914811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9" name="Picture 22">
            <a:extLst>
              <a:ext uri="{FF2B5EF4-FFF2-40B4-BE49-F238E27FC236}">
                <a16:creationId xmlns:a16="http://schemas.microsoft.com/office/drawing/2014/main" id="{41602C9E-FF65-4A20-9298-C008A4A42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610" y="2489110"/>
            <a:ext cx="682059" cy="94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BAC64B37-A43F-4340-85E1-ADE9ABA75ACF}"/>
              </a:ext>
            </a:extLst>
          </p:cNvPr>
          <p:cNvGrpSpPr/>
          <p:nvPr/>
        </p:nvGrpSpPr>
        <p:grpSpPr>
          <a:xfrm rot="1344533">
            <a:off x="7558965" y="1699125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DDB44CCC-9618-4F0D-AD72-D00D16DF4E38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9FC0B6A8-5E6D-410C-A88F-1E0A51342088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5" name="Textfeld 34">
            <a:extLst>
              <a:ext uri="{FF2B5EF4-FFF2-40B4-BE49-F238E27FC236}">
                <a16:creationId xmlns:a16="http://schemas.microsoft.com/office/drawing/2014/main" id="{06FE6187-A2CB-471B-B18C-FB6359CD4407}"/>
              </a:ext>
            </a:extLst>
          </p:cNvPr>
          <p:cNvSpPr txBox="1"/>
          <p:nvPr/>
        </p:nvSpPr>
        <p:spPr>
          <a:xfrm>
            <a:off x="2094494" y="122468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IDE</a:t>
            </a:r>
            <a:endParaRPr lang="en-US" dirty="0">
              <a:latin typeface="+mj-lt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553BE59A-6D6C-478F-83DC-EF453C434C9E}"/>
              </a:ext>
            </a:extLst>
          </p:cNvPr>
          <p:cNvSpPr txBox="1"/>
          <p:nvPr/>
        </p:nvSpPr>
        <p:spPr>
          <a:xfrm>
            <a:off x="5198277" y="124726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+mj-lt"/>
              </a:rPr>
              <a:t>Src</a:t>
            </a:r>
            <a:r>
              <a:rPr lang="en-US" sz="2400" dirty="0">
                <a:latin typeface="+mj-lt"/>
              </a:rPr>
              <a:t> Control</a:t>
            </a:r>
            <a:endParaRPr lang="en-US" dirty="0">
              <a:latin typeface="+mj-lt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3C13A63-64B4-4812-A3A9-46644D8D9ACC}"/>
              </a:ext>
            </a:extLst>
          </p:cNvPr>
          <p:cNvSpPr txBox="1"/>
          <p:nvPr/>
        </p:nvSpPr>
        <p:spPr>
          <a:xfrm>
            <a:off x="9855583" y="1254499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CI/CD</a:t>
            </a:r>
            <a:endParaRPr lang="en-US" dirty="0">
              <a:latin typeface="+mj-lt"/>
            </a:endParaRP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344DC84F-333D-4210-9CDB-F0B96D8EE886}"/>
              </a:ext>
            </a:extLst>
          </p:cNvPr>
          <p:cNvGrpSpPr/>
          <p:nvPr/>
        </p:nvGrpSpPr>
        <p:grpSpPr>
          <a:xfrm>
            <a:off x="5186281" y="3698617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7F8176B5-13DC-47BF-AC12-F90225CC1797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E8368215-144F-4775-A0D5-E0B07A1C0208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D6CA2956-227A-450F-9C45-4043FFE7CB51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CC7AD133-5663-4E61-9901-F6C521C6BB2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0E443367-A5C5-4F59-A3A2-94AADF49683C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AC411BCB-08F1-4F16-9AC8-483FF3EF53E2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B90AABA6-C3C9-4DCB-933A-FF42465A2F30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46" name="Freihand 45">
                    <a:extLst>
                      <a:ext uri="{FF2B5EF4-FFF2-40B4-BE49-F238E27FC236}">
                        <a16:creationId xmlns:a16="http://schemas.microsoft.com/office/drawing/2014/main" id="{051AE5CE-E45A-4087-B36C-47335DCD94C1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B90BB43D-B2C3-4221-A060-BF1441505EFD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48" name="Freihand 47">
                    <a:extLst>
                      <a:ext uri="{FF2B5EF4-FFF2-40B4-BE49-F238E27FC236}">
                        <a16:creationId xmlns:a16="http://schemas.microsoft.com/office/drawing/2014/main" id="{E5463570-CCA8-4899-B4A5-8C6F0737C5A5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49" name="Freihand 48">
                    <a:extLst>
                      <a:ext uri="{FF2B5EF4-FFF2-40B4-BE49-F238E27FC236}">
                        <a16:creationId xmlns:a16="http://schemas.microsoft.com/office/drawing/2014/main" id="{FC89F906-0801-44D6-B234-83B18184B64C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50" name="Freihand 49">
                    <a:extLst>
                      <a:ext uri="{FF2B5EF4-FFF2-40B4-BE49-F238E27FC236}">
                        <a16:creationId xmlns:a16="http://schemas.microsoft.com/office/drawing/2014/main" id="{0865FF62-B37A-4486-A3D2-AA9DD6E04858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B02D4E03-B853-4BF9-9189-2835B0E2AB4F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7C4E0584-A6F2-4F3B-A325-9C2BCF8AA2A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9FC6AF20-98E3-484F-8044-8473141CCC4D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2926B572-A4D6-45A3-A3BC-4527395B0646}"/>
              </a:ext>
            </a:extLst>
          </p:cNvPr>
          <p:cNvGrpSpPr/>
          <p:nvPr/>
        </p:nvGrpSpPr>
        <p:grpSpPr>
          <a:xfrm rot="10800000">
            <a:off x="7707721" y="3546766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2B355C14-A250-46CE-972D-6DE3CE13A482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709AC971-A376-42DF-8C1F-B3C28B23C538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E6D5EA58-E786-4DE3-ABE2-4E12B4733E01}"/>
              </a:ext>
            </a:extLst>
          </p:cNvPr>
          <p:cNvGrpSpPr/>
          <p:nvPr/>
        </p:nvGrpSpPr>
        <p:grpSpPr>
          <a:xfrm>
            <a:off x="867443" y="3576259"/>
            <a:ext cx="1382172" cy="969788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84A107EC-A881-446F-8BAC-A2D859FE717A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1C0D81F4-A611-425B-A3E8-642102217BAD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2FFFDAD6-4419-44BF-A984-DFCFB81A27AE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E8E37D4B-B655-4FF4-9F3E-41B6288125A9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D4CBB60D-1B7F-4229-AD25-84A70F2DA09C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81" name="Freihand 80">
                  <a:extLst>
                    <a:ext uri="{FF2B5EF4-FFF2-40B4-BE49-F238E27FC236}">
                      <a16:creationId xmlns:a16="http://schemas.microsoft.com/office/drawing/2014/main" id="{0AA1C330-4229-4FD2-A8A8-BB2063E73527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7EAE9785-32F0-4D79-B607-79B1C42E9CA0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132EA61E-3A00-4373-A181-93ACA26D2522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10D1A424-415F-4FE0-A33B-8C68EC77C15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C386B502-2F4D-4E0C-B56F-6138452F1BDB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057761C3-C8CD-43C4-A70E-A633C6C39667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20AD300F-9443-4DB0-9881-4D9F0FFFF6C3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88" name="Freihand 87">
                  <a:extLst>
                    <a:ext uri="{FF2B5EF4-FFF2-40B4-BE49-F238E27FC236}">
                      <a16:creationId xmlns:a16="http://schemas.microsoft.com/office/drawing/2014/main" id="{309E3CD2-F8B1-45C7-AC83-AE6A77DACB2B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8B6BBF29-E834-4D4A-AD1D-491269D52E74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90" name="Freihand 89">
                  <a:extLst>
                    <a:ext uri="{FF2B5EF4-FFF2-40B4-BE49-F238E27FC236}">
                      <a16:creationId xmlns:a16="http://schemas.microsoft.com/office/drawing/2014/main" id="{1467E54F-4F1B-486C-BEB7-E9E39753DE42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6FADF191-3AAA-42A2-98EA-96F374F4FA6D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0AC359CC-76E6-4BE0-9F27-CCAAEA7916C2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20E4F104-5F05-451D-8537-E692F1D43FD6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94" name="Freihand 93">
                  <a:extLst>
                    <a:ext uri="{FF2B5EF4-FFF2-40B4-BE49-F238E27FC236}">
                      <a16:creationId xmlns:a16="http://schemas.microsoft.com/office/drawing/2014/main" id="{05AB822E-D5A9-4004-931C-0F8E785776D9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12E97668-69A6-4CD0-91EA-A56F66C1A8F9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96" name="Freihand 95">
                  <a:extLst>
                    <a:ext uri="{FF2B5EF4-FFF2-40B4-BE49-F238E27FC236}">
                      <a16:creationId xmlns:a16="http://schemas.microsoft.com/office/drawing/2014/main" id="{BF20A332-8853-4CD0-A8E0-1EFCAD99C2D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48D73213-7C54-4B5D-8245-E43B7B1BEFC7}"/>
              </a:ext>
            </a:extLst>
          </p:cNvPr>
          <p:cNvGrpSpPr/>
          <p:nvPr/>
        </p:nvGrpSpPr>
        <p:grpSpPr>
          <a:xfrm>
            <a:off x="853482" y="4722151"/>
            <a:ext cx="1509216" cy="955774"/>
            <a:chOff x="657286" y="1166714"/>
            <a:chExt cx="1753920" cy="1073160"/>
          </a:xfrm>
        </p:grpSpPr>
        <p:grpSp>
          <p:nvGrpSpPr>
            <p:cNvPr id="98" name="Gruppieren 97">
              <a:extLst>
                <a:ext uri="{FF2B5EF4-FFF2-40B4-BE49-F238E27FC236}">
                  <a16:creationId xmlns:a16="http://schemas.microsoft.com/office/drawing/2014/main" id="{072F3529-B621-452C-A3DB-36B7AE8AD317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5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76654D85-9AEE-4F66-A54F-47A4406B4966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D259F23B-C2BA-40FF-8BEF-2E1C862CDCA4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7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C846D843-80C4-4404-81BD-F268930DF4D5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8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5B973C0D-AC4A-4D5B-AEEB-8E5FE6E46A46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9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79589404-4A98-4EF4-9489-C378358E466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115" name="Freihand 114">
                    <a:extLst>
                      <a:ext uri="{FF2B5EF4-FFF2-40B4-BE49-F238E27FC236}">
                        <a16:creationId xmlns:a16="http://schemas.microsoft.com/office/drawing/2014/main" id="{7CBC1966-08AE-4E19-9832-082EEBF042ED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1">
                <p14:nvContentPartPr>
                  <p14:cNvPr id="116" name="Freihand 115">
                    <a:extLst>
                      <a:ext uri="{FF2B5EF4-FFF2-40B4-BE49-F238E27FC236}">
                        <a16:creationId xmlns:a16="http://schemas.microsoft.com/office/drawing/2014/main" id="{2B439C72-22E4-454D-A1FB-CB9DB5819B09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117" name="Freihand 116">
                    <a:extLst>
                      <a:ext uri="{FF2B5EF4-FFF2-40B4-BE49-F238E27FC236}">
                        <a16:creationId xmlns:a16="http://schemas.microsoft.com/office/drawing/2014/main" id="{05B6FC17-4EEB-48DC-BE3E-A100187DBE45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C5D0C7C7-99D4-40BE-976E-3DDE5488681F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3">
                <p14:nvContentPartPr>
                  <p14:cNvPr id="100" name="Freihand 99">
                    <a:extLst>
                      <a:ext uri="{FF2B5EF4-FFF2-40B4-BE49-F238E27FC236}">
                        <a16:creationId xmlns:a16="http://schemas.microsoft.com/office/drawing/2014/main" id="{E21AC72A-A3CE-4435-961F-3A1CAC8CF56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52A4A86F-DE0E-436E-81E0-849DE12E353F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E0DDFDD-3B21-4D9E-AE18-ABFDA12A3622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356EC47C-E4E6-4070-87A0-2D1C9F1845D3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7A3D043D-F404-47B4-9BA3-E872FF4049C4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16DDB1E6-BF17-475A-B49B-E1BF11B9AB7A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01BBA0B9-3278-46D6-AAC0-7623B5F09658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BCE22C74-AFAF-491C-B186-6B2645AB9FA5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C122DF8C-AFB5-4194-9E23-6AEDBEE84BD6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4778E4BC-5D09-41BC-896C-4FFB5D0A0234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D6B3DDD5-3B97-4F6E-8494-88414698BEFE}"/>
              </a:ext>
            </a:extLst>
          </p:cNvPr>
          <p:cNvGrpSpPr/>
          <p:nvPr/>
        </p:nvGrpSpPr>
        <p:grpSpPr>
          <a:xfrm rot="11768970">
            <a:off x="2807533" y="4490019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19" name="Freihand 118">
                  <a:extLst>
                    <a:ext uri="{FF2B5EF4-FFF2-40B4-BE49-F238E27FC236}">
                      <a16:creationId xmlns:a16="http://schemas.microsoft.com/office/drawing/2014/main" id="{4EF76626-F233-4BFC-A459-755BEF9033C5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8724F1D7-B732-4829-A89A-79FF4988DAD4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04328D69-A1FF-4761-919C-D191A454023B}"/>
              </a:ext>
            </a:extLst>
          </p:cNvPr>
          <p:cNvGrpSpPr/>
          <p:nvPr/>
        </p:nvGrpSpPr>
        <p:grpSpPr>
          <a:xfrm rot="937170">
            <a:off x="2793200" y="3802092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93A1E022-6952-43D4-92C5-7846999A7608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EF85CDD0-940D-49D5-803E-4669BE578B30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9A173247-95B0-44CA-BBAA-6DFC56C53A19}"/>
              </a:ext>
            </a:extLst>
          </p:cNvPr>
          <p:cNvGrpSpPr/>
          <p:nvPr/>
        </p:nvGrpSpPr>
        <p:grpSpPr>
          <a:xfrm>
            <a:off x="5217957" y="4380457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616B5414-C22D-453D-B99D-8A4B1AE2D0D7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26" name="Freihand 125">
                  <a:extLst>
                    <a:ext uri="{FF2B5EF4-FFF2-40B4-BE49-F238E27FC236}">
                      <a16:creationId xmlns:a16="http://schemas.microsoft.com/office/drawing/2014/main" id="{0B65130D-7A1D-4656-84CE-FD339984AB62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27" name="Freihand 126">
                  <a:extLst>
                    <a:ext uri="{FF2B5EF4-FFF2-40B4-BE49-F238E27FC236}">
                      <a16:creationId xmlns:a16="http://schemas.microsoft.com/office/drawing/2014/main" id="{106A5A3B-FAC6-4158-9A5B-8CDFD5053F33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8" name="Gruppieren 127">
              <a:extLst>
                <a:ext uri="{FF2B5EF4-FFF2-40B4-BE49-F238E27FC236}">
                  <a16:creationId xmlns:a16="http://schemas.microsoft.com/office/drawing/2014/main" id="{1E770EE9-4798-4637-950C-F9E5B584CDC3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129" name="Freihand 128">
                    <a:extLst>
                      <a:ext uri="{FF2B5EF4-FFF2-40B4-BE49-F238E27FC236}">
                        <a16:creationId xmlns:a16="http://schemas.microsoft.com/office/drawing/2014/main" id="{C2F0B58B-82CC-4D91-9930-1616F83D1843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130" name="Freihand 129">
                    <a:extLst>
                      <a:ext uri="{FF2B5EF4-FFF2-40B4-BE49-F238E27FC236}">
                        <a16:creationId xmlns:a16="http://schemas.microsoft.com/office/drawing/2014/main" id="{09A03003-4D6B-4A74-8306-20AA828755A2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131" name="Freihand 130">
                    <a:extLst>
                      <a:ext uri="{FF2B5EF4-FFF2-40B4-BE49-F238E27FC236}">
                        <a16:creationId xmlns:a16="http://schemas.microsoft.com/office/drawing/2014/main" id="{0EA8D72C-0856-4FA1-BDEC-4348084B04FA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132" name="Freihand 131">
                    <a:extLst>
                      <a:ext uri="{FF2B5EF4-FFF2-40B4-BE49-F238E27FC236}">
                        <a16:creationId xmlns:a16="http://schemas.microsoft.com/office/drawing/2014/main" id="{CF8CB6D5-B365-41B8-88FA-EACA24A0FB53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133" name="Freihand 132">
                    <a:extLst>
                      <a:ext uri="{FF2B5EF4-FFF2-40B4-BE49-F238E27FC236}">
                        <a16:creationId xmlns:a16="http://schemas.microsoft.com/office/drawing/2014/main" id="{B89AC191-121E-49F2-AF60-B349EC28225E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134" name="Freihand 133">
                    <a:extLst>
                      <a:ext uri="{FF2B5EF4-FFF2-40B4-BE49-F238E27FC236}">
                        <a16:creationId xmlns:a16="http://schemas.microsoft.com/office/drawing/2014/main" id="{728CC93A-A25E-4626-AF54-C5A2DBA154DE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135" name="Freihand 134">
                    <a:extLst>
                      <a:ext uri="{FF2B5EF4-FFF2-40B4-BE49-F238E27FC236}">
                        <a16:creationId xmlns:a16="http://schemas.microsoft.com/office/drawing/2014/main" id="{85E16661-313B-4778-B154-606DDCA107FD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CC2B62C6-77F3-41FB-8FC5-CF79FD0D7699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8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888B38EB-7D9C-40B0-BB32-6931EA523030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9">
                <p14:nvContentPartPr>
                  <p14:cNvPr id="138" name="Freihand 137">
                    <a:extLst>
                      <a:ext uri="{FF2B5EF4-FFF2-40B4-BE49-F238E27FC236}">
                        <a16:creationId xmlns:a16="http://schemas.microsoft.com/office/drawing/2014/main" id="{0CB5316B-70D7-47A5-AAF0-D2C6C627053C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0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7BAC7459-40C6-48E9-93E6-2F0636E9B57F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0" name="Gruppieren 199">
            <a:extLst>
              <a:ext uri="{FF2B5EF4-FFF2-40B4-BE49-F238E27FC236}">
                <a16:creationId xmlns:a16="http://schemas.microsoft.com/office/drawing/2014/main" id="{5B222505-9FD2-4A3E-803F-209C61D6D550}"/>
              </a:ext>
            </a:extLst>
          </p:cNvPr>
          <p:cNvGrpSpPr/>
          <p:nvPr/>
        </p:nvGrpSpPr>
        <p:grpSpPr>
          <a:xfrm>
            <a:off x="9189865" y="5612377"/>
            <a:ext cx="955106" cy="1015002"/>
            <a:chOff x="9768051" y="5241659"/>
            <a:chExt cx="1189063" cy="1233360"/>
          </a:xfrm>
        </p:grpSpPr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5C3EE806-5999-49D4-8DC1-127FCD44A00C}"/>
                </a:ext>
              </a:extLst>
            </p:cNvPr>
            <p:cNvGrpSpPr/>
            <p:nvPr/>
          </p:nvGrpSpPr>
          <p:grpSpPr>
            <a:xfrm>
              <a:off x="9931131" y="5241659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5DA69892-6B2D-4CA4-B31C-30CAC2CD1C05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CD0A658E-F6DA-4262-B5B7-3F846712483B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3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2936E81E-13DD-41E7-9CDD-683540C25ED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C804009D-F3C7-4B46-B445-4F94264F76F3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5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4F704ECC-0298-483B-BA37-D14180FECF2C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9" name="Gruppieren 198">
              <a:extLst>
                <a:ext uri="{FF2B5EF4-FFF2-40B4-BE49-F238E27FC236}">
                  <a16:creationId xmlns:a16="http://schemas.microsoft.com/office/drawing/2014/main" id="{93272DB0-074F-4AA2-98E9-B26D036AC910}"/>
                </a:ext>
              </a:extLst>
            </p:cNvPr>
            <p:cNvGrpSpPr/>
            <p:nvPr/>
          </p:nvGrpSpPr>
          <p:grpSpPr>
            <a:xfrm>
              <a:off x="9768051" y="5318339"/>
              <a:ext cx="1189063" cy="1156680"/>
              <a:chOff x="9768051" y="5318339"/>
              <a:chExt cx="1189063" cy="1156680"/>
            </a:xfrm>
          </p:grpSpPr>
          <p:grpSp>
            <p:nvGrpSpPr>
              <p:cNvPr id="57" name="Gruppieren 56">
                <a:extLst>
                  <a:ext uri="{FF2B5EF4-FFF2-40B4-BE49-F238E27FC236}">
                    <a16:creationId xmlns:a16="http://schemas.microsoft.com/office/drawing/2014/main" id="{F5282A55-CF10-4245-8FB2-0EB543EA455C}"/>
                  </a:ext>
                </a:extLst>
              </p:cNvPr>
              <p:cNvGrpSpPr/>
              <p:nvPr/>
            </p:nvGrpSpPr>
            <p:grpSpPr>
              <a:xfrm>
                <a:off x="9892251" y="5318339"/>
                <a:ext cx="303120" cy="378000"/>
                <a:chOff x="1995406" y="1281914"/>
                <a:chExt cx="303120" cy="3780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26">
                  <p14:nvContentPartPr>
                    <p14:cNvPr id="58" name="Freihand 57">
                      <a:extLst>
                        <a:ext uri="{FF2B5EF4-FFF2-40B4-BE49-F238E27FC236}">
                          <a16:creationId xmlns:a16="http://schemas.microsoft.com/office/drawing/2014/main" id="{14CE1C95-30FF-41BB-A8A2-E377C0E085C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95406" y="1281914"/>
                    <a:ext cx="303120" cy="378000"/>
                  </p14:xfrm>
                </p:contentPart>
              </mc:Choice>
              <mc:Fallback xmlns="">
                <p:pic>
                  <p:nvPicPr>
                    <p:cNvPr id="3" name="Freihand 2">
                      <a:extLst>
                        <a:ext uri="{FF2B5EF4-FFF2-40B4-BE49-F238E27FC236}">
                          <a16:creationId xmlns:a16="http://schemas.microsoft.com/office/drawing/2014/main" id="{1AFEF482-0699-4BD6-BB11-5086DE86DD42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986766" y="1272914"/>
                      <a:ext cx="320760" cy="395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7">
                  <p14:nvContentPartPr>
                    <p14:cNvPr id="59" name="Freihand 58">
                      <a:extLst>
                        <a:ext uri="{FF2B5EF4-FFF2-40B4-BE49-F238E27FC236}">
                          <a16:creationId xmlns:a16="http://schemas.microsoft.com/office/drawing/2014/main" id="{69E2F9EE-CEE3-4150-AFA6-40F478E189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80726" y="1424474"/>
                    <a:ext cx="15840" cy="12600"/>
                  </p14:xfrm>
                </p:contentPart>
              </mc:Choice>
              <mc:Fallback xmlns="">
                <p:pic>
                  <p:nvPicPr>
                    <p:cNvPr id="4" name="Freihand 3">
                      <a:extLst>
                        <a:ext uri="{FF2B5EF4-FFF2-40B4-BE49-F238E27FC236}">
                          <a16:creationId xmlns:a16="http://schemas.microsoft.com/office/drawing/2014/main" id="{66C67359-9DC2-4A2D-82E7-19E835729631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2072086" y="1415474"/>
                      <a:ext cx="33480" cy="30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8">
                  <p14:nvContentPartPr>
                    <p14:cNvPr id="60" name="Freihand 59">
                      <a:extLst>
                        <a:ext uri="{FF2B5EF4-FFF2-40B4-BE49-F238E27FC236}">
                          <a16:creationId xmlns:a16="http://schemas.microsoft.com/office/drawing/2014/main" id="{0762892C-C79A-46AA-B9C6-230B8386FB1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93406" y="1416914"/>
                    <a:ext cx="11880" cy="24480"/>
                  </p14:xfrm>
                </p:contentPart>
              </mc:Choice>
              <mc:Fallback xmlns="">
                <p:pic>
                  <p:nvPicPr>
                    <p:cNvPr id="5" name="Freihand 4">
                      <a:extLst>
                        <a:ext uri="{FF2B5EF4-FFF2-40B4-BE49-F238E27FC236}">
                          <a16:creationId xmlns:a16="http://schemas.microsoft.com/office/drawing/2014/main" id="{5CEB0175-108C-4F32-8A4D-DA979C64D3FF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2184406" y="1408274"/>
                      <a:ext cx="29520" cy="42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9">
                  <p14:nvContentPartPr>
                    <p14:cNvPr id="61" name="Freihand 60">
                      <a:extLst>
                        <a:ext uri="{FF2B5EF4-FFF2-40B4-BE49-F238E27FC236}">
                          <a16:creationId xmlns:a16="http://schemas.microsoft.com/office/drawing/2014/main" id="{641BC4DC-2E4C-4D04-9889-4D17A511B50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35086" y="1471634"/>
                    <a:ext cx="16920" cy="52560"/>
                  </p14:xfrm>
                </p:contentPart>
              </mc:Choice>
              <mc:Fallback xmlns="">
                <p:pic>
                  <p:nvPicPr>
                    <p:cNvPr id="7" name="Freihand 6">
                      <a:extLst>
                        <a:ext uri="{FF2B5EF4-FFF2-40B4-BE49-F238E27FC236}">
                          <a16:creationId xmlns:a16="http://schemas.microsoft.com/office/drawing/2014/main" id="{7F8206A2-ADA2-4C54-BF21-D25767843C1A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2126446" y="1462634"/>
                      <a:ext cx="34560" cy="70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0">
                  <p14:nvContentPartPr>
                    <p14:cNvPr id="62" name="Freihand 61">
                      <a:extLst>
                        <a:ext uri="{FF2B5EF4-FFF2-40B4-BE49-F238E27FC236}">
                          <a16:creationId xmlns:a16="http://schemas.microsoft.com/office/drawing/2014/main" id="{DFCA643A-B036-4975-B2C2-665D12E04E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88286" y="1514474"/>
                    <a:ext cx="101520" cy="57960"/>
                  </p14:xfrm>
                </p:contentPart>
              </mc:Choice>
              <mc:Fallback xmlns="">
                <p:pic>
                  <p:nvPicPr>
                    <p:cNvPr id="9" name="Freihand 8">
                      <a:extLst>
                        <a:ext uri="{FF2B5EF4-FFF2-40B4-BE49-F238E27FC236}">
                          <a16:creationId xmlns:a16="http://schemas.microsoft.com/office/drawing/2014/main" id="{270FF850-17B8-4C9C-B46C-47130936C663}"/>
                        </a:ext>
                      </a:extLst>
                    </p:cNvPr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2079286" y="1505474"/>
                      <a:ext cx="119160" cy="756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331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A81C2C7C-3B3E-4412-93FF-FB80625A9255}"/>
                      </a:ext>
                    </a:extLst>
                  </p14:cNvPr>
                  <p14:cNvContentPartPr/>
                  <p14:nvPr/>
                </p14:nvContentPartPr>
                <p14:xfrm>
                  <a:off x="10008891" y="5706779"/>
                  <a:ext cx="32760" cy="46872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A81C2C7C-3B3E-4412-93FF-FB80625A9255}"/>
                      </a:ext>
                    </a:extLst>
                  </p:cNvPr>
                  <p:cNvPicPr/>
                  <p:nvPr/>
                </p:nvPicPr>
                <p:blipFill>
                  <a:blip r:embed="rId332"/>
                  <a:stretch>
                    <a:fillRect/>
                  </a:stretch>
                </p:blipFill>
                <p:spPr>
                  <a:xfrm>
                    <a:off x="9997672" y="5695848"/>
                    <a:ext cx="54750" cy="4901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3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D20E20C9-5E37-4B30-9522-3A5AA65FFA71}"/>
                      </a:ext>
                    </a:extLst>
                  </p14:cNvPr>
                  <p14:cNvContentPartPr/>
                  <p14:nvPr/>
                </p14:nvContentPartPr>
                <p14:xfrm>
                  <a:off x="9834291" y="6129779"/>
                  <a:ext cx="186480" cy="345240"/>
                </p14:xfrm>
              </p:contentPart>
            </mc:Choice>
            <mc:Fallback xmlns="">
              <p:pic>
                <p:nvPicPr>
                  <p:cNvPr id="70" name="Freihand 69">
                    <a:extLst>
                      <a:ext uri="{FF2B5EF4-FFF2-40B4-BE49-F238E27FC236}">
                        <a16:creationId xmlns:a16="http://schemas.microsoft.com/office/drawing/2014/main" id="{D20E20C9-5E37-4B30-9522-3A5AA65FFA71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9823084" y="6118840"/>
                    <a:ext cx="208445" cy="3666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5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72F3AF21-5750-4BE7-857E-AC491E32D5F6}"/>
                      </a:ext>
                    </a:extLst>
                  </p14:cNvPr>
                  <p14:cNvContentPartPr/>
                  <p14:nvPr/>
                </p14:nvContentPartPr>
                <p14:xfrm>
                  <a:off x="10024371" y="6138419"/>
                  <a:ext cx="174960" cy="33156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72F3AF21-5750-4BE7-857E-AC491E32D5F6}"/>
                      </a:ext>
                    </a:extLst>
                  </p:cNvPr>
                  <p:cNvPicPr/>
                  <p:nvPr/>
                </p:nvPicPr>
                <p:blipFill>
                  <a:blip r:embed="rId336"/>
                  <a:stretch>
                    <a:fillRect/>
                  </a:stretch>
                </p:blipFill>
                <p:spPr>
                  <a:xfrm>
                    <a:off x="10013184" y="6127484"/>
                    <a:ext cx="196886" cy="352993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CB3BBC82-C487-4C2D-814B-D1A3328B6839}"/>
                  </a:ext>
                </a:extLst>
              </p:cNvPr>
              <p:cNvGrpSpPr/>
              <p:nvPr/>
            </p:nvGrpSpPr>
            <p:grpSpPr>
              <a:xfrm>
                <a:off x="9768051" y="5751059"/>
                <a:ext cx="515880" cy="208800"/>
                <a:chOff x="1871206" y="1714634"/>
                <a:chExt cx="515880" cy="2088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37">
                  <p14:nvContentPartPr>
                    <p14:cNvPr id="73" name="Freihand 72">
                      <a:extLst>
                        <a:ext uri="{FF2B5EF4-FFF2-40B4-BE49-F238E27FC236}">
                          <a16:creationId xmlns:a16="http://schemas.microsoft.com/office/drawing/2014/main" id="{DDFC9EB9-7BEB-4EC2-9F3F-24F7212880B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71206" y="1792034"/>
                    <a:ext cx="248040" cy="128160"/>
                  </p14:xfrm>
                </p:contentPart>
              </mc:Choice>
              <mc:Fallback xmlns="">
                <p:pic>
                  <p:nvPicPr>
                    <p:cNvPr id="22" name="Freihand 21">
                      <a:extLst>
                        <a:ext uri="{FF2B5EF4-FFF2-40B4-BE49-F238E27FC236}">
                          <a16:creationId xmlns:a16="http://schemas.microsoft.com/office/drawing/2014/main" id="{E54C011E-A735-4603-A1FB-0DF33343AFD7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1862566" y="1783394"/>
                      <a:ext cx="265680" cy="145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8">
                  <p14:nvContentPartPr>
                    <p14:cNvPr id="74" name="Freihand 73">
                      <a:extLst>
                        <a:ext uri="{FF2B5EF4-FFF2-40B4-BE49-F238E27FC236}">
                          <a16:creationId xmlns:a16="http://schemas.microsoft.com/office/drawing/2014/main" id="{F44B6AD3-E877-481E-85D1-80C9C5E556A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39046" y="1714634"/>
                    <a:ext cx="248040" cy="208800"/>
                  </p14:xfrm>
                </p:contentPart>
              </mc:Choice>
              <mc:Fallback xmlns="">
                <p:pic>
                  <p:nvPicPr>
                    <p:cNvPr id="23" name="Freihand 22">
                      <a:extLst>
                        <a:ext uri="{FF2B5EF4-FFF2-40B4-BE49-F238E27FC236}">
                          <a16:creationId xmlns:a16="http://schemas.microsoft.com/office/drawing/2014/main" id="{B834E5E3-777C-4903-B950-096863939453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2130046" y="1705994"/>
                      <a:ext cx="265680" cy="2264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40" name="Gruppieren 139">
                <a:extLst>
                  <a:ext uri="{FF2B5EF4-FFF2-40B4-BE49-F238E27FC236}">
                    <a16:creationId xmlns:a16="http://schemas.microsoft.com/office/drawing/2014/main" id="{FCBBB60B-82FF-4028-9078-C867594E7A6D}"/>
                  </a:ext>
                </a:extLst>
              </p:cNvPr>
              <p:cNvGrpSpPr/>
              <p:nvPr/>
            </p:nvGrpSpPr>
            <p:grpSpPr>
              <a:xfrm>
                <a:off x="10367074" y="5644778"/>
                <a:ext cx="590040" cy="345240"/>
                <a:chOff x="2515246" y="1730834"/>
                <a:chExt cx="590040" cy="3452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39">
                  <p14:nvContentPartPr>
                    <p14:cNvPr id="141" name="Freihand 140">
                      <a:extLst>
                        <a:ext uri="{FF2B5EF4-FFF2-40B4-BE49-F238E27FC236}">
                          <a16:creationId xmlns:a16="http://schemas.microsoft.com/office/drawing/2014/main" id="{DCD94370-E026-4EC0-9C33-82969C28FB4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15246" y="2042954"/>
                    <a:ext cx="430200" cy="33120"/>
                  </p14:xfrm>
                </p:contentPart>
              </mc:Choice>
              <mc:Fallback xmlns="">
                <p:pic>
                  <p:nvPicPr>
                    <p:cNvPr id="33" name="Freihand 32">
                      <a:extLst>
                        <a:ext uri="{FF2B5EF4-FFF2-40B4-BE49-F238E27FC236}">
                          <a16:creationId xmlns:a16="http://schemas.microsoft.com/office/drawing/2014/main" id="{8EE9BD7A-CCF3-4206-AAC8-F2183812419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2506606" y="2033954"/>
                      <a:ext cx="447840" cy="50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0">
                  <p14:nvContentPartPr>
                    <p14:cNvPr id="142" name="Freihand 141">
                      <a:extLst>
                        <a:ext uri="{FF2B5EF4-FFF2-40B4-BE49-F238E27FC236}">
                          <a16:creationId xmlns:a16="http://schemas.microsoft.com/office/drawing/2014/main" id="{39EC3337-2C7A-4F93-9385-50A2B64CFE9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22046" y="1730834"/>
                    <a:ext cx="183240" cy="324720"/>
                  </p14:xfrm>
                </p:contentPart>
              </mc:Choice>
              <mc:Fallback xmlns="">
                <p:pic>
                  <p:nvPicPr>
                    <p:cNvPr id="34" name="Freihand 33">
                      <a:extLst>
                        <a:ext uri="{FF2B5EF4-FFF2-40B4-BE49-F238E27FC236}">
                          <a16:creationId xmlns:a16="http://schemas.microsoft.com/office/drawing/2014/main" id="{904FA70B-2675-423D-A163-73CE8B3AEF3C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2913046" y="1721834"/>
                      <a:ext cx="200880" cy="3423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0F3A8103-8600-4E32-87B9-AC51CA38225E}"/>
              </a:ext>
            </a:extLst>
          </p:cNvPr>
          <p:cNvGrpSpPr/>
          <p:nvPr/>
        </p:nvGrpSpPr>
        <p:grpSpPr>
          <a:xfrm>
            <a:off x="5973252" y="5835271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44" name="Freihand 143">
                  <a:extLst>
                    <a:ext uri="{FF2B5EF4-FFF2-40B4-BE49-F238E27FC236}">
                      <a16:creationId xmlns:a16="http://schemas.microsoft.com/office/drawing/2014/main" id="{41AFA5A8-A177-4AFD-B016-34F4D0DCBCA5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79626769-E626-42F8-8C97-E025F8BE6A97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43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33F35369-3660-4BFA-BBD5-96ABE127128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344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5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960A2A23-47FF-42E5-A4F1-64FD4226F69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346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7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DE55946F-72DB-41C3-9F3F-D4CBD010B239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348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9">
                <p14:nvContentPartPr>
                  <p14:cNvPr id="149" name="Freihand 148">
                    <a:extLst>
                      <a:ext uri="{FF2B5EF4-FFF2-40B4-BE49-F238E27FC236}">
                        <a16:creationId xmlns:a16="http://schemas.microsoft.com/office/drawing/2014/main" id="{8C7894CF-7ADF-4F3F-97FD-822EEFE626F0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350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0" name="Gruppieren 149">
            <a:extLst>
              <a:ext uri="{FF2B5EF4-FFF2-40B4-BE49-F238E27FC236}">
                <a16:creationId xmlns:a16="http://schemas.microsoft.com/office/drawing/2014/main" id="{A4C5B402-9002-44A8-A61E-8D3A18D6069D}"/>
              </a:ext>
            </a:extLst>
          </p:cNvPr>
          <p:cNvGrpSpPr/>
          <p:nvPr/>
        </p:nvGrpSpPr>
        <p:grpSpPr>
          <a:xfrm rot="5987207">
            <a:off x="6050879" y="5308324"/>
            <a:ext cx="708235" cy="276264"/>
            <a:chOff x="6978167" y="4634818"/>
            <a:chExt cx="1863339" cy="72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151" name="Freihand 150">
                  <a:extLst>
                    <a:ext uri="{FF2B5EF4-FFF2-40B4-BE49-F238E27FC236}">
                      <a16:creationId xmlns:a16="http://schemas.microsoft.com/office/drawing/2014/main" id="{2B4B36A9-EBDD-4B23-92C7-0F1F014F69E4}"/>
                    </a:ext>
                  </a:extLst>
                </p14:cNvPr>
                <p14:cNvContentPartPr/>
                <p14:nvPr/>
              </p14:nvContentPartPr>
              <p14:xfrm rot="937170">
                <a:off x="6978167" y="4634818"/>
                <a:ext cx="1702080" cy="726840"/>
              </p14:xfrm>
            </p:contentPart>
          </mc:Choice>
          <mc:Fallback xmlns="">
            <p:pic>
              <p:nvPicPr>
                <p:cNvPr id="169" name="Freihand 168">
                  <a:extLst>
                    <a:ext uri="{FF2B5EF4-FFF2-40B4-BE49-F238E27FC236}">
                      <a16:creationId xmlns:a16="http://schemas.microsoft.com/office/drawing/2014/main" id="{962C2539-7AF9-4627-A248-AB9BC45EDDEA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 rot="937170">
                  <a:off x="6954501" y="4611158"/>
                  <a:ext cx="1748466" cy="7732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152" name="Freihand 151">
                  <a:extLst>
                    <a:ext uri="{FF2B5EF4-FFF2-40B4-BE49-F238E27FC236}">
                      <a16:creationId xmlns:a16="http://schemas.microsoft.com/office/drawing/2014/main" id="{603E438C-0E30-40F0-9C70-5F4A9F59A0AE}"/>
                    </a:ext>
                  </a:extLst>
                </p14:cNvPr>
                <p14:cNvContentPartPr/>
                <p14:nvPr/>
              </p14:nvContentPartPr>
              <p14:xfrm rot="937170">
                <a:off x="8522906" y="4741313"/>
                <a:ext cx="318600" cy="21852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EA69AB19-ED6D-40A7-924D-C63D036B4160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 rot="937170">
                  <a:off x="8499271" y="4717664"/>
                  <a:ext cx="364925" cy="26487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uppieren 152">
            <a:extLst>
              <a:ext uri="{FF2B5EF4-FFF2-40B4-BE49-F238E27FC236}">
                <a16:creationId xmlns:a16="http://schemas.microsoft.com/office/drawing/2014/main" id="{958A96C7-6DF0-4ACB-B728-C2275CFE40A6}"/>
              </a:ext>
            </a:extLst>
          </p:cNvPr>
          <p:cNvGrpSpPr/>
          <p:nvPr/>
        </p:nvGrpSpPr>
        <p:grpSpPr>
          <a:xfrm rot="17784697">
            <a:off x="5722942" y="5287785"/>
            <a:ext cx="663769" cy="312817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154" name="Freihand 153">
                  <a:extLst>
                    <a:ext uri="{FF2B5EF4-FFF2-40B4-BE49-F238E27FC236}">
                      <a16:creationId xmlns:a16="http://schemas.microsoft.com/office/drawing/2014/main" id="{6277FEC3-BA7A-4C20-9434-DA29347E7A90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155" name="Freihand 154">
                  <a:extLst>
                    <a:ext uri="{FF2B5EF4-FFF2-40B4-BE49-F238E27FC236}">
                      <a16:creationId xmlns:a16="http://schemas.microsoft.com/office/drawing/2014/main" id="{08E3B5E5-C9F8-43EF-8D48-E3CE48B6CF5E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3287B0A7-8872-4107-B70C-6D07099AB706}"/>
              </a:ext>
            </a:extLst>
          </p:cNvPr>
          <p:cNvGrpSpPr/>
          <p:nvPr/>
        </p:nvGrpSpPr>
        <p:grpSpPr>
          <a:xfrm rot="2635639">
            <a:off x="7606131" y="4578578"/>
            <a:ext cx="2017106" cy="950609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157" name="Freihand 156">
                  <a:extLst>
                    <a:ext uri="{FF2B5EF4-FFF2-40B4-BE49-F238E27FC236}">
                      <a16:creationId xmlns:a16="http://schemas.microsoft.com/office/drawing/2014/main" id="{31AF9B35-ED8C-4DFD-8FAA-6F4FDB7BD48D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158" name="Freihand 157">
                  <a:extLst>
                    <a:ext uri="{FF2B5EF4-FFF2-40B4-BE49-F238E27FC236}">
                      <a16:creationId xmlns:a16="http://schemas.microsoft.com/office/drawing/2014/main" id="{82803A4D-25E5-4643-97F2-315C860BBD38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9" name="Gewitterblitz 158">
            <a:extLst>
              <a:ext uri="{FF2B5EF4-FFF2-40B4-BE49-F238E27FC236}">
                <a16:creationId xmlns:a16="http://schemas.microsoft.com/office/drawing/2014/main" id="{A2793CBB-9F88-4D13-BDD4-042B2CDEA259}"/>
              </a:ext>
            </a:extLst>
          </p:cNvPr>
          <p:cNvSpPr/>
          <p:nvPr/>
        </p:nvSpPr>
        <p:spPr>
          <a:xfrm>
            <a:off x="4694517" y="1146698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0" name="Gewitterblitz 159">
            <a:extLst>
              <a:ext uri="{FF2B5EF4-FFF2-40B4-BE49-F238E27FC236}">
                <a16:creationId xmlns:a16="http://schemas.microsoft.com/office/drawing/2014/main" id="{9543C621-7194-46BB-9FEC-9D8520D1A2F7}"/>
              </a:ext>
            </a:extLst>
          </p:cNvPr>
          <p:cNvSpPr/>
          <p:nvPr/>
        </p:nvSpPr>
        <p:spPr>
          <a:xfrm>
            <a:off x="9283356" y="1275420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1" name="Gewitterblitz 160">
            <a:extLst>
              <a:ext uri="{FF2B5EF4-FFF2-40B4-BE49-F238E27FC236}">
                <a16:creationId xmlns:a16="http://schemas.microsoft.com/office/drawing/2014/main" id="{AE275D95-59C0-42A1-A489-8231205283ED}"/>
              </a:ext>
            </a:extLst>
          </p:cNvPr>
          <p:cNvSpPr/>
          <p:nvPr/>
        </p:nvSpPr>
        <p:spPr>
          <a:xfrm>
            <a:off x="5489721" y="5497089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2" name="Gewitterblitz 161">
            <a:extLst>
              <a:ext uri="{FF2B5EF4-FFF2-40B4-BE49-F238E27FC236}">
                <a16:creationId xmlns:a16="http://schemas.microsoft.com/office/drawing/2014/main" id="{D21C7F00-99A7-4C44-9D7E-60C76C368826}"/>
              </a:ext>
            </a:extLst>
          </p:cNvPr>
          <p:cNvSpPr/>
          <p:nvPr/>
        </p:nvSpPr>
        <p:spPr>
          <a:xfrm>
            <a:off x="3214364" y="3429322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3" name="Gewitterblitz 162">
            <a:extLst>
              <a:ext uri="{FF2B5EF4-FFF2-40B4-BE49-F238E27FC236}">
                <a16:creationId xmlns:a16="http://schemas.microsoft.com/office/drawing/2014/main" id="{5F77B129-7146-4D85-AF2E-5CFFE6608A30}"/>
              </a:ext>
            </a:extLst>
          </p:cNvPr>
          <p:cNvSpPr/>
          <p:nvPr/>
        </p:nvSpPr>
        <p:spPr>
          <a:xfrm>
            <a:off x="8549495" y="4403624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9B573BBA-2DC4-4D43-8F57-1FE5AC204188}"/>
              </a:ext>
            </a:extLst>
          </p:cNvPr>
          <p:cNvGrpSpPr/>
          <p:nvPr/>
        </p:nvGrpSpPr>
        <p:grpSpPr>
          <a:xfrm>
            <a:off x="5846338" y="55724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26122A88-E9C4-475B-B517-48D88BE44CE7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6" name="Gruppieren 165">
              <a:extLst>
                <a:ext uri="{FF2B5EF4-FFF2-40B4-BE49-F238E27FC236}">
                  <a16:creationId xmlns:a16="http://schemas.microsoft.com/office/drawing/2014/main" id="{ED38CDAC-E411-407B-851E-4AB61216DDB2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0">
                <p14:nvContentPartPr>
                  <p14:cNvPr id="167" name="Freihand 166">
                    <a:extLst>
                      <a:ext uri="{FF2B5EF4-FFF2-40B4-BE49-F238E27FC236}">
                        <a16:creationId xmlns:a16="http://schemas.microsoft.com/office/drawing/2014/main" id="{56FD4F9F-E79D-4DE2-9171-F6B87ED8905E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344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1">
                <p14:nvContentPartPr>
                  <p14:cNvPr id="168" name="Freihand 167">
                    <a:extLst>
                      <a:ext uri="{FF2B5EF4-FFF2-40B4-BE49-F238E27FC236}">
                        <a16:creationId xmlns:a16="http://schemas.microsoft.com/office/drawing/2014/main" id="{3B9A2FEF-89CA-4CED-BB59-00664E1596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346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2">
                <p14:nvContentPartPr>
                  <p14:cNvPr id="169" name="Freihand 168">
                    <a:extLst>
                      <a:ext uri="{FF2B5EF4-FFF2-40B4-BE49-F238E27FC236}">
                        <a16:creationId xmlns:a16="http://schemas.microsoft.com/office/drawing/2014/main" id="{08A9852D-7DB3-4D65-998C-C18332D89561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348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3">
                <p14:nvContentPartPr>
                  <p14:cNvPr id="170" name="Freihand 169">
                    <a:extLst>
                      <a:ext uri="{FF2B5EF4-FFF2-40B4-BE49-F238E27FC236}">
                        <a16:creationId xmlns:a16="http://schemas.microsoft.com/office/drawing/2014/main" id="{370ADD10-9122-4A09-801F-5163F4E341AE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350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71" name="Textfeld 170">
            <a:extLst>
              <a:ext uri="{FF2B5EF4-FFF2-40B4-BE49-F238E27FC236}">
                <a16:creationId xmlns:a16="http://schemas.microsoft.com/office/drawing/2014/main" id="{F653E89B-BB13-437E-B4C4-09CAD5AF09A0}"/>
              </a:ext>
            </a:extLst>
          </p:cNvPr>
          <p:cNvSpPr txBox="1"/>
          <p:nvPr/>
        </p:nvSpPr>
        <p:spPr>
          <a:xfrm>
            <a:off x="6419652" y="41752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3</a:t>
            </a:r>
            <a:r>
              <a:rPr lang="en-US" sz="2400" baseline="30000" dirty="0">
                <a:latin typeface="+mj-lt"/>
              </a:rPr>
              <a:t>rd</a:t>
            </a:r>
            <a:r>
              <a:rPr lang="en-US" sz="2400" dirty="0">
                <a:latin typeface="+mj-lt"/>
              </a:rPr>
              <a:t> party repo</a:t>
            </a:r>
            <a:endParaRPr lang="en-US" dirty="0">
              <a:latin typeface="+mj-lt"/>
            </a:endParaRPr>
          </a:p>
        </p:txBody>
      </p: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142E3743-281A-48C9-9389-267A1C9C167C}"/>
              </a:ext>
            </a:extLst>
          </p:cNvPr>
          <p:cNvGrpSpPr/>
          <p:nvPr/>
        </p:nvGrpSpPr>
        <p:grpSpPr>
          <a:xfrm rot="2984336">
            <a:off x="7055187" y="620346"/>
            <a:ext cx="2270677" cy="107011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173" name="Freihand 172">
                  <a:extLst>
                    <a:ext uri="{FF2B5EF4-FFF2-40B4-BE49-F238E27FC236}">
                      <a16:creationId xmlns:a16="http://schemas.microsoft.com/office/drawing/2014/main" id="{B800E401-4CB3-4F8C-B8A7-E40057EDB948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8F58B1CA-9368-496E-BA54-26F8709FCD17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94D7BF29-6314-4AEB-93F1-5B065B653E2E}"/>
              </a:ext>
            </a:extLst>
          </p:cNvPr>
          <p:cNvGrpSpPr/>
          <p:nvPr/>
        </p:nvGrpSpPr>
        <p:grpSpPr>
          <a:xfrm rot="19151852" flipH="1">
            <a:off x="3181653" y="376676"/>
            <a:ext cx="2290671" cy="1079533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AA1F2180-7736-4B3F-98FE-F6E0C40B1E5B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177" name="Freihand 176">
                  <a:extLst>
                    <a:ext uri="{FF2B5EF4-FFF2-40B4-BE49-F238E27FC236}">
                      <a16:creationId xmlns:a16="http://schemas.microsoft.com/office/drawing/2014/main" id="{5A9E7659-3CD5-4110-9707-FE8486258E26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8" name="Gewitterblitz 177">
            <a:extLst>
              <a:ext uri="{FF2B5EF4-FFF2-40B4-BE49-F238E27FC236}">
                <a16:creationId xmlns:a16="http://schemas.microsoft.com/office/drawing/2014/main" id="{4397B6F2-6E8B-44EC-AED8-60F877A6795F}"/>
              </a:ext>
            </a:extLst>
          </p:cNvPr>
          <p:cNvSpPr/>
          <p:nvPr/>
        </p:nvSpPr>
        <p:spPr>
          <a:xfrm>
            <a:off x="5369517" y="-10749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79" name="Picture 2">
            <a:extLst>
              <a:ext uri="{FF2B5EF4-FFF2-40B4-BE49-F238E27FC236}">
                <a16:creationId xmlns:a16="http://schemas.microsoft.com/office/drawing/2014/main" id="{00D6A229-7750-453E-ABE4-E5E9DD118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665" y="1641599"/>
            <a:ext cx="594360" cy="5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10">
            <a:extLst>
              <a:ext uri="{FF2B5EF4-FFF2-40B4-BE49-F238E27FC236}">
                <a16:creationId xmlns:a16="http://schemas.microsoft.com/office/drawing/2014/main" id="{664E4D0E-072E-4468-9BE3-FB7D5BF917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62"/>
          <a:stretch/>
        </p:blipFill>
        <p:spPr bwMode="auto">
          <a:xfrm>
            <a:off x="2078515" y="2160781"/>
            <a:ext cx="594359" cy="89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12">
            <a:extLst>
              <a:ext uri="{FF2B5EF4-FFF2-40B4-BE49-F238E27FC236}">
                <a16:creationId xmlns:a16="http://schemas.microsoft.com/office/drawing/2014/main" id="{82F09736-0ABD-4B73-9533-0AE44F834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44" y="1868939"/>
            <a:ext cx="682059" cy="7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71">
            <p14:nvContentPartPr>
              <p14:cNvPr id="182" name="Freihand 181">
                <a:extLst>
                  <a:ext uri="{FF2B5EF4-FFF2-40B4-BE49-F238E27FC236}">
                    <a16:creationId xmlns:a16="http://schemas.microsoft.com/office/drawing/2014/main" id="{0973E526-7483-42CB-836C-749920366FA2}"/>
                  </a:ext>
                </a:extLst>
              </p14:cNvPr>
              <p14:cNvContentPartPr/>
              <p14:nvPr/>
            </p14:nvContentPartPr>
            <p14:xfrm>
              <a:off x="10182050" y="4749620"/>
              <a:ext cx="437040" cy="60840"/>
            </p14:xfrm>
          </p:contentPart>
        </mc:Choice>
        <mc:Fallback xmlns="">
          <p:pic>
            <p:nvPicPr>
              <p:cNvPr id="182" name="Freihand 181">
                <a:extLst>
                  <a:ext uri="{FF2B5EF4-FFF2-40B4-BE49-F238E27FC236}">
                    <a16:creationId xmlns:a16="http://schemas.microsoft.com/office/drawing/2014/main" id="{0973E526-7483-42CB-836C-749920366FA2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10173050" y="4740566"/>
                <a:ext cx="454680" cy="78585"/>
              </a:xfrm>
              <a:prstGeom prst="rect">
                <a:avLst/>
              </a:prstGeom>
            </p:spPr>
          </p:pic>
        </mc:Fallback>
      </mc:AlternateContent>
      <p:grpSp>
        <p:nvGrpSpPr>
          <p:cNvPr id="198" name="Gruppieren 197">
            <a:extLst>
              <a:ext uri="{FF2B5EF4-FFF2-40B4-BE49-F238E27FC236}">
                <a16:creationId xmlns:a16="http://schemas.microsoft.com/office/drawing/2014/main" id="{48B55DBC-2784-4858-8218-56B4A978934E}"/>
              </a:ext>
            </a:extLst>
          </p:cNvPr>
          <p:cNvGrpSpPr/>
          <p:nvPr/>
        </p:nvGrpSpPr>
        <p:grpSpPr>
          <a:xfrm>
            <a:off x="9831245" y="5348101"/>
            <a:ext cx="1221840" cy="452520"/>
            <a:chOff x="9537650" y="4219340"/>
            <a:chExt cx="1221840" cy="45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84D04379-9CCA-4BC4-B0FF-449F5D171E6A}"/>
                    </a:ext>
                  </a:extLst>
                </p14:cNvPr>
                <p14:cNvContentPartPr/>
                <p14:nvPr/>
              </p14:nvContentPartPr>
              <p14:xfrm>
                <a:off x="10452410" y="4259660"/>
                <a:ext cx="153000" cy="11376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84D04379-9CCA-4BC4-B0FF-449F5D171E6A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0443410" y="4250660"/>
                  <a:ext cx="1706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D35A2143-5C94-4AC6-A9F6-FF864A1D5DF5}"/>
                    </a:ext>
                  </a:extLst>
                </p14:cNvPr>
                <p14:cNvContentPartPr/>
                <p14:nvPr/>
              </p14:nvContentPartPr>
              <p14:xfrm>
                <a:off x="10578410" y="4349660"/>
                <a:ext cx="181080" cy="22608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D35A2143-5C94-4AC6-A9F6-FF864A1D5DF5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0569410" y="4340660"/>
                  <a:ext cx="198720" cy="2437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85" name="Gruppieren 184">
              <a:extLst>
                <a:ext uri="{FF2B5EF4-FFF2-40B4-BE49-F238E27FC236}">
                  <a16:creationId xmlns:a16="http://schemas.microsoft.com/office/drawing/2014/main" id="{CCD47F57-E7FC-44CD-BC59-ABA099FE792A}"/>
                </a:ext>
              </a:extLst>
            </p:cNvPr>
            <p:cNvGrpSpPr/>
            <p:nvPr/>
          </p:nvGrpSpPr>
          <p:grpSpPr>
            <a:xfrm>
              <a:off x="9537650" y="4219340"/>
              <a:ext cx="1002600" cy="452520"/>
              <a:chOff x="9537650" y="4219340"/>
              <a:chExt cx="1002600" cy="452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7">
                <p14:nvContentPartPr>
                  <p14:cNvPr id="186" name="Freihand 185">
                    <a:extLst>
                      <a:ext uri="{FF2B5EF4-FFF2-40B4-BE49-F238E27FC236}">
                        <a16:creationId xmlns:a16="http://schemas.microsoft.com/office/drawing/2014/main" id="{34F1A70C-0C33-4892-AD6A-FD094933FCAF}"/>
                      </a:ext>
                    </a:extLst>
                  </p14:cNvPr>
                  <p14:cNvContentPartPr/>
                  <p14:nvPr/>
                </p14:nvContentPartPr>
                <p14:xfrm>
                  <a:off x="9705050" y="4473140"/>
                  <a:ext cx="198000" cy="18000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C9F25646-88C6-4DBB-AC66-B44C281C0B0F}"/>
                      </a:ext>
                    </a:extLst>
                  </p:cNvPr>
                  <p:cNvPicPr/>
                  <p:nvPr/>
                </p:nvPicPr>
                <p:blipFill>
                  <a:blip r:embed="rId378"/>
                  <a:stretch>
                    <a:fillRect/>
                  </a:stretch>
                </p:blipFill>
                <p:spPr>
                  <a:xfrm>
                    <a:off x="9696050" y="4464140"/>
                    <a:ext cx="215640" cy="19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9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4E3B6F87-4A0E-435B-8445-8B3C21F8A5A2}"/>
                      </a:ext>
                    </a:extLst>
                  </p14:cNvPr>
                  <p14:cNvContentPartPr/>
                  <p14:nvPr/>
                </p14:nvContentPartPr>
                <p14:xfrm>
                  <a:off x="10368890" y="4519220"/>
                  <a:ext cx="171360" cy="152640"/>
                </p14:xfrm>
              </p:contentPart>
            </mc:Choice>
            <mc:Fallback xmlns="">
              <p:pic>
                <p:nvPicPr>
                  <p:cNvPr id="16" name="Freihand 15">
                    <a:extLst>
                      <a:ext uri="{FF2B5EF4-FFF2-40B4-BE49-F238E27FC236}">
                        <a16:creationId xmlns:a16="http://schemas.microsoft.com/office/drawing/2014/main" id="{4661A284-DD1D-43A6-A759-F4D247950190}"/>
                      </a:ext>
                    </a:extLst>
                  </p:cNvPr>
                  <p:cNvPicPr/>
                  <p:nvPr/>
                </p:nvPicPr>
                <p:blipFill>
                  <a:blip r:embed="rId380"/>
                  <a:stretch>
                    <a:fillRect/>
                  </a:stretch>
                </p:blipFill>
                <p:spPr>
                  <a:xfrm>
                    <a:off x="10360250" y="4510220"/>
                    <a:ext cx="189000" cy="17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1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E99E93D7-153F-4396-BB57-D3DF9A156208}"/>
                      </a:ext>
                    </a:extLst>
                  </p14:cNvPr>
                  <p14:cNvContentPartPr/>
                  <p14:nvPr/>
                </p14:nvContentPartPr>
                <p14:xfrm>
                  <a:off x="9966410" y="4541180"/>
                  <a:ext cx="383040" cy="20160"/>
                </p14:xfrm>
              </p:contentPart>
            </mc:Choice>
            <mc:Fallback xmlns="">
              <p:pic>
                <p:nvPicPr>
                  <p:cNvPr id="17" name="Freihand 16">
                    <a:extLst>
                      <a:ext uri="{FF2B5EF4-FFF2-40B4-BE49-F238E27FC236}">
                        <a16:creationId xmlns:a16="http://schemas.microsoft.com/office/drawing/2014/main" id="{84794449-909B-4D3B-B77F-95A948156D87}"/>
                      </a:ext>
                    </a:extLst>
                  </p:cNvPr>
                  <p:cNvPicPr/>
                  <p:nvPr/>
                </p:nvPicPr>
                <p:blipFill>
                  <a:blip r:embed="rId382"/>
                  <a:stretch>
                    <a:fillRect/>
                  </a:stretch>
                </p:blipFill>
                <p:spPr>
                  <a:xfrm>
                    <a:off x="9957410" y="4532180"/>
                    <a:ext cx="400680" cy="3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3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0DA0578A-538C-41BA-A4D4-696C789B81D2}"/>
                      </a:ext>
                    </a:extLst>
                  </p14:cNvPr>
                  <p14:cNvContentPartPr/>
                  <p14:nvPr/>
                </p14:nvContentPartPr>
                <p14:xfrm>
                  <a:off x="9537650" y="4551260"/>
                  <a:ext cx="168120" cy="35280"/>
                </p14:xfrm>
              </p:contentPart>
            </mc:Choice>
            <mc:Fallback xmlns="">
              <p:pic>
                <p:nvPicPr>
                  <p:cNvPr id="19" name="Freihand 18">
                    <a:extLst>
                      <a:ext uri="{FF2B5EF4-FFF2-40B4-BE49-F238E27FC236}">
                        <a16:creationId xmlns:a16="http://schemas.microsoft.com/office/drawing/2014/main" id="{1BD48EE0-DB5C-4593-BB27-D83A2DFBFBA5}"/>
                      </a:ext>
                    </a:extLst>
                  </p:cNvPr>
                  <p:cNvPicPr/>
                  <p:nvPr/>
                </p:nvPicPr>
                <p:blipFill>
                  <a:blip r:embed="rId384"/>
                  <a:stretch>
                    <a:fillRect/>
                  </a:stretch>
                </p:blipFill>
                <p:spPr>
                  <a:xfrm>
                    <a:off x="9528650" y="4542260"/>
                    <a:ext cx="185760" cy="5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5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AF753C62-F705-4C41-9404-35311B0FF0C7}"/>
                      </a:ext>
                    </a:extLst>
                  </p14:cNvPr>
                  <p14:cNvContentPartPr/>
                  <p14:nvPr/>
                </p14:nvContentPartPr>
                <p14:xfrm>
                  <a:off x="9562490" y="4389620"/>
                  <a:ext cx="25920" cy="168120"/>
                </p14:xfrm>
              </p:contentPart>
            </mc:Choice>
            <mc:Fallback xmlns="">
              <p:pic>
                <p:nvPicPr>
                  <p:cNvPr id="20" name="Freihand 19">
                    <a:extLst>
                      <a:ext uri="{FF2B5EF4-FFF2-40B4-BE49-F238E27FC236}">
                        <a16:creationId xmlns:a16="http://schemas.microsoft.com/office/drawing/2014/main" id="{99BFE138-7D60-4BA3-83F4-FFD5FE6F50EF}"/>
                      </a:ext>
                    </a:extLst>
                  </p:cNvPr>
                  <p:cNvPicPr/>
                  <p:nvPr/>
                </p:nvPicPr>
                <p:blipFill>
                  <a:blip r:embed="rId386"/>
                  <a:stretch>
                    <a:fillRect/>
                  </a:stretch>
                </p:blipFill>
                <p:spPr>
                  <a:xfrm>
                    <a:off x="9553490" y="4380980"/>
                    <a:ext cx="43560" cy="18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7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3FDDF38F-1506-4DC4-8C8F-1E52DE412E9E}"/>
                      </a:ext>
                    </a:extLst>
                  </p14:cNvPr>
                  <p14:cNvContentPartPr/>
                  <p14:nvPr/>
                </p14:nvContentPartPr>
                <p14:xfrm>
                  <a:off x="9629090" y="4385660"/>
                  <a:ext cx="126360" cy="219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A84F4032-3D4F-48C5-A09F-F40ED8BE972D}"/>
                      </a:ext>
                    </a:extLst>
                  </p:cNvPr>
                  <p:cNvPicPr/>
                  <p:nvPr/>
                </p:nvPicPr>
                <p:blipFill>
                  <a:blip r:embed="rId388"/>
                  <a:stretch>
                    <a:fillRect/>
                  </a:stretch>
                </p:blipFill>
                <p:spPr>
                  <a:xfrm>
                    <a:off x="9620450" y="4377020"/>
                    <a:ext cx="144000" cy="3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9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4C5A5811-7D38-4F02-9831-84DA90FBC679}"/>
                      </a:ext>
                    </a:extLst>
                  </p14:cNvPr>
                  <p14:cNvContentPartPr/>
                  <p14:nvPr/>
                </p14:nvContentPartPr>
                <p14:xfrm>
                  <a:off x="9782450" y="4230860"/>
                  <a:ext cx="150120" cy="14652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083E34DB-E537-4B16-A979-7E5B657B41EE}"/>
                      </a:ext>
                    </a:extLst>
                  </p:cNvPr>
                  <p:cNvPicPr/>
                  <p:nvPr/>
                </p:nvPicPr>
                <p:blipFill>
                  <a:blip r:embed="rId390"/>
                  <a:stretch>
                    <a:fillRect/>
                  </a:stretch>
                </p:blipFill>
                <p:spPr>
                  <a:xfrm>
                    <a:off x="9773810" y="4222220"/>
                    <a:ext cx="167760" cy="16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1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9D15D02C-498D-4B8F-B455-8E6C14514C13}"/>
                      </a:ext>
                    </a:extLst>
                  </p14:cNvPr>
                  <p14:cNvContentPartPr/>
                  <p14:nvPr/>
                </p14:nvContentPartPr>
                <p14:xfrm>
                  <a:off x="9964250" y="4219340"/>
                  <a:ext cx="462600" cy="32040"/>
                </p14:xfrm>
              </p:contentPart>
            </mc:Choice>
            <mc:Fallback xmlns="">
              <p:pic>
                <p:nvPicPr>
                  <p:cNvPr id="24" name="Freihand 23">
                    <a:extLst>
                      <a:ext uri="{FF2B5EF4-FFF2-40B4-BE49-F238E27FC236}">
                        <a16:creationId xmlns:a16="http://schemas.microsoft.com/office/drawing/2014/main" id="{363C773A-6FBF-464A-A8DF-55A5D5E5418B}"/>
                      </a:ext>
                    </a:extLst>
                  </p:cNvPr>
                  <p:cNvPicPr/>
                  <p:nvPr/>
                </p:nvPicPr>
                <p:blipFill>
                  <a:blip r:embed="rId392"/>
                  <a:stretch>
                    <a:fillRect/>
                  </a:stretch>
                </p:blipFill>
                <p:spPr>
                  <a:xfrm>
                    <a:off x="9955250" y="4210700"/>
                    <a:ext cx="480240" cy="4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3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5B0CCC89-0828-4737-8D78-176B87F6BEEE}"/>
                      </a:ext>
                    </a:extLst>
                  </p14:cNvPr>
                  <p14:cNvContentPartPr/>
                  <p14:nvPr/>
                </p14:nvContentPartPr>
                <p14:xfrm>
                  <a:off x="10001330" y="4352540"/>
                  <a:ext cx="182880" cy="583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22D49C87-A50E-48A5-8C12-512C6F2CF3D7}"/>
                      </a:ext>
                    </a:extLst>
                  </p:cNvPr>
                  <p:cNvPicPr/>
                  <p:nvPr/>
                </p:nvPicPr>
                <p:blipFill>
                  <a:blip r:embed="rId394"/>
                  <a:stretch>
                    <a:fillRect/>
                  </a:stretch>
                </p:blipFill>
                <p:spPr>
                  <a:xfrm>
                    <a:off x="9992330" y="4343540"/>
                    <a:ext cx="200520" cy="7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5">
                <p14:nvContentPartPr>
                  <p14:cNvPr id="195" name="Freihand 194">
                    <a:extLst>
                      <a:ext uri="{FF2B5EF4-FFF2-40B4-BE49-F238E27FC236}">
                        <a16:creationId xmlns:a16="http://schemas.microsoft.com/office/drawing/2014/main" id="{61A9FF55-1703-4532-829B-4DDD0DA8C093}"/>
                      </a:ext>
                    </a:extLst>
                  </p14:cNvPr>
                  <p14:cNvContentPartPr/>
                  <p14:nvPr/>
                </p14:nvContentPartPr>
                <p14:xfrm>
                  <a:off x="9990315" y="4299620"/>
                  <a:ext cx="163440" cy="89640"/>
                </p14:xfrm>
              </p:contentPart>
            </mc:Choice>
            <mc:Fallback xmlns="">
              <p:pic>
                <p:nvPicPr>
                  <p:cNvPr id="195" name="Freihand 194">
                    <a:extLst>
                      <a:ext uri="{FF2B5EF4-FFF2-40B4-BE49-F238E27FC236}">
                        <a16:creationId xmlns:a16="http://schemas.microsoft.com/office/drawing/2014/main" id="{61A9FF55-1703-4532-829B-4DDD0DA8C093}"/>
                      </a:ext>
                    </a:extLst>
                  </p:cNvPr>
                  <p:cNvPicPr/>
                  <p:nvPr/>
                </p:nvPicPr>
                <p:blipFill>
                  <a:blip r:embed="rId396"/>
                  <a:stretch>
                    <a:fillRect/>
                  </a:stretch>
                </p:blipFill>
                <p:spPr>
                  <a:xfrm>
                    <a:off x="9981295" y="4290620"/>
                    <a:ext cx="181119" cy="10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7">
                <p14:nvContentPartPr>
                  <p14:cNvPr id="196" name="Freihand 195">
                    <a:extLst>
                      <a:ext uri="{FF2B5EF4-FFF2-40B4-BE49-F238E27FC236}">
                        <a16:creationId xmlns:a16="http://schemas.microsoft.com/office/drawing/2014/main" id="{13DBC304-A2CA-4117-B102-0C113A434749}"/>
                      </a:ext>
                    </a:extLst>
                  </p14:cNvPr>
                  <p14:cNvContentPartPr/>
                  <p14:nvPr/>
                </p14:nvContentPartPr>
                <p14:xfrm>
                  <a:off x="10282850" y="4334540"/>
                  <a:ext cx="166680" cy="85680"/>
                </p14:xfrm>
              </p:contentPart>
            </mc:Choice>
            <mc:Fallback xmlns="">
              <p:pic>
                <p:nvPicPr>
                  <p:cNvPr id="36" name="Freihand 35">
                    <a:extLst>
                      <a:ext uri="{FF2B5EF4-FFF2-40B4-BE49-F238E27FC236}">
                        <a16:creationId xmlns:a16="http://schemas.microsoft.com/office/drawing/2014/main" id="{0F6E4937-F632-4FE0-91C2-AACAAF4A58D9}"/>
                      </a:ext>
                    </a:extLst>
                  </p:cNvPr>
                  <p:cNvPicPr/>
                  <p:nvPr/>
                </p:nvPicPr>
                <p:blipFill>
                  <a:blip r:embed="rId398"/>
                  <a:stretch>
                    <a:fillRect/>
                  </a:stretch>
                </p:blipFill>
                <p:spPr>
                  <a:xfrm>
                    <a:off x="10274210" y="4325900"/>
                    <a:ext cx="184320" cy="10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9">
                <p14:nvContentPartPr>
                  <p14:cNvPr id="197" name="Freihand 196">
                    <a:extLst>
                      <a:ext uri="{FF2B5EF4-FFF2-40B4-BE49-F238E27FC236}">
                        <a16:creationId xmlns:a16="http://schemas.microsoft.com/office/drawing/2014/main" id="{C3F89B0E-7625-48E9-9619-EE68985EB2B8}"/>
                      </a:ext>
                    </a:extLst>
                  </p14:cNvPr>
                  <p14:cNvContentPartPr/>
                  <p14:nvPr/>
                </p14:nvContentPartPr>
                <p14:xfrm>
                  <a:off x="10273246" y="4322660"/>
                  <a:ext cx="147240" cy="92880"/>
                </p14:xfrm>
              </p:contentPart>
            </mc:Choice>
            <mc:Fallback xmlns="">
              <p:pic>
                <p:nvPicPr>
                  <p:cNvPr id="197" name="Freihand 196">
                    <a:extLst>
                      <a:ext uri="{FF2B5EF4-FFF2-40B4-BE49-F238E27FC236}">
                        <a16:creationId xmlns:a16="http://schemas.microsoft.com/office/drawing/2014/main" id="{C3F89B0E-7625-48E9-9619-EE68985EB2B8}"/>
                      </a:ext>
                    </a:extLst>
                  </p:cNvPr>
                  <p:cNvPicPr/>
                  <p:nvPr/>
                </p:nvPicPr>
                <p:blipFill>
                  <a:blip r:embed="rId400"/>
                  <a:stretch>
                    <a:fillRect/>
                  </a:stretch>
                </p:blipFill>
                <p:spPr>
                  <a:xfrm>
                    <a:off x="10264246" y="4313660"/>
                    <a:ext cx="164880" cy="110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201" name="Gewitterblitz 200">
            <a:extLst>
              <a:ext uri="{FF2B5EF4-FFF2-40B4-BE49-F238E27FC236}">
                <a16:creationId xmlns:a16="http://schemas.microsoft.com/office/drawing/2014/main" id="{DFF18231-E58F-447B-8897-E8EE170600CA}"/>
              </a:ext>
            </a:extLst>
          </p:cNvPr>
          <p:cNvSpPr/>
          <p:nvPr/>
        </p:nvSpPr>
        <p:spPr>
          <a:xfrm>
            <a:off x="5211937" y="2998942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02" name="Picture 26" descr="Buddy - DEV">
            <a:extLst>
              <a:ext uri="{FF2B5EF4-FFF2-40B4-BE49-F238E27FC236}">
                <a16:creationId xmlns:a16="http://schemas.microsoft.com/office/drawing/2014/main" id="{62187F27-A138-66F3-C244-1C379F7ED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193" y="2664445"/>
            <a:ext cx="777300" cy="77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28">
            <a:extLst>
              <a:ext uri="{FF2B5EF4-FFF2-40B4-BE49-F238E27FC236}">
                <a16:creationId xmlns:a16="http://schemas.microsoft.com/office/drawing/2014/main" id="{C220A2F9-001B-B122-D356-CBDFE2010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033" y="1877625"/>
            <a:ext cx="780040" cy="72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01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159" grpId="0" animBg="1"/>
      <p:bldP spid="160" grpId="0" animBg="1"/>
      <p:bldP spid="161" grpId="0" animBg="1"/>
      <p:bldP spid="162" grpId="0" animBg="1"/>
      <p:bldP spid="163" grpId="0" animBg="1"/>
      <p:bldP spid="171" grpId="0"/>
      <p:bldP spid="178" grpId="0" animBg="1"/>
      <p:bldP spid="20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237911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00894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8989725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3500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0004967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70022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5824960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97774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3333020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863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337592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Error in a regex for 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Credential recovery solely relies on “security questions”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9141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5038827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56193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733739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00435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5340069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A08:2021-Software and Data Integrity Failures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08536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1063951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A08:2021-Software and Data Integrity Failures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Define</a:t>
                      </a:r>
                      <a:r>
                        <a:rPr lang="de-AT" sz="1800" dirty="0"/>
                        <a:t> an </a:t>
                      </a:r>
                      <a:r>
                        <a:rPr lang="de-AT" sz="1800" dirty="0" err="1"/>
                        <a:t>approach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that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ensures</a:t>
                      </a:r>
                      <a:r>
                        <a:rPr lang="de-AT" sz="1800" dirty="0"/>
                        <a:t> all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are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explicitly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validated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18796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E9D99A-18F0-41BA-AB07-4A8F59BB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/ Deserialization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EF6115-EFB1-4C62-BC7B-22732480B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Serialization</a:t>
            </a:r>
          </a:p>
          <a:p>
            <a:pPr lvl="1"/>
            <a:r>
              <a:rPr lang="en-US" dirty="0"/>
              <a:t>turns objects into a data format suitable for storage and communication</a:t>
            </a:r>
          </a:p>
          <a:p>
            <a:pPr lvl="2"/>
            <a:r>
              <a:rPr lang="en-US" dirty="0"/>
              <a:t>e.g. JSON, XML, Binary …</a:t>
            </a:r>
          </a:p>
          <a:p>
            <a:pPr lvl="1"/>
            <a:endParaRPr lang="en-US" dirty="0"/>
          </a:p>
          <a:p>
            <a:r>
              <a:rPr lang="en-US" dirty="0"/>
              <a:t>Deserialization</a:t>
            </a:r>
          </a:p>
          <a:p>
            <a:pPr lvl="1"/>
            <a:r>
              <a:rPr lang="en-US" dirty="0"/>
              <a:t>restores objects from some data format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4598AB3-9298-43CC-81C8-D8A6F7E63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77" y="245658"/>
            <a:ext cx="4124325" cy="11620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F6728F1-D864-4B99-8D41-D72BA5DBBF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88"/>
          <a:stretch/>
        </p:blipFill>
        <p:spPr>
          <a:xfrm>
            <a:off x="353377" y="1813473"/>
            <a:ext cx="5915025" cy="11620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EFB142C-30CE-42C2-9236-E52655775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77" y="3381289"/>
            <a:ext cx="10530840" cy="323105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513DC31-A7F4-4F9D-A553-8E6C669CB0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8965" y="715327"/>
            <a:ext cx="47815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4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CDDFD46-5E4F-4DBD-A9F6-0D3E702E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797" y="2221944"/>
            <a:ext cx="6060165" cy="141065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E96C4F3-88A9-47E5-BC64-DAB2998994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327"/>
          <a:stretch/>
        </p:blipFill>
        <p:spPr>
          <a:xfrm>
            <a:off x="1653621" y="4092892"/>
            <a:ext cx="8869517" cy="27336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A1351E0-ED34-4B92-BC53-2FC9F0EFD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38" y="2050601"/>
            <a:ext cx="5743245" cy="174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6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5557FD0-A16B-4A11-8676-54C6F5B77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732710"/>
            <a:ext cx="7322820" cy="496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700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E96E4DC-ED24-4C9C-9163-2848A249E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22" y="1552575"/>
            <a:ext cx="5913624" cy="334708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7990139-BBCE-49A2-B8DC-2B0894AF7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349" y="2681287"/>
            <a:ext cx="3710789" cy="178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565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94572C4-C18D-416A-8E69-A86F5C755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891" y="814863"/>
            <a:ext cx="8388218" cy="522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753224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Error in a regex for 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Credential recovery solely relies on “security questions”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Reset link is guessable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9049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67CDDDB-DE3B-4590-B608-CF28B15F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289" y="741045"/>
            <a:ext cx="6781422" cy="156781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4EE30A7-4BFC-4871-A594-C310A77EC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367" y="2551747"/>
            <a:ext cx="7165265" cy="22193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611B2CF-4E07-40FD-87B0-94F45C494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449" y="3016567"/>
            <a:ext cx="80391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3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9558809-E7DC-4D25-95CA-ECE79AD8B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159" y="5134407"/>
            <a:ext cx="5600700" cy="120967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C348B08-0B76-46B7-A236-C94BA92F4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572" y="491490"/>
            <a:ext cx="81438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5596525-DF17-4916-BEE7-A3983D4B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PHP Deserialization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E66B74-D9EA-46CD-8F17-222D61AC0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05160" cy="49028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At least three possible problems:</a:t>
            </a:r>
          </a:p>
          <a:p>
            <a:endParaRPr lang="en-US" dirty="0"/>
          </a:p>
          <a:p>
            <a:pPr lvl="1"/>
            <a:r>
              <a:rPr lang="en-US" dirty="0"/>
              <a:t>Missing Input Validation</a:t>
            </a:r>
          </a:p>
          <a:p>
            <a:pPr lvl="2"/>
            <a:r>
              <a:rPr lang="en-US" dirty="0"/>
              <a:t>Objects are often seen as “trusted” and aren’t validated</a:t>
            </a:r>
          </a:p>
          <a:p>
            <a:pPr lvl="3"/>
            <a:r>
              <a:rPr lang="en-US" dirty="0"/>
              <a:t>Nonsense if they come from an untrusted place (e.g. user, remote datastore etc.)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Dangerous Code in Magic-Functions</a:t>
            </a:r>
          </a:p>
          <a:p>
            <a:pPr lvl="2"/>
            <a:r>
              <a:rPr lang="en-US" dirty="0"/>
              <a:t>e.g. filesystem-operations, system-interaction, eval, etc.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Bugs in underlying C-Code</a:t>
            </a:r>
          </a:p>
          <a:p>
            <a:pPr lvl="1"/>
            <a:endParaRPr lang="en-US" dirty="0"/>
          </a:p>
          <a:p>
            <a:r>
              <a:rPr lang="en-US" dirty="0"/>
              <a:t>Recommended reading:</a:t>
            </a:r>
          </a:p>
          <a:p>
            <a:pPr lvl="1"/>
            <a:r>
              <a:rPr lang="en-US" dirty="0"/>
              <a:t>https://www.netsparker.com/blog/web-security/untrusted-data-unserialize-php/</a:t>
            </a:r>
          </a:p>
        </p:txBody>
      </p:sp>
    </p:spTree>
    <p:extLst>
      <p:ext uri="{BB962C8B-B14F-4D97-AF65-F5344CB8AC3E}">
        <p14:creationId xmlns:p14="http://schemas.microsoft.com/office/powerpoint/2010/main" val="191763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70B75-BB47-4B26-9AA7-3222D7B1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 example from 2015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2B37CF-AC56-4177-A066-2779942EF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66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Commons Collections Library</a:t>
            </a:r>
          </a:p>
          <a:p>
            <a:pPr lvl="1"/>
            <a:r>
              <a:rPr lang="en-US" dirty="0"/>
              <a:t>Deserialization vulnerability that led to RCE</a:t>
            </a:r>
          </a:p>
          <a:p>
            <a:pPr lvl="1"/>
            <a:r>
              <a:rPr lang="en-US" dirty="0"/>
              <a:t>Extremely popular in Java world</a:t>
            </a:r>
          </a:p>
          <a:p>
            <a:pPr lvl="2"/>
            <a:r>
              <a:rPr lang="en-US" dirty="0"/>
              <a:t>WebSphere</a:t>
            </a:r>
          </a:p>
          <a:p>
            <a:pPr lvl="2"/>
            <a:r>
              <a:rPr lang="en-US" dirty="0" err="1"/>
              <a:t>Jboss</a:t>
            </a:r>
            <a:endParaRPr lang="en-US" dirty="0"/>
          </a:p>
          <a:p>
            <a:pPr lvl="2"/>
            <a:r>
              <a:rPr lang="en-US" dirty="0" err="1"/>
              <a:t>Weblogic</a:t>
            </a:r>
            <a:endParaRPr lang="en-US" dirty="0"/>
          </a:p>
          <a:p>
            <a:pPr lvl="2"/>
            <a:r>
              <a:rPr lang="en-US" dirty="0"/>
              <a:t>Java RMI (Remote Method Invocation)</a:t>
            </a:r>
          </a:p>
          <a:p>
            <a:pPr lvl="2"/>
            <a:r>
              <a:rPr lang="en-US" dirty="0"/>
              <a:t>and every application that directly uses CC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Nice writeup</a:t>
            </a:r>
          </a:p>
          <a:p>
            <a:pPr lvl="2"/>
            <a:r>
              <a:rPr lang="en-US" sz="1800" dirty="0"/>
              <a:t>https://foxglovesecurity.com/2015/11/06/what-do-weblogic-websphere-jboss-jenkins-opennms-and-your-application-have-in-common-this-vulnerability</a:t>
            </a:r>
            <a:r>
              <a:rPr lang="en-US" dirty="0"/>
              <a:t>/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Try it on your own</a:t>
            </a:r>
          </a:p>
          <a:p>
            <a:pPr lvl="2"/>
            <a:r>
              <a:rPr lang="en-US" sz="1800" dirty="0"/>
              <a:t>https://portswigger.net/web-security/deserialization/exploiting/lab-deserialization-exploiting-java-deserialization-with-apache-commons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0260485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23519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752556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46781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431204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08ED524F-DC6E-4FF8-A88B-E47E0114976C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9104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1037149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F442535D-E365-4DB3-A751-3E4FB360C050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33238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8170066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5B291484-B7F8-4A76-A9A4-57B0FCA5A7DA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17496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584983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 language specifics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https://cheatsheetseries.owasp.org/cheatsheets/Deserialization_Cheat_Sheet.html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6FC4324F-0E79-4A69-ADAA-4D9C78CF190D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7508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251664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Error in a regex for 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Credential recovery solely relies on “security questions”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Reset link is guessable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Firmware update integrity isn’t ensured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9755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993058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 language specifics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https://cheatsheetseries.owasp.org/cheatsheets/Deserialization_Cheat_Sheet.html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Strictly validate input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83D8B68C-64BE-482A-8D4C-FA2CCDD1A98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805936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556247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 language specifics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https://cheatsheetseries.owasp.org/cheatsheets/Deserialization_Cheat_Sheet.html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Strictly validate input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A8:2017-Insecure </a:t>
                      </a:r>
                      <a:r>
                        <a:rPr lang="de-AT" sz="1800" dirty="0" err="1"/>
                        <a:t>Deserialization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CD01BED6-4622-44A1-8422-1BEBE2B0C2C0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96583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6123907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 language specifics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https://cheatsheetseries.owasp.org/cheatsheets/Deserialization_Cheat_Sheet.html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Strictly validate input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A8:2017-Insecure </a:t>
                      </a:r>
                      <a:r>
                        <a:rPr lang="de-AT" sz="1800" dirty="0" err="1"/>
                        <a:t>Deserialization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Define</a:t>
                      </a:r>
                      <a:r>
                        <a:rPr lang="de-AT" sz="1800" dirty="0"/>
                        <a:t> an </a:t>
                      </a:r>
                      <a:r>
                        <a:rPr lang="de-AT" sz="1800" dirty="0" err="1"/>
                        <a:t>approach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that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ensures</a:t>
                      </a:r>
                      <a:r>
                        <a:rPr lang="de-AT" sz="1800" dirty="0"/>
                        <a:t> all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are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explicitly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validated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B7C8B713-D995-4746-944C-5443EA017724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43921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6FD6F19-51EC-4B7D-8EF6-594A8AA731EB}"/>
              </a:ext>
            </a:extLst>
          </p:cNvPr>
          <p:cNvSpPr/>
          <p:nvPr/>
        </p:nvSpPr>
        <p:spPr>
          <a:xfrm>
            <a:off x="3001953" y="1409249"/>
            <a:ext cx="2576301" cy="1150233"/>
          </a:xfrm>
          <a:custGeom>
            <a:avLst/>
            <a:gdLst>
              <a:gd name="connsiteX0" fmla="*/ 0 w 2576301"/>
              <a:gd name="connsiteY0" fmla="*/ 0 h 1150233"/>
              <a:gd name="connsiteX1" fmla="*/ 618312 w 2576301"/>
              <a:gd name="connsiteY1" fmla="*/ 0 h 1150233"/>
              <a:gd name="connsiteX2" fmla="*/ 1185098 w 2576301"/>
              <a:gd name="connsiteY2" fmla="*/ 0 h 1150233"/>
              <a:gd name="connsiteX3" fmla="*/ 1880700 w 2576301"/>
              <a:gd name="connsiteY3" fmla="*/ 0 h 1150233"/>
              <a:gd name="connsiteX4" fmla="*/ 2576301 w 2576301"/>
              <a:gd name="connsiteY4" fmla="*/ 0 h 1150233"/>
              <a:gd name="connsiteX5" fmla="*/ 2576301 w 2576301"/>
              <a:gd name="connsiteY5" fmla="*/ 563614 h 1150233"/>
              <a:gd name="connsiteX6" fmla="*/ 2576301 w 2576301"/>
              <a:gd name="connsiteY6" fmla="*/ 1150233 h 1150233"/>
              <a:gd name="connsiteX7" fmla="*/ 1932226 w 2576301"/>
              <a:gd name="connsiteY7" fmla="*/ 1150233 h 1150233"/>
              <a:gd name="connsiteX8" fmla="*/ 1236624 w 2576301"/>
              <a:gd name="connsiteY8" fmla="*/ 1150233 h 1150233"/>
              <a:gd name="connsiteX9" fmla="*/ 669838 w 2576301"/>
              <a:gd name="connsiteY9" fmla="*/ 1150233 h 1150233"/>
              <a:gd name="connsiteX10" fmla="*/ 0 w 2576301"/>
              <a:gd name="connsiteY10" fmla="*/ 1150233 h 1150233"/>
              <a:gd name="connsiteX11" fmla="*/ 0 w 2576301"/>
              <a:gd name="connsiteY11" fmla="*/ 575117 h 1150233"/>
              <a:gd name="connsiteX12" fmla="*/ 0 w 2576301"/>
              <a:gd name="connsiteY12" fmla="*/ 0 h 1150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6301" h="1150233" extrusionOk="0">
                <a:moveTo>
                  <a:pt x="0" y="0"/>
                </a:moveTo>
                <a:cubicBezTo>
                  <a:pt x="235628" y="21461"/>
                  <a:pt x="400278" y="1104"/>
                  <a:pt x="618312" y="0"/>
                </a:cubicBezTo>
                <a:cubicBezTo>
                  <a:pt x="836346" y="-1104"/>
                  <a:pt x="992525" y="11530"/>
                  <a:pt x="1185098" y="0"/>
                </a:cubicBezTo>
                <a:cubicBezTo>
                  <a:pt x="1377671" y="-11530"/>
                  <a:pt x="1568763" y="-29480"/>
                  <a:pt x="1880700" y="0"/>
                </a:cubicBezTo>
                <a:cubicBezTo>
                  <a:pt x="2192637" y="29480"/>
                  <a:pt x="2392839" y="12338"/>
                  <a:pt x="2576301" y="0"/>
                </a:cubicBezTo>
                <a:cubicBezTo>
                  <a:pt x="2556878" y="215635"/>
                  <a:pt x="2602114" y="384752"/>
                  <a:pt x="2576301" y="563614"/>
                </a:cubicBezTo>
                <a:cubicBezTo>
                  <a:pt x="2550488" y="742476"/>
                  <a:pt x="2572804" y="970668"/>
                  <a:pt x="2576301" y="1150233"/>
                </a:cubicBezTo>
                <a:cubicBezTo>
                  <a:pt x="2432452" y="1123313"/>
                  <a:pt x="2074945" y="1141914"/>
                  <a:pt x="1932226" y="1150233"/>
                </a:cubicBezTo>
                <a:cubicBezTo>
                  <a:pt x="1789508" y="1158552"/>
                  <a:pt x="1515124" y="1124623"/>
                  <a:pt x="1236624" y="1150233"/>
                </a:cubicBezTo>
                <a:cubicBezTo>
                  <a:pt x="958124" y="1175843"/>
                  <a:pt x="944823" y="1142896"/>
                  <a:pt x="669838" y="1150233"/>
                </a:cubicBezTo>
                <a:cubicBezTo>
                  <a:pt x="394853" y="1157570"/>
                  <a:pt x="150091" y="1142236"/>
                  <a:pt x="0" y="1150233"/>
                </a:cubicBezTo>
                <a:cubicBezTo>
                  <a:pt x="14640" y="1028714"/>
                  <a:pt x="6872" y="803591"/>
                  <a:pt x="0" y="575117"/>
                </a:cubicBezTo>
                <a:cubicBezTo>
                  <a:pt x="-6872" y="346643"/>
                  <a:pt x="13105" y="124464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350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8021446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14343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054623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22779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965823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104814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8118759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808703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2554556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83189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841498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136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077840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Error in a regex for 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Credential recovery solely relies on “security questions”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Reset link is guessable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Firmware update integrity isn’t ensured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Digital signature uses outdated/vuln. 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01040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5639755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488317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918276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Centralize logs in a tamper-proof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350525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9572446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Centralize logs in a tamper-proof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 appropriate monitoring, alarm thresholds and response processes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-&gt; and also test them!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542989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8865504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Centralize logs in a tamper-proof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 appropriate monitoring, alarm thresholds and response processes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-&gt; and also test them!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A09:2021-Security Logging and Monitoring Failures 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8966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578695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Centralize logs in a tamper-proof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 appropriate monitoring, alarm thresholds and response processes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-&gt; and also test them!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A09:2021-Security Logging and Monitoring Failures 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Earn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or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give</a:t>
                      </a:r>
                      <a:r>
                        <a:rPr lang="de-AT" sz="1800" dirty="0"/>
                        <a:t>, but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assume</a:t>
                      </a:r>
                      <a:r>
                        <a:rPr lang="de-AT" sz="1800" dirty="0"/>
                        <a:t>, </a:t>
                      </a:r>
                      <a:r>
                        <a:rPr lang="de-AT" sz="1800" dirty="0" err="1"/>
                        <a:t>trust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294742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6FD6F19-51EC-4B7D-8EF6-594A8AA731EB}"/>
              </a:ext>
            </a:extLst>
          </p:cNvPr>
          <p:cNvSpPr/>
          <p:nvPr/>
        </p:nvSpPr>
        <p:spPr>
          <a:xfrm>
            <a:off x="3664630" y="4533513"/>
            <a:ext cx="1468941" cy="2121958"/>
          </a:xfrm>
          <a:custGeom>
            <a:avLst/>
            <a:gdLst>
              <a:gd name="connsiteX0" fmla="*/ 0 w 1468941"/>
              <a:gd name="connsiteY0" fmla="*/ 0 h 2121958"/>
              <a:gd name="connsiteX1" fmla="*/ 474958 w 1468941"/>
              <a:gd name="connsiteY1" fmla="*/ 0 h 2121958"/>
              <a:gd name="connsiteX2" fmla="*/ 920536 w 1468941"/>
              <a:gd name="connsiteY2" fmla="*/ 0 h 2121958"/>
              <a:gd name="connsiteX3" fmla="*/ 1468941 w 1468941"/>
              <a:gd name="connsiteY3" fmla="*/ 0 h 2121958"/>
              <a:gd name="connsiteX4" fmla="*/ 1468941 w 1468941"/>
              <a:gd name="connsiteY4" fmla="*/ 509270 h 2121958"/>
              <a:gd name="connsiteX5" fmla="*/ 1468941 w 1468941"/>
              <a:gd name="connsiteY5" fmla="*/ 997320 h 2121958"/>
              <a:gd name="connsiteX6" fmla="*/ 1468941 w 1468941"/>
              <a:gd name="connsiteY6" fmla="*/ 1485371 h 2121958"/>
              <a:gd name="connsiteX7" fmla="*/ 1468941 w 1468941"/>
              <a:gd name="connsiteY7" fmla="*/ 2121958 h 2121958"/>
              <a:gd name="connsiteX8" fmla="*/ 979294 w 1468941"/>
              <a:gd name="connsiteY8" fmla="*/ 2121958 h 2121958"/>
              <a:gd name="connsiteX9" fmla="*/ 533715 w 1468941"/>
              <a:gd name="connsiteY9" fmla="*/ 2121958 h 2121958"/>
              <a:gd name="connsiteX10" fmla="*/ 0 w 1468941"/>
              <a:gd name="connsiteY10" fmla="*/ 2121958 h 2121958"/>
              <a:gd name="connsiteX11" fmla="*/ 0 w 1468941"/>
              <a:gd name="connsiteY11" fmla="*/ 1591469 h 2121958"/>
              <a:gd name="connsiteX12" fmla="*/ 0 w 1468941"/>
              <a:gd name="connsiteY12" fmla="*/ 1039759 h 2121958"/>
              <a:gd name="connsiteX13" fmla="*/ 0 w 1468941"/>
              <a:gd name="connsiteY13" fmla="*/ 530490 h 2121958"/>
              <a:gd name="connsiteX14" fmla="*/ 0 w 1468941"/>
              <a:gd name="connsiteY14" fmla="*/ 0 h 212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8941" h="2121958" extrusionOk="0">
                <a:moveTo>
                  <a:pt x="0" y="0"/>
                </a:moveTo>
                <a:cubicBezTo>
                  <a:pt x="215206" y="16210"/>
                  <a:pt x="342732" y="8085"/>
                  <a:pt x="474958" y="0"/>
                </a:cubicBezTo>
                <a:cubicBezTo>
                  <a:pt x="607184" y="-8085"/>
                  <a:pt x="727782" y="-16946"/>
                  <a:pt x="920536" y="0"/>
                </a:cubicBezTo>
                <a:cubicBezTo>
                  <a:pt x="1113290" y="16946"/>
                  <a:pt x="1357321" y="-22992"/>
                  <a:pt x="1468941" y="0"/>
                </a:cubicBezTo>
                <a:cubicBezTo>
                  <a:pt x="1448335" y="245183"/>
                  <a:pt x="1457870" y="289707"/>
                  <a:pt x="1468941" y="509270"/>
                </a:cubicBezTo>
                <a:cubicBezTo>
                  <a:pt x="1480013" y="728833"/>
                  <a:pt x="1486846" y="864338"/>
                  <a:pt x="1468941" y="997320"/>
                </a:cubicBezTo>
                <a:cubicBezTo>
                  <a:pt x="1451037" y="1130302"/>
                  <a:pt x="1491454" y="1341461"/>
                  <a:pt x="1468941" y="1485371"/>
                </a:cubicBezTo>
                <a:cubicBezTo>
                  <a:pt x="1446428" y="1629281"/>
                  <a:pt x="1465160" y="1974515"/>
                  <a:pt x="1468941" y="2121958"/>
                </a:cubicBezTo>
                <a:cubicBezTo>
                  <a:pt x="1312280" y="2135490"/>
                  <a:pt x="1106045" y="2113285"/>
                  <a:pt x="979294" y="2121958"/>
                </a:cubicBezTo>
                <a:cubicBezTo>
                  <a:pt x="852543" y="2130631"/>
                  <a:pt x="681568" y="2122741"/>
                  <a:pt x="533715" y="2121958"/>
                </a:cubicBezTo>
                <a:cubicBezTo>
                  <a:pt x="385862" y="2121175"/>
                  <a:pt x="119187" y="2106880"/>
                  <a:pt x="0" y="2121958"/>
                </a:cubicBezTo>
                <a:cubicBezTo>
                  <a:pt x="12149" y="1876912"/>
                  <a:pt x="25299" y="1748384"/>
                  <a:pt x="0" y="1591469"/>
                </a:cubicBezTo>
                <a:cubicBezTo>
                  <a:pt x="-25299" y="1434554"/>
                  <a:pt x="-8731" y="1224923"/>
                  <a:pt x="0" y="1039759"/>
                </a:cubicBezTo>
                <a:cubicBezTo>
                  <a:pt x="8731" y="854595"/>
                  <a:pt x="11224" y="674529"/>
                  <a:pt x="0" y="530490"/>
                </a:cubicBezTo>
                <a:cubicBezTo>
                  <a:pt x="-11224" y="386451"/>
                  <a:pt x="3515" y="143634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815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E3AB05-D1AB-47EB-98EE-B0DFC9E1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 Firewalls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559E13-B0D0-47DC-A886-DB8452956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71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Monitors and filters HTTP traffic</a:t>
            </a:r>
          </a:p>
          <a:p>
            <a:pPr lvl="1"/>
            <a:r>
              <a:rPr lang="en-US" dirty="0"/>
              <a:t>mainly operates on predefined ruleset and/or learning mode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Do not rely on a WAF as your primary defense mechanism</a:t>
            </a:r>
          </a:p>
          <a:p>
            <a:pPr lvl="1"/>
            <a:r>
              <a:rPr lang="en-US" dirty="0"/>
              <a:t>many circumvention techniques, exploits etc. available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Valid usage</a:t>
            </a:r>
          </a:p>
          <a:p>
            <a:pPr lvl="1"/>
            <a:r>
              <a:rPr lang="en-US" dirty="0"/>
              <a:t>additional protection (2</a:t>
            </a:r>
            <a:r>
              <a:rPr lang="en-US" baseline="30000" dirty="0"/>
              <a:t>nd</a:t>
            </a:r>
            <a:r>
              <a:rPr lang="en-US" dirty="0"/>
              <a:t> line of defense) against common web application attacks, e.g. </a:t>
            </a:r>
            <a:r>
              <a:rPr lang="en-US" dirty="0" err="1"/>
              <a:t>SQLi</a:t>
            </a:r>
            <a:r>
              <a:rPr lang="en-US" dirty="0"/>
              <a:t>, XSS, </a:t>
            </a:r>
            <a:r>
              <a:rPr lang="en-US" dirty="0" err="1"/>
              <a:t>Bruteforcing</a:t>
            </a:r>
            <a:r>
              <a:rPr lang="en-US" dirty="0"/>
              <a:t> etc.</a:t>
            </a:r>
          </a:p>
          <a:p>
            <a:pPr lvl="1"/>
            <a:r>
              <a:rPr lang="en-US" dirty="0"/>
              <a:t>quick temporary fixes</a:t>
            </a:r>
          </a:p>
          <a:p>
            <a:pPr lvl="1"/>
            <a:r>
              <a:rPr lang="en-US" dirty="0"/>
              <a:t>centralized AV scan for file uploads</a:t>
            </a:r>
          </a:p>
          <a:p>
            <a:pPr lvl="1"/>
            <a:r>
              <a:rPr lang="en-US" dirty="0"/>
              <a:t>protection of legacy applications</a:t>
            </a:r>
          </a:p>
          <a:p>
            <a:pPr lvl="1"/>
            <a:r>
              <a:rPr lang="en-US" dirty="0"/>
              <a:t>web application IDS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Always configure them properly!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4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0DB78-AB5E-4845-BDA8-57563707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</a:t>
            </a:r>
            <a:r>
              <a:rPr lang="de-DE" dirty="0" err="1"/>
              <a:t>messages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CE49D1-00A0-443D-BE62-56F93D3B9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5180"/>
          </a:xfrm>
        </p:spPr>
        <p:txBody>
          <a:bodyPr>
            <a:normAutofit fontScale="85000" lnSpcReduction="20000"/>
          </a:bodyPr>
          <a:lstStyle/>
          <a:p>
            <a:r>
              <a:rPr lang="de-AT" dirty="0"/>
              <a:t>A </a:t>
            </a:r>
            <a:r>
              <a:rPr lang="de-AT" dirty="0" err="1"/>
              <a:t>secure</a:t>
            </a:r>
            <a:r>
              <a:rPr lang="de-AT" dirty="0"/>
              <a:t> design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worth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money</a:t>
            </a:r>
            <a:endParaRPr lang="de-AT" dirty="0"/>
          </a:p>
          <a:p>
            <a:pPr lvl="1"/>
            <a:r>
              <a:rPr lang="de-AT" dirty="0"/>
              <a:t>Include </a:t>
            </a:r>
            <a:r>
              <a:rPr lang="de-AT" dirty="0" err="1"/>
              <a:t>Threat</a:t>
            </a:r>
            <a:r>
              <a:rPr lang="de-AT" dirty="0"/>
              <a:t> Modeling in </a:t>
            </a:r>
            <a:r>
              <a:rPr lang="de-AT" dirty="0" err="1"/>
              <a:t>your</a:t>
            </a:r>
            <a:r>
              <a:rPr lang="de-AT" dirty="0"/>
              <a:t> SSDLC!</a:t>
            </a:r>
          </a:p>
          <a:p>
            <a:endParaRPr lang="de-AT" dirty="0"/>
          </a:p>
          <a:p>
            <a:r>
              <a:rPr lang="de-AT" dirty="0" err="1"/>
              <a:t>Explicitly</a:t>
            </a:r>
            <a:r>
              <a:rPr lang="de-AT" dirty="0"/>
              <a:t> </a:t>
            </a:r>
            <a:r>
              <a:rPr lang="de-AT" dirty="0" err="1"/>
              <a:t>ensure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integrity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software</a:t>
            </a:r>
            <a:r>
              <a:rPr lang="de-AT" dirty="0"/>
              <a:t> (</a:t>
            </a:r>
            <a:r>
              <a:rPr lang="de-AT" dirty="0" err="1"/>
              <a:t>components</a:t>
            </a:r>
            <a:r>
              <a:rPr lang="de-AT" dirty="0"/>
              <a:t>) and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critical</a:t>
            </a:r>
            <a:r>
              <a:rPr lang="de-AT" dirty="0"/>
              <a:t> </a:t>
            </a:r>
            <a:r>
              <a:rPr lang="de-AT" dirty="0" err="1"/>
              <a:t>data</a:t>
            </a:r>
            <a:endParaRPr lang="de-AT" dirty="0"/>
          </a:p>
          <a:p>
            <a:endParaRPr lang="de-AT" dirty="0"/>
          </a:p>
          <a:p>
            <a:r>
              <a:rPr lang="de-AT" dirty="0"/>
              <a:t>Be </a:t>
            </a:r>
            <a:r>
              <a:rPr lang="de-AT" dirty="0" err="1"/>
              <a:t>aware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included</a:t>
            </a:r>
            <a:r>
              <a:rPr lang="de-AT" dirty="0"/>
              <a:t> 3rd </a:t>
            </a:r>
            <a:r>
              <a:rPr lang="de-AT" dirty="0" err="1"/>
              <a:t>party</a:t>
            </a:r>
            <a:r>
              <a:rPr lang="de-AT" dirty="0"/>
              <a:t> </a:t>
            </a:r>
            <a:r>
              <a:rPr lang="de-AT" dirty="0" err="1"/>
              <a:t>components</a:t>
            </a:r>
            <a:r>
              <a:rPr lang="de-AT" dirty="0"/>
              <a:t> and </a:t>
            </a:r>
            <a:r>
              <a:rPr lang="de-AT" dirty="0" err="1"/>
              <a:t>their</a:t>
            </a:r>
            <a:r>
              <a:rPr lang="de-AT" dirty="0"/>
              <a:t> </a:t>
            </a:r>
            <a:r>
              <a:rPr lang="de-AT" dirty="0" err="1"/>
              <a:t>current</a:t>
            </a:r>
            <a:r>
              <a:rPr lang="de-AT" dirty="0"/>
              <a:t> </a:t>
            </a:r>
            <a:r>
              <a:rPr lang="de-AT" dirty="0" err="1"/>
              <a:t>security</a:t>
            </a:r>
            <a:r>
              <a:rPr lang="de-AT" dirty="0"/>
              <a:t> </a:t>
            </a:r>
            <a:r>
              <a:rPr lang="de-AT" dirty="0" err="1"/>
              <a:t>status</a:t>
            </a:r>
            <a:endParaRPr lang="de-AT" dirty="0"/>
          </a:p>
          <a:p>
            <a:endParaRPr lang="de-AT" dirty="0"/>
          </a:p>
          <a:p>
            <a:r>
              <a:rPr lang="de-AT" dirty="0"/>
              <a:t>Implement </a:t>
            </a:r>
            <a:r>
              <a:rPr lang="de-AT" dirty="0" err="1"/>
              <a:t>structured</a:t>
            </a:r>
            <a:r>
              <a:rPr lang="de-AT" dirty="0"/>
              <a:t>, </a:t>
            </a:r>
            <a:r>
              <a:rPr lang="de-AT" dirty="0" err="1"/>
              <a:t>consistent</a:t>
            </a:r>
            <a:r>
              <a:rPr lang="de-AT" dirty="0"/>
              <a:t> and </a:t>
            </a:r>
            <a:r>
              <a:rPr lang="de-AT" dirty="0" err="1"/>
              <a:t>centralized</a:t>
            </a:r>
            <a:r>
              <a:rPr lang="de-AT" dirty="0"/>
              <a:t> </a:t>
            </a:r>
            <a:r>
              <a:rPr lang="de-AT" dirty="0" err="1"/>
              <a:t>logging</a:t>
            </a:r>
            <a:r>
              <a:rPr lang="de-AT" dirty="0"/>
              <a:t> and </a:t>
            </a:r>
            <a:r>
              <a:rPr lang="de-AT" dirty="0" err="1"/>
              <a:t>monitoring</a:t>
            </a:r>
            <a:endParaRPr lang="de-AT" dirty="0"/>
          </a:p>
          <a:p>
            <a:endParaRPr lang="de-AT" dirty="0"/>
          </a:p>
          <a:p>
            <a:r>
              <a:rPr lang="de-AT" dirty="0"/>
              <a:t>Use WAFs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right</a:t>
            </a:r>
            <a:r>
              <a:rPr lang="de-AT" dirty="0"/>
              <a:t> </a:t>
            </a:r>
            <a:r>
              <a:rPr lang="de-AT" dirty="0" err="1"/>
              <a:t>purpose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3436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6277</Words>
  <Application>Microsoft Office PowerPoint</Application>
  <PresentationFormat>Breitbild</PresentationFormat>
  <Paragraphs>1312</Paragraphs>
  <Slides>97</Slides>
  <Notes>63</Notes>
  <HiddenSlides>19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97</vt:i4>
      </vt:variant>
    </vt:vector>
  </HeadingPairs>
  <TitlesOfParts>
    <vt:vector size="103" baseType="lpstr">
      <vt:lpstr>Arial</vt:lpstr>
      <vt:lpstr>Calibri</vt:lpstr>
      <vt:lpstr>Consolas</vt:lpstr>
      <vt:lpstr>Roboto</vt:lpstr>
      <vt:lpstr>Verdana</vt:lpstr>
      <vt:lpstr>Office</vt:lpstr>
      <vt:lpstr>General Topics</vt:lpstr>
      <vt:lpstr>Rough Overview</vt:lpstr>
      <vt:lpstr>Design Flaw vs. Implementation Defect </vt:lpstr>
      <vt:lpstr>Design Flaw vs. Implementation Defect </vt:lpstr>
      <vt:lpstr>Design Flaw vs. Implementation Defect </vt:lpstr>
      <vt:lpstr>Design Flaw vs. Implementation Defect </vt:lpstr>
      <vt:lpstr>Design Flaw vs. Implementation Defect </vt:lpstr>
      <vt:lpstr>Design Flaw vs. Implementation Defect </vt:lpstr>
      <vt:lpstr>Design Flaw vs. Implementation Defect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Secure Design Patterns</vt:lpstr>
      <vt:lpstr>Secure Design Patterns</vt:lpstr>
      <vt:lpstr>PowerPoint-Präsentation</vt:lpstr>
      <vt:lpstr>PowerPoint-Präsentation</vt:lpstr>
      <vt:lpstr>Threat Modeling in a nutshell</vt:lpstr>
      <vt:lpstr>Threat Modeling in a nutshell</vt:lpstr>
      <vt:lpstr>Threat Modeling in a nutshell</vt:lpstr>
      <vt:lpstr>Threat Modeling in a nutshell</vt:lpstr>
      <vt:lpstr>Threat Modeling in a nutshell</vt:lpstr>
      <vt:lpstr>Threat Modeling in a nutshell</vt:lpstr>
      <vt:lpstr>Threat Modeling in a nutshell</vt:lpstr>
      <vt:lpstr>PowerPoint-Präsentation</vt:lpstr>
      <vt:lpstr>Threat Modeling in a nutshell</vt:lpstr>
      <vt:lpstr>Threat Modeling in a nutshell</vt:lpstr>
      <vt:lpstr>ChatGPT as a Threat Model „Expert“</vt:lpstr>
      <vt:lpstr>The initial Threat Model</vt:lpstr>
      <vt:lpstr>The ongoing Threat Model</vt:lpstr>
      <vt:lpstr>It’s even cheaper to invest in a secure design</vt:lpstr>
      <vt:lpstr>PowerPoint-Präsentation</vt:lpstr>
      <vt:lpstr>Design vs. Architecture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3rd party components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Serialization / Deserialization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Example: PHP Deserialization</vt:lpstr>
      <vt:lpstr>Nice example from 2015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Web Application Firewalls</vt:lpstr>
      <vt:lpstr>Key messages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2024-03-15T16:43:58Z</dcterms:modified>
</cp:coreProperties>
</file>