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21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872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33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323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54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04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665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688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2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66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57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04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5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7678-5D5B-402D-9DF5-7EB4DD6DF5B5}" type="datetimeFigureOut">
              <a:rPr lang="ko-KR" altLang="en-US" smtClean="0"/>
              <a:t>2025-06-29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EECA3-3010-45E6-88E4-2993FCFD3A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그룹 131"/>
          <p:cNvGrpSpPr/>
          <p:nvPr/>
        </p:nvGrpSpPr>
        <p:grpSpPr>
          <a:xfrm>
            <a:off x="6826718" y="1788648"/>
            <a:ext cx="3523781" cy="2910351"/>
            <a:chOff x="3068210" y="4635464"/>
            <a:chExt cx="1960990" cy="1778036"/>
          </a:xfrm>
        </p:grpSpPr>
        <p:sp>
          <p:nvSpPr>
            <p:cNvPr id="100" name="타원 99"/>
            <p:cNvSpPr/>
            <p:nvPr/>
          </p:nvSpPr>
          <p:spPr>
            <a:xfrm>
              <a:off x="3068210" y="4635464"/>
              <a:ext cx="1960990" cy="1778036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1" name="그룹 100"/>
            <p:cNvGrpSpPr/>
            <p:nvPr/>
          </p:nvGrpSpPr>
          <p:grpSpPr>
            <a:xfrm>
              <a:off x="3485192" y="4991005"/>
              <a:ext cx="414757" cy="463627"/>
              <a:chOff x="8005482" y="1351803"/>
              <a:chExt cx="870416" cy="914518"/>
            </a:xfrm>
          </p:grpSpPr>
          <p:sp>
            <p:nvSpPr>
              <p:cNvPr id="102" name="직사각형 101"/>
              <p:cNvSpPr/>
              <p:nvPr/>
            </p:nvSpPr>
            <p:spPr>
              <a:xfrm>
                <a:off x="8005483" y="1351803"/>
                <a:ext cx="870415" cy="170329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3" name="직사각형 102"/>
              <p:cNvSpPr/>
              <p:nvPr/>
            </p:nvSpPr>
            <p:spPr>
              <a:xfrm rot="5400000">
                <a:off x="7648418" y="1708867"/>
                <a:ext cx="903654" cy="189526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4" name="직사각형 103"/>
              <p:cNvSpPr/>
              <p:nvPr/>
            </p:nvSpPr>
            <p:spPr>
              <a:xfrm>
                <a:off x="8005483" y="2095992"/>
                <a:ext cx="870415" cy="170329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0" name="그룹 109"/>
            <p:cNvGrpSpPr/>
            <p:nvPr/>
          </p:nvGrpSpPr>
          <p:grpSpPr>
            <a:xfrm>
              <a:off x="4094609" y="4940617"/>
              <a:ext cx="565475" cy="558895"/>
              <a:chOff x="7523218" y="1643419"/>
              <a:chExt cx="1189184" cy="1111624"/>
            </a:xfrm>
          </p:grpSpPr>
          <p:sp>
            <p:nvSpPr>
              <p:cNvPr id="112" name="직사각형 111"/>
              <p:cNvSpPr/>
              <p:nvPr/>
            </p:nvSpPr>
            <p:spPr>
              <a:xfrm rot="7200000">
                <a:off x="7129071" y="2099081"/>
                <a:ext cx="1111624" cy="200300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13" name="직사각형 112"/>
              <p:cNvSpPr/>
              <p:nvPr/>
            </p:nvSpPr>
            <p:spPr>
              <a:xfrm rot="12638244">
                <a:off x="7523218" y="2315713"/>
                <a:ext cx="841964" cy="186547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14" name="직사각형 113"/>
              <p:cNvSpPr/>
              <p:nvPr/>
            </p:nvSpPr>
            <p:spPr>
              <a:xfrm rot="7200000">
                <a:off x="7487660" y="2099081"/>
                <a:ext cx="1111624" cy="200300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15" name="직사각형 114"/>
              <p:cNvSpPr/>
              <p:nvPr/>
            </p:nvSpPr>
            <p:spPr>
              <a:xfrm rot="12638244">
                <a:off x="7939159" y="2213535"/>
                <a:ext cx="773243" cy="186546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116" name="그룹 115"/>
            <p:cNvGrpSpPr/>
            <p:nvPr/>
          </p:nvGrpSpPr>
          <p:grpSpPr>
            <a:xfrm>
              <a:off x="3503730" y="5525218"/>
              <a:ext cx="565475" cy="558895"/>
              <a:chOff x="7523218" y="1643419"/>
              <a:chExt cx="1189184" cy="1111624"/>
            </a:xfrm>
          </p:grpSpPr>
          <p:sp>
            <p:nvSpPr>
              <p:cNvPr id="117" name="직사각형 116"/>
              <p:cNvSpPr/>
              <p:nvPr/>
            </p:nvSpPr>
            <p:spPr>
              <a:xfrm rot="7200000">
                <a:off x="7129071" y="2099081"/>
                <a:ext cx="1111624" cy="200300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18" name="직사각형 117"/>
              <p:cNvSpPr/>
              <p:nvPr/>
            </p:nvSpPr>
            <p:spPr>
              <a:xfrm rot="12638244">
                <a:off x="7523218" y="2315713"/>
                <a:ext cx="841964" cy="186547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19" name="직사각형 118"/>
              <p:cNvSpPr/>
              <p:nvPr/>
            </p:nvSpPr>
            <p:spPr>
              <a:xfrm rot="7200000">
                <a:off x="7487660" y="2099081"/>
                <a:ext cx="1111624" cy="200300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120" name="직사각형 119"/>
              <p:cNvSpPr/>
              <p:nvPr/>
            </p:nvSpPr>
            <p:spPr>
              <a:xfrm rot="12638244">
                <a:off x="7939159" y="2213535"/>
                <a:ext cx="773243" cy="186546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</p:grpSp>
        <p:grpSp>
          <p:nvGrpSpPr>
            <p:cNvPr id="128" name="그룹 127"/>
            <p:cNvGrpSpPr/>
            <p:nvPr/>
          </p:nvGrpSpPr>
          <p:grpSpPr>
            <a:xfrm>
              <a:off x="4111995" y="5650703"/>
              <a:ext cx="513537" cy="401786"/>
              <a:chOff x="7585660" y="3070894"/>
              <a:chExt cx="1093280" cy="467617"/>
            </a:xfrm>
          </p:grpSpPr>
          <p:sp>
            <p:nvSpPr>
              <p:cNvPr id="129" name="직사각형 128"/>
              <p:cNvSpPr/>
              <p:nvPr/>
            </p:nvSpPr>
            <p:spPr>
              <a:xfrm>
                <a:off x="7585660" y="3070894"/>
                <a:ext cx="1093280" cy="128942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직사각형 129"/>
              <p:cNvSpPr/>
              <p:nvPr/>
            </p:nvSpPr>
            <p:spPr>
              <a:xfrm>
                <a:off x="7585660" y="3317247"/>
                <a:ext cx="1093280" cy="128942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1" name="직사각형 130"/>
              <p:cNvSpPr/>
              <p:nvPr/>
            </p:nvSpPr>
            <p:spPr>
              <a:xfrm rot="5400000">
                <a:off x="8361398" y="3222115"/>
                <a:ext cx="463682" cy="169109"/>
              </a:xfrm>
              <a:prstGeom prst="rect">
                <a:avLst/>
              </a:prstGeom>
              <a:solidFill>
                <a:srgbClr val="EF217A"/>
              </a:solidFill>
              <a:ln>
                <a:solidFill>
                  <a:srgbClr val="EF217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134" name="그룹 133"/>
          <p:cNvGrpSpPr/>
          <p:nvPr/>
        </p:nvGrpSpPr>
        <p:grpSpPr>
          <a:xfrm>
            <a:off x="2013490" y="1758571"/>
            <a:ext cx="3568700" cy="3009900"/>
            <a:chOff x="8331200" y="1003300"/>
            <a:chExt cx="3568700" cy="3009900"/>
          </a:xfrm>
        </p:grpSpPr>
        <p:sp>
          <p:nvSpPr>
            <p:cNvPr id="135" name="직사각형 134"/>
            <p:cNvSpPr/>
            <p:nvPr/>
          </p:nvSpPr>
          <p:spPr>
            <a:xfrm>
              <a:off x="8331200" y="1003300"/>
              <a:ext cx="3568700" cy="30099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6" name="그림 1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62243" y="1216939"/>
              <a:ext cx="3316511" cy="2591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865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현종열</dc:creator>
  <cp:lastModifiedBy>현종열</cp:lastModifiedBy>
  <cp:revision>8</cp:revision>
  <dcterms:created xsi:type="dcterms:W3CDTF">2025-06-29T05:48:44Z</dcterms:created>
  <dcterms:modified xsi:type="dcterms:W3CDTF">2025-06-29T08:40:31Z</dcterms:modified>
</cp:coreProperties>
</file>