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394" r:id="rId3"/>
    <p:sldId id="490" r:id="rId4"/>
    <p:sldId id="479" r:id="rId5"/>
    <p:sldId id="491" r:id="rId6"/>
    <p:sldId id="467" r:id="rId7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618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orient="horz" pos="3838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40">
          <p15:clr>
            <a:srgbClr val="A4A3A4"/>
          </p15:clr>
        </p15:guide>
        <p15:guide id="9" pos="578">
          <p15:clr>
            <a:srgbClr val="A4A3A4"/>
          </p15:clr>
        </p15:guide>
        <p15:guide id="10" pos="5183">
          <p15:clr>
            <a:srgbClr val="A4A3A4"/>
          </p15:clr>
        </p15:guide>
        <p15:guide id="11" pos="54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34" autoAdjust="0"/>
    <p:restoredTop sz="86294" autoAdjust="0"/>
  </p:normalViewPr>
  <p:slideViewPr>
    <p:cSldViewPr>
      <p:cViewPr>
        <p:scale>
          <a:sx n="100" d="100"/>
          <a:sy n="100" d="100"/>
        </p:scale>
        <p:origin x="2394" y="240"/>
      </p:cViewPr>
      <p:guideLst>
        <p:guide orient="horz" pos="119"/>
        <p:guide orient="horz" pos="436"/>
        <p:guide orient="horz" pos="618"/>
        <p:guide orient="horz" pos="4020"/>
        <p:guide orient="horz" pos="3838"/>
        <p:guide orient="horz" pos="1117"/>
        <p:guide pos="2880"/>
        <p:guide pos="340"/>
        <p:guide pos="578"/>
        <p:guide pos="5183"/>
        <p:guide pos="5420"/>
      </p:guideLst>
    </p:cSldViewPr>
  </p:slideViewPr>
  <p:outlineViewPr>
    <p:cViewPr>
      <p:scale>
        <a:sx n="33" d="100"/>
        <a:sy n="33" d="100"/>
      </p:scale>
      <p:origin x="54" y="116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40"/>
    </p:cViewPr>
  </p:sorterViewPr>
  <p:notesViewPr>
    <p:cSldViewPr>
      <p:cViewPr varScale="1">
        <p:scale>
          <a:sx n="97" d="100"/>
          <a:sy n="97" d="100"/>
        </p:scale>
        <p:origin x="-353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F01781-1316-476C-96E1-E3E6075037D2}" type="datetimeFigureOut">
              <a:rPr lang="ko-KR" altLang="en-US"/>
              <a:pPr>
                <a:defRPr/>
              </a:pPr>
              <a:t>2025-06-29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724608D-6D52-4C37-B237-BB44CE23BB1D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751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590550"/>
            <a:ext cx="5940425" cy="4456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1898650" y="9799638"/>
            <a:ext cx="2946400" cy="1936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7098EE0-58DD-40D2-934E-CE800E3820C2}" type="slidenum">
              <a:rPr lang="ko-KR" altLang="en-US"/>
              <a:pPr/>
              <a:t>‹#›</a:t>
            </a:fld>
            <a:endParaRPr lang="ko-KR" altLang="en-US"/>
          </a:p>
        </p:txBody>
      </p:sp>
      <p:sp>
        <p:nvSpPr>
          <p:cNvPr id="8" name="Line 68"/>
          <p:cNvSpPr>
            <a:spLocks noChangeShapeType="1"/>
          </p:cNvSpPr>
          <p:nvPr/>
        </p:nvSpPr>
        <p:spPr bwMode="gray">
          <a:xfrm>
            <a:off x="514350" y="371475"/>
            <a:ext cx="570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pic>
        <p:nvPicPr>
          <p:cNvPr id="103429" name="그림 11" descr="logo_K_2011.wm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338" y="9742488"/>
            <a:ext cx="8556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14350" y="5356225"/>
            <a:ext cx="1427163" cy="2349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dirty="0">
                <a:solidFill>
                  <a:schemeClr val="bg1"/>
                </a:solidFill>
              </a:rPr>
              <a:t>Description &amp; Notes</a:t>
            </a:r>
            <a:endParaRPr kumimoji="0" lang="ko-KR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14350" y="5591175"/>
            <a:ext cx="570865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75"/>
          <p:cNvSpPr txBox="1">
            <a:spLocks noChangeArrowheads="1"/>
          </p:cNvSpPr>
          <p:nvPr/>
        </p:nvSpPr>
        <p:spPr bwMode="gray">
          <a:xfrm>
            <a:off x="442913" y="9707563"/>
            <a:ext cx="3141662" cy="215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366" tIns="45683" rIns="91366" bIns="45683">
            <a:spAutoFit/>
          </a:bodyPr>
          <a:lstStyle/>
          <a:p>
            <a:pPr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800" dirty="0">
                <a:latin typeface="맑은 고딕" pitchFamily="50" charset="-127"/>
                <a:ea typeface="맑은 고딕" pitchFamily="50" charset="-127"/>
              </a:rPr>
              <a:t>교육과정 명칭 등록</a:t>
            </a:r>
            <a:endParaRPr kumimoji="0"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Line 68"/>
          <p:cNvSpPr>
            <a:spLocks noChangeShapeType="1"/>
          </p:cNvSpPr>
          <p:nvPr/>
        </p:nvSpPr>
        <p:spPr bwMode="gray">
          <a:xfrm>
            <a:off x="514350" y="9628188"/>
            <a:ext cx="5708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15" name="슬라이드 노트 개체 틀 14"/>
          <p:cNvSpPr>
            <a:spLocks noGrp="1"/>
          </p:cNvSpPr>
          <p:nvPr>
            <p:ph type="body" sz="quarter" idx="3"/>
          </p:nvPr>
        </p:nvSpPr>
        <p:spPr>
          <a:xfrm>
            <a:off x="679450" y="5746750"/>
            <a:ext cx="5438775" cy="359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  <a:endParaRPr lang="ko-KR" altLang="en-US" noProof="0" dirty="0"/>
          </a:p>
        </p:txBody>
      </p:sp>
      <p:pic>
        <p:nvPicPr>
          <p:cNvPr id="103435" name="Picture 3" descr="2e wannabe course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8" y="128588"/>
            <a:ext cx="1249362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5948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80975" indent="-180975" algn="l" rtl="0" eaLnBrk="0" fontAlgn="base" latinLnBrk="1" hangingPunct="0">
      <a:spcBef>
        <a:spcPct val="30000"/>
      </a:spcBef>
      <a:spcAft>
        <a:spcPct val="0"/>
      </a:spcAft>
      <a:buClr>
        <a:schemeClr val="accent1"/>
      </a:buClr>
      <a:buFont typeface="Wingdings" panose="05000000000000000000" pitchFamily="2" charset="2"/>
      <a:buChar char="l"/>
      <a:tabLst>
        <a:tab pos="0" algn="l"/>
      </a:tabLst>
      <a:defRPr sz="1200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176213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30213" y="744538"/>
            <a:ext cx="5937250" cy="44545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슬라이드 노트 개체 틀 2"/>
          <p:cNvSpPr>
            <a:spLocks noGrp="1"/>
          </p:cNvSpPr>
          <p:nvPr>
            <p:ph type="body" idx="1"/>
          </p:nvPr>
        </p:nvSpPr>
        <p:spPr bwMode="auto">
          <a:xfrm>
            <a:off x="679450" y="5900738"/>
            <a:ext cx="5438775" cy="3517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A82247AF-6668-4BCC-9166-C01BFC780746}" type="slidenum">
              <a:rPr kumimoji="0"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0</a:t>
            </a:fld>
            <a:endParaRPr kumimoji="0"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I-</a:t>
            </a:r>
            <a:fld id="{E24F281E-5034-4A61-BA75-0C46B4BF03D2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5106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I-</a:t>
            </a:r>
            <a:fld id="{E24F281E-5034-4A61-BA75-0C46B4BF03D2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2114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.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1547813" y="5157788"/>
            <a:ext cx="4608512" cy="935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250825" y="765175"/>
            <a:ext cx="3240088" cy="576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250825" y="5300663"/>
            <a:ext cx="4321175" cy="57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77888" y="2132856"/>
            <a:ext cx="6550496" cy="1442591"/>
          </a:xfrm>
          <a:prstGeom prst="rect">
            <a:avLst/>
          </a:prstGeom>
        </p:spPr>
        <p:txBody>
          <a:bodyPr anchor="b"/>
          <a:lstStyle>
            <a:lvl1pPr>
              <a:defRPr sz="36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75656" y="3717032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30" name="그룹 29"/>
          <p:cNvGrpSpPr/>
          <p:nvPr userDrawn="1"/>
        </p:nvGrpSpPr>
        <p:grpSpPr>
          <a:xfrm>
            <a:off x="6372200" y="225314"/>
            <a:ext cx="2542092" cy="2232248"/>
            <a:chOff x="8331200" y="1003300"/>
            <a:chExt cx="3568700" cy="3009900"/>
          </a:xfrm>
        </p:grpSpPr>
        <p:sp>
          <p:nvSpPr>
            <p:cNvPr id="31" name="직사각형 30"/>
            <p:cNvSpPr/>
            <p:nvPr/>
          </p:nvSpPr>
          <p:spPr>
            <a:xfrm>
              <a:off x="8331200" y="1003300"/>
              <a:ext cx="3568700" cy="3009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243" y="1216939"/>
              <a:ext cx="3316511" cy="259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0691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46" y="336550"/>
            <a:ext cx="5632938" cy="428154"/>
          </a:xfrm>
        </p:spPr>
        <p:txBody>
          <a:bodyPr/>
          <a:lstStyle>
            <a:lvl1pPr>
              <a:defRPr sz="221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371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.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5760442" cy="7920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5760442" cy="5184576"/>
          </a:xfrm>
          <a:prstGeom prst="rect">
            <a:avLst/>
          </a:prstGeom>
        </p:spPr>
        <p:txBody>
          <a:bodyPr/>
          <a:lstStyle>
            <a:lvl1pPr marL="360363" indent="-360363">
              <a:buClr>
                <a:schemeClr val="tx1"/>
              </a:buClr>
              <a:buFont typeface="+mj-lt"/>
              <a:buAutoNum type="romanUcPeriod"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1363" indent="-342900">
              <a:buFont typeface="+mj-lt"/>
              <a:buAutoNum type="arabicPeriod"/>
              <a:tabLst>
                <a:tab pos="627063" algn="l"/>
              </a:tabLst>
              <a:defRPr sz="16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22338" indent="-161925">
              <a:buClr>
                <a:schemeClr val="accent4"/>
              </a:buClr>
              <a:buFont typeface="Wingdings" pitchFamily="2" charset="2"/>
              <a:buChar char="l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39700">
              <a:buClr>
                <a:schemeClr val="accent1"/>
              </a:buClr>
              <a:buFont typeface="나눔고딕" pitchFamily="50" charset="-127"/>
              <a:buChar char="-"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209675" indent="-125413">
              <a:buFont typeface="Wingdings" pitchFamily="2" charset="2"/>
              <a:buChar char="§"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90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2.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>
            <a:off x="468313" y="3068935"/>
            <a:ext cx="82073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1336" y="2204864"/>
            <a:ext cx="4618856" cy="100811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1691779" y="3284984"/>
            <a:ext cx="5760442" cy="1944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tx1"/>
              </a:buClr>
              <a:buFont typeface="+mj-lt"/>
              <a:buAutoNum type="romanUcPeriod"/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1363" indent="-342900">
              <a:buFont typeface="+mj-lt"/>
              <a:buAutoNum type="arabicPeriod"/>
              <a:tabLst>
                <a:tab pos="627063" algn="l"/>
              </a:tabLst>
              <a:defRPr sz="1600" b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22338" indent="-161925">
              <a:buClr>
                <a:schemeClr val="accent4"/>
              </a:buClr>
              <a:buFont typeface="Wingdings" pitchFamily="2" charset="2"/>
              <a:buChar char="l"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76325" indent="-139700">
              <a:buClr>
                <a:schemeClr val="accent1"/>
              </a:buClr>
              <a:buFont typeface="나눔고딕" pitchFamily="50" charset="-127"/>
              <a:buChar char="-"/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209675" indent="-125413">
              <a:buFont typeface="Wingdings" pitchFamily="2" charset="2"/>
              <a:buChar char="§"/>
              <a:defRPr sz="10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2" name="Rectangle 10"/>
          <p:cNvSpPr txBox="1">
            <a:spLocks noChangeArrowheads="1"/>
          </p:cNvSpPr>
          <p:nvPr userDrawn="1"/>
        </p:nvSpPr>
        <p:spPr bwMode="auto">
          <a:xfrm>
            <a:off x="6566920" y="6427536"/>
            <a:ext cx="2133600" cy="2619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r" latinLnBrk="0">
              <a:defRPr kumimoji="0" sz="1200">
                <a:solidFill>
                  <a:srgbClr val="595959"/>
                </a:solidFill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589C60F-4C55-496C-9C2F-11637770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8326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제목+본문(3레벨 말머리에&quot;-&quot; 적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EF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68313" y="6381750"/>
            <a:ext cx="82073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Rectangle 10"/>
          <p:cNvSpPr txBox="1">
            <a:spLocks noChangeArrowheads="1"/>
          </p:cNvSpPr>
          <p:nvPr userDrawn="1"/>
        </p:nvSpPr>
        <p:spPr bwMode="auto">
          <a:xfrm>
            <a:off x="6566920" y="6427536"/>
            <a:ext cx="2133600" cy="2619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r" latinLnBrk="0">
              <a:defRPr kumimoji="0" sz="1200">
                <a:solidFill>
                  <a:srgbClr val="595959"/>
                </a:solidFill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589C60F-4C55-496C-9C2F-11637770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379466" y="116632"/>
            <a:ext cx="657030" cy="634082"/>
            <a:chOff x="3485192" y="4940617"/>
            <a:chExt cx="1174892" cy="1143496"/>
          </a:xfrm>
          <a:solidFill>
            <a:schemeClr val="bg1"/>
          </a:solidFill>
        </p:grpSpPr>
        <p:grpSp>
          <p:nvGrpSpPr>
            <p:cNvPr id="17" name="그룹 16"/>
            <p:cNvGrpSpPr/>
            <p:nvPr/>
          </p:nvGrpSpPr>
          <p:grpSpPr>
            <a:xfrm>
              <a:off x="3485192" y="4991005"/>
              <a:ext cx="414757" cy="463627"/>
              <a:chOff x="8005482" y="1351803"/>
              <a:chExt cx="870416" cy="914518"/>
            </a:xfrm>
            <a:grpFill/>
          </p:grpSpPr>
          <p:sp>
            <p:nvSpPr>
              <p:cNvPr id="33" name="직사각형 32"/>
              <p:cNvSpPr/>
              <p:nvPr/>
            </p:nvSpPr>
            <p:spPr>
              <a:xfrm>
                <a:off x="8005483" y="1351803"/>
                <a:ext cx="870415" cy="17032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5400000">
                <a:off x="7648418" y="1708867"/>
                <a:ext cx="903654" cy="1895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8005483" y="2095992"/>
                <a:ext cx="870415" cy="17032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4094609" y="4940617"/>
              <a:ext cx="565475" cy="558895"/>
              <a:chOff x="7523218" y="1643419"/>
              <a:chExt cx="1189184" cy="1111624"/>
            </a:xfrm>
            <a:grpFill/>
          </p:grpSpPr>
          <p:sp>
            <p:nvSpPr>
              <p:cNvPr id="29" name="직사각형 28"/>
              <p:cNvSpPr/>
              <p:nvPr/>
            </p:nvSpPr>
            <p:spPr>
              <a:xfrm rot="7200000">
                <a:off x="7129071" y="2099081"/>
                <a:ext cx="1111624" cy="2003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2638244">
                <a:off x="7523218" y="2315713"/>
                <a:ext cx="841964" cy="18654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7200000">
                <a:off x="7487660" y="2099081"/>
                <a:ext cx="1111624" cy="2003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2638244">
                <a:off x="7939159" y="2213535"/>
                <a:ext cx="773243" cy="18654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3503730" y="5525218"/>
              <a:ext cx="565475" cy="558895"/>
              <a:chOff x="7523218" y="1643419"/>
              <a:chExt cx="1189184" cy="1111624"/>
            </a:xfrm>
            <a:grpFill/>
          </p:grpSpPr>
          <p:sp>
            <p:nvSpPr>
              <p:cNvPr id="25" name="직사각형 24"/>
              <p:cNvSpPr/>
              <p:nvPr/>
            </p:nvSpPr>
            <p:spPr>
              <a:xfrm rot="7200000">
                <a:off x="7129071" y="2099081"/>
                <a:ext cx="1111624" cy="2003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12638244">
                <a:off x="7523218" y="2315713"/>
                <a:ext cx="841964" cy="18654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7200000">
                <a:off x="7487660" y="2099081"/>
                <a:ext cx="1111624" cy="2003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rot="12638244">
                <a:off x="7939159" y="2213535"/>
                <a:ext cx="773243" cy="18654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111995" y="5650703"/>
              <a:ext cx="513537" cy="401786"/>
              <a:chOff x="7585660" y="3070894"/>
              <a:chExt cx="1093280" cy="467617"/>
            </a:xfrm>
            <a:grpFill/>
          </p:grpSpPr>
          <p:sp>
            <p:nvSpPr>
              <p:cNvPr id="22" name="직사각형 21"/>
              <p:cNvSpPr/>
              <p:nvPr/>
            </p:nvSpPr>
            <p:spPr>
              <a:xfrm>
                <a:off x="7585660" y="3070894"/>
                <a:ext cx="1093280" cy="12894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585660" y="3317247"/>
                <a:ext cx="1093280" cy="12894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5400000">
                <a:off x="8361398" y="3222115"/>
                <a:ext cx="463682" cy="16910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3679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3-1.제목+본문(3레벨 말머리에&quot;-&quot; 적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EF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68313" y="6381750"/>
            <a:ext cx="82073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6340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457200" y="980729"/>
            <a:ext cx="8229600" cy="1080120"/>
          </a:xfrm>
          <a:prstGeom prst="rect">
            <a:avLst/>
          </a:prstGeom>
        </p:spPr>
        <p:txBody>
          <a:bodyPr/>
          <a:lstStyle>
            <a:lvl1pPr marL="0" indent="0" algn="l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4"/>
              </a:buClr>
              <a:buFont typeface="Wingdings" pitchFamily="2" charset="2"/>
              <a:buNone/>
              <a:defRPr lang="ko-KR" altLang="en-US" sz="2000" b="1" kern="120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669925" indent="-285750" latinLnBrk="0">
              <a:tabLst>
                <a:tab pos="627063" algn="l"/>
                <a:tab pos="7889875" algn="l"/>
              </a:tabLst>
              <a:defRPr sz="1600" baseline="0">
                <a:latin typeface="맑은 고딕" pitchFamily="50" charset="-127"/>
                <a:ea typeface="맑은 고딕" pitchFamily="50" charset="-127"/>
              </a:defRPr>
            </a:lvl2pPr>
            <a:lvl3pPr marL="987425" indent="-228600">
              <a:defRPr lang="ko-KR" altLang="en-US" sz="1400" kern="1200" baseline="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3pPr>
            <a:lvl4pPr marL="1254125" indent="-228600">
              <a:defRPr sz="1200"/>
            </a:lvl4pPr>
            <a:lvl5pPr marL="1504950" indent="-228600">
              <a:defRPr sz="10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9" name="Rectangle 10"/>
          <p:cNvSpPr txBox="1">
            <a:spLocks noChangeArrowheads="1"/>
          </p:cNvSpPr>
          <p:nvPr userDrawn="1"/>
        </p:nvSpPr>
        <p:spPr bwMode="auto">
          <a:xfrm>
            <a:off x="6566920" y="6427536"/>
            <a:ext cx="2133600" cy="2619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r" latinLnBrk="0">
              <a:defRPr kumimoji="0" sz="1200">
                <a:solidFill>
                  <a:srgbClr val="595959"/>
                </a:solidFill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589C60F-4C55-496C-9C2F-11637770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8379466" y="116632"/>
            <a:ext cx="657030" cy="634082"/>
            <a:chOff x="3485192" y="4940617"/>
            <a:chExt cx="1174892" cy="1143496"/>
          </a:xfrm>
          <a:solidFill>
            <a:schemeClr val="bg1"/>
          </a:solidFill>
        </p:grpSpPr>
        <p:grpSp>
          <p:nvGrpSpPr>
            <p:cNvPr id="20" name="그룹 19"/>
            <p:cNvGrpSpPr/>
            <p:nvPr/>
          </p:nvGrpSpPr>
          <p:grpSpPr>
            <a:xfrm>
              <a:off x="3485192" y="4991005"/>
              <a:ext cx="414757" cy="463627"/>
              <a:chOff x="8005482" y="1351803"/>
              <a:chExt cx="870416" cy="914518"/>
            </a:xfrm>
            <a:grpFill/>
          </p:grpSpPr>
          <p:sp>
            <p:nvSpPr>
              <p:cNvPr id="35" name="직사각형 34"/>
              <p:cNvSpPr/>
              <p:nvPr/>
            </p:nvSpPr>
            <p:spPr>
              <a:xfrm>
                <a:off x="8005483" y="1351803"/>
                <a:ext cx="870415" cy="17032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 rot="5400000">
                <a:off x="7648418" y="1708867"/>
                <a:ext cx="903654" cy="1895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005483" y="2095992"/>
                <a:ext cx="870415" cy="17032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/>
            <p:cNvGrpSpPr/>
            <p:nvPr/>
          </p:nvGrpSpPr>
          <p:grpSpPr>
            <a:xfrm>
              <a:off x="4094609" y="4940617"/>
              <a:ext cx="565475" cy="558895"/>
              <a:chOff x="7523218" y="1643419"/>
              <a:chExt cx="1189184" cy="1111624"/>
            </a:xfrm>
            <a:grpFill/>
          </p:grpSpPr>
          <p:sp>
            <p:nvSpPr>
              <p:cNvPr id="31" name="직사각형 30"/>
              <p:cNvSpPr/>
              <p:nvPr/>
            </p:nvSpPr>
            <p:spPr>
              <a:xfrm rot="7200000">
                <a:off x="7129071" y="2099081"/>
                <a:ext cx="1111624" cy="2003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 rot="12638244">
                <a:off x="7523218" y="2315713"/>
                <a:ext cx="841964" cy="18654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7200000">
                <a:off x="7487660" y="2099081"/>
                <a:ext cx="1111624" cy="2003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 rot="12638244">
                <a:off x="7939159" y="2213535"/>
                <a:ext cx="773243" cy="18654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3503730" y="5525218"/>
              <a:ext cx="565475" cy="558895"/>
              <a:chOff x="7523218" y="1643419"/>
              <a:chExt cx="1189184" cy="1111624"/>
            </a:xfrm>
            <a:grpFill/>
          </p:grpSpPr>
          <p:sp>
            <p:nvSpPr>
              <p:cNvPr id="27" name="직사각형 26"/>
              <p:cNvSpPr/>
              <p:nvPr/>
            </p:nvSpPr>
            <p:spPr>
              <a:xfrm rot="7200000">
                <a:off x="7129071" y="2099081"/>
                <a:ext cx="1111624" cy="2003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 rot="12638244">
                <a:off x="7523218" y="2315713"/>
                <a:ext cx="841964" cy="18654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 rot="7200000">
                <a:off x="7487660" y="2099081"/>
                <a:ext cx="1111624" cy="2003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12638244">
                <a:off x="7939159" y="2213535"/>
                <a:ext cx="773243" cy="18654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23" name="그룹 22"/>
            <p:cNvGrpSpPr/>
            <p:nvPr/>
          </p:nvGrpSpPr>
          <p:grpSpPr>
            <a:xfrm>
              <a:off x="4111995" y="5650703"/>
              <a:ext cx="513537" cy="401786"/>
              <a:chOff x="7585660" y="3070894"/>
              <a:chExt cx="1093280" cy="467617"/>
            </a:xfrm>
            <a:grpFill/>
          </p:grpSpPr>
          <p:sp>
            <p:nvSpPr>
              <p:cNvPr id="24" name="직사각형 23"/>
              <p:cNvSpPr/>
              <p:nvPr/>
            </p:nvSpPr>
            <p:spPr>
              <a:xfrm>
                <a:off x="7585660" y="3070894"/>
                <a:ext cx="1093280" cy="12894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7585660" y="3317247"/>
                <a:ext cx="1093280" cy="12894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5400000">
                <a:off x="8361398" y="3222115"/>
                <a:ext cx="463682" cy="16910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8182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-1.제목+본문(3레벨 말머리에&quot;-&quot; 적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 userDrawn="1"/>
        </p:nvSpPr>
        <p:spPr>
          <a:xfrm>
            <a:off x="0" y="0"/>
            <a:ext cx="9144000" cy="836613"/>
          </a:xfrm>
          <a:prstGeom prst="rect">
            <a:avLst/>
          </a:prstGeom>
          <a:solidFill>
            <a:srgbClr val="EF2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68313" y="6381750"/>
            <a:ext cx="82073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0"/>
          <p:cNvSpPr txBox="1">
            <a:spLocks noChangeArrowheads="1"/>
          </p:cNvSpPr>
          <p:nvPr userDrawn="1"/>
        </p:nvSpPr>
        <p:spPr bwMode="auto">
          <a:xfrm>
            <a:off x="6566920" y="6427536"/>
            <a:ext cx="2133600" cy="2619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r" latinLnBrk="0">
              <a:defRPr kumimoji="0" sz="1200">
                <a:solidFill>
                  <a:srgbClr val="595959"/>
                </a:solidFill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589C60F-4C55-496C-9C2F-11637770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grpSp>
        <p:nvGrpSpPr>
          <p:cNvPr id="10" name="그룹 9"/>
          <p:cNvGrpSpPr/>
          <p:nvPr userDrawn="1"/>
        </p:nvGrpSpPr>
        <p:grpSpPr>
          <a:xfrm>
            <a:off x="8379466" y="116632"/>
            <a:ext cx="657030" cy="634082"/>
            <a:chOff x="3485192" y="4940617"/>
            <a:chExt cx="1174892" cy="1143496"/>
          </a:xfrm>
          <a:solidFill>
            <a:schemeClr val="bg1"/>
          </a:solidFill>
        </p:grpSpPr>
        <p:grpSp>
          <p:nvGrpSpPr>
            <p:cNvPr id="11" name="그룹 10"/>
            <p:cNvGrpSpPr/>
            <p:nvPr/>
          </p:nvGrpSpPr>
          <p:grpSpPr>
            <a:xfrm>
              <a:off x="3485192" y="4991005"/>
              <a:ext cx="414757" cy="463627"/>
              <a:chOff x="8005482" y="1351803"/>
              <a:chExt cx="870416" cy="914518"/>
            </a:xfrm>
            <a:grpFill/>
          </p:grpSpPr>
          <p:sp>
            <p:nvSpPr>
              <p:cNvPr id="32" name="직사각형 31"/>
              <p:cNvSpPr/>
              <p:nvPr/>
            </p:nvSpPr>
            <p:spPr>
              <a:xfrm>
                <a:off x="8005483" y="1351803"/>
                <a:ext cx="870415" cy="17032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 rot="5400000">
                <a:off x="7648418" y="1708867"/>
                <a:ext cx="903654" cy="18952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/>
              <p:cNvSpPr/>
              <p:nvPr/>
            </p:nvSpPr>
            <p:spPr>
              <a:xfrm>
                <a:off x="8005483" y="2095992"/>
                <a:ext cx="870415" cy="17032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" name="그룹 17"/>
            <p:cNvGrpSpPr/>
            <p:nvPr/>
          </p:nvGrpSpPr>
          <p:grpSpPr>
            <a:xfrm>
              <a:off x="4094609" y="4940617"/>
              <a:ext cx="565475" cy="558895"/>
              <a:chOff x="7523218" y="1643419"/>
              <a:chExt cx="1189184" cy="1111624"/>
            </a:xfrm>
            <a:grpFill/>
          </p:grpSpPr>
          <p:sp>
            <p:nvSpPr>
              <p:cNvPr id="28" name="직사각형 27"/>
              <p:cNvSpPr/>
              <p:nvPr/>
            </p:nvSpPr>
            <p:spPr>
              <a:xfrm rot="7200000">
                <a:off x="7129071" y="2099081"/>
                <a:ext cx="1111624" cy="2003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9" name="직사각형 28"/>
              <p:cNvSpPr/>
              <p:nvPr/>
            </p:nvSpPr>
            <p:spPr>
              <a:xfrm rot="12638244">
                <a:off x="7523218" y="2315713"/>
                <a:ext cx="841964" cy="18654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 rot="7200000">
                <a:off x="7487660" y="2099081"/>
                <a:ext cx="1111624" cy="2003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 rot="12638244">
                <a:off x="7939159" y="2213535"/>
                <a:ext cx="773243" cy="18654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3503730" y="5525218"/>
              <a:ext cx="565475" cy="558895"/>
              <a:chOff x="7523218" y="1643419"/>
              <a:chExt cx="1189184" cy="1111624"/>
            </a:xfrm>
            <a:grpFill/>
          </p:grpSpPr>
          <p:sp>
            <p:nvSpPr>
              <p:cNvPr id="24" name="직사각형 23"/>
              <p:cNvSpPr/>
              <p:nvPr/>
            </p:nvSpPr>
            <p:spPr>
              <a:xfrm rot="7200000">
                <a:off x="7129071" y="2099081"/>
                <a:ext cx="1111624" cy="2003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 rot="12638244">
                <a:off x="7523218" y="2315713"/>
                <a:ext cx="841964" cy="186547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6" name="직사각형 25"/>
              <p:cNvSpPr/>
              <p:nvPr/>
            </p:nvSpPr>
            <p:spPr>
              <a:xfrm rot="7200000">
                <a:off x="7487660" y="2099081"/>
                <a:ext cx="1111624" cy="200300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27" name="직사각형 26"/>
              <p:cNvSpPr/>
              <p:nvPr/>
            </p:nvSpPr>
            <p:spPr>
              <a:xfrm rot="12638244">
                <a:off x="7939159" y="2213535"/>
                <a:ext cx="773243" cy="186546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4111995" y="5650703"/>
              <a:ext cx="513537" cy="401786"/>
              <a:chOff x="7585660" y="3070894"/>
              <a:chExt cx="1093280" cy="467617"/>
            </a:xfrm>
            <a:grpFill/>
          </p:grpSpPr>
          <p:sp>
            <p:nvSpPr>
              <p:cNvPr id="21" name="직사각형 20"/>
              <p:cNvSpPr/>
              <p:nvPr/>
            </p:nvSpPr>
            <p:spPr>
              <a:xfrm>
                <a:off x="7585660" y="3070894"/>
                <a:ext cx="1093280" cy="12894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7585660" y="3317247"/>
                <a:ext cx="1093280" cy="12894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/>
              <p:cNvSpPr/>
              <p:nvPr/>
            </p:nvSpPr>
            <p:spPr>
              <a:xfrm rot="5400000">
                <a:off x="8361398" y="3222115"/>
                <a:ext cx="463682" cy="169109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3499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1.제목+본문(3레벨 말머리에&quot;-&quot; 적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0"/>
          <p:cNvSpPr txBox="1">
            <a:spLocks noChangeArrowheads="1"/>
          </p:cNvSpPr>
          <p:nvPr userDrawn="1"/>
        </p:nvSpPr>
        <p:spPr bwMode="auto">
          <a:xfrm>
            <a:off x="6566920" y="6427536"/>
            <a:ext cx="2133600" cy="261938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algn="r" latinLnBrk="0">
              <a:defRPr kumimoji="0" sz="1200">
                <a:solidFill>
                  <a:srgbClr val="595959"/>
                </a:solidFill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589C60F-4C55-496C-9C2F-11637770EC2C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468313" y="1628775"/>
            <a:ext cx="820737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527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2.제목+본문(거버팅메세지 적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293711" y="2865130"/>
            <a:ext cx="26597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 smtClean="0">
                <a:solidFill>
                  <a:srgbClr val="EF217A"/>
                </a:solidFill>
                <a:latin typeface="+mj-ea"/>
                <a:ea typeface="+mj-ea"/>
              </a:rPr>
              <a:t>Thank</a:t>
            </a:r>
            <a:r>
              <a:rPr lang="en-US" altLang="ko-KR" sz="4000" spc="-150" baseline="0" dirty="0" smtClean="0">
                <a:solidFill>
                  <a:srgbClr val="EF217A"/>
                </a:solidFill>
                <a:latin typeface="+mj-ea"/>
                <a:ea typeface="+mj-ea"/>
              </a:rPr>
              <a:t> you!</a:t>
            </a:r>
            <a:endParaRPr lang="ko-KR" altLang="en-US" sz="4000" spc="-150" dirty="0">
              <a:solidFill>
                <a:srgbClr val="EF217A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7624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46" y="336550"/>
            <a:ext cx="5632938" cy="428154"/>
          </a:xfrm>
        </p:spPr>
        <p:txBody>
          <a:bodyPr/>
          <a:lstStyle>
            <a:lvl1pPr>
              <a:defRPr sz="221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 hasCustomPrompt="1"/>
          </p:nvPr>
        </p:nvSpPr>
        <p:spPr>
          <a:xfrm>
            <a:off x="252046" y="908324"/>
            <a:ext cx="8639908" cy="51706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84994" marR="0" indent="0" algn="l" defTabSz="844083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  <a:defRPr kumimoji="1" lang="ko-KR" altLang="en-US" sz="1292" b="1" baseline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marL="84994" marR="0" lvl="0" indent="0" algn="l" defTabSz="844083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Tx/>
              <a:buFont typeface="Wingdings" pitchFamily="2" charset="2"/>
              <a:buNone/>
              <a:tabLst/>
              <a:defRPr/>
            </a:pPr>
            <a:r>
              <a:rPr lang="ko-KR" altLang="en-US" dirty="0" smtClean="0"/>
              <a:t>맑은 고딕 </a:t>
            </a:r>
            <a:r>
              <a:rPr lang="en-US" altLang="ko-KR" dirty="0" smtClean="0"/>
              <a:t>14pt Bold.</a:t>
            </a:r>
            <a:r>
              <a:rPr lang="ko-KR" altLang="en-US" dirty="0" smtClean="0"/>
              <a:t> 맑은 고딕 </a:t>
            </a:r>
            <a:r>
              <a:rPr lang="en-US" altLang="ko-KR" dirty="0" smtClean="0"/>
              <a:t>14pt Bold.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맑은 고딕 </a:t>
            </a:r>
            <a:r>
              <a:rPr lang="en-US" altLang="ko-KR" dirty="0" smtClean="0"/>
              <a:t>14pt Bold.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5893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487" r:id="rId1"/>
    <p:sldLayoutId id="2147484488" r:id="rId2"/>
    <p:sldLayoutId id="2147484497" r:id="rId3"/>
    <p:sldLayoutId id="2147484489" r:id="rId4"/>
    <p:sldLayoutId id="2147484500" r:id="rId5"/>
    <p:sldLayoutId id="2147484495" r:id="rId6"/>
    <p:sldLayoutId id="2147484496" r:id="rId7"/>
    <p:sldLayoutId id="2147484492" r:id="rId8"/>
    <p:sldLayoutId id="2147484498" r:id="rId9"/>
    <p:sldLayoutId id="2147484499" r:id="rId10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나눔고딕 ExtraBold" pitchFamily="50" charset="-127"/>
          <a:ea typeface="나눔고딕 ExtraBold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3"/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dirty="0" smtClean="0"/>
              <a:t>2025</a:t>
            </a:r>
            <a:r>
              <a:rPr lang="ko-KR" altLang="en-US" dirty="0" smtClean="0"/>
              <a:t>년 모임 </a:t>
            </a:r>
            <a:endParaRPr lang="ko-KR" altLang="en-US" dirty="0" smtClean="0"/>
          </a:p>
        </p:txBody>
      </p:sp>
      <p:sp>
        <p:nvSpPr>
          <p:cNvPr id="9219" name="부제목 4"/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ko-KR" b="1" dirty="0" smtClean="0"/>
              <a:t>(</a:t>
            </a:r>
            <a:r>
              <a:rPr lang="ko-KR" altLang="en-US" dirty="0" smtClean="0"/>
              <a:t>시작이 반이다</a:t>
            </a:r>
            <a:r>
              <a:rPr lang="en-US" altLang="ko-KR" dirty="0"/>
              <a:t>!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</p:txBody>
      </p:sp>
      <p:sp>
        <p:nvSpPr>
          <p:cNvPr id="9220" name="부제목 4"/>
          <p:cNvSpPr txBox="1">
            <a:spLocks/>
          </p:cNvSpPr>
          <p:nvPr/>
        </p:nvSpPr>
        <p:spPr bwMode="auto">
          <a:xfrm>
            <a:off x="1517650" y="5085184"/>
            <a:ext cx="17272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0"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kumimoji="0"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endParaRPr kumimoji="0"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u="sng" dirty="0" smtClean="0"/>
              <a:t>모임 </a:t>
            </a:r>
            <a:r>
              <a:rPr lang="ko-KR" altLang="en-US" u="sng" dirty="0" err="1" smtClean="0"/>
              <a:t>아젠다</a:t>
            </a:r>
            <a:endParaRPr lang="ko-KR" altLang="en-US" u="sng" dirty="0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340768"/>
            <a:ext cx="7272808" cy="518457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ko-KR" sz="1600" dirty="0" smtClean="0"/>
              <a:t>Ⅰ. </a:t>
            </a:r>
            <a:r>
              <a:rPr lang="ko-KR" altLang="en-US" sz="1600" dirty="0" smtClean="0"/>
              <a:t>모임 </a:t>
            </a:r>
            <a:r>
              <a:rPr lang="ko-KR" altLang="en-US" sz="1600" dirty="0"/>
              <a:t>소개</a:t>
            </a:r>
            <a:r>
              <a:rPr lang="ko-KR" altLang="en-US" sz="1600" b="0" dirty="0"/>
              <a:t> </a:t>
            </a:r>
            <a:r>
              <a:rPr lang="en-US" altLang="ko-KR" sz="1600" b="0" dirty="0"/>
              <a:t>(10min</a:t>
            </a:r>
            <a:r>
              <a:rPr lang="en-US" altLang="ko-KR" sz="1600" b="0" dirty="0" smtClean="0"/>
              <a:t>)</a:t>
            </a:r>
          </a:p>
          <a:p>
            <a:pPr>
              <a:buAutoNum type="arabicPeriod"/>
            </a:pP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dirty="0"/>
              <a:t>Ⅱ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자기 </a:t>
            </a:r>
            <a:r>
              <a:rPr lang="ko-KR" altLang="en-US" sz="1600" dirty="0"/>
              <a:t>소개</a:t>
            </a:r>
            <a:r>
              <a:rPr lang="ko-KR" altLang="en-US" sz="1600" b="0" dirty="0"/>
              <a:t> </a:t>
            </a:r>
            <a:r>
              <a:rPr lang="en-US" altLang="ko-KR" sz="1600" b="0" dirty="0"/>
              <a:t>(60min</a:t>
            </a:r>
            <a:r>
              <a:rPr lang="en-US" altLang="ko-KR" sz="1600" b="0" dirty="0" smtClean="0"/>
              <a:t>)</a:t>
            </a:r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dirty="0"/>
              <a:t>Ⅲ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세션</a:t>
            </a:r>
            <a:r>
              <a:rPr lang="ko-KR" altLang="en-US" sz="1600" b="0" dirty="0"/>
              <a:t> </a:t>
            </a:r>
            <a:r>
              <a:rPr lang="en-US" altLang="ko-KR" sz="1600" b="0" dirty="0"/>
              <a:t>(MAX 3hours</a:t>
            </a:r>
            <a:r>
              <a:rPr lang="en-US" altLang="ko-KR" sz="1600" b="0" dirty="0" smtClean="0"/>
              <a:t>)</a:t>
            </a:r>
          </a:p>
          <a:p>
            <a:pPr marL="0" indent="0">
              <a:buNone/>
            </a:pPr>
            <a:endParaRPr lang="en-US" altLang="ko-KR" sz="1600" b="0" dirty="0" smtClean="0"/>
          </a:p>
          <a:p>
            <a:pPr marL="0" indent="0">
              <a:buNone/>
            </a:pPr>
            <a:r>
              <a:rPr lang="en-US" altLang="ko-KR" sz="1600" dirty="0" smtClean="0"/>
              <a:t>  [</a:t>
            </a:r>
            <a:r>
              <a:rPr lang="ko-KR" altLang="en-US" sz="1600" dirty="0"/>
              <a:t>세션</a:t>
            </a:r>
            <a:r>
              <a:rPr lang="en-US" altLang="ko-KR" sz="1600" dirty="0"/>
              <a:t>1] </a:t>
            </a:r>
            <a:r>
              <a:rPr lang="ko-KR" altLang="en-US" sz="1600" dirty="0"/>
              <a:t>데이터 </a:t>
            </a:r>
            <a:r>
              <a:rPr lang="ko-KR" altLang="en-US" sz="1600" dirty="0" err="1"/>
              <a:t>인사이트</a:t>
            </a:r>
            <a:r>
              <a:rPr lang="ko-KR" altLang="en-US" sz="1600" dirty="0"/>
              <a:t> 공유</a:t>
            </a:r>
            <a:r>
              <a:rPr lang="ko-KR" altLang="en-US" sz="1600" b="0" dirty="0"/>
              <a:t> </a:t>
            </a:r>
            <a:r>
              <a:rPr lang="en-US" altLang="ko-KR" sz="1600" b="0" dirty="0"/>
              <a:t>(40min</a:t>
            </a:r>
            <a:r>
              <a:rPr lang="en-US" altLang="ko-KR" sz="1600" b="0" dirty="0" smtClean="0"/>
              <a:t>)</a:t>
            </a:r>
          </a:p>
          <a:p>
            <a:pPr marL="0" indent="0">
              <a:buNone/>
            </a:pPr>
            <a:endParaRPr lang="en-US" altLang="ko-KR" sz="1600" b="0" dirty="0"/>
          </a:p>
          <a:p>
            <a:pPr marL="0" indent="0">
              <a:buNone/>
            </a:pPr>
            <a:r>
              <a:rPr lang="en-US" altLang="ko-KR" sz="1600" dirty="0" smtClean="0"/>
              <a:t>  [</a:t>
            </a:r>
            <a:r>
              <a:rPr lang="ko-KR" altLang="en-US" sz="1600" dirty="0" smtClean="0"/>
              <a:t>세션</a:t>
            </a:r>
            <a:r>
              <a:rPr lang="en-US" altLang="ko-KR" sz="1600" dirty="0"/>
              <a:t>2] </a:t>
            </a:r>
            <a:r>
              <a:rPr lang="ko-KR" altLang="en-US" sz="1600" dirty="0"/>
              <a:t>고충 상담 </a:t>
            </a:r>
            <a:r>
              <a:rPr lang="en-US" altLang="ko-KR" sz="1600" dirty="0"/>
              <a:t>&amp; </a:t>
            </a:r>
            <a:r>
              <a:rPr lang="ko-KR" altLang="en-US" sz="1600" dirty="0"/>
              <a:t>데이터분석 경험 공유</a:t>
            </a:r>
            <a:r>
              <a:rPr lang="ko-KR" altLang="en-US" sz="1600" b="0" dirty="0"/>
              <a:t> </a:t>
            </a:r>
            <a:r>
              <a:rPr lang="en-US" altLang="ko-KR" sz="1600" b="0" dirty="0"/>
              <a:t>(40min</a:t>
            </a:r>
            <a:r>
              <a:rPr lang="en-US" altLang="ko-KR" sz="1600" b="0" dirty="0" smtClean="0"/>
              <a:t>)</a:t>
            </a:r>
          </a:p>
          <a:p>
            <a:pPr marL="0" indent="0">
              <a:buNone/>
            </a:pPr>
            <a:r>
              <a:rPr lang="ko-KR" altLang="en-US" sz="1200" dirty="0" smtClean="0"/>
              <a:t>    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소통 </a:t>
            </a:r>
            <a:r>
              <a:rPr lang="ko-KR" altLang="en-US" sz="1200" dirty="0"/>
              <a:t>안 되는 현업부서</a:t>
            </a:r>
            <a:r>
              <a:rPr lang="en-US" altLang="ko-KR" sz="1200" dirty="0"/>
              <a:t>, </a:t>
            </a:r>
            <a:r>
              <a:rPr lang="ko-KR" altLang="en-US" sz="1200" dirty="0"/>
              <a:t>어떻게 해야 될까요</a:t>
            </a:r>
            <a:r>
              <a:rPr lang="en-US" altLang="ko-KR" sz="1200" dirty="0" smtClean="0"/>
              <a:t>?</a:t>
            </a:r>
          </a:p>
          <a:p>
            <a:pPr marL="0" indent="0">
              <a:buNone/>
            </a:pPr>
            <a:r>
              <a:rPr lang="ko-KR" altLang="en-US" sz="1200" dirty="0" smtClean="0"/>
              <a:t>      </a:t>
            </a:r>
            <a:r>
              <a:rPr lang="en-US" altLang="ko-KR" sz="1200" dirty="0" smtClean="0"/>
              <a:t>- </a:t>
            </a:r>
            <a:r>
              <a:rPr lang="ko-KR" altLang="en-US" sz="1200" dirty="0" smtClean="0"/>
              <a:t>우리 </a:t>
            </a:r>
            <a:r>
              <a:rPr lang="ko-KR" altLang="en-US" sz="1200" dirty="0"/>
              <a:t>회사 분석 인프라에 </a:t>
            </a:r>
            <a:r>
              <a:rPr lang="en-US" altLang="ko-KR" sz="1200" dirty="0"/>
              <a:t>Python</a:t>
            </a:r>
            <a:r>
              <a:rPr lang="ko-KR" altLang="en-US" sz="1200" dirty="0"/>
              <a:t>이 없어서 </a:t>
            </a:r>
            <a:r>
              <a:rPr lang="en-US" altLang="ko-KR" sz="1200" dirty="0"/>
              <a:t>SAS</a:t>
            </a:r>
            <a:r>
              <a:rPr lang="ko-KR" altLang="en-US" sz="1200" dirty="0"/>
              <a:t>로 개발하고 있어요 </a:t>
            </a:r>
            <a:r>
              <a:rPr lang="ko-KR" altLang="en-US" sz="1200" dirty="0" err="1" smtClean="0"/>
              <a:t>ㅠㅠ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600" dirty="0" smtClean="0"/>
              <a:t>  [</a:t>
            </a:r>
            <a:r>
              <a:rPr lang="ko-KR" altLang="en-US" sz="1600" dirty="0"/>
              <a:t>세션</a:t>
            </a:r>
            <a:r>
              <a:rPr lang="en-US" altLang="ko-KR" sz="1600" dirty="0"/>
              <a:t>3] </a:t>
            </a:r>
            <a:r>
              <a:rPr lang="ko-KR" altLang="en-US" sz="1600" dirty="0"/>
              <a:t>상호 질문 </a:t>
            </a:r>
            <a:r>
              <a:rPr lang="en-US" altLang="ko-KR" sz="1600" dirty="0"/>
              <a:t>- "</a:t>
            </a:r>
            <a:r>
              <a:rPr lang="ko-KR" altLang="en-US" sz="1600" dirty="0"/>
              <a:t>너희는 그거 어떻게 해</a:t>
            </a:r>
            <a:r>
              <a:rPr lang="en-US" altLang="ko-KR" sz="1600" dirty="0"/>
              <a:t>?"</a:t>
            </a:r>
            <a:r>
              <a:rPr lang="ko-KR" altLang="en-US" sz="1600" b="0" dirty="0"/>
              <a:t> </a:t>
            </a:r>
            <a:r>
              <a:rPr lang="en-US" altLang="ko-KR" sz="1600" b="0" dirty="0"/>
              <a:t>(</a:t>
            </a:r>
            <a:r>
              <a:rPr lang="en-US" altLang="ko-KR" sz="1600" b="0" dirty="0" smtClean="0"/>
              <a:t>40min)</a:t>
            </a:r>
          </a:p>
          <a:p>
            <a:pPr marL="0" indent="0">
              <a:buNone/>
            </a:pPr>
            <a:r>
              <a:rPr lang="en-US" altLang="ko-KR" sz="1200" dirty="0" smtClean="0"/>
              <a:t>      - 2026</a:t>
            </a:r>
            <a:r>
              <a:rPr lang="ko-KR" altLang="en-US" sz="1200" dirty="0"/>
              <a:t>년부터 </a:t>
            </a:r>
            <a:r>
              <a:rPr lang="en-US" altLang="ko-KR" sz="1200" dirty="0"/>
              <a:t>AI </a:t>
            </a:r>
            <a:r>
              <a:rPr lang="ko-KR" altLang="en-US" sz="1200" dirty="0"/>
              <a:t>거버넌스 시행한다는데</a:t>
            </a:r>
            <a:r>
              <a:rPr lang="en-US" altLang="ko-KR" sz="1200" dirty="0"/>
              <a:t>, </a:t>
            </a:r>
            <a:r>
              <a:rPr lang="ko-KR" altLang="en-US" sz="1200" dirty="0"/>
              <a:t>어떻게 준비하고 있나요</a:t>
            </a:r>
            <a:r>
              <a:rPr lang="en-US" altLang="ko-KR" sz="1200" dirty="0" smtClean="0"/>
              <a:t>?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600" dirty="0" smtClean="0"/>
              <a:t>  [</a:t>
            </a:r>
            <a:r>
              <a:rPr lang="ko-KR" altLang="en-US" sz="1600" dirty="0"/>
              <a:t>세션</a:t>
            </a:r>
            <a:r>
              <a:rPr lang="en-US" altLang="ko-KR" sz="1600" dirty="0"/>
              <a:t>4] </a:t>
            </a:r>
            <a:r>
              <a:rPr lang="ko-KR" altLang="en-US" sz="1600" dirty="0"/>
              <a:t>상호 토론 </a:t>
            </a:r>
            <a:r>
              <a:rPr lang="en-US" altLang="ko-KR" sz="1600" dirty="0"/>
              <a:t>- </a:t>
            </a:r>
            <a:r>
              <a:rPr lang="ko-KR" altLang="en-US" sz="1600" dirty="0"/>
              <a:t>향후 우리가 준비해야 할 것들</a:t>
            </a:r>
            <a:r>
              <a:rPr lang="ko-KR" altLang="en-US" sz="1600" b="0" dirty="0"/>
              <a:t> </a:t>
            </a:r>
            <a:r>
              <a:rPr lang="en-US" altLang="ko-KR" sz="1600" b="0" dirty="0"/>
              <a:t>(40min</a:t>
            </a:r>
            <a:r>
              <a:rPr lang="en-US" altLang="ko-KR" sz="1600" b="0" dirty="0" smtClean="0"/>
              <a:t>)</a:t>
            </a:r>
          </a:p>
          <a:p>
            <a:pPr marL="0" indent="0">
              <a:buNone/>
            </a:pPr>
            <a:r>
              <a:rPr lang="ko-KR" altLang="en-US" sz="1200" dirty="0" smtClean="0"/>
              <a:t>      </a:t>
            </a:r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생성형</a:t>
            </a:r>
            <a:r>
              <a:rPr lang="ko-KR" altLang="en-US" sz="1200" dirty="0" smtClean="0"/>
              <a:t> </a:t>
            </a:r>
            <a:r>
              <a:rPr lang="en-US" altLang="ko-KR" sz="1200" dirty="0"/>
              <a:t>AI </a:t>
            </a:r>
            <a:r>
              <a:rPr lang="ko-KR" altLang="en-US" sz="1200" dirty="0"/>
              <a:t>시대</a:t>
            </a:r>
            <a:r>
              <a:rPr lang="en-US" altLang="ko-KR" sz="1200" dirty="0"/>
              <a:t>, </a:t>
            </a:r>
            <a:r>
              <a:rPr lang="ko-KR" altLang="en-US" sz="1200" dirty="0"/>
              <a:t>데이터 분석가가 향후 </a:t>
            </a:r>
            <a:r>
              <a:rPr lang="en-US" altLang="ko-KR" sz="1200" dirty="0"/>
              <a:t>5</a:t>
            </a:r>
            <a:r>
              <a:rPr lang="ko-KR" altLang="en-US" sz="1200" dirty="0"/>
              <a:t>년을 준비해야 할 </a:t>
            </a:r>
            <a:r>
              <a:rPr lang="ko-KR" altLang="en-US" sz="1200" dirty="0" smtClean="0"/>
              <a:t>것들</a:t>
            </a:r>
            <a:endParaRPr lang="en-US" altLang="ko-KR" sz="1200" dirty="0" smtClean="0"/>
          </a:p>
          <a:p>
            <a:pPr marL="171450" indent="-171450">
              <a:buFontTx/>
              <a:buChar char="-"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600" dirty="0"/>
              <a:t>Ⅳ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네트워킹 </a:t>
            </a:r>
            <a:r>
              <a:rPr lang="en-US" altLang="ko-KR" sz="1600" dirty="0"/>
              <a:t>(</a:t>
            </a:r>
            <a:r>
              <a:rPr lang="ko-KR" altLang="en-US" sz="1600" dirty="0"/>
              <a:t>회식</a:t>
            </a:r>
            <a:r>
              <a:rPr lang="en-US" altLang="ko-KR" sz="1600" dirty="0"/>
              <a:t>)</a:t>
            </a:r>
            <a:endParaRPr lang="ko-KR" altLang="en-US" sz="1600" b="0" dirty="0"/>
          </a:p>
          <a:p>
            <a:pPr marL="0" indent="0">
              <a:buNone/>
            </a:pPr>
            <a:endParaRPr lang="ko-KR" altLang="en-US" sz="16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/>
              <a:t>Ⅰ. </a:t>
            </a:r>
            <a:r>
              <a:rPr lang="ko-KR" altLang="en-US" dirty="0" smtClean="0"/>
              <a:t>모임 </a:t>
            </a:r>
            <a:r>
              <a:rPr lang="ko-KR" altLang="en-US" dirty="0"/>
              <a:t>소개</a:t>
            </a:r>
            <a:endParaRPr lang="ko-KR" altLang="en-US" dirty="0" smtClean="0"/>
          </a:p>
        </p:txBody>
      </p:sp>
      <p:sp>
        <p:nvSpPr>
          <p:cNvPr id="10243" name="내용 개체 틀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lvl="1" indent="0">
              <a:buNone/>
              <a:tabLst/>
            </a:pPr>
            <a:r>
              <a:rPr lang="en-US" altLang="ko-KR" sz="2000" b="1" dirty="0" smtClean="0"/>
              <a:t> [</a:t>
            </a:r>
            <a:r>
              <a:rPr lang="ko-KR" altLang="en-US" sz="2000" b="1" dirty="0" err="1"/>
              <a:t>ㄷㅆㅆㅋ</a:t>
            </a:r>
            <a:r>
              <a:rPr lang="en-US" altLang="ko-KR" sz="2000" b="1" dirty="0"/>
              <a:t>] </a:t>
            </a:r>
            <a:r>
              <a:rPr lang="ko-KR" altLang="en-US" sz="2000" b="1" dirty="0" smtClean="0"/>
              <a:t>운영진 소개 </a:t>
            </a:r>
            <a:endParaRPr lang="en-US" altLang="ko-KR" sz="2000" b="1" dirty="0" smtClean="0"/>
          </a:p>
          <a:p>
            <a:pPr marL="0" lvl="1" indent="0">
              <a:buNone/>
              <a:tabLst/>
            </a:pPr>
            <a:r>
              <a:rPr lang="en-US" altLang="ko-KR" sz="2000" b="1" dirty="0" smtClean="0"/>
              <a:t> [</a:t>
            </a:r>
            <a:r>
              <a:rPr lang="ko-KR" altLang="en-US" sz="2000" b="1" dirty="0" err="1" smtClean="0"/>
              <a:t>ㄷㅆㅆㅋ</a:t>
            </a:r>
            <a:r>
              <a:rPr lang="en-US" altLang="ko-KR" sz="2000" b="1" dirty="0" smtClean="0"/>
              <a:t>] </a:t>
            </a:r>
            <a:r>
              <a:rPr lang="ko-KR" altLang="en-US" sz="2000" b="1" dirty="0" smtClean="0"/>
              <a:t>개설 목적 </a:t>
            </a: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88905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ㄷㅆㅆㅋ</a:t>
            </a:r>
            <a:r>
              <a:rPr lang="en-US" altLang="ko-KR" dirty="0"/>
              <a:t>] </a:t>
            </a:r>
            <a:r>
              <a:rPr lang="ko-KR" altLang="en-US" dirty="0"/>
              <a:t>운영진 소개 </a:t>
            </a:r>
          </a:p>
        </p:txBody>
      </p:sp>
    </p:spTree>
    <p:extLst>
      <p:ext uri="{BB962C8B-B14F-4D97-AF65-F5344CB8AC3E}">
        <p14:creationId xmlns:p14="http://schemas.microsoft.com/office/powerpoint/2010/main" val="29706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ㄷㅆㅆㅋ</a:t>
            </a:r>
            <a:r>
              <a:rPr lang="en-US" altLang="ko-KR" dirty="0"/>
              <a:t>] </a:t>
            </a:r>
            <a:r>
              <a:rPr lang="ko-KR" altLang="en-US" dirty="0"/>
              <a:t>개설 목적 </a:t>
            </a:r>
          </a:p>
        </p:txBody>
      </p:sp>
    </p:spTree>
    <p:extLst>
      <p:ext uri="{BB962C8B-B14F-4D97-AF65-F5344CB8AC3E}">
        <p14:creationId xmlns:p14="http://schemas.microsoft.com/office/powerpoint/2010/main" val="309834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354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ysClr val="window" lastClr="FFFFFF"/>
      </a:lt1>
      <a:dk2>
        <a:srgbClr val="D35345"/>
      </a:dk2>
      <a:lt2>
        <a:srgbClr val="EBEBEB"/>
      </a:lt2>
      <a:accent1>
        <a:srgbClr val="767676"/>
      </a:accent1>
      <a:accent2>
        <a:srgbClr val="C8C8C8"/>
      </a:accent2>
      <a:accent3>
        <a:srgbClr val="EBEBEB"/>
      </a:accent3>
      <a:accent4>
        <a:srgbClr val="D35345"/>
      </a:accent4>
      <a:accent5>
        <a:srgbClr val="DE984B"/>
      </a:accent5>
      <a:accent6>
        <a:srgbClr val="B78DA2"/>
      </a:accent6>
      <a:hlink>
        <a:srgbClr val="953734"/>
      </a:hlink>
      <a:folHlink>
        <a:srgbClr val="FF6700"/>
      </a:folHlink>
    </a:clrScheme>
    <a:fontScheme name="투이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b="1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ysClr val="window" lastClr="FFFFFF"/>
      </a:lt1>
      <a:dk2>
        <a:srgbClr val="E0867C"/>
      </a:dk2>
      <a:lt2>
        <a:srgbClr val="EBEBEB"/>
      </a:lt2>
      <a:accent1>
        <a:srgbClr val="D35345"/>
      </a:accent1>
      <a:accent2>
        <a:srgbClr val="DE984B"/>
      </a:accent2>
      <a:accent3>
        <a:srgbClr val="B78DA2"/>
      </a:accent3>
      <a:accent4>
        <a:srgbClr val="767676"/>
      </a:accent4>
      <a:accent5>
        <a:srgbClr val="C8C8C8"/>
      </a:accent5>
      <a:accent6>
        <a:srgbClr val="EBEBEB"/>
      </a:accent6>
      <a:hlink>
        <a:srgbClr val="953734"/>
      </a:hlink>
      <a:folHlink>
        <a:srgbClr val="FF67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8083</TotalTime>
  <Words>46</Words>
  <Application>Microsoft Office PowerPoint</Application>
  <PresentationFormat>화면 슬라이드 쇼(4:3)</PresentationFormat>
  <Paragraphs>31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굴림</vt:lpstr>
      <vt:lpstr>나눔고딕</vt:lpstr>
      <vt:lpstr>나눔고딕 ExtraBold</vt:lpstr>
      <vt:lpstr>맑은 고딕</vt:lpstr>
      <vt:lpstr>Arial</vt:lpstr>
      <vt:lpstr>Tahoma</vt:lpstr>
      <vt:lpstr>Wingdings</vt:lpstr>
      <vt:lpstr>Office 테마</vt:lpstr>
      <vt:lpstr>2025년 모임 </vt:lpstr>
      <vt:lpstr>모임 아젠다</vt:lpstr>
      <vt:lpstr>Ⅰ. 모임 소개</vt:lpstr>
      <vt:lpstr>[ㄷㅆㅆㅋ] 운영진 소개 </vt:lpstr>
      <vt:lpstr>[ㄷㅆㅆㅋ] 개설 목적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Charles</dc:creator>
  <cp:lastModifiedBy>현종열</cp:lastModifiedBy>
  <cp:revision>229</cp:revision>
  <dcterms:created xsi:type="dcterms:W3CDTF">2012-06-14T04:20:24Z</dcterms:created>
  <dcterms:modified xsi:type="dcterms:W3CDTF">2025-06-29T10:06:13Z</dcterms:modified>
</cp:coreProperties>
</file>