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9" r:id="rId4"/>
    <p:sldId id="261" r:id="rId5"/>
    <p:sldId id="262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459A6-FB2E-4148-9582-DE8046F0AAD1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CE66F-6203-4252-97A7-3A843AB4D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CE66F-6203-4252-97A7-3A843AB4D7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ricaud.github.io/personal-blog/entropy-in-decision-trees/" TargetMode="External"/><Relationship Id="rId2" Type="http://schemas.openxmlformats.org/officeDocument/2006/relationships/hyperlink" Target="https://www.stata.com/meeting/canada18/slides/canada18_Zou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7CF6B-A62E-4ABA-87F6-52774517D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8923BD-E4F8-4F78-AE87-EB3967668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r>
              <a:rPr lang="en-US" dirty="0"/>
              <a:t>Let’s play a Game!</a:t>
            </a:r>
          </a:p>
        </p:txBody>
      </p:sp>
    </p:spTree>
    <p:extLst>
      <p:ext uri="{BB962C8B-B14F-4D97-AF65-F5344CB8AC3E}">
        <p14:creationId xmlns:p14="http://schemas.microsoft.com/office/powerpoint/2010/main" val="1298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 r="47143" b="2135"/>
          <a:stretch/>
        </p:blipFill>
        <p:spPr>
          <a:xfrm>
            <a:off x="-152400" y="1447800"/>
            <a:ext cx="4800600" cy="5315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905000"/>
            <a:ext cx="4524375" cy="454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6132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751"/>
            <a:ext cx="9144000" cy="59099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126"/>
            <a:ext cx="9144000" cy="58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B3A02-5D6A-4BB6-A2EA-31EBCF6F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C83FB61F-7F12-4534-89DB-93E443870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240339"/>
              </p:ext>
            </p:extLst>
          </p:nvPr>
        </p:nvGraphicFramePr>
        <p:xfrm>
          <a:off x="609601" y="875126"/>
          <a:ext cx="7924798" cy="542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14">
                  <a:extLst>
                    <a:ext uri="{9D8B030D-6E8A-4147-A177-3AD203B41FA5}">
                      <a16:colId xmlns:a16="http://schemas.microsoft.com/office/drawing/2014/main" xmlns="" val="1896774153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xmlns="" val="243158243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xmlns="" val="4073218707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xmlns="" val="132803376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xmlns="" val="2813852183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xmlns="" val="3178806852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xmlns="" val="2752751033"/>
                    </a:ext>
                  </a:extLst>
                </a:gridCol>
              </a:tblGrid>
              <a:tr h="447843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4785242"/>
                  </a:ext>
                </a:extLst>
              </a:tr>
              <a:tr h="643583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Whatsapp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ar-SA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1622641"/>
                  </a:ext>
                </a:extLst>
              </a:tr>
              <a:tr h="643583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Pokemon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Go </a:t>
                      </a:r>
                      <a:endParaRPr lang="ar-SA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15614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C000"/>
                          </a:solidFill>
                        </a:rPr>
                        <a:t>Snapchat </a:t>
                      </a:r>
                      <a:endParaRPr lang="ar-SA" sz="1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2874513"/>
                  </a:ext>
                </a:extLst>
              </a:tr>
              <a:tr h="643583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Whatsapp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ar-SA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691954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C000"/>
                          </a:solidFill>
                        </a:rPr>
                        <a:t>Snapchat </a:t>
                      </a:r>
                      <a:endParaRPr lang="ar-SA" sz="1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752552"/>
                  </a:ext>
                </a:extLst>
              </a:tr>
              <a:tr h="64358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Whatsapp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ar-SA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2961076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C000"/>
                          </a:solidFill>
                        </a:rPr>
                        <a:t>Snapchat</a:t>
                      </a:r>
                      <a:endParaRPr lang="ar-SA" sz="1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1248489"/>
                  </a:ext>
                </a:extLst>
              </a:tr>
              <a:tr h="64358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Whatsapp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ar-SA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483219"/>
                  </a:ext>
                </a:extLst>
              </a:tr>
              <a:tr h="64358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Pokemon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Go </a:t>
                      </a:r>
                      <a:endParaRPr lang="ar-SA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38107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A59513-61AD-4B1A-94CC-534C978D7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03" y="1752600"/>
            <a:ext cx="6567594" cy="4546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3C9F85B-6CA4-4C67-9F42-BD209C33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BA409-E8A8-4097-AA7C-F76795B9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0" y="4456497"/>
            <a:ext cx="8229600" cy="1143000"/>
          </a:xfrm>
        </p:spPr>
        <p:txBody>
          <a:bodyPr/>
          <a:lstStyle/>
          <a:p>
            <a:r>
              <a:rPr lang="en-US" dirty="0"/>
              <a:t>Random Forests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xmlns="" id="{900FFE21-FF4C-4D73-9A91-A8AAA7FEA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" y="-404"/>
            <a:ext cx="5591955" cy="2896004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68A10E0D-ED93-410E-9F03-57E6DC49E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43" y="-404"/>
            <a:ext cx="5611008" cy="29245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25812D8-0126-409C-B210-079A41F71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61" y="0"/>
            <a:ext cx="5620534" cy="2915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EBE4B314-AFDC-4454-BBDE-7A777CE8AB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" r="57642" b="54935"/>
          <a:stretch/>
        </p:blipFill>
        <p:spPr>
          <a:xfrm>
            <a:off x="7022953" y="0"/>
            <a:ext cx="2096429" cy="20136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D5DAB449-55A5-4DCB-A3C2-2E3AFBFA76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8" t="558" r="8334" b="54628"/>
          <a:stretch/>
        </p:blipFill>
        <p:spPr>
          <a:xfrm>
            <a:off x="7020083" y="2057399"/>
            <a:ext cx="2152052" cy="20626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6D7CDA49-4C7E-4A9A-B570-B3FE44DEB5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44650" r="35435" b="10668"/>
          <a:stretch/>
        </p:blipFill>
        <p:spPr>
          <a:xfrm>
            <a:off x="7020082" y="4212102"/>
            <a:ext cx="2123918" cy="20362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238E5EFD-A5FF-446A-8820-1F6CFA7D07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06" y="3034328"/>
            <a:ext cx="1524000" cy="16880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F3806C5D-90F0-40DB-AB66-EF834AD312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8" t="80023" r="46961" b="12185"/>
          <a:stretch/>
        </p:blipFill>
        <p:spPr>
          <a:xfrm>
            <a:off x="6324600" y="3647076"/>
            <a:ext cx="457200" cy="4458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6F1C20D8-C379-4514-AD03-45D5772CCD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8" t="80023" r="46961" b="12185"/>
          <a:stretch/>
        </p:blipFill>
        <p:spPr>
          <a:xfrm>
            <a:off x="6324600" y="1498713"/>
            <a:ext cx="457200" cy="4458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F499E237-7787-4A49-9114-1EC20CC1AA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36839" r="91511" b="56156"/>
          <a:stretch/>
        </p:blipFill>
        <p:spPr>
          <a:xfrm>
            <a:off x="6324599" y="5764468"/>
            <a:ext cx="457201" cy="44583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EADA0E9B-D112-4D12-8DDD-F25C0E0D81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8" t="80023" r="46961" b="12185"/>
          <a:stretch/>
        </p:blipFill>
        <p:spPr>
          <a:xfrm>
            <a:off x="3857920" y="3229823"/>
            <a:ext cx="457200" cy="4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2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64E26-6C34-4E68-B373-14976EAB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Hyperparameters for Decision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6C51975-BF8B-4FB5-9AF3-187D5AD7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8950751" cy="2133600"/>
          </a:xfrm>
        </p:spPr>
      </p:pic>
    </p:spTree>
    <p:extLst>
      <p:ext uri="{BB962C8B-B14F-4D97-AF65-F5344CB8AC3E}">
        <p14:creationId xmlns:p14="http://schemas.microsoft.com/office/powerpoint/2010/main" val="298334063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9C225-60F9-47D2-B370-2DF09C78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number of samples per leaf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CB57626-77D0-42E1-8740-EFE6C80F4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394192"/>
            <a:ext cx="8915400" cy="43864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5CE16E2-E9E3-49DB-A836-2050A1A2B518}"/>
              </a:ext>
            </a:extLst>
          </p:cNvPr>
          <p:cNvSpPr/>
          <p:nvPr/>
        </p:nvSpPr>
        <p:spPr>
          <a:xfrm>
            <a:off x="1676400" y="5786206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number can be specified as an integer, or as a float.</a:t>
            </a:r>
          </a:p>
        </p:txBody>
      </p:sp>
    </p:spTree>
    <p:extLst>
      <p:ext uri="{BB962C8B-B14F-4D97-AF65-F5344CB8AC3E}">
        <p14:creationId xmlns:p14="http://schemas.microsoft.com/office/powerpoint/2010/main" val="9453901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68DBAB-DD8E-45C5-A16B-D2332BD6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number of samples per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625F7-7B5C-4D67-81E5-A26A1261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400" dirty="0"/>
              <a:t>This is the same as the minimum number of samples per leaf, but applied on any split of a node.</a:t>
            </a:r>
          </a:p>
        </p:txBody>
      </p:sp>
    </p:spTree>
    <p:extLst>
      <p:ext uri="{BB962C8B-B14F-4D97-AF65-F5344CB8AC3E}">
        <p14:creationId xmlns:p14="http://schemas.microsoft.com/office/powerpoint/2010/main" val="166467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347FC7-2676-4865-8717-E7344A683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/>
              <a:t>Decision Trees in </a:t>
            </a:r>
            <a:r>
              <a:rPr lang="en-US" dirty="0" err="1"/>
              <a:t>Sk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37576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Applications of Random Forest Algorithm </a:t>
            </a:r>
            <a:r>
              <a:rPr lang="en-US" sz="2400" dirty="0" err="1" smtClean="0"/>
              <a:t>pdf</a:t>
            </a:r>
            <a:endParaRPr lang="en-US" sz="2400" dirty="0" smtClean="0"/>
          </a:p>
          <a:p>
            <a:r>
              <a:rPr lang="en-US" sz="2400" b="1" dirty="0">
                <a:hlinkClick r:id="rId3"/>
              </a:rPr>
              <a:t>entropy in decision </a:t>
            </a:r>
            <a:r>
              <a:rPr lang="en-US" sz="2400" b="1" dirty="0" smtClean="0">
                <a:hlinkClick r:id="rId3"/>
              </a:rPr>
              <a:t>trees </a:t>
            </a:r>
            <a:endParaRPr lang="en-US" sz="2400" b="1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17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</a:t>
            </a:r>
            <a:br>
              <a:rPr lang="en-US" dirty="0"/>
            </a:br>
            <a:endParaRPr lang="ar-S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7098007" cy="468524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62800" y="1961623"/>
            <a:ext cx="1866900" cy="1524000"/>
          </a:xfrm>
        </p:spPr>
        <p:txBody>
          <a:bodyPr/>
          <a:lstStyle/>
          <a:p>
            <a:r>
              <a:rPr lang="en-US" dirty="0"/>
              <a:t>Quiz 1</a:t>
            </a:r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392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57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age</a:t>
            </a:r>
            <a:endParaRPr lang="ar-SA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2" y="1759857"/>
            <a:ext cx="4556638" cy="3338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59857"/>
            <a:ext cx="4572000" cy="33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63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0"/>
            <a:ext cx="5043783" cy="382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0"/>
            <a:ext cx="2759033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2"/>
            <a:ext cx="5317932" cy="317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0"/>
            <a:ext cx="3390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2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For a woman who works at an office, which app do we recommend?</a:t>
            </a:r>
            <a:endParaRPr lang="ar-SA" sz="3200" dirty="0"/>
          </a:p>
        </p:txBody>
      </p:sp>
      <p:sp>
        <p:nvSpPr>
          <p:cNvPr id="5" name="Rectangle 4"/>
          <p:cNvSpPr/>
          <p:nvPr/>
        </p:nvSpPr>
        <p:spPr>
          <a:xfrm>
            <a:off x="533400" y="3962400"/>
            <a:ext cx="152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Whatsapp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endParaRPr lang="ar-SA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For a man who works at a factory, which app do we recommend?</a:t>
            </a:r>
            <a:endParaRPr lang="ar-SA" sz="3200" dirty="0"/>
          </a:p>
        </p:txBody>
      </p:sp>
      <p:sp>
        <p:nvSpPr>
          <p:cNvPr id="4" name="Rectangle 3"/>
          <p:cNvSpPr/>
          <p:nvPr/>
        </p:nvSpPr>
        <p:spPr>
          <a:xfrm>
            <a:off x="304800" y="2743200"/>
            <a:ext cx="1404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Snapchat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endParaRPr lang="ar-SA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For a girl who goes to high school, which app do we recommend?</a:t>
            </a:r>
            <a:endParaRPr lang="ar-SA" sz="32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44333"/>
            <a:ext cx="1845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Pokemon</a:t>
            </a:r>
            <a:r>
              <a:rPr lang="en-US" sz="2400" dirty="0">
                <a:solidFill>
                  <a:srgbClr val="00B050"/>
                </a:solidFill>
              </a:rPr>
              <a:t> Go </a:t>
            </a:r>
            <a:endParaRPr lang="ar-SA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3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Between Gender and Occupation, which one seems more decisive for predicting what app will the users download?</a:t>
            </a:r>
            <a:endParaRPr lang="ar-SA" sz="2800" dirty="0"/>
          </a:p>
        </p:txBody>
      </p:sp>
      <p:sp>
        <p:nvSpPr>
          <p:cNvPr id="5" name="Rectangle 4"/>
          <p:cNvSpPr/>
          <p:nvPr/>
        </p:nvSpPr>
        <p:spPr>
          <a:xfrm>
            <a:off x="381000" y="3023773"/>
            <a:ext cx="1682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Occupation </a:t>
            </a:r>
            <a:endParaRPr lang="ar-SA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457101"/>
            <a:ext cx="4724401" cy="3953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36"/>
            <a:ext cx="9144000" cy="68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382</TotalTime>
  <Words>225</Words>
  <Application>Microsoft Office PowerPoint</Application>
  <PresentationFormat>On-screen Show (4:3)</PresentationFormat>
  <Paragraphs>96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Decision Trees</vt:lpstr>
      <vt:lpstr>Decision Trees </vt:lpstr>
      <vt:lpstr>Answer</vt:lpstr>
      <vt:lpstr>PowerPoint Presentation</vt:lpstr>
      <vt:lpstr>PowerPoint Presentation</vt:lpstr>
      <vt:lpstr>For a woman who works at an office, which app do we recommend?</vt:lpstr>
      <vt:lpstr>For a man who works at a factory, which app do we recommend?</vt:lpstr>
      <vt:lpstr>For a girl who goes to high school, which app do we recommend?</vt:lpstr>
      <vt:lpstr>Between Gender and Occupation, which one seems more decisive for predicting what app will the users download?</vt:lpstr>
      <vt:lpstr>PowerPoint Presentation</vt:lpstr>
      <vt:lpstr>PowerPoint Presentation</vt:lpstr>
      <vt:lpstr>Random Forests</vt:lpstr>
      <vt:lpstr>Hyperparameters for Decision Trees</vt:lpstr>
      <vt:lpstr>Minimum number of samples per leaf</vt:lpstr>
      <vt:lpstr>Minimum number of samples per split</vt:lpstr>
      <vt:lpstr>Decision Trees in Sk-Learn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Bustami</dc:creator>
  <cp:lastModifiedBy>mahmoud</cp:lastModifiedBy>
  <cp:revision>20</cp:revision>
  <dcterms:created xsi:type="dcterms:W3CDTF">2006-08-16T00:00:00Z</dcterms:created>
  <dcterms:modified xsi:type="dcterms:W3CDTF">2021-01-01T17:37:44Z</dcterms:modified>
</cp:coreProperties>
</file>