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31"/>
  </p:notesMasterIdLst>
  <p:sldIdLst>
    <p:sldId id="256" r:id="rId2"/>
    <p:sldId id="258" r:id="rId3"/>
    <p:sldId id="259" r:id="rId4"/>
    <p:sldId id="326" r:id="rId5"/>
    <p:sldId id="304" r:id="rId6"/>
    <p:sldId id="319" r:id="rId7"/>
    <p:sldId id="260" r:id="rId8"/>
    <p:sldId id="335" r:id="rId9"/>
    <p:sldId id="320" r:id="rId10"/>
    <p:sldId id="305" r:id="rId11"/>
    <p:sldId id="321" r:id="rId12"/>
    <p:sldId id="327" r:id="rId13"/>
    <p:sldId id="262" r:id="rId14"/>
    <p:sldId id="263" r:id="rId15"/>
    <p:sldId id="306" r:id="rId16"/>
    <p:sldId id="307" r:id="rId17"/>
    <p:sldId id="308" r:id="rId18"/>
    <p:sldId id="309" r:id="rId19"/>
    <p:sldId id="310" r:id="rId20"/>
    <p:sldId id="323" r:id="rId21"/>
    <p:sldId id="324" r:id="rId22"/>
    <p:sldId id="322" r:id="rId23"/>
    <p:sldId id="328" r:id="rId24"/>
    <p:sldId id="330" r:id="rId25"/>
    <p:sldId id="331" r:id="rId26"/>
    <p:sldId id="332" r:id="rId27"/>
    <p:sldId id="333" r:id="rId28"/>
    <p:sldId id="334" r:id="rId29"/>
    <p:sldId id="329" r:id="rId30"/>
  </p:sldIdLst>
  <p:sldSz cx="9144000" cy="5143500" type="screen16x9"/>
  <p:notesSz cx="6858000" cy="9144000"/>
  <p:embeddedFontLst>
    <p:embeddedFont>
      <p:font typeface="Reem Kufi" panose="020B0604020202020204"/>
      <p:regular r:id="rId32"/>
    </p:embeddedFont>
    <p:embeddedFont>
      <p:font typeface="Source Sans Pro" panose="020B060402020202020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5A70596-F775-4ADC-8D03-B4C62E138D36}">
  <a:tblStyle styleId="{25A70596-F775-4ADC-8D03-B4C62E138D3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94" autoAdjust="0"/>
    <p:restoredTop sz="94660"/>
  </p:normalViewPr>
  <p:slideViewPr>
    <p:cSldViewPr snapToGrid="0">
      <p:cViewPr varScale="1">
        <p:scale>
          <a:sx n="98" d="100"/>
          <a:sy n="98" d="100"/>
        </p:scale>
        <p:origin x="58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6055183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855186e73f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855186e73f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3264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7837852887_0_2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7837852887_0_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92718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872269eaaa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872269eaaa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20779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872269eaaa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872269eaaa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61683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872269eaaa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872269eaaa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23637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872269eaaa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872269eaaa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76219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87442ffb15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87442ffb15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64006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87442ffb15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87442ffb15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69736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837852887_0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837852887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26054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837852887_0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837852887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90693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87442ffb15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87442ffb15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0802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7837852887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7837852887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89034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87442ffb15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87442ffb15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85843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87442ffb15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87442ffb15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50295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87442ffb15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87442ffb15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89286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837852887_0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837852887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52144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837852887_0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837852887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27950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837852887_0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837852887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14295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837852887_0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837852887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8143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92850" y="2257100"/>
            <a:ext cx="5958300" cy="9432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2"/>
              </a:buClr>
              <a:buSzPts val="5200"/>
              <a:buNone/>
              <a:defRPr sz="5200">
                <a:solidFill>
                  <a:schemeClr val="lt2"/>
                </a:solidFill>
              </a:defRPr>
            </a:lvl1pPr>
            <a:lvl2pPr lvl="1" algn="ctr">
              <a:spcBef>
                <a:spcPts val="0"/>
              </a:spcBef>
              <a:spcAft>
                <a:spcPts val="0"/>
              </a:spcAft>
              <a:buClr>
                <a:schemeClr val="lt2"/>
              </a:buClr>
              <a:buSzPts val="5200"/>
              <a:buNone/>
              <a:defRPr sz="5200">
                <a:solidFill>
                  <a:schemeClr val="lt2"/>
                </a:solidFill>
              </a:defRPr>
            </a:lvl2pPr>
            <a:lvl3pPr lvl="2" algn="ctr">
              <a:spcBef>
                <a:spcPts val="0"/>
              </a:spcBef>
              <a:spcAft>
                <a:spcPts val="0"/>
              </a:spcAft>
              <a:buClr>
                <a:schemeClr val="lt2"/>
              </a:buClr>
              <a:buSzPts val="5200"/>
              <a:buNone/>
              <a:defRPr sz="5200">
                <a:solidFill>
                  <a:schemeClr val="lt2"/>
                </a:solidFill>
              </a:defRPr>
            </a:lvl3pPr>
            <a:lvl4pPr lvl="3" algn="ctr">
              <a:spcBef>
                <a:spcPts val="0"/>
              </a:spcBef>
              <a:spcAft>
                <a:spcPts val="0"/>
              </a:spcAft>
              <a:buClr>
                <a:schemeClr val="lt2"/>
              </a:buClr>
              <a:buSzPts val="5200"/>
              <a:buNone/>
              <a:defRPr sz="5200">
                <a:solidFill>
                  <a:schemeClr val="lt2"/>
                </a:solidFill>
              </a:defRPr>
            </a:lvl4pPr>
            <a:lvl5pPr lvl="4" algn="ctr">
              <a:spcBef>
                <a:spcPts val="0"/>
              </a:spcBef>
              <a:spcAft>
                <a:spcPts val="0"/>
              </a:spcAft>
              <a:buClr>
                <a:schemeClr val="lt2"/>
              </a:buClr>
              <a:buSzPts val="5200"/>
              <a:buNone/>
              <a:defRPr sz="5200">
                <a:solidFill>
                  <a:schemeClr val="lt2"/>
                </a:solidFill>
              </a:defRPr>
            </a:lvl5pPr>
            <a:lvl6pPr lvl="5" algn="ctr">
              <a:spcBef>
                <a:spcPts val="0"/>
              </a:spcBef>
              <a:spcAft>
                <a:spcPts val="0"/>
              </a:spcAft>
              <a:buClr>
                <a:schemeClr val="lt2"/>
              </a:buClr>
              <a:buSzPts val="5200"/>
              <a:buNone/>
              <a:defRPr sz="5200">
                <a:solidFill>
                  <a:schemeClr val="lt2"/>
                </a:solidFill>
              </a:defRPr>
            </a:lvl6pPr>
            <a:lvl7pPr lvl="6" algn="ctr">
              <a:spcBef>
                <a:spcPts val="0"/>
              </a:spcBef>
              <a:spcAft>
                <a:spcPts val="0"/>
              </a:spcAft>
              <a:buClr>
                <a:schemeClr val="lt2"/>
              </a:buClr>
              <a:buSzPts val="5200"/>
              <a:buNone/>
              <a:defRPr sz="5200">
                <a:solidFill>
                  <a:schemeClr val="lt2"/>
                </a:solidFill>
              </a:defRPr>
            </a:lvl7pPr>
            <a:lvl8pPr lvl="7" algn="ctr">
              <a:spcBef>
                <a:spcPts val="0"/>
              </a:spcBef>
              <a:spcAft>
                <a:spcPts val="0"/>
              </a:spcAft>
              <a:buClr>
                <a:schemeClr val="lt2"/>
              </a:buClr>
              <a:buSzPts val="5200"/>
              <a:buNone/>
              <a:defRPr sz="5200">
                <a:solidFill>
                  <a:schemeClr val="lt2"/>
                </a:solidFill>
              </a:defRPr>
            </a:lvl8pPr>
            <a:lvl9pPr lvl="8" algn="ctr">
              <a:spcBef>
                <a:spcPts val="0"/>
              </a:spcBef>
              <a:spcAft>
                <a:spcPts val="0"/>
              </a:spcAft>
              <a:buClr>
                <a:schemeClr val="lt2"/>
              </a:buClr>
              <a:buSzPts val="5200"/>
              <a:buNone/>
              <a:defRPr sz="5200">
                <a:solidFill>
                  <a:schemeClr val="lt2"/>
                </a:solidFill>
              </a:defRPr>
            </a:lvl9pPr>
          </a:lstStyle>
          <a:p>
            <a:endParaRPr/>
          </a:p>
        </p:txBody>
      </p:sp>
      <p:sp>
        <p:nvSpPr>
          <p:cNvPr id="10" name="Google Shape;10;p2"/>
          <p:cNvSpPr txBox="1">
            <a:spLocks noGrp="1"/>
          </p:cNvSpPr>
          <p:nvPr>
            <p:ph type="subTitle" idx="1"/>
          </p:nvPr>
        </p:nvSpPr>
        <p:spPr>
          <a:xfrm>
            <a:off x="2617650" y="1786700"/>
            <a:ext cx="3908700" cy="4704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800"/>
              <a:buFont typeface="Source Sans Pro"/>
              <a:buNone/>
              <a:defRPr>
                <a:latin typeface="Source Sans Pro"/>
                <a:ea typeface="Source Sans Pro"/>
                <a:cs typeface="Source Sans Pro"/>
                <a:sym typeface="Source Sans Pr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rot="900108">
            <a:off x="7586327" y="3667699"/>
            <a:ext cx="1802354" cy="1802354"/>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0" y="0"/>
            <a:ext cx="1540587" cy="1540521"/>
          </a:xfrm>
          <a:custGeom>
            <a:avLst/>
            <a:gdLst/>
            <a:ahLst/>
            <a:cxnLst/>
            <a:rect l="l" t="t" r="r" b="b"/>
            <a:pathLst>
              <a:path w="23248" h="23247" extrusionOk="0">
                <a:moveTo>
                  <a:pt x="1" y="0"/>
                </a:moveTo>
                <a:lnTo>
                  <a:pt x="1" y="23247"/>
                </a:lnTo>
                <a:cubicBezTo>
                  <a:pt x="12783" y="23247"/>
                  <a:pt x="23247" y="12849"/>
                  <a:pt x="232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1"/>
        </a:solidFill>
        <a:effectLst/>
      </p:bgPr>
    </p:bg>
    <p:spTree>
      <p:nvGrpSpPr>
        <p:cNvPr id="1" name="Shape 13"/>
        <p:cNvGrpSpPr/>
        <p:nvPr/>
      </p:nvGrpSpPr>
      <p:grpSpPr>
        <a:xfrm>
          <a:off x="0" y="0"/>
          <a:ext cx="0" cy="0"/>
          <a:chOff x="0" y="0"/>
          <a:chExt cx="0" cy="0"/>
        </a:xfrm>
      </p:grpSpPr>
      <p:sp>
        <p:nvSpPr>
          <p:cNvPr id="14" name="Google Shape;14;p3"/>
          <p:cNvSpPr txBox="1">
            <a:spLocks noGrp="1"/>
          </p:cNvSpPr>
          <p:nvPr>
            <p:ph type="title" hasCustomPrompt="1"/>
          </p:nvPr>
        </p:nvSpPr>
        <p:spPr>
          <a:xfrm>
            <a:off x="3781075" y="1635450"/>
            <a:ext cx="1714500" cy="973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6000"/>
              <a:buNone/>
              <a:defRPr sz="60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5" name="Google Shape;15;p3"/>
          <p:cNvSpPr txBox="1">
            <a:spLocks noGrp="1"/>
          </p:cNvSpPr>
          <p:nvPr>
            <p:ph type="title" idx="2"/>
          </p:nvPr>
        </p:nvSpPr>
        <p:spPr>
          <a:xfrm>
            <a:off x="2343300" y="2406625"/>
            <a:ext cx="4457700" cy="609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2"/>
              </a:buClr>
              <a:buSzPts val="3000"/>
              <a:buNone/>
              <a:defRPr sz="3000">
                <a:solidFill>
                  <a:schemeClr val="lt2"/>
                </a:solidFill>
              </a:defRPr>
            </a:lvl1pPr>
            <a:lvl2pPr lvl="1" rtl="0">
              <a:spcBef>
                <a:spcPts val="0"/>
              </a:spcBef>
              <a:spcAft>
                <a:spcPts val="0"/>
              </a:spcAft>
              <a:buClr>
                <a:schemeClr val="lt2"/>
              </a:buClr>
              <a:buSzPts val="2800"/>
              <a:buNone/>
              <a:defRPr>
                <a:solidFill>
                  <a:schemeClr val="lt2"/>
                </a:solidFill>
              </a:defRPr>
            </a:lvl2pPr>
            <a:lvl3pPr lvl="2" rtl="0">
              <a:spcBef>
                <a:spcPts val="0"/>
              </a:spcBef>
              <a:spcAft>
                <a:spcPts val="0"/>
              </a:spcAft>
              <a:buClr>
                <a:schemeClr val="lt2"/>
              </a:buClr>
              <a:buSzPts val="2800"/>
              <a:buNone/>
              <a:defRPr>
                <a:solidFill>
                  <a:schemeClr val="lt2"/>
                </a:solidFill>
              </a:defRPr>
            </a:lvl3pPr>
            <a:lvl4pPr lvl="3" rtl="0">
              <a:spcBef>
                <a:spcPts val="0"/>
              </a:spcBef>
              <a:spcAft>
                <a:spcPts val="0"/>
              </a:spcAft>
              <a:buClr>
                <a:schemeClr val="lt2"/>
              </a:buClr>
              <a:buSzPts val="2800"/>
              <a:buNone/>
              <a:defRPr>
                <a:solidFill>
                  <a:schemeClr val="lt2"/>
                </a:solidFill>
              </a:defRPr>
            </a:lvl4pPr>
            <a:lvl5pPr lvl="4" rtl="0">
              <a:spcBef>
                <a:spcPts val="0"/>
              </a:spcBef>
              <a:spcAft>
                <a:spcPts val="0"/>
              </a:spcAft>
              <a:buClr>
                <a:schemeClr val="lt2"/>
              </a:buClr>
              <a:buSzPts val="2800"/>
              <a:buNone/>
              <a:defRPr>
                <a:solidFill>
                  <a:schemeClr val="lt2"/>
                </a:solidFill>
              </a:defRPr>
            </a:lvl5pPr>
            <a:lvl6pPr lvl="5" rtl="0">
              <a:spcBef>
                <a:spcPts val="0"/>
              </a:spcBef>
              <a:spcAft>
                <a:spcPts val="0"/>
              </a:spcAft>
              <a:buClr>
                <a:schemeClr val="lt2"/>
              </a:buClr>
              <a:buSzPts val="2800"/>
              <a:buNone/>
              <a:defRPr>
                <a:solidFill>
                  <a:schemeClr val="lt2"/>
                </a:solidFill>
              </a:defRPr>
            </a:lvl6pPr>
            <a:lvl7pPr lvl="6" rtl="0">
              <a:spcBef>
                <a:spcPts val="0"/>
              </a:spcBef>
              <a:spcAft>
                <a:spcPts val="0"/>
              </a:spcAft>
              <a:buClr>
                <a:schemeClr val="lt2"/>
              </a:buClr>
              <a:buSzPts val="2800"/>
              <a:buNone/>
              <a:defRPr>
                <a:solidFill>
                  <a:schemeClr val="lt2"/>
                </a:solidFill>
              </a:defRPr>
            </a:lvl7pPr>
            <a:lvl8pPr lvl="7" rtl="0">
              <a:spcBef>
                <a:spcPts val="0"/>
              </a:spcBef>
              <a:spcAft>
                <a:spcPts val="0"/>
              </a:spcAft>
              <a:buClr>
                <a:schemeClr val="lt2"/>
              </a:buClr>
              <a:buSzPts val="2800"/>
              <a:buNone/>
              <a:defRPr>
                <a:solidFill>
                  <a:schemeClr val="lt2"/>
                </a:solidFill>
              </a:defRPr>
            </a:lvl8pPr>
            <a:lvl9pPr lvl="8" rtl="0">
              <a:spcBef>
                <a:spcPts val="0"/>
              </a:spcBef>
              <a:spcAft>
                <a:spcPts val="0"/>
              </a:spcAft>
              <a:buClr>
                <a:schemeClr val="lt2"/>
              </a:buClr>
              <a:buSzPts val="2800"/>
              <a:buNone/>
              <a:defRPr>
                <a:solidFill>
                  <a:schemeClr val="lt2"/>
                </a:solidFill>
              </a:defRPr>
            </a:lvl9pPr>
          </a:lstStyle>
          <a:p>
            <a:endParaRPr/>
          </a:p>
        </p:txBody>
      </p:sp>
      <p:sp>
        <p:nvSpPr>
          <p:cNvPr id="16" name="Google Shape;16;p3"/>
          <p:cNvSpPr/>
          <p:nvPr/>
        </p:nvSpPr>
        <p:spPr>
          <a:xfrm>
            <a:off x="3515050" y="540000"/>
            <a:ext cx="4908900" cy="22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a:off x="720000" y="4341175"/>
            <a:ext cx="4908900" cy="22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0" y="0"/>
            <a:ext cx="1540587" cy="1540521"/>
          </a:xfrm>
          <a:custGeom>
            <a:avLst/>
            <a:gdLst/>
            <a:ahLst/>
            <a:cxnLst/>
            <a:rect l="l" t="t" r="r" b="b"/>
            <a:pathLst>
              <a:path w="23248" h="23247" extrusionOk="0">
                <a:moveTo>
                  <a:pt x="1" y="0"/>
                </a:moveTo>
                <a:lnTo>
                  <a:pt x="1" y="23247"/>
                </a:lnTo>
                <a:cubicBezTo>
                  <a:pt x="12783" y="23247"/>
                  <a:pt x="23247" y="12849"/>
                  <a:pt x="232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rot="10800000">
            <a:off x="7603425" y="3602975"/>
            <a:ext cx="1540587" cy="1540521"/>
          </a:xfrm>
          <a:custGeom>
            <a:avLst/>
            <a:gdLst/>
            <a:ahLst/>
            <a:cxnLst/>
            <a:rect l="l" t="t" r="r" b="b"/>
            <a:pathLst>
              <a:path w="23248" h="23247" extrusionOk="0">
                <a:moveTo>
                  <a:pt x="1" y="0"/>
                </a:moveTo>
                <a:lnTo>
                  <a:pt x="1" y="23247"/>
                </a:lnTo>
                <a:cubicBezTo>
                  <a:pt x="12783" y="23247"/>
                  <a:pt x="23247" y="12849"/>
                  <a:pt x="232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txBox="1">
            <a:spLocks noGrp="1"/>
          </p:cNvSpPr>
          <p:nvPr>
            <p:ph type="subTitle" idx="1"/>
          </p:nvPr>
        </p:nvSpPr>
        <p:spPr>
          <a:xfrm>
            <a:off x="2343300" y="2895900"/>
            <a:ext cx="4457700" cy="456000"/>
          </a:xfrm>
          <a:prstGeom prst="rect">
            <a:avLst/>
          </a:prstGeom>
        </p:spPr>
        <p:txBody>
          <a:bodyPr spcFirstLastPara="1" wrap="square" lIns="91425" tIns="91425" rIns="91425" bIns="91425" anchor="t" anchorCtr="0">
            <a:noAutofit/>
          </a:bodyPr>
          <a:lstStyle>
            <a:lvl1pPr lvl="0" algn="ctr">
              <a:spcBef>
                <a:spcPts val="0"/>
              </a:spcBef>
              <a:spcAft>
                <a:spcPts val="0"/>
              </a:spcAft>
              <a:buSzPts val="1800"/>
              <a:buNone/>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1"/>
        </a:solidFill>
        <a:effectLst/>
      </p:bgPr>
    </p:bg>
    <p:spTree>
      <p:nvGrpSpPr>
        <p:cNvPr id="1" name="Shape 40"/>
        <p:cNvGrpSpPr/>
        <p:nvPr/>
      </p:nvGrpSpPr>
      <p:grpSpPr>
        <a:xfrm>
          <a:off x="0" y="0"/>
          <a:ext cx="0" cy="0"/>
          <a:chOff x="0" y="0"/>
          <a:chExt cx="0" cy="0"/>
        </a:xfrm>
      </p:grpSpPr>
      <p:sp>
        <p:nvSpPr>
          <p:cNvPr id="41" name="Google Shape;41;p8"/>
          <p:cNvSpPr txBox="1">
            <a:spLocks noGrp="1"/>
          </p:cNvSpPr>
          <p:nvPr>
            <p:ph type="ctrTitle"/>
          </p:nvPr>
        </p:nvSpPr>
        <p:spPr>
          <a:xfrm>
            <a:off x="1566750" y="1538250"/>
            <a:ext cx="6010500" cy="2067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6000"/>
              <a:buNone/>
              <a:defRPr sz="6000">
                <a:solidFill>
                  <a:schemeClr val="lt2"/>
                </a:solidFill>
              </a:defRPr>
            </a:lvl1pPr>
            <a:lvl2pPr lvl="1" algn="ctr" rtl="0">
              <a:spcBef>
                <a:spcPts val="0"/>
              </a:spcBef>
              <a:spcAft>
                <a:spcPts val="0"/>
              </a:spcAft>
              <a:buClr>
                <a:schemeClr val="lt2"/>
              </a:buClr>
              <a:buSzPts val="5200"/>
              <a:buNone/>
              <a:defRPr sz="5200">
                <a:solidFill>
                  <a:schemeClr val="lt2"/>
                </a:solidFill>
              </a:defRPr>
            </a:lvl2pPr>
            <a:lvl3pPr lvl="2" algn="ctr" rtl="0">
              <a:spcBef>
                <a:spcPts val="0"/>
              </a:spcBef>
              <a:spcAft>
                <a:spcPts val="0"/>
              </a:spcAft>
              <a:buClr>
                <a:schemeClr val="lt2"/>
              </a:buClr>
              <a:buSzPts val="5200"/>
              <a:buNone/>
              <a:defRPr sz="5200">
                <a:solidFill>
                  <a:schemeClr val="lt2"/>
                </a:solidFill>
              </a:defRPr>
            </a:lvl3pPr>
            <a:lvl4pPr lvl="3" algn="ctr" rtl="0">
              <a:spcBef>
                <a:spcPts val="0"/>
              </a:spcBef>
              <a:spcAft>
                <a:spcPts val="0"/>
              </a:spcAft>
              <a:buClr>
                <a:schemeClr val="lt2"/>
              </a:buClr>
              <a:buSzPts val="5200"/>
              <a:buNone/>
              <a:defRPr sz="5200">
                <a:solidFill>
                  <a:schemeClr val="lt2"/>
                </a:solidFill>
              </a:defRPr>
            </a:lvl4pPr>
            <a:lvl5pPr lvl="4" algn="ctr" rtl="0">
              <a:spcBef>
                <a:spcPts val="0"/>
              </a:spcBef>
              <a:spcAft>
                <a:spcPts val="0"/>
              </a:spcAft>
              <a:buClr>
                <a:schemeClr val="lt2"/>
              </a:buClr>
              <a:buSzPts val="5200"/>
              <a:buNone/>
              <a:defRPr sz="5200">
                <a:solidFill>
                  <a:schemeClr val="lt2"/>
                </a:solidFill>
              </a:defRPr>
            </a:lvl5pPr>
            <a:lvl6pPr lvl="5" algn="ctr" rtl="0">
              <a:spcBef>
                <a:spcPts val="0"/>
              </a:spcBef>
              <a:spcAft>
                <a:spcPts val="0"/>
              </a:spcAft>
              <a:buClr>
                <a:schemeClr val="lt2"/>
              </a:buClr>
              <a:buSzPts val="5200"/>
              <a:buNone/>
              <a:defRPr sz="5200">
                <a:solidFill>
                  <a:schemeClr val="lt2"/>
                </a:solidFill>
              </a:defRPr>
            </a:lvl6pPr>
            <a:lvl7pPr lvl="6" algn="ctr" rtl="0">
              <a:spcBef>
                <a:spcPts val="0"/>
              </a:spcBef>
              <a:spcAft>
                <a:spcPts val="0"/>
              </a:spcAft>
              <a:buClr>
                <a:schemeClr val="lt2"/>
              </a:buClr>
              <a:buSzPts val="5200"/>
              <a:buNone/>
              <a:defRPr sz="5200">
                <a:solidFill>
                  <a:schemeClr val="lt2"/>
                </a:solidFill>
              </a:defRPr>
            </a:lvl7pPr>
            <a:lvl8pPr lvl="7" algn="ctr" rtl="0">
              <a:spcBef>
                <a:spcPts val="0"/>
              </a:spcBef>
              <a:spcAft>
                <a:spcPts val="0"/>
              </a:spcAft>
              <a:buClr>
                <a:schemeClr val="lt2"/>
              </a:buClr>
              <a:buSzPts val="5200"/>
              <a:buNone/>
              <a:defRPr sz="5200">
                <a:solidFill>
                  <a:schemeClr val="lt2"/>
                </a:solidFill>
              </a:defRPr>
            </a:lvl8pPr>
            <a:lvl9pPr lvl="8" algn="ctr" rtl="0">
              <a:spcBef>
                <a:spcPts val="0"/>
              </a:spcBef>
              <a:spcAft>
                <a:spcPts val="0"/>
              </a:spcAft>
              <a:buClr>
                <a:schemeClr val="lt2"/>
              </a:buClr>
              <a:buSzPts val="5200"/>
              <a:buNone/>
              <a:defRPr sz="5200">
                <a:solidFill>
                  <a:schemeClr val="lt2"/>
                </a:solidFill>
              </a:defRPr>
            </a:lvl9pPr>
          </a:lstStyle>
          <a:p>
            <a:endParaRPr/>
          </a:p>
        </p:txBody>
      </p:sp>
      <p:sp>
        <p:nvSpPr>
          <p:cNvPr id="42" name="Google Shape;42;p8"/>
          <p:cNvSpPr/>
          <p:nvPr/>
        </p:nvSpPr>
        <p:spPr>
          <a:xfrm flipH="1">
            <a:off x="720062" y="540000"/>
            <a:ext cx="4908900" cy="22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8"/>
          <p:cNvSpPr/>
          <p:nvPr/>
        </p:nvSpPr>
        <p:spPr>
          <a:xfrm flipH="1">
            <a:off x="3515112" y="4341175"/>
            <a:ext cx="4908900" cy="22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8"/>
          <p:cNvSpPr/>
          <p:nvPr/>
        </p:nvSpPr>
        <p:spPr>
          <a:xfrm rot="9387396" flipH="1">
            <a:off x="7503726" y="-428829"/>
            <a:ext cx="1802529" cy="1802529"/>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8"/>
          <p:cNvSpPr/>
          <p:nvPr/>
        </p:nvSpPr>
        <p:spPr>
          <a:xfrm rot="-900108" flipH="1">
            <a:off x="-152805" y="3667699"/>
            <a:ext cx="1802354" cy="1802354"/>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lt1"/>
        </a:solidFill>
        <a:effectLst/>
      </p:bgPr>
    </p:bg>
    <p:spTree>
      <p:nvGrpSpPr>
        <p:cNvPr id="1" name="Shape 46"/>
        <p:cNvGrpSpPr/>
        <p:nvPr/>
      </p:nvGrpSpPr>
      <p:grpSpPr>
        <a:xfrm>
          <a:off x="0" y="0"/>
          <a:ext cx="0" cy="0"/>
          <a:chOff x="0" y="0"/>
          <a:chExt cx="0" cy="0"/>
        </a:xfrm>
      </p:grpSpPr>
      <p:sp>
        <p:nvSpPr>
          <p:cNvPr id="47" name="Google Shape;47;p9"/>
          <p:cNvSpPr txBox="1">
            <a:spLocks noGrp="1"/>
          </p:cNvSpPr>
          <p:nvPr>
            <p:ph type="body" idx="1"/>
          </p:nvPr>
        </p:nvSpPr>
        <p:spPr>
          <a:xfrm>
            <a:off x="4312575" y="1188025"/>
            <a:ext cx="3790500" cy="32313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8" name="Google Shape;48;p9"/>
          <p:cNvSpPr/>
          <p:nvPr/>
        </p:nvSpPr>
        <p:spPr>
          <a:xfrm>
            <a:off x="3515050" y="540000"/>
            <a:ext cx="4908900" cy="22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9"/>
          <p:cNvSpPr/>
          <p:nvPr/>
        </p:nvSpPr>
        <p:spPr>
          <a:xfrm rot="-900108" flipH="1">
            <a:off x="-152805" y="3667699"/>
            <a:ext cx="1802354" cy="1802354"/>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9"/>
          <p:cNvSpPr txBox="1">
            <a:spLocks noGrp="1"/>
          </p:cNvSpPr>
          <p:nvPr>
            <p:ph type="title"/>
          </p:nvPr>
        </p:nvSpPr>
        <p:spPr>
          <a:xfrm>
            <a:off x="720000" y="540000"/>
            <a:ext cx="2992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3000"/>
              <a:buNone/>
              <a:defRPr sz="3000">
                <a:solidFill>
                  <a:schemeClr val="dk2"/>
                </a:solidFill>
              </a:defRPr>
            </a:lvl1pPr>
            <a:lvl2pPr lvl="1" rtl="0">
              <a:spcBef>
                <a:spcPts val="0"/>
              </a:spcBef>
              <a:spcAft>
                <a:spcPts val="0"/>
              </a:spcAft>
              <a:buClr>
                <a:schemeClr val="dk2"/>
              </a:buClr>
              <a:buSzPts val="2800"/>
              <a:buNone/>
              <a:defRPr>
                <a:solidFill>
                  <a:schemeClr val="dk2"/>
                </a:solidFill>
              </a:defRPr>
            </a:lvl2pPr>
            <a:lvl3pPr lvl="2" rtl="0">
              <a:spcBef>
                <a:spcPts val="0"/>
              </a:spcBef>
              <a:spcAft>
                <a:spcPts val="0"/>
              </a:spcAft>
              <a:buClr>
                <a:schemeClr val="dk2"/>
              </a:buClr>
              <a:buSzPts val="2800"/>
              <a:buNone/>
              <a:defRPr>
                <a:solidFill>
                  <a:schemeClr val="dk2"/>
                </a:solidFill>
              </a:defRPr>
            </a:lvl3pPr>
            <a:lvl4pPr lvl="3" rtl="0">
              <a:spcBef>
                <a:spcPts val="0"/>
              </a:spcBef>
              <a:spcAft>
                <a:spcPts val="0"/>
              </a:spcAft>
              <a:buClr>
                <a:schemeClr val="dk2"/>
              </a:buClr>
              <a:buSzPts val="2800"/>
              <a:buNone/>
              <a:defRPr>
                <a:solidFill>
                  <a:schemeClr val="dk2"/>
                </a:solidFill>
              </a:defRPr>
            </a:lvl4pPr>
            <a:lvl5pPr lvl="4" rtl="0">
              <a:spcBef>
                <a:spcPts val="0"/>
              </a:spcBef>
              <a:spcAft>
                <a:spcPts val="0"/>
              </a:spcAft>
              <a:buClr>
                <a:schemeClr val="dk2"/>
              </a:buClr>
              <a:buSzPts val="2800"/>
              <a:buNone/>
              <a:defRPr>
                <a:solidFill>
                  <a:schemeClr val="dk2"/>
                </a:solidFill>
              </a:defRPr>
            </a:lvl5pPr>
            <a:lvl6pPr lvl="5" rtl="0">
              <a:spcBef>
                <a:spcPts val="0"/>
              </a:spcBef>
              <a:spcAft>
                <a:spcPts val="0"/>
              </a:spcAft>
              <a:buClr>
                <a:schemeClr val="dk2"/>
              </a:buClr>
              <a:buSzPts val="2800"/>
              <a:buNone/>
              <a:defRPr>
                <a:solidFill>
                  <a:schemeClr val="dk2"/>
                </a:solidFill>
              </a:defRPr>
            </a:lvl6pPr>
            <a:lvl7pPr lvl="6" rtl="0">
              <a:spcBef>
                <a:spcPts val="0"/>
              </a:spcBef>
              <a:spcAft>
                <a:spcPts val="0"/>
              </a:spcAft>
              <a:buClr>
                <a:schemeClr val="dk2"/>
              </a:buClr>
              <a:buSzPts val="2800"/>
              <a:buNone/>
              <a:defRPr>
                <a:solidFill>
                  <a:schemeClr val="dk2"/>
                </a:solidFill>
              </a:defRPr>
            </a:lvl7pPr>
            <a:lvl8pPr lvl="7" rtl="0">
              <a:spcBef>
                <a:spcPts val="0"/>
              </a:spcBef>
              <a:spcAft>
                <a:spcPts val="0"/>
              </a:spcAft>
              <a:buClr>
                <a:schemeClr val="dk2"/>
              </a:buClr>
              <a:buSzPts val="2800"/>
              <a:buNone/>
              <a:defRPr>
                <a:solidFill>
                  <a:schemeClr val="dk2"/>
                </a:solidFill>
              </a:defRPr>
            </a:lvl8pPr>
            <a:lvl9pPr lvl="8" rtl="0">
              <a:spcBef>
                <a:spcPts val="0"/>
              </a:spcBef>
              <a:spcAft>
                <a:spcPts val="0"/>
              </a:spcAft>
              <a:buClr>
                <a:schemeClr val="dk2"/>
              </a:buClr>
              <a:buSzPts val="2800"/>
              <a:buNone/>
              <a:defRPr>
                <a:solidFill>
                  <a:schemeClr val="dk2"/>
                </a:solidFill>
              </a:defRPr>
            </a:lvl9pPr>
          </a:lstStyle>
          <a:p>
            <a:endParaRPr/>
          </a:p>
        </p:txBody>
      </p:sp>
      <p:sp>
        <p:nvSpPr>
          <p:cNvPr id="51" name="Google Shape;51;p9"/>
          <p:cNvSpPr txBox="1">
            <a:spLocks noGrp="1"/>
          </p:cNvSpPr>
          <p:nvPr>
            <p:ph type="subTitle" idx="2"/>
          </p:nvPr>
        </p:nvSpPr>
        <p:spPr>
          <a:xfrm>
            <a:off x="720000" y="1479450"/>
            <a:ext cx="29922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solidFill>
                  <a:schemeClr val="accent1"/>
                </a:solidFill>
              </a:defRPr>
            </a:lvl1pPr>
            <a:lvl2pPr lvl="1" rtl="0">
              <a:spcBef>
                <a:spcPts val="1600"/>
              </a:spcBef>
              <a:spcAft>
                <a:spcPts val="0"/>
              </a:spcAft>
              <a:buNone/>
              <a:defRPr>
                <a:solidFill>
                  <a:schemeClr val="accent1"/>
                </a:solidFill>
              </a:defRPr>
            </a:lvl2pPr>
            <a:lvl3pPr lvl="2" rtl="0">
              <a:spcBef>
                <a:spcPts val="1600"/>
              </a:spcBef>
              <a:spcAft>
                <a:spcPts val="0"/>
              </a:spcAft>
              <a:buNone/>
              <a:defRPr>
                <a:solidFill>
                  <a:schemeClr val="accent1"/>
                </a:solidFill>
              </a:defRPr>
            </a:lvl3pPr>
            <a:lvl4pPr lvl="3" rtl="0">
              <a:spcBef>
                <a:spcPts val="1600"/>
              </a:spcBef>
              <a:spcAft>
                <a:spcPts val="0"/>
              </a:spcAft>
              <a:buNone/>
              <a:defRPr>
                <a:solidFill>
                  <a:schemeClr val="accent1"/>
                </a:solidFill>
              </a:defRPr>
            </a:lvl4pPr>
            <a:lvl5pPr lvl="4" rtl="0">
              <a:spcBef>
                <a:spcPts val="1600"/>
              </a:spcBef>
              <a:spcAft>
                <a:spcPts val="0"/>
              </a:spcAft>
              <a:buNone/>
              <a:defRPr>
                <a:solidFill>
                  <a:schemeClr val="accent1"/>
                </a:solidFill>
              </a:defRPr>
            </a:lvl5pPr>
            <a:lvl6pPr lvl="5" rtl="0">
              <a:spcBef>
                <a:spcPts val="1600"/>
              </a:spcBef>
              <a:spcAft>
                <a:spcPts val="0"/>
              </a:spcAft>
              <a:buNone/>
              <a:defRPr>
                <a:solidFill>
                  <a:schemeClr val="accent1"/>
                </a:solidFill>
              </a:defRPr>
            </a:lvl6pPr>
            <a:lvl7pPr lvl="6" rtl="0">
              <a:spcBef>
                <a:spcPts val="1600"/>
              </a:spcBef>
              <a:spcAft>
                <a:spcPts val="0"/>
              </a:spcAft>
              <a:buNone/>
              <a:defRPr>
                <a:solidFill>
                  <a:schemeClr val="accent1"/>
                </a:solidFill>
              </a:defRPr>
            </a:lvl7pPr>
            <a:lvl8pPr lvl="7" rtl="0">
              <a:spcBef>
                <a:spcPts val="1600"/>
              </a:spcBef>
              <a:spcAft>
                <a:spcPts val="0"/>
              </a:spcAft>
              <a:buNone/>
              <a:defRPr>
                <a:solidFill>
                  <a:schemeClr val="accent1"/>
                </a:solidFill>
              </a:defRPr>
            </a:lvl8pPr>
            <a:lvl9pPr lvl="8" rtl="0">
              <a:spcBef>
                <a:spcPts val="1600"/>
              </a:spcBef>
              <a:spcAft>
                <a:spcPts val="1600"/>
              </a:spcAft>
              <a:buNone/>
              <a:defRPr>
                <a:solidFill>
                  <a:schemeClr val="accent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six columns">
  <p:cSld name="BLANK_1_1">
    <p:bg>
      <p:bgPr>
        <a:solidFill>
          <a:schemeClr val="lt1"/>
        </a:solidFill>
        <a:effectLst/>
      </p:bgPr>
    </p:bg>
    <p:spTree>
      <p:nvGrpSpPr>
        <p:cNvPr id="1" name="Shape 72"/>
        <p:cNvGrpSpPr/>
        <p:nvPr/>
      </p:nvGrpSpPr>
      <p:grpSpPr>
        <a:xfrm>
          <a:off x="0" y="0"/>
          <a:ext cx="0" cy="0"/>
          <a:chOff x="0" y="0"/>
          <a:chExt cx="0" cy="0"/>
        </a:xfrm>
      </p:grpSpPr>
      <p:sp>
        <p:nvSpPr>
          <p:cNvPr id="73" name="Google Shape;73;p15"/>
          <p:cNvSpPr/>
          <p:nvPr/>
        </p:nvSpPr>
        <p:spPr>
          <a:xfrm rot="900108">
            <a:off x="7586327" y="3667699"/>
            <a:ext cx="1802354" cy="1802354"/>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txBox="1">
            <a:spLocks noGrp="1"/>
          </p:cNvSpPr>
          <p:nvPr>
            <p:ph type="title"/>
          </p:nvPr>
        </p:nvSpPr>
        <p:spPr>
          <a:xfrm>
            <a:off x="720000" y="540000"/>
            <a:ext cx="35568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3000"/>
              <a:buNone/>
              <a:defRPr sz="3000">
                <a:solidFill>
                  <a:schemeClr val="dk2"/>
                </a:solidFill>
              </a:defRPr>
            </a:lvl1pPr>
            <a:lvl2pPr lvl="1" rtl="0">
              <a:spcBef>
                <a:spcPts val="0"/>
              </a:spcBef>
              <a:spcAft>
                <a:spcPts val="0"/>
              </a:spcAft>
              <a:buClr>
                <a:schemeClr val="dk2"/>
              </a:buClr>
              <a:buSzPts val="2800"/>
              <a:buNone/>
              <a:defRPr>
                <a:solidFill>
                  <a:schemeClr val="dk2"/>
                </a:solidFill>
              </a:defRPr>
            </a:lvl2pPr>
            <a:lvl3pPr lvl="2" rtl="0">
              <a:spcBef>
                <a:spcPts val="0"/>
              </a:spcBef>
              <a:spcAft>
                <a:spcPts val="0"/>
              </a:spcAft>
              <a:buClr>
                <a:schemeClr val="dk2"/>
              </a:buClr>
              <a:buSzPts val="2800"/>
              <a:buNone/>
              <a:defRPr>
                <a:solidFill>
                  <a:schemeClr val="dk2"/>
                </a:solidFill>
              </a:defRPr>
            </a:lvl3pPr>
            <a:lvl4pPr lvl="3" rtl="0">
              <a:spcBef>
                <a:spcPts val="0"/>
              </a:spcBef>
              <a:spcAft>
                <a:spcPts val="0"/>
              </a:spcAft>
              <a:buClr>
                <a:schemeClr val="dk2"/>
              </a:buClr>
              <a:buSzPts val="2800"/>
              <a:buNone/>
              <a:defRPr>
                <a:solidFill>
                  <a:schemeClr val="dk2"/>
                </a:solidFill>
              </a:defRPr>
            </a:lvl4pPr>
            <a:lvl5pPr lvl="4" rtl="0">
              <a:spcBef>
                <a:spcPts val="0"/>
              </a:spcBef>
              <a:spcAft>
                <a:spcPts val="0"/>
              </a:spcAft>
              <a:buClr>
                <a:schemeClr val="dk2"/>
              </a:buClr>
              <a:buSzPts val="2800"/>
              <a:buNone/>
              <a:defRPr>
                <a:solidFill>
                  <a:schemeClr val="dk2"/>
                </a:solidFill>
              </a:defRPr>
            </a:lvl5pPr>
            <a:lvl6pPr lvl="5" rtl="0">
              <a:spcBef>
                <a:spcPts val="0"/>
              </a:spcBef>
              <a:spcAft>
                <a:spcPts val="0"/>
              </a:spcAft>
              <a:buClr>
                <a:schemeClr val="dk2"/>
              </a:buClr>
              <a:buSzPts val="2800"/>
              <a:buNone/>
              <a:defRPr>
                <a:solidFill>
                  <a:schemeClr val="dk2"/>
                </a:solidFill>
              </a:defRPr>
            </a:lvl6pPr>
            <a:lvl7pPr lvl="6" rtl="0">
              <a:spcBef>
                <a:spcPts val="0"/>
              </a:spcBef>
              <a:spcAft>
                <a:spcPts val="0"/>
              </a:spcAft>
              <a:buClr>
                <a:schemeClr val="dk2"/>
              </a:buClr>
              <a:buSzPts val="2800"/>
              <a:buNone/>
              <a:defRPr>
                <a:solidFill>
                  <a:schemeClr val="dk2"/>
                </a:solidFill>
              </a:defRPr>
            </a:lvl7pPr>
            <a:lvl8pPr lvl="7" rtl="0">
              <a:spcBef>
                <a:spcPts val="0"/>
              </a:spcBef>
              <a:spcAft>
                <a:spcPts val="0"/>
              </a:spcAft>
              <a:buClr>
                <a:schemeClr val="dk2"/>
              </a:buClr>
              <a:buSzPts val="2800"/>
              <a:buNone/>
              <a:defRPr>
                <a:solidFill>
                  <a:schemeClr val="dk2"/>
                </a:solidFill>
              </a:defRPr>
            </a:lvl8pPr>
            <a:lvl9pPr lvl="8" rtl="0">
              <a:spcBef>
                <a:spcPts val="0"/>
              </a:spcBef>
              <a:spcAft>
                <a:spcPts val="0"/>
              </a:spcAft>
              <a:buClr>
                <a:schemeClr val="dk2"/>
              </a:buClr>
              <a:buSzPts val="2800"/>
              <a:buNone/>
              <a:defRPr>
                <a:solidFill>
                  <a:schemeClr val="dk2"/>
                </a:solidFill>
              </a:defRPr>
            </a:lvl9pPr>
          </a:lstStyle>
          <a:p>
            <a:endParaRPr/>
          </a:p>
        </p:txBody>
      </p:sp>
      <p:sp>
        <p:nvSpPr>
          <p:cNvPr id="75" name="Google Shape;75;p15"/>
          <p:cNvSpPr txBox="1">
            <a:spLocks noGrp="1"/>
          </p:cNvSpPr>
          <p:nvPr>
            <p:ph type="subTitle" idx="1"/>
          </p:nvPr>
        </p:nvSpPr>
        <p:spPr>
          <a:xfrm>
            <a:off x="1072413" y="2286900"/>
            <a:ext cx="15852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76" name="Google Shape;76;p15"/>
          <p:cNvSpPr txBox="1">
            <a:spLocks noGrp="1"/>
          </p:cNvSpPr>
          <p:nvPr>
            <p:ph type="subTitle" idx="2"/>
          </p:nvPr>
        </p:nvSpPr>
        <p:spPr>
          <a:xfrm>
            <a:off x="1072413" y="1969625"/>
            <a:ext cx="1585200" cy="3375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77" name="Google Shape;77;p15"/>
          <p:cNvSpPr txBox="1">
            <a:spLocks noGrp="1"/>
          </p:cNvSpPr>
          <p:nvPr>
            <p:ph type="subTitle" idx="3"/>
          </p:nvPr>
        </p:nvSpPr>
        <p:spPr>
          <a:xfrm>
            <a:off x="1072413" y="3648975"/>
            <a:ext cx="15852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78" name="Google Shape;78;p15"/>
          <p:cNvSpPr txBox="1">
            <a:spLocks noGrp="1"/>
          </p:cNvSpPr>
          <p:nvPr>
            <p:ph type="subTitle" idx="4"/>
          </p:nvPr>
        </p:nvSpPr>
        <p:spPr>
          <a:xfrm>
            <a:off x="1072413" y="3331700"/>
            <a:ext cx="1585200" cy="3375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79" name="Google Shape;79;p15"/>
          <p:cNvSpPr txBox="1">
            <a:spLocks noGrp="1"/>
          </p:cNvSpPr>
          <p:nvPr>
            <p:ph type="subTitle" idx="5"/>
          </p:nvPr>
        </p:nvSpPr>
        <p:spPr>
          <a:xfrm>
            <a:off x="3831785" y="2286900"/>
            <a:ext cx="15852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80" name="Google Shape;80;p15"/>
          <p:cNvSpPr txBox="1">
            <a:spLocks noGrp="1"/>
          </p:cNvSpPr>
          <p:nvPr>
            <p:ph type="subTitle" idx="6"/>
          </p:nvPr>
        </p:nvSpPr>
        <p:spPr>
          <a:xfrm>
            <a:off x="3831785" y="1969625"/>
            <a:ext cx="1585200" cy="3375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81" name="Google Shape;81;p15"/>
          <p:cNvSpPr txBox="1">
            <a:spLocks noGrp="1"/>
          </p:cNvSpPr>
          <p:nvPr>
            <p:ph type="subTitle" idx="7"/>
          </p:nvPr>
        </p:nvSpPr>
        <p:spPr>
          <a:xfrm>
            <a:off x="3831785" y="3648975"/>
            <a:ext cx="15852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82" name="Google Shape;82;p15"/>
          <p:cNvSpPr txBox="1">
            <a:spLocks noGrp="1"/>
          </p:cNvSpPr>
          <p:nvPr>
            <p:ph type="subTitle" idx="8"/>
          </p:nvPr>
        </p:nvSpPr>
        <p:spPr>
          <a:xfrm>
            <a:off x="3831785" y="3331700"/>
            <a:ext cx="1585200" cy="3375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83" name="Google Shape;83;p15"/>
          <p:cNvSpPr txBox="1">
            <a:spLocks noGrp="1"/>
          </p:cNvSpPr>
          <p:nvPr>
            <p:ph type="subTitle" idx="9"/>
          </p:nvPr>
        </p:nvSpPr>
        <p:spPr>
          <a:xfrm>
            <a:off x="6591160" y="2286900"/>
            <a:ext cx="15852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84" name="Google Shape;84;p15"/>
          <p:cNvSpPr txBox="1">
            <a:spLocks noGrp="1"/>
          </p:cNvSpPr>
          <p:nvPr>
            <p:ph type="subTitle" idx="13"/>
          </p:nvPr>
        </p:nvSpPr>
        <p:spPr>
          <a:xfrm>
            <a:off x="6591160" y="1969625"/>
            <a:ext cx="1585200" cy="3375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85" name="Google Shape;85;p15"/>
          <p:cNvSpPr txBox="1">
            <a:spLocks noGrp="1"/>
          </p:cNvSpPr>
          <p:nvPr>
            <p:ph type="subTitle" idx="14"/>
          </p:nvPr>
        </p:nvSpPr>
        <p:spPr>
          <a:xfrm>
            <a:off x="6591160" y="3648975"/>
            <a:ext cx="15852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86" name="Google Shape;86;p15"/>
          <p:cNvSpPr txBox="1">
            <a:spLocks noGrp="1"/>
          </p:cNvSpPr>
          <p:nvPr>
            <p:ph type="subTitle" idx="15"/>
          </p:nvPr>
        </p:nvSpPr>
        <p:spPr>
          <a:xfrm>
            <a:off x="6591160" y="3331700"/>
            <a:ext cx="1585200" cy="3375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87" name="Google Shape;87;p15"/>
          <p:cNvSpPr/>
          <p:nvPr/>
        </p:nvSpPr>
        <p:spPr>
          <a:xfrm>
            <a:off x="3515050" y="540000"/>
            <a:ext cx="4908900" cy="227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88"/>
        <p:cNvGrpSpPr/>
        <p:nvPr/>
      </p:nvGrpSpPr>
      <p:grpSpPr>
        <a:xfrm>
          <a:off x="0" y="0"/>
          <a:ext cx="0" cy="0"/>
          <a:chOff x="0" y="0"/>
          <a:chExt cx="0" cy="0"/>
        </a:xfrm>
      </p:grpSpPr>
      <p:sp>
        <p:nvSpPr>
          <p:cNvPr id="89" name="Google Shape;89;p16"/>
          <p:cNvSpPr txBox="1">
            <a:spLocks noGrp="1"/>
          </p:cNvSpPr>
          <p:nvPr>
            <p:ph type="title"/>
          </p:nvPr>
        </p:nvSpPr>
        <p:spPr>
          <a:xfrm>
            <a:off x="720000" y="540000"/>
            <a:ext cx="2992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3000"/>
              <a:buNone/>
              <a:defRPr sz="3000">
                <a:solidFill>
                  <a:schemeClr val="dk2"/>
                </a:solidFill>
              </a:defRPr>
            </a:lvl1pPr>
            <a:lvl2pPr lvl="1" rtl="0">
              <a:spcBef>
                <a:spcPts val="0"/>
              </a:spcBef>
              <a:spcAft>
                <a:spcPts val="0"/>
              </a:spcAft>
              <a:buClr>
                <a:schemeClr val="dk2"/>
              </a:buClr>
              <a:buSzPts val="2800"/>
              <a:buNone/>
              <a:defRPr>
                <a:solidFill>
                  <a:schemeClr val="dk2"/>
                </a:solidFill>
              </a:defRPr>
            </a:lvl2pPr>
            <a:lvl3pPr lvl="2" rtl="0">
              <a:spcBef>
                <a:spcPts val="0"/>
              </a:spcBef>
              <a:spcAft>
                <a:spcPts val="0"/>
              </a:spcAft>
              <a:buClr>
                <a:schemeClr val="dk2"/>
              </a:buClr>
              <a:buSzPts val="2800"/>
              <a:buNone/>
              <a:defRPr>
                <a:solidFill>
                  <a:schemeClr val="dk2"/>
                </a:solidFill>
              </a:defRPr>
            </a:lvl3pPr>
            <a:lvl4pPr lvl="3" rtl="0">
              <a:spcBef>
                <a:spcPts val="0"/>
              </a:spcBef>
              <a:spcAft>
                <a:spcPts val="0"/>
              </a:spcAft>
              <a:buClr>
                <a:schemeClr val="dk2"/>
              </a:buClr>
              <a:buSzPts val="2800"/>
              <a:buNone/>
              <a:defRPr>
                <a:solidFill>
                  <a:schemeClr val="dk2"/>
                </a:solidFill>
              </a:defRPr>
            </a:lvl4pPr>
            <a:lvl5pPr lvl="4" rtl="0">
              <a:spcBef>
                <a:spcPts val="0"/>
              </a:spcBef>
              <a:spcAft>
                <a:spcPts val="0"/>
              </a:spcAft>
              <a:buClr>
                <a:schemeClr val="dk2"/>
              </a:buClr>
              <a:buSzPts val="2800"/>
              <a:buNone/>
              <a:defRPr>
                <a:solidFill>
                  <a:schemeClr val="dk2"/>
                </a:solidFill>
              </a:defRPr>
            </a:lvl5pPr>
            <a:lvl6pPr lvl="5" rtl="0">
              <a:spcBef>
                <a:spcPts val="0"/>
              </a:spcBef>
              <a:spcAft>
                <a:spcPts val="0"/>
              </a:spcAft>
              <a:buClr>
                <a:schemeClr val="dk2"/>
              </a:buClr>
              <a:buSzPts val="2800"/>
              <a:buNone/>
              <a:defRPr>
                <a:solidFill>
                  <a:schemeClr val="dk2"/>
                </a:solidFill>
              </a:defRPr>
            </a:lvl6pPr>
            <a:lvl7pPr lvl="6" rtl="0">
              <a:spcBef>
                <a:spcPts val="0"/>
              </a:spcBef>
              <a:spcAft>
                <a:spcPts val="0"/>
              </a:spcAft>
              <a:buClr>
                <a:schemeClr val="dk2"/>
              </a:buClr>
              <a:buSzPts val="2800"/>
              <a:buNone/>
              <a:defRPr>
                <a:solidFill>
                  <a:schemeClr val="dk2"/>
                </a:solidFill>
              </a:defRPr>
            </a:lvl7pPr>
            <a:lvl8pPr lvl="7" rtl="0">
              <a:spcBef>
                <a:spcPts val="0"/>
              </a:spcBef>
              <a:spcAft>
                <a:spcPts val="0"/>
              </a:spcAft>
              <a:buClr>
                <a:schemeClr val="dk2"/>
              </a:buClr>
              <a:buSzPts val="2800"/>
              <a:buNone/>
              <a:defRPr>
                <a:solidFill>
                  <a:schemeClr val="dk2"/>
                </a:solidFill>
              </a:defRPr>
            </a:lvl8pPr>
            <a:lvl9pPr lvl="8" rtl="0">
              <a:spcBef>
                <a:spcPts val="0"/>
              </a:spcBef>
              <a:spcAft>
                <a:spcPts val="0"/>
              </a:spcAft>
              <a:buClr>
                <a:schemeClr val="dk2"/>
              </a:buClr>
              <a:buSzPts val="2800"/>
              <a:buNone/>
              <a:defRPr>
                <a:solidFill>
                  <a:schemeClr val="dk2"/>
                </a:solidFill>
              </a:defRPr>
            </a:lvl9pPr>
          </a:lstStyle>
          <a:p>
            <a:endParaRPr/>
          </a:p>
        </p:txBody>
      </p:sp>
      <p:sp>
        <p:nvSpPr>
          <p:cNvPr id="90" name="Google Shape;90;p16"/>
          <p:cNvSpPr txBox="1">
            <a:spLocks noGrp="1"/>
          </p:cNvSpPr>
          <p:nvPr>
            <p:ph type="title" idx="2" hasCustomPrompt="1"/>
          </p:nvPr>
        </p:nvSpPr>
        <p:spPr>
          <a:xfrm>
            <a:off x="876525" y="1867600"/>
            <a:ext cx="923700" cy="841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4800"/>
              <a:buNone/>
              <a:defRPr sz="4800">
                <a:solidFill>
                  <a:schemeClr val="accent1"/>
                </a:solidFill>
              </a:defRPr>
            </a:lvl1pPr>
            <a:lvl2pPr lvl="1" algn="ctr" rtl="0">
              <a:spcBef>
                <a:spcPts val="0"/>
              </a:spcBef>
              <a:spcAft>
                <a:spcPts val="0"/>
              </a:spcAft>
              <a:buClr>
                <a:schemeClr val="accent1"/>
              </a:buClr>
              <a:buSzPts val="12000"/>
              <a:buNone/>
              <a:defRPr sz="12000">
                <a:solidFill>
                  <a:schemeClr val="accent1"/>
                </a:solidFill>
              </a:defRPr>
            </a:lvl2pPr>
            <a:lvl3pPr lvl="2" algn="ctr" rtl="0">
              <a:spcBef>
                <a:spcPts val="0"/>
              </a:spcBef>
              <a:spcAft>
                <a:spcPts val="0"/>
              </a:spcAft>
              <a:buClr>
                <a:schemeClr val="accent1"/>
              </a:buClr>
              <a:buSzPts val="12000"/>
              <a:buNone/>
              <a:defRPr sz="12000">
                <a:solidFill>
                  <a:schemeClr val="accent1"/>
                </a:solidFill>
              </a:defRPr>
            </a:lvl3pPr>
            <a:lvl4pPr lvl="3" algn="ctr" rtl="0">
              <a:spcBef>
                <a:spcPts val="0"/>
              </a:spcBef>
              <a:spcAft>
                <a:spcPts val="0"/>
              </a:spcAft>
              <a:buClr>
                <a:schemeClr val="accent1"/>
              </a:buClr>
              <a:buSzPts val="12000"/>
              <a:buNone/>
              <a:defRPr sz="12000">
                <a:solidFill>
                  <a:schemeClr val="accent1"/>
                </a:solidFill>
              </a:defRPr>
            </a:lvl4pPr>
            <a:lvl5pPr lvl="4" algn="ctr" rtl="0">
              <a:spcBef>
                <a:spcPts val="0"/>
              </a:spcBef>
              <a:spcAft>
                <a:spcPts val="0"/>
              </a:spcAft>
              <a:buClr>
                <a:schemeClr val="accent1"/>
              </a:buClr>
              <a:buSzPts val="12000"/>
              <a:buNone/>
              <a:defRPr sz="12000">
                <a:solidFill>
                  <a:schemeClr val="accent1"/>
                </a:solidFill>
              </a:defRPr>
            </a:lvl5pPr>
            <a:lvl6pPr lvl="5" algn="ctr" rtl="0">
              <a:spcBef>
                <a:spcPts val="0"/>
              </a:spcBef>
              <a:spcAft>
                <a:spcPts val="0"/>
              </a:spcAft>
              <a:buClr>
                <a:schemeClr val="accent1"/>
              </a:buClr>
              <a:buSzPts val="12000"/>
              <a:buNone/>
              <a:defRPr sz="12000">
                <a:solidFill>
                  <a:schemeClr val="accent1"/>
                </a:solidFill>
              </a:defRPr>
            </a:lvl6pPr>
            <a:lvl7pPr lvl="6" algn="ctr" rtl="0">
              <a:spcBef>
                <a:spcPts val="0"/>
              </a:spcBef>
              <a:spcAft>
                <a:spcPts val="0"/>
              </a:spcAft>
              <a:buClr>
                <a:schemeClr val="accent1"/>
              </a:buClr>
              <a:buSzPts val="12000"/>
              <a:buNone/>
              <a:defRPr sz="12000">
                <a:solidFill>
                  <a:schemeClr val="accent1"/>
                </a:solidFill>
              </a:defRPr>
            </a:lvl7pPr>
            <a:lvl8pPr lvl="7" algn="ctr" rtl="0">
              <a:spcBef>
                <a:spcPts val="0"/>
              </a:spcBef>
              <a:spcAft>
                <a:spcPts val="0"/>
              </a:spcAft>
              <a:buClr>
                <a:schemeClr val="accent1"/>
              </a:buClr>
              <a:buSzPts val="12000"/>
              <a:buNone/>
              <a:defRPr sz="12000">
                <a:solidFill>
                  <a:schemeClr val="accent1"/>
                </a:solidFill>
              </a:defRPr>
            </a:lvl8pPr>
            <a:lvl9pPr lvl="8" algn="ctr" rtl="0">
              <a:spcBef>
                <a:spcPts val="0"/>
              </a:spcBef>
              <a:spcAft>
                <a:spcPts val="0"/>
              </a:spcAft>
              <a:buClr>
                <a:schemeClr val="accent1"/>
              </a:buClr>
              <a:buSzPts val="12000"/>
              <a:buNone/>
              <a:defRPr sz="12000">
                <a:solidFill>
                  <a:schemeClr val="accent1"/>
                </a:solidFill>
              </a:defRPr>
            </a:lvl9pPr>
          </a:lstStyle>
          <a:p>
            <a:r>
              <a:t>xx%</a:t>
            </a:r>
          </a:p>
        </p:txBody>
      </p:sp>
      <p:sp>
        <p:nvSpPr>
          <p:cNvPr id="91" name="Google Shape;91;p16"/>
          <p:cNvSpPr txBox="1">
            <a:spLocks noGrp="1"/>
          </p:cNvSpPr>
          <p:nvPr>
            <p:ph type="subTitle" idx="1"/>
          </p:nvPr>
        </p:nvSpPr>
        <p:spPr>
          <a:xfrm>
            <a:off x="2047875" y="1801850"/>
            <a:ext cx="2524200" cy="337500"/>
          </a:xfrm>
          <a:prstGeom prst="rect">
            <a:avLst/>
          </a:prstGeom>
        </p:spPr>
        <p:txBody>
          <a:bodyPr spcFirstLastPara="1" wrap="square" lIns="91425" tIns="91425" rIns="91425" bIns="91425" anchor="t" anchorCtr="0">
            <a:noAutofit/>
          </a:bodyPr>
          <a:lstStyle>
            <a:lvl1pPr lvl="0">
              <a:spcBef>
                <a:spcPts val="0"/>
              </a:spcBef>
              <a:spcAft>
                <a:spcPts val="0"/>
              </a:spcAft>
              <a:buNone/>
              <a:defRPr>
                <a:solidFill>
                  <a:schemeClr val="lt2"/>
                </a:solidFill>
                <a:latin typeface="Reem Kufi"/>
                <a:ea typeface="Reem Kufi"/>
                <a:cs typeface="Reem Kufi"/>
                <a:sym typeface="Reem Kufi"/>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a:endParaRPr/>
          </a:p>
        </p:txBody>
      </p:sp>
      <p:sp>
        <p:nvSpPr>
          <p:cNvPr id="92" name="Google Shape;92;p16"/>
          <p:cNvSpPr txBox="1">
            <a:spLocks noGrp="1"/>
          </p:cNvSpPr>
          <p:nvPr>
            <p:ph type="subTitle" idx="3"/>
          </p:nvPr>
        </p:nvSpPr>
        <p:spPr>
          <a:xfrm>
            <a:off x="2047875" y="2097125"/>
            <a:ext cx="2285700" cy="611700"/>
          </a:xfrm>
          <a:prstGeom prst="rect">
            <a:avLst/>
          </a:prstGeom>
        </p:spPr>
        <p:txBody>
          <a:bodyPr spcFirstLastPara="1" wrap="square" lIns="91425" tIns="91425" rIns="91425" bIns="91425" anchor="t" anchorCtr="0">
            <a:noAutofit/>
          </a:bodyPr>
          <a:lstStyle>
            <a:lvl1pPr lvl="0">
              <a:spcBef>
                <a:spcPts val="0"/>
              </a:spcBef>
              <a:spcAft>
                <a:spcPts val="0"/>
              </a:spcAft>
              <a:buNone/>
              <a:defRPr sz="1600"/>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a:endParaRPr/>
          </a:p>
        </p:txBody>
      </p:sp>
      <p:sp>
        <p:nvSpPr>
          <p:cNvPr id="93" name="Google Shape;93;p16"/>
          <p:cNvSpPr txBox="1">
            <a:spLocks noGrp="1"/>
          </p:cNvSpPr>
          <p:nvPr>
            <p:ph type="title" idx="4" hasCustomPrompt="1"/>
          </p:nvPr>
        </p:nvSpPr>
        <p:spPr>
          <a:xfrm>
            <a:off x="876525" y="3534475"/>
            <a:ext cx="923700" cy="841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4800"/>
              <a:buNone/>
              <a:defRPr sz="4800">
                <a:solidFill>
                  <a:schemeClr val="accent1"/>
                </a:solidFill>
              </a:defRPr>
            </a:lvl1pPr>
            <a:lvl2pPr lvl="1" algn="ctr" rtl="0">
              <a:spcBef>
                <a:spcPts val="0"/>
              </a:spcBef>
              <a:spcAft>
                <a:spcPts val="0"/>
              </a:spcAft>
              <a:buClr>
                <a:schemeClr val="accent1"/>
              </a:buClr>
              <a:buSzPts val="12000"/>
              <a:buNone/>
              <a:defRPr sz="12000">
                <a:solidFill>
                  <a:schemeClr val="accent1"/>
                </a:solidFill>
              </a:defRPr>
            </a:lvl2pPr>
            <a:lvl3pPr lvl="2" algn="ctr" rtl="0">
              <a:spcBef>
                <a:spcPts val="0"/>
              </a:spcBef>
              <a:spcAft>
                <a:spcPts val="0"/>
              </a:spcAft>
              <a:buClr>
                <a:schemeClr val="accent1"/>
              </a:buClr>
              <a:buSzPts val="12000"/>
              <a:buNone/>
              <a:defRPr sz="12000">
                <a:solidFill>
                  <a:schemeClr val="accent1"/>
                </a:solidFill>
              </a:defRPr>
            </a:lvl3pPr>
            <a:lvl4pPr lvl="3" algn="ctr" rtl="0">
              <a:spcBef>
                <a:spcPts val="0"/>
              </a:spcBef>
              <a:spcAft>
                <a:spcPts val="0"/>
              </a:spcAft>
              <a:buClr>
                <a:schemeClr val="accent1"/>
              </a:buClr>
              <a:buSzPts val="12000"/>
              <a:buNone/>
              <a:defRPr sz="12000">
                <a:solidFill>
                  <a:schemeClr val="accent1"/>
                </a:solidFill>
              </a:defRPr>
            </a:lvl4pPr>
            <a:lvl5pPr lvl="4" algn="ctr" rtl="0">
              <a:spcBef>
                <a:spcPts val="0"/>
              </a:spcBef>
              <a:spcAft>
                <a:spcPts val="0"/>
              </a:spcAft>
              <a:buClr>
                <a:schemeClr val="accent1"/>
              </a:buClr>
              <a:buSzPts val="12000"/>
              <a:buNone/>
              <a:defRPr sz="12000">
                <a:solidFill>
                  <a:schemeClr val="accent1"/>
                </a:solidFill>
              </a:defRPr>
            </a:lvl5pPr>
            <a:lvl6pPr lvl="5" algn="ctr" rtl="0">
              <a:spcBef>
                <a:spcPts val="0"/>
              </a:spcBef>
              <a:spcAft>
                <a:spcPts val="0"/>
              </a:spcAft>
              <a:buClr>
                <a:schemeClr val="accent1"/>
              </a:buClr>
              <a:buSzPts val="12000"/>
              <a:buNone/>
              <a:defRPr sz="12000">
                <a:solidFill>
                  <a:schemeClr val="accent1"/>
                </a:solidFill>
              </a:defRPr>
            </a:lvl6pPr>
            <a:lvl7pPr lvl="6" algn="ctr" rtl="0">
              <a:spcBef>
                <a:spcPts val="0"/>
              </a:spcBef>
              <a:spcAft>
                <a:spcPts val="0"/>
              </a:spcAft>
              <a:buClr>
                <a:schemeClr val="accent1"/>
              </a:buClr>
              <a:buSzPts val="12000"/>
              <a:buNone/>
              <a:defRPr sz="12000">
                <a:solidFill>
                  <a:schemeClr val="accent1"/>
                </a:solidFill>
              </a:defRPr>
            </a:lvl7pPr>
            <a:lvl8pPr lvl="7" algn="ctr" rtl="0">
              <a:spcBef>
                <a:spcPts val="0"/>
              </a:spcBef>
              <a:spcAft>
                <a:spcPts val="0"/>
              </a:spcAft>
              <a:buClr>
                <a:schemeClr val="accent1"/>
              </a:buClr>
              <a:buSzPts val="12000"/>
              <a:buNone/>
              <a:defRPr sz="12000">
                <a:solidFill>
                  <a:schemeClr val="accent1"/>
                </a:solidFill>
              </a:defRPr>
            </a:lvl8pPr>
            <a:lvl9pPr lvl="8" algn="ctr" rtl="0">
              <a:spcBef>
                <a:spcPts val="0"/>
              </a:spcBef>
              <a:spcAft>
                <a:spcPts val="0"/>
              </a:spcAft>
              <a:buClr>
                <a:schemeClr val="accent1"/>
              </a:buClr>
              <a:buSzPts val="12000"/>
              <a:buNone/>
              <a:defRPr sz="12000">
                <a:solidFill>
                  <a:schemeClr val="accent1"/>
                </a:solidFill>
              </a:defRPr>
            </a:lvl9pPr>
          </a:lstStyle>
          <a:p>
            <a:r>
              <a:t>xx%</a:t>
            </a:r>
          </a:p>
        </p:txBody>
      </p:sp>
      <p:sp>
        <p:nvSpPr>
          <p:cNvPr id="94" name="Google Shape;94;p16"/>
          <p:cNvSpPr txBox="1">
            <a:spLocks noGrp="1"/>
          </p:cNvSpPr>
          <p:nvPr>
            <p:ph type="subTitle" idx="5"/>
          </p:nvPr>
        </p:nvSpPr>
        <p:spPr>
          <a:xfrm>
            <a:off x="2047875" y="3468725"/>
            <a:ext cx="2524200" cy="3375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95" name="Google Shape;95;p16"/>
          <p:cNvSpPr txBox="1">
            <a:spLocks noGrp="1"/>
          </p:cNvSpPr>
          <p:nvPr>
            <p:ph type="subTitle" idx="6"/>
          </p:nvPr>
        </p:nvSpPr>
        <p:spPr>
          <a:xfrm>
            <a:off x="2047875" y="3764000"/>
            <a:ext cx="2285700" cy="611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96" name="Google Shape;96;p16"/>
          <p:cNvSpPr txBox="1">
            <a:spLocks noGrp="1"/>
          </p:cNvSpPr>
          <p:nvPr>
            <p:ph type="title" idx="7" hasCustomPrompt="1"/>
          </p:nvPr>
        </p:nvSpPr>
        <p:spPr>
          <a:xfrm>
            <a:off x="4695825" y="1867600"/>
            <a:ext cx="923700" cy="841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4800"/>
              <a:buNone/>
              <a:defRPr sz="4800">
                <a:solidFill>
                  <a:schemeClr val="accent1"/>
                </a:solidFill>
              </a:defRPr>
            </a:lvl1pPr>
            <a:lvl2pPr lvl="1" algn="ctr" rtl="0">
              <a:spcBef>
                <a:spcPts val="0"/>
              </a:spcBef>
              <a:spcAft>
                <a:spcPts val="0"/>
              </a:spcAft>
              <a:buClr>
                <a:schemeClr val="accent1"/>
              </a:buClr>
              <a:buSzPts val="12000"/>
              <a:buNone/>
              <a:defRPr sz="12000">
                <a:solidFill>
                  <a:schemeClr val="accent1"/>
                </a:solidFill>
              </a:defRPr>
            </a:lvl2pPr>
            <a:lvl3pPr lvl="2" algn="ctr" rtl="0">
              <a:spcBef>
                <a:spcPts val="0"/>
              </a:spcBef>
              <a:spcAft>
                <a:spcPts val="0"/>
              </a:spcAft>
              <a:buClr>
                <a:schemeClr val="accent1"/>
              </a:buClr>
              <a:buSzPts val="12000"/>
              <a:buNone/>
              <a:defRPr sz="12000">
                <a:solidFill>
                  <a:schemeClr val="accent1"/>
                </a:solidFill>
              </a:defRPr>
            </a:lvl3pPr>
            <a:lvl4pPr lvl="3" algn="ctr" rtl="0">
              <a:spcBef>
                <a:spcPts val="0"/>
              </a:spcBef>
              <a:spcAft>
                <a:spcPts val="0"/>
              </a:spcAft>
              <a:buClr>
                <a:schemeClr val="accent1"/>
              </a:buClr>
              <a:buSzPts val="12000"/>
              <a:buNone/>
              <a:defRPr sz="12000">
                <a:solidFill>
                  <a:schemeClr val="accent1"/>
                </a:solidFill>
              </a:defRPr>
            </a:lvl4pPr>
            <a:lvl5pPr lvl="4" algn="ctr" rtl="0">
              <a:spcBef>
                <a:spcPts val="0"/>
              </a:spcBef>
              <a:spcAft>
                <a:spcPts val="0"/>
              </a:spcAft>
              <a:buClr>
                <a:schemeClr val="accent1"/>
              </a:buClr>
              <a:buSzPts val="12000"/>
              <a:buNone/>
              <a:defRPr sz="12000">
                <a:solidFill>
                  <a:schemeClr val="accent1"/>
                </a:solidFill>
              </a:defRPr>
            </a:lvl5pPr>
            <a:lvl6pPr lvl="5" algn="ctr" rtl="0">
              <a:spcBef>
                <a:spcPts val="0"/>
              </a:spcBef>
              <a:spcAft>
                <a:spcPts val="0"/>
              </a:spcAft>
              <a:buClr>
                <a:schemeClr val="accent1"/>
              </a:buClr>
              <a:buSzPts val="12000"/>
              <a:buNone/>
              <a:defRPr sz="12000">
                <a:solidFill>
                  <a:schemeClr val="accent1"/>
                </a:solidFill>
              </a:defRPr>
            </a:lvl6pPr>
            <a:lvl7pPr lvl="6" algn="ctr" rtl="0">
              <a:spcBef>
                <a:spcPts val="0"/>
              </a:spcBef>
              <a:spcAft>
                <a:spcPts val="0"/>
              </a:spcAft>
              <a:buClr>
                <a:schemeClr val="accent1"/>
              </a:buClr>
              <a:buSzPts val="12000"/>
              <a:buNone/>
              <a:defRPr sz="12000">
                <a:solidFill>
                  <a:schemeClr val="accent1"/>
                </a:solidFill>
              </a:defRPr>
            </a:lvl7pPr>
            <a:lvl8pPr lvl="7" algn="ctr" rtl="0">
              <a:spcBef>
                <a:spcPts val="0"/>
              </a:spcBef>
              <a:spcAft>
                <a:spcPts val="0"/>
              </a:spcAft>
              <a:buClr>
                <a:schemeClr val="accent1"/>
              </a:buClr>
              <a:buSzPts val="12000"/>
              <a:buNone/>
              <a:defRPr sz="12000">
                <a:solidFill>
                  <a:schemeClr val="accent1"/>
                </a:solidFill>
              </a:defRPr>
            </a:lvl8pPr>
            <a:lvl9pPr lvl="8" algn="ctr" rtl="0">
              <a:spcBef>
                <a:spcPts val="0"/>
              </a:spcBef>
              <a:spcAft>
                <a:spcPts val="0"/>
              </a:spcAft>
              <a:buClr>
                <a:schemeClr val="accent1"/>
              </a:buClr>
              <a:buSzPts val="12000"/>
              <a:buNone/>
              <a:defRPr sz="12000">
                <a:solidFill>
                  <a:schemeClr val="accent1"/>
                </a:solidFill>
              </a:defRPr>
            </a:lvl9pPr>
          </a:lstStyle>
          <a:p>
            <a:r>
              <a:t>xx%</a:t>
            </a:r>
          </a:p>
        </p:txBody>
      </p:sp>
      <p:sp>
        <p:nvSpPr>
          <p:cNvPr id="97" name="Google Shape;97;p16"/>
          <p:cNvSpPr txBox="1">
            <a:spLocks noGrp="1"/>
          </p:cNvSpPr>
          <p:nvPr>
            <p:ph type="subTitle" idx="8"/>
          </p:nvPr>
        </p:nvSpPr>
        <p:spPr>
          <a:xfrm>
            <a:off x="5867175" y="1801850"/>
            <a:ext cx="2524200" cy="3375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98" name="Google Shape;98;p16"/>
          <p:cNvSpPr txBox="1">
            <a:spLocks noGrp="1"/>
          </p:cNvSpPr>
          <p:nvPr>
            <p:ph type="subTitle" idx="9"/>
          </p:nvPr>
        </p:nvSpPr>
        <p:spPr>
          <a:xfrm>
            <a:off x="5867175" y="2097125"/>
            <a:ext cx="2285700" cy="611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99" name="Google Shape;99;p16"/>
          <p:cNvSpPr txBox="1">
            <a:spLocks noGrp="1"/>
          </p:cNvSpPr>
          <p:nvPr>
            <p:ph type="title" idx="13" hasCustomPrompt="1"/>
          </p:nvPr>
        </p:nvSpPr>
        <p:spPr>
          <a:xfrm>
            <a:off x="4695825" y="3534475"/>
            <a:ext cx="923700" cy="841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4800"/>
              <a:buNone/>
              <a:defRPr sz="4800">
                <a:solidFill>
                  <a:schemeClr val="accent1"/>
                </a:solidFill>
              </a:defRPr>
            </a:lvl1pPr>
            <a:lvl2pPr lvl="1" algn="ctr" rtl="0">
              <a:spcBef>
                <a:spcPts val="0"/>
              </a:spcBef>
              <a:spcAft>
                <a:spcPts val="0"/>
              </a:spcAft>
              <a:buClr>
                <a:schemeClr val="accent1"/>
              </a:buClr>
              <a:buSzPts val="12000"/>
              <a:buNone/>
              <a:defRPr sz="12000">
                <a:solidFill>
                  <a:schemeClr val="accent1"/>
                </a:solidFill>
              </a:defRPr>
            </a:lvl2pPr>
            <a:lvl3pPr lvl="2" algn="ctr" rtl="0">
              <a:spcBef>
                <a:spcPts val="0"/>
              </a:spcBef>
              <a:spcAft>
                <a:spcPts val="0"/>
              </a:spcAft>
              <a:buClr>
                <a:schemeClr val="accent1"/>
              </a:buClr>
              <a:buSzPts val="12000"/>
              <a:buNone/>
              <a:defRPr sz="12000">
                <a:solidFill>
                  <a:schemeClr val="accent1"/>
                </a:solidFill>
              </a:defRPr>
            </a:lvl3pPr>
            <a:lvl4pPr lvl="3" algn="ctr" rtl="0">
              <a:spcBef>
                <a:spcPts val="0"/>
              </a:spcBef>
              <a:spcAft>
                <a:spcPts val="0"/>
              </a:spcAft>
              <a:buClr>
                <a:schemeClr val="accent1"/>
              </a:buClr>
              <a:buSzPts val="12000"/>
              <a:buNone/>
              <a:defRPr sz="12000">
                <a:solidFill>
                  <a:schemeClr val="accent1"/>
                </a:solidFill>
              </a:defRPr>
            </a:lvl4pPr>
            <a:lvl5pPr lvl="4" algn="ctr" rtl="0">
              <a:spcBef>
                <a:spcPts val="0"/>
              </a:spcBef>
              <a:spcAft>
                <a:spcPts val="0"/>
              </a:spcAft>
              <a:buClr>
                <a:schemeClr val="accent1"/>
              </a:buClr>
              <a:buSzPts val="12000"/>
              <a:buNone/>
              <a:defRPr sz="12000">
                <a:solidFill>
                  <a:schemeClr val="accent1"/>
                </a:solidFill>
              </a:defRPr>
            </a:lvl5pPr>
            <a:lvl6pPr lvl="5" algn="ctr" rtl="0">
              <a:spcBef>
                <a:spcPts val="0"/>
              </a:spcBef>
              <a:spcAft>
                <a:spcPts val="0"/>
              </a:spcAft>
              <a:buClr>
                <a:schemeClr val="accent1"/>
              </a:buClr>
              <a:buSzPts val="12000"/>
              <a:buNone/>
              <a:defRPr sz="12000">
                <a:solidFill>
                  <a:schemeClr val="accent1"/>
                </a:solidFill>
              </a:defRPr>
            </a:lvl6pPr>
            <a:lvl7pPr lvl="6" algn="ctr" rtl="0">
              <a:spcBef>
                <a:spcPts val="0"/>
              </a:spcBef>
              <a:spcAft>
                <a:spcPts val="0"/>
              </a:spcAft>
              <a:buClr>
                <a:schemeClr val="accent1"/>
              </a:buClr>
              <a:buSzPts val="12000"/>
              <a:buNone/>
              <a:defRPr sz="12000">
                <a:solidFill>
                  <a:schemeClr val="accent1"/>
                </a:solidFill>
              </a:defRPr>
            </a:lvl7pPr>
            <a:lvl8pPr lvl="7" algn="ctr" rtl="0">
              <a:spcBef>
                <a:spcPts val="0"/>
              </a:spcBef>
              <a:spcAft>
                <a:spcPts val="0"/>
              </a:spcAft>
              <a:buClr>
                <a:schemeClr val="accent1"/>
              </a:buClr>
              <a:buSzPts val="12000"/>
              <a:buNone/>
              <a:defRPr sz="12000">
                <a:solidFill>
                  <a:schemeClr val="accent1"/>
                </a:solidFill>
              </a:defRPr>
            </a:lvl8pPr>
            <a:lvl9pPr lvl="8" algn="ctr" rtl="0">
              <a:spcBef>
                <a:spcPts val="0"/>
              </a:spcBef>
              <a:spcAft>
                <a:spcPts val="0"/>
              </a:spcAft>
              <a:buClr>
                <a:schemeClr val="accent1"/>
              </a:buClr>
              <a:buSzPts val="12000"/>
              <a:buNone/>
              <a:defRPr sz="12000">
                <a:solidFill>
                  <a:schemeClr val="accent1"/>
                </a:solidFill>
              </a:defRPr>
            </a:lvl9pPr>
          </a:lstStyle>
          <a:p>
            <a:r>
              <a:t>xx%</a:t>
            </a:r>
          </a:p>
        </p:txBody>
      </p:sp>
      <p:sp>
        <p:nvSpPr>
          <p:cNvPr id="100" name="Google Shape;100;p16"/>
          <p:cNvSpPr txBox="1">
            <a:spLocks noGrp="1"/>
          </p:cNvSpPr>
          <p:nvPr>
            <p:ph type="subTitle" idx="14"/>
          </p:nvPr>
        </p:nvSpPr>
        <p:spPr>
          <a:xfrm>
            <a:off x="5867175" y="3468725"/>
            <a:ext cx="2524200" cy="3375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01" name="Google Shape;101;p16"/>
          <p:cNvSpPr txBox="1">
            <a:spLocks noGrp="1"/>
          </p:cNvSpPr>
          <p:nvPr>
            <p:ph type="subTitle" idx="15"/>
          </p:nvPr>
        </p:nvSpPr>
        <p:spPr>
          <a:xfrm>
            <a:off x="5867175" y="3764000"/>
            <a:ext cx="2285700" cy="611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02" name="Google Shape;102;p16"/>
          <p:cNvSpPr/>
          <p:nvPr/>
        </p:nvSpPr>
        <p:spPr>
          <a:xfrm>
            <a:off x="3515050" y="540000"/>
            <a:ext cx="4908900" cy="22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CUSTOM_2">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720000" y="540000"/>
            <a:ext cx="2992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3000"/>
              <a:buNone/>
              <a:defRPr sz="3000">
                <a:solidFill>
                  <a:schemeClr val="dk2"/>
                </a:solidFill>
              </a:defRPr>
            </a:lvl1pPr>
            <a:lvl2pPr lvl="1" rtl="0">
              <a:spcBef>
                <a:spcPts val="0"/>
              </a:spcBef>
              <a:spcAft>
                <a:spcPts val="0"/>
              </a:spcAft>
              <a:buClr>
                <a:schemeClr val="dk2"/>
              </a:buClr>
              <a:buSzPts val="2800"/>
              <a:buNone/>
              <a:defRPr>
                <a:solidFill>
                  <a:schemeClr val="dk2"/>
                </a:solidFill>
              </a:defRPr>
            </a:lvl2pPr>
            <a:lvl3pPr lvl="2" rtl="0">
              <a:spcBef>
                <a:spcPts val="0"/>
              </a:spcBef>
              <a:spcAft>
                <a:spcPts val="0"/>
              </a:spcAft>
              <a:buClr>
                <a:schemeClr val="dk2"/>
              </a:buClr>
              <a:buSzPts val="2800"/>
              <a:buNone/>
              <a:defRPr>
                <a:solidFill>
                  <a:schemeClr val="dk2"/>
                </a:solidFill>
              </a:defRPr>
            </a:lvl3pPr>
            <a:lvl4pPr lvl="3" rtl="0">
              <a:spcBef>
                <a:spcPts val="0"/>
              </a:spcBef>
              <a:spcAft>
                <a:spcPts val="0"/>
              </a:spcAft>
              <a:buClr>
                <a:schemeClr val="dk2"/>
              </a:buClr>
              <a:buSzPts val="2800"/>
              <a:buNone/>
              <a:defRPr>
                <a:solidFill>
                  <a:schemeClr val="dk2"/>
                </a:solidFill>
              </a:defRPr>
            </a:lvl4pPr>
            <a:lvl5pPr lvl="4" rtl="0">
              <a:spcBef>
                <a:spcPts val="0"/>
              </a:spcBef>
              <a:spcAft>
                <a:spcPts val="0"/>
              </a:spcAft>
              <a:buClr>
                <a:schemeClr val="dk2"/>
              </a:buClr>
              <a:buSzPts val="2800"/>
              <a:buNone/>
              <a:defRPr>
                <a:solidFill>
                  <a:schemeClr val="dk2"/>
                </a:solidFill>
              </a:defRPr>
            </a:lvl5pPr>
            <a:lvl6pPr lvl="5" rtl="0">
              <a:spcBef>
                <a:spcPts val="0"/>
              </a:spcBef>
              <a:spcAft>
                <a:spcPts val="0"/>
              </a:spcAft>
              <a:buClr>
                <a:schemeClr val="dk2"/>
              </a:buClr>
              <a:buSzPts val="2800"/>
              <a:buNone/>
              <a:defRPr>
                <a:solidFill>
                  <a:schemeClr val="dk2"/>
                </a:solidFill>
              </a:defRPr>
            </a:lvl6pPr>
            <a:lvl7pPr lvl="6" rtl="0">
              <a:spcBef>
                <a:spcPts val="0"/>
              </a:spcBef>
              <a:spcAft>
                <a:spcPts val="0"/>
              </a:spcAft>
              <a:buClr>
                <a:schemeClr val="dk2"/>
              </a:buClr>
              <a:buSzPts val="2800"/>
              <a:buNone/>
              <a:defRPr>
                <a:solidFill>
                  <a:schemeClr val="dk2"/>
                </a:solidFill>
              </a:defRPr>
            </a:lvl7pPr>
            <a:lvl8pPr lvl="7" rtl="0">
              <a:spcBef>
                <a:spcPts val="0"/>
              </a:spcBef>
              <a:spcAft>
                <a:spcPts val="0"/>
              </a:spcAft>
              <a:buClr>
                <a:schemeClr val="dk2"/>
              </a:buClr>
              <a:buSzPts val="2800"/>
              <a:buNone/>
              <a:defRPr>
                <a:solidFill>
                  <a:schemeClr val="dk2"/>
                </a:solidFill>
              </a:defRPr>
            </a:lvl8pPr>
            <a:lvl9pPr lvl="8" rtl="0">
              <a:spcBef>
                <a:spcPts val="0"/>
              </a:spcBef>
              <a:spcAft>
                <a:spcPts val="0"/>
              </a:spcAft>
              <a:buClr>
                <a:schemeClr val="dk2"/>
              </a:buClr>
              <a:buSzPts val="2800"/>
              <a:buNone/>
              <a:defRPr>
                <a:solidFill>
                  <a:schemeClr val="dk2"/>
                </a:solidFill>
              </a:defRPr>
            </a:lvl9pPr>
          </a:lstStyle>
          <a:p>
            <a:endParaRPr/>
          </a:p>
        </p:txBody>
      </p:sp>
      <p:sp>
        <p:nvSpPr>
          <p:cNvPr id="105" name="Google Shape;105;p17"/>
          <p:cNvSpPr txBox="1">
            <a:spLocks noGrp="1"/>
          </p:cNvSpPr>
          <p:nvPr>
            <p:ph type="subTitle" idx="1"/>
          </p:nvPr>
        </p:nvSpPr>
        <p:spPr>
          <a:xfrm>
            <a:off x="1552725" y="2572650"/>
            <a:ext cx="22857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06" name="Google Shape;106;p17"/>
          <p:cNvSpPr/>
          <p:nvPr/>
        </p:nvSpPr>
        <p:spPr>
          <a:xfrm>
            <a:off x="3515050" y="540000"/>
            <a:ext cx="4908900" cy="22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7"/>
          <p:cNvSpPr txBox="1">
            <a:spLocks noGrp="1"/>
          </p:cNvSpPr>
          <p:nvPr>
            <p:ph type="subTitle" idx="2"/>
          </p:nvPr>
        </p:nvSpPr>
        <p:spPr>
          <a:xfrm>
            <a:off x="5410350" y="2572650"/>
            <a:ext cx="22857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08" name="Google Shape;108;p17"/>
          <p:cNvSpPr txBox="1">
            <a:spLocks noGrp="1"/>
          </p:cNvSpPr>
          <p:nvPr>
            <p:ph type="subTitle" idx="3"/>
          </p:nvPr>
        </p:nvSpPr>
        <p:spPr>
          <a:xfrm>
            <a:off x="3481525" y="3896625"/>
            <a:ext cx="22857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09" name="Google Shape;109;p17"/>
          <p:cNvSpPr/>
          <p:nvPr/>
        </p:nvSpPr>
        <p:spPr>
          <a:xfrm rot="900108">
            <a:off x="7586327" y="3667699"/>
            <a:ext cx="1802354" cy="1802354"/>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7"/>
          <p:cNvSpPr/>
          <p:nvPr/>
        </p:nvSpPr>
        <p:spPr>
          <a:xfrm rot="-900108" flipH="1">
            <a:off x="-152805" y="3667699"/>
            <a:ext cx="1802354" cy="1802354"/>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3">
  <p:cSld name="CUSTOM_3_1_2">
    <p:spTree>
      <p:nvGrpSpPr>
        <p:cNvPr id="1" name="Shape 139"/>
        <p:cNvGrpSpPr/>
        <p:nvPr/>
      </p:nvGrpSpPr>
      <p:grpSpPr>
        <a:xfrm>
          <a:off x="0" y="0"/>
          <a:ext cx="0" cy="0"/>
          <a:chOff x="0" y="0"/>
          <a:chExt cx="0" cy="0"/>
        </a:xfrm>
      </p:grpSpPr>
      <p:sp>
        <p:nvSpPr>
          <p:cNvPr id="140" name="Google Shape;140;p24"/>
          <p:cNvSpPr txBox="1">
            <a:spLocks noGrp="1"/>
          </p:cNvSpPr>
          <p:nvPr>
            <p:ph type="subTitle" idx="1"/>
          </p:nvPr>
        </p:nvSpPr>
        <p:spPr>
          <a:xfrm>
            <a:off x="723900" y="2076450"/>
            <a:ext cx="2790900" cy="12507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rtl="0">
              <a:spcBef>
                <a:spcPts val="1600"/>
              </a:spcBef>
              <a:spcAft>
                <a:spcPts val="0"/>
              </a:spcAft>
              <a:buSzPts val="1800"/>
              <a:buNone/>
              <a:defRPr sz="1800"/>
            </a:lvl2pPr>
            <a:lvl3pPr lvl="2" rtl="0">
              <a:spcBef>
                <a:spcPts val="1600"/>
              </a:spcBef>
              <a:spcAft>
                <a:spcPts val="0"/>
              </a:spcAft>
              <a:buSzPts val="1800"/>
              <a:buNone/>
              <a:defRPr sz="1800"/>
            </a:lvl3pPr>
            <a:lvl4pPr lvl="3" rtl="0">
              <a:spcBef>
                <a:spcPts val="1600"/>
              </a:spcBef>
              <a:spcAft>
                <a:spcPts val="0"/>
              </a:spcAft>
              <a:buSzPts val="1800"/>
              <a:buNone/>
              <a:defRPr sz="1800"/>
            </a:lvl4pPr>
            <a:lvl5pPr lvl="4" rtl="0">
              <a:spcBef>
                <a:spcPts val="1600"/>
              </a:spcBef>
              <a:spcAft>
                <a:spcPts val="0"/>
              </a:spcAft>
              <a:buSzPts val="1800"/>
              <a:buNone/>
              <a:defRPr sz="1800"/>
            </a:lvl5pPr>
            <a:lvl6pPr lvl="5" rtl="0">
              <a:spcBef>
                <a:spcPts val="1600"/>
              </a:spcBef>
              <a:spcAft>
                <a:spcPts val="0"/>
              </a:spcAft>
              <a:buSzPts val="1800"/>
              <a:buNone/>
              <a:defRPr sz="1800"/>
            </a:lvl6pPr>
            <a:lvl7pPr lvl="6" rtl="0">
              <a:spcBef>
                <a:spcPts val="1600"/>
              </a:spcBef>
              <a:spcAft>
                <a:spcPts val="0"/>
              </a:spcAft>
              <a:buSzPts val="1800"/>
              <a:buNone/>
              <a:defRPr sz="1800"/>
            </a:lvl7pPr>
            <a:lvl8pPr lvl="7" rtl="0">
              <a:spcBef>
                <a:spcPts val="1600"/>
              </a:spcBef>
              <a:spcAft>
                <a:spcPts val="0"/>
              </a:spcAft>
              <a:buSzPts val="1800"/>
              <a:buNone/>
              <a:defRPr sz="1800"/>
            </a:lvl8pPr>
            <a:lvl9pPr lvl="8" rtl="0">
              <a:spcBef>
                <a:spcPts val="1600"/>
              </a:spcBef>
              <a:spcAft>
                <a:spcPts val="1600"/>
              </a:spcAft>
              <a:buSzPts val="1800"/>
              <a:buNone/>
              <a:defRPr sz="1800"/>
            </a:lvl9pPr>
          </a:lstStyle>
          <a:p>
            <a:endParaRPr/>
          </a:p>
        </p:txBody>
      </p:sp>
      <p:sp>
        <p:nvSpPr>
          <p:cNvPr id="141" name="Google Shape;141;p24"/>
          <p:cNvSpPr txBox="1">
            <a:spLocks noGrp="1"/>
          </p:cNvSpPr>
          <p:nvPr>
            <p:ph type="title"/>
          </p:nvPr>
        </p:nvSpPr>
        <p:spPr>
          <a:xfrm>
            <a:off x="720000" y="540000"/>
            <a:ext cx="2992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3000"/>
              <a:buNone/>
              <a:defRPr sz="3000">
                <a:solidFill>
                  <a:schemeClr val="dk2"/>
                </a:solidFill>
              </a:defRPr>
            </a:lvl1pPr>
            <a:lvl2pPr lvl="1" rtl="0">
              <a:spcBef>
                <a:spcPts val="0"/>
              </a:spcBef>
              <a:spcAft>
                <a:spcPts val="0"/>
              </a:spcAft>
              <a:buClr>
                <a:schemeClr val="dk2"/>
              </a:buClr>
              <a:buSzPts val="2800"/>
              <a:buNone/>
              <a:defRPr>
                <a:solidFill>
                  <a:schemeClr val="dk2"/>
                </a:solidFill>
              </a:defRPr>
            </a:lvl2pPr>
            <a:lvl3pPr lvl="2" rtl="0">
              <a:spcBef>
                <a:spcPts val="0"/>
              </a:spcBef>
              <a:spcAft>
                <a:spcPts val="0"/>
              </a:spcAft>
              <a:buClr>
                <a:schemeClr val="dk2"/>
              </a:buClr>
              <a:buSzPts val="2800"/>
              <a:buNone/>
              <a:defRPr>
                <a:solidFill>
                  <a:schemeClr val="dk2"/>
                </a:solidFill>
              </a:defRPr>
            </a:lvl3pPr>
            <a:lvl4pPr lvl="3" rtl="0">
              <a:spcBef>
                <a:spcPts val="0"/>
              </a:spcBef>
              <a:spcAft>
                <a:spcPts val="0"/>
              </a:spcAft>
              <a:buClr>
                <a:schemeClr val="dk2"/>
              </a:buClr>
              <a:buSzPts val="2800"/>
              <a:buNone/>
              <a:defRPr>
                <a:solidFill>
                  <a:schemeClr val="dk2"/>
                </a:solidFill>
              </a:defRPr>
            </a:lvl4pPr>
            <a:lvl5pPr lvl="4" rtl="0">
              <a:spcBef>
                <a:spcPts val="0"/>
              </a:spcBef>
              <a:spcAft>
                <a:spcPts val="0"/>
              </a:spcAft>
              <a:buClr>
                <a:schemeClr val="dk2"/>
              </a:buClr>
              <a:buSzPts val="2800"/>
              <a:buNone/>
              <a:defRPr>
                <a:solidFill>
                  <a:schemeClr val="dk2"/>
                </a:solidFill>
              </a:defRPr>
            </a:lvl5pPr>
            <a:lvl6pPr lvl="5" rtl="0">
              <a:spcBef>
                <a:spcPts val="0"/>
              </a:spcBef>
              <a:spcAft>
                <a:spcPts val="0"/>
              </a:spcAft>
              <a:buClr>
                <a:schemeClr val="dk2"/>
              </a:buClr>
              <a:buSzPts val="2800"/>
              <a:buNone/>
              <a:defRPr>
                <a:solidFill>
                  <a:schemeClr val="dk2"/>
                </a:solidFill>
              </a:defRPr>
            </a:lvl6pPr>
            <a:lvl7pPr lvl="6" rtl="0">
              <a:spcBef>
                <a:spcPts val="0"/>
              </a:spcBef>
              <a:spcAft>
                <a:spcPts val="0"/>
              </a:spcAft>
              <a:buClr>
                <a:schemeClr val="dk2"/>
              </a:buClr>
              <a:buSzPts val="2800"/>
              <a:buNone/>
              <a:defRPr>
                <a:solidFill>
                  <a:schemeClr val="dk2"/>
                </a:solidFill>
              </a:defRPr>
            </a:lvl7pPr>
            <a:lvl8pPr lvl="7" rtl="0">
              <a:spcBef>
                <a:spcPts val="0"/>
              </a:spcBef>
              <a:spcAft>
                <a:spcPts val="0"/>
              </a:spcAft>
              <a:buClr>
                <a:schemeClr val="dk2"/>
              </a:buClr>
              <a:buSzPts val="2800"/>
              <a:buNone/>
              <a:defRPr>
                <a:solidFill>
                  <a:schemeClr val="dk2"/>
                </a:solidFill>
              </a:defRPr>
            </a:lvl8pPr>
            <a:lvl9pPr lvl="8" rtl="0">
              <a:spcBef>
                <a:spcPts val="0"/>
              </a:spcBef>
              <a:spcAft>
                <a:spcPts val="0"/>
              </a:spcAft>
              <a:buClr>
                <a:schemeClr val="dk2"/>
              </a:buClr>
              <a:buSzPts val="2800"/>
              <a:buNone/>
              <a:defRPr>
                <a:solidFill>
                  <a:schemeClr val="dk2"/>
                </a:solidFill>
              </a:defRPr>
            </a:lvl9pPr>
          </a:lstStyle>
          <a:p>
            <a:endParaRPr/>
          </a:p>
        </p:txBody>
      </p:sp>
      <p:sp>
        <p:nvSpPr>
          <p:cNvPr id="142" name="Google Shape;142;p24"/>
          <p:cNvSpPr/>
          <p:nvPr/>
        </p:nvSpPr>
        <p:spPr>
          <a:xfrm rot="10800000" flipH="1">
            <a:off x="0" y="3602975"/>
            <a:ext cx="1540587" cy="1540521"/>
          </a:xfrm>
          <a:custGeom>
            <a:avLst/>
            <a:gdLst/>
            <a:ahLst/>
            <a:cxnLst/>
            <a:rect l="l" t="t" r="r" b="b"/>
            <a:pathLst>
              <a:path w="23248" h="23247" extrusionOk="0">
                <a:moveTo>
                  <a:pt x="1" y="0"/>
                </a:moveTo>
                <a:lnTo>
                  <a:pt x="1" y="23247"/>
                </a:lnTo>
                <a:cubicBezTo>
                  <a:pt x="12783" y="23247"/>
                  <a:pt x="23247" y="12849"/>
                  <a:pt x="232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4"/>
          <p:cNvSpPr/>
          <p:nvPr/>
        </p:nvSpPr>
        <p:spPr>
          <a:xfrm>
            <a:off x="4250775" y="540000"/>
            <a:ext cx="4173300" cy="227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Reem Kufi"/>
              <a:buNone/>
              <a:defRPr sz="2800">
                <a:solidFill>
                  <a:schemeClr val="dk1"/>
                </a:solidFill>
                <a:latin typeface="Reem Kufi"/>
                <a:ea typeface="Reem Kufi"/>
                <a:cs typeface="Reem Kufi"/>
                <a:sym typeface="Reem Kufi"/>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Source Sans Pro"/>
              <a:buChar char="●"/>
              <a:defRPr sz="1800">
                <a:solidFill>
                  <a:schemeClr val="dk2"/>
                </a:solidFill>
                <a:latin typeface="Source Sans Pro"/>
                <a:ea typeface="Source Sans Pro"/>
                <a:cs typeface="Source Sans Pro"/>
                <a:sym typeface="Source Sans Pro"/>
              </a:defRPr>
            </a:lvl1pPr>
            <a:lvl2pPr marL="914400" lvl="1"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2pPr>
            <a:lvl3pPr marL="1371600" lvl="2"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3pPr>
            <a:lvl4pPr marL="1828800" lvl="3"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4pPr>
            <a:lvl5pPr marL="2286000" lvl="4"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5pPr>
            <a:lvl6pPr marL="2743200" lvl="5"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6pPr>
            <a:lvl7pPr marL="3200400" lvl="6"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7pPr>
            <a:lvl8pPr marL="3657600" lvl="7"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8pPr>
            <a:lvl9pPr marL="4114800" lvl="8" indent="-317500">
              <a:lnSpc>
                <a:spcPct val="100000"/>
              </a:lnSpc>
              <a:spcBef>
                <a:spcPts val="1600"/>
              </a:spcBef>
              <a:spcAft>
                <a:spcPts val="160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4" r:id="rId3"/>
    <p:sldLayoutId id="2147483655" r:id="rId4"/>
    <p:sldLayoutId id="2147483661" r:id="rId5"/>
    <p:sldLayoutId id="2147483662" r:id="rId6"/>
    <p:sldLayoutId id="2147483663" r:id="rId7"/>
    <p:sldLayoutId id="2147483670"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8.xml"/><Relationship Id="rId5" Type="http://schemas.openxmlformats.org/officeDocument/2006/relationships/image" Target="../media/image26.png"/><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3"/>
          <p:cNvSpPr txBox="1">
            <a:spLocks noGrp="1"/>
          </p:cNvSpPr>
          <p:nvPr>
            <p:ph type="ctrTitle"/>
          </p:nvPr>
        </p:nvSpPr>
        <p:spPr>
          <a:xfrm>
            <a:off x="1366683" y="2399156"/>
            <a:ext cx="5997677" cy="943200"/>
          </a:xfrm>
          <a:prstGeom prst="rect">
            <a:avLst/>
          </a:prstGeom>
        </p:spPr>
        <p:txBody>
          <a:bodyPr spcFirstLastPara="1" wrap="square" lIns="91425" tIns="91425" rIns="91425" bIns="91425" anchor="ctr" anchorCtr="0">
            <a:noAutofit/>
          </a:bodyPr>
          <a:lstStyle/>
          <a:p>
            <a:pPr lvl="0"/>
            <a:r>
              <a:rPr lang="en-US" sz="5400" dirty="0" smtClean="0">
                <a:solidFill>
                  <a:schemeClr val="tx2"/>
                </a:solidFill>
              </a:rPr>
              <a:t>Gradient </a:t>
            </a:r>
            <a:r>
              <a:rPr lang="en-US" sz="4800" dirty="0">
                <a:solidFill>
                  <a:schemeClr val="tx2"/>
                </a:solidFill>
              </a:rPr>
              <a:t>Descent</a:t>
            </a:r>
            <a:endParaRPr lang="en-US" b="1" dirty="0">
              <a:solidFill>
                <a:schemeClr val="tx2"/>
              </a:solidFill>
            </a:endParaRPr>
          </a:p>
        </p:txBody>
      </p:sp>
      <p:sp>
        <p:nvSpPr>
          <p:cNvPr id="189" name="Google Shape;189;p33"/>
          <p:cNvSpPr txBox="1">
            <a:spLocks noGrp="1"/>
          </p:cNvSpPr>
          <p:nvPr>
            <p:ph type="subTitle" idx="1"/>
          </p:nvPr>
        </p:nvSpPr>
        <p:spPr>
          <a:xfrm>
            <a:off x="3622160" y="1764584"/>
            <a:ext cx="1883683" cy="470400"/>
          </a:xfrm>
          <a:prstGeom prst="rect">
            <a:avLst/>
          </a:prstGeom>
          <a:noFill/>
        </p:spPr>
        <p:txBody>
          <a:bodyPr spcFirstLastPara="1" wrap="square" lIns="91425" tIns="91425" rIns="91425" bIns="91425" anchor="ctr" anchorCtr="0">
            <a:noAutofit/>
          </a:bodyPr>
          <a:lstStyle/>
          <a:p>
            <a:pPr marL="0" lvl="0" indent="0"/>
            <a:r>
              <a:rPr lang="en-US" sz="1800" b="1" dirty="0">
                <a:solidFill>
                  <a:schemeClr val="tx1"/>
                </a:solidFill>
              </a:rPr>
              <a:t>Ahmed </a:t>
            </a:r>
            <a:r>
              <a:rPr lang="en-US" sz="1800" b="1" dirty="0" err="1">
                <a:solidFill>
                  <a:schemeClr val="tx1"/>
                </a:solidFill>
              </a:rPr>
              <a:t>Tolba</a:t>
            </a:r>
            <a:endParaRPr lang="en-US" sz="1800" b="1" dirty="0">
              <a:solidFill>
                <a:schemeClr val="tx1"/>
              </a:solidFill>
            </a:endParaRPr>
          </a:p>
          <a:p>
            <a:pPr marL="0" lvl="0" indent="0"/>
            <a:r>
              <a:rPr lang="en-US" b="1" dirty="0" smtClean="0">
                <a:solidFill>
                  <a:schemeClr val="tx1"/>
                </a:solidFill>
              </a:rPr>
              <a:t>Ahmed </a:t>
            </a:r>
            <a:r>
              <a:rPr lang="en-US" b="1" dirty="0" err="1" smtClean="0">
                <a:solidFill>
                  <a:schemeClr val="tx1"/>
                </a:solidFill>
              </a:rPr>
              <a:t>Elmasry</a:t>
            </a:r>
            <a:endParaRPr sz="1800" b="1" dirty="0">
              <a:solidFill>
                <a:schemeClr val="tx1"/>
              </a:solidFill>
            </a:endParaRPr>
          </a:p>
        </p:txBody>
      </p:sp>
      <p:sp>
        <p:nvSpPr>
          <p:cNvPr id="190" name="Google Shape;190;p33"/>
          <p:cNvSpPr/>
          <p:nvPr/>
        </p:nvSpPr>
        <p:spPr>
          <a:xfrm rot="5400000">
            <a:off x="4558741" y="2409699"/>
            <a:ext cx="26525" cy="1867678"/>
          </a:xfrm>
          <a:custGeom>
            <a:avLst/>
            <a:gdLst/>
            <a:ahLst/>
            <a:cxnLst/>
            <a:rect l="l" t="t" r="r" b="b"/>
            <a:pathLst>
              <a:path w="1061" h="31989" extrusionOk="0">
                <a:moveTo>
                  <a:pt x="0" y="0"/>
                </a:moveTo>
                <a:lnTo>
                  <a:pt x="0" y="31989"/>
                </a:lnTo>
                <a:lnTo>
                  <a:pt x="1060" y="31989"/>
                </a:lnTo>
                <a:lnTo>
                  <a:pt x="10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صورة 4">
            <a:extLst>
              <a:ext uri="{FF2B5EF4-FFF2-40B4-BE49-F238E27FC236}">
                <a16:creationId xmlns:a16="http://schemas.microsoft.com/office/drawing/2014/main" xmlns="" id="{77BEF594-3F6D-4C82-9376-5FDD637ED905}"/>
              </a:ext>
            </a:extLst>
          </p:cNvPr>
          <p:cNvPicPr>
            <a:picLocks noChangeAspect="1"/>
          </p:cNvPicPr>
          <p:nvPr/>
        </p:nvPicPr>
        <p:blipFill>
          <a:blip r:embed="rId3"/>
          <a:stretch>
            <a:fillRect/>
          </a:stretch>
        </p:blipFill>
        <p:spPr>
          <a:xfrm>
            <a:off x="2431140" y="3670700"/>
            <a:ext cx="4281720" cy="9432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pic>
        <p:nvPicPr>
          <p:cNvPr id="5" name="صورة 4">
            <a:extLst>
              <a:ext uri="{FF2B5EF4-FFF2-40B4-BE49-F238E27FC236}">
                <a16:creationId xmlns:a16="http://schemas.microsoft.com/office/drawing/2014/main" xmlns="" id="{FBA5D195-6EC5-4027-91E2-1269F1CDC171}"/>
              </a:ext>
            </a:extLst>
          </p:cNvPr>
          <p:cNvPicPr>
            <a:picLocks noChangeAspect="1"/>
          </p:cNvPicPr>
          <p:nvPr/>
        </p:nvPicPr>
        <p:blipFill>
          <a:blip r:embed="rId3"/>
          <a:stretch>
            <a:fillRect/>
          </a:stretch>
        </p:blipFill>
        <p:spPr>
          <a:xfrm>
            <a:off x="91815" y="0"/>
            <a:ext cx="1923292" cy="423673"/>
          </a:xfrm>
          <a:prstGeom prst="rect">
            <a:avLst/>
          </a:prstGeom>
        </p:spPr>
      </p:pic>
      <p:sp>
        <p:nvSpPr>
          <p:cNvPr id="6" name="Rounded Rectangle 5"/>
          <p:cNvSpPr/>
          <p:nvPr/>
        </p:nvSpPr>
        <p:spPr>
          <a:xfrm>
            <a:off x="2212258" y="282052"/>
            <a:ext cx="2025445" cy="721423"/>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lvl="0" algn="ctr">
              <a:spcAft>
                <a:spcPts val="1600"/>
              </a:spcAft>
            </a:pPr>
            <a:r>
              <a:rPr lang="en-US" sz="1600" b="1" dirty="0" smtClean="0">
                <a:solidFill>
                  <a:schemeClr val="tx2"/>
                </a:solidFill>
              </a:rPr>
              <a:t>BGD</a:t>
            </a:r>
            <a:endParaRPr lang="en-US" sz="1600" dirty="0">
              <a:solidFill>
                <a:schemeClr val="tx2"/>
              </a:solidFill>
            </a:endParaRPr>
          </a:p>
        </p:txBody>
      </p:sp>
      <p:sp>
        <p:nvSpPr>
          <p:cNvPr id="2" name="Rectangle 1"/>
          <p:cNvSpPr/>
          <p:nvPr/>
        </p:nvSpPr>
        <p:spPr>
          <a:xfrm>
            <a:off x="1145458" y="1966443"/>
            <a:ext cx="4572000" cy="1600438"/>
          </a:xfrm>
          <a:prstGeom prst="rect">
            <a:avLst/>
          </a:prstGeom>
        </p:spPr>
        <p:txBody>
          <a:bodyPr>
            <a:spAutoFit/>
          </a:bodyPr>
          <a:lstStyle/>
          <a:p>
            <a:r>
              <a:rPr lang="en-US" dirty="0" smtClean="0"/>
              <a:t>( As a all )</a:t>
            </a:r>
            <a:endParaRPr lang="ar-EG" dirty="0" smtClean="0"/>
          </a:p>
          <a:p>
            <a:endParaRPr lang="en-US" dirty="0" smtClean="0"/>
          </a:p>
          <a:p>
            <a:r>
              <a:rPr lang="en-US" dirty="0"/>
              <a:t>In Batch Gradient Descent, all the training data is taken into consideration to take a single step</a:t>
            </a:r>
            <a:r>
              <a:rPr lang="en-US" dirty="0" smtClean="0"/>
              <a:t>. </a:t>
            </a:r>
          </a:p>
          <a:p>
            <a:endParaRPr lang="en-US" dirty="0"/>
          </a:p>
          <a:p>
            <a:r>
              <a:rPr lang="en-US" dirty="0" smtClean="0"/>
              <a:t>1 - Every Step Apply it’s Function . (note one Step meaning Training All Data !! )</a:t>
            </a:r>
            <a:endParaRPr lang="en-US" dirty="0"/>
          </a:p>
        </p:txBody>
      </p:sp>
      <p:sp>
        <p:nvSpPr>
          <p:cNvPr id="8" name="Rectangle 7"/>
          <p:cNvSpPr/>
          <p:nvPr/>
        </p:nvSpPr>
        <p:spPr>
          <a:xfrm>
            <a:off x="2506988" y="1255839"/>
            <a:ext cx="3682418" cy="307777"/>
          </a:xfrm>
          <a:prstGeom prst="rect">
            <a:avLst/>
          </a:prstGeom>
        </p:spPr>
        <p:txBody>
          <a:bodyPr wrap="none">
            <a:spAutoFit/>
          </a:bodyPr>
          <a:lstStyle/>
          <a:p>
            <a:r>
              <a:rPr lang="en-US" b="1" dirty="0">
                <a:solidFill>
                  <a:schemeClr val="tx1"/>
                </a:solidFill>
              </a:rPr>
              <a:t> How does Batch gradient descent work?</a:t>
            </a:r>
            <a:endParaRPr lang="en-US" dirty="0"/>
          </a:p>
        </p:txBody>
      </p:sp>
    </p:spTree>
    <p:extLst>
      <p:ext uri="{BB962C8B-B14F-4D97-AF65-F5344CB8AC3E}">
        <p14:creationId xmlns:p14="http://schemas.microsoft.com/office/powerpoint/2010/main" val="27929316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pic>
        <p:nvPicPr>
          <p:cNvPr id="5" name="صورة 4">
            <a:extLst>
              <a:ext uri="{FF2B5EF4-FFF2-40B4-BE49-F238E27FC236}">
                <a16:creationId xmlns:a16="http://schemas.microsoft.com/office/drawing/2014/main" xmlns="" id="{FBA5D195-6EC5-4027-91E2-1269F1CDC171}"/>
              </a:ext>
            </a:extLst>
          </p:cNvPr>
          <p:cNvPicPr>
            <a:picLocks noChangeAspect="1"/>
          </p:cNvPicPr>
          <p:nvPr/>
        </p:nvPicPr>
        <p:blipFill>
          <a:blip r:embed="rId3"/>
          <a:stretch>
            <a:fillRect/>
          </a:stretch>
        </p:blipFill>
        <p:spPr>
          <a:xfrm>
            <a:off x="111480" y="0"/>
            <a:ext cx="1923292" cy="423673"/>
          </a:xfrm>
          <a:prstGeom prst="rect">
            <a:avLst/>
          </a:prstGeom>
        </p:spPr>
      </p:pic>
      <p:sp>
        <p:nvSpPr>
          <p:cNvPr id="8" name="Rounded Rectangle 7"/>
          <p:cNvSpPr/>
          <p:nvPr/>
        </p:nvSpPr>
        <p:spPr>
          <a:xfrm>
            <a:off x="2231923" y="301717"/>
            <a:ext cx="2025445" cy="721423"/>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lvl="0" algn="ctr">
              <a:spcAft>
                <a:spcPts val="1600"/>
              </a:spcAft>
            </a:pPr>
            <a:r>
              <a:rPr lang="en-US" sz="1600" b="1" dirty="0" smtClean="0">
                <a:solidFill>
                  <a:schemeClr val="tx2"/>
                </a:solidFill>
              </a:rPr>
              <a:t>BGD</a:t>
            </a:r>
            <a:endParaRPr lang="en-US" sz="1600" dirty="0">
              <a:solidFill>
                <a:schemeClr val="tx2"/>
              </a:solidFill>
            </a:endParaRPr>
          </a:p>
        </p:txBody>
      </p:sp>
      <p:sp>
        <p:nvSpPr>
          <p:cNvPr id="3" name="Rectangle 2"/>
          <p:cNvSpPr/>
          <p:nvPr/>
        </p:nvSpPr>
        <p:spPr>
          <a:xfrm>
            <a:off x="2231923" y="1237991"/>
            <a:ext cx="4426844" cy="338554"/>
          </a:xfrm>
          <a:prstGeom prst="rect">
            <a:avLst/>
          </a:prstGeom>
        </p:spPr>
        <p:txBody>
          <a:bodyPr wrap="square">
            <a:spAutoFit/>
          </a:bodyPr>
          <a:lstStyle/>
          <a:p>
            <a:r>
              <a:rPr lang="en-US" sz="1600" b="1" dirty="0" smtClean="0">
                <a:solidFill>
                  <a:schemeClr val="tx1"/>
                </a:solidFill>
              </a:rPr>
              <a:t>   How </a:t>
            </a:r>
            <a:r>
              <a:rPr lang="en-US" sz="1600" b="1" dirty="0">
                <a:solidFill>
                  <a:schemeClr val="tx1"/>
                </a:solidFill>
              </a:rPr>
              <a:t>does </a:t>
            </a:r>
            <a:r>
              <a:rPr lang="en-US" sz="1600" b="1" dirty="0" smtClean="0">
                <a:solidFill>
                  <a:schemeClr val="tx1"/>
                </a:solidFill>
              </a:rPr>
              <a:t>Batch gradient </a:t>
            </a:r>
            <a:r>
              <a:rPr lang="en-US" sz="1600" b="1" dirty="0">
                <a:solidFill>
                  <a:schemeClr val="tx1"/>
                </a:solidFill>
              </a:rPr>
              <a:t>descent work?</a:t>
            </a:r>
            <a:endParaRPr lang="en-US" sz="1600" b="1" dirty="0"/>
          </a:p>
        </p:txBody>
      </p:sp>
      <p:pic>
        <p:nvPicPr>
          <p:cNvPr id="9" name="Picture 8"/>
          <p:cNvPicPr>
            <a:picLocks noChangeAspect="1"/>
          </p:cNvPicPr>
          <p:nvPr/>
        </p:nvPicPr>
        <p:blipFill>
          <a:blip r:embed="rId4"/>
          <a:stretch>
            <a:fillRect/>
          </a:stretch>
        </p:blipFill>
        <p:spPr>
          <a:xfrm>
            <a:off x="1513674" y="2147186"/>
            <a:ext cx="1582993" cy="1143000"/>
          </a:xfrm>
          <a:prstGeom prst="rect">
            <a:avLst/>
          </a:prstGeom>
        </p:spPr>
        <p:style>
          <a:lnRef idx="2">
            <a:schemeClr val="dk1"/>
          </a:lnRef>
          <a:fillRef idx="1">
            <a:schemeClr val="lt1"/>
          </a:fillRef>
          <a:effectRef idx="0">
            <a:schemeClr val="dk1"/>
          </a:effectRef>
          <a:fontRef idx="minor">
            <a:schemeClr val="dk1"/>
          </a:fontRef>
        </p:style>
      </p:pic>
      <p:pic>
        <p:nvPicPr>
          <p:cNvPr id="10" name="Picture 9"/>
          <p:cNvPicPr>
            <a:picLocks noChangeAspect="1"/>
          </p:cNvPicPr>
          <p:nvPr/>
        </p:nvPicPr>
        <p:blipFill>
          <a:blip r:embed="rId5"/>
          <a:stretch>
            <a:fillRect/>
          </a:stretch>
        </p:blipFill>
        <p:spPr>
          <a:xfrm>
            <a:off x="4039648" y="2131448"/>
            <a:ext cx="4171950" cy="1352550"/>
          </a:xfrm>
          <a:prstGeom prst="rect">
            <a:avLst/>
          </a:prstGeom>
        </p:spPr>
        <p:style>
          <a:lnRef idx="2">
            <a:schemeClr val="dk1"/>
          </a:lnRef>
          <a:fillRef idx="1">
            <a:schemeClr val="lt1"/>
          </a:fillRef>
          <a:effectRef idx="0">
            <a:schemeClr val="dk1"/>
          </a:effectRef>
          <a:fontRef idx="minor">
            <a:schemeClr val="dk1"/>
          </a:fontRef>
        </p:style>
      </p:pic>
      <p:pic>
        <p:nvPicPr>
          <p:cNvPr id="11" name="Picture 10"/>
          <p:cNvPicPr>
            <a:picLocks noChangeAspect="1"/>
          </p:cNvPicPr>
          <p:nvPr/>
        </p:nvPicPr>
        <p:blipFill>
          <a:blip r:embed="rId6"/>
          <a:stretch>
            <a:fillRect/>
          </a:stretch>
        </p:blipFill>
        <p:spPr>
          <a:xfrm>
            <a:off x="2074101" y="4038903"/>
            <a:ext cx="4953000" cy="990600"/>
          </a:xfrm>
          <a:prstGeom prst="rect">
            <a:avLst/>
          </a:prstGeom>
        </p:spPr>
        <p:style>
          <a:lnRef idx="2">
            <a:schemeClr val="dk1"/>
          </a:lnRef>
          <a:fillRef idx="1">
            <a:schemeClr val="lt1"/>
          </a:fillRef>
          <a:effectRef idx="0">
            <a:schemeClr val="dk1"/>
          </a:effectRef>
          <a:fontRef idx="minor">
            <a:schemeClr val="dk1"/>
          </a:fontRef>
        </p:style>
      </p:pic>
      <p:sp>
        <p:nvSpPr>
          <p:cNvPr id="12" name="TextBox 11"/>
          <p:cNvSpPr txBox="1"/>
          <p:nvPr/>
        </p:nvSpPr>
        <p:spPr>
          <a:xfrm>
            <a:off x="1475544" y="1773782"/>
            <a:ext cx="1512758" cy="307777"/>
          </a:xfrm>
          <a:prstGeom prst="rect">
            <a:avLst/>
          </a:prstGeom>
          <a:noFill/>
        </p:spPr>
        <p:txBody>
          <a:bodyPr wrap="square" rtlCol="0">
            <a:spAutoFit/>
          </a:bodyPr>
          <a:lstStyle/>
          <a:p>
            <a:r>
              <a:rPr lang="en-US" dirty="0" smtClean="0"/>
              <a:t>Predicted Value</a:t>
            </a:r>
            <a:endParaRPr lang="en-US" dirty="0"/>
          </a:p>
        </p:txBody>
      </p:sp>
      <p:sp>
        <p:nvSpPr>
          <p:cNvPr id="13" name="TextBox 12"/>
          <p:cNvSpPr txBox="1"/>
          <p:nvPr/>
        </p:nvSpPr>
        <p:spPr>
          <a:xfrm>
            <a:off x="5190797" y="1726768"/>
            <a:ext cx="1524000" cy="307777"/>
          </a:xfrm>
          <a:prstGeom prst="rect">
            <a:avLst/>
          </a:prstGeom>
          <a:noFill/>
        </p:spPr>
        <p:txBody>
          <a:bodyPr wrap="square" rtlCol="0">
            <a:spAutoFit/>
          </a:bodyPr>
          <a:lstStyle/>
          <a:p>
            <a:r>
              <a:rPr lang="en-US" dirty="0" smtClean="0"/>
              <a:t>Cost Function</a:t>
            </a:r>
            <a:endParaRPr lang="en-US" dirty="0"/>
          </a:p>
        </p:txBody>
      </p:sp>
      <p:sp>
        <p:nvSpPr>
          <p:cNvPr id="14" name="TextBox 13"/>
          <p:cNvSpPr txBox="1"/>
          <p:nvPr/>
        </p:nvSpPr>
        <p:spPr>
          <a:xfrm>
            <a:off x="3220484" y="3607562"/>
            <a:ext cx="2861187" cy="307777"/>
          </a:xfrm>
          <a:prstGeom prst="rect">
            <a:avLst/>
          </a:prstGeom>
          <a:noFill/>
        </p:spPr>
        <p:txBody>
          <a:bodyPr wrap="square" rtlCol="0">
            <a:spAutoFit/>
          </a:bodyPr>
          <a:lstStyle/>
          <a:p>
            <a:r>
              <a:rPr lang="en-US" dirty="0"/>
              <a:t>The derivation of the </a:t>
            </a:r>
            <a:r>
              <a:rPr lang="en-US" dirty="0" smtClean="0"/>
              <a:t>function</a:t>
            </a:r>
            <a:r>
              <a:rPr lang="ar-EG" dirty="0" smtClean="0"/>
              <a:t> </a:t>
            </a:r>
            <a:endParaRPr lang="en-US" dirty="0"/>
          </a:p>
        </p:txBody>
      </p:sp>
      <p:cxnSp>
        <p:nvCxnSpPr>
          <p:cNvPr id="16" name="Elbow Connector 15"/>
          <p:cNvCxnSpPr/>
          <p:nvPr/>
        </p:nvCxnSpPr>
        <p:spPr>
          <a:xfrm>
            <a:off x="3096667" y="2174792"/>
            <a:ext cx="914400" cy="9144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52354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3457" y="135064"/>
            <a:ext cx="1415845" cy="462116"/>
          </a:xfrm>
        </p:spPr>
        <p:txBody>
          <a:bodyPr/>
          <a:lstStyle/>
          <a:p>
            <a:r>
              <a:rPr lang="en-US" sz="1600" b="1" dirty="0" smtClean="0"/>
              <a:t>Example</a:t>
            </a:r>
            <a:endParaRPr lang="en-US" sz="1600" b="1" dirty="0"/>
          </a:p>
        </p:txBody>
      </p:sp>
      <p:pic>
        <p:nvPicPr>
          <p:cNvPr id="3" name="Picture 2"/>
          <p:cNvPicPr>
            <a:picLocks noChangeAspect="1"/>
          </p:cNvPicPr>
          <p:nvPr/>
        </p:nvPicPr>
        <p:blipFill>
          <a:blip r:embed="rId2"/>
          <a:stretch>
            <a:fillRect/>
          </a:stretch>
        </p:blipFill>
        <p:spPr>
          <a:xfrm>
            <a:off x="1363457" y="1544586"/>
            <a:ext cx="3762375" cy="933450"/>
          </a:xfrm>
          <a:prstGeom prst="rect">
            <a:avLst/>
          </a:prstGeom>
        </p:spPr>
      </p:pic>
      <p:graphicFrame>
        <p:nvGraphicFramePr>
          <p:cNvPr id="4" name="Table 3"/>
          <p:cNvGraphicFramePr>
            <a:graphicFrameLocks noGrp="1"/>
          </p:cNvGraphicFramePr>
          <p:nvPr>
            <p:extLst>
              <p:ext uri="{D42A27DB-BD31-4B8C-83A1-F6EECF244321}">
                <p14:modId xmlns:p14="http://schemas.microsoft.com/office/powerpoint/2010/main" val="3318808209"/>
              </p:ext>
            </p:extLst>
          </p:nvPr>
        </p:nvGraphicFramePr>
        <p:xfrm>
          <a:off x="206477" y="1535675"/>
          <a:ext cx="1238865" cy="933143"/>
        </p:xfrm>
        <a:graphic>
          <a:graphicData uri="http://schemas.openxmlformats.org/drawingml/2006/table">
            <a:tbl>
              <a:tblPr firstRow="1" bandRow="1">
                <a:tableStyleId>{25A70596-F775-4ADC-8D03-B4C62E138D36}</a:tableStyleId>
              </a:tblPr>
              <a:tblGrid>
                <a:gridCol w="1238865"/>
              </a:tblGrid>
              <a:tr h="323543">
                <a:tc>
                  <a:txBody>
                    <a:bodyPr/>
                    <a:lstStyle/>
                    <a:p>
                      <a:r>
                        <a:rPr lang="en-US" dirty="0" smtClean="0"/>
                        <a:t>area</a:t>
                      </a:r>
                      <a:endParaRPr lang="en-US" dirty="0"/>
                    </a:p>
                  </a:txBody>
                  <a:tcPr/>
                </a:tc>
              </a:tr>
              <a:tr h="288106">
                <a:tc>
                  <a:txBody>
                    <a:bodyPr/>
                    <a:lstStyle/>
                    <a:p>
                      <a:r>
                        <a:rPr lang="en-US" dirty="0" err="1" smtClean="0"/>
                        <a:t>Num</a:t>
                      </a:r>
                      <a:r>
                        <a:rPr lang="en-US" dirty="0" smtClean="0"/>
                        <a:t>-room</a:t>
                      </a:r>
                      <a:endParaRPr lang="en-US" dirty="0"/>
                    </a:p>
                  </a:txBody>
                  <a:tcPr/>
                </a:tc>
              </a:tr>
              <a:tr h="288106">
                <a:tc>
                  <a:txBody>
                    <a:bodyPr/>
                    <a:lstStyle/>
                    <a:p>
                      <a:r>
                        <a:rPr lang="en-US" dirty="0" smtClean="0"/>
                        <a:t>price</a:t>
                      </a:r>
                      <a:endParaRPr lang="en-US" dirty="0"/>
                    </a:p>
                  </a:txBody>
                  <a:tcPr/>
                </a:tc>
              </a:tr>
            </a:tbl>
          </a:graphicData>
        </a:graphic>
      </p:graphicFrame>
      <p:sp>
        <p:nvSpPr>
          <p:cNvPr id="5" name="TextBox 4"/>
          <p:cNvSpPr txBox="1"/>
          <p:nvPr/>
        </p:nvSpPr>
        <p:spPr>
          <a:xfrm>
            <a:off x="545689" y="3342707"/>
            <a:ext cx="4906297" cy="307777"/>
          </a:xfrm>
          <a:prstGeom prst="rect">
            <a:avLst/>
          </a:prstGeom>
          <a:noFill/>
        </p:spPr>
        <p:txBody>
          <a:bodyPr wrap="square" rtlCol="0">
            <a:spAutoFit/>
          </a:bodyPr>
          <a:lstStyle/>
          <a:p>
            <a:r>
              <a:rPr lang="en-US" dirty="0" smtClean="0"/>
              <a:t>2 - Calculate cost Function </a:t>
            </a:r>
            <a:endParaRPr lang="en-US" dirty="0"/>
          </a:p>
        </p:txBody>
      </p:sp>
      <p:sp>
        <p:nvSpPr>
          <p:cNvPr id="6" name="TextBox 5"/>
          <p:cNvSpPr txBox="1"/>
          <p:nvPr/>
        </p:nvSpPr>
        <p:spPr>
          <a:xfrm>
            <a:off x="1160207" y="978049"/>
            <a:ext cx="4876800" cy="307777"/>
          </a:xfrm>
          <a:prstGeom prst="rect">
            <a:avLst/>
          </a:prstGeom>
          <a:noFill/>
        </p:spPr>
        <p:txBody>
          <a:bodyPr wrap="square" rtlCol="0">
            <a:spAutoFit/>
          </a:bodyPr>
          <a:lstStyle/>
          <a:p>
            <a:r>
              <a:rPr lang="en-US" dirty="0" smtClean="0"/>
              <a:t>H(x) = theta0*X0 + theta1*x1 + theta2*x2 +…….</a:t>
            </a:r>
            <a:r>
              <a:rPr lang="en-US" dirty="0" err="1" smtClean="0"/>
              <a:t>thetaN</a:t>
            </a:r>
            <a:r>
              <a:rPr lang="en-US" dirty="0" smtClean="0"/>
              <a:t> * </a:t>
            </a:r>
            <a:r>
              <a:rPr lang="en-US" dirty="0" err="1"/>
              <a:t>X</a:t>
            </a:r>
            <a:r>
              <a:rPr lang="en-US" dirty="0" err="1" smtClean="0"/>
              <a:t>n</a:t>
            </a:r>
            <a:endParaRPr lang="en-US" dirty="0"/>
          </a:p>
        </p:txBody>
      </p:sp>
      <p:sp>
        <p:nvSpPr>
          <p:cNvPr id="7" name="TextBox 6"/>
          <p:cNvSpPr txBox="1"/>
          <p:nvPr/>
        </p:nvSpPr>
        <p:spPr>
          <a:xfrm>
            <a:off x="545690" y="3043084"/>
            <a:ext cx="4906297" cy="307777"/>
          </a:xfrm>
          <a:prstGeom prst="rect">
            <a:avLst/>
          </a:prstGeom>
          <a:noFill/>
        </p:spPr>
        <p:txBody>
          <a:bodyPr wrap="square" rtlCol="0">
            <a:spAutoFit/>
          </a:bodyPr>
          <a:lstStyle/>
          <a:p>
            <a:r>
              <a:rPr lang="en-US" dirty="0" smtClean="0"/>
              <a:t>1 – predict The Value for All Data</a:t>
            </a:r>
            <a:endParaRPr lang="en-US" dirty="0"/>
          </a:p>
        </p:txBody>
      </p:sp>
      <p:sp>
        <p:nvSpPr>
          <p:cNvPr id="8" name="TextBox 7"/>
          <p:cNvSpPr txBox="1"/>
          <p:nvPr/>
        </p:nvSpPr>
        <p:spPr>
          <a:xfrm>
            <a:off x="545688" y="3642330"/>
            <a:ext cx="4906297" cy="307777"/>
          </a:xfrm>
          <a:prstGeom prst="rect">
            <a:avLst/>
          </a:prstGeom>
          <a:noFill/>
        </p:spPr>
        <p:txBody>
          <a:bodyPr wrap="square" rtlCol="0">
            <a:spAutoFit/>
          </a:bodyPr>
          <a:lstStyle/>
          <a:p>
            <a:r>
              <a:rPr lang="en-US" dirty="0" smtClean="0"/>
              <a:t>3 </a:t>
            </a:r>
            <a:r>
              <a:rPr lang="en-US" dirty="0"/>
              <a:t>– </a:t>
            </a:r>
            <a:r>
              <a:rPr lang="en-US" dirty="0" smtClean="0"/>
              <a:t>repeat</a:t>
            </a:r>
            <a:r>
              <a:rPr lang="ar-EG" dirty="0" smtClean="0"/>
              <a:t> </a:t>
            </a:r>
            <a:r>
              <a:rPr lang="en-US" dirty="0" smtClean="0"/>
              <a:t>if you want ( change Parameter )</a:t>
            </a:r>
            <a:endParaRPr lang="en-US" dirty="0"/>
          </a:p>
        </p:txBody>
      </p:sp>
    </p:spTree>
    <p:extLst>
      <p:ext uri="{BB962C8B-B14F-4D97-AF65-F5344CB8AC3E}">
        <p14:creationId xmlns:p14="http://schemas.microsoft.com/office/powerpoint/2010/main" val="39242364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pic>
        <p:nvPicPr>
          <p:cNvPr id="24" name="صورة 23">
            <a:extLst>
              <a:ext uri="{FF2B5EF4-FFF2-40B4-BE49-F238E27FC236}">
                <a16:creationId xmlns:a16="http://schemas.microsoft.com/office/drawing/2014/main" xmlns="" id="{3CBB16FC-F1D7-43DD-B39E-E3F5F54A4DA5}"/>
              </a:ext>
            </a:extLst>
          </p:cNvPr>
          <p:cNvPicPr>
            <a:picLocks noChangeAspect="1"/>
          </p:cNvPicPr>
          <p:nvPr/>
        </p:nvPicPr>
        <p:blipFill>
          <a:blip r:embed="rId3"/>
          <a:stretch>
            <a:fillRect/>
          </a:stretch>
        </p:blipFill>
        <p:spPr>
          <a:xfrm>
            <a:off x="305494" y="0"/>
            <a:ext cx="1923292" cy="423673"/>
          </a:xfrm>
          <a:prstGeom prst="rect">
            <a:avLst/>
          </a:prstGeom>
        </p:spPr>
      </p:pic>
      <p:sp>
        <p:nvSpPr>
          <p:cNvPr id="7" name="Rounded Rectangle 6"/>
          <p:cNvSpPr/>
          <p:nvPr/>
        </p:nvSpPr>
        <p:spPr>
          <a:xfrm>
            <a:off x="1474839" y="331213"/>
            <a:ext cx="2025445" cy="721423"/>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lvl="0" algn="ctr">
              <a:spcAft>
                <a:spcPts val="1600"/>
              </a:spcAft>
            </a:pPr>
            <a:r>
              <a:rPr lang="en-US" sz="1600" b="1" dirty="0" smtClean="0">
                <a:solidFill>
                  <a:schemeClr val="tx2"/>
                </a:solidFill>
              </a:rPr>
              <a:t>BGD</a:t>
            </a:r>
            <a:endParaRPr lang="en-US" sz="1600" dirty="0">
              <a:solidFill>
                <a:schemeClr val="tx2"/>
              </a:solidFill>
            </a:endParaRPr>
          </a:p>
        </p:txBody>
      </p:sp>
      <p:sp>
        <p:nvSpPr>
          <p:cNvPr id="3" name="TextBox 2"/>
          <p:cNvSpPr txBox="1"/>
          <p:nvPr/>
        </p:nvSpPr>
        <p:spPr>
          <a:xfrm>
            <a:off x="2924970" y="2483035"/>
            <a:ext cx="4021393" cy="400110"/>
          </a:xfrm>
          <a:prstGeom prst="rect">
            <a:avLst/>
          </a:prstGeom>
          <a:noFill/>
        </p:spPr>
        <p:txBody>
          <a:bodyPr wrap="square" rtlCol="0">
            <a:spAutoFit/>
          </a:bodyPr>
          <a:lstStyle/>
          <a:p>
            <a:r>
              <a:rPr lang="en-US" sz="2000" b="1" dirty="0" smtClean="0">
                <a:solidFill>
                  <a:schemeClr val="tx2"/>
                </a:solidFill>
              </a:rPr>
              <a:t>Disadvantage of BGD</a:t>
            </a:r>
            <a:endParaRPr lang="en-US" sz="2000" b="1" dirty="0">
              <a:solidFill>
                <a:schemeClr val="tx2"/>
              </a:solidFill>
            </a:endParaRPr>
          </a:p>
        </p:txBody>
      </p:sp>
      <p:sp>
        <p:nvSpPr>
          <p:cNvPr id="4" name="TextBox 3"/>
          <p:cNvSpPr txBox="1"/>
          <p:nvPr/>
        </p:nvSpPr>
        <p:spPr>
          <a:xfrm>
            <a:off x="1683871" y="2979175"/>
            <a:ext cx="6676103" cy="738664"/>
          </a:xfrm>
          <a:prstGeom prst="rect">
            <a:avLst/>
          </a:prstGeom>
          <a:noFill/>
        </p:spPr>
        <p:txBody>
          <a:bodyPr wrap="square" rtlCol="0">
            <a:spAutoFit/>
          </a:bodyPr>
          <a:lstStyle/>
          <a:p>
            <a:r>
              <a:rPr lang="en-US" dirty="0" smtClean="0"/>
              <a:t>1 </a:t>
            </a:r>
            <a:r>
              <a:rPr lang="en-US" dirty="0"/>
              <a:t>- Time consuming because it takes a lot of time in </a:t>
            </a:r>
            <a:r>
              <a:rPr lang="en-US" dirty="0" smtClean="0"/>
              <a:t>processing ( Summation)</a:t>
            </a:r>
          </a:p>
          <a:p>
            <a:endParaRPr lang="en-US" dirty="0"/>
          </a:p>
          <a:p>
            <a:r>
              <a:rPr lang="en-US" dirty="0" smtClean="0"/>
              <a:t>2 - Expensive </a:t>
            </a:r>
            <a:r>
              <a:rPr lang="en-US" dirty="0"/>
              <a:t>because it needs devices with superior capabilities to deal with it</a:t>
            </a:r>
          </a:p>
        </p:txBody>
      </p:sp>
      <p:sp>
        <p:nvSpPr>
          <p:cNvPr id="5" name="Rectangle 4"/>
          <p:cNvSpPr/>
          <p:nvPr/>
        </p:nvSpPr>
        <p:spPr>
          <a:xfrm>
            <a:off x="3140735" y="1125846"/>
            <a:ext cx="2223686" cy="369332"/>
          </a:xfrm>
          <a:prstGeom prst="rect">
            <a:avLst/>
          </a:prstGeom>
        </p:spPr>
        <p:txBody>
          <a:bodyPr wrap="none">
            <a:spAutoFit/>
          </a:bodyPr>
          <a:lstStyle/>
          <a:p>
            <a:r>
              <a:rPr lang="en-US" sz="1800" b="1" dirty="0">
                <a:solidFill>
                  <a:schemeClr val="tx2"/>
                </a:solidFill>
              </a:rPr>
              <a:t>A</a:t>
            </a:r>
            <a:r>
              <a:rPr lang="en-US" sz="1800" b="1" dirty="0" smtClean="0">
                <a:solidFill>
                  <a:schemeClr val="tx2"/>
                </a:solidFill>
              </a:rPr>
              <a:t>dvantage </a:t>
            </a:r>
            <a:r>
              <a:rPr lang="en-US" sz="1800" b="1" dirty="0">
                <a:solidFill>
                  <a:schemeClr val="tx2"/>
                </a:solidFill>
              </a:rPr>
              <a:t>of BGD</a:t>
            </a:r>
          </a:p>
        </p:txBody>
      </p:sp>
      <p:sp>
        <p:nvSpPr>
          <p:cNvPr id="6" name="Rectangle 5"/>
          <p:cNvSpPr/>
          <p:nvPr/>
        </p:nvSpPr>
        <p:spPr>
          <a:xfrm>
            <a:off x="3160821" y="1574579"/>
            <a:ext cx="1774845" cy="307777"/>
          </a:xfrm>
          <a:prstGeom prst="rect">
            <a:avLst/>
          </a:prstGeom>
        </p:spPr>
        <p:txBody>
          <a:bodyPr wrap="none">
            <a:spAutoFit/>
          </a:bodyPr>
          <a:lstStyle/>
          <a:p>
            <a:r>
              <a:rPr lang="ar-EG" dirty="0"/>
              <a:t> </a:t>
            </a:r>
            <a:r>
              <a:rPr lang="ar-EG" dirty="0" smtClean="0"/>
              <a:t>        </a:t>
            </a:r>
            <a:r>
              <a:rPr lang="en-US" dirty="0" smtClean="0"/>
              <a:t>more </a:t>
            </a:r>
            <a:r>
              <a:rPr lang="en-US" dirty="0"/>
              <a:t>accurate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 name="Rounded Rectangle 1"/>
          <p:cNvSpPr/>
          <p:nvPr/>
        </p:nvSpPr>
        <p:spPr>
          <a:xfrm>
            <a:off x="1740310" y="466476"/>
            <a:ext cx="1799304" cy="540273"/>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a:t>SGD</a:t>
            </a:r>
          </a:p>
        </p:txBody>
      </p:sp>
      <p:pic>
        <p:nvPicPr>
          <p:cNvPr id="8" name="صورة 23">
            <a:extLst>
              <a:ext uri="{FF2B5EF4-FFF2-40B4-BE49-F238E27FC236}">
                <a16:creationId xmlns:a16="http://schemas.microsoft.com/office/drawing/2014/main" xmlns="" id="{3CBB16FC-F1D7-43DD-B39E-E3F5F54A4DA5}"/>
              </a:ext>
            </a:extLst>
          </p:cNvPr>
          <p:cNvPicPr>
            <a:picLocks noChangeAspect="1"/>
          </p:cNvPicPr>
          <p:nvPr/>
        </p:nvPicPr>
        <p:blipFill>
          <a:blip r:embed="rId3"/>
          <a:stretch>
            <a:fillRect/>
          </a:stretch>
        </p:blipFill>
        <p:spPr>
          <a:xfrm>
            <a:off x="275997" y="26725"/>
            <a:ext cx="1923292" cy="423673"/>
          </a:xfrm>
          <a:prstGeom prst="rect">
            <a:avLst/>
          </a:prstGeom>
        </p:spPr>
      </p:pic>
      <p:sp>
        <p:nvSpPr>
          <p:cNvPr id="4" name="Subtitle 3"/>
          <p:cNvSpPr>
            <a:spLocks noGrp="1"/>
          </p:cNvSpPr>
          <p:nvPr>
            <p:ph type="subTitle" idx="2"/>
          </p:nvPr>
        </p:nvSpPr>
        <p:spPr>
          <a:xfrm>
            <a:off x="375871" y="1371295"/>
            <a:ext cx="7421110" cy="1204756"/>
          </a:xfrm>
        </p:spPr>
        <p:txBody>
          <a:bodyPr/>
          <a:lstStyle/>
          <a:p>
            <a:endParaRPr lang="en-US" b="1" dirty="0" smtClean="0">
              <a:solidFill>
                <a:schemeClr val="tx1"/>
              </a:solidFill>
            </a:endParaRPr>
          </a:p>
          <a:p>
            <a:r>
              <a:rPr lang="en-US" b="1" dirty="0" smtClean="0">
                <a:solidFill>
                  <a:schemeClr val="tx1"/>
                </a:solidFill>
              </a:rPr>
              <a:t>Stochastic </a:t>
            </a:r>
            <a:r>
              <a:rPr lang="en-US" b="1" dirty="0">
                <a:solidFill>
                  <a:schemeClr val="tx1"/>
                </a:solidFill>
              </a:rPr>
              <a:t>gradient descent</a:t>
            </a:r>
            <a:r>
              <a:rPr lang="en-US" dirty="0">
                <a:solidFill>
                  <a:schemeClr val="tx1"/>
                </a:solidFill>
              </a:rPr>
              <a:t> (often abbreviated SGD) is an iterative method for optimizing an objective function with suitable smoothness properties (e.g. differentiable or </a:t>
            </a:r>
            <a:r>
              <a:rPr lang="en-US" dirty="0" smtClean="0">
                <a:solidFill>
                  <a:schemeClr val="tx1"/>
                </a:solidFill>
              </a:rPr>
              <a:t>sub differentiable ). </a:t>
            </a:r>
            <a:r>
              <a:rPr lang="en-US" dirty="0">
                <a:solidFill>
                  <a:schemeClr val="tx1"/>
                </a:solidFill>
              </a:rPr>
              <a:t>It can be regarded as a </a:t>
            </a:r>
            <a:r>
              <a:rPr lang="en-US" b="1" dirty="0">
                <a:solidFill>
                  <a:schemeClr val="tx1"/>
                </a:solidFill>
              </a:rPr>
              <a:t>stochastic</a:t>
            </a:r>
            <a:r>
              <a:rPr lang="en-US" dirty="0">
                <a:solidFill>
                  <a:schemeClr val="tx1"/>
                </a:solidFill>
              </a:rPr>
              <a:t> approximation of </a:t>
            </a:r>
            <a:r>
              <a:rPr lang="en-US" b="1" dirty="0">
                <a:solidFill>
                  <a:schemeClr val="tx1"/>
                </a:solidFill>
              </a:rPr>
              <a:t>gradient descent</a:t>
            </a:r>
            <a:r>
              <a:rPr lang="en-US" dirty="0">
                <a:solidFill>
                  <a:schemeClr val="tx1"/>
                </a:solidFill>
              </a:rPr>
              <a:t> optimization.</a:t>
            </a:r>
            <a:br>
              <a:rPr lang="en-US" dirty="0">
                <a:solidFill>
                  <a:schemeClr val="tx1"/>
                </a:solidFill>
              </a:rPr>
            </a:br>
            <a:endParaRPr lang="en-US" dirty="0" smtClean="0">
              <a:solidFill>
                <a:schemeClr val="tx1"/>
              </a:solidFill>
            </a:endParaRPr>
          </a:p>
          <a:p>
            <a:r>
              <a:rPr lang="en-US" b="1" dirty="0">
                <a:solidFill>
                  <a:schemeClr val="tx1"/>
                </a:solidFill>
              </a:rPr>
              <a:t>In Stochastic </a:t>
            </a:r>
            <a:r>
              <a:rPr lang="en-US" b="1" dirty="0" smtClean="0">
                <a:solidFill>
                  <a:schemeClr val="tx1"/>
                </a:solidFill>
              </a:rPr>
              <a:t>Gradient </a:t>
            </a:r>
            <a:r>
              <a:rPr lang="en-US" b="1" dirty="0">
                <a:solidFill>
                  <a:schemeClr val="tx1"/>
                </a:solidFill>
              </a:rPr>
              <a:t>Descent, </a:t>
            </a:r>
            <a:r>
              <a:rPr lang="en-US" b="1" dirty="0" smtClean="0">
                <a:solidFill>
                  <a:schemeClr val="tx1"/>
                </a:solidFill>
              </a:rPr>
              <a:t>only one line of training </a:t>
            </a:r>
            <a:r>
              <a:rPr lang="en-US" b="1" dirty="0">
                <a:solidFill>
                  <a:schemeClr val="tx1"/>
                </a:solidFill>
              </a:rPr>
              <a:t>data is taken into consideration to take a single </a:t>
            </a:r>
            <a:r>
              <a:rPr lang="en-US" b="1" dirty="0" smtClean="0">
                <a:solidFill>
                  <a:schemeClr val="tx1"/>
                </a:solidFill>
              </a:rPr>
              <a:t>step to update weights . </a:t>
            </a:r>
            <a:endParaRPr lang="en-US" b="1" dirty="0">
              <a:solidFill>
                <a:schemeClr val="tx1"/>
              </a:solidFill>
            </a:endParaRPr>
          </a:p>
          <a:p>
            <a:endParaRPr lang="en-US" dirty="0">
              <a:solidFill>
                <a:schemeClr val="tx1"/>
              </a:solidFill>
            </a:endParaRPr>
          </a:p>
        </p:txBody>
      </p:sp>
      <p:sp>
        <p:nvSpPr>
          <p:cNvPr id="6" name="Rectangle 5"/>
          <p:cNvSpPr/>
          <p:nvPr/>
        </p:nvSpPr>
        <p:spPr>
          <a:xfrm>
            <a:off x="1993373" y="1186629"/>
            <a:ext cx="5224507" cy="369332"/>
          </a:xfrm>
          <a:prstGeom prst="rect">
            <a:avLst/>
          </a:prstGeom>
        </p:spPr>
        <p:txBody>
          <a:bodyPr wrap="none">
            <a:spAutoFit/>
          </a:bodyPr>
          <a:lstStyle/>
          <a:p>
            <a:r>
              <a:rPr lang="en-US" sz="1800" b="1" dirty="0">
                <a:solidFill>
                  <a:schemeClr val="tx2"/>
                </a:solidFill>
              </a:rPr>
              <a:t> How does Stochastic</a:t>
            </a:r>
            <a:r>
              <a:rPr lang="en-US" sz="1800" b="1" dirty="0">
                <a:solidFill>
                  <a:schemeClr val="tx1"/>
                </a:solidFill>
              </a:rPr>
              <a:t> </a:t>
            </a:r>
            <a:r>
              <a:rPr lang="en-US" sz="1800" b="1" dirty="0" smtClean="0">
                <a:solidFill>
                  <a:schemeClr val="tx2"/>
                </a:solidFill>
              </a:rPr>
              <a:t>gradient </a:t>
            </a:r>
            <a:r>
              <a:rPr lang="en-US" sz="1800" b="1" dirty="0">
                <a:solidFill>
                  <a:schemeClr val="tx2"/>
                </a:solidFill>
              </a:rPr>
              <a:t>descent work?</a:t>
            </a:r>
            <a:endParaRPr lang="en-US" sz="1800" dirty="0">
              <a:solidFill>
                <a:schemeClr val="tx2"/>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pic>
        <p:nvPicPr>
          <p:cNvPr id="35" name="صورة 34">
            <a:extLst>
              <a:ext uri="{FF2B5EF4-FFF2-40B4-BE49-F238E27FC236}">
                <a16:creationId xmlns:a16="http://schemas.microsoft.com/office/drawing/2014/main" xmlns="" id="{5978423D-E5CC-4412-A371-1A418CA34BAE}"/>
              </a:ext>
            </a:extLst>
          </p:cNvPr>
          <p:cNvPicPr>
            <a:picLocks noChangeAspect="1"/>
          </p:cNvPicPr>
          <p:nvPr/>
        </p:nvPicPr>
        <p:blipFill>
          <a:blip r:embed="rId3"/>
          <a:stretch>
            <a:fillRect/>
          </a:stretch>
        </p:blipFill>
        <p:spPr>
          <a:xfrm>
            <a:off x="81183" y="4653125"/>
            <a:ext cx="1923292" cy="423673"/>
          </a:xfrm>
          <a:prstGeom prst="rect">
            <a:avLst/>
          </a:prstGeom>
        </p:spPr>
      </p:pic>
      <p:pic>
        <p:nvPicPr>
          <p:cNvPr id="4" name="Picture 3"/>
          <p:cNvPicPr>
            <a:picLocks noChangeAspect="1"/>
          </p:cNvPicPr>
          <p:nvPr/>
        </p:nvPicPr>
        <p:blipFill>
          <a:blip r:embed="rId4"/>
          <a:stretch>
            <a:fillRect/>
          </a:stretch>
        </p:blipFill>
        <p:spPr>
          <a:xfrm>
            <a:off x="3695699" y="1636149"/>
            <a:ext cx="5038725" cy="609600"/>
          </a:xfrm>
          <a:prstGeom prst="rect">
            <a:avLst/>
          </a:prstGeom>
        </p:spPr>
        <p:style>
          <a:lnRef idx="2">
            <a:schemeClr val="dk1"/>
          </a:lnRef>
          <a:fillRef idx="1">
            <a:schemeClr val="lt1"/>
          </a:fillRef>
          <a:effectRef idx="0">
            <a:schemeClr val="dk1"/>
          </a:effectRef>
          <a:fontRef idx="minor">
            <a:schemeClr val="dk1"/>
          </a:fontRef>
        </p:style>
      </p:pic>
      <p:pic>
        <p:nvPicPr>
          <p:cNvPr id="6" name="Picture 5"/>
          <p:cNvPicPr>
            <a:picLocks noChangeAspect="1"/>
          </p:cNvPicPr>
          <p:nvPr/>
        </p:nvPicPr>
        <p:blipFill>
          <a:blip r:embed="rId5"/>
          <a:stretch>
            <a:fillRect/>
          </a:stretch>
        </p:blipFill>
        <p:spPr>
          <a:xfrm>
            <a:off x="2209954" y="3163530"/>
            <a:ext cx="4162425" cy="723900"/>
          </a:xfrm>
          <a:prstGeom prst="rect">
            <a:avLst/>
          </a:prstGeom>
        </p:spPr>
        <p:style>
          <a:lnRef idx="2">
            <a:schemeClr val="dk1"/>
          </a:lnRef>
          <a:fillRef idx="1">
            <a:schemeClr val="lt1"/>
          </a:fillRef>
          <a:effectRef idx="0">
            <a:schemeClr val="dk1"/>
          </a:effectRef>
          <a:fontRef idx="minor">
            <a:schemeClr val="dk1"/>
          </a:fontRef>
        </p:style>
      </p:pic>
      <p:pic>
        <p:nvPicPr>
          <p:cNvPr id="10" name="Picture 9"/>
          <p:cNvPicPr>
            <a:picLocks noChangeAspect="1"/>
          </p:cNvPicPr>
          <p:nvPr/>
        </p:nvPicPr>
        <p:blipFill>
          <a:blip r:embed="rId6"/>
          <a:stretch>
            <a:fillRect/>
          </a:stretch>
        </p:blipFill>
        <p:spPr>
          <a:xfrm>
            <a:off x="1212978" y="1549425"/>
            <a:ext cx="1582993" cy="1143000"/>
          </a:xfrm>
          <a:prstGeom prst="rect">
            <a:avLst/>
          </a:prstGeom>
        </p:spPr>
        <p:style>
          <a:lnRef idx="2">
            <a:schemeClr val="dk1"/>
          </a:lnRef>
          <a:fillRef idx="1">
            <a:schemeClr val="lt1"/>
          </a:fillRef>
          <a:effectRef idx="0">
            <a:schemeClr val="dk1"/>
          </a:effectRef>
          <a:fontRef idx="minor">
            <a:schemeClr val="dk1"/>
          </a:fontRef>
        </p:style>
      </p:pic>
      <p:sp>
        <p:nvSpPr>
          <p:cNvPr id="11" name="Rounded Rectangle 10"/>
          <p:cNvSpPr/>
          <p:nvPr/>
        </p:nvSpPr>
        <p:spPr>
          <a:xfrm>
            <a:off x="1524000" y="356898"/>
            <a:ext cx="2025445" cy="721423"/>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lvl="0" algn="ctr">
              <a:spcAft>
                <a:spcPts val="1600"/>
              </a:spcAft>
            </a:pPr>
            <a:r>
              <a:rPr lang="en-US" sz="1600" b="1" dirty="0">
                <a:solidFill>
                  <a:schemeClr val="tx2"/>
                </a:solidFill>
              </a:rPr>
              <a:t>S</a:t>
            </a:r>
            <a:r>
              <a:rPr lang="en-US" sz="1600" b="1" dirty="0" smtClean="0">
                <a:solidFill>
                  <a:schemeClr val="tx2"/>
                </a:solidFill>
              </a:rPr>
              <a:t>GD</a:t>
            </a:r>
            <a:endParaRPr lang="en-US" sz="1600" dirty="0">
              <a:solidFill>
                <a:schemeClr val="tx2"/>
              </a:solidFill>
            </a:endParaRPr>
          </a:p>
        </p:txBody>
      </p:sp>
      <p:sp>
        <p:nvSpPr>
          <p:cNvPr id="12" name="TextBox 11"/>
          <p:cNvSpPr txBox="1"/>
          <p:nvPr/>
        </p:nvSpPr>
        <p:spPr>
          <a:xfrm>
            <a:off x="1248095" y="1241648"/>
            <a:ext cx="1512758" cy="307777"/>
          </a:xfrm>
          <a:prstGeom prst="rect">
            <a:avLst/>
          </a:prstGeom>
          <a:noFill/>
        </p:spPr>
        <p:txBody>
          <a:bodyPr wrap="square" rtlCol="0">
            <a:spAutoFit/>
          </a:bodyPr>
          <a:lstStyle/>
          <a:p>
            <a:r>
              <a:rPr lang="en-US" dirty="0" smtClean="0"/>
              <a:t>Predicted Value</a:t>
            </a:r>
            <a:endParaRPr lang="en-US" dirty="0"/>
          </a:p>
        </p:txBody>
      </p:sp>
      <p:sp>
        <p:nvSpPr>
          <p:cNvPr id="13" name="TextBox 12"/>
          <p:cNvSpPr txBox="1"/>
          <p:nvPr/>
        </p:nvSpPr>
        <p:spPr>
          <a:xfrm>
            <a:off x="5610379" y="1241647"/>
            <a:ext cx="1524000" cy="307777"/>
          </a:xfrm>
          <a:prstGeom prst="rect">
            <a:avLst/>
          </a:prstGeom>
          <a:noFill/>
        </p:spPr>
        <p:txBody>
          <a:bodyPr wrap="square" rtlCol="0">
            <a:spAutoFit/>
          </a:bodyPr>
          <a:lstStyle/>
          <a:p>
            <a:r>
              <a:rPr lang="en-US" dirty="0" smtClean="0"/>
              <a:t>Cost Function</a:t>
            </a:r>
            <a:endParaRPr lang="en-US" dirty="0"/>
          </a:p>
        </p:txBody>
      </p:sp>
      <p:sp>
        <p:nvSpPr>
          <p:cNvPr id="14" name="TextBox 13"/>
          <p:cNvSpPr txBox="1"/>
          <p:nvPr/>
        </p:nvSpPr>
        <p:spPr>
          <a:xfrm>
            <a:off x="2860572" y="2782377"/>
            <a:ext cx="2861187" cy="307777"/>
          </a:xfrm>
          <a:prstGeom prst="rect">
            <a:avLst/>
          </a:prstGeom>
          <a:noFill/>
        </p:spPr>
        <p:txBody>
          <a:bodyPr wrap="square" rtlCol="0">
            <a:spAutoFit/>
          </a:bodyPr>
          <a:lstStyle/>
          <a:p>
            <a:r>
              <a:rPr lang="en-US" dirty="0"/>
              <a:t>The derivation of the </a:t>
            </a:r>
            <a:r>
              <a:rPr lang="en-US" dirty="0" smtClean="0"/>
              <a:t>function</a:t>
            </a:r>
            <a:r>
              <a:rPr lang="ar-EG" dirty="0" smtClean="0"/>
              <a:t> </a:t>
            </a:r>
            <a:endParaRPr lang="en-US" dirty="0"/>
          </a:p>
        </p:txBody>
      </p:sp>
      <p:sp>
        <p:nvSpPr>
          <p:cNvPr id="7" name="TextBox 6"/>
          <p:cNvSpPr txBox="1"/>
          <p:nvPr/>
        </p:nvSpPr>
        <p:spPr>
          <a:xfrm>
            <a:off x="6902245" y="2940704"/>
            <a:ext cx="1700981" cy="1169551"/>
          </a:xfrm>
          <a:prstGeom prst="rect">
            <a:avLst/>
          </a:prstGeom>
          <a:noFill/>
        </p:spPr>
        <p:txBody>
          <a:bodyPr wrap="square" rtlCol="0">
            <a:spAutoFit/>
          </a:bodyPr>
          <a:lstStyle/>
          <a:p>
            <a:r>
              <a:rPr lang="en-US" dirty="0"/>
              <a:t>Note that there is no </a:t>
            </a:r>
            <a:r>
              <a:rPr lang="en-US" dirty="0" smtClean="0"/>
              <a:t>Summation </a:t>
            </a:r>
            <a:r>
              <a:rPr lang="en-US" dirty="0"/>
              <a:t>sign here because it is performed from line by line</a:t>
            </a:r>
          </a:p>
        </p:txBody>
      </p:sp>
      <p:cxnSp>
        <p:nvCxnSpPr>
          <p:cNvPr id="15" name="Straight Arrow Connector 14"/>
          <p:cNvCxnSpPr/>
          <p:nvPr/>
        </p:nvCxnSpPr>
        <p:spPr>
          <a:xfrm>
            <a:off x="6489290" y="2245749"/>
            <a:ext cx="0" cy="446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6529462" y="2692425"/>
            <a:ext cx="489695" cy="2438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67145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pic>
        <p:nvPicPr>
          <p:cNvPr id="35" name="صورة 34">
            <a:extLst>
              <a:ext uri="{FF2B5EF4-FFF2-40B4-BE49-F238E27FC236}">
                <a16:creationId xmlns:a16="http://schemas.microsoft.com/office/drawing/2014/main" xmlns="" id="{5978423D-E5CC-4412-A371-1A418CA34BAE}"/>
              </a:ext>
            </a:extLst>
          </p:cNvPr>
          <p:cNvPicPr>
            <a:picLocks noChangeAspect="1"/>
          </p:cNvPicPr>
          <p:nvPr/>
        </p:nvPicPr>
        <p:blipFill>
          <a:blip r:embed="rId3"/>
          <a:stretch>
            <a:fillRect/>
          </a:stretch>
        </p:blipFill>
        <p:spPr>
          <a:xfrm>
            <a:off x="100848" y="-51168"/>
            <a:ext cx="1923292" cy="423673"/>
          </a:xfrm>
          <a:prstGeom prst="rect">
            <a:avLst/>
          </a:prstGeom>
        </p:spPr>
      </p:pic>
      <p:sp>
        <p:nvSpPr>
          <p:cNvPr id="11" name="Rectangle 10"/>
          <p:cNvSpPr/>
          <p:nvPr/>
        </p:nvSpPr>
        <p:spPr>
          <a:xfrm>
            <a:off x="457200" y="1369708"/>
            <a:ext cx="3574026" cy="2462213"/>
          </a:xfrm>
          <a:prstGeom prst="rect">
            <a:avLst/>
          </a:prstGeom>
        </p:spPr>
        <p:txBody>
          <a:bodyPr wrap="square">
            <a:spAutoFit/>
          </a:bodyPr>
          <a:lstStyle/>
          <a:p>
            <a:endParaRPr lang="en-US" dirty="0"/>
          </a:p>
          <a:p>
            <a:r>
              <a:rPr lang="en-US" dirty="0"/>
              <a:t>It is easier to fit in the memory due to a single training example being processed by the network.</a:t>
            </a:r>
          </a:p>
          <a:p>
            <a:endParaRPr lang="en-US" dirty="0"/>
          </a:p>
          <a:p>
            <a:r>
              <a:rPr lang="en-US" dirty="0"/>
              <a:t>It is computationally fast as only one sample is processed at a time.</a:t>
            </a:r>
          </a:p>
          <a:p>
            <a:endParaRPr lang="en-US" dirty="0"/>
          </a:p>
          <a:p>
            <a:r>
              <a:rPr lang="en-US" dirty="0"/>
              <a:t>For larger datasets, it can converge faster as it causes updates to the parameters more frequently.</a:t>
            </a:r>
          </a:p>
        </p:txBody>
      </p:sp>
      <p:sp>
        <p:nvSpPr>
          <p:cNvPr id="12" name="Rectangle 11"/>
          <p:cNvSpPr/>
          <p:nvPr/>
        </p:nvSpPr>
        <p:spPr>
          <a:xfrm>
            <a:off x="457200" y="1061058"/>
            <a:ext cx="3900427" cy="307777"/>
          </a:xfrm>
          <a:prstGeom prst="rect">
            <a:avLst/>
          </a:prstGeom>
        </p:spPr>
        <p:txBody>
          <a:bodyPr wrap="none">
            <a:spAutoFit/>
          </a:bodyPr>
          <a:lstStyle/>
          <a:p>
            <a:r>
              <a:rPr lang="en-US" b="1" dirty="0">
                <a:solidFill>
                  <a:schemeClr val="tx2"/>
                </a:solidFill>
              </a:rPr>
              <a:t>Advantages of Stochastic Gradient Descent</a:t>
            </a:r>
          </a:p>
        </p:txBody>
      </p:sp>
      <p:sp>
        <p:nvSpPr>
          <p:cNvPr id="13" name="Rectangle 12"/>
          <p:cNvSpPr/>
          <p:nvPr/>
        </p:nvSpPr>
        <p:spPr>
          <a:xfrm>
            <a:off x="4203292" y="1486396"/>
            <a:ext cx="4572000" cy="1815882"/>
          </a:xfrm>
          <a:prstGeom prst="rect">
            <a:avLst/>
          </a:prstGeom>
        </p:spPr>
        <p:txBody>
          <a:bodyPr>
            <a:spAutoFit/>
          </a:bodyPr>
          <a:lstStyle/>
          <a:p>
            <a:endParaRPr lang="en-US" dirty="0"/>
          </a:p>
          <a:p>
            <a:r>
              <a:rPr lang="en-US" dirty="0"/>
              <a:t>Due to frequent updates, the steps taken towards the minima are very noisy. This can often lean the gradient descent into other directions</a:t>
            </a:r>
            <a:r>
              <a:rPr lang="en-US" dirty="0" smtClean="0"/>
              <a:t>.</a:t>
            </a:r>
            <a:endParaRPr lang="en-US" dirty="0"/>
          </a:p>
          <a:p>
            <a:r>
              <a:rPr lang="en-US" dirty="0"/>
              <a:t>Also, due to noisy steps, it may take longer to achieve convergence to the minima of the loss function.</a:t>
            </a:r>
          </a:p>
          <a:p>
            <a:endParaRPr lang="en-US" dirty="0"/>
          </a:p>
          <a:p>
            <a:endParaRPr lang="en-US" dirty="0"/>
          </a:p>
        </p:txBody>
      </p:sp>
      <p:sp>
        <p:nvSpPr>
          <p:cNvPr id="14" name="Rectangle 13"/>
          <p:cNvSpPr/>
          <p:nvPr/>
        </p:nvSpPr>
        <p:spPr>
          <a:xfrm>
            <a:off x="4449096" y="1061057"/>
            <a:ext cx="4148893" cy="307777"/>
          </a:xfrm>
          <a:prstGeom prst="rect">
            <a:avLst/>
          </a:prstGeom>
        </p:spPr>
        <p:txBody>
          <a:bodyPr wrap="none">
            <a:spAutoFit/>
          </a:bodyPr>
          <a:lstStyle/>
          <a:p>
            <a:r>
              <a:rPr lang="en-US" b="1" dirty="0">
                <a:solidFill>
                  <a:schemeClr val="tx2"/>
                </a:solidFill>
              </a:rPr>
              <a:t>Disadvantages of Stochastic Gradient Descent</a:t>
            </a:r>
          </a:p>
        </p:txBody>
      </p:sp>
      <p:pic>
        <p:nvPicPr>
          <p:cNvPr id="15" name="Picture 14"/>
          <p:cNvPicPr>
            <a:picLocks noChangeAspect="1"/>
          </p:cNvPicPr>
          <p:nvPr/>
        </p:nvPicPr>
        <p:blipFill>
          <a:blip r:embed="rId4"/>
          <a:stretch>
            <a:fillRect/>
          </a:stretch>
        </p:blipFill>
        <p:spPr>
          <a:xfrm>
            <a:off x="4449096" y="3126763"/>
            <a:ext cx="2639961" cy="1927017"/>
          </a:xfrm>
          <a:prstGeom prst="rect">
            <a:avLst/>
          </a:prstGeom>
        </p:spPr>
      </p:pic>
      <p:sp>
        <p:nvSpPr>
          <p:cNvPr id="17" name="Rounded Rectangle 16"/>
          <p:cNvSpPr/>
          <p:nvPr/>
        </p:nvSpPr>
        <p:spPr>
          <a:xfrm>
            <a:off x="1524000" y="356898"/>
            <a:ext cx="2025445" cy="721423"/>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lvl="0" algn="ctr">
              <a:spcAft>
                <a:spcPts val="1600"/>
              </a:spcAft>
            </a:pPr>
            <a:r>
              <a:rPr lang="en-US" sz="1600" b="1" dirty="0">
                <a:solidFill>
                  <a:schemeClr val="tx2"/>
                </a:solidFill>
              </a:rPr>
              <a:t>S</a:t>
            </a:r>
            <a:r>
              <a:rPr lang="en-US" sz="1600" b="1" dirty="0" smtClean="0">
                <a:solidFill>
                  <a:schemeClr val="tx2"/>
                </a:solidFill>
              </a:rPr>
              <a:t>GD</a:t>
            </a:r>
            <a:endParaRPr lang="en-US" sz="1600" dirty="0">
              <a:solidFill>
                <a:schemeClr val="tx2"/>
              </a:solidFill>
            </a:endParaRPr>
          </a:p>
        </p:txBody>
      </p:sp>
    </p:spTree>
    <p:extLst>
      <p:ext uri="{BB962C8B-B14F-4D97-AF65-F5344CB8AC3E}">
        <p14:creationId xmlns:p14="http://schemas.microsoft.com/office/powerpoint/2010/main" val="31332234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16" name="Title 1"/>
          <p:cNvSpPr txBox="1">
            <a:spLocks/>
          </p:cNvSpPr>
          <p:nvPr/>
        </p:nvSpPr>
        <p:spPr>
          <a:xfrm>
            <a:off x="383457" y="135064"/>
            <a:ext cx="1415845" cy="4621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eem Kufi"/>
              <a:buNone/>
              <a:defRPr sz="3000" b="0" i="0" u="none" strike="noStrike" cap="none">
                <a:solidFill>
                  <a:schemeClr val="dk2"/>
                </a:solidFill>
                <a:latin typeface="Reem Kufi"/>
                <a:ea typeface="Reem Kufi"/>
                <a:cs typeface="Reem Kufi"/>
                <a:sym typeface="Reem Kufi"/>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r>
              <a:rPr lang="en-US" sz="1600" b="1" smtClean="0"/>
              <a:t>Example</a:t>
            </a:r>
            <a:endParaRPr lang="en-US" sz="1600" b="1" dirty="0"/>
          </a:p>
        </p:txBody>
      </p:sp>
      <p:pic>
        <p:nvPicPr>
          <p:cNvPr id="17" name="Picture 16"/>
          <p:cNvPicPr>
            <a:picLocks noChangeAspect="1"/>
          </p:cNvPicPr>
          <p:nvPr/>
        </p:nvPicPr>
        <p:blipFill>
          <a:blip r:embed="rId3"/>
          <a:stretch>
            <a:fillRect/>
          </a:stretch>
        </p:blipFill>
        <p:spPr>
          <a:xfrm>
            <a:off x="1363457" y="1544586"/>
            <a:ext cx="3762375" cy="933450"/>
          </a:xfrm>
          <a:prstGeom prst="rect">
            <a:avLst/>
          </a:prstGeom>
        </p:spPr>
      </p:pic>
      <p:graphicFrame>
        <p:nvGraphicFramePr>
          <p:cNvPr id="18" name="Table 17"/>
          <p:cNvGraphicFramePr>
            <a:graphicFrameLocks noGrp="1"/>
          </p:cNvGraphicFramePr>
          <p:nvPr>
            <p:extLst>
              <p:ext uri="{D42A27DB-BD31-4B8C-83A1-F6EECF244321}">
                <p14:modId xmlns:p14="http://schemas.microsoft.com/office/powerpoint/2010/main" val="2620419507"/>
              </p:ext>
            </p:extLst>
          </p:nvPr>
        </p:nvGraphicFramePr>
        <p:xfrm>
          <a:off x="206477" y="1535675"/>
          <a:ext cx="1238865" cy="933143"/>
        </p:xfrm>
        <a:graphic>
          <a:graphicData uri="http://schemas.openxmlformats.org/drawingml/2006/table">
            <a:tbl>
              <a:tblPr firstRow="1" bandRow="1">
                <a:tableStyleId>{25A70596-F775-4ADC-8D03-B4C62E138D36}</a:tableStyleId>
              </a:tblPr>
              <a:tblGrid>
                <a:gridCol w="1238865"/>
              </a:tblGrid>
              <a:tr h="323543">
                <a:tc>
                  <a:txBody>
                    <a:bodyPr/>
                    <a:lstStyle/>
                    <a:p>
                      <a:r>
                        <a:rPr lang="en-US" dirty="0" smtClean="0"/>
                        <a:t>area</a:t>
                      </a:r>
                      <a:endParaRPr lang="en-US" dirty="0"/>
                    </a:p>
                  </a:txBody>
                  <a:tcPr/>
                </a:tc>
              </a:tr>
              <a:tr h="288106">
                <a:tc>
                  <a:txBody>
                    <a:bodyPr/>
                    <a:lstStyle/>
                    <a:p>
                      <a:r>
                        <a:rPr lang="en-US" dirty="0" err="1" smtClean="0"/>
                        <a:t>Num</a:t>
                      </a:r>
                      <a:r>
                        <a:rPr lang="en-US" dirty="0" smtClean="0"/>
                        <a:t>-room</a:t>
                      </a:r>
                      <a:endParaRPr lang="en-US" dirty="0"/>
                    </a:p>
                  </a:txBody>
                  <a:tcPr/>
                </a:tc>
              </a:tr>
              <a:tr h="288106">
                <a:tc>
                  <a:txBody>
                    <a:bodyPr/>
                    <a:lstStyle/>
                    <a:p>
                      <a:r>
                        <a:rPr lang="en-US" dirty="0" smtClean="0"/>
                        <a:t>price</a:t>
                      </a:r>
                      <a:endParaRPr lang="en-US" dirty="0"/>
                    </a:p>
                  </a:txBody>
                  <a:tcPr/>
                </a:tc>
              </a:tr>
            </a:tbl>
          </a:graphicData>
        </a:graphic>
      </p:graphicFrame>
      <p:sp>
        <p:nvSpPr>
          <p:cNvPr id="19" name="TextBox 18"/>
          <p:cNvSpPr txBox="1"/>
          <p:nvPr/>
        </p:nvSpPr>
        <p:spPr>
          <a:xfrm>
            <a:off x="467031" y="3762020"/>
            <a:ext cx="4906297" cy="307777"/>
          </a:xfrm>
          <a:prstGeom prst="rect">
            <a:avLst/>
          </a:prstGeom>
          <a:noFill/>
        </p:spPr>
        <p:txBody>
          <a:bodyPr wrap="square" rtlCol="0">
            <a:spAutoFit/>
          </a:bodyPr>
          <a:lstStyle/>
          <a:p>
            <a:r>
              <a:rPr lang="en-US" dirty="0"/>
              <a:t>3</a:t>
            </a:r>
            <a:r>
              <a:rPr lang="en-US" dirty="0" smtClean="0"/>
              <a:t> - Calculate cost Function </a:t>
            </a:r>
            <a:endParaRPr lang="en-US" dirty="0"/>
          </a:p>
        </p:txBody>
      </p:sp>
      <p:sp>
        <p:nvSpPr>
          <p:cNvPr id="20" name="TextBox 19"/>
          <p:cNvSpPr txBox="1"/>
          <p:nvPr/>
        </p:nvSpPr>
        <p:spPr>
          <a:xfrm>
            <a:off x="1288027" y="1108174"/>
            <a:ext cx="4876800" cy="307777"/>
          </a:xfrm>
          <a:prstGeom prst="rect">
            <a:avLst/>
          </a:prstGeom>
          <a:noFill/>
        </p:spPr>
        <p:txBody>
          <a:bodyPr wrap="square" rtlCol="0">
            <a:spAutoFit/>
          </a:bodyPr>
          <a:lstStyle/>
          <a:p>
            <a:r>
              <a:rPr lang="en-US" dirty="0" smtClean="0"/>
              <a:t>H(x) = theta0*X0 + theta1*x1 + theta2*x2 +…….</a:t>
            </a:r>
            <a:r>
              <a:rPr lang="en-US" dirty="0" err="1" smtClean="0"/>
              <a:t>thetaN</a:t>
            </a:r>
            <a:r>
              <a:rPr lang="en-US" dirty="0" smtClean="0"/>
              <a:t> * </a:t>
            </a:r>
            <a:r>
              <a:rPr lang="en-US" dirty="0" err="1"/>
              <a:t>X</a:t>
            </a:r>
            <a:r>
              <a:rPr lang="en-US" dirty="0" err="1" smtClean="0"/>
              <a:t>n</a:t>
            </a:r>
            <a:endParaRPr lang="en-US" dirty="0"/>
          </a:p>
        </p:txBody>
      </p:sp>
      <p:sp>
        <p:nvSpPr>
          <p:cNvPr id="21" name="TextBox 20"/>
          <p:cNvSpPr txBox="1"/>
          <p:nvPr/>
        </p:nvSpPr>
        <p:spPr>
          <a:xfrm>
            <a:off x="545690" y="3043084"/>
            <a:ext cx="4906297" cy="307777"/>
          </a:xfrm>
          <a:prstGeom prst="rect">
            <a:avLst/>
          </a:prstGeom>
          <a:noFill/>
        </p:spPr>
        <p:txBody>
          <a:bodyPr wrap="square" rtlCol="0">
            <a:spAutoFit/>
          </a:bodyPr>
          <a:lstStyle/>
          <a:p>
            <a:r>
              <a:rPr lang="en-US" dirty="0" smtClean="0"/>
              <a:t>1 – predict The Value for Data line by line</a:t>
            </a:r>
            <a:endParaRPr lang="en-US" dirty="0"/>
          </a:p>
        </p:txBody>
      </p:sp>
      <p:sp>
        <p:nvSpPr>
          <p:cNvPr id="22" name="TextBox 21"/>
          <p:cNvSpPr txBox="1"/>
          <p:nvPr/>
        </p:nvSpPr>
        <p:spPr>
          <a:xfrm>
            <a:off x="467031" y="3350861"/>
            <a:ext cx="4906297" cy="307777"/>
          </a:xfrm>
          <a:prstGeom prst="rect">
            <a:avLst/>
          </a:prstGeom>
          <a:noFill/>
        </p:spPr>
        <p:txBody>
          <a:bodyPr wrap="square" rtlCol="0">
            <a:spAutoFit/>
          </a:bodyPr>
          <a:lstStyle/>
          <a:p>
            <a:r>
              <a:rPr lang="en-US" dirty="0" smtClean="0"/>
              <a:t> 2 </a:t>
            </a:r>
            <a:r>
              <a:rPr lang="en-US" dirty="0"/>
              <a:t>– </a:t>
            </a:r>
            <a:r>
              <a:rPr lang="en-US" dirty="0" smtClean="0"/>
              <a:t>( change Parameter )</a:t>
            </a:r>
            <a:endParaRPr lang="en-US" dirty="0"/>
          </a:p>
        </p:txBody>
      </p:sp>
      <p:sp>
        <p:nvSpPr>
          <p:cNvPr id="23" name="Rounded Rectangle 22"/>
          <p:cNvSpPr/>
          <p:nvPr/>
        </p:nvSpPr>
        <p:spPr>
          <a:xfrm>
            <a:off x="1524000" y="356898"/>
            <a:ext cx="2025445" cy="721423"/>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lvl="0" algn="ctr">
              <a:spcAft>
                <a:spcPts val="1600"/>
              </a:spcAft>
            </a:pPr>
            <a:r>
              <a:rPr lang="en-US" sz="1600" b="1" dirty="0">
                <a:solidFill>
                  <a:schemeClr val="tx2"/>
                </a:solidFill>
              </a:rPr>
              <a:t>S</a:t>
            </a:r>
            <a:r>
              <a:rPr lang="en-US" sz="1600" b="1" dirty="0" smtClean="0">
                <a:solidFill>
                  <a:schemeClr val="tx2"/>
                </a:solidFill>
              </a:rPr>
              <a:t>GD</a:t>
            </a:r>
            <a:endParaRPr lang="en-US" sz="1600" dirty="0">
              <a:solidFill>
                <a:schemeClr val="tx2"/>
              </a:solidFill>
            </a:endParaRPr>
          </a:p>
        </p:txBody>
      </p:sp>
    </p:spTree>
    <p:extLst>
      <p:ext uri="{BB962C8B-B14F-4D97-AF65-F5344CB8AC3E}">
        <p14:creationId xmlns:p14="http://schemas.microsoft.com/office/powerpoint/2010/main" val="18132880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pic>
        <p:nvPicPr>
          <p:cNvPr id="5" name="صورة 4">
            <a:extLst>
              <a:ext uri="{FF2B5EF4-FFF2-40B4-BE49-F238E27FC236}">
                <a16:creationId xmlns:a16="http://schemas.microsoft.com/office/drawing/2014/main" xmlns="" id="{DF884EA7-3A0D-4DCF-AAD7-507C402E0BA8}"/>
              </a:ext>
            </a:extLst>
          </p:cNvPr>
          <p:cNvPicPr>
            <a:picLocks noChangeAspect="1"/>
          </p:cNvPicPr>
          <p:nvPr/>
        </p:nvPicPr>
        <p:blipFill>
          <a:blip r:embed="rId3"/>
          <a:stretch>
            <a:fillRect/>
          </a:stretch>
        </p:blipFill>
        <p:spPr>
          <a:xfrm>
            <a:off x="81183" y="4653125"/>
            <a:ext cx="1923292" cy="423673"/>
          </a:xfrm>
          <a:prstGeom prst="rect">
            <a:avLst/>
          </a:prstGeom>
        </p:spPr>
      </p:pic>
      <p:sp>
        <p:nvSpPr>
          <p:cNvPr id="8" name="Rounded Rectangle 7"/>
          <p:cNvSpPr/>
          <p:nvPr/>
        </p:nvSpPr>
        <p:spPr>
          <a:xfrm>
            <a:off x="1524000" y="356898"/>
            <a:ext cx="2025445" cy="721423"/>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lvl="0" algn="ctr">
              <a:spcAft>
                <a:spcPts val="1600"/>
              </a:spcAft>
            </a:pPr>
            <a:r>
              <a:rPr lang="en-US" sz="1600" b="1" dirty="0" smtClean="0">
                <a:solidFill>
                  <a:schemeClr val="tx2"/>
                </a:solidFill>
              </a:rPr>
              <a:t>MBGD</a:t>
            </a:r>
            <a:endParaRPr lang="en-US" sz="1600" dirty="0">
              <a:solidFill>
                <a:schemeClr val="tx2"/>
              </a:solidFill>
            </a:endParaRPr>
          </a:p>
        </p:txBody>
      </p:sp>
      <p:sp>
        <p:nvSpPr>
          <p:cNvPr id="3" name="Rectangle 2"/>
          <p:cNvSpPr/>
          <p:nvPr/>
        </p:nvSpPr>
        <p:spPr>
          <a:xfrm>
            <a:off x="292510" y="1933011"/>
            <a:ext cx="6513870" cy="954107"/>
          </a:xfrm>
          <a:prstGeom prst="rect">
            <a:avLst/>
          </a:prstGeom>
        </p:spPr>
        <p:txBody>
          <a:bodyPr wrap="square">
            <a:spAutoFit/>
          </a:bodyPr>
          <a:lstStyle/>
          <a:p>
            <a:r>
              <a:rPr lang="en-US" dirty="0"/>
              <a:t>Mini-batch gradient descent is a variation of the gradient descent algorithm that splits the training dataset into small batches that are used to calculate model error and update model coefficients. ... It is the most common implementation of gradient descent used in the field of deep learning</a:t>
            </a:r>
          </a:p>
        </p:txBody>
      </p:sp>
      <p:sp>
        <p:nvSpPr>
          <p:cNvPr id="4" name="Rectangle 3"/>
          <p:cNvSpPr/>
          <p:nvPr/>
        </p:nvSpPr>
        <p:spPr>
          <a:xfrm>
            <a:off x="545667" y="1438421"/>
            <a:ext cx="2316660" cy="307777"/>
          </a:xfrm>
          <a:prstGeom prst="rect">
            <a:avLst/>
          </a:prstGeom>
        </p:spPr>
        <p:txBody>
          <a:bodyPr wrap="none">
            <a:spAutoFit/>
          </a:bodyPr>
          <a:lstStyle/>
          <a:p>
            <a:r>
              <a:rPr lang="en-US" dirty="0"/>
              <a:t>Mix </a:t>
            </a:r>
            <a:r>
              <a:rPr lang="en-US" dirty="0" smtClean="0"/>
              <a:t>between BGD , SGD  </a:t>
            </a:r>
            <a:endParaRPr lang="en-US" dirty="0"/>
          </a:p>
        </p:txBody>
      </p:sp>
    </p:spTree>
    <p:extLst>
      <p:ext uri="{BB962C8B-B14F-4D97-AF65-F5344CB8AC3E}">
        <p14:creationId xmlns:p14="http://schemas.microsoft.com/office/powerpoint/2010/main" val="25373258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pic>
        <p:nvPicPr>
          <p:cNvPr id="5" name="صورة 4">
            <a:extLst>
              <a:ext uri="{FF2B5EF4-FFF2-40B4-BE49-F238E27FC236}">
                <a16:creationId xmlns:a16="http://schemas.microsoft.com/office/drawing/2014/main" xmlns="" id="{DF884EA7-3A0D-4DCF-AAD7-507C402E0BA8}"/>
              </a:ext>
            </a:extLst>
          </p:cNvPr>
          <p:cNvPicPr>
            <a:picLocks noChangeAspect="1"/>
          </p:cNvPicPr>
          <p:nvPr/>
        </p:nvPicPr>
        <p:blipFill>
          <a:blip r:embed="rId3"/>
          <a:stretch>
            <a:fillRect/>
          </a:stretch>
        </p:blipFill>
        <p:spPr>
          <a:xfrm>
            <a:off x="100848" y="0"/>
            <a:ext cx="1923292" cy="423673"/>
          </a:xfrm>
          <a:prstGeom prst="rect">
            <a:avLst/>
          </a:prstGeom>
        </p:spPr>
      </p:pic>
      <p:pic>
        <p:nvPicPr>
          <p:cNvPr id="8" name="Picture 7"/>
          <p:cNvPicPr>
            <a:picLocks noChangeAspect="1"/>
          </p:cNvPicPr>
          <p:nvPr/>
        </p:nvPicPr>
        <p:blipFill>
          <a:blip r:embed="rId4"/>
          <a:stretch>
            <a:fillRect/>
          </a:stretch>
        </p:blipFill>
        <p:spPr>
          <a:xfrm>
            <a:off x="5835445" y="1837474"/>
            <a:ext cx="2781300" cy="2009775"/>
          </a:xfrm>
          <a:prstGeom prst="rect">
            <a:avLst/>
          </a:prstGeom>
        </p:spPr>
      </p:pic>
      <p:sp>
        <p:nvSpPr>
          <p:cNvPr id="9" name="Rounded Rectangle 8"/>
          <p:cNvSpPr/>
          <p:nvPr/>
        </p:nvSpPr>
        <p:spPr>
          <a:xfrm>
            <a:off x="1524000" y="356898"/>
            <a:ext cx="2025445" cy="721423"/>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lvl="0" algn="ctr">
              <a:spcAft>
                <a:spcPts val="1600"/>
              </a:spcAft>
            </a:pPr>
            <a:r>
              <a:rPr lang="en-US" sz="1600" b="1" dirty="0" smtClean="0">
                <a:solidFill>
                  <a:schemeClr val="tx2"/>
                </a:solidFill>
              </a:rPr>
              <a:t>MBGD</a:t>
            </a:r>
            <a:endParaRPr lang="en-US" sz="1600" dirty="0">
              <a:solidFill>
                <a:schemeClr val="tx2"/>
              </a:solidFill>
            </a:endParaRPr>
          </a:p>
        </p:txBody>
      </p:sp>
      <p:sp>
        <p:nvSpPr>
          <p:cNvPr id="4" name="Rectangle 3"/>
          <p:cNvSpPr/>
          <p:nvPr/>
        </p:nvSpPr>
        <p:spPr>
          <a:xfrm>
            <a:off x="1263445" y="1940808"/>
            <a:ext cx="4572000" cy="738664"/>
          </a:xfrm>
          <a:prstGeom prst="rect">
            <a:avLst/>
          </a:prstGeom>
        </p:spPr>
        <p:txBody>
          <a:bodyPr>
            <a:spAutoFit/>
          </a:bodyPr>
          <a:lstStyle/>
          <a:p>
            <a:r>
              <a:rPr lang="en-US" b="1" dirty="0"/>
              <a:t>It divides the data into several parts, according to the size of the </a:t>
            </a:r>
            <a:r>
              <a:rPr lang="en-US" b="1" dirty="0" smtClean="0"/>
              <a:t>data and applying </a:t>
            </a:r>
            <a:r>
              <a:rPr lang="en-US" b="1" dirty="0">
                <a:solidFill>
                  <a:schemeClr val="tx1"/>
                </a:solidFill>
              </a:rPr>
              <a:t>Stochastic </a:t>
            </a:r>
            <a:r>
              <a:rPr lang="en-US" b="1" dirty="0" smtClean="0">
                <a:solidFill>
                  <a:schemeClr val="tx1"/>
                </a:solidFill>
              </a:rPr>
              <a:t>for </a:t>
            </a:r>
            <a:r>
              <a:rPr lang="en-US" b="1" dirty="0" smtClean="0"/>
              <a:t>every section </a:t>
            </a:r>
            <a:endParaRPr lang="en-US" b="1" dirty="0"/>
          </a:p>
        </p:txBody>
      </p:sp>
      <p:sp>
        <p:nvSpPr>
          <p:cNvPr id="7" name="Rectangle 6"/>
          <p:cNvSpPr/>
          <p:nvPr/>
        </p:nvSpPr>
        <p:spPr>
          <a:xfrm>
            <a:off x="2153988" y="1311467"/>
            <a:ext cx="5224507" cy="369332"/>
          </a:xfrm>
          <a:prstGeom prst="rect">
            <a:avLst/>
          </a:prstGeom>
        </p:spPr>
        <p:txBody>
          <a:bodyPr wrap="none">
            <a:spAutoFit/>
          </a:bodyPr>
          <a:lstStyle/>
          <a:p>
            <a:r>
              <a:rPr lang="en-US" sz="1800" b="1" dirty="0">
                <a:solidFill>
                  <a:schemeClr val="tx2"/>
                </a:solidFill>
              </a:rPr>
              <a:t> How </a:t>
            </a:r>
            <a:r>
              <a:rPr lang="en-US" sz="1800" b="1" dirty="0" smtClean="0">
                <a:solidFill>
                  <a:schemeClr val="tx2"/>
                </a:solidFill>
              </a:rPr>
              <a:t>does Mini Batch gradient </a:t>
            </a:r>
            <a:r>
              <a:rPr lang="en-US" sz="1800" b="1" dirty="0">
                <a:solidFill>
                  <a:schemeClr val="tx2"/>
                </a:solidFill>
              </a:rPr>
              <a:t>descent work?</a:t>
            </a:r>
            <a:endParaRPr lang="en-US" sz="1800" dirty="0">
              <a:solidFill>
                <a:schemeClr val="tx2"/>
              </a:solidFill>
            </a:endParaRPr>
          </a:p>
        </p:txBody>
      </p:sp>
    </p:spTree>
    <p:extLst>
      <p:ext uri="{BB962C8B-B14F-4D97-AF65-F5344CB8AC3E}">
        <p14:creationId xmlns:p14="http://schemas.microsoft.com/office/powerpoint/2010/main" val="16956137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5"/>
          <p:cNvSpPr txBox="1">
            <a:spLocks noGrp="1"/>
          </p:cNvSpPr>
          <p:nvPr>
            <p:ph type="title"/>
          </p:nvPr>
        </p:nvSpPr>
        <p:spPr>
          <a:xfrm>
            <a:off x="720000" y="408491"/>
            <a:ext cx="2992200" cy="572700"/>
          </a:xfrm>
          <a:prstGeom prst="rect">
            <a:avLst/>
          </a:prstGeom>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t" anchorCtr="0">
            <a:noAutofit/>
          </a:bodyPr>
          <a:lstStyle/>
          <a:p>
            <a:pPr marL="0" lvl="0" indent="0" algn="l" rtl="0">
              <a:spcBef>
                <a:spcPts val="0"/>
              </a:spcBef>
              <a:spcAft>
                <a:spcPts val="0"/>
              </a:spcAft>
              <a:buNone/>
            </a:pPr>
            <a:r>
              <a:rPr lang="en" dirty="0"/>
              <a:t>AGENDA</a:t>
            </a:r>
            <a:endParaRPr dirty="0"/>
          </a:p>
        </p:txBody>
      </p:sp>
      <p:sp>
        <p:nvSpPr>
          <p:cNvPr id="202" name="Google Shape;202;p35"/>
          <p:cNvSpPr txBox="1">
            <a:spLocks noGrp="1"/>
          </p:cNvSpPr>
          <p:nvPr>
            <p:ph type="title" idx="2"/>
          </p:nvPr>
        </p:nvSpPr>
        <p:spPr>
          <a:xfrm>
            <a:off x="527770" y="1630278"/>
            <a:ext cx="923700" cy="841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01</a:t>
            </a:r>
            <a:endParaRPr dirty="0"/>
          </a:p>
        </p:txBody>
      </p:sp>
      <p:sp>
        <p:nvSpPr>
          <p:cNvPr id="203" name="Google Shape;203;p35"/>
          <p:cNvSpPr txBox="1">
            <a:spLocks noGrp="1"/>
          </p:cNvSpPr>
          <p:nvPr>
            <p:ph type="subTitle" idx="1"/>
          </p:nvPr>
        </p:nvSpPr>
        <p:spPr>
          <a:xfrm>
            <a:off x="1574911" y="1714346"/>
            <a:ext cx="2524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2400" b="1" dirty="0" smtClean="0"/>
              <a:t>Gradient Descent</a:t>
            </a:r>
            <a:endParaRPr lang="en-US" sz="2400" dirty="0"/>
          </a:p>
        </p:txBody>
      </p:sp>
      <p:sp>
        <p:nvSpPr>
          <p:cNvPr id="208" name="Google Shape;208;p35"/>
          <p:cNvSpPr txBox="1">
            <a:spLocks noGrp="1"/>
          </p:cNvSpPr>
          <p:nvPr>
            <p:ph type="title" idx="7"/>
          </p:nvPr>
        </p:nvSpPr>
        <p:spPr>
          <a:xfrm>
            <a:off x="4328815" y="1623413"/>
            <a:ext cx="923700" cy="841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02</a:t>
            </a:r>
            <a:endParaRPr dirty="0"/>
          </a:p>
        </p:txBody>
      </p:sp>
      <p:sp>
        <p:nvSpPr>
          <p:cNvPr id="209" name="Google Shape;209;p35"/>
          <p:cNvSpPr txBox="1">
            <a:spLocks noGrp="1"/>
          </p:cNvSpPr>
          <p:nvPr>
            <p:ph type="subTitle" idx="8"/>
          </p:nvPr>
        </p:nvSpPr>
        <p:spPr>
          <a:xfrm>
            <a:off x="1516578" y="2918283"/>
            <a:ext cx="2100224" cy="571482"/>
          </a:xfrm>
          <a:prstGeom prst="rect">
            <a:avLst/>
          </a:prstGeom>
        </p:spPr>
        <p:txBody>
          <a:bodyPr spcFirstLastPara="1" wrap="square" lIns="91425" tIns="91425" rIns="91425" bIns="91425" anchor="t" anchorCtr="0">
            <a:noAutofit/>
          </a:bodyPr>
          <a:lstStyle/>
          <a:p>
            <a:pPr marL="0" lvl="0" indent="0">
              <a:spcAft>
                <a:spcPts val="1600"/>
              </a:spcAft>
            </a:pPr>
            <a:r>
              <a:rPr lang="en-US" sz="2000" b="1" dirty="0" smtClean="0">
                <a:solidFill>
                  <a:schemeClr val="tx2"/>
                </a:solidFill>
                <a:latin typeface="Noto Naskh Arabic UI"/>
              </a:rPr>
              <a:t>Stochastic Gradient Descent</a:t>
            </a:r>
            <a:endParaRPr sz="2000" dirty="0">
              <a:solidFill>
                <a:schemeClr val="tx2"/>
              </a:solidFill>
            </a:endParaRPr>
          </a:p>
        </p:txBody>
      </p:sp>
      <p:sp>
        <p:nvSpPr>
          <p:cNvPr id="214" name="Google Shape;214;p35"/>
          <p:cNvSpPr/>
          <p:nvPr/>
        </p:nvSpPr>
        <p:spPr>
          <a:xfrm>
            <a:off x="1458915" y="1585695"/>
            <a:ext cx="26525" cy="841231"/>
          </a:xfrm>
          <a:custGeom>
            <a:avLst/>
            <a:gdLst/>
            <a:ahLst/>
            <a:cxnLst/>
            <a:rect l="l" t="t" r="r" b="b"/>
            <a:pathLst>
              <a:path w="1061" h="31989" extrusionOk="0">
                <a:moveTo>
                  <a:pt x="0" y="0"/>
                </a:moveTo>
                <a:lnTo>
                  <a:pt x="0" y="31989"/>
                </a:lnTo>
                <a:lnTo>
                  <a:pt x="1060" y="31989"/>
                </a:lnTo>
                <a:lnTo>
                  <a:pt x="10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5"/>
          <p:cNvSpPr/>
          <p:nvPr/>
        </p:nvSpPr>
        <p:spPr>
          <a:xfrm>
            <a:off x="5653547" y="1571778"/>
            <a:ext cx="45719" cy="841231"/>
          </a:xfrm>
          <a:custGeom>
            <a:avLst/>
            <a:gdLst/>
            <a:ahLst/>
            <a:cxnLst/>
            <a:rect l="l" t="t" r="r" b="b"/>
            <a:pathLst>
              <a:path w="1061" h="31989" extrusionOk="0">
                <a:moveTo>
                  <a:pt x="0" y="0"/>
                </a:moveTo>
                <a:lnTo>
                  <a:pt x="0" y="31989"/>
                </a:lnTo>
                <a:lnTo>
                  <a:pt x="1060" y="31989"/>
                </a:lnTo>
                <a:lnTo>
                  <a:pt x="10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 name="صورة 18">
            <a:extLst>
              <a:ext uri="{FF2B5EF4-FFF2-40B4-BE49-F238E27FC236}">
                <a16:creationId xmlns:a16="http://schemas.microsoft.com/office/drawing/2014/main" xmlns="" id="{26843673-06E0-4916-980F-38790AC17DF9}"/>
              </a:ext>
            </a:extLst>
          </p:cNvPr>
          <p:cNvPicPr>
            <a:picLocks noChangeAspect="1"/>
          </p:cNvPicPr>
          <p:nvPr/>
        </p:nvPicPr>
        <p:blipFill>
          <a:blip r:embed="rId3"/>
          <a:stretch>
            <a:fillRect/>
          </a:stretch>
        </p:blipFill>
        <p:spPr>
          <a:xfrm>
            <a:off x="81183" y="4653125"/>
            <a:ext cx="1923292" cy="423673"/>
          </a:xfrm>
          <a:prstGeom prst="rect">
            <a:avLst/>
          </a:prstGeom>
        </p:spPr>
      </p:pic>
      <p:sp>
        <p:nvSpPr>
          <p:cNvPr id="10" name="Google Shape;202;p35"/>
          <p:cNvSpPr txBox="1">
            <a:spLocks noGrp="1"/>
          </p:cNvSpPr>
          <p:nvPr>
            <p:ph type="title" idx="2"/>
          </p:nvPr>
        </p:nvSpPr>
        <p:spPr>
          <a:xfrm>
            <a:off x="484693" y="3008088"/>
            <a:ext cx="923700" cy="841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smtClean="0"/>
              <a:t>03</a:t>
            </a:r>
            <a:endParaRPr dirty="0"/>
          </a:p>
        </p:txBody>
      </p:sp>
      <p:sp>
        <p:nvSpPr>
          <p:cNvPr id="11" name="Google Shape;202;p35"/>
          <p:cNvSpPr txBox="1">
            <a:spLocks noGrp="1"/>
          </p:cNvSpPr>
          <p:nvPr>
            <p:ph type="title" idx="2"/>
          </p:nvPr>
        </p:nvSpPr>
        <p:spPr>
          <a:xfrm>
            <a:off x="4671451" y="3096618"/>
            <a:ext cx="923700" cy="841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smtClean="0"/>
              <a:t>04</a:t>
            </a:r>
            <a:endParaRPr dirty="0"/>
          </a:p>
        </p:txBody>
      </p:sp>
      <p:sp>
        <p:nvSpPr>
          <p:cNvPr id="12" name="Google Shape;214;p35"/>
          <p:cNvSpPr/>
          <p:nvPr/>
        </p:nvSpPr>
        <p:spPr>
          <a:xfrm>
            <a:off x="5660993" y="3008088"/>
            <a:ext cx="26525" cy="841231"/>
          </a:xfrm>
          <a:custGeom>
            <a:avLst/>
            <a:gdLst/>
            <a:ahLst/>
            <a:cxnLst/>
            <a:rect l="l" t="t" r="r" b="b"/>
            <a:pathLst>
              <a:path w="1061" h="31989" extrusionOk="0">
                <a:moveTo>
                  <a:pt x="0" y="0"/>
                </a:moveTo>
                <a:lnTo>
                  <a:pt x="0" y="31989"/>
                </a:lnTo>
                <a:lnTo>
                  <a:pt x="1060" y="31989"/>
                </a:lnTo>
                <a:lnTo>
                  <a:pt x="10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14;p35"/>
          <p:cNvSpPr/>
          <p:nvPr/>
        </p:nvSpPr>
        <p:spPr>
          <a:xfrm>
            <a:off x="1424945" y="2918283"/>
            <a:ext cx="26525" cy="841231"/>
          </a:xfrm>
          <a:custGeom>
            <a:avLst/>
            <a:gdLst/>
            <a:ahLst/>
            <a:cxnLst/>
            <a:rect l="l" t="t" r="r" b="b"/>
            <a:pathLst>
              <a:path w="1061" h="31989" extrusionOk="0">
                <a:moveTo>
                  <a:pt x="0" y="0"/>
                </a:moveTo>
                <a:lnTo>
                  <a:pt x="0" y="31989"/>
                </a:lnTo>
                <a:lnTo>
                  <a:pt x="1060" y="31989"/>
                </a:lnTo>
                <a:lnTo>
                  <a:pt x="10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03;p35"/>
          <p:cNvSpPr txBox="1">
            <a:spLocks noGrp="1"/>
          </p:cNvSpPr>
          <p:nvPr>
            <p:ph type="subTitle" idx="1"/>
          </p:nvPr>
        </p:nvSpPr>
        <p:spPr>
          <a:xfrm>
            <a:off x="5687518" y="1571778"/>
            <a:ext cx="2524200" cy="768731"/>
          </a:xfrm>
          <a:prstGeom prst="rect">
            <a:avLst/>
          </a:prstGeom>
        </p:spPr>
        <p:txBody>
          <a:bodyPr spcFirstLastPara="1" wrap="square" lIns="91425" tIns="91425" rIns="91425" bIns="91425" anchor="t" anchorCtr="0">
            <a:noAutofit/>
          </a:bodyPr>
          <a:lstStyle/>
          <a:p>
            <a:pPr marL="0" lvl="0" indent="0">
              <a:spcAft>
                <a:spcPts val="1600"/>
              </a:spcAft>
            </a:pPr>
            <a:r>
              <a:rPr lang="en-US" sz="2400" b="1" dirty="0" smtClean="0">
                <a:solidFill>
                  <a:schemeClr val="tx2"/>
                </a:solidFill>
                <a:latin typeface="Noto Naskh Arabic UI"/>
              </a:rPr>
              <a:t>Batch Gradient Descent</a:t>
            </a:r>
            <a:endParaRPr lang="en-US" sz="2400" dirty="0"/>
          </a:p>
        </p:txBody>
      </p:sp>
      <p:sp>
        <p:nvSpPr>
          <p:cNvPr id="15" name="Google Shape;203;p35"/>
          <p:cNvSpPr txBox="1">
            <a:spLocks noGrp="1"/>
          </p:cNvSpPr>
          <p:nvPr>
            <p:ph type="subTitle" idx="1"/>
          </p:nvPr>
        </p:nvSpPr>
        <p:spPr>
          <a:xfrm>
            <a:off x="5828739" y="3008088"/>
            <a:ext cx="2524200" cy="572700"/>
          </a:xfrm>
          <a:prstGeom prst="rect">
            <a:avLst/>
          </a:prstGeom>
        </p:spPr>
        <p:txBody>
          <a:bodyPr spcFirstLastPara="1" wrap="square" lIns="91425" tIns="91425" rIns="91425" bIns="91425" anchor="t" anchorCtr="0">
            <a:noAutofit/>
          </a:bodyPr>
          <a:lstStyle/>
          <a:p>
            <a:pPr marL="0" indent="0">
              <a:spcAft>
                <a:spcPts val="1600"/>
              </a:spcAft>
            </a:pPr>
            <a:r>
              <a:rPr lang="en-US" sz="2400" b="1" dirty="0" smtClean="0"/>
              <a:t>Mini</a:t>
            </a:r>
            <a:r>
              <a:rPr lang="en-US" sz="2400" dirty="0" smtClean="0"/>
              <a:t> </a:t>
            </a:r>
            <a:r>
              <a:rPr lang="en-US" sz="2400" b="1" dirty="0">
                <a:solidFill>
                  <a:schemeClr val="tx2"/>
                </a:solidFill>
                <a:latin typeface="Noto Naskh Arabic UI"/>
              </a:rPr>
              <a:t>Batch Gradient Descent</a:t>
            </a:r>
            <a:endParaRPr lang="en-US" sz="2400" dirty="0"/>
          </a:p>
          <a:p>
            <a:pPr marL="0" lvl="0" indent="0" algn="l" rtl="0">
              <a:spcBef>
                <a:spcPts val="0"/>
              </a:spcBef>
              <a:spcAft>
                <a:spcPts val="1600"/>
              </a:spcAft>
              <a:buNone/>
            </a:pPr>
            <a:endParaRPr lang="en-US"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pic>
        <p:nvPicPr>
          <p:cNvPr id="5" name="صورة 4">
            <a:extLst>
              <a:ext uri="{FF2B5EF4-FFF2-40B4-BE49-F238E27FC236}">
                <a16:creationId xmlns:a16="http://schemas.microsoft.com/office/drawing/2014/main" xmlns="" id="{FBA5D195-6EC5-4027-91E2-1269F1CDC171}"/>
              </a:ext>
            </a:extLst>
          </p:cNvPr>
          <p:cNvPicPr>
            <a:picLocks noChangeAspect="1"/>
          </p:cNvPicPr>
          <p:nvPr/>
        </p:nvPicPr>
        <p:blipFill>
          <a:blip r:embed="rId3"/>
          <a:stretch>
            <a:fillRect/>
          </a:stretch>
        </p:blipFill>
        <p:spPr>
          <a:xfrm>
            <a:off x="91815" y="0"/>
            <a:ext cx="1923292" cy="423673"/>
          </a:xfrm>
          <a:prstGeom prst="rect">
            <a:avLst/>
          </a:prstGeom>
        </p:spPr>
      </p:pic>
      <p:sp>
        <p:nvSpPr>
          <p:cNvPr id="7" name="Title 6">
            <a:extLst>
              <a:ext uri="{FF2B5EF4-FFF2-40B4-BE49-F238E27FC236}">
                <a16:creationId xmlns:a16="http://schemas.microsoft.com/office/drawing/2014/main" xmlns="" id="{6132B12A-4AD5-4A14-A035-D5BD1858E170}"/>
              </a:ext>
            </a:extLst>
          </p:cNvPr>
          <p:cNvSpPr>
            <a:spLocks noGrp="1"/>
          </p:cNvSpPr>
          <p:nvPr>
            <p:ph type="title"/>
          </p:nvPr>
        </p:nvSpPr>
        <p:spPr>
          <a:xfrm>
            <a:off x="849964" y="874097"/>
            <a:ext cx="2897387" cy="572700"/>
          </a:xfrm>
        </p:spPr>
        <p:txBody>
          <a:bodyPr/>
          <a:lstStyle/>
          <a:p>
            <a:r>
              <a:rPr lang="en-US" i="0" cap="all" dirty="0">
                <a:solidFill>
                  <a:schemeClr val="accent1"/>
                </a:solidFill>
                <a:effectLst/>
                <a:latin typeface="Roboto"/>
              </a:rPr>
              <a:t>ADVANTAGES</a:t>
            </a:r>
            <a:endParaRPr lang="ar-EG" dirty="0">
              <a:solidFill>
                <a:schemeClr val="accent1"/>
              </a:solidFill>
            </a:endParaRPr>
          </a:p>
        </p:txBody>
      </p:sp>
      <p:sp>
        <p:nvSpPr>
          <p:cNvPr id="6" name="Subtitle 5">
            <a:extLst>
              <a:ext uri="{FF2B5EF4-FFF2-40B4-BE49-F238E27FC236}">
                <a16:creationId xmlns:a16="http://schemas.microsoft.com/office/drawing/2014/main" xmlns="" id="{4421BA40-3DFA-49C6-854E-566BC9B54112}"/>
              </a:ext>
            </a:extLst>
          </p:cNvPr>
          <p:cNvSpPr>
            <a:spLocks noGrp="1"/>
          </p:cNvSpPr>
          <p:nvPr>
            <p:ph type="subTitle" idx="1"/>
          </p:nvPr>
        </p:nvSpPr>
        <p:spPr>
          <a:xfrm>
            <a:off x="717982" y="1557011"/>
            <a:ext cx="5564831" cy="2139918"/>
          </a:xfrm>
        </p:spPr>
        <p:txBody>
          <a:bodyPr/>
          <a:lstStyle/>
          <a:p>
            <a:pPr>
              <a:buFont typeface="Arial" panose="020B0604020202020204" pitchFamily="34" charset="0"/>
              <a:buChar char="•"/>
            </a:pPr>
            <a:r>
              <a:rPr lang="en-US" b="1" dirty="0">
                <a:solidFill>
                  <a:schemeClr val="bg2"/>
                </a:solidFill>
                <a:latin typeface="arial" panose="020B0604020202020204" pitchFamily="34" charset="0"/>
              </a:rPr>
              <a:t>mix between SGD , BGD so it extend from them.</a:t>
            </a:r>
          </a:p>
          <a:p>
            <a:pPr>
              <a:buFont typeface="Arial" panose="020B0604020202020204" pitchFamily="34" charset="0"/>
              <a:buChar char="•"/>
            </a:pPr>
            <a:r>
              <a:rPr lang="en-US" b="1" dirty="0" smtClean="0">
                <a:solidFill>
                  <a:schemeClr val="bg2"/>
                </a:solidFill>
                <a:latin typeface="arial" panose="020B0604020202020204" pitchFamily="34" charset="0"/>
              </a:rPr>
              <a:t>1-Easily </a:t>
            </a:r>
            <a:r>
              <a:rPr lang="en-US" b="1" dirty="0">
                <a:solidFill>
                  <a:schemeClr val="bg2"/>
                </a:solidFill>
                <a:latin typeface="arial" panose="020B0604020202020204" pitchFamily="34" charset="0"/>
              </a:rPr>
              <a:t>fits in the memory.</a:t>
            </a:r>
          </a:p>
          <a:p>
            <a:pPr>
              <a:buFont typeface="Arial" panose="020B0604020202020204" pitchFamily="34" charset="0"/>
              <a:buChar char="•"/>
            </a:pPr>
            <a:r>
              <a:rPr lang="en-US" b="1" dirty="0">
                <a:solidFill>
                  <a:schemeClr val="bg2"/>
                </a:solidFill>
                <a:latin typeface="arial" panose="020B0604020202020204" pitchFamily="34" charset="0"/>
              </a:rPr>
              <a:t>2-It is computationally efficient.</a:t>
            </a:r>
          </a:p>
          <a:p>
            <a:pPr>
              <a:buFont typeface="Arial" panose="020B0604020202020204" pitchFamily="34" charset="0"/>
              <a:buChar char="•"/>
            </a:pPr>
            <a:r>
              <a:rPr lang="en-US" b="1" dirty="0">
                <a:solidFill>
                  <a:schemeClr val="bg2"/>
                </a:solidFill>
                <a:latin typeface="arial" panose="020B0604020202020204" pitchFamily="34" charset="0"/>
              </a:rPr>
              <a:t>3 - </a:t>
            </a:r>
            <a:r>
              <a:rPr lang="en-US" b="1" dirty="0" smtClean="0">
                <a:solidFill>
                  <a:schemeClr val="bg2"/>
                </a:solidFill>
                <a:latin typeface="arial" panose="020B0604020202020204" pitchFamily="34" charset="0"/>
              </a:rPr>
              <a:t>fast</a:t>
            </a:r>
          </a:p>
        </p:txBody>
      </p:sp>
      <p:grpSp>
        <p:nvGrpSpPr>
          <p:cNvPr id="11" name="Google Shape;9183;p71">
            <a:extLst>
              <a:ext uri="{FF2B5EF4-FFF2-40B4-BE49-F238E27FC236}">
                <a16:creationId xmlns:a16="http://schemas.microsoft.com/office/drawing/2014/main" xmlns="" id="{926C00C3-5D44-4F2F-8FA5-9E22BAE131C1}"/>
              </a:ext>
            </a:extLst>
          </p:cNvPr>
          <p:cNvGrpSpPr/>
          <p:nvPr/>
        </p:nvGrpSpPr>
        <p:grpSpPr>
          <a:xfrm>
            <a:off x="416251" y="606116"/>
            <a:ext cx="398561" cy="440467"/>
            <a:chOff x="1487200" y="4993750"/>
            <a:chExt cx="483125" cy="483125"/>
          </a:xfrm>
          <a:solidFill>
            <a:schemeClr val="accent1"/>
          </a:solidFill>
        </p:grpSpPr>
        <p:sp>
          <p:nvSpPr>
            <p:cNvPr id="12" name="Google Shape;9184;p71">
              <a:extLst>
                <a:ext uri="{FF2B5EF4-FFF2-40B4-BE49-F238E27FC236}">
                  <a16:creationId xmlns:a16="http://schemas.microsoft.com/office/drawing/2014/main" xmlns="" id="{4A23E717-B02D-4EBB-A079-CD85143281B1}"/>
                </a:ext>
              </a:extLst>
            </p:cNvPr>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13" name="Google Shape;9185;p71">
              <a:extLst>
                <a:ext uri="{FF2B5EF4-FFF2-40B4-BE49-F238E27FC236}">
                  <a16:creationId xmlns:a16="http://schemas.microsoft.com/office/drawing/2014/main" xmlns="" id="{4D9DE957-EFFE-4FA6-BF4B-AFA0F3D688F1}"/>
                </a:ext>
              </a:extLst>
            </p:cNvPr>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grpSp>
      <p:sp>
        <p:nvSpPr>
          <p:cNvPr id="14" name="Google Shape;309;p41">
            <a:extLst>
              <a:ext uri="{FF2B5EF4-FFF2-40B4-BE49-F238E27FC236}">
                <a16:creationId xmlns:a16="http://schemas.microsoft.com/office/drawing/2014/main" xmlns="" id="{34141E69-3112-4BB8-ACC3-DC69B6C4EBEF}"/>
              </a:ext>
            </a:extLst>
          </p:cNvPr>
          <p:cNvSpPr/>
          <p:nvPr/>
        </p:nvSpPr>
        <p:spPr>
          <a:xfrm>
            <a:off x="849964" y="401184"/>
            <a:ext cx="26525" cy="933599"/>
          </a:xfrm>
          <a:custGeom>
            <a:avLst/>
            <a:gdLst/>
            <a:ahLst/>
            <a:cxnLst/>
            <a:rect l="l" t="t" r="r" b="b"/>
            <a:pathLst>
              <a:path w="1061" h="31989" extrusionOk="0">
                <a:moveTo>
                  <a:pt x="0" y="0"/>
                </a:moveTo>
                <a:lnTo>
                  <a:pt x="0" y="31989"/>
                </a:lnTo>
                <a:lnTo>
                  <a:pt x="1060" y="31989"/>
                </a:lnTo>
                <a:lnTo>
                  <a:pt x="1060" y="0"/>
                </a:ln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59998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pic>
        <p:nvPicPr>
          <p:cNvPr id="5" name="صورة 4">
            <a:extLst>
              <a:ext uri="{FF2B5EF4-FFF2-40B4-BE49-F238E27FC236}">
                <a16:creationId xmlns:a16="http://schemas.microsoft.com/office/drawing/2014/main" xmlns="" id="{FBA5D195-6EC5-4027-91E2-1269F1CDC171}"/>
              </a:ext>
            </a:extLst>
          </p:cNvPr>
          <p:cNvPicPr>
            <a:picLocks noChangeAspect="1"/>
          </p:cNvPicPr>
          <p:nvPr/>
        </p:nvPicPr>
        <p:blipFill>
          <a:blip r:embed="rId3"/>
          <a:stretch>
            <a:fillRect/>
          </a:stretch>
        </p:blipFill>
        <p:spPr>
          <a:xfrm>
            <a:off x="91815" y="0"/>
            <a:ext cx="1923292" cy="423673"/>
          </a:xfrm>
          <a:prstGeom prst="rect">
            <a:avLst/>
          </a:prstGeom>
        </p:spPr>
      </p:pic>
      <p:sp>
        <p:nvSpPr>
          <p:cNvPr id="7" name="Title 6">
            <a:extLst>
              <a:ext uri="{FF2B5EF4-FFF2-40B4-BE49-F238E27FC236}">
                <a16:creationId xmlns:a16="http://schemas.microsoft.com/office/drawing/2014/main" xmlns="" id="{6132B12A-4AD5-4A14-A035-D5BD1858E170}"/>
              </a:ext>
            </a:extLst>
          </p:cNvPr>
          <p:cNvSpPr>
            <a:spLocks noGrp="1"/>
          </p:cNvSpPr>
          <p:nvPr>
            <p:ph type="title"/>
          </p:nvPr>
        </p:nvSpPr>
        <p:spPr>
          <a:xfrm>
            <a:off x="846573" y="1104255"/>
            <a:ext cx="3548958" cy="572700"/>
          </a:xfrm>
        </p:spPr>
        <p:txBody>
          <a:bodyPr/>
          <a:lstStyle/>
          <a:p>
            <a:r>
              <a:rPr lang="en-US" i="0" cap="all" dirty="0">
                <a:solidFill>
                  <a:schemeClr val="accent1"/>
                </a:solidFill>
                <a:effectLst/>
                <a:latin typeface="Roboto"/>
              </a:rPr>
              <a:t>DISADVANTAGES</a:t>
            </a:r>
            <a:endParaRPr lang="ar-EG" dirty="0">
              <a:solidFill>
                <a:schemeClr val="accent1"/>
              </a:solidFill>
            </a:endParaRPr>
          </a:p>
        </p:txBody>
      </p:sp>
      <p:sp>
        <p:nvSpPr>
          <p:cNvPr id="6" name="Subtitle 5">
            <a:extLst>
              <a:ext uri="{FF2B5EF4-FFF2-40B4-BE49-F238E27FC236}">
                <a16:creationId xmlns:a16="http://schemas.microsoft.com/office/drawing/2014/main" xmlns="" id="{4421BA40-3DFA-49C6-854E-566BC9B54112}"/>
              </a:ext>
            </a:extLst>
          </p:cNvPr>
          <p:cNvSpPr>
            <a:spLocks noGrp="1"/>
          </p:cNvSpPr>
          <p:nvPr>
            <p:ph type="subTitle" idx="1"/>
          </p:nvPr>
        </p:nvSpPr>
        <p:spPr>
          <a:xfrm>
            <a:off x="722658" y="1941065"/>
            <a:ext cx="5680725" cy="2165302"/>
          </a:xfrm>
        </p:spPr>
        <p:txBody>
          <a:bodyPr/>
          <a:lstStyle/>
          <a:p>
            <a:r>
              <a:rPr lang="en-US" dirty="0"/>
              <a:t>Sometimes a stable error </a:t>
            </a:r>
            <a:r>
              <a:rPr lang="en-US" b="1" dirty="0"/>
              <a:t>gradient</a:t>
            </a:r>
            <a:r>
              <a:rPr lang="en-US" dirty="0"/>
              <a:t> can lead to a local minima and unlike </a:t>
            </a:r>
            <a:r>
              <a:rPr lang="en-US" b="1" dirty="0"/>
              <a:t>stochastic gradient descent</a:t>
            </a:r>
            <a:r>
              <a:rPr lang="en-US" dirty="0"/>
              <a:t> no noisy steps are there to help get out of the local minima</a:t>
            </a:r>
            <a:r>
              <a:rPr lang="en-US" dirty="0" smtClean="0"/>
              <a:t>.</a:t>
            </a:r>
          </a:p>
          <a:p>
            <a:endParaRPr lang="en-US" dirty="0"/>
          </a:p>
          <a:p>
            <a:r>
              <a:rPr lang="en-US" dirty="0"/>
              <a:t>The entire training set can be too large to process in </a:t>
            </a:r>
            <a:r>
              <a:rPr lang="en-US" dirty="0" smtClean="0"/>
              <a:t>the memory </a:t>
            </a:r>
            <a:r>
              <a:rPr lang="en-US" dirty="0"/>
              <a:t>due to which additional memory might be needed.</a:t>
            </a:r>
          </a:p>
        </p:txBody>
      </p:sp>
      <p:grpSp>
        <p:nvGrpSpPr>
          <p:cNvPr id="10" name="Google Shape;9186;p71">
            <a:extLst>
              <a:ext uri="{FF2B5EF4-FFF2-40B4-BE49-F238E27FC236}">
                <a16:creationId xmlns:a16="http://schemas.microsoft.com/office/drawing/2014/main" xmlns="" id="{7D77D165-CD8C-44B3-BEA4-531206E325C2}"/>
              </a:ext>
            </a:extLst>
          </p:cNvPr>
          <p:cNvGrpSpPr/>
          <p:nvPr/>
        </p:nvGrpSpPr>
        <p:grpSpPr>
          <a:xfrm>
            <a:off x="378135" y="720201"/>
            <a:ext cx="468438" cy="423673"/>
            <a:chOff x="2081650" y="4993750"/>
            <a:chExt cx="483125" cy="483125"/>
          </a:xfrm>
          <a:solidFill>
            <a:schemeClr val="accent1"/>
          </a:solidFill>
        </p:grpSpPr>
        <p:sp>
          <p:nvSpPr>
            <p:cNvPr id="14" name="Google Shape;9187;p71">
              <a:extLst>
                <a:ext uri="{FF2B5EF4-FFF2-40B4-BE49-F238E27FC236}">
                  <a16:creationId xmlns:a16="http://schemas.microsoft.com/office/drawing/2014/main" xmlns="" id="{32B9FF35-2EAA-4EE6-A780-5FAA3E58AC18}"/>
                </a:ext>
              </a:extLst>
            </p:cNvPr>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15" name="Google Shape;9188;p71">
              <a:extLst>
                <a:ext uri="{FF2B5EF4-FFF2-40B4-BE49-F238E27FC236}">
                  <a16:creationId xmlns:a16="http://schemas.microsoft.com/office/drawing/2014/main" xmlns="" id="{ECFC2326-D22E-465A-8C21-ECB2F3DF5107}"/>
                </a:ext>
              </a:extLst>
            </p:cNvPr>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grpSp>
      <p:sp>
        <p:nvSpPr>
          <p:cNvPr id="16" name="Google Shape;309;p41">
            <a:extLst>
              <a:ext uri="{FF2B5EF4-FFF2-40B4-BE49-F238E27FC236}">
                <a16:creationId xmlns:a16="http://schemas.microsoft.com/office/drawing/2014/main" xmlns="" id="{89481041-B4A8-4E64-9197-0BF1BCCB9F63}"/>
              </a:ext>
            </a:extLst>
          </p:cNvPr>
          <p:cNvSpPr/>
          <p:nvPr/>
        </p:nvSpPr>
        <p:spPr>
          <a:xfrm>
            <a:off x="882005" y="623412"/>
            <a:ext cx="26525" cy="933599"/>
          </a:xfrm>
          <a:custGeom>
            <a:avLst/>
            <a:gdLst/>
            <a:ahLst/>
            <a:cxnLst/>
            <a:rect l="l" t="t" r="r" b="b"/>
            <a:pathLst>
              <a:path w="1061" h="31989" extrusionOk="0">
                <a:moveTo>
                  <a:pt x="0" y="0"/>
                </a:moveTo>
                <a:lnTo>
                  <a:pt x="0" y="31989"/>
                </a:lnTo>
                <a:lnTo>
                  <a:pt x="1060" y="31989"/>
                </a:lnTo>
                <a:lnTo>
                  <a:pt x="1060" y="0"/>
                </a:ln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41537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pic>
        <p:nvPicPr>
          <p:cNvPr id="5" name="صورة 4">
            <a:extLst>
              <a:ext uri="{FF2B5EF4-FFF2-40B4-BE49-F238E27FC236}">
                <a16:creationId xmlns:a16="http://schemas.microsoft.com/office/drawing/2014/main" xmlns="" id="{DF884EA7-3A0D-4DCF-AAD7-507C402E0BA8}"/>
              </a:ext>
            </a:extLst>
          </p:cNvPr>
          <p:cNvPicPr>
            <a:picLocks noChangeAspect="1"/>
          </p:cNvPicPr>
          <p:nvPr/>
        </p:nvPicPr>
        <p:blipFill>
          <a:blip r:embed="rId3"/>
          <a:stretch>
            <a:fillRect/>
          </a:stretch>
        </p:blipFill>
        <p:spPr>
          <a:xfrm>
            <a:off x="81183" y="4653125"/>
            <a:ext cx="1923292" cy="423673"/>
          </a:xfrm>
          <a:prstGeom prst="rect">
            <a:avLst/>
          </a:prstGeom>
        </p:spPr>
      </p:pic>
      <p:sp>
        <p:nvSpPr>
          <p:cNvPr id="4" name="Rounded Rectangle 3"/>
          <p:cNvSpPr/>
          <p:nvPr/>
        </p:nvSpPr>
        <p:spPr>
          <a:xfrm>
            <a:off x="1524000" y="356898"/>
            <a:ext cx="2025445" cy="721423"/>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lvl="0" algn="ctr">
              <a:spcAft>
                <a:spcPts val="1600"/>
              </a:spcAft>
            </a:pPr>
            <a:r>
              <a:rPr lang="en-US" sz="1600" b="1" dirty="0" smtClean="0">
                <a:solidFill>
                  <a:schemeClr val="tx2"/>
                </a:solidFill>
              </a:rPr>
              <a:t>MBGD</a:t>
            </a:r>
            <a:endParaRPr lang="en-US" sz="1600" dirty="0">
              <a:solidFill>
                <a:schemeClr val="tx2"/>
              </a:solidFill>
            </a:endParaRPr>
          </a:p>
        </p:txBody>
      </p:sp>
      <p:sp>
        <p:nvSpPr>
          <p:cNvPr id="3" name="TextBox 2"/>
          <p:cNvSpPr txBox="1"/>
          <p:nvPr/>
        </p:nvSpPr>
        <p:spPr>
          <a:xfrm>
            <a:off x="2359742" y="1288026"/>
            <a:ext cx="4857136" cy="338554"/>
          </a:xfrm>
          <a:prstGeom prst="rect">
            <a:avLst/>
          </a:prstGeom>
          <a:noFill/>
        </p:spPr>
        <p:txBody>
          <a:bodyPr wrap="square" rtlCol="0">
            <a:spAutoFit/>
          </a:bodyPr>
          <a:lstStyle/>
          <a:p>
            <a:r>
              <a:rPr lang="en-US" sz="1600" b="1" dirty="0">
                <a:solidFill>
                  <a:schemeClr val="tx2"/>
                </a:solidFill>
              </a:rPr>
              <a:t>How to choose </a:t>
            </a:r>
            <a:r>
              <a:rPr lang="en-US" sz="1600" b="1" dirty="0" smtClean="0">
                <a:solidFill>
                  <a:schemeClr val="tx2"/>
                </a:solidFill>
              </a:rPr>
              <a:t>between</a:t>
            </a:r>
            <a:r>
              <a:rPr lang="ar-EG" sz="1600" b="1" dirty="0" smtClean="0">
                <a:solidFill>
                  <a:schemeClr val="tx2"/>
                </a:solidFill>
              </a:rPr>
              <a:t> </a:t>
            </a:r>
            <a:r>
              <a:rPr lang="en-US" sz="1600" b="1" dirty="0" smtClean="0">
                <a:solidFill>
                  <a:schemeClr val="tx2"/>
                </a:solidFill>
              </a:rPr>
              <a:t> SGD , BGD , MBGD</a:t>
            </a:r>
            <a:endParaRPr lang="en-US" sz="1600" b="1" dirty="0">
              <a:solidFill>
                <a:schemeClr val="tx2"/>
              </a:solidFill>
            </a:endParaRPr>
          </a:p>
        </p:txBody>
      </p:sp>
      <p:sp>
        <p:nvSpPr>
          <p:cNvPr id="6" name="Rectangle 5"/>
          <p:cNvSpPr/>
          <p:nvPr/>
        </p:nvSpPr>
        <p:spPr>
          <a:xfrm>
            <a:off x="506361" y="1836285"/>
            <a:ext cx="3465871" cy="954107"/>
          </a:xfrm>
          <a:prstGeom prst="rect">
            <a:avLst/>
          </a:prstGeom>
        </p:spPr>
        <p:txBody>
          <a:bodyPr wrap="square">
            <a:spAutoFit/>
          </a:bodyPr>
          <a:lstStyle/>
          <a:p>
            <a:r>
              <a:rPr lang="en-US" dirty="0"/>
              <a:t>Mostly it depends on the alpha value</a:t>
            </a:r>
            <a:r>
              <a:rPr lang="en-US" dirty="0" smtClean="0"/>
              <a:t>,</a:t>
            </a:r>
          </a:p>
          <a:p>
            <a:r>
              <a:rPr lang="en-US" dirty="0" smtClean="0"/>
              <a:t> when </a:t>
            </a:r>
            <a:r>
              <a:rPr lang="en-US" dirty="0"/>
              <a:t>you use alpha is a large number</a:t>
            </a:r>
            <a:r>
              <a:rPr lang="en-US" dirty="0" smtClean="0"/>
              <a:t>,</a:t>
            </a:r>
          </a:p>
          <a:p>
            <a:r>
              <a:rPr lang="en-US" dirty="0" smtClean="0"/>
              <a:t> </a:t>
            </a:r>
            <a:r>
              <a:rPr lang="en-US" dirty="0"/>
              <a:t>the steps will become large and </a:t>
            </a:r>
            <a:r>
              <a:rPr lang="en-US" dirty="0" smtClean="0"/>
              <a:t>inaccurate</a:t>
            </a:r>
            <a:endParaRPr lang="en-US" dirty="0"/>
          </a:p>
        </p:txBody>
      </p:sp>
      <p:sp>
        <p:nvSpPr>
          <p:cNvPr id="7" name="Rectangle 6"/>
          <p:cNvSpPr/>
          <p:nvPr/>
        </p:nvSpPr>
        <p:spPr>
          <a:xfrm>
            <a:off x="301036" y="2941054"/>
            <a:ext cx="3406877" cy="954107"/>
          </a:xfrm>
          <a:prstGeom prst="rect">
            <a:avLst/>
          </a:prstGeom>
        </p:spPr>
        <p:txBody>
          <a:bodyPr wrap="square">
            <a:spAutoFit/>
          </a:bodyPr>
          <a:lstStyle/>
          <a:p>
            <a:r>
              <a:rPr lang="en-US" dirty="0"/>
              <a:t>Likewise, if you use a small alpha number</a:t>
            </a:r>
            <a:r>
              <a:rPr lang="en-US" dirty="0" smtClean="0"/>
              <a:t>,</a:t>
            </a:r>
          </a:p>
          <a:p>
            <a:r>
              <a:rPr lang="en-US" dirty="0" smtClean="0"/>
              <a:t> </a:t>
            </a:r>
            <a:r>
              <a:rPr lang="en-US" dirty="0"/>
              <a:t>the steps will be small but more </a:t>
            </a:r>
            <a:r>
              <a:rPr lang="en-US" dirty="0" smtClean="0"/>
              <a:t>accurate</a:t>
            </a:r>
            <a:endParaRPr lang="en-US" dirty="0"/>
          </a:p>
        </p:txBody>
      </p:sp>
      <p:pic>
        <p:nvPicPr>
          <p:cNvPr id="8" name="Picture 7"/>
          <p:cNvPicPr>
            <a:picLocks noChangeAspect="1"/>
          </p:cNvPicPr>
          <p:nvPr/>
        </p:nvPicPr>
        <p:blipFill>
          <a:blip r:embed="rId4"/>
          <a:stretch>
            <a:fillRect/>
          </a:stretch>
        </p:blipFill>
        <p:spPr>
          <a:xfrm>
            <a:off x="4060722" y="1614651"/>
            <a:ext cx="4761425" cy="2947518"/>
          </a:xfrm>
          <a:prstGeom prst="rect">
            <a:avLst/>
          </a:prstGeom>
        </p:spPr>
      </p:pic>
    </p:spTree>
    <p:extLst>
      <p:ext uri="{BB962C8B-B14F-4D97-AF65-F5344CB8AC3E}">
        <p14:creationId xmlns:p14="http://schemas.microsoft.com/office/powerpoint/2010/main" val="1150892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4973580" y="1482689"/>
            <a:ext cx="3600149" cy="2687669"/>
          </a:xfrm>
          <a:prstGeom prst="rect">
            <a:avLst/>
          </a:prstGeom>
        </p:spPr>
      </p:pic>
      <p:sp>
        <p:nvSpPr>
          <p:cNvPr id="3" name="Title 2"/>
          <p:cNvSpPr>
            <a:spLocks noGrp="1"/>
          </p:cNvSpPr>
          <p:nvPr>
            <p:ph type="title"/>
          </p:nvPr>
        </p:nvSpPr>
        <p:spPr>
          <a:xfrm>
            <a:off x="346375" y="343355"/>
            <a:ext cx="2992200" cy="639872"/>
          </a:xfrm>
        </p:spPr>
        <p:txBody>
          <a:bodyPr/>
          <a:lstStyle/>
          <a:p>
            <a:r>
              <a:rPr lang="en-US" sz="2400" dirty="0"/>
              <a:t>so, what is the solution ?</a:t>
            </a:r>
          </a:p>
        </p:txBody>
      </p:sp>
      <p:pic>
        <p:nvPicPr>
          <p:cNvPr id="5" name="Picture 4"/>
          <p:cNvPicPr>
            <a:picLocks noChangeAspect="1"/>
          </p:cNvPicPr>
          <p:nvPr/>
        </p:nvPicPr>
        <p:blipFill>
          <a:blip r:embed="rId3"/>
          <a:stretch>
            <a:fillRect/>
          </a:stretch>
        </p:blipFill>
        <p:spPr>
          <a:xfrm>
            <a:off x="471949" y="2410763"/>
            <a:ext cx="3114675" cy="581025"/>
          </a:xfrm>
          <a:prstGeom prst="rect">
            <a:avLst/>
          </a:prstGeom>
        </p:spPr>
      </p:pic>
      <p:sp>
        <p:nvSpPr>
          <p:cNvPr id="4" name="Subtitle 3"/>
          <p:cNvSpPr>
            <a:spLocks noGrp="1"/>
          </p:cNvSpPr>
          <p:nvPr>
            <p:ph type="subTitle" idx="2"/>
          </p:nvPr>
        </p:nvSpPr>
        <p:spPr>
          <a:xfrm>
            <a:off x="346375" y="983227"/>
            <a:ext cx="3365825" cy="3436097"/>
          </a:xfrm>
        </p:spPr>
        <p:txBody>
          <a:bodyPr/>
          <a:lstStyle/>
          <a:p>
            <a:r>
              <a:rPr lang="en-US" dirty="0" smtClean="0"/>
              <a:t> </a:t>
            </a:r>
          </a:p>
          <a:p>
            <a:r>
              <a:rPr lang="en-US" dirty="0" smtClean="0"/>
              <a:t>By Using This Equation ☺ </a:t>
            </a:r>
            <a:endParaRPr lang="en-US" dirty="0"/>
          </a:p>
        </p:txBody>
      </p:sp>
    </p:spTree>
    <p:extLst>
      <p:ext uri="{BB962C8B-B14F-4D97-AF65-F5344CB8AC3E}">
        <p14:creationId xmlns:p14="http://schemas.microsoft.com/office/powerpoint/2010/main" val="192492452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15719" y="335719"/>
            <a:ext cx="2992200" cy="572700"/>
          </a:xfrm>
        </p:spPr>
        <p:style>
          <a:lnRef idx="2">
            <a:schemeClr val="dk1"/>
          </a:lnRef>
          <a:fillRef idx="1">
            <a:schemeClr val="lt1"/>
          </a:fillRef>
          <a:effectRef idx="0">
            <a:schemeClr val="dk1"/>
          </a:effectRef>
          <a:fontRef idx="minor">
            <a:schemeClr val="dk1"/>
          </a:fontRef>
        </p:style>
        <p:txBody>
          <a:bodyPr/>
          <a:lstStyle/>
          <a:p>
            <a:r>
              <a:rPr lang="en-US" dirty="0"/>
              <a:t>Comparison</a:t>
            </a:r>
          </a:p>
        </p:txBody>
      </p:sp>
      <p:pic>
        <p:nvPicPr>
          <p:cNvPr id="5" name="Picture 4"/>
          <p:cNvPicPr>
            <a:picLocks noChangeAspect="1"/>
          </p:cNvPicPr>
          <p:nvPr/>
        </p:nvPicPr>
        <p:blipFill>
          <a:blip r:embed="rId2"/>
          <a:stretch>
            <a:fillRect/>
          </a:stretch>
        </p:blipFill>
        <p:spPr>
          <a:xfrm>
            <a:off x="2898842" y="1671668"/>
            <a:ext cx="3093396" cy="2462586"/>
          </a:xfrm>
          <a:prstGeom prst="rect">
            <a:avLst/>
          </a:prstGeom>
        </p:spPr>
      </p:pic>
      <p:sp>
        <p:nvSpPr>
          <p:cNvPr id="4" name="Subtitle 3"/>
          <p:cNvSpPr>
            <a:spLocks noGrp="1"/>
          </p:cNvSpPr>
          <p:nvPr>
            <p:ph type="subTitle" idx="2"/>
          </p:nvPr>
        </p:nvSpPr>
        <p:spPr>
          <a:xfrm>
            <a:off x="1750979" y="1401627"/>
            <a:ext cx="4953421" cy="2732627"/>
          </a:xfrm>
        </p:spPr>
        <p:txBody>
          <a:bodyPr/>
          <a:lstStyle/>
          <a:p>
            <a:r>
              <a:rPr lang="en-US" b="1" dirty="0" smtClean="0"/>
              <a:t>BGD</a:t>
            </a:r>
          </a:p>
          <a:p>
            <a:r>
              <a:rPr lang="en-US" b="1" dirty="0" smtClean="0"/>
              <a:t>SGD</a:t>
            </a:r>
          </a:p>
          <a:p>
            <a:r>
              <a:rPr lang="en-US" b="1" dirty="0" smtClean="0"/>
              <a:t>MBGD</a:t>
            </a:r>
            <a:endParaRPr lang="en-US" b="1" dirty="0"/>
          </a:p>
        </p:txBody>
      </p:sp>
    </p:spTree>
    <p:extLst>
      <p:ext uri="{BB962C8B-B14F-4D97-AF65-F5344CB8AC3E}">
        <p14:creationId xmlns:p14="http://schemas.microsoft.com/office/powerpoint/2010/main" val="2638696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صورة 4">
            <a:extLst>
              <a:ext uri="{FF2B5EF4-FFF2-40B4-BE49-F238E27FC236}">
                <a16:creationId xmlns="" xmlns:a16="http://schemas.microsoft.com/office/drawing/2014/main" id="{DF884EA7-3A0D-4DCF-AAD7-507C402E0BA8}"/>
              </a:ext>
            </a:extLst>
          </p:cNvPr>
          <p:cNvPicPr>
            <a:picLocks noChangeAspect="1"/>
          </p:cNvPicPr>
          <p:nvPr/>
        </p:nvPicPr>
        <p:blipFill>
          <a:blip r:embed="rId2"/>
          <a:stretch>
            <a:fillRect/>
          </a:stretch>
        </p:blipFill>
        <p:spPr>
          <a:xfrm>
            <a:off x="110366" y="4808768"/>
            <a:ext cx="1923292" cy="423673"/>
          </a:xfrm>
          <a:prstGeom prst="rect">
            <a:avLst/>
          </a:prstGeom>
        </p:spPr>
      </p:pic>
      <p:sp>
        <p:nvSpPr>
          <p:cNvPr id="5" name="Title 10">
            <a:extLst>
              <a:ext uri="{FF2B5EF4-FFF2-40B4-BE49-F238E27FC236}">
                <a16:creationId xmlns="" xmlns:a16="http://schemas.microsoft.com/office/drawing/2014/main" id="{4122442C-5269-4071-99E2-5BA45DE33D21}"/>
              </a:ext>
            </a:extLst>
          </p:cNvPr>
          <p:cNvSpPr>
            <a:spLocks noGrp="1"/>
          </p:cNvSpPr>
          <p:nvPr>
            <p:ph type="title"/>
          </p:nvPr>
        </p:nvSpPr>
        <p:spPr>
          <a:xfrm>
            <a:off x="811698" y="383333"/>
            <a:ext cx="3142800" cy="327300"/>
          </a:xfrm>
        </p:spPr>
        <p:txBody>
          <a:bodyPr/>
          <a:lstStyle/>
          <a:p>
            <a:r>
              <a:rPr lang="en-US" sz="3200" dirty="0"/>
              <a:t>Practical example </a:t>
            </a:r>
          </a:p>
        </p:txBody>
      </p:sp>
      <p:sp>
        <p:nvSpPr>
          <p:cNvPr id="6" name="TextBox 5">
            <a:extLst>
              <a:ext uri="{FF2B5EF4-FFF2-40B4-BE49-F238E27FC236}">
                <a16:creationId xmlns="" xmlns:a16="http://schemas.microsoft.com/office/drawing/2014/main" id="{ABF5164A-C63D-4EA7-8FA5-8827259097AF}"/>
              </a:ext>
            </a:extLst>
          </p:cNvPr>
          <p:cNvSpPr txBox="1"/>
          <p:nvPr/>
        </p:nvSpPr>
        <p:spPr>
          <a:xfrm>
            <a:off x="521552" y="931397"/>
            <a:ext cx="7596554" cy="3108543"/>
          </a:xfrm>
          <a:prstGeom prst="rect">
            <a:avLst/>
          </a:prstGeom>
          <a:noFill/>
        </p:spPr>
        <p:txBody>
          <a:bodyPr wrap="square">
            <a:spAutoFit/>
          </a:bodyPr>
          <a:lstStyle/>
          <a:p>
            <a:pPr marL="285750" indent="-285750">
              <a:buClr>
                <a:schemeClr val="accent1"/>
              </a:buClr>
              <a:buFont typeface="Wingdings" panose="05000000000000000000" pitchFamily="2" charset="2"/>
              <a:buChar char="v"/>
            </a:pPr>
            <a:r>
              <a:rPr lang="en-US" dirty="0">
                <a:solidFill>
                  <a:schemeClr val="accent1"/>
                </a:solidFill>
              </a:rPr>
              <a:t>We have some data to find out if they are infected or not</a:t>
            </a:r>
          </a:p>
          <a:p>
            <a:pPr marL="285750" indent="-285750">
              <a:buFont typeface="Wingdings" panose="05000000000000000000" pitchFamily="2" charset="2"/>
              <a:buChar char="v"/>
            </a:pPr>
            <a:endParaRPr lang="en-US" dirty="0">
              <a:solidFill>
                <a:srgbClr val="FF0000"/>
              </a:solidFill>
            </a:endParaRPr>
          </a:p>
          <a:p>
            <a:endParaRPr lang="en-US" dirty="0"/>
          </a:p>
          <a:p>
            <a:endParaRPr lang="en-US" dirty="0"/>
          </a:p>
          <a:p>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a:p>
            <a:r>
              <a:rPr lang="en-US" dirty="0">
                <a:solidFill>
                  <a:schemeClr val="tx2"/>
                </a:solidFill>
              </a:rPr>
              <a:t>We can extract some information from the data</a:t>
            </a:r>
          </a:p>
          <a:p>
            <a:pPr marL="342900" indent="-342900">
              <a:buClr>
                <a:schemeClr val="tx2"/>
              </a:buClr>
              <a:buFont typeface="Arial" panose="020B0604020202020204" pitchFamily="34" charset="0"/>
              <a:buChar char="•"/>
            </a:pPr>
            <a:r>
              <a:rPr lang="en-US" dirty="0">
                <a:solidFill>
                  <a:schemeClr val="tx2"/>
                </a:solidFill>
              </a:rPr>
              <a:t>M = 5 ( Len Of Data )</a:t>
            </a:r>
          </a:p>
          <a:p>
            <a:pPr marL="342900" indent="-342900">
              <a:buClr>
                <a:schemeClr val="tx2"/>
              </a:buClr>
              <a:buFont typeface="Arial" panose="020B0604020202020204" pitchFamily="34" charset="0"/>
              <a:buChar char="•"/>
            </a:pPr>
            <a:r>
              <a:rPr lang="en-US" dirty="0">
                <a:solidFill>
                  <a:schemeClr val="tx2"/>
                </a:solidFill>
              </a:rPr>
              <a:t>N = 3 ( Future name )</a:t>
            </a:r>
          </a:p>
          <a:p>
            <a:pPr marL="342900" indent="-342900">
              <a:buClr>
                <a:schemeClr val="tx2"/>
              </a:buClr>
              <a:buFont typeface="Arial" panose="020B0604020202020204" pitchFamily="34" charset="0"/>
              <a:buChar char="•"/>
            </a:pPr>
            <a:r>
              <a:rPr lang="en-US" dirty="0">
                <a:solidFill>
                  <a:schemeClr val="tx2"/>
                </a:solidFill>
              </a:rPr>
              <a:t>Number of theta = 4 ( N+1)</a:t>
            </a:r>
            <a:endParaRPr lang="ar-EG" dirty="0">
              <a:solidFill>
                <a:schemeClr val="tx2"/>
              </a:solidFill>
            </a:endParaRPr>
          </a:p>
        </p:txBody>
      </p:sp>
      <p:pic>
        <p:nvPicPr>
          <p:cNvPr id="7" name="Picture 6">
            <a:extLst>
              <a:ext uri="{FF2B5EF4-FFF2-40B4-BE49-F238E27FC236}">
                <a16:creationId xmlns="" xmlns:a16="http://schemas.microsoft.com/office/drawing/2014/main" id="{D679272B-6EE4-4320-B386-6C3B043FB2F7}"/>
              </a:ext>
            </a:extLst>
          </p:cNvPr>
          <p:cNvPicPr>
            <a:picLocks noChangeAspect="1"/>
          </p:cNvPicPr>
          <p:nvPr/>
        </p:nvPicPr>
        <p:blipFill>
          <a:blip r:embed="rId3"/>
          <a:stretch>
            <a:fillRect/>
          </a:stretch>
        </p:blipFill>
        <p:spPr>
          <a:xfrm>
            <a:off x="1488121" y="1323894"/>
            <a:ext cx="5486400" cy="1557364"/>
          </a:xfrm>
          <a:prstGeom prst="rect">
            <a:avLst/>
          </a:prstGeom>
        </p:spPr>
      </p:pic>
      <p:grpSp>
        <p:nvGrpSpPr>
          <p:cNvPr id="8" name="Google Shape;10871;p77">
            <a:extLst>
              <a:ext uri="{FF2B5EF4-FFF2-40B4-BE49-F238E27FC236}">
                <a16:creationId xmlns="" xmlns:a16="http://schemas.microsoft.com/office/drawing/2014/main" id="{ACADBD68-CD12-48F6-A5F6-DEDA2F83E2BE}"/>
              </a:ext>
            </a:extLst>
          </p:cNvPr>
          <p:cNvGrpSpPr/>
          <p:nvPr/>
        </p:nvGrpSpPr>
        <p:grpSpPr>
          <a:xfrm>
            <a:off x="372199" y="397151"/>
            <a:ext cx="421914" cy="423864"/>
            <a:chOff x="-1333975" y="2365850"/>
            <a:chExt cx="292225" cy="293575"/>
          </a:xfrm>
          <a:solidFill>
            <a:schemeClr val="accent1"/>
          </a:solidFill>
        </p:grpSpPr>
        <p:sp>
          <p:nvSpPr>
            <p:cNvPr id="9" name="Google Shape;10872;p77">
              <a:extLst>
                <a:ext uri="{FF2B5EF4-FFF2-40B4-BE49-F238E27FC236}">
                  <a16:creationId xmlns="" xmlns:a16="http://schemas.microsoft.com/office/drawing/2014/main" id="{B03DCB15-A107-4D48-BF60-C96C1E9AFBE6}"/>
                </a:ext>
              </a:extLst>
            </p:cNvPr>
            <p:cNvSpPr/>
            <p:nvPr/>
          </p:nvSpPr>
          <p:spPr>
            <a:xfrm>
              <a:off x="-1285150" y="2365850"/>
              <a:ext cx="191225" cy="293575"/>
            </a:xfrm>
            <a:custGeom>
              <a:avLst/>
              <a:gdLst/>
              <a:ahLst/>
              <a:cxnLst/>
              <a:rect l="l" t="t" r="r" b="b"/>
              <a:pathLst>
                <a:path w="7649" h="11743" extrusionOk="0">
                  <a:moveTo>
                    <a:pt x="3813" y="684"/>
                  </a:moveTo>
                  <a:cubicBezTo>
                    <a:pt x="5545" y="684"/>
                    <a:pt x="6900" y="2039"/>
                    <a:pt x="6900" y="3740"/>
                  </a:cubicBezTo>
                  <a:cubicBezTo>
                    <a:pt x="6931" y="4780"/>
                    <a:pt x="6553" y="5347"/>
                    <a:pt x="6270" y="5788"/>
                  </a:cubicBezTo>
                  <a:cubicBezTo>
                    <a:pt x="5797" y="6544"/>
                    <a:pt x="5608" y="6922"/>
                    <a:pt x="5608" y="7930"/>
                  </a:cubicBezTo>
                  <a:cubicBezTo>
                    <a:pt x="5608" y="8119"/>
                    <a:pt x="5451" y="8277"/>
                    <a:pt x="5230" y="8277"/>
                  </a:cubicBezTo>
                  <a:lnTo>
                    <a:pt x="2489" y="8277"/>
                  </a:lnTo>
                  <a:cubicBezTo>
                    <a:pt x="2300" y="8277"/>
                    <a:pt x="2143" y="8119"/>
                    <a:pt x="2143" y="7930"/>
                  </a:cubicBezTo>
                  <a:cubicBezTo>
                    <a:pt x="2143" y="6922"/>
                    <a:pt x="1922" y="6576"/>
                    <a:pt x="1450" y="5820"/>
                  </a:cubicBezTo>
                  <a:cubicBezTo>
                    <a:pt x="1198" y="5347"/>
                    <a:pt x="567" y="4528"/>
                    <a:pt x="788" y="3205"/>
                  </a:cubicBezTo>
                  <a:cubicBezTo>
                    <a:pt x="1040" y="1819"/>
                    <a:pt x="2237" y="684"/>
                    <a:pt x="3813" y="684"/>
                  </a:cubicBezTo>
                  <a:close/>
                  <a:moveTo>
                    <a:pt x="4852" y="8907"/>
                  </a:moveTo>
                  <a:lnTo>
                    <a:pt x="4852" y="9569"/>
                  </a:lnTo>
                  <a:lnTo>
                    <a:pt x="4506" y="9569"/>
                  </a:lnTo>
                  <a:cubicBezTo>
                    <a:pt x="4285" y="9569"/>
                    <a:pt x="4128" y="9726"/>
                    <a:pt x="4128" y="9915"/>
                  </a:cubicBezTo>
                  <a:cubicBezTo>
                    <a:pt x="4128" y="10136"/>
                    <a:pt x="4285" y="10293"/>
                    <a:pt x="4506" y="10293"/>
                  </a:cubicBezTo>
                  <a:lnTo>
                    <a:pt x="4852" y="10293"/>
                  </a:lnTo>
                  <a:lnTo>
                    <a:pt x="4852" y="10640"/>
                  </a:lnTo>
                  <a:cubicBezTo>
                    <a:pt x="4884" y="10829"/>
                    <a:pt x="4726" y="10986"/>
                    <a:pt x="4537" y="10986"/>
                  </a:cubicBezTo>
                  <a:lnTo>
                    <a:pt x="3151" y="10986"/>
                  </a:lnTo>
                  <a:cubicBezTo>
                    <a:pt x="2962" y="10986"/>
                    <a:pt x="2804" y="10829"/>
                    <a:pt x="2804" y="10640"/>
                  </a:cubicBezTo>
                  <a:lnTo>
                    <a:pt x="2804" y="10293"/>
                  </a:lnTo>
                  <a:lnTo>
                    <a:pt x="3151" y="10293"/>
                  </a:lnTo>
                  <a:cubicBezTo>
                    <a:pt x="3371" y="10293"/>
                    <a:pt x="3529" y="10136"/>
                    <a:pt x="3529" y="9915"/>
                  </a:cubicBezTo>
                  <a:cubicBezTo>
                    <a:pt x="3529" y="9726"/>
                    <a:pt x="3371" y="9569"/>
                    <a:pt x="3151" y="9569"/>
                  </a:cubicBezTo>
                  <a:lnTo>
                    <a:pt x="2804" y="9569"/>
                  </a:lnTo>
                  <a:lnTo>
                    <a:pt x="2804" y="8907"/>
                  </a:lnTo>
                  <a:close/>
                  <a:moveTo>
                    <a:pt x="3897" y="1"/>
                  </a:moveTo>
                  <a:cubicBezTo>
                    <a:pt x="3632" y="1"/>
                    <a:pt x="3361" y="28"/>
                    <a:pt x="3088" y="86"/>
                  </a:cubicBezTo>
                  <a:cubicBezTo>
                    <a:pt x="1607" y="401"/>
                    <a:pt x="441" y="1566"/>
                    <a:pt x="158" y="3079"/>
                  </a:cubicBezTo>
                  <a:cubicBezTo>
                    <a:pt x="0" y="3992"/>
                    <a:pt x="158" y="4969"/>
                    <a:pt x="631" y="5757"/>
                  </a:cubicBezTo>
                  <a:cubicBezTo>
                    <a:pt x="757" y="5914"/>
                    <a:pt x="820" y="6072"/>
                    <a:pt x="914" y="6229"/>
                  </a:cubicBezTo>
                  <a:cubicBezTo>
                    <a:pt x="1355" y="6891"/>
                    <a:pt x="1450" y="7143"/>
                    <a:pt x="1450" y="7962"/>
                  </a:cubicBezTo>
                  <a:cubicBezTo>
                    <a:pt x="1450" y="8403"/>
                    <a:pt x="1733" y="8781"/>
                    <a:pt x="2143" y="8939"/>
                  </a:cubicBezTo>
                  <a:lnTo>
                    <a:pt x="2143" y="10703"/>
                  </a:lnTo>
                  <a:cubicBezTo>
                    <a:pt x="2143" y="11270"/>
                    <a:pt x="2615" y="11743"/>
                    <a:pt x="3151" y="11743"/>
                  </a:cubicBezTo>
                  <a:lnTo>
                    <a:pt x="4537" y="11743"/>
                  </a:lnTo>
                  <a:cubicBezTo>
                    <a:pt x="5073" y="11743"/>
                    <a:pt x="5545" y="11270"/>
                    <a:pt x="5545" y="10703"/>
                  </a:cubicBezTo>
                  <a:lnTo>
                    <a:pt x="5545" y="8939"/>
                  </a:lnTo>
                  <a:cubicBezTo>
                    <a:pt x="5955" y="8781"/>
                    <a:pt x="6238" y="8435"/>
                    <a:pt x="6238" y="7962"/>
                  </a:cubicBezTo>
                  <a:lnTo>
                    <a:pt x="6238" y="7930"/>
                  </a:lnTo>
                  <a:cubicBezTo>
                    <a:pt x="6238" y="7143"/>
                    <a:pt x="6427" y="6828"/>
                    <a:pt x="6805" y="6229"/>
                  </a:cubicBezTo>
                  <a:cubicBezTo>
                    <a:pt x="7089" y="5788"/>
                    <a:pt x="7593" y="5032"/>
                    <a:pt x="7593" y="3835"/>
                  </a:cubicBezTo>
                  <a:cubicBezTo>
                    <a:pt x="7649" y="1658"/>
                    <a:pt x="5950" y="1"/>
                    <a:pt x="3897" y="1"/>
                  </a:cubicBezTo>
                  <a:close/>
                </a:path>
              </a:pathLst>
            </a:custGeom>
            <a:grp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873;p77">
              <a:extLst>
                <a:ext uri="{FF2B5EF4-FFF2-40B4-BE49-F238E27FC236}">
                  <a16:creationId xmlns="" xmlns:a16="http://schemas.microsoft.com/office/drawing/2014/main" id="{FB3CDB57-67A2-49CE-9209-D09014691BA4}"/>
                </a:ext>
              </a:extLst>
            </p:cNvPr>
            <p:cNvSpPr/>
            <p:nvPr/>
          </p:nvSpPr>
          <p:spPr>
            <a:xfrm>
              <a:off x="-107642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40" y="725"/>
                  </a:lnTo>
                  <a:cubicBezTo>
                    <a:pt x="1229" y="725"/>
                    <a:pt x="1386" y="568"/>
                    <a:pt x="1386" y="379"/>
                  </a:cubicBezTo>
                  <a:cubicBezTo>
                    <a:pt x="1386" y="158"/>
                    <a:pt x="1229" y="1"/>
                    <a:pt x="1040" y="1"/>
                  </a:cubicBezTo>
                  <a:close/>
                </a:path>
              </a:pathLst>
            </a:custGeom>
            <a:grp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874;p77">
              <a:extLst>
                <a:ext uri="{FF2B5EF4-FFF2-40B4-BE49-F238E27FC236}">
                  <a16:creationId xmlns="" xmlns:a16="http://schemas.microsoft.com/office/drawing/2014/main" id="{372CC839-6F0C-4FE8-9BC9-DBC73BCF8666}"/>
                </a:ext>
              </a:extLst>
            </p:cNvPr>
            <p:cNvSpPr/>
            <p:nvPr/>
          </p:nvSpPr>
          <p:spPr>
            <a:xfrm>
              <a:off x="-133397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08" y="725"/>
                  </a:lnTo>
                  <a:cubicBezTo>
                    <a:pt x="1197" y="694"/>
                    <a:pt x="1386" y="536"/>
                    <a:pt x="1386" y="379"/>
                  </a:cubicBezTo>
                  <a:cubicBezTo>
                    <a:pt x="1386" y="158"/>
                    <a:pt x="1197" y="1"/>
                    <a:pt x="1008" y="1"/>
                  </a:cubicBezTo>
                  <a:close/>
                </a:path>
              </a:pathLst>
            </a:custGeom>
            <a:grp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0875;p77">
              <a:extLst>
                <a:ext uri="{FF2B5EF4-FFF2-40B4-BE49-F238E27FC236}">
                  <a16:creationId xmlns="" xmlns:a16="http://schemas.microsoft.com/office/drawing/2014/main" id="{BCE7AB99-F805-4E27-A6FC-FBBC278B88CD}"/>
                </a:ext>
              </a:extLst>
            </p:cNvPr>
            <p:cNvSpPr/>
            <p:nvPr/>
          </p:nvSpPr>
          <p:spPr>
            <a:xfrm>
              <a:off x="-1093750" y="2383050"/>
              <a:ext cx="35450" cy="26575"/>
            </a:xfrm>
            <a:custGeom>
              <a:avLst/>
              <a:gdLst/>
              <a:ahLst/>
              <a:cxnLst/>
              <a:rect l="l" t="t" r="r" b="b"/>
              <a:pathLst>
                <a:path w="1418" h="1063" extrusionOk="0">
                  <a:moveTo>
                    <a:pt x="992" y="1"/>
                  </a:moveTo>
                  <a:cubicBezTo>
                    <a:pt x="931" y="1"/>
                    <a:pt x="870" y="19"/>
                    <a:pt x="819" y="59"/>
                  </a:cubicBezTo>
                  <a:lnTo>
                    <a:pt x="221" y="406"/>
                  </a:lnTo>
                  <a:cubicBezTo>
                    <a:pt x="63" y="500"/>
                    <a:pt x="0" y="721"/>
                    <a:pt x="95" y="878"/>
                  </a:cubicBezTo>
                  <a:cubicBezTo>
                    <a:pt x="159" y="985"/>
                    <a:pt x="295" y="1063"/>
                    <a:pt x="415" y="1063"/>
                  </a:cubicBezTo>
                  <a:cubicBezTo>
                    <a:pt x="473" y="1063"/>
                    <a:pt x="527" y="1045"/>
                    <a:pt x="567" y="1005"/>
                  </a:cubicBezTo>
                  <a:lnTo>
                    <a:pt x="1166" y="658"/>
                  </a:lnTo>
                  <a:cubicBezTo>
                    <a:pt x="1323" y="563"/>
                    <a:pt x="1418" y="343"/>
                    <a:pt x="1292" y="185"/>
                  </a:cubicBezTo>
                  <a:cubicBezTo>
                    <a:pt x="1249" y="79"/>
                    <a:pt x="1120" y="1"/>
                    <a:pt x="992" y="1"/>
                  </a:cubicBezTo>
                  <a:close/>
                </a:path>
              </a:pathLst>
            </a:custGeom>
            <a:grp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0876;p77">
              <a:extLst>
                <a:ext uri="{FF2B5EF4-FFF2-40B4-BE49-F238E27FC236}">
                  <a16:creationId xmlns="" xmlns:a16="http://schemas.microsoft.com/office/drawing/2014/main" id="{6A2F63D8-AF76-46B7-9277-1191A72F1434}"/>
                </a:ext>
              </a:extLst>
            </p:cNvPr>
            <p:cNvSpPr/>
            <p:nvPr/>
          </p:nvSpPr>
          <p:spPr>
            <a:xfrm>
              <a:off x="-1317450" y="2512575"/>
              <a:ext cx="35475" cy="26225"/>
            </a:xfrm>
            <a:custGeom>
              <a:avLst/>
              <a:gdLst/>
              <a:ahLst/>
              <a:cxnLst/>
              <a:rect l="l" t="t" r="r" b="b"/>
              <a:pathLst>
                <a:path w="1419" h="1049" extrusionOk="0">
                  <a:moveTo>
                    <a:pt x="1005" y="1"/>
                  </a:moveTo>
                  <a:cubicBezTo>
                    <a:pt x="944" y="1"/>
                    <a:pt x="880" y="15"/>
                    <a:pt x="820" y="45"/>
                  </a:cubicBezTo>
                  <a:lnTo>
                    <a:pt x="221" y="392"/>
                  </a:lnTo>
                  <a:cubicBezTo>
                    <a:pt x="64" y="486"/>
                    <a:pt x="1" y="707"/>
                    <a:pt x="127" y="864"/>
                  </a:cubicBezTo>
                  <a:cubicBezTo>
                    <a:pt x="169" y="971"/>
                    <a:pt x="299" y="1049"/>
                    <a:pt x="427" y="1049"/>
                  </a:cubicBezTo>
                  <a:cubicBezTo>
                    <a:pt x="488" y="1049"/>
                    <a:pt x="548" y="1031"/>
                    <a:pt x="599" y="990"/>
                  </a:cubicBezTo>
                  <a:lnTo>
                    <a:pt x="1166" y="644"/>
                  </a:lnTo>
                  <a:cubicBezTo>
                    <a:pt x="1324" y="549"/>
                    <a:pt x="1418" y="329"/>
                    <a:pt x="1292" y="171"/>
                  </a:cubicBezTo>
                  <a:cubicBezTo>
                    <a:pt x="1250" y="64"/>
                    <a:pt x="1134" y="1"/>
                    <a:pt x="1005" y="1"/>
                  </a:cubicBezTo>
                  <a:close/>
                </a:path>
              </a:pathLst>
            </a:custGeom>
            <a:grp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877;p77">
              <a:extLst>
                <a:ext uri="{FF2B5EF4-FFF2-40B4-BE49-F238E27FC236}">
                  <a16:creationId xmlns="" xmlns:a16="http://schemas.microsoft.com/office/drawing/2014/main" id="{1B5FA224-4576-4E1A-AAA4-07180112E584}"/>
                </a:ext>
              </a:extLst>
            </p:cNvPr>
            <p:cNvSpPr/>
            <p:nvPr/>
          </p:nvSpPr>
          <p:spPr>
            <a:xfrm>
              <a:off x="-1092975" y="2512575"/>
              <a:ext cx="34675" cy="25525"/>
            </a:xfrm>
            <a:custGeom>
              <a:avLst/>
              <a:gdLst/>
              <a:ahLst/>
              <a:cxnLst/>
              <a:rect l="l" t="t" r="r" b="b"/>
              <a:pathLst>
                <a:path w="1387" h="1021" extrusionOk="0">
                  <a:moveTo>
                    <a:pt x="378" y="1"/>
                  </a:moveTo>
                  <a:cubicBezTo>
                    <a:pt x="264" y="1"/>
                    <a:pt x="149" y="64"/>
                    <a:pt x="64" y="171"/>
                  </a:cubicBezTo>
                  <a:cubicBezTo>
                    <a:pt x="1" y="329"/>
                    <a:pt x="32" y="518"/>
                    <a:pt x="190" y="644"/>
                  </a:cubicBezTo>
                  <a:lnTo>
                    <a:pt x="788" y="990"/>
                  </a:lnTo>
                  <a:cubicBezTo>
                    <a:pt x="838" y="1010"/>
                    <a:pt x="891" y="1021"/>
                    <a:pt x="944" y="1021"/>
                  </a:cubicBezTo>
                  <a:cubicBezTo>
                    <a:pt x="1059" y="1021"/>
                    <a:pt x="1175" y="972"/>
                    <a:pt x="1261" y="864"/>
                  </a:cubicBezTo>
                  <a:cubicBezTo>
                    <a:pt x="1387" y="675"/>
                    <a:pt x="1292" y="486"/>
                    <a:pt x="1135" y="392"/>
                  </a:cubicBezTo>
                  <a:lnTo>
                    <a:pt x="536" y="45"/>
                  </a:lnTo>
                  <a:cubicBezTo>
                    <a:pt x="486" y="15"/>
                    <a:pt x="432" y="1"/>
                    <a:pt x="378" y="1"/>
                  </a:cubicBezTo>
                  <a:close/>
                </a:path>
              </a:pathLst>
            </a:custGeom>
            <a:grp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0878;p77">
              <a:extLst>
                <a:ext uri="{FF2B5EF4-FFF2-40B4-BE49-F238E27FC236}">
                  <a16:creationId xmlns="" xmlns:a16="http://schemas.microsoft.com/office/drawing/2014/main" id="{7E7686BD-FBDF-43AB-996E-4461F6EC7A65}"/>
                </a:ext>
              </a:extLst>
            </p:cNvPr>
            <p:cNvSpPr/>
            <p:nvPr/>
          </p:nvSpPr>
          <p:spPr>
            <a:xfrm>
              <a:off x="-1316650" y="2383750"/>
              <a:ext cx="34675" cy="25525"/>
            </a:xfrm>
            <a:custGeom>
              <a:avLst/>
              <a:gdLst/>
              <a:ahLst/>
              <a:cxnLst/>
              <a:rect l="l" t="t" r="r" b="b"/>
              <a:pathLst>
                <a:path w="1387" h="1021" extrusionOk="0">
                  <a:moveTo>
                    <a:pt x="405" y="1"/>
                  </a:moveTo>
                  <a:cubicBezTo>
                    <a:pt x="283" y="1"/>
                    <a:pt x="159" y="50"/>
                    <a:pt x="95" y="157"/>
                  </a:cubicBezTo>
                  <a:cubicBezTo>
                    <a:pt x="0" y="315"/>
                    <a:pt x="63" y="504"/>
                    <a:pt x="221" y="630"/>
                  </a:cubicBezTo>
                  <a:lnTo>
                    <a:pt x="788" y="977"/>
                  </a:lnTo>
                  <a:cubicBezTo>
                    <a:pt x="838" y="1007"/>
                    <a:pt x="895" y="1021"/>
                    <a:pt x="953" y="1021"/>
                  </a:cubicBezTo>
                  <a:cubicBezTo>
                    <a:pt x="1074" y="1021"/>
                    <a:pt x="1196" y="958"/>
                    <a:pt x="1260" y="850"/>
                  </a:cubicBezTo>
                  <a:cubicBezTo>
                    <a:pt x="1386" y="693"/>
                    <a:pt x="1292" y="504"/>
                    <a:pt x="1134" y="378"/>
                  </a:cubicBezTo>
                  <a:lnTo>
                    <a:pt x="567" y="31"/>
                  </a:lnTo>
                  <a:cubicBezTo>
                    <a:pt x="517" y="11"/>
                    <a:pt x="461" y="1"/>
                    <a:pt x="405" y="1"/>
                  </a:cubicBezTo>
                  <a:close/>
                </a:path>
              </a:pathLst>
            </a:custGeom>
            <a:grp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879;p77">
              <a:extLst>
                <a:ext uri="{FF2B5EF4-FFF2-40B4-BE49-F238E27FC236}">
                  <a16:creationId xmlns="" xmlns:a16="http://schemas.microsoft.com/office/drawing/2014/main" id="{F2FAD8EF-E084-441A-8E0C-527A8C79280C}"/>
                </a:ext>
              </a:extLst>
            </p:cNvPr>
            <p:cNvSpPr/>
            <p:nvPr/>
          </p:nvSpPr>
          <p:spPr>
            <a:xfrm>
              <a:off x="-1239475" y="2401575"/>
              <a:ext cx="102425" cy="153100"/>
            </a:xfrm>
            <a:custGeom>
              <a:avLst/>
              <a:gdLst/>
              <a:ahLst/>
              <a:cxnLst/>
              <a:rect l="l" t="t" r="r" b="b"/>
              <a:pathLst>
                <a:path w="4097" h="6124" extrusionOk="0">
                  <a:moveTo>
                    <a:pt x="1733" y="1492"/>
                  </a:moveTo>
                  <a:lnTo>
                    <a:pt x="1733" y="2343"/>
                  </a:lnTo>
                  <a:cubicBezTo>
                    <a:pt x="1733" y="2500"/>
                    <a:pt x="1796" y="2626"/>
                    <a:pt x="1922" y="2658"/>
                  </a:cubicBezTo>
                  <a:lnTo>
                    <a:pt x="3246" y="3225"/>
                  </a:lnTo>
                  <a:lnTo>
                    <a:pt x="2395" y="4611"/>
                  </a:lnTo>
                  <a:lnTo>
                    <a:pt x="2395" y="3729"/>
                  </a:lnTo>
                  <a:cubicBezTo>
                    <a:pt x="2395" y="3572"/>
                    <a:pt x="2332" y="3445"/>
                    <a:pt x="2206" y="3414"/>
                  </a:cubicBezTo>
                  <a:lnTo>
                    <a:pt x="851" y="2878"/>
                  </a:lnTo>
                  <a:lnTo>
                    <a:pt x="1733" y="1492"/>
                  </a:lnTo>
                  <a:close/>
                  <a:moveTo>
                    <a:pt x="2038" y="0"/>
                  </a:moveTo>
                  <a:cubicBezTo>
                    <a:pt x="1919" y="0"/>
                    <a:pt x="1814" y="47"/>
                    <a:pt x="1765" y="169"/>
                  </a:cubicBezTo>
                  <a:lnTo>
                    <a:pt x="64" y="2941"/>
                  </a:lnTo>
                  <a:cubicBezTo>
                    <a:pt x="32" y="3004"/>
                    <a:pt x="1" y="3130"/>
                    <a:pt x="32" y="3225"/>
                  </a:cubicBezTo>
                  <a:cubicBezTo>
                    <a:pt x="64" y="3288"/>
                    <a:pt x="158" y="3382"/>
                    <a:pt x="221" y="3414"/>
                  </a:cubicBezTo>
                  <a:lnTo>
                    <a:pt x="1733" y="4013"/>
                  </a:lnTo>
                  <a:lnTo>
                    <a:pt x="1733" y="5808"/>
                  </a:lnTo>
                  <a:cubicBezTo>
                    <a:pt x="1733" y="5966"/>
                    <a:pt x="1859" y="6092"/>
                    <a:pt x="1954" y="6123"/>
                  </a:cubicBezTo>
                  <a:lnTo>
                    <a:pt x="2049" y="6123"/>
                  </a:lnTo>
                  <a:cubicBezTo>
                    <a:pt x="2143" y="6123"/>
                    <a:pt x="2269" y="6092"/>
                    <a:pt x="2301" y="5966"/>
                  </a:cubicBezTo>
                  <a:lnTo>
                    <a:pt x="4002" y="3225"/>
                  </a:lnTo>
                  <a:cubicBezTo>
                    <a:pt x="4033" y="3130"/>
                    <a:pt x="4096" y="3004"/>
                    <a:pt x="4033" y="2941"/>
                  </a:cubicBezTo>
                  <a:cubicBezTo>
                    <a:pt x="4033" y="2878"/>
                    <a:pt x="3970" y="2784"/>
                    <a:pt x="3907" y="2752"/>
                  </a:cubicBezTo>
                  <a:lnTo>
                    <a:pt x="2395" y="2154"/>
                  </a:lnTo>
                  <a:lnTo>
                    <a:pt x="2395" y="358"/>
                  </a:lnTo>
                  <a:cubicBezTo>
                    <a:pt x="2395" y="169"/>
                    <a:pt x="2269" y="74"/>
                    <a:pt x="2143" y="11"/>
                  </a:cubicBezTo>
                  <a:cubicBezTo>
                    <a:pt x="2108" y="4"/>
                    <a:pt x="2072" y="0"/>
                    <a:pt x="2038" y="0"/>
                  </a:cubicBezTo>
                  <a:close/>
                </a:path>
              </a:pathLst>
            </a:custGeom>
            <a:grp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441329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78213" y="1099226"/>
            <a:ext cx="6877455" cy="307777"/>
          </a:xfrm>
          <a:prstGeom prst="rect">
            <a:avLst/>
          </a:prstGeom>
          <a:noFill/>
        </p:spPr>
        <p:txBody>
          <a:bodyPr wrap="square" rtlCol="0">
            <a:spAutoFit/>
          </a:bodyPr>
          <a:lstStyle/>
          <a:p>
            <a:r>
              <a:rPr lang="en-US" dirty="0" smtClean="0"/>
              <a:t>1 - Predicted Value is H(x</a:t>
            </a:r>
            <a:r>
              <a:rPr lang="en-US" dirty="0"/>
              <a:t>) = theta0*X0 + theta1*x1 + </a:t>
            </a:r>
            <a:r>
              <a:rPr lang="en-US" dirty="0" smtClean="0"/>
              <a:t>theta2*x2 + theta3*x3</a:t>
            </a:r>
            <a:endParaRPr lang="en-US" dirty="0"/>
          </a:p>
        </p:txBody>
      </p:sp>
      <p:sp>
        <p:nvSpPr>
          <p:cNvPr id="5" name="TextBox 4"/>
          <p:cNvSpPr txBox="1"/>
          <p:nvPr/>
        </p:nvSpPr>
        <p:spPr>
          <a:xfrm>
            <a:off x="924128" y="1945531"/>
            <a:ext cx="6935821" cy="307777"/>
          </a:xfrm>
          <a:prstGeom prst="rect">
            <a:avLst/>
          </a:prstGeom>
          <a:noFill/>
        </p:spPr>
        <p:txBody>
          <a:bodyPr wrap="square" rtlCol="0">
            <a:spAutoFit/>
          </a:bodyPr>
          <a:lstStyle/>
          <a:p>
            <a:r>
              <a:rPr lang="en-US" dirty="0" smtClean="0"/>
              <a:t>2 – Cost Function ( real Value – h(x) )</a:t>
            </a:r>
            <a:endParaRPr lang="en-US" dirty="0"/>
          </a:p>
        </p:txBody>
      </p:sp>
      <p:sp>
        <p:nvSpPr>
          <p:cNvPr id="6" name="TextBox 5"/>
          <p:cNvSpPr txBox="1"/>
          <p:nvPr/>
        </p:nvSpPr>
        <p:spPr>
          <a:xfrm>
            <a:off x="1070043" y="2869660"/>
            <a:ext cx="6663446" cy="307777"/>
          </a:xfrm>
          <a:prstGeom prst="rect">
            <a:avLst/>
          </a:prstGeom>
          <a:noFill/>
        </p:spPr>
        <p:txBody>
          <a:bodyPr wrap="square" rtlCol="0">
            <a:spAutoFit/>
          </a:bodyPr>
          <a:lstStyle/>
          <a:p>
            <a:r>
              <a:rPr lang="en-US" dirty="0" smtClean="0"/>
              <a:t>3 – Update weights</a:t>
            </a:r>
            <a:endParaRPr lang="en-US" dirty="0"/>
          </a:p>
        </p:txBody>
      </p:sp>
      <p:sp>
        <p:nvSpPr>
          <p:cNvPr id="3" name="Rectangle 2"/>
          <p:cNvSpPr/>
          <p:nvPr/>
        </p:nvSpPr>
        <p:spPr>
          <a:xfrm>
            <a:off x="1636994" y="483273"/>
            <a:ext cx="2198038" cy="369332"/>
          </a:xfrm>
          <a:prstGeom prst="rect">
            <a:avLst/>
          </a:prstGeom>
        </p:spPr>
        <p:txBody>
          <a:bodyPr wrap="none">
            <a:spAutoFit/>
          </a:bodyPr>
          <a:lstStyle/>
          <a:p>
            <a:r>
              <a:rPr lang="en-US" sz="1800" b="1" dirty="0"/>
              <a:t>Practical example </a:t>
            </a:r>
          </a:p>
        </p:txBody>
      </p:sp>
    </p:spTree>
    <p:extLst>
      <p:ext uri="{BB962C8B-B14F-4D97-AF65-F5344CB8AC3E}">
        <p14:creationId xmlns:p14="http://schemas.microsoft.com/office/powerpoint/2010/main" val="39355590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صورة 4">
            <a:extLst>
              <a:ext uri="{FF2B5EF4-FFF2-40B4-BE49-F238E27FC236}">
                <a16:creationId xmlns="" xmlns:a16="http://schemas.microsoft.com/office/drawing/2014/main" id="{DF884EA7-3A0D-4DCF-AAD7-507C402E0BA8}"/>
              </a:ext>
            </a:extLst>
          </p:cNvPr>
          <p:cNvPicPr>
            <a:picLocks noChangeAspect="1"/>
          </p:cNvPicPr>
          <p:nvPr/>
        </p:nvPicPr>
        <p:blipFill>
          <a:blip r:embed="rId2"/>
          <a:stretch>
            <a:fillRect/>
          </a:stretch>
        </p:blipFill>
        <p:spPr>
          <a:xfrm>
            <a:off x="-8083" y="4633461"/>
            <a:ext cx="2012558" cy="443337"/>
          </a:xfrm>
          <a:prstGeom prst="rect">
            <a:avLst/>
          </a:prstGeom>
        </p:spPr>
      </p:pic>
      <p:sp>
        <p:nvSpPr>
          <p:cNvPr id="9" name="TextBox 8">
            <a:extLst>
              <a:ext uri="{FF2B5EF4-FFF2-40B4-BE49-F238E27FC236}">
                <a16:creationId xmlns="" xmlns:a16="http://schemas.microsoft.com/office/drawing/2014/main" id="{671EE15E-CC27-4623-BB8A-573201C4EDDA}"/>
              </a:ext>
            </a:extLst>
          </p:cNvPr>
          <p:cNvSpPr txBox="1"/>
          <p:nvPr/>
        </p:nvSpPr>
        <p:spPr>
          <a:xfrm>
            <a:off x="301557" y="175098"/>
            <a:ext cx="8903989" cy="4555093"/>
          </a:xfrm>
          <a:prstGeom prst="rect">
            <a:avLst/>
          </a:prstGeom>
          <a:noFill/>
        </p:spPr>
        <p:txBody>
          <a:bodyPr wrap="square">
            <a:spAutoFit/>
          </a:bodyPr>
          <a:lstStyle/>
          <a:p>
            <a:r>
              <a:rPr lang="en-US" sz="2400" dirty="0">
                <a:solidFill>
                  <a:schemeClr val="tx2"/>
                </a:solidFill>
              </a:rPr>
              <a:t>On its first Iteration</a:t>
            </a:r>
            <a:r>
              <a:rPr lang="en-US" dirty="0">
                <a:solidFill>
                  <a:schemeClr val="tx2"/>
                </a:solidFill>
              </a:rPr>
              <a:t>,</a:t>
            </a:r>
          </a:p>
          <a:p>
            <a:pPr marL="285750" indent="-285750">
              <a:buClr>
                <a:schemeClr val="tx2"/>
              </a:buClr>
              <a:buFont typeface="Wingdings" panose="05000000000000000000" pitchFamily="2" charset="2"/>
              <a:buChar char="v"/>
            </a:pPr>
            <a:r>
              <a:rPr lang="en-US" dirty="0">
                <a:solidFill>
                  <a:schemeClr val="tx2"/>
                </a:solidFill>
              </a:rPr>
              <a:t> it creates theta values as random values</a:t>
            </a:r>
          </a:p>
          <a:p>
            <a:endParaRPr lang="en-US" dirty="0">
              <a:solidFill>
                <a:schemeClr val="tx2"/>
              </a:solidFill>
            </a:endParaRPr>
          </a:p>
          <a:p>
            <a:r>
              <a:rPr lang="en-US" dirty="0">
                <a:solidFill>
                  <a:schemeClr val="tx2"/>
                </a:solidFill>
              </a:rPr>
              <a:t>Theta matrix is : 4 * 1 </a:t>
            </a:r>
          </a:p>
          <a:p>
            <a:endParaRPr lang="en-US" dirty="0">
              <a:solidFill>
                <a:schemeClr val="tx2"/>
              </a:solidFill>
            </a:endParaRPr>
          </a:p>
          <a:p>
            <a:r>
              <a:rPr lang="en-US" dirty="0">
                <a:solidFill>
                  <a:schemeClr val="tx2"/>
                </a:solidFill>
              </a:rPr>
              <a:t>X0 = 1</a:t>
            </a:r>
          </a:p>
          <a:p>
            <a:endParaRPr lang="en-US" dirty="0">
              <a:solidFill>
                <a:schemeClr val="tx2"/>
              </a:solidFill>
            </a:endParaRPr>
          </a:p>
          <a:p>
            <a:r>
              <a:rPr lang="en-US" dirty="0">
                <a:solidFill>
                  <a:schemeClr val="tx2"/>
                </a:solidFill>
              </a:rPr>
              <a:t>X matrix is : 5 * 4	 </a:t>
            </a:r>
          </a:p>
          <a:p>
            <a:endParaRPr lang="en-US" dirty="0">
              <a:solidFill>
                <a:schemeClr val="tx2"/>
              </a:solidFill>
            </a:endParaRPr>
          </a:p>
          <a:p>
            <a:endParaRPr lang="en-US" dirty="0">
              <a:solidFill>
                <a:schemeClr val="tx2"/>
              </a:solidFill>
            </a:endParaRPr>
          </a:p>
          <a:p>
            <a:endParaRPr lang="en-US" dirty="0">
              <a:solidFill>
                <a:schemeClr val="tx2"/>
              </a:solidFill>
            </a:endParaRPr>
          </a:p>
          <a:p>
            <a:endParaRPr lang="en-US" dirty="0">
              <a:solidFill>
                <a:schemeClr val="tx2"/>
              </a:solidFill>
            </a:endParaRPr>
          </a:p>
          <a:p>
            <a:endParaRPr lang="en-US" dirty="0">
              <a:solidFill>
                <a:schemeClr val="tx2"/>
              </a:solidFill>
            </a:endParaRPr>
          </a:p>
          <a:p>
            <a:r>
              <a:rPr lang="en-US" dirty="0">
                <a:solidFill>
                  <a:schemeClr val="tx2"/>
                </a:solidFill>
              </a:rPr>
              <a:t>X Transpose = 4 *5 </a:t>
            </a:r>
          </a:p>
          <a:p>
            <a:endParaRPr lang="en-US" dirty="0">
              <a:solidFill>
                <a:schemeClr val="tx2"/>
              </a:solidFill>
            </a:endParaRPr>
          </a:p>
          <a:p>
            <a:endParaRPr lang="en-US" dirty="0">
              <a:solidFill>
                <a:schemeClr val="tx2"/>
              </a:solidFill>
            </a:endParaRPr>
          </a:p>
          <a:p>
            <a:endParaRPr lang="en-US" dirty="0">
              <a:solidFill>
                <a:schemeClr val="tx2"/>
              </a:solidFill>
            </a:endParaRPr>
          </a:p>
          <a:p>
            <a:r>
              <a:rPr lang="en-US" dirty="0">
                <a:solidFill>
                  <a:schemeClr val="tx2"/>
                </a:solidFill>
              </a:rPr>
              <a:t>Y </a:t>
            </a:r>
            <a:r>
              <a:rPr lang="en-US" dirty="0" smtClean="0">
                <a:solidFill>
                  <a:schemeClr val="tx2"/>
                </a:solidFill>
              </a:rPr>
              <a:t>mat               y  </a:t>
            </a:r>
            <a:r>
              <a:rPr lang="en-US" dirty="0" err="1" smtClean="0">
                <a:solidFill>
                  <a:schemeClr val="tx2"/>
                </a:solidFill>
              </a:rPr>
              <a:t>marix</a:t>
            </a:r>
            <a:r>
              <a:rPr lang="en-US" dirty="0" smtClean="0">
                <a:solidFill>
                  <a:schemeClr val="tx2"/>
                </a:solidFill>
              </a:rPr>
              <a:t> </a:t>
            </a:r>
            <a:r>
              <a:rPr lang="en-US" dirty="0">
                <a:solidFill>
                  <a:schemeClr val="tx2"/>
                </a:solidFill>
              </a:rPr>
              <a:t>is 5 *1</a:t>
            </a:r>
            <a:r>
              <a:rPr lang="en-US" dirty="0"/>
              <a:t> </a:t>
            </a:r>
          </a:p>
          <a:p>
            <a:endParaRPr lang="en-US" dirty="0"/>
          </a:p>
          <a:p>
            <a:endParaRPr lang="en-US" dirty="0"/>
          </a:p>
        </p:txBody>
      </p:sp>
      <p:pic>
        <p:nvPicPr>
          <p:cNvPr id="10" name="Picture 9">
            <a:extLst>
              <a:ext uri="{FF2B5EF4-FFF2-40B4-BE49-F238E27FC236}">
                <a16:creationId xmlns="" xmlns:a16="http://schemas.microsoft.com/office/drawing/2014/main" id="{186F9A01-CFBF-425B-A1B1-4FFEB56BA333}"/>
              </a:ext>
            </a:extLst>
          </p:cNvPr>
          <p:cNvPicPr>
            <a:picLocks noChangeAspect="1"/>
          </p:cNvPicPr>
          <p:nvPr/>
        </p:nvPicPr>
        <p:blipFill>
          <a:blip r:embed="rId3"/>
          <a:stretch>
            <a:fillRect/>
          </a:stretch>
        </p:blipFill>
        <p:spPr>
          <a:xfrm>
            <a:off x="3843315" y="910056"/>
            <a:ext cx="637894" cy="1106347"/>
          </a:xfrm>
          <a:prstGeom prst="rect">
            <a:avLst/>
          </a:prstGeom>
        </p:spPr>
      </p:pic>
      <p:pic>
        <p:nvPicPr>
          <p:cNvPr id="11" name="Picture 10">
            <a:extLst>
              <a:ext uri="{FF2B5EF4-FFF2-40B4-BE49-F238E27FC236}">
                <a16:creationId xmlns="" xmlns:a16="http://schemas.microsoft.com/office/drawing/2014/main" id="{37F6AF3F-E7E2-42C6-A5ED-C98EE9E7FB71}"/>
              </a:ext>
            </a:extLst>
          </p:cNvPr>
          <p:cNvPicPr>
            <a:picLocks noChangeAspect="1"/>
          </p:cNvPicPr>
          <p:nvPr/>
        </p:nvPicPr>
        <p:blipFill>
          <a:blip r:embed="rId4"/>
          <a:stretch>
            <a:fillRect/>
          </a:stretch>
        </p:blipFill>
        <p:spPr>
          <a:xfrm>
            <a:off x="1022632" y="2226823"/>
            <a:ext cx="3807430" cy="892246"/>
          </a:xfrm>
          <a:prstGeom prst="rect">
            <a:avLst/>
          </a:prstGeom>
        </p:spPr>
      </p:pic>
      <p:pic>
        <p:nvPicPr>
          <p:cNvPr id="12" name="Picture 11">
            <a:extLst>
              <a:ext uri="{FF2B5EF4-FFF2-40B4-BE49-F238E27FC236}">
                <a16:creationId xmlns="" xmlns:a16="http://schemas.microsoft.com/office/drawing/2014/main" id="{33AE76E5-A38F-4E8C-B9DB-C4F5134FE40F}"/>
              </a:ext>
            </a:extLst>
          </p:cNvPr>
          <p:cNvPicPr>
            <a:picLocks noChangeAspect="1"/>
          </p:cNvPicPr>
          <p:nvPr/>
        </p:nvPicPr>
        <p:blipFill>
          <a:blip r:embed="rId5"/>
          <a:stretch>
            <a:fillRect/>
          </a:stretch>
        </p:blipFill>
        <p:spPr>
          <a:xfrm>
            <a:off x="3171838" y="3465676"/>
            <a:ext cx="538223" cy="1186915"/>
          </a:xfrm>
          <a:prstGeom prst="rect">
            <a:avLst/>
          </a:prstGeom>
        </p:spPr>
      </p:pic>
      <p:cxnSp>
        <p:nvCxnSpPr>
          <p:cNvPr id="14" name="Straight Arrow Connector 13"/>
          <p:cNvCxnSpPr/>
          <p:nvPr/>
        </p:nvCxnSpPr>
        <p:spPr>
          <a:xfrm flipV="1">
            <a:off x="2169268" y="1157591"/>
            <a:ext cx="1540793" cy="97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17072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صورة 4">
            <a:extLst>
              <a:ext uri="{FF2B5EF4-FFF2-40B4-BE49-F238E27FC236}">
                <a16:creationId xmlns="" xmlns:a16="http://schemas.microsoft.com/office/drawing/2014/main" id="{DF884EA7-3A0D-4DCF-AAD7-507C402E0BA8}"/>
              </a:ext>
            </a:extLst>
          </p:cNvPr>
          <p:cNvPicPr>
            <a:picLocks noChangeAspect="1"/>
          </p:cNvPicPr>
          <p:nvPr/>
        </p:nvPicPr>
        <p:blipFill>
          <a:blip r:embed="rId2"/>
          <a:stretch>
            <a:fillRect/>
          </a:stretch>
        </p:blipFill>
        <p:spPr>
          <a:xfrm>
            <a:off x="81183" y="4653125"/>
            <a:ext cx="1923292" cy="423673"/>
          </a:xfrm>
          <a:prstGeom prst="rect">
            <a:avLst/>
          </a:prstGeom>
        </p:spPr>
      </p:pic>
      <p:sp>
        <p:nvSpPr>
          <p:cNvPr id="5" name="TextBox 4">
            <a:extLst>
              <a:ext uri="{FF2B5EF4-FFF2-40B4-BE49-F238E27FC236}">
                <a16:creationId xmlns="" xmlns:a16="http://schemas.microsoft.com/office/drawing/2014/main" id="{FA20C021-5BF4-42BA-9688-251F6BF5CA7F}"/>
              </a:ext>
            </a:extLst>
          </p:cNvPr>
          <p:cNvSpPr txBox="1"/>
          <p:nvPr/>
        </p:nvSpPr>
        <p:spPr>
          <a:xfrm>
            <a:off x="81183" y="248313"/>
            <a:ext cx="8605617" cy="4401205"/>
          </a:xfrm>
          <a:prstGeom prst="rect">
            <a:avLst/>
          </a:prstGeom>
          <a:noFill/>
        </p:spPr>
        <p:txBody>
          <a:bodyPr wrap="square">
            <a:spAutoFit/>
          </a:bodyPr>
          <a:lstStyle/>
          <a:p>
            <a:pPr marL="285750" indent="-285750">
              <a:buClr>
                <a:schemeClr val="accent1"/>
              </a:buClr>
              <a:buFont typeface="Wingdings" panose="05000000000000000000" pitchFamily="2" charset="2"/>
              <a:buChar char="Ø"/>
            </a:pPr>
            <a:r>
              <a:rPr lang="en-US" dirty="0"/>
              <a:t> </a:t>
            </a:r>
            <a:r>
              <a:rPr lang="en-US" dirty="0">
                <a:solidFill>
                  <a:schemeClr val="accent1"/>
                </a:solidFill>
              </a:rPr>
              <a:t>when multiply X * </a:t>
            </a:r>
            <a:r>
              <a:rPr lang="en-US" dirty="0" err="1">
                <a:solidFill>
                  <a:schemeClr val="accent1"/>
                </a:solidFill>
              </a:rPr>
              <a:t>Theat</a:t>
            </a:r>
            <a:r>
              <a:rPr lang="en-US" dirty="0">
                <a:solidFill>
                  <a:schemeClr val="accent1"/>
                </a:solidFill>
              </a:rPr>
              <a:t> </a:t>
            </a:r>
          </a:p>
          <a:p>
            <a:r>
              <a:rPr lang="en-US" dirty="0">
                <a:solidFill>
                  <a:schemeClr val="tx2"/>
                </a:solidFill>
              </a:rPr>
              <a:t>    X	        Theta</a:t>
            </a:r>
          </a:p>
          <a:p>
            <a:r>
              <a:rPr lang="en-US" dirty="0">
                <a:solidFill>
                  <a:schemeClr val="tx2"/>
                </a:solidFill>
              </a:rPr>
              <a:t>  5 * 4    *        4 * 1           =     5 * 1</a:t>
            </a:r>
          </a:p>
          <a:p>
            <a:endParaRPr lang="en-US" dirty="0"/>
          </a:p>
          <a:p>
            <a:pPr marL="285750" indent="-285750">
              <a:buClr>
                <a:schemeClr val="accent1"/>
              </a:buClr>
              <a:buFont typeface="Wingdings" panose="05000000000000000000" pitchFamily="2" charset="2"/>
              <a:buChar char="Ø"/>
            </a:pPr>
            <a:r>
              <a:rPr lang="en-US" dirty="0">
                <a:solidFill>
                  <a:schemeClr val="accent1"/>
                </a:solidFill>
              </a:rPr>
              <a:t>Then Subtract</a:t>
            </a:r>
            <a:r>
              <a:rPr lang="ar-EG" dirty="0">
                <a:solidFill>
                  <a:schemeClr val="accent1"/>
                </a:solidFill>
              </a:rPr>
              <a:t> </a:t>
            </a:r>
            <a:r>
              <a:rPr lang="en-US" dirty="0">
                <a:solidFill>
                  <a:schemeClr val="accent1"/>
                </a:solidFill>
              </a:rPr>
              <a:t> X * theta From Y</a:t>
            </a:r>
          </a:p>
          <a:p>
            <a:endParaRPr lang="en-US" dirty="0"/>
          </a:p>
          <a:p>
            <a:r>
              <a:rPr lang="en-US" dirty="0">
                <a:solidFill>
                  <a:schemeClr val="tx2"/>
                </a:solidFill>
              </a:rPr>
              <a:t>X * theta      -          Y       =       output</a:t>
            </a:r>
          </a:p>
          <a:p>
            <a:r>
              <a:rPr lang="en-US" dirty="0">
                <a:solidFill>
                  <a:schemeClr val="tx2"/>
                </a:solidFill>
              </a:rPr>
              <a:t>5 * 1             -          5*1    =         5 * 1</a:t>
            </a:r>
          </a:p>
          <a:p>
            <a:endParaRPr lang="en-US" dirty="0"/>
          </a:p>
          <a:p>
            <a:r>
              <a:rPr lang="en-US" dirty="0">
                <a:solidFill>
                  <a:schemeClr val="tx2"/>
                </a:solidFill>
              </a:rPr>
              <a:t>Then </a:t>
            </a:r>
          </a:p>
          <a:p>
            <a:endParaRPr lang="en-US" dirty="0">
              <a:solidFill>
                <a:schemeClr val="tx2"/>
              </a:solidFill>
            </a:endParaRPr>
          </a:p>
          <a:p>
            <a:r>
              <a:rPr lang="en-US" dirty="0">
                <a:solidFill>
                  <a:schemeClr val="tx2"/>
                </a:solidFill>
              </a:rPr>
              <a:t>X Transpose     *      output         </a:t>
            </a:r>
            <a:r>
              <a:rPr lang="en-US" dirty="0" err="1">
                <a:solidFill>
                  <a:schemeClr val="tx2"/>
                </a:solidFill>
              </a:rPr>
              <a:t>new_output</a:t>
            </a:r>
            <a:endParaRPr lang="en-US" dirty="0">
              <a:solidFill>
                <a:schemeClr val="tx2"/>
              </a:solidFill>
            </a:endParaRPr>
          </a:p>
          <a:p>
            <a:endParaRPr lang="en-US" dirty="0">
              <a:solidFill>
                <a:schemeClr val="tx2"/>
              </a:solidFill>
            </a:endParaRPr>
          </a:p>
          <a:p>
            <a:r>
              <a:rPr lang="en-US" dirty="0">
                <a:solidFill>
                  <a:schemeClr val="tx2"/>
                </a:solidFill>
              </a:rPr>
              <a:t>4 * 5               *        5 * 1        =   4 * 1</a:t>
            </a:r>
          </a:p>
          <a:p>
            <a:endParaRPr lang="en-US" dirty="0">
              <a:solidFill>
                <a:schemeClr val="tx2"/>
              </a:solidFill>
            </a:endParaRPr>
          </a:p>
          <a:p>
            <a:r>
              <a:rPr lang="en-US" dirty="0">
                <a:solidFill>
                  <a:schemeClr val="tx2"/>
                </a:solidFill>
              </a:rPr>
              <a:t>Alpha = ………</a:t>
            </a:r>
          </a:p>
          <a:p>
            <a:r>
              <a:rPr lang="en-US" dirty="0">
                <a:solidFill>
                  <a:schemeClr val="tx2"/>
                </a:solidFill>
              </a:rPr>
              <a:t>M = 5</a:t>
            </a:r>
          </a:p>
          <a:p>
            <a:r>
              <a:rPr lang="en-US" dirty="0" smtClean="0">
                <a:solidFill>
                  <a:schemeClr val="tx2"/>
                </a:solidFill>
              </a:rPr>
              <a:t>                     Subtract </a:t>
            </a:r>
            <a:r>
              <a:rPr lang="en-US" dirty="0">
                <a:solidFill>
                  <a:schemeClr val="tx2"/>
                </a:solidFill>
              </a:rPr>
              <a:t>theta from </a:t>
            </a:r>
            <a:r>
              <a:rPr lang="en-US" dirty="0" err="1">
                <a:solidFill>
                  <a:schemeClr val="tx2"/>
                </a:solidFill>
              </a:rPr>
              <a:t>new_output</a:t>
            </a:r>
            <a:r>
              <a:rPr lang="en-US" dirty="0">
                <a:solidFill>
                  <a:schemeClr val="tx2"/>
                </a:solidFill>
              </a:rPr>
              <a:t> after multiply alpha </a:t>
            </a:r>
            <a:r>
              <a:rPr lang="ar-EG" dirty="0">
                <a:solidFill>
                  <a:schemeClr val="tx2"/>
                </a:solidFill>
              </a:rPr>
              <a:t>/ </a:t>
            </a:r>
            <a:r>
              <a:rPr lang="en-US" dirty="0">
                <a:solidFill>
                  <a:schemeClr val="tx2"/>
                </a:solidFill>
              </a:rPr>
              <a:t> m </a:t>
            </a:r>
            <a:r>
              <a:rPr lang="en-US" dirty="0"/>
              <a:t>			</a:t>
            </a:r>
            <a:endParaRPr lang="en-US" sz="1600" b="1" dirty="0"/>
          </a:p>
          <a:p>
            <a:endParaRPr lang="en-US" dirty="0"/>
          </a:p>
          <a:p>
            <a:r>
              <a:rPr lang="en-US" b="1" dirty="0">
                <a:solidFill>
                  <a:schemeClr val="accent1"/>
                </a:solidFill>
              </a:rPr>
              <a:t>Repeat this process until you get the perfect values Of </a:t>
            </a:r>
            <a:r>
              <a:rPr lang="en-US" b="1" dirty="0" err="1">
                <a:solidFill>
                  <a:schemeClr val="accent1"/>
                </a:solidFill>
              </a:rPr>
              <a:t>Theat</a:t>
            </a:r>
            <a:r>
              <a:rPr lang="en-US" b="1" dirty="0">
                <a:solidFill>
                  <a:schemeClr val="accent1"/>
                </a:solidFill>
              </a:rPr>
              <a:t>   And then use</a:t>
            </a:r>
            <a:endParaRPr lang="en-US" dirty="0">
              <a:solidFill>
                <a:schemeClr val="accent1"/>
              </a:solidFill>
            </a:endParaRPr>
          </a:p>
        </p:txBody>
      </p:sp>
      <p:pic>
        <p:nvPicPr>
          <p:cNvPr id="6" name="Picture 5">
            <a:extLst>
              <a:ext uri="{FF2B5EF4-FFF2-40B4-BE49-F238E27FC236}">
                <a16:creationId xmlns="" xmlns:a16="http://schemas.microsoft.com/office/drawing/2014/main" id="{C9766885-F871-4217-ABEA-3D9B2D4F4891}"/>
              </a:ext>
            </a:extLst>
          </p:cNvPr>
          <p:cNvPicPr>
            <a:picLocks noChangeAspect="1"/>
          </p:cNvPicPr>
          <p:nvPr/>
        </p:nvPicPr>
        <p:blipFill>
          <a:blip r:embed="rId3"/>
          <a:stretch>
            <a:fillRect/>
          </a:stretch>
        </p:blipFill>
        <p:spPr>
          <a:xfrm>
            <a:off x="4318119" y="1135966"/>
            <a:ext cx="4016990" cy="828528"/>
          </a:xfrm>
          <a:prstGeom prst="rect">
            <a:avLst/>
          </a:prstGeom>
        </p:spPr>
      </p:pic>
      <p:sp>
        <p:nvSpPr>
          <p:cNvPr id="7" name="TextBox 6">
            <a:extLst>
              <a:ext uri="{FF2B5EF4-FFF2-40B4-BE49-F238E27FC236}">
                <a16:creationId xmlns="" xmlns:a16="http://schemas.microsoft.com/office/drawing/2014/main" id="{FDCB092A-F364-48B9-A58F-00DA920A13FB}"/>
              </a:ext>
            </a:extLst>
          </p:cNvPr>
          <p:cNvSpPr txBox="1"/>
          <p:nvPr/>
        </p:nvSpPr>
        <p:spPr>
          <a:xfrm>
            <a:off x="5525873" y="3279713"/>
            <a:ext cx="3297115" cy="523220"/>
          </a:xfrm>
          <a:prstGeom prst="rect">
            <a:avLst/>
          </a:prstGeom>
          <a:noFill/>
        </p:spPr>
        <p:txBody>
          <a:bodyPr wrap="square" rtlCol="0">
            <a:spAutoFit/>
          </a:bodyPr>
          <a:lstStyle/>
          <a:p>
            <a:r>
              <a:rPr lang="en-US" sz="1400" b="1" dirty="0" smtClean="0">
                <a:solidFill>
                  <a:schemeClr val="accent1"/>
                </a:solidFill>
              </a:rPr>
              <a:t>   h</a:t>
            </a:r>
            <a:r>
              <a:rPr lang="el-GR" sz="1400" b="1" i="0" dirty="0">
                <a:solidFill>
                  <a:schemeClr val="accent1"/>
                </a:solidFill>
                <a:effectLst/>
                <a:latin typeface="Noto Naskh Arabic UI"/>
              </a:rPr>
              <a:t>Θ</a:t>
            </a:r>
            <a:r>
              <a:rPr lang="en-US" sz="1400" b="1" i="0" dirty="0">
                <a:solidFill>
                  <a:schemeClr val="accent1"/>
                </a:solidFill>
                <a:effectLst/>
                <a:latin typeface="Noto Naskh Arabic UI"/>
              </a:rPr>
              <a:t>(x) = g ( </a:t>
            </a:r>
            <a:r>
              <a:rPr lang="el-GR" sz="1400" b="1" i="0" dirty="0">
                <a:solidFill>
                  <a:schemeClr val="accent1"/>
                </a:solidFill>
                <a:effectLst/>
                <a:latin typeface="Noto Naskh Arabic UI"/>
              </a:rPr>
              <a:t>Θ</a:t>
            </a:r>
            <a:r>
              <a:rPr lang="en-US" sz="1400" b="1" i="0" dirty="0">
                <a:solidFill>
                  <a:schemeClr val="accent1"/>
                </a:solidFill>
                <a:effectLst/>
                <a:latin typeface="Noto Naskh Arabic UI"/>
              </a:rPr>
              <a:t>0  +  </a:t>
            </a:r>
            <a:r>
              <a:rPr lang="el-GR" sz="1400" b="1" i="0" dirty="0">
                <a:solidFill>
                  <a:schemeClr val="accent1"/>
                </a:solidFill>
                <a:effectLst/>
                <a:latin typeface="Noto Naskh Arabic UI"/>
              </a:rPr>
              <a:t>Θ</a:t>
            </a:r>
            <a:r>
              <a:rPr lang="en-US" sz="1400" b="1" i="0" dirty="0">
                <a:solidFill>
                  <a:schemeClr val="accent1"/>
                </a:solidFill>
                <a:effectLst/>
                <a:latin typeface="Noto Naskh Arabic UI"/>
              </a:rPr>
              <a:t>1x1  +  </a:t>
            </a:r>
            <a:r>
              <a:rPr lang="el-GR" sz="1400" b="1" i="0" dirty="0">
                <a:solidFill>
                  <a:schemeClr val="accent1"/>
                </a:solidFill>
                <a:effectLst/>
                <a:latin typeface="Noto Naskh Arabic UI"/>
              </a:rPr>
              <a:t>Θ</a:t>
            </a:r>
            <a:r>
              <a:rPr lang="en-US" sz="1400" b="1" i="0" dirty="0">
                <a:solidFill>
                  <a:schemeClr val="accent1"/>
                </a:solidFill>
                <a:effectLst/>
                <a:latin typeface="Noto Naskh Arabic UI"/>
              </a:rPr>
              <a:t>2x2  +  </a:t>
            </a:r>
            <a:r>
              <a:rPr lang="el-GR" sz="1400" b="1" i="0" dirty="0">
                <a:solidFill>
                  <a:schemeClr val="accent1"/>
                </a:solidFill>
                <a:effectLst/>
                <a:latin typeface="Noto Naskh Arabic UI"/>
              </a:rPr>
              <a:t>Θ</a:t>
            </a:r>
            <a:r>
              <a:rPr lang="en-US" sz="1400" b="1" i="0" dirty="0">
                <a:solidFill>
                  <a:schemeClr val="accent1"/>
                </a:solidFill>
                <a:effectLst/>
                <a:latin typeface="Noto Naskh Arabic UI"/>
              </a:rPr>
              <a:t>3x3 )</a:t>
            </a:r>
            <a:endParaRPr lang="en-US" dirty="0"/>
          </a:p>
        </p:txBody>
      </p:sp>
    </p:spTree>
    <p:extLst>
      <p:ext uri="{BB962C8B-B14F-4D97-AF65-F5344CB8AC3E}">
        <p14:creationId xmlns:p14="http://schemas.microsoft.com/office/powerpoint/2010/main" val="169380262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Thanks</a:t>
            </a:r>
            <a:endParaRPr lang="en-US" dirty="0"/>
          </a:p>
        </p:txBody>
      </p:sp>
    </p:spTree>
    <p:extLst>
      <p:ext uri="{BB962C8B-B14F-4D97-AF65-F5344CB8AC3E}">
        <p14:creationId xmlns:p14="http://schemas.microsoft.com/office/powerpoint/2010/main" val="36019313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pic>
        <p:nvPicPr>
          <p:cNvPr id="5" name="صورة 4">
            <a:extLst>
              <a:ext uri="{FF2B5EF4-FFF2-40B4-BE49-F238E27FC236}">
                <a16:creationId xmlns:a16="http://schemas.microsoft.com/office/drawing/2014/main" xmlns="" id="{DF884EA7-3A0D-4DCF-AAD7-507C402E0BA8}"/>
              </a:ext>
            </a:extLst>
          </p:cNvPr>
          <p:cNvPicPr>
            <a:picLocks noChangeAspect="1"/>
          </p:cNvPicPr>
          <p:nvPr/>
        </p:nvPicPr>
        <p:blipFill>
          <a:blip r:embed="rId3"/>
          <a:stretch>
            <a:fillRect/>
          </a:stretch>
        </p:blipFill>
        <p:spPr>
          <a:xfrm>
            <a:off x="81183" y="4653125"/>
            <a:ext cx="1923292" cy="423673"/>
          </a:xfrm>
          <a:prstGeom prst="rect">
            <a:avLst/>
          </a:prstGeom>
        </p:spPr>
      </p:pic>
      <p:sp>
        <p:nvSpPr>
          <p:cNvPr id="7" name="Title 6">
            <a:extLst>
              <a:ext uri="{FF2B5EF4-FFF2-40B4-BE49-F238E27FC236}">
                <a16:creationId xmlns:a16="http://schemas.microsoft.com/office/drawing/2014/main" xmlns="" id="{D680FB4B-FDC6-4CB6-A98D-A1432270B262}"/>
              </a:ext>
            </a:extLst>
          </p:cNvPr>
          <p:cNvSpPr>
            <a:spLocks noGrp="1"/>
          </p:cNvSpPr>
          <p:nvPr>
            <p:ph type="title" idx="2"/>
          </p:nvPr>
        </p:nvSpPr>
        <p:spPr>
          <a:xfrm>
            <a:off x="681647" y="1167249"/>
            <a:ext cx="4457700" cy="979558"/>
          </a:xfrm>
        </p:spPr>
        <p:txBody>
          <a:bodyPr/>
          <a:lstStyle/>
          <a:p>
            <a:r>
              <a:rPr lang="en-US" sz="2800" b="1" dirty="0"/>
              <a:t>What is the meaning of Gradient descent?</a:t>
            </a:r>
            <a:br>
              <a:rPr lang="en-US" sz="2800" b="1" dirty="0"/>
            </a:br>
            <a:endParaRPr lang="en-US" dirty="0"/>
          </a:p>
        </p:txBody>
      </p:sp>
      <p:sp>
        <p:nvSpPr>
          <p:cNvPr id="2" name="Rectangle 1"/>
          <p:cNvSpPr/>
          <p:nvPr/>
        </p:nvSpPr>
        <p:spPr>
          <a:xfrm>
            <a:off x="202014" y="2408903"/>
            <a:ext cx="5416965" cy="1406013"/>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Gradient descent is a optimization algorithm for finding a global minimum of a differentiable function .</a:t>
            </a:r>
          </a:p>
        </p:txBody>
      </p:sp>
      <p:sp>
        <p:nvSpPr>
          <p:cNvPr id="3" name="Rounded Rectangle 2"/>
          <p:cNvSpPr/>
          <p:nvPr/>
        </p:nvSpPr>
        <p:spPr>
          <a:xfrm>
            <a:off x="1494502" y="311550"/>
            <a:ext cx="2025445" cy="721423"/>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lvl="0">
              <a:spcAft>
                <a:spcPts val="1600"/>
              </a:spcAft>
            </a:pPr>
            <a:r>
              <a:rPr lang="en-US" sz="1600" b="1" dirty="0">
                <a:solidFill>
                  <a:schemeClr val="tx2"/>
                </a:solidFill>
              </a:rPr>
              <a:t>Gradient Descent</a:t>
            </a:r>
            <a:endParaRPr lang="en-US" sz="1600" dirty="0">
              <a:solidFill>
                <a:schemeClr val="tx2"/>
              </a:solidFill>
            </a:endParaRPr>
          </a:p>
        </p:txBody>
      </p:sp>
      <p:pic>
        <p:nvPicPr>
          <p:cNvPr id="4" name="Picture 3"/>
          <p:cNvPicPr>
            <a:picLocks noChangeAspect="1"/>
          </p:cNvPicPr>
          <p:nvPr/>
        </p:nvPicPr>
        <p:blipFill>
          <a:blip r:embed="rId4"/>
          <a:stretch>
            <a:fillRect/>
          </a:stretch>
        </p:blipFill>
        <p:spPr>
          <a:xfrm>
            <a:off x="6203540" y="1657028"/>
            <a:ext cx="2400300" cy="1969831"/>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887793" y="2028239"/>
            <a:ext cx="3851480" cy="1001200"/>
          </a:xfrm>
          <a:prstGeom prst="rect">
            <a:avLst/>
          </a:prstGeom>
        </p:spPr>
      </p:pic>
      <p:pic>
        <p:nvPicPr>
          <p:cNvPr id="6" name="Picture 5"/>
          <p:cNvPicPr>
            <a:picLocks noChangeAspect="1"/>
          </p:cNvPicPr>
          <p:nvPr/>
        </p:nvPicPr>
        <p:blipFill>
          <a:blip r:embed="rId3"/>
          <a:stretch>
            <a:fillRect/>
          </a:stretch>
        </p:blipFill>
        <p:spPr>
          <a:xfrm>
            <a:off x="1756133" y="3029439"/>
            <a:ext cx="4114800" cy="990600"/>
          </a:xfrm>
          <a:prstGeom prst="rect">
            <a:avLst/>
          </a:prstGeom>
        </p:spPr>
      </p:pic>
      <p:sp>
        <p:nvSpPr>
          <p:cNvPr id="7" name="Rounded Rectangle 6"/>
          <p:cNvSpPr/>
          <p:nvPr/>
        </p:nvSpPr>
        <p:spPr>
          <a:xfrm>
            <a:off x="1494502" y="311550"/>
            <a:ext cx="2025445" cy="721423"/>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lvl="0">
              <a:spcAft>
                <a:spcPts val="1600"/>
              </a:spcAft>
            </a:pPr>
            <a:r>
              <a:rPr lang="en-US" sz="1600" b="1" dirty="0">
                <a:solidFill>
                  <a:schemeClr val="tx2"/>
                </a:solidFill>
              </a:rPr>
              <a:t>Gradient Descent</a:t>
            </a:r>
            <a:endParaRPr lang="en-US" sz="1600" dirty="0">
              <a:solidFill>
                <a:schemeClr val="tx2"/>
              </a:solidFill>
            </a:endParaRPr>
          </a:p>
        </p:txBody>
      </p:sp>
      <p:sp>
        <p:nvSpPr>
          <p:cNvPr id="8" name="TextBox 7"/>
          <p:cNvSpPr txBox="1"/>
          <p:nvPr/>
        </p:nvSpPr>
        <p:spPr>
          <a:xfrm>
            <a:off x="1042219" y="1139408"/>
            <a:ext cx="1691149" cy="307777"/>
          </a:xfrm>
          <a:prstGeom prst="rect">
            <a:avLst/>
          </a:prstGeom>
          <a:noFill/>
        </p:spPr>
        <p:txBody>
          <a:bodyPr wrap="square" rtlCol="0">
            <a:spAutoFit/>
          </a:bodyPr>
          <a:lstStyle/>
          <a:p>
            <a:r>
              <a:rPr lang="en-US" b="1" dirty="0" smtClean="0"/>
              <a:t>Revision</a:t>
            </a:r>
            <a:endParaRPr lang="en-US" b="1" dirty="0"/>
          </a:p>
        </p:txBody>
      </p:sp>
    </p:spTree>
    <p:extLst>
      <p:ext uri="{BB962C8B-B14F-4D97-AF65-F5344CB8AC3E}">
        <p14:creationId xmlns:p14="http://schemas.microsoft.com/office/powerpoint/2010/main" val="26363627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3" name="Title 2">
            <a:extLst>
              <a:ext uri="{FF2B5EF4-FFF2-40B4-BE49-F238E27FC236}">
                <a16:creationId xmlns:a16="http://schemas.microsoft.com/office/drawing/2014/main" xmlns="" id="{8DB52C3E-96F7-4486-9469-FB047C758FB2}"/>
              </a:ext>
            </a:extLst>
          </p:cNvPr>
          <p:cNvSpPr>
            <a:spLocks noGrp="1"/>
          </p:cNvSpPr>
          <p:nvPr>
            <p:ph type="title"/>
          </p:nvPr>
        </p:nvSpPr>
        <p:spPr>
          <a:xfrm>
            <a:off x="1611184" y="1063055"/>
            <a:ext cx="5816165" cy="553325"/>
          </a:xfrm>
        </p:spPr>
        <p:txBody>
          <a:bodyPr/>
          <a:lstStyle/>
          <a:p>
            <a:r>
              <a:rPr lang="en-US" sz="3200" dirty="0">
                <a:solidFill>
                  <a:schemeClr val="tx1"/>
                </a:solidFill>
              </a:rPr>
              <a:t>How </a:t>
            </a:r>
            <a:r>
              <a:rPr lang="en-US" sz="3200" dirty="0" smtClean="0">
                <a:solidFill>
                  <a:schemeClr val="tx1"/>
                </a:solidFill>
              </a:rPr>
              <a:t>does gradient </a:t>
            </a:r>
            <a:r>
              <a:rPr lang="en-US" sz="3200" dirty="0">
                <a:solidFill>
                  <a:schemeClr val="tx1"/>
                </a:solidFill>
              </a:rPr>
              <a:t>descent work?</a:t>
            </a:r>
            <a:endParaRPr lang="en-US" dirty="0">
              <a:solidFill>
                <a:schemeClr val="tx1"/>
              </a:solidFill>
            </a:endParaRPr>
          </a:p>
        </p:txBody>
      </p:sp>
      <p:pic>
        <p:nvPicPr>
          <p:cNvPr id="5" name="صورة 4">
            <a:extLst>
              <a:ext uri="{FF2B5EF4-FFF2-40B4-BE49-F238E27FC236}">
                <a16:creationId xmlns:a16="http://schemas.microsoft.com/office/drawing/2014/main" xmlns="" id="{DF884EA7-3A0D-4DCF-AAD7-507C402E0BA8}"/>
              </a:ext>
            </a:extLst>
          </p:cNvPr>
          <p:cNvPicPr>
            <a:picLocks noChangeAspect="1"/>
          </p:cNvPicPr>
          <p:nvPr/>
        </p:nvPicPr>
        <p:blipFill>
          <a:blip r:embed="rId3"/>
          <a:stretch>
            <a:fillRect/>
          </a:stretch>
        </p:blipFill>
        <p:spPr>
          <a:xfrm>
            <a:off x="81183" y="4653125"/>
            <a:ext cx="1923292" cy="423673"/>
          </a:xfrm>
          <a:prstGeom prst="rect">
            <a:avLst/>
          </a:prstGeom>
        </p:spPr>
      </p:pic>
      <p:sp>
        <p:nvSpPr>
          <p:cNvPr id="6" name="Rounded Rectangle 5"/>
          <p:cNvSpPr/>
          <p:nvPr/>
        </p:nvSpPr>
        <p:spPr>
          <a:xfrm>
            <a:off x="1042829" y="312972"/>
            <a:ext cx="2518364" cy="721423"/>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lvl="0">
              <a:spcAft>
                <a:spcPts val="1600"/>
              </a:spcAft>
            </a:pPr>
            <a:r>
              <a:rPr lang="en-US" sz="1600" b="1" dirty="0">
                <a:solidFill>
                  <a:schemeClr val="tx2"/>
                </a:solidFill>
              </a:rPr>
              <a:t>Gradient Descent</a:t>
            </a:r>
            <a:endParaRPr lang="en-US" sz="1600" dirty="0">
              <a:solidFill>
                <a:schemeClr val="tx2"/>
              </a:solidFill>
            </a:endParaRPr>
          </a:p>
        </p:txBody>
      </p:sp>
      <p:sp>
        <p:nvSpPr>
          <p:cNvPr id="2" name="Rounded Rectangle 1"/>
          <p:cNvSpPr/>
          <p:nvPr/>
        </p:nvSpPr>
        <p:spPr>
          <a:xfrm>
            <a:off x="578144" y="1896789"/>
            <a:ext cx="4178710" cy="214343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You start by defining the initial parameter's values and from there gradient descent uses calculus to iteratively adjust the values so they minimize the given cost-function</a:t>
            </a:r>
            <a:r>
              <a:rPr lang="en-US" dirty="0" smtClean="0"/>
              <a:t>.</a:t>
            </a:r>
          </a:p>
          <a:p>
            <a:pPr algn="ctr"/>
            <a:endParaRPr lang="en-US" dirty="0"/>
          </a:p>
          <a:p>
            <a:pPr algn="ctr"/>
            <a:r>
              <a:rPr lang="en-US" dirty="0"/>
              <a:t>by iteratively moving in the direction of steepest </a:t>
            </a:r>
            <a:r>
              <a:rPr lang="en-US" dirty="0" smtClean="0"/>
              <a:t>descent</a:t>
            </a:r>
            <a:endParaRPr lang="en-US" dirty="0"/>
          </a:p>
        </p:txBody>
      </p:sp>
      <p:pic>
        <p:nvPicPr>
          <p:cNvPr id="4" name="Picture 3"/>
          <p:cNvPicPr>
            <a:picLocks noChangeAspect="1"/>
          </p:cNvPicPr>
          <p:nvPr/>
        </p:nvPicPr>
        <p:blipFill>
          <a:blip r:embed="rId4"/>
          <a:stretch>
            <a:fillRect/>
          </a:stretch>
        </p:blipFill>
        <p:spPr>
          <a:xfrm>
            <a:off x="5057007" y="1645040"/>
            <a:ext cx="2831690" cy="1285875"/>
          </a:xfrm>
          <a:prstGeom prst="rect">
            <a:avLst/>
          </a:prstGeom>
        </p:spPr>
      </p:pic>
      <p:pic>
        <p:nvPicPr>
          <p:cNvPr id="7" name="Picture 6"/>
          <p:cNvPicPr>
            <a:picLocks noChangeAspect="1"/>
          </p:cNvPicPr>
          <p:nvPr/>
        </p:nvPicPr>
        <p:blipFill>
          <a:blip r:embed="rId5"/>
          <a:stretch>
            <a:fillRect/>
          </a:stretch>
        </p:blipFill>
        <p:spPr>
          <a:xfrm>
            <a:off x="4945472" y="3119600"/>
            <a:ext cx="2943225" cy="1533525"/>
          </a:xfrm>
          <a:prstGeom prst="rect">
            <a:avLst/>
          </a:prstGeom>
        </p:spPr>
      </p:pic>
    </p:spTree>
    <p:extLst>
      <p:ext uri="{BB962C8B-B14F-4D97-AF65-F5344CB8AC3E}">
        <p14:creationId xmlns:p14="http://schemas.microsoft.com/office/powerpoint/2010/main" val="7227034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pic>
        <p:nvPicPr>
          <p:cNvPr id="5" name="صورة 4">
            <a:extLst>
              <a:ext uri="{FF2B5EF4-FFF2-40B4-BE49-F238E27FC236}">
                <a16:creationId xmlns:a16="http://schemas.microsoft.com/office/drawing/2014/main" xmlns="" id="{DF884EA7-3A0D-4DCF-AAD7-507C402E0BA8}"/>
              </a:ext>
            </a:extLst>
          </p:cNvPr>
          <p:cNvPicPr>
            <a:picLocks noChangeAspect="1"/>
          </p:cNvPicPr>
          <p:nvPr/>
        </p:nvPicPr>
        <p:blipFill>
          <a:blip r:embed="rId3"/>
          <a:stretch>
            <a:fillRect/>
          </a:stretch>
        </p:blipFill>
        <p:spPr>
          <a:xfrm>
            <a:off x="81183" y="4653125"/>
            <a:ext cx="1923292" cy="423673"/>
          </a:xfrm>
          <a:prstGeom prst="rect">
            <a:avLst/>
          </a:prstGeom>
        </p:spPr>
      </p:pic>
      <p:sp>
        <p:nvSpPr>
          <p:cNvPr id="7" name="Rounded Rectangle 6"/>
          <p:cNvSpPr/>
          <p:nvPr/>
        </p:nvSpPr>
        <p:spPr>
          <a:xfrm>
            <a:off x="1042829" y="288805"/>
            <a:ext cx="2518364" cy="721423"/>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lvl="0">
              <a:spcAft>
                <a:spcPts val="1600"/>
              </a:spcAft>
            </a:pPr>
            <a:r>
              <a:rPr lang="en-US" sz="1600" b="1" dirty="0">
                <a:solidFill>
                  <a:schemeClr val="tx2"/>
                </a:solidFill>
              </a:rPr>
              <a:t>Gradient Descent</a:t>
            </a:r>
            <a:endParaRPr lang="en-US" sz="1600" dirty="0">
              <a:solidFill>
                <a:schemeClr val="tx2"/>
              </a:solidFill>
            </a:endParaRPr>
          </a:p>
        </p:txBody>
      </p:sp>
      <p:pic>
        <p:nvPicPr>
          <p:cNvPr id="4" name="Picture 3"/>
          <p:cNvPicPr>
            <a:picLocks noChangeAspect="1"/>
          </p:cNvPicPr>
          <p:nvPr/>
        </p:nvPicPr>
        <p:blipFill>
          <a:blip r:embed="rId4"/>
          <a:stretch>
            <a:fillRect/>
          </a:stretch>
        </p:blipFill>
        <p:spPr>
          <a:xfrm>
            <a:off x="582448" y="2444545"/>
            <a:ext cx="3617842" cy="1799620"/>
          </a:xfrm>
          <a:prstGeom prst="rect">
            <a:avLst/>
          </a:prstGeom>
        </p:spPr>
      </p:pic>
      <p:pic>
        <p:nvPicPr>
          <p:cNvPr id="6" name="Picture 5"/>
          <p:cNvPicPr>
            <a:picLocks noChangeAspect="1"/>
          </p:cNvPicPr>
          <p:nvPr/>
        </p:nvPicPr>
        <p:blipFill>
          <a:blip r:embed="rId5"/>
          <a:stretch>
            <a:fillRect/>
          </a:stretch>
        </p:blipFill>
        <p:spPr>
          <a:xfrm>
            <a:off x="4208207" y="2444545"/>
            <a:ext cx="2859190" cy="1763662"/>
          </a:xfrm>
          <a:prstGeom prst="rect">
            <a:avLst/>
          </a:prstGeom>
        </p:spPr>
      </p:pic>
      <p:sp>
        <p:nvSpPr>
          <p:cNvPr id="10" name="Rounded Rectangle 9"/>
          <p:cNvSpPr/>
          <p:nvPr/>
        </p:nvSpPr>
        <p:spPr>
          <a:xfrm>
            <a:off x="481781" y="1042806"/>
            <a:ext cx="7747819" cy="130710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smtClean="0"/>
          </a:p>
          <a:p>
            <a:pPr algn="ctr"/>
            <a:r>
              <a:rPr lang="en-US" dirty="0"/>
              <a:t>We ignore the value of the </a:t>
            </a:r>
            <a:r>
              <a:rPr lang="en-US" dirty="0" smtClean="0"/>
              <a:t>b and </a:t>
            </a:r>
            <a:r>
              <a:rPr lang="en-US" dirty="0"/>
              <a:t>consider that the influencing factor is the </a:t>
            </a:r>
            <a:r>
              <a:rPr lang="en-US" dirty="0" smtClean="0"/>
              <a:t>w</a:t>
            </a:r>
            <a:endParaRPr lang="en-US" dirty="0"/>
          </a:p>
          <a:p>
            <a:pPr algn="ctr"/>
            <a:endParaRPr lang="en-US" dirty="0" smtClean="0"/>
          </a:p>
          <a:p>
            <a:pPr algn="ctr"/>
            <a:r>
              <a:rPr lang="en-US" dirty="0" smtClean="0"/>
              <a:t>Notes : </a:t>
            </a:r>
            <a:endParaRPr lang="en-US" dirty="0"/>
          </a:p>
          <a:p>
            <a:pPr algn="ctr"/>
            <a:r>
              <a:rPr lang="en-US" dirty="0" smtClean="0"/>
              <a:t>Alpha is Learning rate</a:t>
            </a:r>
          </a:p>
          <a:p>
            <a:pPr algn="ctr"/>
            <a:r>
              <a:rPr lang="en-US" dirty="0" smtClean="0"/>
              <a:t>W is weights</a:t>
            </a:r>
            <a:endParaRPr lang="en-US" dirty="0"/>
          </a:p>
        </p:txBody>
      </p:sp>
    </p:spTree>
    <p:extLst>
      <p:ext uri="{BB962C8B-B14F-4D97-AF65-F5344CB8AC3E}">
        <p14:creationId xmlns:p14="http://schemas.microsoft.com/office/powerpoint/2010/main" val="15368110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pic>
        <p:nvPicPr>
          <p:cNvPr id="5" name="صورة 4">
            <a:extLst>
              <a:ext uri="{FF2B5EF4-FFF2-40B4-BE49-F238E27FC236}">
                <a16:creationId xmlns:a16="http://schemas.microsoft.com/office/drawing/2014/main" xmlns="" id="{FBA5D195-6EC5-4027-91E2-1269F1CDC171}"/>
              </a:ext>
            </a:extLst>
          </p:cNvPr>
          <p:cNvPicPr>
            <a:picLocks noChangeAspect="1"/>
          </p:cNvPicPr>
          <p:nvPr/>
        </p:nvPicPr>
        <p:blipFill>
          <a:blip r:embed="rId3"/>
          <a:stretch>
            <a:fillRect/>
          </a:stretch>
        </p:blipFill>
        <p:spPr>
          <a:xfrm>
            <a:off x="91815" y="0"/>
            <a:ext cx="1923292" cy="423673"/>
          </a:xfrm>
          <a:prstGeom prst="rect">
            <a:avLst/>
          </a:prstGeom>
        </p:spPr>
      </p:pic>
      <p:sp>
        <p:nvSpPr>
          <p:cNvPr id="15" name="Rounded Rectangle 14"/>
          <p:cNvSpPr/>
          <p:nvPr/>
        </p:nvSpPr>
        <p:spPr>
          <a:xfrm>
            <a:off x="1504335" y="301717"/>
            <a:ext cx="2025445" cy="721423"/>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lvl="0">
              <a:spcAft>
                <a:spcPts val="1600"/>
              </a:spcAft>
            </a:pPr>
            <a:r>
              <a:rPr lang="en-US" sz="1600" b="1" dirty="0">
                <a:solidFill>
                  <a:schemeClr val="tx2"/>
                </a:solidFill>
              </a:rPr>
              <a:t>Gradient Descent</a:t>
            </a:r>
            <a:endParaRPr lang="en-US" sz="1600" dirty="0">
              <a:solidFill>
                <a:schemeClr val="tx2"/>
              </a:solidFill>
            </a:endParaRPr>
          </a:p>
        </p:txBody>
      </p:sp>
      <p:sp>
        <p:nvSpPr>
          <p:cNvPr id="10" name="TextBox 9"/>
          <p:cNvSpPr txBox="1"/>
          <p:nvPr/>
        </p:nvSpPr>
        <p:spPr>
          <a:xfrm>
            <a:off x="216310" y="1324857"/>
            <a:ext cx="4925961" cy="2031325"/>
          </a:xfrm>
          <a:prstGeom prst="rect">
            <a:avLst/>
          </a:prstGeom>
          <a:noFill/>
        </p:spPr>
        <p:txBody>
          <a:bodyPr wrap="square" rtlCol="0">
            <a:spAutoFit/>
          </a:bodyPr>
          <a:lstStyle/>
          <a:p>
            <a:r>
              <a:rPr lang="en-US" dirty="0" smtClean="0"/>
              <a:t>1 - We </a:t>
            </a:r>
            <a:r>
              <a:rPr lang="en-US" dirty="0"/>
              <a:t>consider that the first point on the right is the first value that appeared for the cost function, and we want to reduce it, so we must differentiate the values of the </a:t>
            </a:r>
            <a:r>
              <a:rPr lang="en-US" dirty="0" smtClean="0"/>
              <a:t>weights and </a:t>
            </a:r>
            <a:r>
              <a:rPr lang="en-US" dirty="0"/>
              <a:t>subtract it from the previous values, because the slope is positive and do not forget that our goal is to reach zero. </a:t>
            </a:r>
            <a:endParaRPr lang="en-US" dirty="0" smtClean="0"/>
          </a:p>
          <a:p>
            <a:endParaRPr lang="en-US" dirty="0"/>
          </a:p>
          <a:p>
            <a:endParaRPr lang="en-US" dirty="0" smtClean="0"/>
          </a:p>
          <a:p>
            <a:r>
              <a:rPr lang="en-US" dirty="0" smtClean="0"/>
              <a:t>2 - Whereas</a:t>
            </a:r>
            <a:r>
              <a:rPr lang="en-US" dirty="0"/>
              <a:t>, if the slope is negative, it must be added to increase the citrate values and approach them to zero</a:t>
            </a:r>
          </a:p>
        </p:txBody>
      </p:sp>
      <p:pic>
        <p:nvPicPr>
          <p:cNvPr id="16" name="Picture 15"/>
          <p:cNvPicPr>
            <a:picLocks noChangeAspect="1"/>
          </p:cNvPicPr>
          <p:nvPr/>
        </p:nvPicPr>
        <p:blipFill>
          <a:blip r:embed="rId4"/>
          <a:stretch>
            <a:fillRect/>
          </a:stretch>
        </p:blipFill>
        <p:spPr>
          <a:xfrm>
            <a:off x="5244742" y="1218412"/>
            <a:ext cx="3000375" cy="2244213"/>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Examble</a:t>
            </a:r>
            <a:endParaRPr lang="en-US" dirty="0"/>
          </a:p>
        </p:txBody>
      </p:sp>
      <p:pic>
        <p:nvPicPr>
          <p:cNvPr id="1026" name="Picture 2" descr="No description avail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7744" y="1339478"/>
            <a:ext cx="6478689" cy="3067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1173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pic>
        <p:nvPicPr>
          <p:cNvPr id="5" name="صورة 4">
            <a:extLst>
              <a:ext uri="{FF2B5EF4-FFF2-40B4-BE49-F238E27FC236}">
                <a16:creationId xmlns:a16="http://schemas.microsoft.com/office/drawing/2014/main" xmlns="" id="{FBA5D195-6EC5-4027-91E2-1269F1CDC171}"/>
              </a:ext>
            </a:extLst>
          </p:cNvPr>
          <p:cNvPicPr>
            <a:picLocks noChangeAspect="1"/>
          </p:cNvPicPr>
          <p:nvPr/>
        </p:nvPicPr>
        <p:blipFill>
          <a:blip r:embed="rId3"/>
          <a:stretch>
            <a:fillRect/>
          </a:stretch>
        </p:blipFill>
        <p:spPr>
          <a:xfrm>
            <a:off x="91815" y="0"/>
            <a:ext cx="1923292" cy="423673"/>
          </a:xfrm>
          <a:prstGeom prst="rect">
            <a:avLst/>
          </a:prstGeom>
        </p:spPr>
      </p:pic>
      <p:sp>
        <p:nvSpPr>
          <p:cNvPr id="12" name="Rounded Rectangle 11"/>
          <p:cNvSpPr/>
          <p:nvPr/>
        </p:nvSpPr>
        <p:spPr>
          <a:xfrm>
            <a:off x="1446751" y="1219199"/>
            <a:ext cx="5986433" cy="2774169"/>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marL="0" lvl="0" indent="0">
              <a:spcAft>
                <a:spcPts val="1600"/>
              </a:spcAft>
            </a:pPr>
            <a:endParaRPr lang="en-US" sz="1600" b="1" dirty="0" smtClean="0">
              <a:solidFill>
                <a:schemeClr val="tx2"/>
              </a:solidFill>
              <a:latin typeface="Noto Naskh Arabic UI"/>
            </a:endParaRPr>
          </a:p>
          <a:p>
            <a:pPr marL="0" lvl="0" indent="0">
              <a:spcAft>
                <a:spcPts val="1600"/>
              </a:spcAft>
            </a:pPr>
            <a:r>
              <a:rPr lang="en-US" sz="1600" b="1" dirty="0" smtClean="0">
                <a:solidFill>
                  <a:schemeClr val="tx2"/>
                </a:solidFill>
                <a:latin typeface="Noto Naskh Arabic UI"/>
              </a:rPr>
              <a:t>The </a:t>
            </a:r>
            <a:r>
              <a:rPr lang="en-US" sz="1600" b="1" dirty="0">
                <a:solidFill>
                  <a:schemeClr val="tx2"/>
                </a:solidFill>
                <a:latin typeface="Noto Naskh Arabic UI"/>
              </a:rPr>
              <a:t>Gradient </a:t>
            </a:r>
            <a:r>
              <a:rPr lang="en-US" sz="1600" b="1" dirty="0" smtClean="0">
                <a:solidFill>
                  <a:schemeClr val="tx2"/>
                </a:solidFill>
                <a:latin typeface="Noto Naskh Arabic UI"/>
              </a:rPr>
              <a:t>Descent has </a:t>
            </a:r>
            <a:r>
              <a:rPr lang="en-US" sz="1600" b="1" dirty="0">
                <a:solidFill>
                  <a:schemeClr val="tx2"/>
                </a:solidFill>
                <a:latin typeface="Noto Naskh Arabic UI"/>
              </a:rPr>
              <a:t>proven itself in machine learning models. But when dealing with big data you have to turn </a:t>
            </a:r>
            <a:r>
              <a:rPr lang="en-US" sz="1600" b="1" dirty="0" smtClean="0">
                <a:solidFill>
                  <a:schemeClr val="tx2"/>
                </a:solidFill>
                <a:latin typeface="Noto Naskh Arabic UI"/>
              </a:rPr>
              <a:t>to</a:t>
            </a:r>
            <a:endParaRPr lang="ar-EG" sz="1600" b="1" dirty="0" smtClean="0">
              <a:solidFill>
                <a:schemeClr val="tx2"/>
              </a:solidFill>
              <a:latin typeface="Noto Naskh Arabic UI"/>
            </a:endParaRPr>
          </a:p>
          <a:p>
            <a:pPr marL="0" lvl="0" indent="0">
              <a:spcAft>
                <a:spcPts val="1600"/>
              </a:spcAft>
            </a:pPr>
            <a:r>
              <a:rPr lang="en-US" sz="1600" b="1" dirty="0" smtClean="0">
                <a:solidFill>
                  <a:schemeClr val="tx2"/>
                </a:solidFill>
                <a:latin typeface="Noto Naskh Arabic UI"/>
              </a:rPr>
              <a:t>1 – BGD</a:t>
            </a:r>
          </a:p>
          <a:p>
            <a:pPr marL="0" lvl="0" indent="0">
              <a:spcAft>
                <a:spcPts val="1600"/>
              </a:spcAft>
            </a:pPr>
            <a:r>
              <a:rPr lang="en-US" sz="1600" b="1" dirty="0" smtClean="0">
                <a:solidFill>
                  <a:schemeClr val="tx2"/>
                </a:solidFill>
                <a:latin typeface="Noto Naskh Arabic UI"/>
              </a:rPr>
              <a:t>2 – SGD</a:t>
            </a:r>
          </a:p>
          <a:p>
            <a:pPr marL="0" lvl="0" indent="0">
              <a:spcAft>
                <a:spcPts val="1600"/>
              </a:spcAft>
            </a:pPr>
            <a:r>
              <a:rPr lang="en-US" sz="1600" b="1" dirty="0" smtClean="0">
                <a:solidFill>
                  <a:schemeClr val="tx2"/>
                </a:solidFill>
                <a:latin typeface="Noto Naskh Arabic UI"/>
              </a:rPr>
              <a:t>3 – MBGD</a:t>
            </a:r>
          </a:p>
          <a:p>
            <a:pPr marL="0" lvl="0" indent="0">
              <a:spcAft>
                <a:spcPts val="1600"/>
              </a:spcAft>
            </a:pPr>
            <a:endParaRPr lang="en-US" sz="1600" dirty="0"/>
          </a:p>
        </p:txBody>
      </p:sp>
    </p:spTree>
    <p:extLst>
      <p:ext uri="{BB962C8B-B14F-4D97-AF65-F5344CB8AC3E}">
        <p14:creationId xmlns:p14="http://schemas.microsoft.com/office/powerpoint/2010/main" val="2483008822"/>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Meeting by Slidesgo">
  <a:themeElements>
    <a:clrScheme name="Simple Light">
      <a:dk1>
        <a:srgbClr val="000000"/>
      </a:dk1>
      <a:lt1>
        <a:srgbClr val="FFFFFF"/>
      </a:lt1>
      <a:dk2>
        <a:srgbClr val="637B7F"/>
      </a:dk2>
      <a:lt2>
        <a:srgbClr val="EBB55A"/>
      </a:lt2>
      <a:accent1>
        <a:srgbClr val="D84E2E"/>
      </a:accent1>
      <a:accent2>
        <a:srgbClr val="637B7F"/>
      </a:accent2>
      <a:accent3>
        <a:srgbClr val="EBB55A"/>
      </a:accent3>
      <a:accent4>
        <a:srgbClr val="D84E2E"/>
      </a:accent4>
      <a:accent5>
        <a:srgbClr val="637B7F"/>
      </a:accent5>
      <a:accent6>
        <a:srgbClr val="EBB55A"/>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995</TotalTime>
  <Words>905</Words>
  <Application>Microsoft Office PowerPoint</Application>
  <PresentationFormat>On-screen Show (16:9)</PresentationFormat>
  <Paragraphs>186</Paragraphs>
  <Slides>29</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Reem Kufi</vt:lpstr>
      <vt:lpstr>Source Sans Pro</vt:lpstr>
      <vt:lpstr>Roboto</vt:lpstr>
      <vt:lpstr>Wingdings</vt:lpstr>
      <vt:lpstr>Noto Naskh Arabic UI</vt:lpstr>
      <vt:lpstr>Arial</vt:lpstr>
      <vt:lpstr>Arial</vt:lpstr>
      <vt:lpstr>Simple Meeting by Slidesgo</vt:lpstr>
      <vt:lpstr>Gradient Descent</vt:lpstr>
      <vt:lpstr>AGENDA</vt:lpstr>
      <vt:lpstr>What is the meaning of Gradient descent? </vt:lpstr>
      <vt:lpstr>PowerPoint Presentation</vt:lpstr>
      <vt:lpstr>How does gradient descent work?</vt:lpstr>
      <vt:lpstr>PowerPoint Presentation</vt:lpstr>
      <vt:lpstr>PowerPoint Presentation</vt:lpstr>
      <vt:lpstr>Examble</vt:lpstr>
      <vt:lpstr>PowerPoint Presentation</vt:lpstr>
      <vt:lpstr>PowerPoint Presentation</vt:lpstr>
      <vt:lpstr>PowerPoint Presentation</vt:lpstr>
      <vt:lpstr>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ADVANTAGES</vt:lpstr>
      <vt:lpstr>DISADVANTAGES</vt:lpstr>
      <vt:lpstr>PowerPoint Presentation</vt:lpstr>
      <vt:lpstr>so, what is the solution ?</vt:lpstr>
      <vt:lpstr>Comparison</vt:lpstr>
      <vt:lpstr>Practical example </vt:lpstr>
      <vt:lpstr>PowerPoint Presentation</vt:lpstr>
      <vt:lpstr>PowerPoint Presentation</vt:lpstr>
      <vt:lpstr>PowerPoint Presentation</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SIMPLE MEETING</dc:title>
  <dc:creator>Mohamed</dc:creator>
  <cp:lastModifiedBy>Tolba</cp:lastModifiedBy>
  <cp:revision>76</cp:revision>
  <dcterms:modified xsi:type="dcterms:W3CDTF">2021-01-29T12:39:48Z</dcterms:modified>
</cp:coreProperties>
</file>