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7" r:id="rId3"/>
    <p:sldId id="258" r:id="rId4"/>
    <p:sldId id="272" r:id="rId5"/>
    <p:sldId id="274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8" r:id="rId14"/>
    <p:sldId id="279" r:id="rId15"/>
    <p:sldId id="268" r:id="rId16"/>
    <p:sldId id="280" r:id="rId17"/>
    <p:sldId id="284" r:id="rId18"/>
    <p:sldId id="283" r:id="rId19"/>
    <p:sldId id="282" r:id="rId20"/>
    <p:sldId id="290" r:id="rId21"/>
    <p:sldId id="291" r:id="rId22"/>
    <p:sldId id="292" r:id="rId23"/>
    <p:sldId id="28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  <a:endParaRPr lang="ar-S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533399"/>
            <a:ext cx="58466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Machine Learning Course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                </a:t>
            </a:r>
            <a:endParaRPr lang="ar-SA" sz="4000" dirty="0"/>
          </a:p>
        </p:txBody>
      </p:sp>
    </p:spTree>
    <p:extLst>
      <p:ext uri="{BB962C8B-B14F-4D97-AF65-F5344CB8AC3E}">
        <p14:creationId xmlns:p14="http://schemas.microsoft.com/office/powerpoint/2010/main" val="11824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3276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429000"/>
            <a:ext cx="6155871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2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99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0996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4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462"/>
            <a:ext cx="65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11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Open Sans"/>
                <a:cs typeface="Arial" pitchFamily="34" charset="0"/>
              </a:rPr>
              <a:t/>
            </a:r>
            <a:br>
              <a:rPr kumimoji="0" lang="ar-SA" sz="1100" b="0" i="0" u="none" strike="noStrike" cap="none" normalizeH="0" baseline="0" dirty="0">
                <a:ln>
                  <a:noFill/>
                </a:ln>
                <a:solidFill>
                  <a:srgbClr val="4F4F4F"/>
                </a:solidFill>
                <a:effectLst/>
                <a:latin typeface="Open Sans"/>
                <a:cs typeface="Arial" pitchFamily="34" charset="0"/>
              </a:rPr>
            </a:br>
            <a:endParaRPr kumimoji="0" 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533400"/>
            <a:ext cx="5021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When accuracy won't 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" y="1524000"/>
            <a:ext cx="9143935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77" y="2394857"/>
            <a:ext cx="8589082" cy="33718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518" y="55653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Can you help me think of a model that has over 99 percent accuracy?</a:t>
            </a:r>
            <a:endParaRPr lang="ar-S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61" y="5279588"/>
            <a:ext cx="4600575" cy="285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8" y="1579455"/>
            <a:ext cx="8766882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4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/>
              <a:t>QUESTION 1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743" y="1371600"/>
            <a:ext cx="70104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medical example, what is worse, a False Positive, or a False Negative?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461132" cy="464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85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False Negative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4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 OF 2</a:t>
            </a:r>
            <a:endParaRPr lang="ar-S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1" y="2151536"/>
            <a:ext cx="7305273" cy="45540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1" y="1219200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the spam detector example, what is worse, a False Positive, or a False Negative?</a:t>
            </a:r>
            <a:endParaRPr lang="ar-SA" sz="2800" dirty="0"/>
          </a:p>
        </p:txBody>
      </p:sp>
      <p:sp>
        <p:nvSpPr>
          <p:cNvPr id="6" name="Rectangle 5"/>
          <p:cNvSpPr/>
          <p:nvPr/>
        </p:nvSpPr>
        <p:spPr>
          <a:xfrm>
            <a:off x="609600" y="843002"/>
            <a:ext cx="1466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False positive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475383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9"/>
          <a:stretch/>
        </p:blipFill>
        <p:spPr>
          <a:xfrm>
            <a:off x="762000" y="1143000"/>
            <a:ext cx="7962306" cy="43782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5230746"/>
            <a:ext cx="5867399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5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601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87" y="304800"/>
            <a:ext cx="8934987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4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457200"/>
            <a:ext cx="9095154" cy="601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762000"/>
            <a:ext cx="9118600" cy="5105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2017007B-53D6-45E4-B597-231753FC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685800"/>
            <a:ext cx="9129486" cy="4724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7" b="4522"/>
          <a:stretch/>
        </p:blipFill>
        <p:spPr>
          <a:xfrm>
            <a:off x="152400" y="1524000"/>
            <a:ext cx="8609813" cy="38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6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F1</a:t>
            </a:r>
            <a:endParaRPr lang="ar-SA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6F9DA2-E388-465A-9E84-C7852A10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5" y="1143000"/>
            <a:ext cx="8554529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BB5FA1B-21F7-48E6-BBBD-A6F8D8F770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r="33479" b="87204"/>
          <a:stretch/>
        </p:blipFill>
        <p:spPr>
          <a:xfrm>
            <a:off x="4800600" y="571500"/>
            <a:ext cx="1905000" cy="471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7B6CED0-7D6E-4872-842B-77A501D50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93" y="1118382"/>
            <a:ext cx="8716108" cy="548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7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and Validation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 well is my model doing? [is this model good or </a:t>
            </a:r>
            <a:r>
              <a:rPr lang="en-US" sz="2400"/>
              <a:t>not</a:t>
            </a:r>
            <a:r>
              <a:rPr lang="en-US" sz="2400" smtClean="0"/>
              <a:t>?]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886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036" y="228600"/>
            <a:ext cx="8229600" cy="1143000"/>
          </a:xfrm>
        </p:spPr>
        <p:txBody>
          <a:bodyPr/>
          <a:lstStyle/>
          <a:p>
            <a:r>
              <a:rPr lang="en-US" dirty="0" smtClean="0"/>
              <a:t>F1</a:t>
            </a:r>
            <a:r>
              <a:rPr lang="ar-EG" dirty="0" smtClean="0"/>
              <a:t> </a:t>
            </a:r>
            <a:r>
              <a:rPr lang="en-US" dirty="0" smtClean="0"/>
              <a:t>score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4871437" cy="1295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b="5000"/>
          <a:stretch/>
        </p:blipFill>
        <p:spPr>
          <a:xfrm>
            <a:off x="609599" y="2660073"/>
            <a:ext cx="8022037" cy="419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8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F-beta Score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86000"/>
            <a:ext cx="6011918" cy="2438400"/>
          </a:xfrm>
        </p:spPr>
      </p:pic>
      <p:sp>
        <p:nvSpPr>
          <p:cNvPr id="5" name="Rectangle 4"/>
          <p:cNvSpPr/>
          <p:nvPr/>
        </p:nvSpPr>
        <p:spPr>
          <a:xfrm>
            <a:off x="417698" y="4583668"/>
            <a:ext cx="5615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that in the formula </a:t>
            </a:r>
            <a:r>
              <a:rPr lang="en-US" dirty="0" smtClean="0"/>
              <a:t>for </a:t>
            </a:r>
            <a:r>
              <a:rPr lang="en-US" i="1" dirty="0"/>
              <a:t>Fβ</a:t>
            </a:r>
            <a:r>
              <a:rPr lang="en-US" dirty="0" smtClean="0"/>
              <a:t>​ score</a:t>
            </a:r>
            <a:r>
              <a:rPr lang="en-US" dirty="0"/>
              <a:t>, if we </a:t>
            </a:r>
            <a:r>
              <a:rPr lang="en-US" dirty="0" smtClean="0"/>
              <a:t>set </a:t>
            </a:r>
            <a:r>
              <a:rPr lang="en-US" i="1" dirty="0" smtClean="0"/>
              <a:t>β</a:t>
            </a:r>
            <a:r>
              <a:rPr lang="en-US" dirty="0" smtClean="0"/>
              <a:t>=0, we </a:t>
            </a:r>
            <a:r>
              <a:rPr lang="en-US" dirty="0"/>
              <a:t>get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445407" y="5105400"/>
            <a:ext cx="6772811" cy="571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2" y="5721984"/>
            <a:ext cx="6738175" cy="7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11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889998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1"/>
            <a:ext cx="3657600" cy="80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2E5D4-8AB4-4368-B37E-DD62059B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409228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5400"/>
            <a:ext cx="90678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52600"/>
            <a:ext cx="2228850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6229"/>
            <a:ext cx="27622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13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23A6046B-0BAC-49F9-8661-879A6E323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13071"/>
            <a:ext cx="8113362" cy="5231858"/>
          </a:xfrm>
        </p:spPr>
      </p:pic>
    </p:spTree>
    <p:extLst>
      <p:ext uri="{BB962C8B-B14F-4D97-AF65-F5344CB8AC3E}">
        <p14:creationId xmlns:p14="http://schemas.microsoft.com/office/powerpoint/2010/main" val="322328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0"/>
            <a:ext cx="8229600" cy="1143000"/>
          </a:xfrm>
        </p:spPr>
        <p:txBody>
          <a:bodyPr/>
          <a:lstStyle/>
          <a:p>
            <a:r>
              <a:rPr lang="en-US" dirty="0"/>
              <a:t>Evaluation Metrics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0941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7013845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09800"/>
            <a:ext cx="477995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7823184" cy="488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43" y="837065"/>
            <a:ext cx="7647672" cy="4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41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85800"/>
            <a:ext cx="7354316" cy="4981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2" y="962024"/>
            <a:ext cx="750316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974348" cy="454898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8658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116</Words>
  <Application>Microsoft Office PowerPoint</Application>
  <PresentationFormat>On-screen Show (4:3)</PresentationFormat>
  <Paragraphs>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01</vt:lpstr>
      <vt:lpstr>Model Evaluation and Validation</vt:lpstr>
      <vt:lpstr>PowerPoint Presentation</vt:lpstr>
      <vt:lpstr>PowerPoint Presentation</vt:lpstr>
      <vt:lpstr>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 OF 2</vt:lpstr>
      <vt:lpstr>QUESTION 2 OF 2</vt:lpstr>
      <vt:lpstr>PowerPoint Presentation</vt:lpstr>
      <vt:lpstr>PowerPoint Presentation</vt:lpstr>
      <vt:lpstr>PowerPoint Presentation</vt:lpstr>
      <vt:lpstr>PowerPoint Presentation</vt:lpstr>
      <vt:lpstr>F1</vt:lpstr>
      <vt:lpstr>F1 score</vt:lpstr>
      <vt:lpstr>F-beta Score</vt:lpstr>
      <vt:lpstr>PowerPoint Presentation</vt:lpstr>
      <vt:lpstr>ROC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Bustami</dc:creator>
  <cp:lastModifiedBy>mahmoud</cp:lastModifiedBy>
  <cp:revision>22</cp:revision>
  <dcterms:created xsi:type="dcterms:W3CDTF">2006-08-16T00:00:00Z</dcterms:created>
  <dcterms:modified xsi:type="dcterms:W3CDTF">2020-12-25T17:54:54Z</dcterms:modified>
</cp:coreProperties>
</file>