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73D9F-E072-4508-9014-7DEF3FE1E9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C6483-5FD7-458A-B994-9353CF160C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E64DF-E2D9-4FE7-B35F-33F8771F4786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52698-0527-4137-8647-267988401B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38CBB-1876-4258-8053-2A4A9887A4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F03AF-8B78-4270-BA56-63EC639D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50609-636C-42F3-B008-2E961E6D6B81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22134-3828-4022-8775-0D99AD361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04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5D42-C84E-44B8-BCB5-62F494069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0625D-1106-4E07-B924-8467C6255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49E5-C226-4531-AF24-68E4834C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1807-6C74-4B39-99D0-7E27B099540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9D15-721C-4195-9A91-C082D5EF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515DA-30F4-4C69-BD00-3E79146F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1580-71EB-4BC9-890C-37E72CB2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8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CCC3-9323-44A7-9917-8ABB66AE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5B978-0EBD-4A56-8924-AECDA6650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29CCE-24A3-47F5-84E4-C0A56FED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1807-6C74-4B39-99D0-7E27B099540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4ED6F-5DDF-4558-B311-04E30111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97EC3-B3A1-4C65-9B4D-61D59D5E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1580-71EB-4BC9-890C-37E72CB2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7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62BD0-B189-46B1-9E0E-C9FE71BF2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4574F-3105-4AEA-877F-7AC5142F9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ADC7C-5401-459D-B6A6-F52D4DF0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1807-6C74-4B39-99D0-7E27B099540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4876-8350-4016-B173-A6C14F2D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B87F2-D2E4-473B-AB91-79C944EB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1580-71EB-4BC9-890C-37E72CB2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03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5041433" y="2180600"/>
            <a:ext cx="2286000" cy="12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3124400" y="3208833"/>
            <a:ext cx="5943600" cy="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686733" y="720000"/>
            <a:ext cx="6545200" cy="3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>
            <a:off x="960000" y="5788233"/>
            <a:ext cx="6545200" cy="30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/>
          <p:nvPr/>
        </p:nvSpPr>
        <p:spPr>
          <a:xfrm>
            <a:off x="1" y="1"/>
            <a:ext cx="2054116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 rot="10800000">
            <a:off x="10137901" y="4803967"/>
            <a:ext cx="2054116" cy="2054028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3124400" y="3861200"/>
            <a:ext cx="5943600" cy="6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400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4ED5-1A05-4CC2-B2D4-046DF311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66B94-6878-4868-9D42-DB4B7612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9DBB1-9C59-427B-9EB6-2BE7F55C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1807-6C74-4B39-99D0-7E27B099540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5BA9-EA86-41DD-8262-177D0448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F34F-EB94-4A8F-BF60-934432D2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1580-71EB-4BC9-890C-37E72CB2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AFA7-187E-4528-9F18-63929673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C83F3-FAD8-4BF1-87AC-E3D8631A4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B7D0-21E6-411C-9C41-FEEFBA9B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1807-6C74-4B39-99D0-7E27B099540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E4514-51B2-4B93-BBA8-030129C7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37DA1-6C33-48A0-AB3E-CC62CE48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1580-71EB-4BC9-890C-37E72CB2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8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EEFC-8336-4811-8CDF-9F687F41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FD409-C9A5-4C06-B91D-44A11E000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359F1-DB0D-407C-A253-3B830427E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70A02-329D-4BB6-B4C5-1710F96C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1807-6C74-4B39-99D0-7E27B099540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AC410-0043-42D8-8837-1CFD402F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6793A-4675-4279-97AE-EEAF8BEA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1580-71EB-4BC9-890C-37E72CB2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5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5DF4-2CB4-4DE4-BF50-E100F514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CC395-FCDD-4086-9A02-46F148A74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6A45D-9B91-4811-BC74-DB0ACA87B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88CF6-DEB3-4500-A083-3B551EDBB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7F726-DB72-4AB3-A25C-6B7418454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C0526-011B-4317-8B57-7619D76F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1807-6C74-4B39-99D0-7E27B099540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403F2-D405-4337-A6F8-5A545BDA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04B32-A37C-427C-B580-A15A8B78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1580-71EB-4BC9-890C-37E72CB2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5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39D7-C9F4-48CD-A704-60DE48F6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3E914-C91D-4F3C-A81B-9AE1FF61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1807-6C74-4B39-99D0-7E27B099540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416CD-00EB-4208-8ECD-30244629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3E607-61C7-4095-AB6A-81660E01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1580-71EB-4BC9-890C-37E72CB2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3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2A724-ADA8-4C73-AA47-820CC469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1807-6C74-4B39-99D0-7E27B099540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FF0F9-5806-44B8-B593-EA0B6E55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E235D-4198-4575-B46C-855000B9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1580-71EB-4BC9-890C-37E72CB2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60F9-AB0A-4C83-9C39-5030E7ED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4CCB-AC89-4AC1-81CC-6FAA7C03D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90E14-3515-4899-A6FF-A75D8F616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34B2A-2E84-4481-B00D-9A677094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1807-6C74-4B39-99D0-7E27B099540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DA08D-EAFB-43A6-AF11-45440E80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7D662-7C57-4514-8968-A484B3CE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1580-71EB-4BC9-890C-37E72CB2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1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0BD4-E031-43AC-9505-965F3BAE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13FC9-B44D-490D-BE6E-5A7F63549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EF060-06BB-41E9-A29C-DFC28106D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32395-2DED-4610-AA62-8571FCD4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1807-6C74-4B39-99D0-7E27B099540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D2643-88D2-41CB-885F-8770A23F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59217-01E5-4734-8067-2B468FC8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1580-71EB-4BC9-890C-37E72CB2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2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F3A06-DB13-4293-995B-14E4A41C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7E5CF-3E60-4600-8415-A945745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36113-87B3-4A1E-ACA8-FEBD16173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C1807-6C74-4B39-99D0-7E27B099540C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179B8-7F05-47DE-B2D8-5F5B23DD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9C2EA-9C75-4F5B-905F-91EF25704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D1580-71EB-4BC9-890C-37E72CB2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7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-1115422" y="1474459"/>
            <a:ext cx="6631278" cy="129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sz="3600" b="0" i="0" dirty="0">
                <a:solidFill>
                  <a:srgbClr val="292929"/>
                </a:solidFill>
                <a:effectLst/>
                <a:latin typeface="sohne"/>
              </a:rPr>
              <a:t>ROC Curve</a:t>
            </a:r>
            <a:br>
              <a:rPr lang="en-US" b="0" i="0" dirty="0">
                <a:solidFill>
                  <a:srgbClr val="292929"/>
                </a:solidFill>
                <a:effectLst/>
                <a:latin typeface="sohne"/>
              </a:rPr>
            </a:br>
            <a:endParaRPr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4" y="6204168"/>
            <a:ext cx="2564389" cy="564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BD4C3B-083D-461A-82DB-D7DF1E34E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8" y="1588759"/>
            <a:ext cx="3162300" cy="2733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3AA352-AF81-45CC-9CAF-D4313EB0DB6C}"/>
              </a:ext>
            </a:extLst>
          </p:cNvPr>
          <p:cNvSpPr txBox="1"/>
          <p:nvPr/>
        </p:nvSpPr>
        <p:spPr>
          <a:xfrm>
            <a:off x="2200217" y="2614613"/>
            <a:ext cx="3571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accent1"/>
                </a:solidFill>
                <a:effectLst/>
                <a:latin typeface="charter"/>
              </a:rPr>
              <a:t>ROC curve (</a:t>
            </a:r>
            <a:r>
              <a:rPr lang="en-US" sz="2000" b="1" i="0" dirty="0">
                <a:solidFill>
                  <a:schemeClr val="accent1"/>
                </a:solidFill>
                <a:effectLst/>
                <a:latin typeface="charter"/>
              </a:rPr>
              <a:t>Receiver Operating Characteristics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charter"/>
              </a:rPr>
              <a:t>) is a performance measurement for classification problem at various thresholds settings.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B98A7FD-B38A-4934-BEC5-A5B22A821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200" y="971244"/>
            <a:ext cx="2520044" cy="6080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harter"/>
              </a:rPr>
              <a:t>T</a:t>
            </a:r>
            <a:r>
              <a:rPr lang="en-US" sz="2800" b="0" i="0" dirty="0">
                <a:solidFill>
                  <a:schemeClr val="accent1"/>
                </a:solidFill>
                <a:effectLst/>
                <a:latin typeface="charter"/>
              </a:rPr>
              <a:t>hreshold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06007-9A89-45AC-91F2-1CF64349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2014537"/>
            <a:ext cx="83534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1C3AFC-C932-4ABC-A5F0-4765A3D36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4" y="1785937"/>
            <a:ext cx="4772025" cy="1457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81259-E92D-493D-9E8D-8D3803CAF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3286126"/>
            <a:ext cx="1190625" cy="68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F229C9-72C8-4DA5-AB6D-DEDC4EE88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462" y="3429000"/>
            <a:ext cx="542925" cy="276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69E89D-ED8A-4189-8DC9-2A5A507F7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650" y="2543176"/>
            <a:ext cx="1981200" cy="1428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583315-0021-4D8B-BA21-B813589F3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2688" y="4292599"/>
            <a:ext cx="5991225" cy="11334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84853DC-336A-4942-97BD-3BED0B14711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573" t="26962" r="17916"/>
          <a:stretch/>
        </p:blipFill>
        <p:spPr>
          <a:xfrm>
            <a:off x="7797842" y="1478668"/>
            <a:ext cx="4408179" cy="31949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BF80C6-4CDF-40BD-8189-4C98976FC6B4}"/>
              </a:ext>
            </a:extLst>
          </p:cNvPr>
          <p:cNvSpPr txBox="1"/>
          <p:nvPr/>
        </p:nvSpPr>
        <p:spPr>
          <a:xfrm>
            <a:off x="9657156" y="4304267"/>
            <a:ext cx="109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6D6AD-B5DC-4CC1-8722-F4C7AD60EF67}"/>
              </a:ext>
            </a:extLst>
          </p:cNvPr>
          <p:cNvSpPr txBox="1"/>
          <p:nvPr/>
        </p:nvSpPr>
        <p:spPr>
          <a:xfrm>
            <a:off x="8545158" y="1416605"/>
            <a:ext cx="109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TPR</a:t>
            </a:r>
          </a:p>
        </p:txBody>
      </p:sp>
    </p:spTree>
    <p:extLst>
      <p:ext uri="{BB962C8B-B14F-4D97-AF65-F5344CB8AC3E}">
        <p14:creationId xmlns:p14="http://schemas.microsoft.com/office/powerpoint/2010/main" val="389503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517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2EFD1E-9184-4EAB-9228-CB46964E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37" y="1365209"/>
            <a:ext cx="6253058" cy="412701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274FA-AFA6-4F5C-90FC-0E75CC1A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767" y="1365209"/>
            <a:ext cx="3502643" cy="180661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CBDFCC-645B-4027-A99D-0A87C5A29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059" y="4536929"/>
            <a:ext cx="3502643" cy="142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6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25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charter</vt:lpstr>
      <vt:lpstr>sohne</vt:lpstr>
      <vt:lpstr>Office Theme</vt:lpstr>
      <vt:lpstr>ROC Curve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 Curve </dc:title>
  <dc:creator>Asma</dc:creator>
  <cp:lastModifiedBy>Asma</cp:lastModifiedBy>
  <cp:revision>3</cp:revision>
  <dcterms:created xsi:type="dcterms:W3CDTF">2020-12-24T17:25:53Z</dcterms:created>
  <dcterms:modified xsi:type="dcterms:W3CDTF">2020-12-24T18:43:21Z</dcterms:modified>
</cp:coreProperties>
</file>