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799763"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937B4-6B67-4AD5-BFF4-AA2691F89FD2}" v="12" dt="2024-06-04T10:47:56.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49" d="100"/>
          <a:sy n="49" d="100"/>
        </p:scale>
        <p:origin x="2093"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seris, George" userId="0e929467-a486-4dd6-aadf-a47fca854b85" providerId="ADAL" clId="{883F6F24-B68B-4240-8AA9-57E9D7CDC116}"/>
    <pc:docChg chg="custSel modSld">
      <pc:chgData name="Datseris, George" userId="0e929467-a486-4dd6-aadf-a47fca854b85" providerId="ADAL" clId="{883F6F24-B68B-4240-8AA9-57E9D7CDC116}" dt="2024-06-04T11:29:39.913" v="0" actId="478"/>
      <pc:docMkLst>
        <pc:docMk/>
      </pc:docMkLst>
      <pc:sldChg chg="delSp mod">
        <pc:chgData name="Datseris, George" userId="0e929467-a486-4dd6-aadf-a47fca854b85" providerId="ADAL" clId="{883F6F24-B68B-4240-8AA9-57E9D7CDC116}" dt="2024-06-04T11:29:39.913" v="0" actId="478"/>
        <pc:sldMkLst>
          <pc:docMk/>
          <pc:sldMk cId="873083436" sldId="256"/>
        </pc:sldMkLst>
        <pc:picChg chg="del">
          <ac:chgData name="Datseris, George" userId="0e929467-a486-4dd6-aadf-a47fca854b85" providerId="ADAL" clId="{883F6F24-B68B-4240-8AA9-57E9D7CDC116}" dt="2024-06-04T11:29:39.913" v="0" actId="478"/>
          <ac:picMkLst>
            <pc:docMk/>
            <pc:sldMk cId="873083436" sldId="256"/>
            <ac:picMk id="5" creationId="{5B597E54-7751-78A6-28C8-272A0604B6A7}"/>
          </ac:picMkLst>
        </pc:picChg>
      </pc:sldChg>
    </pc:docChg>
  </pc:docChgLst>
  <pc:docChgLst>
    <pc:chgData name="Datseris, George" userId="0e929467-a486-4dd6-aadf-a47fca854b85" providerId="ADAL" clId="{510937B4-6B67-4AD5-BFF4-AA2691F89FD2}"/>
    <pc:docChg chg="undo custSel modSld">
      <pc:chgData name="Datseris, George" userId="0e929467-a486-4dd6-aadf-a47fca854b85" providerId="ADAL" clId="{510937B4-6B67-4AD5-BFF4-AA2691F89FD2}" dt="2024-06-04T10:50:32.363" v="187" actId="14100"/>
      <pc:docMkLst>
        <pc:docMk/>
      </pc:docMkLst>
      <pc:sldChg chg="addSp delSp modSp mod">
        <pc:chgData name="Datseris, George" userId="0e929467-a486-4dd6-aadf-a47fca854b85" providerId="ADAL" clId="{510937B4-6B67-4AD5-BFF4-AA2691F89FD2}" dt="2024-06-04T10:50:32.363" v="187" actId="14100"/>
        <pc:sldMkLst>
          <pc:docMk/>
          <pc:sldMk cId="873083436" sldId="256"/>
        </pc:sldMkLst>
        <pc:spChg chg="add mod">
          <ac:chgData name="Datseris, George" userId="0e929467-a486-4dd6-aadf-a47fca854b85" providerId="ADAL" clId="{510937B4-6B67-4AD5-BFF4-AA2691F89FD2}" dt="2024-06-04T10:11:46.516" v="2"/>
          <ac:spMkLst>
            <pc:docMk/>
            <pc:sldMk cId="873083436" sldId="256"/>
            <ac:spMk id="15" creationId="{3469C0AC-D88C-BDDE-7DCD-69D67F471839}"/>
          </ac:spMkLst>
        </pc:spChg>
        <pc:spChg chg="add del mod">
          <ac:chgData name="Datseris, George" userId="0e929467-a486-4dd6-aadf-a47fca854b85" providerId="ADAL" clId="{510937B4-6B67-4AD5-BFF4-AA2691F89FD2}" dt="2024-06-04T10:12:01.070" v="7" actId="478"/>
          <ac:spMkLst>
            <pc:docMk/>
            <pc:sldMk cId="873083436" sldId="256"/>
            <ac:spMk id="17" creationId="{E0179540-3CC1-A86B-429E-846AE4FA5A05}"/>
          </ac:spMkLst>
        </pc:spChg>
        <pc:spChg chg="add mod">
          <ac:chgData name="Datseris, George" userId="0e929467-a486-4dd6-aadf-a47fca854b85" providerId="ADAL" clId="{510937B4-6B67-4AD5-BFF4-AA2691F89FD2}" dt="2024-06-04T10:50:32.363" v="187" actId="14100"/>
          <ac:spMkLst>
            <pc:docMk/>
            <pc:sldMk cId="873083436" sldId="256"/>
            <ac:spMk id="19" creationId="{69B94149-F3CC-E347-76D4-89EFBDDA16B3}"/>
          </ac:spMkLst>
        </pc:spChg>
        <pc:spChg chg="add mod">
          <ac:chgData name="Datseris, George" userId="0e929467-a486-4dd6-aadf-a47fca854b85" providerId="ADAL" clId="{510937B4-6B67-4AD5-BFF4-AA2691F89FD2}" dt="2024-06-04T10:50:23.186" v="186" actId="120"/>
          <ac:spMkLst>
            <pc:docMk/>
            <pc:sldMk cId="873083436" sldId="256"/>
            <ac:spMk id="21" creationId="{B7E68BA4-3D07-8508-E258-5892C3CD6824}"/>
          </ac:spMkLst>
        </pc:spChg>
        <pc:spChg chg="add mod">
          <ac:chgData name="Datseris, George" userId="0e929467-a486-4dd6-aadf-a47fca854b85" providerId="ADAL" clId="{510937B4-6B67-4AD5-BFF4-AA2691F89FD2}" dt="2024-06-04T10:47:40.093" v="115" actId="20577"/>
          <ac:spMkLst>
            <pc:docMk/>
            <pc:sldMk cId="873083436" sldId="256"/>
            <ac:spMk id="22" creationId="{E16F8605-8C0D-C6F9-2C03-83E34EAF14EE}"/>
          </ac:spMkLst>
        </pc:spChg>
        <pc:spChg chg="add del mod">
          <ac:chgData name="Datseris, George" userId="0e929467-a486-4dd6-aadf-a47fca854b85" providerId="ADAL" clId="{510937B4-6B67-4AD5-BFF4-AA2691F89FD2}" dt="2024-06-04T10:46:19.431" v="79" actId="478"/>
          <ac:spMkLst>
            <pc:docMk/>
            <pc:sldMk cId="873083436" sldId="256"/>
            <ac:spMk id="28" creationId="{A6F0A144-5479-A9FE-C341-2A727520F161}"/>
          </ac:spMkLst>
        </pc:spChg>
        <pc:spChg chg="add del mod">
          <ac:chgData name="Datseris, George" userId="0e929467-a486-4dd6-aadf-a47fca854b85" providerId="ADAL" clId="{510937B4-6B67-4AD5-BFF4-AA2691F89FD2}" dt="2024-06-04T10:47:31.278" v="94" actId="478"/>
          <ac:spMkLst>
            <pc:docMk/>
            <pc:sldMk cId="873083436" sldId="256"/>
            <ac:spMk id="29" creationId="{59768147-D3F1-1B59-A5B4-FA9F5B428669}"/>
          </ac:spMkLst>
        </pc:spChg>
        <pc:spChg chg="mod">
          <ac:chgData name="Datseris, George" userId="0e929467-a486-4dd6-aadf-a47fca854b85" providerId="ADAL" clId="{510937B4-6B67-4AD5-BFF4-AA2691F89FD2}" dt="2024-06-04T10:47:37.437" v="107" actId="20577"/>
          <ac:spMkLst>
            <pc:docMk/>
            <pc:sldMk cId="873083436" sldId="256"/>
            <ac:spMk id="35" creationId="{12A37300-25FA-1907-CDAA-573BCDBBA7AD}"/>
          </ac:spMkLst>
        </pc:spChg>
        <pc:spChg chg="mod">
          <ac:chgData name="Datseris, George" userId="0e929467-a486-4dd6-aadf-a47fca854b85" providerId="ADAL" clId="{510937B4-6B67-4AD5-BFF4-AA2691F89FD2}" dt="2024-06-04T10:48:51.440" v="178" actId="20577"/>
          <ac:spMkLst>
            <pc:docMk/>
            <pc:sldMk cId="873083436" sldId="256"/>
            <ac:spMk id="39" creationId="{499BF899-1F7E-CAF8-A271-02A65B71EF3D}"/>
          </ac:spMkLst>
        </pc:spChg>
        <pc:grpChg chg="add mod">
          <ac:chgData name="Datseris, George" userId="0e929467-a486-4dd6-aadf-a47fca854b85" providerId="ADAL" clId="{510937B4-6B67-4AD5-BFF4-AA2691F89FD2}" dt="2024-06-04T10:47:22.301" v="92" actId="164"/>
          <ac:grpSpMkLst>
            <pc:docMk/>
            <pc:sldMk cId="873083436" sldId="256"/>
            <ac:grpSpMk id="33" creationId="{A8DA19EC-D7FF-1AD6-F915-3AAC41E00B2E}"/>
          </ac:grpSpMkLst>
        </pc:grpChg>
        <pc:grpChg chg="add mod">
          <ac:chgData name="Datseris, George" userId="0e929467-a486-4dd6-aadf-a47fca854b85" providerId="ADAL" clId="{510937B4-6B67-4AD5-BFF4-AA2691F89FD2}" dt="2024-06-04T10:47:28.289" v="93" actId="571"/>
          <ac:grpSpMkLst>
            <pc:docMk/>
            <pc:sldMk cId="873083436" sldId="256"/>
            <ac:grpSpMk id="34" creationId="{325E0998-A8A5-FC12-F462-D9439D0549EB}"/>
          </ac:grpSpMkLst>
        </pc:grpChg>
        <pc:grpChg chg="add mod">
          <ac:chgData name="Datseris, George" userId="0e929467-a486-4dd6-aadf-a47fca854b85" providerId="ADAL" clId="{510937B4-6B67-4AD5-BFF4-AA2691F89FD2}" dt="2024-06-04T10:47:56.029" v="118" actId="571"/>
          <ac:grpSpMkLst>
            <pc:docMk/>
            <pc:sldMk cId="873083436" sldId="256"/>
            <ac:grpSpMk id="38" creationId="{E4145995-2006-C4FA-9E69-4893258BE1DD}"/>
          </ac:grpSpMkLst>
        </pc:grpChg>
        <pc:picChg chg="mod">
          <ac:chgData name="Datseris, George" userId="0e929467-a486-4dd6-aadf-a47fca854b85" providerId="ADAL" clId="{510937B4-6B67-4AD5-BFF4-AA2691F89FD2}" dt="2024-06-04T10:12:45.624" v="13" actId="1076"/>
          <ac:picMkLst>
            <pc:docMk/>
            <pc:sldMk cId="873083436" sldId="256"/>
            <ac:picMk id="5" creationId="{5B597E54-7751-78A6-28C8-272A0604B6A7}"/>
          </ac:picMkLst>
        </pc:picChg>
        <pc:picChg chg="add mod">
          <ac:chgData name="Datseris, George" userId="0e929467-a486-4dd6-aadf-a47fca854b85" providerId="ADAL" clId="{510937B4-6B67-4AD5-BFF4-AA2691F89FD2}" dt="2024-06-04T10:47:50.556" v="117" actId="571"/>
          <ac:picMkLst>
            <pc:docMk/>
            <pc:sldMk cId="873083436" sldId="256"/>
            <ac:picMk id="37" creationId="{E7A502F6-E93D-B0E2-7929-6BD1B3DCDD0E}"/>
          </ac:picMkLst>
        </pc:picChg>
        <pc:cxnChg chg="add del mod">
          <ac:chgData name="Datseris, George" userId="0e929467-a486-4dd6-aadf-a47fca854b85" providerId="ADAL" clId="{510937B4-6B67-4AD5-BFF4-AA2691F89FD2}" dt="2024-06-04T10:48:56.155" v="179" actId="478"/>
          <ac:cxnSpMkLst>
            <pc:docMk/>
            <pc:sldMk cId="873083436" sldId="256"/>
            <ac:cxnSpMk id="24" creationId="{AD0FB61D-340E-2360-B0FA-2A12A5A70561}"/>
          </ac:cxnSpMkLst>
        </pc:cxnChg>
        <pc:cxnChg chg="add del mod">
          <ac:chgData name="Datseris, George" userId="0e929467-a486-4dd6-aadf-a47fca854b85" providerId="ADAL" clId="{510937B4-6B67-4AD5-BFF4-AA2691F89FD2}" dt="2024-06-04T10:48:57.599" v="180" actId="478"/>
          <ac:cxnSpMkLst>
            <pc:docMk/>
            <pc:sldMk cId="873083436" sldId="256"/>
            <ac:cxnSpMk id="25" creationId="{A6673A61-1814-1FE8-A0F4-F29D8FFDDE5D}"/>
          </ac:cxnSpMkLst>
        </pc:cxnChg>
        <pc:cxnChg chg="add mod">
          <ac:chgData name="Datseris, George" userId="0e929467-a486-4dd6-aadf-a47fca854b85" providerId="ADAL" clId="{510937B4-6B67-4AD5-BFF4-AA2691F89FD2}" dt="2024-06-04T10:47:22.301" v="92" actId="164"/>
          <ac:cxnSpMkLst>
            <pc:docMk/>
            <pc:sldMk cId="873083436" sldId="256"/>
            <ac:cxnSpMk id="31" creationId="{81027948-5121-B7F1-BF29-EEFD61C4DBBC}"/>
          </ac:cxnSpMkLst>
        </pc:cxnChg>
        <pc:cxnChg chg="mod">
          <ac:chgData name="Datseris, George" userId="0e929467-a486-4dd6-aadf-a47fca854b85" providerId="ADAL" clId="{510937B4-6B67-4AD5-BFF4-AA2691F89FD2}" dt="2024-06-04T10:47:28.289" v="93" actId="571"/>
          <ac:cxnSpMkLst>
            <pc:docMk/>
            <pc:sldMk cId="873083436" sldId="256"/>
            <ac:cxnSpMk id="36" creationId="{5C2F9FCF-8424-2EFC-C049-3F619796AF3E}"/>
          </ac:cxnSpMkLst>
        </pc:cxnChg>
        <pc:cxnChg chg="mod">
          <ac:chgData name="Datseris, George" userId="0e929467-a486-4dd6-aadf-a47fca854b85" providerId="ADAL" clId="{510937B4-6B67-4AD5-BFF4-AA2691F89FD2}" dt="2024-06-04T10:47:56.029" v="118" actId="571"/>
          <ac:cxnSpMkLst>
            <pc:docMk/>
            <pc:sldMk cId="873083436" sldId="256"/>
            <ac:cxnSpMk id="40" creationId="{9D4D25E8-5DA1-26F0-5C74-CDF137FE5B4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1767462"/>
            <a:ext cx="9179799" cy="3759917"/>
          </a:xfrm>
        </p:spPr>
        <p:txBody>
          <a:bodyPr anchor="b"/>
          <a:lstStyle>
            <a:lvl1pPr algn="ctr">
              <a:defRPr sz="7087"/>
            </a:lvl1pPr>
          </a:lstStyle>
          <a:p>
            <a:r>
              <a:rPr lang="en-US"/>
              <a:t>Click to edit Master title style</a:t>
            </a:r>
            <a:endParaRPr lang="en-US" dirty="0"/>
          </a:p>
        </p:txBody>
      </p:sp>
      <p:sp>
        <p:nvSpPr>
          <p:cNvPr id="3" name="Subtitle 2"/>
          <p:cNvSpPr>
            <a:spLocks noGrp="1"/>
          </p:cNvSpPr>
          <p:nvPr>
            <p:ph type="subTitle" idx="1"/>
          </p:nvPr>
        </p:nvSpPr>
        <p:spPr>
          <a:xfrm>
            <a:off x="1349971" y="5672376"/>
            <a:ext cx="8099822" cy="2607442"/>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0B7965-53D6-49EE-A181-D33D9F46607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327994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B7965-53D6-49EE-A181-D33D9F46607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138983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1" y="574987"/>
            <a:ext cx="2328699"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42484" y="574987"/>
            <a:ext cx="6851100"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B7965-53D6-49EE-A181-D33D9F46607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211084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B7965-53D6-49EE-A181-D33D9F46607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188163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859" y="2692444"/>
            <a:ext cx="9314796" cy="4492401"/>
          </a:xfrm>
        </p:spPr>
        <p:txBody>
          <a:bodyPr anchor="b"/>
          <a:lstStyle>
            <a:lvl1pPr>
              <a:defRPr sz="7087"/>
            </a:lvl1pPr>
          </a:lstStyle>
          <a:p>
            <a:r>
              <a:rPr lang="en-US"/>
              <a:t>Click to edit Master title style</a:t>
            </a:r>
            <a:endParaRPr lang="en-US" dirty="0"/>
          </a:p>
        </p:txBody>
      </p:sp>
      <p:sp>
        <p:nvSpPr>
          <p:cNvPr id="3" name="Text Placeholder 2"/>
          <p:cNvSpPr>
            <a:spLocks noGrp="1"/>
          </p:cNvSpPr>
          <p:nvPr>
            <p:ph type="body" idx="1"/>
          </p:nvPr>
        </p:nvSpPr>
        <p:spPr>
          <a:xfrm>
            <a:off x="736859" y="7227345"/>
            <a:ext cx="9314796" cy="2362447"/>
          </a:xfrm>
        </p:spPr>
        <p:txBody>
          <a:bodyPr/>
          <a:lstStyle>
            <a:lvl1pPr marL="0" indent="0">
              <a:buNone/>
              <a:defRPr sz="2835">
                <a:solidFill>
                  <a:schemeClr val="tx1">
                    <a:tint val="82000"/>
                  </a:schemeClr>
                </a:solidFill>
              </a:defRPr>
            </a:lvl1pPr>
            <a:lvl2pPr marL="539999" indent="0">
              <a:buNone/>
              <a:defRPr sz="2362">
                <a:solidFill>
                  <a:schemeClr val="tx1">
                    <a:tint val="82000"/>
                  </a:schemeClr>
                </a:solidFill>
              </a:defRPr>
            </a:lvl2pPr>
            <a:lvl3pPr marL="1079998" indent="0">
              <a:buNone/>
              <a:defRPr sz="2126">
                <a:solidFill>
                  <a:schemeClr val="tx1">
                    <a:tint val="82000"/>
                  </a:schemeClr>
                </a:solidFill>
              </a:defRPr>
            </a:lvl3pPr>
            <a:lvl4pPr marL="1619997" indent="0">
              <a:buNone/>
              <a:defRPr sz="1890">
                <a:solidFill>
                  <a:schemeClr val="tx1">
                    <a:tint val="82000"/>
                  </a:schemeClr>
                </a:solidFill>
              </a:defRPr>
            </a:lvl4pPr>
            <a:lvl5pPr marL="2159996" indent="0">
              <a:buNone/>
              <a:defRPr sz="1890">
                <a:solidFill>
                  <a:schemeClr val="tx1">
                    <a:tint val="82000"/>
                  </a:schemeClr>
                </a:solidFill>
              </a:defRPr>
            </a:lvl5pPr>
            <a:lvl6pPr marL="2699995" indent="0">
              <a:buNone/>
              <a:defRPr sz="1890">
                <a:solidFill>
                  <a:schemeClr val="tx1">
                    <a:tint val="82000"/>
                  </a:schemeClr>
                </a:solidFill>
              </a:defRPr>
            </a:lvl6pPr>
            <a:lvl7pPr marL="3239994" indent="0">
              <a:buNone/>
              <a:defRPr sz="1890">
                <a:solidFill>
                  <a:schemeClr val="tx1">
                    <a:tint val="82000"/>
                  </a:schemeClr>
                </a:solidFill>
              </a:defRPr>
            </a:lvl7pPr>
            <a:lvl8pPr marL="3779992" indent="0">
              <a:buNone/>
              <a:defRPr sz="1890">
                <a:solidFill>
                  <a:schemeClr val="tx1">
                    <a:tint val="82000"/>
                  </a:schemeClr>
                </a:solidFill>
              </a:defRPr>
            </a:lvl8pPr>
            <a:lvl9pPr marL="4319991" indent="0">
              <a:buNone/>
              <a:defRPr sz="189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B7965-53D6-49EE-A181-D33D9F466079}" type="datetimeFigureOut">
              <a:rPr lang="en-GB" smtClean="0"/>
              <a:t>20/06/2024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71071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484" y="2874937"/>
            <a:ext cx="4589899"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67380" y="2874937"/>
            <a:ext cx="4589899"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B7965-53D6-49EE-A181-D33D9F466079}"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129208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3890" y="574990"/>
            <a:ext cx="9314796"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43892" y="2647443"/>
            <a:ext cx="4568805" cy="1297471"/>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4" name="Content Placeholder 3"/>
          <p:cNvSpPr>
            <a:spLocks noGrp="1"/>
          </p:cNvSpPr>
          <p:nvPr>
            <p:ph sz="half" idx="2"/>
          </p:nvPr>
        </p:nvSpPr>
        <p:spPr>
          <a:xfrm>
            <a:off x="743892" y="3944914"/>
            <a:ext cx="456880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7381" y="2647443"/>
            <a:ext cx="4591306" cy="1297471"/>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6" name="Content Placeholder 5"/>
          <p:cNvSpPr>
            <a:spLocks noGrp="1"/>
          </p:cNvSpPr>
          <p:nvPr>
            <p:ph sz="quarter" idx="4"/>
          </p:nvPr>
        </p:nvSpPr>
        <p:spPr>
          <a:xfrm>
            <a:off x="5467381" y="3944914"/>
            <a:ext cx="459130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B7965-53D6-49EE-A181-D33D9F466079}" type="datetimeFigureOut">
              <a:rPr lang="en-GB" smtClean="0"/>
              <a:t>20/06/2024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303492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B7965-53D6-49EE-A181-D33D9F466079}" type="datetimeFigureOut">
              <a:rPr lang="en-GB" smtClean="0"/>
              <a:t>20/06/2024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225887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B7965-53D6-49EE-A181-D33D9F466079}" type="datetimeFigureOut">
              <a:rPr lang="en-GB" smtClean="0"/>
              <a:t>20/06/2024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78325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719984"/>
            <a:ext cx="3483205" cy="2519945"/>
          </a:xfrm>
        </p:spPr>
        <p:txBody>
          <a:bodyPr anchor="b"/>
          <a:lstStyle>
            <a:lvl1pPr>
              <a:defRPr sz="3780"/>
            </a:lvl1pPr>
          </a:lstStyle>
          <a:p>
            <a:r>
              <a:rPr lang="en-US"/>
              <a:t>Click to edit Master title style</a:t>
            </a:r>
            <a:endParaRPr lang="en-US" dirty="0"/>
          </a:p>
        </p:txBody>
      </p:sp>
      <p:sp>
        <p:nvSpPr>
          <p:cNvPr id="3" name="Content Placeholder 2"/>
          <p:cNvSpPr>
            <a:spLocks noGrp="1"/>
          </p:cNvSpPr>
          <p:nvPr>
            <p:ph idx="1"/>
          </p:nvPr>
        </p:nvSpPr>
        <p:spPr>
          <a:xfrm>
            <a:off x="4591306" y="1554968"/>
            <a:ext cx="5467380" cy="7674832"/>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43890" y="3239929"/>
            <a:ext cx="3483205" cy="6002369"/>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740B7965-53D6-49EE-A181-D33D9F466079}"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378173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719984"/>
            <a:ext cx="3483205" cy="2519945"/>
          </a:xfrm>
        </p:spPr>
        <p:txBody>
          <a:bodyPr anchor="b"/>
          <a:lstStyle>
            <a:lvl1pPr>
              <a:defRPr sz="378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91306" y="1554968"/>
            <a:ext cx="5467380" cy="7674832"/>
          </a:xfrm>
        </p:spPr>
        <p:txBody>
          <a:bodyPr anchor="t"/>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743890" y="3239929"/>
            <a:ext cx="3483205" cy="6002369"/>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740B7965-53D6-49EE-A181-D33D9F466079}" type="datetimeFigureOut">
              <a:rPr lang="en-GB" smtClean="0"/>
              <a:t>20/06/2024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2EBDD3-B7BA-42BC-87E7-7DFCC9B8DD10}" type="slidenum">
              <a:rPr lang="en-GB" smtClean="0"/>
              <a:t>‹#›</a:t>
            </a:fld>
            <a:endParaRPr lang="en-GB"/>
          </a:p>
        </p:txBody>
      </p:sp>
    </p:spTree>
    <p:extLst>
      <p:ext uri="{BB962C8B-B14F-4D97-AF65-F5344CB8AC3E}">
        <p14:creationId xmlns:p14="http://schemas.microsoft.com/office/powerpoint/2010/main" val="6590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484" y="574990"/>
            <a:ext cx="9314796"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2484" y="2874937"/>
            <a:ext cx="9314796"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484" y="10009783"/>
            <a:ext cx="2429947" cy="574987"/>
          </a:xfrm>
          <a:prstGeom prst="rect">
            <a:avLst/>
          </a:prstGeom>
        </p:spPr>
        <p:txBody>
          <a:bodyPr vert="horz" lIns="91440" tIns="45720" rIns="91440" bIns="45720" rtlCol="0" anchor="ctr"/>
          <a:lstStyle>
            <a:lvl1pPr algn="l">
              <a:defRPr sz="1417">
                <a:solidFill>
                  <a:schemeClr val="tx1">
                    <a:tint val="82000"/>
                  </a:schemeClr>
                </a:solidFill>
              </a:defRPr>
            </a:lvl1pPr>
          </a:lstStyle>
          <a:p>
            <a:fld id="{740B7965-53D6-49EE-A181-D33D9F466079}" type="datetimeFigureOut">
              <a:rPr lang="en-GB" smtClean="0"/>
              <a:t>20/06/2024</a:t>
            </a:fld>
            <a:endParaRPr lang="en-GB"/>
          </a:p>
        </p:txBody>
      </p:sp>
      <p:sp>
        <p:nvSpPr>
          <p:cNvPr id="5" name="Footer Placeholder 4"/>
          <p:cNvSpPr>
            <a:spLocks noGrp="1"/>
          </p:cNvSpPr>
          <p:nvPr>
            <p:ph type="ftr" sz="quarter" idx="3"/>
          </p:nvPr>
        </p:nvSpPr>
        <p:spPr>
          <a:xfrm>
            <a:off x="3577422" y="10009783"/>
            <a:ext cx="3644920" cy="574987"/>
          </a:xfrm>
          <a:prstGeom prst="rect">
            <a:avLst/>
          </a:prstGeom>
        </p:spPr>
        <p:txBody>
          <a:bodyPr vert="horz" lIns="91440" tIns="45720" rIns="91440" bIns="45720" rtlCol="0" anchor="ctr"/>
          <a:lstStyle>
            <a:lvl1pPr algn="ctr">
              <a:defRPr sz="1417">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7627332" y="10009783"/>
            <a:ext cx="2429947" cy="574987"/>
          </a:xfrm>
          <a:prstGeom prst="rect">
            <a:avLst/>
          </a:prstGeom>
        </p:spPr>
        <p:txBody>
          <a:bodyPr vert="horz" lIns="91440" tIns="45720" rIns="91440" bIns="45720" rtlCol="0" anchor="ctr"/>
          <a:lstStyle>
            <a:lvl1pPr algn="r">
              <a:defRPr sz="1417">
                <a:solidFill>
                  <a:schemeClr val="tx1">
                    <a:tint val="82000"/>
                  </a:schemeClr>
                </a:solidFill>
              </a:defRPr>
            </a:lvl1pPr>
          </a:lstStyle>
          <a:p>
            <a:fld id="{442EBDD3-B7BA-42BC-87E7-7DFCC9B8DD10}" type="slidenum">
              <a:rPr lang="en-GB" smtClean="0"/>
              <a:t>‹#›</a:t>
            </a:fld>
            <a:endParaRPr lang="en-GB"/>
          </a:p>
        </p:txBody>
      </p:sp>
    </p:spTree>
    <p:extLst>
      <p:ext uri="{BB962C8B-B14F-4D97-AF65-F5344CB8AC3E}">
        <p14:creationId xmlns:p14="http://schemas.microsoft.com/office/powerpoint/2010/main" val="2554218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mplate D with 1 photo">
            <a:extLst>
              <a:ext uri="{FF2B5EF4-FFF2-40B4-BE49-F238E27FC236}">
                <a16:creationId xmlns:a16="http://schemas.microsoft.com/office/drawing/2014/main" id="{C9C22269-A07A-5E25-190F-B42FB3C62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799764" cy="1079976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9B94149-F3CC-E347-76D4-89EFBDDA16B3}"/>
              </a:ext>
            </a:extLst>
          </p:cNvPr>
          <p:cNvSpPr txBox="1"/>
          <p:nvPr/>
        </p:nvSpPr>
        <p:spPr>
          <a:xfrm>
            <a:off x="813514" y="5022467"/>
            <a:ext cx="6211400" cy="2246769"/>
          </a:xfrm>
          <a:prstGeom prst="rect">
            <a:avLst/>
          </a:prstGeom>
          <a:noFill/>
        </p:spPr>
        <p:txBody>
          <a:bodyPr wrap="square">
            <a:spAutoFit/>
          </a:bodyPr>
          <a:lstStyle/>
          <a:p>
            <a:r>
              <a:rPr lang="en-GB" sz="2000" b="1" dirty="0">
                <a:latin typeface="Barlow Semi Condensed" panose="00000806000000000000" pitchFamily="2" charset="0"/>
              </a:rPr>
              <a:t>Wanna use machine learning to assess the impact of a program or policy? Curious about the effect a decision has on different groups or individuals? Then join this talk on causal machine learning with extreme learning machines. Not only will you learn about new causal machine learning techniques, but you will also get hands on experience applying and validating them on real-world datasets.</a:t>
            </a:r>
          </a:p>
        </p:txBody>
      </p:sp>
      <p:sp>
        <p:nvSpPr>
          <p:cNvPr id="21" name="TextBox 20">
            <a:extLst>
              <a:ext uri="{FF2B5EF4-FFF2-40B4-BE49-F238E27FC236}">
                <a16:creationId xmlns:a16="http://schemas.microsoft.com/office/drawing/2014/main" id="{B7E68BA4-3D07-8508-E258-5892C3CD6824}"/>
              </a:ext>
            </a:extLst>
          </p:cNvPr>
          <p:cNvSpPr txBox="1"/>
          <p:nvPr/>
        </p:nvSpPr>
        <p:spPr>
          <a:xfrm>
            <a:off x="813512" y="2119799"/>
            <a:ext cx="5964651" cy="1323439"/>
          </a:xfrm>
          <a:prstGeom prst="rect">
            <a:avLst/>
          </a:prstGeom>
          <a:noFill/>
        </p:spPr>
        <p:txBody>
          <a:bodyPr wrap="square">
            <a:spAutoFit/>
          </a:bodyPr>
          <a:lstStyle/>
          <a:p>
            <a:r>
              <a:rPr lang="en-GB" sz="4000" dirty="0">
                <a:latin typeface="Barlow Semi Condensed" panose="00000806000000000000" pitchFamily="2" charset="0"/>
              </a:rPr>
              <a:t>Causal machine learning with </a:t>
            </a:r>
            <a:r>
              <a:rPr lang="en-GB" sz="4000" dirty="0" err="1">
                <a:latin typeface="Barlow Semi Condensed" panose="00000806000000000000" pitchFamily="2" charset="0"/>
              </a:rPr>
              <a:t>CausalELM</a:t>
            </a:r>
            <a:endParaRPr lang="en-GB" sz="4000" dirty="0">
              <a:latin typeface="Barlow Semi Condensed" panose="00000806000000000000" pitchFamily="2" charset="0"/>
            </a:endParaRPr>
          </a:p>
        </p:txBody>
      </p:sp>
      <p:grpSp>
        <p:nvGrpSpPr>
          <p:cNvPr id="33" name="Group 32">
            <a:extLst>
              <a:ext uri="{FF2B5EF4-FFF2-40B4-BE49-F238E27FC236}">
                <a16:creationId xmlns:a16="http://schemas.microsoft.com/office/drawing/2014/main" id="{A8DA19EC-D7FF-1AD6-F915-3AAC41E00B2E}"/>
              </a:ext>
            </a:extLst>
          </p:cNvPr>
          <p:cNvGrpSpPr/>
          <p:nvPr/>
        </p:nvGrpSpPr>
        <p:grpSpPr>
          <a:xfrm>
            <a:off x="-1" y="559522"/>
            <a:ext cx="3135086" cy="469178"/>
            <a:chOff x="-1" y="559522"/>
            <a:chExt cx="3135086" cy="469178"/>
          </a:xfrm>
        </p:grpSpPr>
        <p:sp>
          <p:nvSpPr>
            <p:cNvPr id="22" name="TextBox 21">
              <a:extLst>
                <a:ext uri="{FF2B5EF4-FFF2-40B4-BE49-F238E27FC236}">
                  <a16:creationId xmlns:a16="http://schemas.microsoft.com/office/drawing/2014/main" id="{E16F8605-8C0D-C6F9-2C03-83E34EAF14EE}"/>
                </a:ext>
              </a:extLst>
            </p:cNvPr>
            <p:cNvSpPr txBox="1"/>
            <p:nvPr/>
          </p:nvSpPr>
          <p:spPr>
            <a:xfrm>
              <a:off x="66675" y="559522"/>
              <a:ext cx="3068410" cy="396737"/>
            </a:xfrm>
            <a:prstGeom prst="rect">
              <a:avLst/>
            </a:prstGeom>
            <a:noFill/>
          </p:spPr>
          <p:txBody>
            <a:bodyPr wrap="square">
              <a:spAutoFit/>
            </a:bodyPr>
            <a:lstStyle/>
            <a:p>
              <a:pPr algn="r"/>
              <a:r>
                <a:rPr lang="en-GB" sz="2000" dirty="0">
                  <a:latin typeface="Barlow Semi Condensed" panose="00000806000000000000" pitchFamily="2" charset="0"/>
                </a:rPr>
                <a:t>talk</a:t>
              </a:r>
            </a:p>
          </p:txBody>
        </p:sp>
        <p:cxnSp>
          <p:nvCxnSpPr>
            <p:cNvPr id="31" name="Straight Connector 30">
              <a:extLst>
                <a:ext uri="{FF2B5EF4-FFF2-40B4-BE49-F238E27FC236}">
                  <a16:creationId xmlns:a16="http://schemas.microsoft.com/office/drawing/2014/main" id="{81027948-5121-B7F1-BF29-EEFD61C4DBBC}"/>
                </a:ext>
              </a:extLst>
            </p:cNvPr>
            <p:cNvCxnSpPr>
              <a:cxnSpLocks/>
            </p:cNvCxnSpPr>
            <p:nvPr/>
          </p:nvCxnSpPr>
          <p:spPr>
            <a:xfrm>
              <a:off x="-1" y="1028700"/>
              <a:ext cx="3135086"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325E0998-A8A5-FC12-F462-D9439D0549EB}"/>
              </a:ext>
            </a:extLst>
          </p:cNvPr>
          <p:cNvGrpSpPr/>
          <p:nvPr/>
        </p:nvGrpSpPr>
        <p:grpSpPr>
          <a:xfrm>
            <a:off x="-1" y="1198129"/>
            <a:ext cx="3135086" cy="469178"/>
            <a:chOff x="-1" y="559522"/>
            <a:chExt cx="3135086" cy="469178"/>
          </a:xfrm>
        </p:grpSpPr>
        <p:sp>
          <p:nvSpPr>
            <p:cNvPr id="35" name="TextBox 34">
              <a:extLst>
                <a:ext uri="{FF2B5EF4-FFF2-40B4-BE49-F238E27FC236}">
                  <a16:creationId xmlns:a16="http://schemas.microsoft.com/office/drawing/2014/main" id="{12A37300-25FA-1907-CDAA-573BCDBBA7AD}"/>
                </a:ext>
              </a:extLst>
            </p:cNvPr>
            <p:cNvSpPr txBox="1"/>
            <p:nvPr/>
          </p:nvSpPr>
          <p:spPr>
            <a:xfrm>
              <a:off x="66675" y="559522"/>
              <a:ext cx="3068410" cy="396737"/>
            </a:xfrm>
            <a:prstGeom prst="rect">
              <a:avLst/>
            </a:prstGeom>
            <a:noFill/>
          </p:spPr>
          <p:txBody>
            <a:bodyPr wrap="square">
              <a:spAutoFit/>
            </a:bodyPr>
            <a:lstStyle/>
            <a:p>
              <a:pPr algn="r"/>
              <a:r>
                <a:rPr lang="en-GB" sz="2000" dirty="0">
                  <a:latin typeface="Barlow Semi Condensed" panose="00000806000000000000" pitchFamily="2" charset="0"/>
                </a:rPr>
                <a:t>July 12, 11:00–11:30 CET</a:t>
              </a:r>
            </a:p>
          </p:txBody>
        </p:sp>
        <p:cxnSp>
          <p:nvCxnSpPr>
            <p:cNvPr id="36" name="Straight Connector 35">
              <a:extLst>
                <a:ext uri="{FF2B5EF4-FFF2-40B4-BE49-F238E27FC236}">
                  <a16:creationId xmlns:a16="http://schemas.microsoft.com/office/drawing/2014/main" id="{5C2F9FCF-8424-2EFC-C049-3F619796AF3E}"/>
                </a:ext>
              </a:extLst>
            </p:cNvPr>
            <p:cNvCxnSpPr>
              <a:cxnSpLocks/>
            </p:cNvCxnSpPr>
            <p:nvPr/>
          </p:nvCxnSpPr>
          <p:spPr>
            <a:xfrm>
              <a:off x="-1" y="1028700"/>
              <a:ext cx="3135086"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8" name="Group 37">
            <a:extLst>
              <a:ext uri="{FF2B5EF4-FFF2-40B4-BE49-F238E27FC236}">
                <a16:creationId xmlns:a16="http://schemas.microsoft.com/office/drawing/2014/main" id="{E4145995-2006-C4FA-9E69-4893258BE1DD}"/>
              </a:ext>
            </a:extLst>
          </p:cNvPr>
          <p:cNvGrpSpPr/>
          <p:nvPr/>
        </p:nvGrpSpPr>
        <p:grpSpPr>
          <a:xfrm>
            <a:off x="-1" y="4174696"/>
            <a:ext cx="3135086" cy="472551"/>
            <a:chOff x="-1" y="556149"/>
            <a:chExt cx="3135086" cy="472551"/>
          </a:xfrm>
        </p:grpSpPr>
        <p:sp>
          <p:nvSpPr>
            <p:cNvPr id="39" name="TextBox 38">
              <a:extLst>
                <a:ext uri="{FF2B5EF4-FFF2-40B4-BE49-F238E27FC236}">
                  <a16:creationId xmlns:a16="http://schemas.microsoft.com/office/drawing/2014/main" id="{499BF899-1F7E-CAF8-A271-02A65B71EF3D}"/>
                </a:ext>
              </a:extLst>
            </p:cNvPr>
            <p:cNvSpPr txBox="1"/>
            <p:nvPr/>
          </p:nvSpPr>
          <p:spPr>
            <a:xfrm>
              <a:off x="66675" y="556149"/>
              <a:ext cx="3068410" cy="400110"/>
            </a:xfrm>
            <a:prstGeom prst="rect">
              <a:avLst/>
            </a:prstGeom>
            <a:noFill/>
          </p:spPr>
          <p:txBody>
            <a:bodyPr wrap="square" anchor="b">
              <a:spAutoFit/>
            </a:bodyPr>
            <a:lstStyle/>
            <a:p>
              <a:pPr algn="r"/>
              <a:r>
                <a:rPr lang="en-GB" sz="2000" dirty="0">
                  <a:latin typeface="Barlow Semi Condensed" panose="00000806000000000000" pitchFamily="2" charset="0"/>
                </a:rPr>
                <a:t>Darren Colby</a:t>
              </a:r>
            </a:p>
          </p:txBody>
        </p:sp>
        <p:cxnSp>
          <p:nvCxnSpPr>
            <p:cNvPr id="40" name="Straight Connector 39">
              <a:extLst>
                <a:ext uri="{FF2B5EF4-FFF2-40B4-BE49-F238E27FC236}">
                  <a16:creationId xmlns:a16="http://schemas.microsoft.com/office/drawing/2014/main" id="{9D4D25E8-5DA1-26F0-5C74-CDF137FE5B49}"/>
                </a:ext>
              </a:extLst>
            </p:cNvPr>
            <p:cNvCxnSpPr>
              <a:cxnSpLocks/>
            </p:cNvCxnSpPr>
            <p:nvPr/>
          </p:nvCxnSpPr>
          <p:spPr>
            <a:xfrm>
              <a:off x="-1" y="1028700"/>
              <a:ext cx="3135086"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Rectangle 1">
            <a:extLst>
              <a:ext uri="{FF2B5EF4-FFF2-40B4-BE49-F238E27FC236}">
                <a16:creationId xmlns:a16="http://schemas.microsoft.com/office/drawing/2014/main" id="{23A98124-3E91-E4A6-B10E-7C09F0AEBC30}"/>
              </a:ext>
            </a:extLst>
          </p:cNvPr>
          <p:cNvSpPr>
            <a:spLocks noChangeArrowheads="1"/>
          </p:cNvSpPr>
          <p:nvPr/>
        </p:nvSpPr>
        <p:spPr bwMode="auto">
          <a:xfrm>
            <a:off x="0" y="0"/>
            <a:ext cx="10799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440B0499-46A8-CA0B-E607-617E5332CBC4}"/>
              </a:ext>
            </a:extLst>
          </p:cNvPr>
          <p:cNvSpPr>
            <a:spLocks noChangeArrowheads="1"/>
          </p:cNvSpPr>
          <p:nvPr/>
        </p:nvSpPr>
        <p:spPr bwMode="auto">
          <a:xfrm>
            <a:off x="152400" y="152400"/>
            <a:ext cx="10799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Picture 15" descr="A person standing in water with his arms crossed&#10;&#10;Description automatically generated">
            <a:extLst>
              <a:ext uri="{FF2B5EF4-FFF2-40B4-BE49-F238E27FC236}">
                <a16:creationId xmlns:a16="http://schemas.microsoft.com/office/drawing/2014/main" id="{3F420999-880E-7BA0-CC75-A596F572B218}"/>
              </a:ext>
            </a:extLst>
          </p:cNvPr>
          <p:cNvPicPr>
            <a:picLocks noChangeAspect="1"/>
          </p:cNvPicPr>
          <p:nvPr/>
        </p:nvPicPr>
        <p:blipFill rotWithShape="1">
          <a:blip r:embed="rId3">
            <a:extLst>
              <a:ext uri="{28A0092B-C50C-407E-A947-70E740481C1C}">
                <a14:useLocalDpi xmlns:a14="http://schemas.microsoft.com/office/drawing/2010/main" val="0"/>
              </a:ext>
            </a:extLst>
          </a:blip>
          <a:srcRect l="36139" t="24318" r="10601" b="51716"/>
          <a:stretch/>
        </p:blipFill>
        <p:spPr>
          <a:xfrm>
            <a:off x="7543800" y="1667776"/>
            <a:ext cx="2588356" cy="2588356"/>
          </a:xfrm>
          <a:prstGeom prst="flowChartConnector">
            <a:avLst/>
          </a:prstGeom>
        </p:spPr>
      </p:pic>
    </p:spTree>
    <p:extLst>
      <p:ext uri="{BB962C8B-B14F-4D97-AF65-F5344CB8AC3E}">
        <p14:creationId xmlns:p14="http://schemas.microsoft.com/office/powerpoint/2010/main" val="873083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3025</TotalTime>
  <Words>81</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Barlow Semi Condensed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Colby, Darren S PVT MIL USA TRADOC</dc:creator>
  <cp:lastModifiedBy>Darren Colby</cp:lastModifiedBy>
  <cp:revision>4</cp:revision>
  <dcterms:created xsi:type="dcterms:W3CDTF">2024-06-04T08:40:34Z</dcterms:created>
  <dcterms:modified xsi:type="dcterms:W3CDTF">2024-06-21T04:21:03Z</dcterms:modified>
</cp:coreProperties>
</file>