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1967-7678-4542-87AE-4955BD2365D1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AB661-BDEF-ED4F-90FA-5575CC5AEF7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317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AB661-BDEF-ED4F-90FA-5575CC5AEF74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295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649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294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47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06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013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15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85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298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18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216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65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00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94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12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29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74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844B-D36F-7C44-A419-8E48378DE89E}" type="datetimeFigureOut">
              <a:rPr lang="en-TW" smtClean="0"/>
              <a:t>2024/1/25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4911-ACA0-B14A-A549-9C7EF03CB41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380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blog/tableau-students-free-access-tableau-deskt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VID-19%20Cases.csv" TargetMode="External"/><Relationship Id="rId2" Type="http://schemas.openxmlformats.org/officeDocument/2006/relationships/hyperlink" Target="Adult_IV_Arrest_Info_Clean_Latlong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F3AB-5306-02D1-44A9-E7A0877D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Tableau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45E6-1FA4-0C42-E173-9ACBEAC7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33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A25-DB91-21EA-7E15-9C2D224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DE14-B1ED-BF5D-D3BD-DA0F47CA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sz="3200" dirty="0"/>
              <a:t>Business Intelligence Tool</a:t>
            </a:r>
          </a:p>
          <a:p>
            <a:r>
              <a:rPr lang="en-TW" sz="3200" dirty="0"/>
              <a:t>Helps understand and analyze data</a:t>
            </a:r>
          </a:p>
          <a:p>
            <a:r>
              <a:rPr lang="en-TW" sz="3200" dirty="0"/>
              <a:t>Data Visualization</a:t>
            </a:r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54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0241-C4A3-FB57-47B8-E6ECFD3D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Why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2985-0DC6-41CB-D965-24BD88D0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TW" sz="3200" dirty="0"/>
              <a:t>Support Mac/Window System</a:t>
            </a:r>
          </a:p>
          <a:p>
            <a:pPr marL="457200" indent="-457200">
              <a:buAutoNum type="arabicPeriod"/>
            </a:pPr>
            <a:r>
              <a:rPr lang="en-TW" sz="3200" dirty="0"/>
              <a:t>Customize Graphs</a:t>
            </a:r>
          </a:p>
          <a:p>
            <a:pPr marL="457200" indent="-457200">
              <a:buAutoNum type="arabicPeriod"/>
            </a:pPr>
            <a:r>
              <a:rPr lang="en-TW" sz="3200" dirty="0"/>
              <a:t>Easy to Learn/Get Started With</a:t>
            </a:r>
          </a:p>
          <a:p>
            <a:pPr marL="457200" indent="-457200">
              <a:buAutoNum type="arabicPeriod"/>
            </a:pPr>
            <a:r>
              <a:rPr lang="en-TW" sz="3200" dirty="0"/>
              <a:t>Great Analysis Tool</a:t>
            </a:r>
          </a:p>
        </p:txBody>
      </p:sp>
    </p:spTree>
    <p:extLst>
      <p:ext uri="{BB962C8B-B14F-4D97-AF65-F5344CB8AC3E}">
        <p14:creationId xmlns:p14="http://schemas.microsoft.com/office/powerpoint/2010/main" val="746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533-5982-7E98-A68D-4B9AE87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Why Tableau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649C-40E8-E9D6-0C5D-85EE4BAA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</a:rPr>
              <a:t>① Capable of handling large datasets. </a:t>
            </a:r>
          </a:p>
          <a:p>
            <a:pPr marL="0" indent="0">
              <a:buNone/>
            </a:pPr>
            <a:r>
              <a:rPr lang="en-US" sz="2800" b="0" i="0" dirty="0">
                <a:effectLst/>
              </a:rPr>
              <a:t>② Highly customizable visual functions. </a:t>
            </a:r>
          </a:p>
          <a:p>
            <a:pPr marL="0" indent="0">
              <a:buNone/>
            </a:pPr>
            <a:r>
              <a:rPr lang="en-US" sz="2800" b="0" i="0" dirty="0">
                <a:effectLst/>
              </a:rPr>
              <a:t>③ Able to provide visual chart recommendations. </a:t>
            </a:r>
          </a:p>
          <a:p>
            <a:pPr marL="0" indent="0">
              <a:buNone/>
            </a:pPr>
            <a:r>
              <a:rPr lang="en-US" sz="2800" b="0" i="0" dirty="0">
                <a:effectLst/>
              </a:rPr>
              <a:t>④ Powerful geographic mapping visual engine. </a:t>
            </a:r>
          </a:p>
          <a:p>
            <a:pPr marL="0" indent="0">
              <a:buNone/>
            </a:pPr>
            <a:r>
              <a:rPr lang="en-US" sz="2800" b="0" i="0" dirty="0">
                <a:effectLst/>
              </a:rPr>
              <a:t>⑤ Easily share results through the internet.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18635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2452-EB97-6DEC-B7F6-006B0A7B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COMPARISON to POWER BI &amp; EXCEL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FFCFE9-D008-66FA-1AD7-DEB0EDEB3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354461"/>
              </p:ext>
            </p:extLst>
          </p:nvPr>
        </p:nvGraphicFramePr>
        <p:xfrm>
          <a:off x="1141413" y="2249488"/>
          <a:ext cx="9906000" cy="349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08811714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8933386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4108099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546662559"/>
                    </a:ext>
                  </a:extLst>
                </a:gridCol>
              </a:tblGrid>
              <a:tr h="442998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8173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System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MacOS &amp;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MacOS &amp;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02240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Highly customize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Beautiful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Traditional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28516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Learning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Easy to Learn w/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Similar to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Standard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52445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Data Connectiion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Connect to most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Connect to most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Usually can’t connec to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6621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Handle Larger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Large Datasets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Small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34504"/>
                  </a:ext>
                </a:extLst>
              </a:tr>
              <a:tr h="442998">
                <a:tc>
                  <a:txBody>
                    <a:bodyPr/>
                    <a:lstStyle/>
                    <a:p>
                      <a:r>
                        <a:rPr lang="en-TW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Free/Business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Free/Business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TW" dirty="0"/>
                        <a:t>aid version -&gt; Group Pucrchase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E47-81F3-6426-63C5-143FC984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4103F8-34E4-A14E-AE02-11D28D90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295"/>
          <a:stretch/>
        </p:blipFill>
        <p:spPr>
          <a:xfrm>
            <a:off x="280933" y="132428"/>
            <a:ext cx="11630133" cy="6593144"/>
          </a:xfrm>
        </p:spPr>
      </p:pic>
    </p:spTree>
    <p:extLst>
      <p:ext uri="{BB962C8B-B14F-4D97-AF65-F5344CB8AC3E}">
        <p14:creationId xmlns:p14="http://schemas.microsoft.com/office/powerpoint/2010/main" val="14815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329C-1101-D1C9-D2C4-9708E75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Download Tableau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56A9-B7F3-07B0-7054-0CED1515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https://www.tableau.com/blog/tableau-students-free-access-tableau-desktop</a:t>
            </a:r>
            <a:endParaRPr lang="en-US" dirty="0"/>
          </a:p>
          <a:p>
            <a:r>
              <a:rPr lang="en-US" dirty="0"/>
              <a:t>Save your </a:t>
            </a:r>
            <a:r>
              <a:rPr lang="en-US" b="1" dirty="0"/>
              <a:t>PRODUCT KEY</a:t>
            </a:r>
            <a:r>
              <a:rPr lang="en-US" dirty="0"/>
              <a:t>!!!!!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5920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996E-4BDA-C8F7-E4EE-8608411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Create Graphs!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CE3A-225A-C70D-10FE-46EEBF79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Adult_IV_Arrest_Info_Clean_Latlong.xlsx</a:t>
            </a:r>
            <a:endParaRPr lang="en-US" dirty="0"/>
          </a:p>
          <a:p>
            <a:r>
              <a:rPr lang="en-US" dirty="0">
                <a:hlinkClick r:id="rId3"/>
              </a:rPr>
              <a:t>COVID-19 Cases.csv</a:t>
            </a:r>
            <a:endParaRPr lang="en-US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8536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{98F7F21A-1362-214E-A018-2B2E5F0C739E}tf10001122</Template>
  <TotalTime>953</TotalTime>
  <Words>193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Tableau Workshop</vt:lpstr>
      <vt:lpstr>What is Tableau?</vt:lpstr>
      <vt:lpstr>Why tableau?</vt:lpstr>
      <vt:lpstr>Why Tableau Continue</vt:lpstr>
      <vt:lpstr>COMPARISON to POWER BI &amp; EXCEL</vt:lpstr>
      <vt:lpstr>PowerPoint Presentation</vt:lpstr>
      <vt:lpstr>Download Tableau Desktop</vt:lpstr>
      <vt:lpstr>Create Graphs!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Workshop</dc:title>
  <dc:creator>bowie0713@gmail.com</dc:creator>
  <cp:lastModifiedBy>bowie0713@gmail.com</cp:lastModifiedBy>
  <cp:revision>5</cp:revision>
  <dcterms:created xsi:type="dcterms:W3CDTF">2023-12-29T19:58:57Z</dcterms:created>
  <dcterms:modified xsi:type="dcterms:W3CDTF">2024-01-26T08:06:25Z</dcterms:modified>
</cp:coreProperties>
</file>