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scool.kr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4ED62-59C5-4FAC-B1DE-E47B573B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658" y="1308425"/>
            <a:ext cx="9448800" cy="1825096"/>
          </a:xfrm>
        </p:spPr>
        <p:txBody>
          <a:bodyPr/>
          <a:lstStyle/>
          <a:p>
            <a:r>
              <a:rPr lang="ko-KR" altLang="en-US" dirty="0"/>
              <a:t>수강생 자기소개 </a:t>
            </a:r>
            <a:r>
              <a:rPr lang="ko-KR" altLang="en-US" dirty="0" err="1"/>
              <a:t>프리젠테이션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1E6DC2-864A-48BA-8624-15F55B1D2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11" y="4458257"/>
            <a:ext cx="10901494" cy="188775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서로 알아갑시다</a:t>
            </a:r>
            <a:r>
              <a:rPr lang="en-US" altLang="ko-KR" sz="2800" dirty="0"/>
              <a:t>. </a:t>
            </a:r>
            <a:r>
              <a:rPr lang="ko-KR" altLang="en-US" sz="2800" dirty="0"/>
              <a:t>나는 왜 여기에서 수업을 듣고 있나요 </a:t>
            </a:r>
            <a:r>
              <a:rPr lang="en-US" altLang="ko-KR" sz="2800" dirty="0"/>
              <a:t>? </a:t>
            </a:r>
            <a:r>
              <a:rPr lang="en-US" altLang="ko-KR" sz="2800" dirty="0">
                <a:sym typeface="Wingdings" panose="05000000000000000000" pitchFamily="2" charset="2"/>
              </a:rPr>
              <a:t>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584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6AEF-7644-4199-A8E7-FEAF4804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71" y="657845"/>
            <a:ext cx="8610600" cy="1293028"/>
          </a:xfrm>
        </p:spPr>
        <p:txBody>
          <a:bodyPr/>
          <a:lstStyle/>
          <a:p>
            <a:pPr algn="l"/>
            <a:r>
              <a:rPr lang="ko-KR" altLang="en-US" dirty="0"/>
              <a:t>수강생 자기소개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DD026-5C33-4D21-9353-801F2D77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92" y="2320394"/>
            <a:ext cx="10820400" cy="4024125"/>
          </a:xfrm>
        </p:spPr>
        <p:txBody>
          <a:bodyPr/>
          <a:lstStyle/>
          <a:p>
            <a:r>
              <a:rPr lang="ko-KR" altLang="en-US" dirty="0"/>
              <a:t>왜 이 수업을 수강했나요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내년 또는 내후년까지 본인의 목표가 있다면 무엇인가요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앞으로 하고 싶은 것</a:t>
            </a:r>
            <a:r>
              <a:rPr lang="en-US" altLang="ko-KR"/>
              <a:t>’, </a:t>
            </a:r>
            <a:r>
              <a:rPr lang="en-US" altLang="ko-KR" dirty="0"/>
              <a:t>‘</a:t>
            </a:r>
            <a:r>
              <a:rPr lang="ko-KR" altLang="en-US" dirty="0"/>
              <a:t>본인의 꿈</a:t>
            </a:r>
            <a:r>
              <a:rPr lang="en-US" altLang="ko-KR" dirty="0"/>
              <a:t>’</a:t>
            </a:r>
            <a:r>
              <a:rPr lang="ko-KR" altLang="en-US" dirty="0"/>
              <a:t>을 멋지게 발표해 주세요</a:t>
            </a:r>
            <a:r>
              <a:rPr lang="en-US" altLang="ko-KR" dirty="0"/>
              <a:t>!!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잘 나온 사진을 꼭 첨부 부탁드려요</a:t>
            </a:r>
            <a:r>
              <a:rPr lang="en-US" altLang="ko-KR" dirty="0"/>
              <a:t>!!]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dirty="0"/>
              <a:t>8/10(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오전까지 파워포인트 또는 이와 유사한 툴을 사용하여</a:t>
            </a:r>
            <a:r>
              <a:rPr lang="en-US" altLang="ko-KR" dirty="0"/>
              <a:t> (Prezi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dscool.kr@gmail.com</a:t>
            </a:r>
            <a:r>
              <a:rPr lang="ko-KR" altLang="en-US" dirty="0"/>
              <a:t> 으로 보내주시거나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USB</a:t>
            </a:r>
            <a:r>
              <a:rPr lang="ko-KR" altLang="en-US" dirty="0"/>
              <a:t>에 담아서</a:t>
            </a:r>
            <a:r>
              <a:rPr lang="en-US" altLang="ko-KR" dirty="0"/>
              <a:t> </a:t>
            </a:r>
            <a:r>
              <a:rPr lang="ko-KR" altLang="en-US" dirty="0"/>
              <a:t>준비해주세요</a:t>
            </a:r>
            <a:r>
              <a:rPr lang="en-US" altLang="ko-KR" dirty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1072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6</TotalTime>
  <Words>84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비행기 구름</vt:lpstr>
      <vt:lpstr>수강생 자기소개 프리젠테이션</vt:lpstr>
      <vt:lpstr>수강생 자기소개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수강생 자기소개 프리젠테이션</dc:title>
  <dc:creator>정재민</dc:creator>
  <cp:lastModifiedBy>정재민</cp:lastModifiedBy>
  <cp:revision>5</cp:revision>
  <dcterms:created xsi:type="dcterms:W3CDTF">2021-08-03T06:54:44Z</dcterms:created>
  <dcterms:modified xsi:type="dcterms:W3CDTF">2021-08-03T07:00:51Z</dcterms:modified>
</cp:coreProperties>
</file>