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UTK/Face-Aging-CAAE" TargetMode="External"/><Relationship Id="rId2" Type="http://schemas.openxmlformats.org/officeDocument/2006/relationships/hyperlink" Target="https://ebbnflow.tistory.com/1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amestyle.com/38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hi.pro/ko/sigpum-chucheon-siseutem-guchug-158847477508378" TargetMode="External"/><Relationship Id="rId2" Type="http://schemas.openxmlformats.org/officeDocument/2006/relationships/hyperlink" Target="https://github.com/kimevanjunseok/Re-cipe/tree/master/backe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72274" y="847566"/>
            <a:ext cx="7197726" cy="2421464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PBL </a:t>
            </a:r>
            <a:r>
              <a:rPr lang="ko-KR" altLang="en-US" sz="6600" dirty="0"/>
              <a:t>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72274" y="4037775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CJ </a:t>
            </a:r>
            <a:r>
              <a:rPr lang="ko-KR" altLang="en-US" sz="2800" dirty="0" err="1"/>
              <a:t>올리브네트웍스</a:t>
            </a:r>
            <a:r>
              <a:rPr lang="ko-KR" altLang="en-US" sz="2800" dirty="0"/>
              <a:t> </a:t>
            </a:r>
            <a:r>
              <a:rPr lang="en-US" altLang="ko-KR" sz="2800" dirty="0"/>
              <a:t>– PBL I </a:t>
            </a:r>
            <a:r>
              <a:rPr lang="ko-KR" altLang="en-US" sz="2800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7163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I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898" y="938676"/>
            <a:ext cx="3546334" cy="3088460"/>
          </a:xfrm>
        </p:spPr>
        <p:txBody>
          <a:bodyPr/>
          <a:lstStyle/>
          <a:p>
            <a:pPr marL="0" indent="0">
              <a:buNone/>
            </a:pPr>
            <a:r>
              <a:rPr lang="ko-KR" altLang="ko-KR" dirty="0" err="1"/>
              <a:t>영상요약</a:t>
            </a:r>
            <a:r>
              <a:rPr lang="ko-KR" altLang="ko-KR" dirty="0"/>
              <a:t> </a:t>
            </a:r>
            <a:r>
              <a:rPr lang="en-US" altLang="ko-KR" dirty="0"/>
              <a:t>AI </a:t>
            </a:r>
            <a:r>
              <a:rPr lang="ko-KR" altLang="ko-KR" dirty="0"/>
              <a:t>서비스 개발</a:t>
            </a:r>
            <a:r>
              <a:rPr lang="en-US" altLang="ko-KR" dirty="0"/>
              <a:t>​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0687" y="2103031"/>
            <a:ext cx="276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주원료와 영양성분 기반 식품 추천 시스템 </a:t>
            </a:r>
            <a:r>
              <a:rPr lang="en-US" altLang="ko-KR" dirty="0"/>
              <a:t>​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2116817"/>
            <a:ext cx="347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 Editing AI</a:t>
            </a:r>
          </a:p>
          <a:p>
            <a:r>
              <a:rPr lang="en-US" altLang="ko-KR" dirty="0"/>
              <a:t> (</a:t>
            </a:r>
            <a:r>
              <a:rPr lang="ko-KR" altLang="ko-KR" dirty="0"/>
              <a:t>사람의</a:t>
            </a:r>
            <a:r>
              <a:rPr lang="en-US" altLang="ko-KR" dirty="0"/>
              <a:t> </a:t>
            </a:r>
            <a:r>
              <a:rPr lang="ko-KR" altLang="ko-KR" dirty="0"/>
              <a:t>얼굴을 인공지능으로 </a:t>
            </a:r>
            <a:br>
              <a:rPr lang="en-US" altLang="ko-KR" dirty="0"/>
            </a:br>
            <a:r>
              <a:rPr lang="ko-KR" altLang="ko-KR" dirty="0" err="1"/>
              <a:t>나이들게</a:t>
            </a:r>
            <a:r>
              <a:rPr lang="ko-KR" altLang="ko-KR" dirty="0"/>
              <a:t> 하기</a:t>
            </a:r>
            <a:r>
              <a:rPr lang="en-US" altLang="ko-KR" dirty="0"/>
              <a:t>)​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3898" y="3063550"/>
            <a:ext cx="3714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오송렬</a:t>
            </a:r>
            <a:r>
              <a:rPr lang="ko-KR" altLang="en-US" dirty="0"/>
              <a:t> 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김태연 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오창영</a:t>
            </a:r>
            <a:r>
              <a:rPr lang="ko-KR" altLang="en-US" dirty="0"/>
              <a:t> 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이호세</a:t>
            </a:r>
            <a:r>
              <a:rPr lang="ko-KR" altLang="en-US" dirty="0"/>
              <a:t> 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8878" y="3026361"/>
            <a:ext cx="3714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홍세원</a:t>
            </a:r>
            <a:r>
              <a:rPr lang="ko-KR" altLang="en-US" dirty="0"/>
              <a:t> 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박성민 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장지원 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9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참고자료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69621"/>
            <a:ext cx="8199254" cy="2496589"/>
          </a:xfrm>
        </p:spPr>
        <p:txBody>
          <a:bodyPr>
            <a:noAutofit/>
          </a:bodyPr>
          <a:lstStyle/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[</a:t>
            </a:r>
            <a:r>
              <a:rPr lang="ko-KR" altLang="en-US" sz="2500" dirty="0"/>
              <a:t>인공지능</a:t>
            </a:r>
            <a:r>
              <a:rPr lang="en-US" altLang="ko-KR" sz="2500" dirty="0"/>
              <a:t>] ANN, DNN, CNN, RNN </a:t>
            </a:r>
            <a:r>
              <a:rPr lang="ko-KR" altLang="en-US" sz="2500" dirty="0"/>
              <a:t>개념과 차이</a:t>
            </a:r>
            <a:br>
              <a:rPr lang="ko-KR" altLang="en-US" sz="2500" dirty="0"/>
            </a:br>
            <a:br>
              <a:rPr lang="ko-KR" altLang="en-US" sz="2500" dirty="0"/>
            </a:br>
            <a:r>
              <a:rPr lang="en-US" altLang="ko-KR" sz="2500" dirty="0">
                <a:hlinkClick r:id="rId2"/>
              </a:rPr>
              <a:t>https://ebbnflow.tistory.com/119</a:t>
            </a:r>
            <a:r>
              <a:rPr lang="ko-KR" altLang="en-US" sz="2500" dirty="0"/>
              <a:t> 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r>
              <a:rPr lang="en-US" altLang="ko-KR" sz="2500" dirty="0"/>
              <a:t>Face-Aging (AI</a:t>
            </a:r>
            <a:r>
              <a:rPr lang="ko-KR" altLang="en-US" sz="2500" dirty="0"/>
              <a:t>로 얼굴 나이 수정하기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Face-aging:  	</a:t>
            </a:r>
          </a:p>
          <a:p>
            <a:pPr marL="0" indent="0">
              <a:buNone/>
            </a:pPr>
            <a:r>
              <a:rPr lang="en-US" altLang="ko-KR" sz="2500" dirty="0">
                <a:hlinkClick r:id="rId3"/>
              </a:rPr>
              <a:t>https://github.com/ZZUTK/Face-Aging-CAAE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41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B. </a:t>
            </a:r>
            <a:r>
              <a:rPr lang="ko-KR" altLang="en-US" dirty="0"/>
              <a:t>주원료와 영양성분 기반 식품 추천 시스템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561" y="2025227"/>
            <a:ext cx="10683239" cy="3649133"/>
          </a:xfrm>
        </p:spPr>
        <p:txBody>
          <a:bodyPr/>
          <a:lstStyle/>
          <a:p>
            <a:r>
              <a:rPr lang="ko-KR" altLang="en-US" dirty="0"/>
              <a:t>프로젝트 목표 설정 및 인터뷰</a:t>
            </a:r>
            <a:r>
              <a:rPr lang="en-US" altLang="ko-KR" dirty="0"/>
              <a:t>, </a:t>
            </a:r>
            <a:r>
              <a:rPr lang="ko-KR" altLang="en-US" dirty="0"/>
              <a:t>스케줄 수립</a:t>
            </a:r>
          </a:p>
          <a:p>
            <a:r>
              <a:rPr lang="ko-KR" altLang="en-US" dirty="0"/>
              <a:t>프로젝트가 필요한 이유</a:t>
            </a:r>
            <a:r>
              <a:rPr lang="en-US" altLang="ko-KR" dirty="0"/>
              <a:t>, </a:t>
            </a:r>
            <a:r>
              <a:rPr lang="ko-KR" altLang="en-US" dirty="0"/>
              <a:t>과정</a:t>
            </a:r>
            <a:r>
              <a:rPr lang="en-US" altLang="ko-KR" dirty="0"/>
              <a:t>, </a:t>
            </a:r>
            <a:r>
              <a:rPr lang="ko-KR" altLang="en-US" dirty="0"/>
              <a:t>목표에 대해 살펴보고 해당 요소를 기반으로 관계자와의 인터뷰</a:t>
            </a:r>
            <a:r>
              <a:rPr lang="en-US" altLang="ko-KR" dirty="0"/>
              <a:t>, </a:t>
            </a:r>
            <a:r>
              <a:rPr lang="ko-KR" altLang="en-US" dirty="0"/>
              <a:t>각종 리서치</a:t>
            </a:r>
            <a:r>
              <a:rPr lang="en-US" altLang="ko-KR" dirty="0"/>
              <a:t>, </a:t>
            </a:r>
            <a:r>
              <a:rPr lang="ko-KR" altLang="en-US" dirty="0"/>
              <a:t>자료 수집</a:t>
            </a:r>
            <a:r>
              <a:rPr lang="en-US" altLang="ko-KR" dirty="0"/>
              <a:t>, </a:t>
            </a:r>
            <a:r>
              <a:rPr lang="ko-KR" altLang="en-US" dirty="0"/>
              <a:t>사례 검토를 수행합니다</a:t>
            </a:r>
            <a:r>
              <a:rPr lang="en-US" altLang="ko-KR" dirty="0"/>
              <a:t>. </a:t>
            </a:r>
            <a:r>
              <a:rPr lang="ko-KR" altLang="en-US" dirty="0"/>
              <a:t>이를 기반으로 프로젝트 </a:t>
            </a:r>
            <a:r>
              <a:rPr lang="ko-KR" altLang="en-US" dirty="0" err="1"/>
              <a:t>수행기간을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 분담</a:t>
            </a:r>
            <a:r>
              <a:rPr lang="en-US" altLang="ko-KR" dirty="0"/>
              <a:t>, </a:t>
            </a:r>
            <a:r>
              <a:rPr lang="ko-KR" altLang="en-US" dirty="0" err="1"/>
              <a:t>팀웍</a:t>
            </a:r>
            <a:r>
              <a:rPr lang="en-US" altLang="ko-KR" dirty="0"/>
              <a:t>, </a:t>
            </a:r>
            <a:r>
              <a:rPr lang="ko-KR" altLang="en-US" dirty="0" err="1"/>
              <a:t>팀원별</a:t>
            </a:r>
            <a:r>
              <a:rPr lang="ko-KR" altLang="en-US" dirty="0"/>
              <a:t> 세부 스케줄 수립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의 결과를 토대로 팀원들 간의 역할을 분담하고</a:t>
            </a:r>
            <a:r>
              <a:rPr lang="en-US" altLang="ko-KR" dirty="0"/>
              <a:t>, </a:t>
            </a:r>
            <a:r>
              <a:rPr lang="ko-KR" altLang="en-US" dirty="0" err="1"/>
              <a:t>팀원별</a:t>
            </a:r>
            <a:r>
              <a:rPr lang="ko-KR" altLang="en-US" dirty="0"/>
              <a:t> 업무 타임라인</a:t>
            </a:r>
            <a:r>
              <a:rPr lang="en-US" altLang="ko-KR" dirty="0"/>
              <a:t>(Timeline)</a:t>
            </a:r>
            <a:r>
              <a:rPr lang="ko-KR" altLang="en-US" dirty="0"/>
              <a:t>과 스케줄을 설정합니다</a:t>
            </a:r>
            <a:r>
              <a:rPr lang="en-US" altLang="ko-KR" dirty="0"/>
              <a:t>. </a:t>
            </a:r>
            <a:r>
              <a:rPr lang="ko-KR" altLang="en-US" dirty="0"/>
              <a:t>어떤 팀원이 언제까지 어떤 작업을 완료하면 되는지를 세부 </a:t>
            </a:r>
            <a:r>
              <a:rPr lang="ko-KR" altLang="en-US" dirty="0" err="1"/>
              <a:t>스케줄표에</a:t>
            </a:r>
            <a:r>
              <a:rPr lang="ko-KR" altLang="en-US" dirty="0"/>
              <a:t> 기록합니다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WBS: </a:t>
            </a:r>
            <a:r>
              <a:rPr lang="en-US" altLang="ko-KR" dirty="0">
                <a:hlinkClick r:id="rId2"/>
              </a:rPr>
              <a:t>https://www.yamestyle.com/386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16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747164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 err="1"/>
              <a:t>영상요약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서비스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144" y="2133975"/>
            <a:ext cx="10131425" cy="364913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프로젝트 목표 설정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사전연구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리서치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영상요약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 프로젝트가 필요한 이유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업계에서 사용되는 부분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관련 회사 리서치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논문 탐색 등을 수행합니다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기 수행된 동일한 프로젝트 및 사례를 수집하여 </a:t>
            </a:r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팀원별로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 공유합니다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팀원 별 역할을 분담하고 세부 스케줄을 수립합니다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. </a:t>
            </a:r>
          </a:p>
          <a:p>
            <a:endParaRPr lang="ko-KR" altLang="en-US" sz="28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86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248" y="1177791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r>
              <a:rPr lang="ko-KR" altLang="en-US" sz="2500" dirty="0"/>
              <a:t>음식 추천 </a:t>
            </a:r>
            <a:r>
              <a:rPr lang="en-US" altLang="ko-KR" sz="2500" dirty="0"/>
              <a:t>&amp; </a:t>
            </a:r>
            <a:r>
              <a:rPr lang="ko-KR" altLang="en-US" sz="2500" dirty="0"/>
              <a:t>인식 시스템 실습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  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https://www.kaggle.com/c/food-recognition-challenge/data  </a:t>
            </a:r>
          </a:p>
          <a:p>
            <a:pPr marL="0" indent="0">
              <a:buNone/>
            </a:pPr>
            <a:r>
              <a:rPr lang="en-US" altLang="ko-KR" sz="2500" dirty="0"/>
              <a:t>https://github.com/KangminP/NAMORE 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>
                <a:hlinkClick r:id="rId2"/>
              </a:rPr>
              <a:t>https://github.com/kimevanjunseok/Re-cipe/tree/master/backend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>
                <a:hlinkClick r:id="rId3"/>
              </a:rPr>
              <a:t>https://ichi.pro/ko/sigpum-chucheon-siseutem-guchug-158847477508378</a:t>
            </a:r>
            <a:endParaRPr lang="en-US" altLang="ko-KR" sz="25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501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990" y="820343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800" dirty="0" err="1"/>
              <a:t>영상요약</a:t>
            </a:r>
            <a:r>
              <a:rPr lang="ko-KR" altLang="en-US" sz="2800" dirty="0"/>
              <a:t> </a:t>
            </a:r>
            <a:r>
              <a:rPr lang="en-US" altLang="ko-KR" sz="2800" dirty="0"/>
              <a:t>AI  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https://docs.aws.amazon.com/code-samples/latest/catalog/code-catalog-python-example_code-rekognition.html 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https://docs.microsoft.com/ko-kr/learn/paths/explore-computer-vision-microsoft-azure/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60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63</TotalTime>
  <Words>342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바탕</vt:lpstr>
      <vt:lpstr>Arial</vt:lpstr>
      <vt:lpstr>Calibri</vt:lpstr>
      <vt:lpstr>Calibri Light</vt:lpstr>
      <vt:lpstr>천체</vt:lpstr>
      <vt:lpstr>PBL 프로젝트</vt:lpstr>
      <vt:lpstr>프로젝트 I 소개</vt:lpstr>
      <vt:lpstr>프로젝트 참고자료</vt:lpstr>
      <vt:lpstr>Team B. 주원료와 영양성분 기반 식품 추천 시스템 개발</vt:lpstr>
      <vt:lpstr>Team C. 영상요약 AI 서비스 개발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프로젝트</dc:title>
  <dc:creator>Windows 사용자</dc:creator>
  <cp:lastModifiedBy>정재민</cp:lastModifiedBy>
  <cp:revision>4</cp:revision>
  <dcterms:created xsi:type="dcterms:W3CDTF">2021-08-20T02:47:32Z</dcterms:created>
  <dcterms:modified xsi:type="dcterms:W3CDTF">2021-08-20T04:32:11Z</dcterms:modified>
</cp:coreProperties>
</file>