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67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2F9797-0D38-44DE-9A6B-9CA828031F7B}" type="datetime1">
              <a:rPr lang="ko-KR" altLang="en-US" smtClean="0">
                <a:latin typeface="+mj-ea"/>
                <a:ea typeface="+mj-ea"/>
              </a:rPr>
              <a:t>2021-08-23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170C14-2E27-4C0C-B502-1D6D6E4ED1A1}" type="datetime1">
              <a:rPr lang="ko-KR" altLang="en-US" noProof="0" smtClean="0"/>
              <a:t>2021-08-23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460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074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44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80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799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02C23-23A8-46C4-A607-1419675B5A53}" type="datetime1">
              <a:rPr lang="ko-KR" altLang="en-US" noProof="0" smtClean="0"/>
              <a:t>2021-08-23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2F74E6C-607B-4ED2-AF6A-AC2A2115FE3F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92CC4A8-4F39-45A5-B996-DF8800171F65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AC55FA3-C495-410E-9A38-D9771D2976DA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>
                <a:latin typeface="+mj-ea"/>
                <a:ea typeface="+mj-ea"/>
              </a:rPr>
              <a:t>“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>
                <a:latin typeface="+mj-ea"/>
                <a:ea typeface="+mj-ea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3A8C53-CB24-4269-96B4-08FB00C25807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7" name="직선 연결선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92F76D-7BF3-42EE-9DEA-82CAAE2BE528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그림 개체 틀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그림 개체 틀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7" name="직선 연결선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3A0DE50-95EF-4E29-8A14-D8FD3121460A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0F76E58-F695-4D45-986B-8673D513C882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8316222-20A8-4AE3-B7AA-B74D6EE75B32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8C961CC-C34D-41C5-9A31-0EE2AAD623B7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CCBAD74-22EA-4412-8501-42DC16B4FC07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5000962-34E4-4C41-9185-D5ADF3687DC2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5585A75-478B-444D-BDA2-D0B9A50D77BF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B8F89C0-DA04-4EED-8E1D-449166AC3443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F0A2C57-210A-40C1-8F58-400A42BF738A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F4D0160-CED3-4314-9047-86A26E9E4CC8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91CD349-2F96-4D8B-BABE-656E18BF3496}" type="datetime1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FD4797F2-6C6E-40B2-A08F-12273C1FDDFD}" type="datetime1">
              <a:rPr lang="ko-KR" altLang="en-US" smtClean="0"/>
              <a:t>2021-08-23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ea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ea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ea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ea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ea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ea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체인 연결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452" y="1764209"/>
            <a:ext cx="10402989" cy="33295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6000" dirty="0" err="1"/>
              <a:t>파이썬으로</a:t>
            </a:r>
            <a:r>
              <a:rPr lang="ko-KR" altLang="en-US" sz="6000" dirty="0"/>
              <a:t> </a:t>
            </a:r>
            <a:br>
              <a:rPr lang="en-US" altLang="ko-KR" sz="6000" dirty="0"/>
            </a:br>
            <a:r>
              <a:rPr lang="ko-KR" altLang="en-US" sz="6000" dirty="0"/>
              <a:t>실행파일</a:t>
            </a:r>
            <a:r>
              <a:rPr lang="en-US" altLang="ko-KR" sz="6000" dirty="0"/>
              <a:t>(.exe) </a:t>
            </a:r>
            <a:br>
              <a:rPr lang="en-US" altLang="ko-KR" sz="6000" dirty="0"/>
            </a:br>
            <a:r>
              <a:rPr lang="ko-KR" altLang="en-US" sz="6000" dirty="0"/>
              <a:t>만들기</a:t>
            </a:r>
            <a:endParaRPr lang="ko-KR" altLang="ru-RU" sz="6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202459" cy="16419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err="1"/>
              <a:t>파이썬으로</a:t>
            </a:r>
            <a:r>
              <a:rPr lang="ko-KR" altLang="en-US" dirty="0"/>
              <a:t> 실행파일 만들기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B94101F2-F7B7-4916-9845-F21E39B04EB5}"/>
              </a:ext>
            </a:extLst>
          </p:cNvPr>
          <p:cNvSpPr txBox="1">
            <a:spLocks/>
          </p:cNvSpPr>
          <p:nvPr/>
        </p:nvSpPr>
        <p:spPr>
          <a:xfrm>
            <a:off x="737754" y="1986847"/>
            <a:ext cx="8698605" cy="144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ea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C:\GIST&gt; pip install </a:t>
            </a:r>
            <a:r>
              <a:rPr lang="en-US" altLang="ko-KR" sz="3600" dirty="0" err="1"/>
              <a:t>pyinstaller</a:t>
            </a:r>
            <a:endParaRPr lang="ko-KR" altLang="en-US" sz="3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E6E48BB-C52A-4BFA-A699-3C0E8F394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45" y="3605506"/>
            <a:ext cx="11737910" cy="22310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A8AD84C-DE46-44F2-B59B-97C571ECA0EB}"/>
              </a:ext>
            </a:extLst>
          </p:cNvPr>
          <p:cNvSpPr/>
          <p:nvPr/>
        </p:nvSpPr>
        <p:spPr>
          <a:xfrm>
            <a:off x="1922106" y="5449078"/>
            <a:ext cx="2799184" cy="387527"/>
          </a:xfrm>
          <a:prstGeom prst="rect">
            <a:avLst/>
          </a:prstGeom>
          <a:noFill/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202459" cy="16419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err="1"/>
              <a:t>파이썬으로</a:t>
            </a:r>
            <a:r>
              <a:rPr lang="ko-KR" altLang="en-US" dirty="0"/>
              <a:t> 실행파일 만들기</a:t>
            </a:r>
          </a:p>
        </p:txBody>
      </p:sp>
      <p:sp>
        <p:nvSpPr>
          <p:cNvPr id="6" name="제목 10">
            <a:extLst>
              <a:ext uri="{FF2B5EF4-FFF2-40B4-BE49-F238E27FC236}">
                <a16:creationId xmlns:a16="http://schemas.microsoft.com/office/drawing/2014/main" id="{B94101F2-F7B7-4916-9845-F21E39B04EB5}"/>
              </a:ext>
            </a:extLst>
          </p:cNvPr>
          <p:cNvSpPr txBox="1">
            <a:spLocks/>
          </p:cNvSpPr>
          <p:nvPr/>
        </p:nvSpPr>
        <p:spPr>
          <a:xfrm>
            <a:off x="7557654" y="1207882"/>
            <a:ext cx="8698605" cy="144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ea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/>
              <a:t>C:\GIST\test.py </a:t>
            </a:r>
            <a:r>
              <a:rPr lang="ko-KR" altLang="en-US" sz="3600" dirty="0"/>
              <a:t>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8AD84C-DE46-44F2-B59B-97C571ECA0EB}"/>
              </a:ext>
            </a:extLst>
          </p:cNvPr>
          <p:cNvSpPr/>
          <p:nvPr/>
        </p:nvSpPr>
        <p:spPr>
          <a:xfrm>
            <a:off x="1922106" y="5449078"/>
            <a:ext cx="2799184" cy="387527"/>
          </a:xfrm>
          <a:prstGeom prst="rect">
            <a:avLst/>
          </a:prstGeom>
          <a:noFill/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1EE2F64B-5D09-4CB7-951C-ACAFA0ED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8959"/>
            <a:ext cx="8324311" cy="49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6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202459" cy="16419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err="1"/>
              <a:t>파이썬으로</a:t>
            </a:r>
            <a:r>
              <a:rPr lang="ko-KR" altLang="en-US" dirty="0"/>
              <a:t> 실행파일 만들기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BFFED2A-694E-4963-88BC-53269A23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8" y="1858100"/>
            <a:ext cx="10063261" cy="41768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A8AD84C-DE46-44F2-B59B-97C571ECA0EB}"/>
              </a:ext>
            </a:extLst>
          </p:cNvPr>
          <p:cNvSpPr/>
          <p:nvPr/>
        </p:nvSpPr>
        <p:spPr>
          <a:xfrm>
            <a:off x="3269910" y="5448300"/>
            <a:ext cx="6350339" cy="780434"/>
          </a:xfrm>
          <a:prstGeom prst="rect">
            <a:avLst/>
          </a:prstGeom>
          <a:noFill/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10890664" cy="16419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파이썬으로</a:t>
            </a:r>
            <a:r>
              <a:rPr lang="ko-KR" altLang="en-US" dirty="0"/>
              <a:t> 실행파일 만들기 </a:t>
            </a:r>
            <a:r>
              <a:rPr lang="en-US" altLang="ko-KR" dirty="0"/>
              <a:t>(</a:t>
            </a:r>
            <a:r>
              <a:rPr lang="ko-KR" altLang="en-US" dirty="0"/>
              <a:t>아이콘 추가</a:t>
            </a:r>
            <a:r>
              <a:rPr lang="en-US" altLang="ko-KR" dirty="0"/>
              <a:t>)__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DA0CA-6996-403C-837E-37232413902B}"/>
              </a:ext>
            </a:extLst>
          </p:cNvPr>
          <p:cNvGrpSpPr/>
          <p:nvPr/>
        </p:nvGrpSpPr>
        <p:grpSpPr>
          <a:xfrm>
            <a:off x="1101463" y="3241636"/>
            <a:ext cx="10841085" cy="3205696"/>
            <a:chOff x="700247" y="2271252"/>
            <a:chExt cx="10841085" cy="32056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B3516E0-D01A-4E05-9BB7-220B299BD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47" y="2271252"/>
              <a:ext cx="10841085" cy="320569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8AD84C-DE46-44F2-B59B-97C571ECA0EB}"/>
                </a:ext>
              </a:extLst>
            </p:cNvPr>
            <p:cNvSpPr/>
            <p:nvPr/>
          </p:nvSpPr>
          <p:spPr>
            <a:xfrm>
              <a:off x="2088810" y="4238317"/>
              <a:ext cx="6350339" cy="780434"/>
            </a:xfrm>
            <a:prstGeom prst="rect">
              <a:avLst/>
            </a:prstGeom>
            <a:noFill/>
            <a:ln w="444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81081E-863D-4220-A07C-0AF2A1BEA531}"/>
              </a:ext>
            </a:extLst>
          </p:cNvPr>
          <p:cNvSpPr txBox="1"/>
          <p:nvPr/>
        </p:nvSpPr>
        <p:spPr>
          <a:xfrm>
            <a:off x="1101463" y="2095916"/>
            <a:ext cx="9283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C:\GIST\dist </a:t>
            </a:r>
            <a:r>
              <a:rPr lang="ko-KR" altLang="en-US" sz="2800" dirty="0"/>
              <a:t>폴더에 </a:t>
            </a:r>
            <a:r>
              <a:rPr lang="en-US" altLang="ko-KR" sz="2800" dirty="0"/>
              <a:t>test.exe </a:t>
            </a:r>
            <a:r>
              <a:rPr lang="ko-KR" altLang="en-US" sz="2800" dirty="0"/>
              <a:t>생성</a:t>
            </a:r>
            <a:r>
              <a:rPr lang="en-US" altLang="ko-KR" sz="2800" dirty="0"/>
              <a:t>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57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10890664" cy="16419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파이썬으로</a:t>
            </a:r>
            <a:r>
              <a:rPr lang="ko-KR" altLang="en-US" dirty="0"/>
              <a:t> 실행파일 만들기 </a:t>
            </a:r>
            <a:r>
              <a:rPr lang="en-US" altLang="ko-KR" dirty="0"/>
              <a:t>(</a:t>
            </a:r>
            <a:r>
              <a:rPr lang="ko-KR" altLang="en-US" dirty="0"/>
              <a:t>아이콘 추가</a:t>
            </a:r>
            <a:r>
              <a:rPr lang="en-US" altLang="ko-KR" dirty="0"/>
              <a:t>)__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D75BC-1F88-4F3A-948C-0FA3D6298F88}"/>
              </a:ext>
            </a:extLst>
          </p:cNvPr>
          <p:cNvSpPr txBox="1"/>
          <p:nvPr/>
        </p:nvSpPr>
        <p:spPr>
          <a:xfrm>
            <a:off x="1009624" y="1445133"/>
            <a:ext cx="9179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강의게시판 </a:t>
            </a:r>
            <a:r>
              <a:rPr lang="en-US" altLang="ko-KR" sz="2800" dirty="0"/>
              <a:t>/gist-</a:t>
            </a:r>
            <a:r>
              <a:rPr lang="en-US" altLang="ko-KR" sz="2800" dirty="0" err="1"/>
              <a:t>aix</a:t>
            </a:r>
            <a:r>
              <a:rPr lang="en-US" altLang="ko-KR" sz="2800" dirty="0"/>
              <a:t>/</a:t>
            </a:r>
            <a:r>
              <a:rPr lang="en-US" altLang="ko-KR" sz="2800" dirty="0" err="1"/>
              <a:t>pyinstaller</a:t>
            </a:r>
            <a:r>
              <a:rPr lang="en-US" altLang="ko-KR" sz="2800" dirty="0"/>
              <a:t> </a:t>
            </a:r>
            <a:r>
              <a:rPr lang="ko-KR" altLang="en-US" sz="2800" dirty="0"/>
              <a:t>폴더에서 </a:t>
            </a:r>
            <a:r>
              <a:rPr lang="en-US" altLang="ko-KR" sz="2800" dirty="0"/>
              <a:t>test.ico </a:t>
            </a:r>
            <a:r>
              <a:rPr lang="ko-KR" altLang="en-US" sz="2800" dirty="0"/>
              <a:t>다운로드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1D173-F89A-4F1D-A5D6-F4BB7FA80FFD}"/>
              </a:ext>
            </a:extLst>
          </p:cNvPr>
          <p:cNvSpPr txBox="1"/>
          <p:nvPr/>
        </p:nvSpPr>
        <p:spPr>
          <a:xfrm>
            <a:off x="973683" y="2436116"/>
            <a:ext cx="1024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C:\GIST&gt; </a:t>
            </a:r>
            <a:r>
              <a:rPr lang="en-US" sz="2400" dirty="0" err="1"/>
              <a:t>pyinstaller</a:t>
            </a:r>
            <a:r>
              <a:rPr lang="ko-KR" altLang="en-US" sz="2800" dirty="0"/>
              <a:t> </a:t>
            </a:r>
            <a:r>
              <a:rPr lang="en-US" altLang="ko-KR" sz="2800" dirty="0"/>
              <a:t>–icon=test.ico</a:t>
            </a:r>
            <a:r>
              <a:rPr lang="ko-KR" altLang="en-US" sz="2800" dirty="0"/>
              <a:t> </a:t>
            </a:r>
            <a:r>
              <a:rPr lang="en-US" altLang="ko-KR" sz="2800" dirty="0"/>
              <a:t>–</a:t>
            </a:r>
            <a:r>
              <a:rPr lang="en-US" altLang="ko-KR" sz="2800" dirty="0" err="1"/>
              <a:t>onefile</a:t>
            </a:r>
            <a:r>
              <a:rPr lang="en-US" altLang="ko-KR" sz="2800" dirty="0"/>
              <a:t> test2.py</a:t>
            </a:r>
            <a:endParaRPr lang="en-US" sz="28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0DFBDE4-2C85-489F-80AE-50A93A68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86" y="3313635"/>
            <a:ext cx="10457030" cy="32438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A8AD84C-DE46-44F2-B59B-97C571ECA0EB}"/>
              </a:ext>
            </a:extLst>
          </p:cNvPr>
          <p:cNvSpPr/>
          <p:nvPr/>
        </p:nvSpPr>
        <p:spPr>
          <a:xfrm>
            <a:off x="2424020" y="6120883"/>
            <a:ext cx="7653430" cy="498068"/>
          </a:xfrm>
          <a:prstGeom prst="rect">
            <a:avLst/>
          </a:prstGeom>
          <a:noFill/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10890664" cy="16419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파이썬으로</a:t>
            </a:r>
            <a:r>
              <a:rPr lang="ko-KR" altLang="en-US" dirty="0"/>
              <a:t> 실행파일 만들기 </a:t>
            </a:r>
            <a:r>
              <a:rPr lang="en-US" altLang="ko-KR" dirty="0"/>
              <a:t>(</a:t>
            </a:r>
            <a:r>
              <a:rPr lang="ko-KR" altLang="en-US" dirty="0"/>
              <a:t>아이콘 추가</a:t>
            </a:r>
            <a:r>
              <a:rPr lang="en-US" altLang="ko-KR" dirty="0"/>
              <a:t>)__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1081E-863D-4220-A07C-0AF2A1BEA531}"/>
              </a:ext>
            </a:extLst>
          </p:cNvPr>
          <p:cNvSpPr txBox="1"/>
          <p:nvPr/>
        </p:nvSpPr>
        <p:spPr>
          <a:xfrm>
            <a:off x="1101463" y="2095916"/>
            <a:ext cx="9283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C:\GIST\dist </a:t>
            </a:r>
            <a:r>
              <a:rPr lang="ko-KR" altLang="en-US" sz="2800" dirty="0"/>
              <a:t>폴더에 아이콘과 함께 </a:t>
            </a:r>
            <a:r>
              <a:rPr lang="en-US" altLang="ko-KR" sz="2800" dirty="0"/>
              <a:t>test2.exe </a:t>
            </a:r>
            <a:r>
              <a:rPr lang="ko-KR" altLang="en-US" sz="2800" dirty="0"/>
              <a:t>생성</a:t>
            </a:r>
            <a:r>
              <a:rPr lang="en-US" altLang="ko-KR" sz="2800" dirty="0"/>
              <a:t>!!</a:t>
            </a:r>
            <a:endParaRPr 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E0FB1-E503-4DF2-99FB-E30CA514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88" y="2838450"/>
            <a:ext cx="7003362" cy="3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1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추상 디자인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7784" y="813319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끝</a:t>
            </a:r>
            <a:endParaRPr lang="ko-KR" altLang="en-US" dirty="0"/>
          </a:p>
        </p:txBody>
      </p:sp>
      <p:sp>
        <p:nvSpPr>
          <p:cNvPr id="13" name="부제목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37" y="6279609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질문은 </a:t>
            </a:r>
            <a:r>
              <a:rPr lang="en-US" altLang="ko-KR" dirty="0"/>
              <a:t>dscool.kr@gmail.com</a:t>
            </a:r>
            <a:r>
              <a:rPr lang="ko-KR" altLang="en-US" dirty="0"/>
              <a:t>으로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11_TF78884036_Win32" id="{8FA8B2C8-4426-42B3-84EF-E0EC906E4EC7}" vid="{DFBD9B51-48A0-41EB-AF36-0BDECBB129D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디지털 디자인</Template>
  <TotalTime>16</TotalTime>
  <Words>122</Words>
  <Application>Microsoft Office PowerPoint</Application>
  <PresentationFormat>와이드스크린</PresentationFormat>
  <Paragraphs>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</vt:lpstr>
      <vt:lpstr>Century Gothic</vt:lpstr>
      <vt:lpstr>Wingdings 3</vt:lpstr>
      <vt:lpstr>이온</vt:lpstr>
      <vt:lpstr>파이썬으로  실행파일(.exe)  만들기</vt:lpstr>
      <vt:lpstr>파이썬으로 실행파일 만들기</vt:lpstr>
      <vt:lpstr>파이썬으로 실행파일 만들기</vt:lpstr>
      <vt:lpstr>파이썬으로 실행파일 만들기</vt:lpstr>
      <vt:lpstr>파이썬으로 실행파일 만들기 (아이콘 추가)__</vt:lpstr>
      <vt:lpstr>파이썬으로 실행파일 만들기 (아이콘 추가)__</vt:lpstr>
      <vt:lpstr>파이썬으로 실행파일 만들기 (아이콘 추가)__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 실행파일(.exe)  만들기</dc:title>
  <dc:creator>정재민</dc:creator>
  <cp:lastModifiedBy>정재민</cp:lastModifiedBy>
  <cp:revision>4</cp:revision>
  <dcterms:created xsi:type="dcterms:W3CDTF">2021-08-23T10:03:11Z</dcterms:created>
  <dcterms:modified xsi:type="dcterms:W3CDTF">2021-08-23T10:19:42Z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