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319" r:id="rId5"/>
    <p:sldId id="323" r:id="rId6"/>
    <p:sldId id="32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2" autoAdjust="0"/>
    <p:restoredTop sz="96196" autoAdjust="0"/>
  </p:normalViewPr>
  <p:slideViewPr>
    <p:cSldViewPr>
      <p:cViewPr varScale="1">
        <p:scale>
          <a:sx n="69" d="100"/>
          <a:sy n="69" d="100"/>
        </p:scale>
        <p:origin x="655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2023-02-28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923678"/>
            <a:ext cx="3384376" cy="1048242"/>
          </a:xfrm>
        </p:spPr>
        <p:txBody>
          <a:bodyPr/>
          <a:lstStyle/>
          <a:p>
            <a:pPr lvl="0"/>
            <a:r>
              <a:rPr lang="ko-KR" altLang="en-US" sz="2400" dirty="0">
                <a:ea typeface="맑은 고딕" pitchFamily="50" charset="-127"/>
              </a:rPr>
              <a:t>제</a:t>
            </a:r>
            <a:r>
              <a:rPr lang="en-US" altLang="ko-KR" sz="2400" dirty="0">
                <a:ea typeface="맑은 고딕" pitchFamily="50" charset="-127"/>
              </a:rPr>
              <a:t>11</a:t>
            </a:r>
            <a:r>
              <a:rPr lang="ko-KR" altLang="en-US" sz="2400" dirty="0">
                <a:ea typeface="맑은 고딕" pitchFamily="50" charset="-127"/>
              </a:rPr>
              <a:t>강 </a:t>
            </a:r>
            <a:r>
              <a:rPr lang="en-US" altLang="ko-KR" sz="2400" dirty="0">
                <a:ea typeface="맑은 고딕" pitchFamily="50" charset="-127"/>
              </a:rPr>
              <a:t>NoSQL </a:t>
            </a:r>
            <a:r>
              <a:rPr lang="ko-KR" altLang="en-US" sz="2400" dirty="0">
                <a:ea typeface="맑은 고딕" pitchFamily="50" charset="-127"/>
              </a:rPr>
              <a:t>기초</a:t>
            </a:r>
            <a:br>
              <a:rPr lang="ko-KR" altLang="en-US" sz="3200" dirty="0">
                <a:ea typeface="맑은 고딕" pitchFamily="50" charset="-127"/>
              </a:rPr>
            </a:br>
            <a:r>
              <a:rPr lang="en-US" altLang="ko-KR" sz="3200" dirty="0">
                <a:ea typeface="맑은 고딕" pitchFamily="50" charset="-127"/>
              </a:rPr>
              <a:t>MongoDB</a:t>
            </a:r>
            <a:r>
              <a:rPr lang="ko-KR" altLang="en-US" sz="3200" dirty="0">
                <a:ea typeface="맑은 고딕" pitchFamily="50" charset="-127"/>
              </a:rPr>
              <a:t>와 </a:t>
            </a:r>
            <a:r>
              <a:rPr lang="en-US" altLang="ko-KR" sz="3200" dirty="0">
                <a:ea typeface="맑은 고딕" pitchFamily="50" charset="-127"/>
              </a:rPr>
              <a:t>Studio3T</a:t>
            </a:r>
            <a:endParaRPr lang="en-US" altLang="ko-KR" sz="24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02919" y="3435846"/>
            <a:ext cx="3384376" cy="481178"/>
          </a:xfrm>
        </p:spPr>
        <p:txBody>
          <a:bodyPr/>
          <a:lstStyle/>
          <a:p>
            <a:pPr lvl="0"/>
            <a:r>
              <a:rPr lang="ko-KR" altLang="en-US" dirty="0"/>
              <a:t>국민대학교 소프트웨어융합대학원 </a:t>
            </a:r>
            <a:endParaRPr lang="en-US" altLang="ko-KR" dirty="0"/>
          </a:p>
          <a:p>
            <a:pPr lvl="0"/>
            <a:r>
              <a:rPr lang="ko-KR" altLang="en-US" dirty="0"/>
              <a:t>인공지능응용전공</a:t>
            </a:r>
            <a:endParaRPr lang="en-US" altLang="ko-KR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제</a:t>
            </a:r>
            <a:r>
              <a:rPr lang="en-US" altLang="ko-KR" sz="2800" b="1" dirty="0"/>
              <a:t>11</a:t>
            </a:r>
            <a:r>
              <a:rPr lang="ko-KR" altLang="en-US" sz="2800" b="1" dirty="0"/>
              <a:t>강에서 다룰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78052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MongoDB, Studio3T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설치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-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학생용 라이센스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안내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NoSQL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이란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? = JSON,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형태가 없는 데이터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 접속하기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Studio3T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데이터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IMPORT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셀에서 데이터 수정하기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6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/>
              <a:t>제</a:t>
            </a:r>
            <a:r>
              <a:rPr lang="en-US" altLang="ko-KR" sz="2800" b="1" dirty="0"/>
              <a:t>12</a:t>
            </a:r>
            <a:r>
              <a:rPr lang="ko-KR" altLang="en-US" sz="2800" b="1" dirty="0"/>
              <a:t>강에서 다룰 내용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4530" y="1162580"/>
            <a:ext cx="7003342" cy="3365024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Visual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Quaery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Builder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를 이용하여 조건문 검색하기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Python, Node.js, C#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접속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사용하기 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Migration = MySQL Database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데이터 이전하기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클라우드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MongoDB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사용해보기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err="1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제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11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강 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NoSQL </a:t>
            </a: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기초</a:t>
            </a:r>
            <a:b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</a:br>
            <a:r>
              <a:rPr lang="ko-KR" altLang="en-US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감사합니다</a:t>
            </a:r>
            <a:r>
              <a:rPr lang="en-US" altLang="ko-KR" sz="40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교수 홈페이지</a:t>
            </a:r>
            <a:r>
              <a:rPr lang="en-US" altLang="ko-KR" dirty="0"/>
              <a:t>:    http://dscool.kr</a:t>
            </a:r>
          </a:p>
          <a:p>
            <a:pPr lvl="0"/>
            <a:r>
              <a:rPr lang="ko-KR" altLang="en-US" dirty="0"/>
              <a:t>이메일</a:t>
            </a:r>
            <a:r>
              <a:rPr lang="en-US" altLang="ko-KR" dirty="0"/>
              <a:t>:   </a:t>
            </a:r>
            <a:r>
              <a:rPr lang="en-US" altLang="ko-KR" dirty="0" err="1"/>
              <a:t>jaeminjjeong@kookmin.ac.kr</a:t>
            </a:r>
            <a:endParaRPr lang="en-US" altLang="ko-KR" dirty="0"/>
          </a:p>
          <a:p>
            <a:pPr lvl="0"/>
            <a:r>
              <a:rPr lang="ko-KR" altLang="en-US" dirty="0"/>
              <a:t>핸드폰</a:t>
            </a:r>
            <a:r>
              <a:rPr lang="en-US" altLang="ko-KR" dirty="0"/>
              <a:t>: 010-5840-9500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A175BA-42B4-DCF4-4C62-26C1B94AA035}"/>
              </a:ext>
            </a:extLst>
          </p:cNvPr>
          <p:cNvSpPr txBox="1">
            <a:spLocks/>
          </p:cNvSpPr>
          <p:nvPr/>
        </p:nvSpPr>
        <p:spPr>
          <a:xfrm>
            <a:off x="179512" y="329183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질의사항은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문의주세요</a:t>
            </a:r>
            <a:r>
              <a:rPr lang="en-US" altLang="ko-KR" sz="1800" dirty="0"/>
              <a:t>!! </a:t>
            </a:r>
          </a:p>
          <a:p>
            <a:r>
              <a:rPr lang="en-US" altLang="ko-KR" sz="1800" dirty="0"/>
              <a:t>(Slack: jaeminjjung@gmail.com)</a:t>
            </a: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132</Words>
  <Application>Microsoft Office PowerPoint</Application>
  <PresentationFormat>화면 슬라이드 쇼(16:9)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123</cp:revision>
  <dcterms:created xsi:type="dcterms:W3CDTF">2016-12-05T23:26:54Z</dcterms:created>
  <dcterms:modified xsi:type="dcterms:W3CDTF">2023-02-28T01:18:45Z</dcterms:modified>
</cp:coreProperties>
</file>