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7"/>
  </p:notesMasterIdLst>
  <p:sldIdLst>
    <p:sldId id="256" r:id="rId4"/>
    <p:sldId id="323" r:id="rId5"/>
    <p:sldId id="321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2" autoAdjust="0"/>
    <p:restoredTop sz="96196" autoAdjust="0"/>
  </p:normalViewPr>
  <p:slideViewPr>
    <p:cSldViewPr>
      <p:cViewPr varScale="1">
        <p:scale>
          <a:sx n="69" d="100"/>
          <a:sy n="69" d="100"/>
        </p:scale>
        <p:origin x="655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2023-03-13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34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8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02919" y="1923678"/>
            <a:ext cx="3384376" cy="1048242"/>
          </a:xfrm>
        </p:spPr>
        <p:txBody>
          <a:bodyPr/>
          <a:lstStyle/>
          <a:p>
            <a:pPr lvl="0"/>
            <a:r>
              <a:rPr lang="ko-KR" altLang="en-US" sz="2400" dirty="0">
                <a:ea typeface="맑은 고딕" pitchFamily="50" charset="-127"/>
              </a:rPr>
              <a:t>제</a:t>
            </a:r>
            <a:r>
              <a:rPr lang="en-US" altLang="ko-KR" sz="2400" dirty="0">
                <a:ea typeface="맑은 고딕" pitchFamily="50" charset="-127"/>
              </a:rPr>
              <a:t>12</a:t>
            </a:r>
            <a:r>
              <a:rPr lang="ko-KR" altLang="en-US" sz="2400" dirty="0">
                <a:ea typeface="맑은 고딕" pitchFamily="50" charset="-127"/>
              </a:rPr>
              <a:t>강 </a:t>
            </a:r>
            <a:r>
              <a:rPr lang="en-US" altLang="ko-KR" sz="2400" dirty="0">
                <a:ea typeface="맑은 고딕" pitchFamily="50" charset="-127"/>
              </a:rPr>
              <a:t>NoSQL </a:t>
            </a:r>
            <a:r>
              <a:rPr lang="ko-KR" altLang="en-US" sz="2400" dirty="0">
                <a:ea typeface="맑은 고딕" pitchFamily="50" charset="-127"/>
              </a:rPr>
              <a:t>기초</a:t>
            </a:r>
            <a:br>
              <a:rPr lang="ko-KR" altLang="en-US" sz="3200" dirty="0">
                <a:ea typeface="맑은 고딕" pitchFamily="50" charset="-127"/>
              </a:rPr>
            </a:br>
            <a:r>
              <a:rPr lang="en-US" altLang="ko-KR" sz="3200" dirty="0">
                <a:ea typeface="맑은 고딕" pitchFamily="50" charset="-127"/>
              </a:rPr>
              <a:t>MongoDB</a:t>
            </a:r>
            <a:r>
              <a:rPr lang="ko-KR" altLang="en-US" sz="3200" dirty="0">
                <a:ea typeface="맑은 고딕" pitchFamily="50" charset="-127"/>
              </a:rPr>
              <a:t>와 </a:t>
            </a:r>
            <a:r>
              <a:rPr lang="en-US" altLang="ko-KR" sz="3200" dirty="0">
                <a:ea typeface="맑은 고딕" pitchFamily="50" charset="-127"/>
              </a:rPr>
              <a:t>Studio3T</a:t>
            </a:r>
            <a:endParaRPr lang="en-US" altLang="ko-KR" sz="2400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02919" y="3435846"/>
            <a:ext cx="3384376" cy="481178"/>
          </a:xfrm>
        </p:spPr>
        <p:txBody>
          <a:bodyPr/>
          <a:lstStyle/>
          <a:p>
            <a:pPr lvl="0"/>
            <a:r>
              <a:rPr lang="ko-KR" altLang="en-US" dirty="0"/>
              <a:t>국민대학교 소프트웨어융합대학원 </a:t>
            </a:r>
            <a:endParaRPr lang="en-US" altLang="ko-KR" dirty="0"/>
          </a:p>
          <a:p>
            <a:pPr lvl="0"/>
            <a:r>
              <a:rPr lang="ko-KR" altLang="en-US" dirty="0"/>
              <a:t>인공지능응용전공</a:t>
            </a:r>
            <a:endParaRPr lang="en-US" altLang="ko-KR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65FC925-01F3-4C3D-FEC5-4ED238523FC6}"/>
              </a:ext>
            </a:extLst>
          </p:cNvPr>
          <p:cNvSpPr txBox="1">
            <a:spLocks/>
          </p:cNvSpPr>
          <p:nvPr/>
        </p:nvSpPr>
        <p:spPr>
          <a:xfrm>
            <a:off x="8388424" y="4803998"/>
            <a:ext cx="864096" cy="33950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  <a:ea typeface="맑은 고딕" pitchFamily="50" charset="-127"/>
              </a:rPr>
              <a:t>정재민</a:t>
            </a:r>
            <a:endParaRPr lang="en-US" altLang="ko-KR" sz="1600" dirty="0">
              <a:solidFill>
                <a:schemeClr val="bg1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2800" b="1" dirty="0"/>
              <a:t>제</a:t>
            </a:r>
            <a:r>
              <a:rPr lang="en-US" altLang="ko-KR" sz="2800" b="1" dirty="0"/>
              <a:t>12</a:t>
            </a:r>
            <a:r>
              <a:rPr lang="ko-KR" altLang="en-US" sz="2800" b="1" dirty="0"/>
              <a:t>강에서 다룰 내용</a:t>
            </a: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7992" y="1245269"/>
            <a:ext cx="7582329" cy="2243563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Python, Node.js, C#</a:t>
            </a:r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에서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MongoDB </a:t>
            </a:r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접속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사용하기 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Visual</a:t>
            </a:r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Query</a:t>
            </a:r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Builder</a:t>
            </a:r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를 이용하여 조건문 검색하기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Migration = MySQL Database</a:t>
            </a:r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에서 데이터 이전하기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클라우드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에서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MongoDB </a:t>
            </a:r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사용해보기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!!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20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35696" y="1419622"/>
            <a:ext cx="5184576" cy="1440159"/>
          </a:xfrm>
          <a:solidFill>
            <a:schemeClr val="bg1"/>
          </a:solidFill>
        </p:spPr>
        <p:txBody>
          <a:bodyPr/>
          <a:lstStyle/>
          <a:p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제</a:t>
            </a:r>
            <a:r>
              <a:rPr lang="en-US" altLang="ko-KR" sz="4000" b="1">
                <a:solidFill>
                  <a:schemeClr val="accent1"/>
                </a:solidFill>
                <a:latin typeface="+mn-lt"/>
                <a:ea typeface="맑은 고딕" pitchFamily="50" charset="-127"/>
              </a:rPr>
              <a:t>12</a:t>
            </a:r>
            <a:r>
              <a:rPr lang="ko-KR" altLang="en-US" sz="4000" b="1">
                <a:solidFill>
                  <a:schemeClr val="accent1"/>
                </a:solidFill>
                <a:latin typeface="+mn-lt"/>
                <a:ea typeface="맑은 고딕" pitchFamily="50" charset="-127"/>
              </a:rPr>
              <a:t>강 </a:t>
            </a:r>
            <a:r>
              <a:rPr lang="en-US" altLang="ko-KR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NoSQL </a:t>
            </a:r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기초</a:t>
            </a:r>
            <a:b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</a:br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감사합니다</a:t>
            </a:r>
            <a:r>
              <a:rPr lang="en-US" altLang="ko-KR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교수 홈페이지</a:t>
            </a:r>
            <a:r>
              <a:rPr lang="en-US" altLang="ko-KR" dirty="0"/>
              <a:t>:    http://dscool.kr</a:t>
            </a:r>
          </a:p>
          <a:p>
            <a:pPr lvl="0"/>
            <a:r>
              <a:rPr lang="ko-KR" altLang="en-US" dirty="0"/>
              <a:t>이메일</a:t>
            </a:r>
            <a:r>
              <a:rPr lang="en-US" altLang="ko-KR" dirty="0"/>
              <a:t>:   </a:t>
            </a:r>
            <a:r>
              <a:rPr lang="en-US" altLang="ko-KR" dirty="0" err="1"/>
              <a:t>jaeminjjeong@kookmin.ac.kr</a:t>
            </a:r>
            <a:endParaRPr lang="en-US" altLang="ko-KR" dirty="0"/>
          </a:p>
          <a:p>
            <a:pPr lvl="0"/>
            <a:r>
              <a:rPr lang="ko-KR" altLang="en-US" dirty="0"/>
              <a:t>핸드폰</a:t>
            </a:r>
            <a:r>
              <a:rPr lang="en-US" altLang="ko-KR" dirty="0"/>
              <a:t>: 010-5840-9500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3A175BA-42B4-DCF4-4C62-26C1B94AA035}"/>
              </a:ext>
            </a:extLst>
          </p:cNvPr>
          <p:cNvSpPr txBox="1">
            <a:spLocks/>
          </p:cNvSpPr>
          <p:nvPr/>
        </p:nvSpPr>
        <p:spPr>
          <a:xfrm>
            <a:off x="179512" y="329183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질의사항은 </a:t>
            </a:r>
            <a:r>
              <a:rPr lang="ko-KR" altLang="en-US" sz="1800" dirty="0" err="1"/>
              <a:t>슬랙으로</a:t>
            </a:r>
            <a:r>
              <a:rPr lang="ko-KR" altLang="en-US" sz="1800" dirty="0"/>
              <a:t> 문의주세요</a:t>
            </a:r>
            <a:r>
              <a:rPr lang="en-US" altLang="ko-KR" sz="1800" dirty="0"/>
              <a:t>!! </a:t>
            </a:r>
          </a:p>
          <a:p>
            <a:r>
              <a:rPr lang="en-US" altLang="ko-KR" sz="1800" dirty="0"/>
              <a:t>(Slack: jaeminjjung@gmail.com)</a:t>
            </a:r>
          </a:p>
        </p:txBody>
      </p:sp>
    </p:spTree>
    <p:extLst>
      <p:ext uri="{BB962C8B-B14F-4D97-AF65-F5344CB8AC3E}">
        <p14:creationId xmlns:p14="http://schemas.microsoft.com/office/powerpoint/2010/main" val="10613859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92</Words>
  <Application>Microsoft Office PowerPoint</Application>
  <PresentationFormat>화면 슬라이드 쇼(16:9)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정재민(교원-소프트웨어전공)</cp:lastModifiedBy>
  <cp:revision>127</cp:revision>
  <dcterms:created xsi:type="dcterms:W3CDTF">2016-12-05T23:26:54Z</dcterms:created>
  <dcterms:modified xsi:type="dcterms:W3CDTF">2023-03-13T05:01:37Z</dcterms:modified>
</cp:coreProperties>
</file>