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8" r:id="rId3"/>
    <p:sldId id="259" r:id="rId4"/>
    <p:sldId id="270" r:id="rId5"/>
    <p:sldId id="283" r:id="rId6"/>
    <p:sldId id="271" r:id="rId7"/>
    <p:sldId id="260" r:id="rId8"/>
    <p:sldId id="272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1691" autoAdjust="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0ABF-BECA-4EA9-9298-4EEF79133CA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52AD-B7D1-4CC9-9BF9-4B1FCF8F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직장인이 </a:t>
            </a:r>
            <a:r>
              <a:rPr lang="ko-KR" altLang="en-US" dirty="0" err="1"/>
              <a:t>많으신가요</a:t>
            </a:r>
            <a:r>
              <a:rPr lang="ko-KR" altLang="en-US" dirty="0"/>
              <a:t> 학생이 </a:t>
            </a:r>
            <a:r>
              <a:rPr lang="ko-KR" altLang="en-US" dirty="0" err="1"/>
              <a:t>많으신가요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어느회사에</a:t>
            </a:r>
            <a:r>
              <a:rPr lang="ko-KR" altLang="en-US" dirty="0"/>
              <a:t> 근무하시나요</a:t>
            </a:r>
            <a:r>
              <a:rPr lang="en-US" altLang="ko-KR" dirty="0"/>
              <a:t>?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설치 다 하셨으면 노트북 바꾸지 말 것 </a:t>
            </a:r>
            <a:r>
              <a:rPr lang="en-US" altLang="ko-KR" dirty="0"/>
              <a:t>– </a:t>
            </a:r>
            <a:r>
              <a:rPr lang="ko-KR" altLang="en-US" dirty="0"/>
              <a:t>한 대의 기기만 사용</a:t>
            </a:r>
            <a:endParaRPr lang="en-US" altLang="ko-KR" dirty="0"/>
          </a:p>
          <a:p>
            <a:r>
              <a:rPr lang="ko-KR" altLang="en-US" dirty="0"/>
              <a:t>왜냐하면 중간에 기기가 바뀌면 재설치를 하거나 처음부터 환경설정을 다시 해야 하는 경우가 발생합니다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93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9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74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3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2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36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1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5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920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호수에 정박한 다채로운 배">
            <a:extLst>
              <a:ext uri="{FF2B5EF4-FFF2-40B4-BE49-F238E27FC236}">
                <a16:creationId xmlns:a16="http://schemas.microsoft.com/office/drawing/2014/main" id="{33C3933C-63C9-4BB8-987C-BDDA39A05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935748-BD1D-4AC8-9246-5A03F0D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MySQL </a:t>
            </a:r>
            <a:r>
              <a:rPr lang="ko-KR" altLang="en-US" dirty="0">
                <a:solidFill>
                  <a:srgbClr val="FFFFFF"/>
                </a:solidFill>
              </a:rPr>
              <a:t>환경설정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FA073-C5CB-4780-88B2-3F9194F0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590" y="3905992"/>
            <a:ext cx="7640724" cy="163304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데이터베이스 프로그램 설치 및 환경설정</a:t>
            </a:r>
            <a:endParaRPr lang="en-US" altLang="ko-KR" sz="2800" b="1" dirty="0">
              <a:solidFill>
                <a:srgbClr val="FFFFFF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강사 정재민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37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79017-DDFF-4D1A-A154-47ED464C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수고하셨습니다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A7F58-90E7-459C-A7B7-101CF1C4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6557" y="4066554"/>
            <a:ext cx="1876717" cy="743985"/>
          </a:xfrm>
        </p:spPr>
        <p:txBody>
          <a:bodyPr/>
          <a:lstStyle/>
          <a:p>
            <a:pPr algn="r"/>
            <a:r>
              <a:rPr lang="ko-KR" altLang="en-US" dirty="0"/>
              <a:t>강사 정재민</a:t>
            </a:r>
          </a:p>
        </p:txBody>
      </p:sp>
    </p:spTree>
    <p:extLst>
      <p:ext uri="{BB962C8B-B14F-4D97-AF65-F5344CB8AC3E}">
        <p14:creationId xmlns:p14="http://schemas.microsoft.com/office/powerpoint/2010/main" val="39074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4BF3-F541-4496-A507-BF95808B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Installer </a:t>
            </a:r>
            <a:r>
              <a:rPr lang="ko-KR" altLang="en-US" dirty="0"/>
              <a:t>다운로드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4793D-E305-4EFB-9649-CBE80077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5923209" cy="3549045"/>
          </a:xfrm>
        </p:spPr>
        <p:txBody>
          <a:bodyPr/>
          <a:lstStyle/>
          <a:p>
            <a:r>
              <a:rPr lang="ko-KR" altLang="en-US" b="1" dirty="0"/>
              <a:t>프로그램 다운로드 주소</a:t>
            </a:r>
            <a:r>
              <a:rPr lang="en-US" altLang="ko-KR" b="1" dirty="0"/>
              <a:t>:</a:t>
            </a:r>
          </a:p>
          <a:p>
            <a:r>
              <a:rPr lang="en-US" sz="4000" dirty="0">
                <a:hlinkClick r:id="rId2"/>
              </a:rPr>
              <a:t>https://dev.mysql.com/downloads/installer/</a:t>
            </a:r>
            <a:endParaRPr lang="en-US" sz="4000" dirty="0"/>
          </a:p>
          <a:p>
            <a:r>
              <a:rPr lang="ko-KR" altLang="en-US" b="1" dirty="0"/>
              <a:t>또는 </a:t>
            </a:r>
            <a:r>
              <a:rPr lang="ko-KR" altLang="en-US" sz="3200" b="1" dirty="0"/>
              <a:t>구글에서 </a:t>
            </a:r>
            <a:r>
              <a:rPr lang="en-US" altLang="ko-KR" sz="3200" b="1" dirty="0"/>
              <a:t>‘MySQL Installer’ </a:t>
            </a:r>
            <a:r>
              <a:rPr lang="ko-KR" altLang="en-US" b="1" dirty="0"/>
              <a:t>입력</a:t>
            </a:r>
            <a:endParaRPr lang="en-US" altLang="ko-KR" b="1" dirty="0"/>
          </a:p>
          <a:p>
            <a:r>
              <a:rPr lang="ko-KR" altLang="en-US" b="1" dirty="0"/>
              <a:t>버전</a:t>
            </a:r>
            <a:r>
              <a:rPr lang="en-US" altLang="ko-KR" b="1" dirty="0"/>
              <a:t>: 8.0.</a:t>
            </a:r>
          </a:p>
          <a:p>
            <a:r>
              <a:rPr lang="en-US" dirty="0"/>
              <a:t>[</a:t>
            </a:r>
            <a:r>
              <a:rPr lang="ko-KR" altLang="en-US" u="sng" dirty="0"/>
              <a:t>화면 좌측 하단의 </a:t>
            </a:r>
            <a:r>
              <a:rPr lang="en-US" altLang="ko-KR" dirty="0"/>
              <a:t>No thanks, just start my download </a:t>
            </a:r>
            <a:r>
              <a:rPr lang="ko-KR" altLang="en-US" dirty="0"/>
              <a:t>선택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3EA9B7-3BB5-4C27-8ADA-D8E030A2E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6" t="8167" r="36974" b="11458"/>
          <a:stretch/>
        </p:blipFill>
        <p:spPr>
          <a:xfrm>
            <a:off x="6448926" y="2112631"/>
            <a:ext cx="5743074" cy="43544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2C9EE34-793F-4BCE-87B8-7BE37D92B05A}"/>
              </a:ext>
            </a:extLst>
          </p:cNvPr>
          <p:cNvSpPr/>
          <p:nvPr/>
        </p:nvSpPr>
        <p:spPr>
          <a:xfrm rot="2715775">
            <a:off x="10514304" y="4684295"/>
            <a:ext cx="1010652" cy="6385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097BB-0D22-4F2A-9EB4-0C0CDC3E4B47}"/>
              </a:ext>
            </a:extLst>
          </p:cNvPr>
          <p:cNvSpPr txBox="1"/>
          <p:nvPr/>
        </p:nvSpPr>
        <p:spPr>
          <a:xfrm>
            <a:off x="10073146" y="4111741"/>
            <a:ext cx="9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클릭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DAEC5-DAD5-487C-AF92-72A908C91A41}"/>
              </a:ext>
            </a:extLst>
          </p:cNvPr>
          <p:cNvSpPr txBox="1"/>
          <p:nvPr/>
        </p:nvSpPr>
        <p:spPr>
          <a:xfrm>
            <a:off x="6725373" y="3005530"/>
            <a:ext cx="6319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MySQL Installer 8.0 (437MB)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0546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E6246-1D20-45DD-9DF4-51429B5B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Workbench </a:t>
            </a:r>
            <a:r>
              <a:rPr lang="ko-KR" altLang="en-US" dirty="0"/>
              <a:t>설치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C72017-9765-470F-BE5E-CAE526F60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9" t="3516" r="6980" b="54892"/>
          <a:stretch/>
        </p:blipFill>
        <p:spPr>
          <a:xfrm>
            <a:off x="525717" y="3340925"/>
            <a:ext cx="9099546" cy="35170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30273A-6F97-46D7-BCD4-135A4F1878E3}"/>
              </a:ext>
            </a:extLst>
          </p:cNvPr>
          <p:cNvSpPr txBox="1"/>
          <p:nvPr/>
        </p:nvSpPr>
        <p:spPr>
          <a:xfrm>
            <a:off x="6175653" y="1449849"/>
            <a:ext cx="6016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/>
              <a:t>MySQL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Server </a:t>
            </a:r>
            <a:r>
              <a:rPr lang="ko-KR" altLang="en-US" sz="3200" b="0" i="0" dirty="0">
                <a:solidFill>
                  <a:srgbClr val="4D5156"/>
                </a:solidFill>
                <a:effectLst/>
                <a:latin typeface="Apple SD Gothic Neo"/>
              </a:rPr>
              <a:t>☑</a:t>
            </a:r>
            <a:endParaRPr lang="en-US" altLang="ko-K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/>
              <a:t>MySQL </a:t>
            </a:r>
            <a:r>
              <a:rPr lang="en-US" altLang="ko-KR" sz="3200" b="1" dirty="0" err="1"/>
              <a:t>WorkBench</a:t>
            </a:r>
            <a:r>
              <a:rPr lang="en-US" altLang="ko-KR" sz="3200" b="1" dirty="0"/>
              <a:t> </a:t>
            </a:r>
            <a:r>
              <a:rPr lang="ko-KR" altLang="en-US" sz="3200" b="0" i="0" dirty="0">
                <a:solidFill>
                  <a:srgbClr val="4D5156"/>
                </a:solidFill>
                <a:effectLst/>
                <a:latin typeface="Apple SD Gothic Neo"/>
              </a:rPr>
              <a:t>☑</a:t>
            </a:r>
            <a:endParaRPr lang="en-US" altLang="ko-K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/>
              <a:t>Samples and Examples </a:t>
            </a:r>
            <a:r>
              <a:rPr lang="ko-KR" altLang="en-US" sz="3200" b="0" i="0" dirty="0">
                <a:solidFill>
                  <a:srgbClr val="4D5156"/>
                </a:solidFill>
                <a:effectLst/>
                <a:latin typeface="Apple SD Gothic Neo"/>
              </a:rPr>
              <a:t>☑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9529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208E03B-FEF6-4B2D-B0FD-DF88578D4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0" t="148" r="13031" b="7830"/>
          <a:stretch/>
        </p:blipFill>
        <p:spPr>
          <a:xfrm>
            <a:off x="6594300" y="747362"/>
            <a:ext cx="5071982" cy="35490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F9AEE4-F2DC-4403-B2F2-E67C87EF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서버 </a:t>
            </a:r>
            <a:r>
              <a:rPr lang="en-US" altLang="ko-KR" dirty="0"/>
              <a:t>On/Off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D7015-0D4C-404C-AF59-9133034C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6133500" cy="4077698"/>
          </a:xfrm>
        </p:spPr>
        <p:txBody>
          <a:bodyPr/>
          <a:lstStyle/>
          <a:p>
            <a:r>
              <a:rPr lang="en-US" altLang="ko-KR" b="1" dirty="0"/>
              <a:t>Windows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시작메뉴 검색창에 </a:t>
            </a:r>
            <a:r>
              <a:rPr lang="en-US" altLang="ko-KR" b="1" dirty="0"/>
              <a:t>‘SERVICE‘</a:t>
            </a:r>
            <a:r>
              <a:rPr lang="ko-KR" altLang="en-US" dirty="0"/>
              <a:t>입력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b="1" dirty="0"/>
              <a:t>MYSQL80</a:t>
            </a:r>
            <a:r>
              <a:rPr lang="en-US" altLang="ko-KR" dirty="0"/>
              <a:t> (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b="1" dirty="0"/>
              <a:t>‘</a:t>
            </a:r>
            <a:r>
              <a:rPr lang="ko-KR" altLang="en-US" b="1" dirty="0"/>
              <a:t>시작</a:t>
            </a:r>
            <a:r>
              <a:rPr lang="en-US" altLang="ko-KR" b="1" dirty="0"/>
              <a:t>’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BACKGROUND RUN – MySQL </a:t>
            </a:r>
            <a:r>
              <a:rPr lang="ko-KR" altLang="en-US" dirty="0"/>
              <a:t>서버 데몬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백그라운드에서 서버 실행</a:t>
            </a:r>
            <a:r>
              <a:rPr lang="en-US" altLang="ko-KR" dirty="0"/>
              <a:t>!!)</a:t>
            </a:r>
          </a:p>
          <a:p>
            <a:r>
              <a:rPr lang="en-US" altLang="ko-KR" b="1" dirty="0"/>
              <a:t>Mac:</a:t>
            </a:r>
          </a:p>
          <a:p>
            <a:r>
              <a:rPr lang="en-US" altLang="ko-KR" dirty="0"/>
              <a:t>Command</a:t>
            </a:r>
            <a:r>
              <a:rPr lang="ko-KR" altLang="en-US" dirty="0"/>
              <a:t> </a:t>
            </a:r>
            <a:r>
              <a:rPr lang="en-US" altLang="ko-KR" dirty="0"/>
              <a:t>Prompt (bash)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en-US" altLang="ko-KR" sz="2800" b="1" dirty="0"/>
              <a:t>$ </a:t>
            </a:r>
            <a:r>
              <a:rPr lang="en-US" altLang="ko-KR" sz="2800" b="1" dirty="0" err="1"/>
              <a:t>mysql.server</a:t>
            </a:r>
            <a:r>
              <a:rPr lang="en-US" altLang="ko-KR" sz="2800" b="1" dirty="0"/>
              <a:t> start </a:t>
            </a:r>
            <a:r>
              <a:rPr lang="ko-KR" altLang="en-US" dirty="0"/>
              <a:t>입력</a:t>
            </a:r>
            <a:r>
              <a:rPr lang="en-US" altLang="ko-KR" dirty="0"/>
              <a:t>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C6A24-417D-4B8F-A8F9-5CAC8FC71D3F}"/>
              </a:ext>
            </a:extLst>
          </p:cNvPr>
          <p:cNvSpPr txBox="1"/>
          <p:nvPr/>
        </p:nvSpPr>
        <p:spPr>
          <a:xfrm>
            <a:off x="6594300" y="4524665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 Server (</a:t>
            </a:r>
            <a:r>
              <a:rPr lang="en-US" altLang="ko-KR" dirty="0" err="1"/>
              <a:t>Mysqld</a:t>
            </a:r>
            <a:r>
              <a:rPr lang="en-US" altLang="ko-KR" dirty="0"/>
              <a:t>)</a:t>
            </a:r>
            <a:r>
              <a:rPr lang="ko-KR" altLang="en-US" dirty="0"/>
              <a:t>가 백그라운드에서 실행되고 있는 것임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F48D6-1541-4E8C-8F44-2C8DABA0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</a:t>
            </a:r>
            <a:r>
              <a:rPr lang="ko-KR" altLang="en-US" dirty="0"/>
              <a:t>서버 구동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D2FD9-0527-4197-A0F2-C19B2FED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6041988" cy="3856881"/>
          </a:xfrm>
        </p:spPr>
        <p:txBody>
          <a:bodyPr/>
          <a:lstStyle/>
          <a:p>
            <a:r>
              <a:rPr lang="en-US" altLang="ko-KR" dirty="0"/>
              <a:t>Mac</a:t>
            </a:r>
            <a:r>
              <a:rPr lang="ko-KR" altLang="en-US" dirty="0"/>
              <a:t>의 경우 </a:t>
            </a:r>
            <a:r>
              <a:rPr lang="en-US" altLang="ko-KR" dirty="0"/>
              <a:t>– MySQL SERVER 8.0 + </a:t>
            </a:r>
          </a:p>
          <a:p>
            <a:r>
              <a:rPr lang="en-US" altLang="ko-KR" dirty="0"/>
              <a:t>	        MySQL </a:t>
            </a:r>
            <a:r>
              <a:rPr lang="en-US" altLang="ko-KR" dirty="0" err="1"/>
              <a:t>WorkBench</a:t>
            </a:r>
            <a:r>
              <a:rPr lang="en-US" altLang="ko-KR" dirty="0"/>
              <a:t> </a:t>
            </a:r>
            <a:r>
              <a:rPr lang="ko-KR" altLang="en-US" dirty="0"/>
              <a:t>다운로드 </a:t>
            </a:r>
            <a:r>
              <a:rPr lang="en-US" altLang="ko-KR" dirty="0"/>
              <a:t>/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sz="1800" b="1" dirty="0"/>
              <a:t>$ </a:t>
            </a:r>
            <a:r>
              <a:rPr lang="en-US" altLang="ko-KR" sz="1800" b="1" dirty="0" err="1"/>
              <a:t>mysql.server</a:t>
            </a:r>
            <a:r>
              <a:rPr lang="en-US" altLang="ko-KR" sz="1800" b="1" dirty="0"/>
              <a:t> start  (</a:t>
            </a:r>
            <a:r>
              <a:rPr lang="ko-KR" altLang="en-US" sz="1800" b="1" dirty="0"/>
              <a:t>시작</a:t>
            </a:r>
            <a:r>
              <a:rPr lang="en-US" altLang="ko-KR" sz="1800" b="1" dirty="0"/>
              <a:t>) </a:t>
            </a:r>
          </a:p>
          <a:p>
            <a:r>
              <a:rPr lang="en-US" altLang="ko-KR" sz="1800" b="1" dirty="0"/>
              <a:t>$ </a:t>
            </a:r>
            <a:r>
              <a:rPr lang="en-US" altLang="ko-KR" sz="1800" b="1" dirty="0" err="1"/>
              <a:t>mysql.server</a:t>
            </a:r>
            <a:r>
              <a:rPr lang="en-US" altLang="ko-KR" sz="1800" b="1" dirty="0"/>
              <a:t> stop (</a:t>
            </a:r>
            <a:r>
              <a:rPr lang="ko-KR" altLang="en-US" sz="1800" b="1" dirty="0"/>
              <a:t>중단</a:t>
            </a:r>
            <a:r>
              <a:rPr lang="en-US" altLang="ko-KR" sz="1800" b="1" dirty="0"/>
              <a:t>)</a:t>
            </a:r>
          </a:p>
          <a:p>
            <a:r>
              <a:rPr lang="en-US" altLang="ko-KR" sz="1800" b="1" dirty="0"/>
              <a:t>$ </a:t>
            </a:r>
            <a:r>
              <a:rPr lang="en-US" altLang="ko-KR" sz="1800" b="1" dirty="0" err="1"/>
              <a:t>mysql.server</a:t>
            </a:r>
            <a:r>
              <a:rPr lang="en-US" altLang="ko-KR" sz="1800" b="1" dirty="0"/>
              <a:t> restart (</a:t>
            </a:r>
            <a:r>
              <a:rPr lang="ko-KR" altLang="en-US" sz="1800" b="1" dirty="0"/>
              <a:t>재시작</a:t>
            </a:r>
            <a:r>
              <a:rPr lang="en-US" altLang="ko-KR" sz="1800" b="1" dirty="0"/>
              <a:t>)</a:t>
            </a:r>
            <a:endParaRPr lang="en-US" altLang="ko-KR" dirty="0"/>
          </a:p>
          <a:p>
            <a:r>
              <a:rPr lang="en-US" altLang="ko-KR" b="1" dirty="0"/>
              <a:t>* </a:t>
            </a:r>
            <a:r>
              <a:rPr lang="ko-KR" altLang="en-US" b="1" dirty="0"/>
              <a:t>에러 메시지 </a:t>
            </a:r>
            <a:r>
              <a:rPr lang="en-US" altLang="ko-KR" dirty="0"/>
              <a:t>– </a:t>
            </a:r>
            <a:r>
              <a:rPr lang="en-US" altLang="ko-KR" u="sng" dirty="0"/>
              <a:t>google.com </a:t>
            </a:r>
            <a:r>
              <a:rPr lang="ko-KR" altLang="en-US" u="sng" dirty="0"/>
              <a:t>검색 </a:t>
            </a:r>
            <a:r>
              <a:rPr lang="ko-KR" altLang="en-US" dirty="0"/>
              <a:t>또는 </a:t>
            </a:r>
            <a:r>
              <a:rPr lang="en-US" altLang="ko-KR" b="1" dirty="0"/>
              <a:t>stackoverflow.com </a:t>
            </a:r>
            <a:r>
              <a:rPr lang="ko-KR" altLang="en-US" dirty="0"/>
              <a:t>검색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에러 메시지 해결 방법 </a:t>
            </a:r>
            <a:r>
              <a:rPr lang="en-US" altLang="ko-KR" dirty="0"/>
              <a:t>– google</a:t>
            </a:r>
            <a:r>
              <a:rPr lang="ko-KR" altLang="en-US" dirty="0"/>
              <a:t>에 </a:t>
            </a:r>
            <a:r>
              <a:rPr lang="en-US" altLang="ko-KR" dirty="0"/>
              <a:t>‘</a:t>
            </a:r>
            <a:r>
              <a:rPr lang="ko-KR" altLang="en-US" dirty="0"/>
              <a:t>에러 </a:t>
            </a:r>
            <a:r>
              <a:rPr lang="ko-KR" altLang="en-US" dirty="0" err="1"/>
              <a:t>메시지＇를</a:t>
            </a:r>
            <a:r>
              <a:rPr lang="ko-KR" altLang="en-US" dirty="0"/>
              <a:t> 검색 후 해당 내용을 찾아 보완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894BCB-9C20-4AED-997D-D893D2ED6BC5}"/>
              </a:ext>
            </a:extLst>
          </p:cNvPr>
          <p:cNvGrpSpPr/>
          <p:nvPr/>
        </p:nvGrpSpPr>
        <p:grpSpPr>
          <a:xfrm>
            <a:off x="6567706" y="479234"/>
            <a:ext cx="6987723" cy="2799797"/>
            <a:chOff x="5564495" y="3764640"/>
            <a:chExt cx="8812508" cy="3292641"/>
          </a:xfrm>
        </p:grpSpPr>
        <p:pic>
          <p:nvPicPr>
            <p:cNvPr id="5" name="그림 4" descr="텍스트, 모니터, 화면, 전자기기이(가) 표시된 사진&#10;&#10;자동 생성된 설명">
              <a:extLst>
                <a:ext uri="{FF2B5EF4-FFF2-40B4-BE49-F238E27FC236}">
                  <a16:creationId xmlns:a16="http://schemas.microsoft.com/office/drawing/2014/main" id="{F7939BFC-A2AA-4CCD-B165-0D9D39009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" t="2440" r="14304" b="48908"/>
            <a:stretch/>
          </p:blipFill>
          <p:spPr>
            <a:xfrm>
              <a:off x="5564495" y="3764640"/>
              <a:ext cx="8812508" cy="329264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B14DAF-A44D-49D9-8326-A38D1FB4F2DC}"/>
                </a:ext>
              </a:extLst>
            </p:cNvPr>
            <p:cNvSpPr/>
            <p:nvPr/>
          </p:nvSpPr>
          <p:spPr>
            <a:xfrm>
              <a:off x="9351818" y="5278582"/>
              <a:ext cx="2840182" cy="374074"/>
            </a:xfrm>
            <a:prstGeom prst="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68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9AEE4-F2DC-4403-B2F2-E67C87EF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D7015-0D4C-404C-AF59-9133034C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39" y="2970847"/>
            <a:ext cx="6471431" cy="3549045"/>
          </a:xfrm>
        </p:spPr>
        <p:txBody>
          <a:bodyPr/>
          <a:lstStyle/>
          <a:p>
            <a:r>
              <a:rPr lang="ko-KR" altLang="en-US" sz="2800" b="1" dirty="0"/>
              <a:t>혼자 공부하는 </a:t>
            </a:r>
            <a:r>
              <a:rPr lang="en-US" altLang="ko-KR" sz="2800" b="1" dirty="0"/>
              <a:t>SQL, </a:t>
            </a:r>
            <a:r>
              <a:rPr lang="ko-KR" altLang="en-US" sz="2800" b="1" dirty="0" err="1"/>
              <a:t>우재남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한빛미디어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(2021)</a:t>
            </a:r>
          </a:p>
        </p:txBody>
      </p:sp>
      <p:pic>
        <p:nvPicPr>
          <p:cNvPr id="4098" name="Picture 2" descr="혼자 공부하는 SQL">
            <a:extLst>
              <a:ext uri="{FF2B5EF4-FFF2-40B4-BE49-F238E27FC236}">
                <a16:creationId xmlns:a16="http://schemas.microsoft.com/office/drawing/2014/main" id="{7FE820C0-A14E-4448-9FA4-CA4286E7E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91" y="860755"/>
            <a:ext cx="3810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9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95DA-E508-4A90-9CC5-85AB83F1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다운로드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65491-04B3-4331-863C-F3297FB5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www.data.go.kr</a:t>
            </a:r>
            <a:endParaRPr lang="en-US" dirty="0"/>
          </a:p>
          <a:p>
            <a:r>
              <a:rPr lang="ko-KR" altLang="en-US" dirty="0"/>
              <a:t>첫 </a:t>
            </a:r>
            <a:r>
              <a:rPr lang="ko-KR" altLang="en-US" dirty="0" err="1"/>
              <a:t>번재</a:t>
            </a:r>
            <a:r>
              <a:rPr lang="ko-KR" altLang="en-US" dirty="0"/>
              <a:t> 올라온 데이터셋을 </a:t>
            </a:r>
            <a:endParaRPr lang="en-US" altLang="ko-KR" dirty="0"/>
          </a:p>
          <a:p>
            <a:r>
              <a:rPr lang="ko-KR" altLang="en-US" dirty="0"/>
              <a:t>다운로드하겠습니다</a:t>
            </a:r>
            <a:r>
              <a:rPr lang="en-US" altLang="ko-KR" dirty="0"/>
              <a:t>!!</a:t>
            </a:r>
            <a:endParaRPr lang="en-US" dirty="0"/>
          </a:p>
          <a:p>
            <a:r>
              <a:rPr lang="ko-KR" altLang="en-US" b="1" dirty="0" err="1"/>
              <a:t>부산지방공단스포원</a:t>
            </a:r>
            <a:r>
              <a:rPr lang="en-US" altLang="ko-KR" b="1" dirty="0"/>
              <a:t>_</a:t>
            </a:r>
            <a:r>
              <a:rPr lang="ko-KR" altLang="en-US" b="1" dirty="0"/>
              <a:t>선수정보</a:t>
            </a:r>
            <a:r>
              <a:rPr lang="en-US" altLang="ko-KR" b="1" dirty="0"/>
              <a:t>.csv</a:t>
            </a:r>
          </a:p>
          <a:p>
            <a:endParaRPr lang="en-US" dirty="0"/>
          </a:p>
          <a:p>
            <a:r>
              <a:rPr lang="ko-KR" altLang="en-US" dirty="0"/>
              <a:t>검색창에 </a:t>
            </a:r>
            <a:r>
              <a:rPr lang="en-US" dirty="0"/>
              <a:t>‘</a:t>
            </a:r>
            <a:r>
              <a:rPr lang="ko-KR" altLang="en-US" dirty="0"/>
              <a:t>선수정보</a:t>
            </a:r>
            <a:r>
              <a:rPr lang="en-US" altLang="ko-KR" dirty="0"/>
              <a:t>‘ </a:t>
            </a:r>
            <a:r>
              <a:rPr lang="ko-KR" altLang="en-US" dirty="0"/>
              <a:t>검색</a:t>
            </a:r>
            <a:endParaRPr lang="en-US" dirty="0"/>
          </a:p>
          <a:p>
            <a:r>
              <a:rPr lang="ko-KR" altLang="en-US" dirty="0"/>
              <a:t>경륜 데이터</a:t>
            </a:r>
            <a:r>
              <a:rPr lang="en-US" altLang="ko-KR" dirty="0"/>
              <a:t>(??)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다운로드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13BCAE-94A3-441C-9A3C-62A8A14328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16505" r="23696" b="7515"/>
          <a:stretch/>
        </p:blipFill>
        <p:spPr>
          <a:xfrm>
            <a:off x="5635126" y="1669772"/>
            <a:ext cx="6031157" cy="473102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697856A-3451-4969-8B25-6E9AD7C1222A}"/>
              </a:ext>
            </a:extLst>
          </p:cNvPr>
          <p:cNvSpPr/>
          <p:nvPr/>
        </p:nvSpPr>
        <p:spPr>
          <a:xfrm rot="3221008">
            <a:off x="9579739" y="3875960"/>
            <a:ext cx="672772" cy="470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22FFE-6922-42A0-81C3-F4A910BBB3E8}"/>
              </a:ext>
            </a:extLst>
          </p:cNvPr>
          <p:cNvSpPr txBox="1"/>
          <p:nvPr/>
        </p:nvSpPr>
        <p:spPr>
          <a:xfrm>
            <a:off x="8943439" y="3370949"/>
            <a:ext cx="165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222587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2B8BF-736D-4658-BAA5-6462F6FF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이번편</a:t>
            </a:r>
            <a:r>
              <a:rPr lang="ko-KR" altLang="en-US" dirty="0"/>
              <a:t> 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37A66-2F06-4CC9-AFCF-9D3D8F86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MySQL SERVER, MySQL Workbench, Samples and Examples </a:t>
            </a:r>
            <a:r>
              <a:rPr lang="ko-KR" altLang="en-US" dirty="0"/>
              <a:t>설치</a:t>
            </a:r>
            <a:r>
              <a:rPr lang="en-US" altLang="ko-KR" dirty="0"/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Mysql</a:t>
            </a:r>
            <a:r>
              <a:rPr lang="en-US" altLang="ko-KR" dirty="0"/>
              <a:t> server </a:t>
            </a:r>
            <a:r>
              <a:rPr lang="ko-KR" altLang="en-US" dirty="0"/>
              <a:t>실행하기</a:t>
            </a:r>
            <a:r>
              <a:rPr lang="en-US" altLang="ko-KR" dirty="0"/>
              <a:t>!! </a:t>
            </a:r>
          </a:p>
          <a:p>
            <a:r>
              <a:rPr lang="en-US" altLang="ko-KR" dirty="0"/>
              <a:t>(Windows: ‘</a:t>
            </a:r>
            <a:r>
              <a:rPr lang="en-US" altLang="ko-KR" dirty="0" err="1"/>
              <a:t>SERVICES.msc</a:t>
            </a:r>
            <a:r>
              <a:rPr lang="en-US" altLang="ko-KR" dirty="0"/>
              <a:t>’ -&gt; mysql80</a:t>
            </a:r>
            <a:r>
              <a:rPr lang="ko-KR" altLang="en-US" dirty="0"/>
              <a:t>실행</a:t>
            </a:r>
            <a:r>
              <a:rPr lang="en-US" altLang="ko-KR" dirty="0"/>
              <a:t> / Mac: </a:t>
            </a:r>
            <a:r>
              <a:rPr lang="en-US" altLang="ko-KR" sz="2000" b="1" dirty="0"/>
              <a:t>$ </a:t>
            </a:r>
            <a:r>
              <a:rPr lang="en-US" altLang="ko-KR" sz="2000" b="1" dirty="0" err="1"/>
              <a:t>mysql.server</a:t>
            </a:r>
            <a:r>
              <a:rPr lang="en-US" altLang="ko-KR" sz="2000" b="1" dirty="0"/>
              <a:t> start </a:t>
            </a:r>
            <a:r>
              <a:rPr lang="ko-KR" altLang="en-US" sz="2000" b="1" dirty="0"/>
              <a:t>실행</a:t>
            </a:r>
            <a:r>
              <a:rPr lang="en-US" altLang="ko-KR" sz="2000" b="1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Schema / </a:t>
            </a:r>
            <a:r>
              <a:rPr lang="ko-KR" altLang="en-US" dirty="0"/>
              <a:t>데이터베이스 만들기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Table / </a:t>
            </a:r>
            <a:r>
              <a:rPr lang="ko-KR" altLang="en-US" dirty="0"/>
              <a:t>데이터 한 페이지 만들기 </a:t>
            </a:r>
            <a:r>
              <a:rPr lang="en-US" altLang="ko-KR" dirty="0"/>
              <a:t>(Excel</a:t>
            </a:r>
            <a:r>
              <a:rPr lang="ko-KR" altLang="en-US" dirty="0"/>
              <a:t>의 </a:t>
            </a:r>
            <a:r>
              <a:rPr lang="en-US" altLang="ko-KR" dirty="0"/>
              <a:t>Sheet</a:t>
            </a:r>
            <a:r>
              <a:rPr lang="ko-KR" altLang="en-US" dirty="0"/>
              <a:t>과 같은 개념</a:t>
            </a:r>
            <a:r>
              <a:rPr lang="en-US" altLang="ko-KR" dirty="0"/>
              <a:t>!!)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.csv</a:t>
            </a:r>
            <a:r>
              <a:rPr lang="ko-KR" altLang="en-US" dirty="0"/>
              <a:t> 데이터 업로드하기</a:t>
            </a:r>
            <a:r>
              <a:rPr lang="en-US" altLang="ko-KR" dirty="0"/>
              <a:t>!! (Data Import Wizard)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2B8BF-736D-4658-BAA5-6462F6FF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이번편</a:t>
            </a:r>
            <a:r>
              <a:rPr lang="ko-KR" altLang="en-US" dirty="0"/>
              <a:t> 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37A66-2F06-4CC9-AFCF-9D3D8F86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MySQL SERVER, MySQL Workbench, Samples and Examples </a:t>
            </a:r>
            <a:r>
              <a:rPr lang="ko-KR" altLang="en-US" dirty="0"/>
              <a:t>설치</a:t>
            </a:r>
            <a:r>
              <a:rPr lang="en-US" altLang="ko-KR" dirty="0"/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Mysql</a:t>
            </a:r>
            <a:r>
              <a:rPr lang="en-US" altLang="ko-KR" dirty="0"/>
              <a:t> server </a:t>
            </a:r>
            <a:r>
              <a:rPr lang="ko-KR" altLang="en-US" dirty="0"/>
              <a:t>실행하기</a:t>
            </a:r>
            <a:r>
              <a:rPr lang="en-US" altLang="ko-KR" dirty="0"/>
              <a:t>!! </a:t>
            </a:r>
          </a:p>
          <a:p>
            <a:r>
              <a:rPr lang="en-US" altLang="ko-KR" dirty="0"/>
              <a:t>(Windows: ‘</a:t>
            </a:r>
            <a:r>
              <a:rPr lang="en-US" altLang="ko-KR" dirty="0" err="1"/>
              <a:t>SERVICES.msc</a:t>
            </a:r>
            <a:r>
              <a:rPr lang="en-US" altLang="ko-KR" dirty="0"/>
              <a:t>’ -&gt; mysql80</a:t>
            </a:r>
            <a:r>
              <a:rPr lang="ko-KR" altLang="en-US" dirty="0"/>
              <a:t>실행</a:t>
            </a:r>
            <a:r>
              <a:rPr lang="en-US" altLang="ko-KR" dirty="0"/>
              <a:t> / Mac: </a:t>
            </a:r>
            <a:r>
              <a:rPr lang="en-US" altLang="ko-KR" sz="2000" b="1" dirty="0"/>
              <a:t>$ </a:t>
            </a:r>
            <a:r>
              <a:rPr lang="en-US" altLang="ko-KR" sz="2000" b="1" dirty="0" err="1"/>
              <a:t>mysql.server</a:t>
            </a:r>
            <a:r>
              <a:rPr lang="en-US" altLang="ko-KR" sz="2000" b="1" dirty="0"/>
              <a:t> start </a:t>
            </a:r>
            <a:r>
              <a:rPr lang="ko-KR" altLang="en-US" sz="2000" b="1" dirty="0"/>
              <a:t>실행</a:t>
            </a:r>
            <a:r>
              <a:rPr lang="en-US" altLang="ko-KR" sz="2000" b="1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Schema / </a:t>
            </a:r>
            <a:r>
              <a:rPr lang="ko-KR" altLang="en-US" dirty="0"/>
              <a:t>데이터베이스 만들기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Table / </a:t>
            </a:r>
            <a:r>
              <a:rPr lang="ko-KR" altLang="en-US" dirty="0"/>
              <a:t>데이터 한 페이지 만들기 </a:t>
            </a:r>
            <a:r>
              <a:rPr lang="en-US" altLang="ko-KR" dirty="0"/>
              <a:t>(Excel</a:t>
            </a:r>
            <a:r>
              <a:rPr lang="ko-KR" altLang="en-US" dirty="0"/>
              <a:t>의 </a:t>
            </a:r>
            <a:r>
              <a:rPr lang="en-US" altLang="ko-KR" dirty="0"/>
              <a:t>Sheet</a:t>
            </a:r>
            <a:r>
              <a:rPr lang="ko-KR" altLang="en-US" dirty="0"/>
              <a:t>과 같은 개념</a:t>
            </a:r>
            <a:r>
              <a:rPr lang="en-US" altLang="ko-KR" dirty="0"/>
              <a:t>!!)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.csv</a:t>
            </a:r>
            <a:r>
              <a:rPr lang="ko-KR" altLang="en-US" dirty="0"/>
              <a:t> 데이터 업로드하기</a:t>
            </a:r>
            <a:r>
              <a:rPr lang="en-US" altLang="ko-KR" dirty="0"/>
              <a:t>!! (Data Import Wizard)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98234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1B2F2E"/>
      </a:dk2>
      <a:lt2>
        <a:srgbClr val="F0F2F3"/>
      </a:lt2>
      <a:accent1>
        <a:srgbClr val="C38E4D"/>
      </a:accent1>
      <a:accent2>
        <a:srgbClr val="B14A3B"/>
      </a:accent2>
      <a:accent3>
        <a:srgbClr val="C34D6E"/>
      </a:accent3>
      <a:accent4>
        <a:srgbClr val="B13B8E"/>
      </a:accent4>
      <a:accent5>
        <a:srgbClr val="B54DC3"/>
      </a:accent5>
      <a:accent6>
        <a:srgbClr val="743DB2"/>
      </a:accent6>
      <a:hlink>
        <a:srgbClr val="3F79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423</Words>
  <Application>Microsoft Office PowerPoint</Application>
  <PresentationFormat>와이드스크린</PresentationFormat>
  <Paragraphs>68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Apple SD Gothic Neo</vt:lpstr>
      <vt:lpstr>Microsoft GothicNeo</vt:lpstr>
      <vt:lpstr>Microsoft GothicNeo Light</vt:lpstr>
      <vt:lpstr>Arial</vt:lpstr>
      <vt:lpstr>Avenir Next LT Pro Light</vt:lpstr>
      <vt:lpstr>Calibri</vt:lpstr>
      <vt:lpstr>RocaVTI</vt:lpstr>
      <vt:lpstr>MySQL 환경설정</vt:lpstr>
      <vt:lpstr>Mysql Installer 다운로드</vt:lpstr>
      <vt:lpstr>Mysql Workbench 설치</vt:lpstr>
      <vt:lpstr>MySQL 서버 On/Off 방법</vt:lpstr>
      <vt:lpstr>Mac 서버 구동 방법</vt:lpstr>
      <vt:lpstr>교재</vt:lpstr>
      <vt:lpstr>데이터셋 다운로드</vt:lpstr>
      <vt:lpstr>이번편 마무리</vt:lpstr>
      <vt:lpstr>이번편 마무리</vt:lpstr>
      <vt:lpstr>수고하셨습니다!!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제1강 Mysql Workbench 환경설정</dc:title>
  <dc:creator>JAEMIN J. JUNG</dc:creator>
  <cp:lastModifiedBy>정재민(교원-소프트웨어전공)</cp:lastModifiedBy>
  <cp:revision>11</cp:revision>
  <dcterms:created xsi:type="dcterms:W3CDTF">2022-02-03T00:06:29Z</dcterms:created>
  <dcterms:modified xsi:type="dcterms:W3CDTF">2023-11-29T01:41:03Z</dcterms:modified>
</cp:coreProperties>
</file>