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7"/>
  </p:notesMasterIdLst>
  <p:sldIdLst>
    <p:sldId id="256" r:id="rId2"/>
    <p:sldId id="283" r:id="rId3"/>
    <p:sldId id="281" r:id="rId4"/>
    <p:sldId id="289" r:id="rId5"/>
    <p:sldId id="28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9610" autoAdjust="0"/>
  </p:normalViewPr>
  <p:slideViewPr>
    <p:cSldViewPr snapToGrid="0">
      <p:cViewPr varScale="1">
        <p:scale>
          <a:sx n="63" d="100"/>
          <a:sy n="63" d="100"/>
        </p:scale>
        <p:origin x="776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886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0" y="0"/>
            <a:ext cx="2637084" cy="148336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2637084" y="0"/>
            <a:ext cx="4167858" cy="4572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33142" y="4113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2752AD-B7D1-4CC9-9BF9-4B1FCF8FB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5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3178175" cy="1787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752AD-B7D1-4CC9-9BF9-4B1FCF8FBE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24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2636838" cy="14827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752AD-B7D1-4CC9-9BF9-4B1FCF8FBE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6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2636838" cy="14827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752AD-B7D1-4CC9-9BF9-4B1FCF8FBE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40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2636838" cy="14827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752AD-B7D1-4CC9-9BF9-4B1FCF8FBE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1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xmlns="" id="{51B01909-73B8-4486-A749-C643B1D7E3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xmlns="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xmlns="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xmlns="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xmlns="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xmlns="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xmlns="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24938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xmlns="" id="{12EF7969-DB38-4989-A65C-9D190A2455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xmlns="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xmlns="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xmlns="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xmlns="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xmlns="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xmlns="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7997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xmlns="" id="{588F505F-2957-41FC-9AAA-962853A671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xmlns="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xmlns="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xmlns="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xmlns="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xmlns="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xmlns="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2744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xmlns="" id="{AC552FEA-472E-4E74-B31D-531852C190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xmlns="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xmlns="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xmlns="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xmlns="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xmlns="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xmlns="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68305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xmlns="" id="{37B4CDD2-E09A-418A-9131-FBDEE440A1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xmlns="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xmlns="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xmlns="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xmlns="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xmlns="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xmlns="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15202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xmlns="" id="{0CB61A83-9419-49FC-8074-2AB3D34FA8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xmlns="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xmlns="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xmlns="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xmlns="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xmlns="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xmlns="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03647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1/30/2023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30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xmlns="" id="{AC45ECC6-E29C-40EF-A7C9-5A17DAFD42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xmlns="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xmlns="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xmlns="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xmlns="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xmlns="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xmlns="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4114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99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xmlns="" id="{839DB371-B90D-44CB-A4AF-C7BDBFD0A8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xmlns="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xmlns="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xmlns="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xmlns="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xmlns="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xmlns="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6555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xmlns="" id="{7627CBC2-9DC2-4EE8-A2D5-849E30F220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xmlns="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xmlns="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xmlns="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xmlns="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xmlns="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xmlns="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29204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xmlns="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xmlns="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xmlns="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61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14000"/>
        </a:lnSpc>
        <a:spcBef>
          <a:spcPct val="0"/>
        </a:spcBef>
        <a:buNone/>
        <a:defRPr sz="3600" b="1" i="0" kern="1200" spc="1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4000"/>
        </a:lnSpc>
        <a:spcBef>
          <a:spcPts val="1000"/>
        </a:spcBef>
        <a:buFont typeface="Arial" panose="020B0604020202020204" pitchFamily="34" charset="0"/>
        <a:buNone/>
        <a:defRPr sz="2000" kern="1200" spc="12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1800" kern="1200" spc="12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None/>
        <a:defRPr sz="1600" kern="1200" spc="12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1400" kern="1200" spc="12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None/>
        <a:defRPr sz="1400" kern="1200" spc="12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.go.kr/data/15013094/standard.do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5D0B0D3-D735-4619-AA45-B57B791E17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호수에 정박한 다채로운 배">
            <a:extLst>
              <a:ext uri="{FF2B5EF4-FFF2-40B4-BE49-F238E27FC236}">
                <a16:creationId xmlns:a16="http://schemas.microsoft.com/office/drawing/2014/main" xmlns="" id="{33C3933C-63C9-4BB8-987C-BDDA39A052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r="2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B935748-BD1D-4AC8-9246-5A03F0D82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9238" y="1145080"/>
            <a:ext cx="9090476" cy="2179601"/>
          </a:xfrm>
        </p:spPr>
        <p:txBody>
          <a:bodyPr anchor="b">
            <a:normAutofit fontScale="90000"/>
          </a:bodyPr>
          <a:lstStyle/>
          <a:p>
            <a:pPr algn="ctr"/>
            <a:r>
              <a:rPr lang="ko-KR" altLang="en-US" dirty="0">
                <a:solidFill>
                  <a:srgbClr val="FFFFFF"/>
                </a:solidFill>
              </a:rPr>
              <a:t>제</a:t>
            </a:r>
            <a:r>
              <a:rPr lang="en-US" altLang="ko-KR" dirty="0">
                <a:solidFill>
                  <a:srgbClr val="FFFFFF"/>
                </a:solidFill>
              </a:rPr>
              <a:t>3</a:t>
            </a:r>
            <a:r>
              <a:rPr lang="ko-KR" altLang="en-US" dirty="0">
                <a:solidFill>
                  <a:srgbClr val="FFFFFF"/>
                </a:solidFill>
              </a:rPr>
              <a:t>강 </a:t>
            </a:r>
            <a:r>
              <a:rPr lang="en-US" altLang="ko-KR" dirty="0" smtClean="0">
                <a:solidFill>
                  <a:srgbClr val="FFFFFF"/>
                </a:solidFill>
              </a:rPr>
              <a:t>MySQL </a:t>
            </a:r>
            <a:r>
              <a:rPr lang="ko-KR" altLang="en-US" dirty="0" smtClean="0">
                <a:solidFill>
                  <a:srgbClr val="FFFFFF"/>
                </a:solidFill>
              </a:rPr>
              <a:t>테이블 생성</a:t>
            </a:r>
            <a:r>
              <a:rPr lang="en-US" altLang="ko-KR" dirty="0" smtClean="0">
                <a:solidFill>
                  <a:srgbClr val="FFFFFF"/>
                </a:solidFill>
              </a:rPr>
              <a:t/>
            </a:r>
            <a:br>
              <a:rPr lang="en-US" altLang="ko-KR" dirty="0" smtClean="0">
                <a:solidFill>
                  <a:srgbClr val="FFFFFF"/>
                </a:solidFill>
              </a:rPr>
            </a:br>
            <a:r>
              <a:rPr lang="en-US" altLang="ko-KR" dirty="0" smtClean="0">
                <a:solidFill>
                  <a:srgbClr val="FFFFFF"/>
                </a:solidFill>
              </a:rPr>
              <a:t/>
            </a:r>
            <a:br>
              <a:rPr lang="en-US" altLang="ko-KR" dirty="0" smtClean="0">
                <a:solidFill>
                  <a:srgbClr val="FFFFFF"/>
                </a:solidFill>
              </a:rPr>
            </a:br>
            <a:r>
              <a:rPr lang="en-US" altLang="ko-KR" dirty="0" smtClean="0">
                <a:solidFill>
                  <a:srgbClr val="FFFFFF"/>
                </a:solidFill>
              </a:rPr>
              <a:t>INSERT </a:t>
            </a:r>
            <a:r>
              <a:rPr lang="en-US" altLang="ko-KR" dirty="0">
                <a:solidFill>
                  <a:srgbClr val="FFFFFF"/>
                </a:solidFill>
              </a:rPr>
              <a:t>/ DELETE / CREATE TABLE</a:t>
            </a:r>
            <a:r>
              <a:rPr lang="ko-KR" altLang="en-US" dirty="0">
                <a:solidFill>
                  <a:srgbClr val="FFFFFF"/>
                </a:solidFill>
              </a:rPr>
              <a:t>문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7B7FA073-C5CB-4780-88B2-3F9194F0DE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2590" y="3905992"/>
            <a:ext cx="7640724" cy="1633040"/>
          </a:xfrm>
        </p:spPr>
        <p:txBody>
          <a:bodyPr anchor="t">
            <a:normAutofit/>
          </a:bodyPr>
          <a:lstStyle/>
          <a:p>
            <a:pPr algn="ctr"/>
            <a:endParaRPr lang="en-US" altLang="ko-KR" sz="2800" b="1" dirty="0">
              <a:solidFill>
                <a:srgbClr val="FFFFFF"/>
              </a:solidFill>
            </a:endParaRPr>
          </a:p>
          <a:p>
            <a:pPr algn="ctr"/>
            <a:r>
              <a:rPr lang="ko-KR" altLang="en-US" sz="2800" b="1" dirty="0">
                <a:solidFill>
                  <a:srgbClr val="FFFFFF"/>
                </a:solidFill>
              </a:rPr>
              <a:t>강사 정재민</a:t>
            </a: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25A2CBEC-4F23-437D-9D03-9968C9B7979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1094120" y="-1094120"/>
            <a:ext cx="1085312" cy="327355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aphic 78">
            <a:extLst>
              <a:ext uri="{FF2B5EF4-FFF2-40B4-BE49-F238E27FC236}">
                <a16:creationId xmlns:a16="http://schemas.microsoft.com/office/drawing/2014/main" xmlns="" id="{DBBA0A0D-8F6A-400A-9E49-8C008E2C7D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5608356" y="353329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4" name="Graphic 78">
              <a:extLst>
                <a:ext uri="{FF2B5EF4-FFF2-40B4-BE49-F238E27FC236}">
                  <a16:creationId xmlns:a16="http://schemas.microsoft.com/office/drawing/2014/main" xmlns="" id="{A5DD701E-4BC9-48E3-AF4F-013B52D63D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aphic 78">
              <a:extLst>
                <a:ext uri="{FF2B5EF4-FFF2-40B4-BE49-F238E27FC236}">
                  <a16:creationId xmlns:a16="http://schemas.microsoft.com/office/drawing/2014/main" xmlns="" id="{FB658B62-664D-4B3B-BBDA-235666290B4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xmlns="" id="{B11F9D25-67B1-4BDB-A290-97B93A19DFA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xmlns="" id="{B9D5C40A-1B1B-4C25-9707-E8F1CF6EEC9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xmlns="" id="{2DD0C1D6-FF64-45AB-8775-83AB3C470B8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xmlns="" id="{15AFBB84-8485-4329-89FC-04663D985BA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6264A856-A4F6-4068-9AC3-7B38A00DA7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C2983E8C-44FB-463B-B6B0-B53E96ACCD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16AD7FCC-3422-42C3-A2AD-69ADFEA6E36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C4ECA670-C540-4DCE-8F03-EC843D518C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7ECB6083-DDE0-460C-987E-E6458763027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Graphic 12">
              <a:extLst>
                <a:ext uri="{FF2B5EF4-FFF2-40B4-BE49-F238E27FC236}">
                  <a16:creationId xmlns:a16="http://schemas.microsoft.com/office/drawing/2014/main" xmlns="" id="{378004C4-6786-473C-BB2A-AAA6EF11511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5">
              <a:extLst>
                <a:ext uri="{FF2B5EF4-FFF2-40B4-BE49-F238E27FC236}">
                  <a16:creationId xmlns:a16="http://schemas.microsoft.com/office/drawing/2014/main" xmlns="" id="{455376B6-DAB5-4A34-A8BE-15DE02CAF56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xmlns="" id="{EC2A85A1-668E-48DF-A484-FADE64BE61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6D16C5EE-54EB-4800-8860-E622EEDE84B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25377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7DF48D6-1541-4E8C-8F44-2C8DABA00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이번 시간에 할 일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50D2FD9-0527-4197-A0F2-C19B2FED5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8" y="2521885"/>
            <a:ext cx="10952920" cy="4336115"/>
          </a:xfrm>
        </p:spPr>
        <p:txBody>
          <a:bodyPr/>
          <a:lstStyle/>
          <a:p>
            <a:r>
              <a:rPr lang="en-US" altLang="ko-KR" sz="1800" b="1" dirty="0"/>
              <a:t>-&gt; MySQL</a:t>
            </a:r>
            <a:r>
              <a:rPr lang="ko-KR" altLang="en-US" sz="1800" b="1" dirty="0"/>
              <a:t> 테이블 생성 </a:t>
            </a:r>
            <a:r>
              <a:rPr lang="en-US" altLang="ko-KR" sz="1800" b="1" dirty="0"/>
              <a:t>(DB</a:t>
            </a:r>
            <a:r>
              <a:rPr lang="ko-KR" altLang="en-US" sz="1800" b="1" dirty="0"/>
              <a:t>에서 표 만들기</a:t>
            </a:r>
            <a:r>
              <a:rPr lang="en-US" altLang="ko-KR" sz="1800" b="1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b="1" dirty="0" err="1"/>
              <a:t>공공데이터포털에서</a:t>
            </a:r>
            <a:r>
              <a:rPr lang="ko-KR" altLang="en-US" sz="1800" b="1" dirty="0"/>
              <a:t> 사용할 데이터 </a:t>
            </a:r>
            <a:r>
              <a:rPr lang="en-US" altLang="ko-KR" sz="1800" b="1" dirty="0" smtClean="0"/>
              <a:t>DOWNLOAD</a:t>
            </a:r>
            <a:endParaRPr lang="en-US" altLang="ko-KR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b="1" dirty="0"/>
              <a:t>다운로드한 공공데이터 </a:t>
            </a:r>
            <a:r>
              <a:rPr lang="en-US" altLang="ko-KR" sz="1800" b="1" dirty="0"/>
              <a:t>MySQL</a:t>
            </a:r>
            <a:r>
              <a:rPr lang="ko-KR" altLang="en-US" sz="1800" b="1" dirty="0"/>
              <a:t>에서 </a:t>
            </a:r>
            <a:r>
              <a:rPr lang="en-US" altLang="ko-KR" sz="1800" b="1" dirty="0"/>
              <a:t>IMPORT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b="1" dirty="0"/>
              <a:t>마우스 클릭으로 데이터 한 행 추가하기</a:t>
            </a:r>
            <a:endParaRPr lang="en-US" altLang="ko-KR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b="1" dirty="0"/>
              <a:t>INSERT</a:t>
            </a:r>
            <a:r>
              <a:rPr lang="ko-KR" altLang="en-US" sz="1800" b="1" dirty="0"/>
              <a:t>문으로 데이터 한 행 추가하기</a:t>
            </a:r>
            <a:endParaRPr lang="en-US" altLang="ko-KR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b="1" dirty="0"/>
              <a:t>마우스 클릭으로 데이터 한 줄 삭제하기</a:t>
            </a:r>
            <a:endParaRPr lang="en-US" altLang="ko-KR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b="1" dirty="0"/>
              <a:t>DELETE</a:t>
            </a:r>
            <a:r>
              <a:rPr lang="ko-KR" altLang="en-US" sz="1800" b="1" dirty="0"/>
              <a:t>문으로 데이터 한 줄 삭제하기</a:t>
            </a:r>
            <a:endParaRPr lang="en-US" altLang="ko-KR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b="1" dirty="0"/>
              <a:t>CREATE TABLE </a:t>
            </a:r>
            <a:r>
              <a:rPr lang="ko-KR" altLang="en-US" sz="1800" b="1" dirty="0"/>
              <a:t>문으로 </a:t>
            </a:r>
            <a:r>
              <a:rPr lang="ko-KR" altLang="en-US" sz="1800" b="1" dirty="0" smtClean="0"/>
              <a:t>테이블 생성하기</a:t>
            </a:r>
            <a:endParaRPr lang="en-US" altLang="ko-KR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b="1" dirty="0" smtClean="0"/>
              <a:t>두 번째 </a:t>
            </a:r>
            <a:r>
              <a:rPr lang="en-US" altLang="ko-KR" sz="1800" b="1" dirty="0" smtClean="0"/>
              <a:t>DATA</a:t>
            </a:r>
            <a:r>
              <a:rPr lang="en-US" altLang="ko-KR" sz="1800" b="1" dirty="0" smtClean="0"/>
              <a:t>SET</a:t>
            </a:r>
            <a:r>
              <a:rPr lang="ko-KR" altLang="en-US" sz="1800" b="1" dirty="0" smtClean="0"/>
              <a:t>으</a:t>
            </a:r>
            <a:r>
              <a:rPr lang="ko-KR" altLang="en-US" sz="1800" b="1" dirty="0" smtClean="0"/>
              <a:t>로 </a:t>
            </a:r>
            <a:r>
              <a:rPr lang="ko-KR" altLang="en-US" sz="1800" b="1" dirty="0"/>
              <a:t>같은 내용 실습하기</a:t>
            </a:r>
            <a:r>
              <a:rPr lang="en-US" altLang="ko-KR" sz="1800" b="1" dirty="0"/>
              <a:t>!!</a:t>
            </a:r>
          </a:p>
          <a:p>
            <a:endParaRPr lang="en-US" altLang="ko-KR" sz="1800" b="1" dirty="0"/>
          </a:p>
        </p:txBody>
      </p:sp>
    </p:spTree>
    <p:extLst>
      <p:ext uri="{BB962C8B-B14F-4D97-AF65-F5344CB8AC3E}">
        <p14:creationId xmlns:p14="http://schemas.microsoft.com/office/powerpoint/2010/main" val="3882684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405FBF3-A5E5-4867-9315-908B8F3BA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Data.go.kr</a:t>
            </a:r>
            <a:r>
              <a:rPr lang="ko-KR" altLang="en-US" dirty="0"/>
              <a:t>에서 데이터 다운로드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D87E943-B06A-46B1-9A6E-882C1C9E8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전국 </a:t>
            </a:r>
            <a:r>
              <a:rPr lang="en-US" altLang="ko-KR" b="1" dirty="0"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CCTV </a:t>
            </a:r>
            <a:r>
              <a:rPr lang="ko-KR" altLang="en-US" b="1" dirty="0"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표준데이터</a:t>
            </a:r>
            <a:endParaRPr lang="en-US" altLang="ko-KR" b="1" dirty="0">
              <a:hlinkClick r:id="rId3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endParaRPr>
          </a:p>
          <a:p>
            <a:r>
              <a:rPr lang="en-US" altLang="ko-KR" sz="2800" b="1" dirty="0">
                <a:hlinkClick r:id="rId3"/>
              </a:rPr>
              <a:t>http://www.data.go.kr/data/15013094/standard.do</a:t>
            </a:r>
            <a:endParaRPr lang="en-US" altLang="ko-KR" sz="2800" b="1" dirty="0"/>
          </a:p>
          <a:p>
            <a:r>
              <a:rPr lang="ko-KR" altLang="en-US" b="1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무료와이파이</a:t>
            </a:r>
            <a:endParaRPr lang="en-US" altLang="ko-KR" b="1" dirty="0">
              <a:hlinkClick r:id="rId3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endParaRPr>
          </a:p>
          <a:p>
            <a:endParaRPr lang="en-US" altLang="ko-KR" b="1" dirty="0"/>
          </a:p>
          <a:p>
            <a:r>
              <a:rPr lang="en-US" altLang="ko-KR" b="1" dirty="0"/>
              <a:t>- </a:t>
            </a:r>
            <a:r>
              <a:rPr lang="ko-KR" altLang="en-US" b="1" dirty="0"/>
              <a:t>강의게시판 </a:t>
            </a:r>
            <a:r>
              <a:rPr lang="en-US" altLang="ko-KR" b="1" dirty="0"/>
              <a:t>.csv</a:t>
            </a:r>
            <a:r>
              <a:rPr lang="ko-KR" altLang="en-US" b="1" dirty="0"/>
              <a:t>파일 다운로드</a:t>
            </a:r>
            <a:r>
              <a:rPr lang="en-US" altLang="ko-KR" b="1" dirty="0"/>
              <a:t>!!</a:t>
            </a:r>
          </a:p>
          <a:p>
            <a:pPr marL="342900" indent="-342900">
              <a:buFontTx/>
              <a:buChar char="-"/>
            </a:pPr>
            <a:r>
              <a:rPr lang="en-US" altLang="ko-KR" b="1" dirty="0"/>
              <a:t>cp949 </a:t>
            </a:r>
            <a:r>
              <a:rPr lang="ko-KR" altLang="en-US" b="1" dirty="0" err="1"/>
              <a:t>오류시</a:t>
            </a:r>
            <a:r>
              <a:rPr lang="en-US" altLang="ko-KR" b="1" dirty="0"/>
              <a:t>: </a:t>
            </a:r>
            <a:r>
              <a:rPr lang="ko-KR" altLang="en-US" b="1" dirty="0"/>
              <a:t>메모장으로 열어서 </a:t>
            </a:r>
            <a:r>
              <a:rPr lang="en-US" altLang="ko-KR" b="1" dirty="0"/>
              <a:t>‘ANSI’</a:t>
            </a:r>
            <a:r>
              <a:rPr lang="ko-KR" altLang="en-US" b="1" dirty="0"/>
              <a:t>로 다시 저장</a:t>
            </a:r>
            <a:endParaRPr lang="en-US" altLang="ko-KR" b="1" dirty="0"/>
          </a:p>
          <a:p>
            <a:r>
              <a:rPr lang="en-US" altLang="ko-KR" b="1" dirty="0"/>
              <a:t>		   </a:t>
            </a:r>
            <a:r>
              <a:rPr lang="ko-KR" altLang="en-US" b="1" dirty="0"/>
              <a:t>엑셀에서 </a:t>
            </a:r>
            <a:r>
              <a:rPr lang="ko-KR" altLang="en-US" b="1" dirty="0" smtClean="0"/>
              <a:t>다른 이름으로 저장</a:t>
            </a:r>
            <a:r>
              <a:rPr lang="en-US" altLang="ko-KR" b="1" dirty="0" smtClean="0"/>
              <a:t> </a:t>
            </a:r>
          </a:p>
          <a:p>
            <a:r>
              <a:rPr lang="en-US" altLang="ko-KR" b="1" dirty="0"/>
              <a:t>	</a:t>
            </a:r>
            <a:r>
              <a:rPr lang="en-US" altLang="ko-KR" b="1" dirty="0" smtClean="0"/>
              <a:t>	 	-&gt; </a:t>
            </a:r>
            <a:r>
              <a:rPr lang="en-US" altLang="ko-KR" b="1" dirty="0" smtClean="0"/>
              <a:t>.</a:t>
            </a:r>
            <a:r>
              <a:rPr lang="en-US" altLang="ko-KR" b="1" dirty="0"/>
              <a:t>csv</a:t>
            </a:r>
            <a:r>
              <a:rPr lang="ko-KR" altLang="en-US" b="1" dirty="0"/>
              <a:t> </a:t>
            </a:r>
            <a:r>
              <a:rPr lang="en-US" altLang="ko-KR" b="1" dirty="0"/>
              <a:t>(utf-8)</a:t>
            </a:r>
            <a:r>
              <a:rPr lang="ko-KR" altLang="en-US" b="1" dirty="0"/>
              <a:t> </a:t>
            </a:r>
            <a:r>
              <a:rPr lang="en-US" altLang="ko-KR" b="1" dirty="0"/>
              <a:t>[X], .csv(Macintosh) [O] </a:t>
            </a:r>
            <a:r>
              <a:rPr lang="ko-KR" altLang="en-US" b="1" dirty="0"/>
              <a:t>선택</a:t>
            </a:r>
            <a:r>
              <a:rPr lang="en-US" altLang="ko-KR" b="1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01EA0E4-BD0E-433B-859A-FF28420C68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031" t="15870" r="14309" b="11458"/>
          <a:stretch/>
        </p:blipFill>
        <p:spPr>
          <a:xfrm>
            <a:off x="7264269" y="363962"/>
            <a:ext cx="4698303" cy="264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163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5B8045E-49FA-47BF-87A7-E7D661F16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오늘 학습 내용 정리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7DBCFDD-FCD4-4EE8-B30B-84112F777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 dirty="0"/>
              <a:t>CREATE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TABLE</a:t>
            </a:r>
            <a:r>
              <a:rPr lang="ko-KR" altLang="en-US" sz="3200" b="1" dirty="0"/>
              <a:t> 문으로 테이블 생성하기</a:t>
            </a:r>
            <a:r>
              <a:rPr lang="en-US" altLang="ko-KR" sz="3200" b="1" dirty="0"/>
              <a:t>!!</a:t>
            </a:r>
            <a:endParaRPr lang="en-US" sz="32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 dirty="0"/>
              <a:t>INSERT</a:t>
            </a:r>
            <a:r>
              <a:rPr lang="ko-KR" altLang="en-US" sz="3200" b="1" dirty="0"/>
              <a:t>문으로 </a:t>
            </a:r>
            <a:r>
              <a:rPr lang="en-US" altLang="ko-KR" sz="3200" b="1" dirty="0"/>
              <a:t>TABLE</a:t>
            </a:r>
            <a:r>
              <a:rPr lang="ko-KR" altLang="en-US" sz="3200" b="1" dirty="0"/>
              <a:t>에 한 행 추가하기</a:t>
            </a:r>
            <a:endParaRPr lang="en-US" altLang="ko-KR" sz="32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 dirty="0"/>
              <a:t>DELETE</a:t>
            </a:r>
            <a:r>
              <a:rPr lang="ko-KR" altLang="en-US" sz="3200" b="1" dirty="0"/>
              <a:t>문으로 </a:t>
            </a:r>
            <a:r>
              <a:rPr lang="en-US" altLang="ko-KR" sz="3200" b="1" dirty="0"/>
              <a:t>TABLE</a:t>
            </a:r>
            <a:r>
              <a:rPr lang="ko-KR" altLang="en-US" sz="3200" b="1" dirty="0"/>
              <a:t>에서 한 행 삭제하기</a:t>
            </a:r>
            <a:endParaRPr lang="en-US" altLang="ko-KR" sz="32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 dirty="0"/>
              <a:t>SELECT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*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FROM</a:t>
            </a:r>
            <a:r>
              <a:rPr lang="ko-KR" altLang="en-US" sz="3200" b="1" dirty="0"/>
              <a:t> 문으로 단순조회하기</a:t>
            </a:r>
            <a:endParaRPr lang="en-US" altLang="ko-KR" sz="32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 dirty="0"/>
              <a:t>.csv </a:t>
            </a:r>
            <a:r>
              <a:rPr lang="ko-KR" altLang="en-US" sz="3200" b="1" dirty="0"/>
              <a:t>파일 </a:t>
            </a:r>
            <a:r>
              <a:rPr lang="en-US" altLang="ko-KR" sz="3200" b="1" dirty="0"/>
              <a:t>IMPORT</a:t>
            </a:r>
            <a:r>
              <a:rPr lang="ko-KR" altLang="en-US" sz="3200" b="1" dirty="0"/>
              <a:t>하기</a:t>
            </a:r>
            <a:r>
              <a:rPr lang="en-US" altLang="ko-KR" sz="3200" b="1" dirty="0"/>
              <a:t>(</a:t>
            </a:r>
            <a:r>
              <a:rPr lang="ko-KR" altLang="en-US" sz="3200" b="1" dirty="0"/>
              <a:t>가져오기</a:t>
            </a:r>
            <a:r>
              <a:rPr lang="en-US" altLang="ko-KR" sz="3200" b="1" dirty="0"/>
              <a:t>)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231046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호수에 정박한 다채로운 배">
            <a:extLst>
              <a:ext uri="{FF2B5EF4-FFF2-40B4-BE49-F238E27FC236}">
                <a16:creationId xmlns:a16="http://schemas.microsoft.com/office/drawing/2014/main" xmlns="" id="{33C3933C-63C9-4BB8-987C-BDDA39A052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r="2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B935748-BD1D-4AC8-9246-5A03F0D82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7884" y="2180449"/>
            <a:ext cx="9090476" cy="2179601"/>
          </a:xfrm>
        </p:spPr>
        <p:txBody>
          <a:bodyPr anchor="b">
            <a:normAutofit fontScale="90000"/>
          </a:bodyPr>
          <a:lstStyle/>
          <a:p>
            <a:pPr algn="ctr"/>
            <a:r>
              <a:rPr lang="ko-KR" altLang="en-US" dirty="0">
                <a:solidFill>
                  <a:srgbClr val="FFFFFF"/>
                </a:solidFill>
              </a:rPr>
              <a:t>제</a:t>
            </a:r>
            <a:r>
              <a:rPr lang="en-US" altLang="ko-KR" dirty="0">
                <a:solidFill>
                  <a:srgbClr val="FFFFFF"/>
                </a:solidFill>
              </a:rPr>
              <a:t>3</a:t>
            </a:r>
            <a:r>
              <a:rPr lang="ko-KR" altLang="en-US" dirty="0">
                <a:solidFill>
                  <a:srgbClr val="FFFFFF"/>
                </a:solidFill>
              </a:rPr>
              <a:t>강 </a:t>
            </a:r>
            <a:r>
              <a:rPr lang="en-US" altLang="ko-KR" dirty="0">
                <a:solidFill>
                  <a:srgbClr val="FFFFFF"/>
                </a:solidFill>
              </a:rPr>
              <a:t>MySQL </a:t>
            </a:r>
            <a:r>
              <a:rPr lang="ko-KR" altLang="en-US" dirty="0">
                <a:solidFill>
                  <a:srgbClr val="FFFFFF"/>
                </a:solidFill>
              </a:rPr>
              <a:t>테이블 생성 </a:t>
            </a:r>
            <a:r>
              <a:rPr lang="en-US" altLang="ko-KR" dirty="0">
                <a:solidFill>
                  <a:srgbClr val="FFFFFF"/>
                </a:solidFill>
              </a:rPr>
              <a:t/>
            </a:r>
            <a:br>
              <a:rPr lang="en-US" altLang="ko-KR" dirty="0">
                <a:solidFill>
                  <a:srgbClr val="FFFFFF"/>
                </a:solidFill>
              </a:rPr>
            </a:br>
            <a:r>
              <a:rPr lang="en-US" altLang="ko-KR" dirty="0">
                <a:solidFill>
                  <a:srgbClr val="FFFFFF"/>
                </a:solidFill>
              </a:rPr>
              <a:t/>
            </a:r>
            <a:br>
              <a:rPr lang="en-US" altLang="ko-KR" dirty="0">
                <a:solidFill>
                  <a:srgbClr val="FFFFFF"/>
                </a:solidFill>
              </a:rPr>
            </a:br>
            <a:r>
              <a:rPr lang="en-US" altLang="ko-KR" dirty="0">
                <a:solidFill>
                  <a:srgbClr val="FFFFFF"/>
                </a:solidFill>
              </a:rPr>
              <a:t/>
            </a:r>
            <a:br>
              <a:rPr lang="en-US" altLang="ko-KR" dirty="0">
                <a:solidFill>
                  <a:srgbClr val="FFFFFF"/>
                </a:solidFill>
              </a:rPr>
            </a:br>
            <a:r>
              <a:rPr lang="ko-KR" altLang="en-US" dirty="0">
                <a:solidFill>
                  <a:srgbClr val="FFFFFF"/>
                </a:solidFill>
              </a:rPr>
              <a:t>감사합니다</a:t>
            </a:r>
            <a:r>
              <a:rPr lang="en-US" altLang="ko-KR" dirty="0">
                <a:solidFill>
                  <a:srgbClr val="FFFFFF"/>
                </a:solidFill>
              </a:rPr>
              <a:t>.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7B7FA073-C5CB-4780-88B2-3F9194F0DE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74114" y="5485410"/>
            <a:ext cx="7640724" cy="1633040"/>
          </a:xfrm>
        </p:spPr>
        <p:txBody>
          <a:bodyPr anchor="t">
            <a:normAutofit/>
          </a:bodyPr>
          <a:lstStyle/>
          <a:p>
            <a:pPr algn="ctr"/>
            <a:r>
              <a:rPr lang="ko-KR" altLang="en-US" sz="2800" b="1" dirty="0">
                <a:solidFill>
                  <a:srgbClr val="FFFFFF"/>
                </a:solidFill>
              </a:rPr>
              <a:t>고생하셨습니다</a:t>
            </a:r>
            <a:r>
              <a:rPr lang="en-US" altLang="ko-KR" sz="2800" b="1" dirty="0">
                <a:solidFill>
                  <a:srgbClr val="FFFFFF"/>
                </a:solidFill>
              </a:rPr>
              <a:t>~!! </a:t>
            </a:r>
            <a:r>
              <a:rPr lang="en-US" altLang="ko-KR" sz="2800" b="1" dirty="0">
                <a:solidFill>
                  <a:srgbClr val="FFFFFF"/>
                </a:solidFill>
                <a:sym typeface="Wingdings" panose="05000000000000000000" pitchFamily="2" charset="2"/>
              </a:rPr>
              <a:t></a:t>
            </a:r>
            <a:endParaRPr lang="en-US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772516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AnalogousFromRegularSeedLeftStep">
      <a:dk1>
        <a:srgbClr val="000000"/>
      </a:dk1>
      <a:lt1>
        <a:srgbClr val="FFFFFF"/>
      </a:lt1>
      <a:dk2>
        <a:srgbClr val="1B2F2E"/>
      </a:dk2>
      <a:lt2>
        <a:srgbClr val="F0F2F3"/>
      </a:lt2>
      <a:accent1>
        <a:srgbClr val="C38E4D"/>
      </a:accent1>
      <a:accent2>
        <a:srgbClr val="B14A3B"/>
      </a:accent2>
      <a:accent3>
        <a:srgbClr val="C34D6E"/>
      </a:accent3>
      <a:accent4>
        <a:srgbClr val="B13B8E"/>
      </a:accent4>
      <a:accent5>
        <a:srgbClr val="B54DC3"/>
      </a:accent5>
      <a:accent6>
        <a:srgbClr val="743DB2"/>
      </a:accent6>
      <a:hlink>
        <a:srgbClr val="3F79BF"/>
      </a:hlink>
      <a:folHlink>
        <a:srgbClr val="7F7F7F"/>
      </a:folHlink>
    </a:clrScheme>
    <a:fontScheme name="Custom 36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3447</TotalTime>
  <Words>147</Words>
  <Application>Microsoft Office PowerPoint</Application>
  <PresentationFormat>와이드스크린</PresentationFormat>
  <Paragraphs>34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Avenir Next LT Pro Light</vt:lpstr>
      <vt:lpstr>Microsoft GothicNeo</vt:lpstr>
      <vt:lpstr>Microsoft GothicNeo Light</vt:lpstr>
      <vt:lpstr>맑은 고딕</vt:lpstr>
      <vt:lpstr>Arial</vt:lpstr>
      <vt:lpstr>Calibri</vt:lpstr>
      <vt:lpstr>Wingdings</vt:lpstr>
      <vt:lpstr>RocaVTI</vt:lpstr>
      <vt:lpstr>제3강 MySQL 테이블 생성  INSERT / DELETE / CREATE TABLE문</vt:lpstr>
      <vt:lpstr>이번 시간에 할 일</vt:lpstr>
      <vt:lpstr>Data.go.kr에서 데이터 다운로드</vt:lpstr>
      <vt:lpstr>오늘 학습 내용 정리</vt:lpstr>
      <vt:lpstr>제3강 MySQL 테이블 생성    감사합니다.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제1강 Mysql Workbench 환경설정</dc:title>
  <dc:creator>JAEMIN J. JUNG</dc:creator>
  <cp:lastModifiedBy>sys</cp:lastModifiedBy>
  <cp:revision>31</cp:revision>
  <dcterms:created xsi:type="dcterms:W3CDTF">2022-02-03T00:06:29Z</dcterms:created>
  <dcterms:modified xsi:type="dcterms:W3CDTF">2023-01-30T05:36:21Z</dcterms:modified>
</cp:coreProperties>
</file>