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319" r:id="rId5"/>
    <p:sldId id="323" r:id="rId6"/>
    <p:sldId id="324" r:id="rId7"/>
    <p:sldId id="325" r:id="rId8"/>
    <p:sldId id="320" r:id="rId9"/>
    <p:sldId id="322" r:id="rId10"/>
    <p:sldId id="321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02" autoAdjust="0"/>
    <p:restoredTop sz="96196" autoAdjust="0"/>
  </p:normalViewPr>
  <p:slideViewPr>
    <p:cSldViewPr>
      <p:cViewPr>
        <p:scale>
          <a:sx n="125" d="100"/>
          <a:sy n="125" d="100"/>
        </p:scale>
        <p:origin x="-1351" y="-18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2024-04-29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3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2919" y="1923678"/>
            <a:ext cx="3384376" cy="1048242"/>
          </a:xfrm>
        </p:spPr>
        <p:txBody>
          <a:bodyPr/>
          <a:lstStyle/>
          <a:p>
            <a:pPr lvl="0"/>
            <a:r>
              <a:rPr lang="en-US" altLang="ko-KR" sz="2400" dirty="0">
                <a:ea typeface="맑은 고딕" pitchFamily="50" charset="-127"/>
              </a:rPr>
              <a:t>MySQL </a:t>
            </a:r>
            <a:r>
              <a:rPr lang="ko-KR" altLang="en-US" sz="2400" dirty="0">
                <a:ea typeface="맑은 고딕" pitchFamily="50" charset="-127"/>
              </a:rPr>
              <a:t>기초</a:t>
            </a:r>
            <a:r>
              <a:rPr lang="ko-KR" altLang="en-US" sz="3200" dirty="0">
                <a:ea typeface="맑은 고딕" pitchFamily="50" charset="-127"/>
              </a:rPr>
              <a:t/>
            </a:r>
            <a:br>
              <a:rPr lang="ko-KR" altLang="en-US" sz="3200" dirty="0">
                <a:ea typeface="맑은 고딕" pitchFamily="50" charset="-127"/>
              </a:rPr>
            </a:br>
            <a:r>
              <a:rPr lang="en-US" altLang="ko-KR" sz="2400" dirty="0">
                <a:ea typeface="맑은 고딕" pitchFamily="50" charset="-127"/>
              </a:rPr>
              <a:t>INSERT, DELETE, CREATE TABLE</a:t>
            </a:r>
            <a:r>
              <a:rPr lang="ko-KR" altLang="en-US" sz="2400" dirty="0">
                <a:ea typeface="맑은 고딕" pitchFamily="50" charset="-127"/>
              </a:rPr>
              <a:t>문</a:t>
            </a:r>
            <a:endParaRPr lang="en-US" altLang="ko-KR" sz="2400" b="1" dirty="0">
              <a:solidFill>
                <a:srgbClr val="57A7BD"/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65FC925-01F3-4C3D-FEC5-4ED238523FC6}"/>
              </a:ext>
            </a:extLst>
          </p:cNvPr>
          <p:cNvSpPr txBox="1">
            <a:spLocks/>
          </p:cNvSpPr>
          <p:nvPr/>
        </p:nvSpPr>
        <p:spPr>
          <a:xfrm>
            <a:off x="8388424" y="4803998"/>
            <a:ext cx="864096" cy="33950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ea typeface="맑은 고딕" pitchFamily="50" charset="-127"/>
              </a:rPr>
              <a:t>정재민</a:t>
            </a:r>
            <a:endParaRPr lang="en-US" altLang="ko-KR" sz="1600" dirty="0">
              <a:solidFill>
                <a:schemeClr val="bg1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/>
              <a:t>이번 시간에 할 일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4530" y="1162580"/>
            <a:ext cx="7003342" cy="3783280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MySQL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테이블 생성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(DB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에서 표 만들기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cs typeface="Arial" pitchFamily="34" charset="0"/>
              </a:rPr>
              <a:t>공공데이터포털에서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 사용할 데이터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DOWNLOAD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다운로드한 공공데이터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MySQL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IMPORT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마우스 클릭으로 데이터 한 행 추가하기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INSERT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데이터 한 행 추가하기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마우스 클릭으로 데이터 한 줄 삭제하기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DELETE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데이터 한 줄 삭제하기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CREATE TABLE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테이블 생성하기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두 번째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DATASET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으로 같은 내용 실습하기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!!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56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en-US" altLang="ko-KR" sz="2800" b="1" dirty="0" smtClean="0"/>
              <a:t>TASK</a:t>
            </a:r>
            <a:endParaRPr lang="ko-KR" altLang="en-US" sz="2800" b="1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4530" y="1162580"/>
            <a:ext cx="7003342" cy="3831818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본인이 선택한 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DATASET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으로 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아래와 같은 내용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실습하기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공공데이터포털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등에서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사용할 데이터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DOWNLOAD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MySQL SCHEMA 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생성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다운로드한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공공데이터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MySQL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IMPORT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마우스 클릭으로 데이터 한 행 추가하기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INSERT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데이터 한 행 추가하기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마우스 클릭으로 데이터 한 줄 삭제하기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DELETE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데이터 한 줄 삭제하기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CREATE TABLE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테이블 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생성하기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41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en-US" altLang="ko-KR" sz="2800" b="1" dirty="0" smtClean="0"/>
              <a:t>TASK</a:t>
            </a:r>
            <a:endParaRPr lang="ko-KR" altLang="en-US" sz="2800" b="1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4530" y="1162580"/>
            <a:ext cx="7003342" cy="2585323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본인이 선택한 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DATASET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으로 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아래와 같은 내용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실습하기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SELECT ~ FROM ~ WHERE 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문을 사용하여</a:t>
            </a:r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개의 </a:t>
            </a:r>
            <a:r>
              <a:rPr lang="ko-KR" altLang="en-US" dirty="0" err="1" smtClean="0">
                <a:solidFill>
                  <a:schemeClr val="bg1"/>
                </a:solidFill>
                <a:cs typeface="Arial" pitchFamily="34" charset="0"/>
              </a:rPr>
              <a:t>조건문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 조회 쿼리 작성하기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cs typeface="Arial" pitchFamily="34" charset="0"/>
              </a:rPr>
              <a:t>조건문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개를 각각 뷰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(VIEW) 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로 생성하기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chatgpt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로 디버깅 해보기</a:t>
            </a:r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Chatgpt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로 생산성 향상할 수 있는 프로그래밍 해보기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0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en-US" altLang="ko-KR" sz="2800" b="1" dirty="0" smtClean="0"/>
              <a:t>TASK</a:t>
            </a:r>
            <a:endParaRPr lang="ko-KR" altLang="en-US" sz="2800" b="1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4530" y="1162580"/>
            <a:ext cx="7003342" cy="1754326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CREATE TABLE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문으로 테이블 생성하기</a:t>
            </a:r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INSERT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문으로 데이터 추가하기</a:t>
            </a:r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UPDATE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문으로 데이터 수정하기</a:t>
            </a:r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DELETE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문으로 데이터 삭제하기</a:t>
            </a:r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8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en-US" altLang="ko-KR" sz="2800" b="1" dirty="0"/>
              <a:t>data.go.kr</a:t>
            </a:r>
            <a:r>
              <a:rPr lang="ko-KR" altLang="en-US" sz="2800" b="1" dirty="0"/>
              <a:t>에서 데이터 다운로드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7486" y="1132507"/>
            <a:ext cx="7003342" cy="1477328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강의게시판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.csv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파일 다운로드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cp949 </a:t>
            </a:r>
            <a:r>
              <a:rPr lang="ko-KR" altLang="en-US" dirty="0" err="1">
                <a:solidFill>
                  <a:schemeClr val="bg1"/>
                </a:solidFill>
                <a:cs typeface="Arial" pitchFamily="34" charset="0"/>
              </a:rPr>
              <a:t>오류시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: a.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메모장으로 열어서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‘ANSI’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로 다시 저장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		b.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엑셀에서 다른 이름으로 저장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-&gt;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		    .csv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(utf-8)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[X]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		    .csv(Macintosh) [O]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선택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저장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274E372-162A-E2A2-AC1F-B00B0DB1D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" t="22911" r="1971" b="16264"/>
          <a:stretch/>
        </p:blipFill>
        <p:spPr>
          <a:xfrm>
            <a:off x="302023" y="3194570"/>
            <a:ext cx="5408041" cy="1908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2ABD51-C998-B1B7-D196-35D7351C2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87" t="23400" r="1187" b="18424"/>
          <a:stretch/>
        </p:blipFill>
        <p:spPr>
          <a:xfrm>
            <a:off x="3203848" y="3007943"/>
            <a:ext cx="5832648" cy="1908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97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3600" dirty="0"/>
              <a:t>오늘 학습 내용 정리</a:t>
            </a:r>
            <a:endParaRPr lang="ko-KR" altLang="en-US" sz="2800" b="1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7486" y="1367546"/>
            <a:ext cx="7003342" cy="2121286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CREATE TABLE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테이블 생성하기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INSERT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TABLE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 한 행 추가하기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DELETE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TABLE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에서 한 행 삭제하기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SELECT * FROM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문으로 단순조회하기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.csv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파일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IMPORT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하기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가져오기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4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1419622"/>
            <a:ext cx="5184576" cy="1440159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MySQL </a:t>
            </a:r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기초</a:t>
            </a:r>
            <a:b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</a:br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감사합니다</a:t>
            </a:r>
            <a:r>
              <a:rPr lang="en-US" altLang="ko-KR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3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245</Words>
  <Application>Microsoft Office PowerPoint</Application>
  <PresentationFormat>화면 슬라이드 쇼(16:9)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student</cp:lastModifiedBy>
  <cp:revision>128</cp:revision>
  <dcterms:created xsi:type="dcterms:W3CDTF">2016-12-05T23:26:54Z</dcterms:created>
  <dcterms:modified xsi:type="dcterms:W3CDTF">2024-04-30T02:21:23Z</dcterms:modified>
</cp:coreProperties>
</file>