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7C544-AC28-471F-A6B4-FEE5C7588EF9}" v="97" dt="2022-04-12T06:12:19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610" autoAdjust="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2637084" cy="14833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637084" y="0"/>
            <a:ext cx="4167858" cy="4572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3142" y="4113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52AD-B7D1-4CC9-9BF9-4B1FCF8F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3178175" cy="1787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636838" cy="14827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93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97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74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30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2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36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55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92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odbc/" TargetMode="External"/><Relationship Id="rId2" Type="http://schemas.openxmlformats.org/officeDocument/2006/relationships/hyperlink" Target="https://www.tableau.com/ko-kr/products/desktop/downloadmobile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00" y="1251617"/>
            <a:ext cx="9090476" cy="217960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altLang="ko-KR">
                <a:solidFill>
                  <a:srgbClr val="FFFFFF"/>
                </a:solidFill>
              </a:rPr>
              <a:t>MySQL</a:t>
            </a:r>
            <a:r>
              <a:rPr lang="ko-KR" altLang="en-US" dirty="0">
                <a:solidFill>
                  <a:srgbClr val="FFFFFF"/>
                </a:solidFill>
              </a:rPr>
              <a:t>과 </a:t>
            </a:r>
            <a:r>
              <a:rPr lang="en-US" altLang="ko-KR" dirty="0">
                <a:solidFill>
                  <a:srgbClr val="FFFFFF"/>
                </a:solidFill>
              </a:rPr>
              <a:t>TABLEAU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1969" y="3973343"/>
            <a:ext cx="7640724" cy="1633040"/>
          </a:xfrm>
        </p:spPr>
        <p:txBody>
          <a:bodyPr anchor="t">
            <a:normAutofit/>
          </a:bodyPr>
          <a:lstStyle/>
          <a:p>
            <a:pPr algn="ctr"/>
            <a:endParaRPr lang="en-US" altLang="ko-KR" sz="28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강사 정재민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37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호수에 정박한 다채로운 배">
            <a:extLst>
              <a:ext uri="{FF2B5EF4-FFF2-40B4-BE49-F238E27FC236}">
                <a16:creationId xmlns:a16="http://schemas.microsoft.com/office/drawing/2014/main" id="{33C3933C-63C9-4BB8-987C-BDDA39A05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884" y="2180449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MySQL </a:t>
            </a:r>
            <a:r>
              <a:rPr lang="ko-KR" altLang="en-US" dirty="0">
                <a:solidFill>
                  <a:srgbClr val="FFFFFF"/>
                </a:solidFill>
              </a:rPr>
              <a:t>과 </a:t>
            </a:r>
            <a:r>
              <a:rPr lang="en-US" altLang="ko-KR" dirty="0">
                <a:solidFill>
                  <a:srgbClr val="FFFFFF"/>
                </a:solidFill>
              </a:rPr>
              <a:t>TABLEAU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감사합니다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FA073-C5CB-4780-88B2-3F9194F0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114" y="5485410"/>
            <a:ext cx="7640724" cy="163304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FFFFFF"/>
                </a:solidFill>
              </a:rPr>
              <a:t>수고하셨습니다</a:t>
            </a:r>
            <a:r>
              <a:rPr lang="en-US" altLang="ko-KR" sz="2800" b="1" dirty="0">
                <a:solidFill>
                  <a:srgbClr val="FFFFFF"/>
                </a:solidFill>
              </a:rPr>
              <a:t>~!! </a:t>
            </a:r>
            <a:r>
              <a:rPr lang="en-US" altLang="ko-KR" sz="2800" b="1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7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/>
          <a:lstStyle/>
          <a:p>
            <a:r>
              <a:rPr lang="ko-KR" altLang="en-US" dirty="0"/>
              <a:t>오늘 수업할 내용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9D862A-B96E-47EB-B321-E12A313B0C49}"/>
              </a:ext>
            </a:extLst>
          </p:cNvPr>
          <p:cNvSpPr txBox="1">
            <a:spLocks/>
          </p:cNvSpPr>
          <p:nvPr/>
        </p:nvSpPr>
        <p:spPr>
          <a:xfrm>
            <a:off x="399593" y="2651612"/>
            <a:ext cx="5291024" cy="3866480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baseline="-25000" dirty="0" err="1"/>
              <a:t>타블로에서</a:t>
            </a:r>
            <a:r>
              <a:rPr lang="ko-KR" altLang="en-US" sz="3600" b="1" baseline="-25000" dirty="0"/>
              <a:t> </a:t>
            </a:r>
            <a:r>
              <a:rPr lang="en-US" altLang="ko-KR" sz="3600" b="1" baseline="-25000" dirty="0"/>
              <a:t>MySQL </a:t>
            </a:r>
            <a:r>
              <a:rPr lang="ko-KR" altLang="en-US" sz="3600" b="1" baseline="-25000" dirty="0"/>
              <a:t>데이터 불러오기</a:t>
            </a:r>
            <a:r>
              <a:rPr lang="en-US" altLang="ko-KR" sz="3600" b="1" baseline="-25000" dirty="0"/>
              <a:t>!!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baseline="-25000" dirty="0"/>
              <a:t>타블로</a:t>
            </a:r>
            <a:r>
              <a:rPr lang="en-US" altLang="ko-KR" sz="3600" b="1" baseline="-25000" dirty="0"/>
              <a:t>, MySQL ODBC Connector</a:t>
            </a:r>
            <a:r>
              <a:rPr lang="ko-KR" altLang="en-US" sz="3600" b="1" baseline="-25000" dirty="0"/>
              <a:t> 설치</a:t>
            </a:r>
            <a:endParaRPr lang="en-US" altLang="ko-KR" sz="3600" b="1" baseline="-25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baseline="-25000" dirty="0"/>
              <a:t>MySQL</a:t>
            </a:r>
            <a:r>
              <a:rPr lang="ko-KR" altLang="en-US" sz="3600" b="1" baseline="-25000" dirty="0"/>
              <a:t>과 타블로 데이터 연동</a:t>
            </a:r>
            <a:endParaRPr lang="en-US" altLang="ko-KR" sz="3600" b="1" baseline="-25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baseline="-25000" dirty="0" err="1"/>
              <a:t>타블로에서</a:t>
            </a:r>
            <a:r>
              <a:rPr lang="ko-KR" altLang="en-US" sz="3600" b="1" baseline="-25000" dirty="0"/>
              <a:t> </a:t>
            </a:r>
            <a:r>
              <a:rPr lang="en-US" altLang="ko-KR" sz="3600" b="1" baseline="-25000" dirty="0"/>
              <a:t>DB</a:t>
            </a:r>
            <a:r>
              <a:rPr lang="ko-KR" altLang="en-US" sz="3600" b="1" baseline="-25000" dirty="0"/>
              <a:t>에 있는 </a:t>
            </a:r>
            <a:r>
              <a:rPr lang="en-US" altLang="ko-KR" sz="3600" b="1" baseline="-25000" dirty="0"/>
              <a:t>SQL</a:t>
            </a:r>
            <a:r>
              <a:rPr lang="ko-KR" altLang="en-US" sz="3600" b="1" baseline="-25000" dirty="0"/>
              <a:t>데이터를 이용해</a:t>
            </a:r>
            <a:r>
              <a:rPr lang="en-US" altLang="ko-KR" sz="3600" b="1" baseline="-25000" dirty="0"/>
              <a:t> </a:t>
            </a:r>
            <a:r>
              <a:rPr lang="ko-KR" altLang="en-US" sz="3600" b="1" baseline="-25000" dirty="0"/>
              <a:t>간단한 대시보드 만들기</a:t>
            </a:r>
            <a:r>
              <a:rPr lang="en-US" altLang="ko-KR" sz="3600" b="1" baseline="-25000" dirty="0"/>
              <a:t>!!</a:t>
            </a:r>
            <a:endParaRPr lang="en-US" sz="3600" b="1" baseline="-25000" dirty="0"/>
          </a:p>
          <a:p>
            <a:endParaRPr lang="en-US" sz="3600" b="1" baseline="-25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DCF43-05AB-4DD9-AFDC-4BAEFF8C4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6" t="11458" r="949" b="6646"/>
          <a:stretch/>
        </p:blipFill>
        <p:spPr>
          <a:xfrm>
            <a:off x="5564495" y="2065386"/>
            <a:ext cx="6272893" cy="35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/>
          <a:lstStyle/>
          <a:p>
            <a:r>
              <a:rPr lang="ko-KR" altLang="en-US" dirty="0"/>
              <a:t>다운로드</a:t>
            </a:r>
            <a:r>
              <a:rPr lang="en-US" altLang="ko-KR" dirty="0"/>
              <a:t>/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9D862A-B96E-47EB-B321-E12A313B0C49}"/>
              </a:ext>
            </a:extLst>
          </p:cNvPr>
          <p:cNvSpPr txBox="1">
            <a:spLocks/>
          </p:cNvSpPr>
          <p:nvPr/>
        </p:nvSpPr>
        <p:spPr>
          <a:xfrm>
            <a:off x="373319" y="2525488"/>
            <a:ext cx="7123312" cy="3545444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12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baseline="-25000" dirty="0"/>
              <a:t>타블로 다운로드</a:t>
            </a:r>
            <a:endParaRPr lang="en-US" altLang="ko-KR" sz="3600" b="1" baseline="-25000" dirty="0"/>
          </a:p>
          <a:p>
            <a:r>
              <a:rPr lang="en-US" sz="3600" b="1" baseline="-25000" dirty="0">
                <a:hlinkClick r:id="rId2"/>
              </a:rPr>
              <a:t>https://www.tableau.com/ko-kr/products/desktop/downloadmobile.csv</a:t>
            </a:r>
            <a:endParaRPr lang="en-US" sz="3600" b="1" baseline="-25000" dirty="0"/>
          </a:p>
          <a:p>
            <a:r>
              <a:rPr lang="en-US" sz="3600" b="1" baseline="-25000" dirty="0"/>
              <a:t>MySQL ODBC Connector </a:t>
            </a:r>
            <a:r>
              <a:rPr lang="ko-KR" altLang="en-US" sz="3600" b="1" baseline="-25000" dirty="0"/>
              <a:t>다운로드</a:t>
            </a:r>
            <a:endParaRPr lang="en-US" altLang="ko-KR" sz="3600" b="1" baseline="-25000" dirty="0"/>
          </a:p>
          <a:p>
            <a:r>
              <a:rPr lang="en-US" sz="3600" b="1" baseline="-25000" dirty="0">
                <a:hlinkClick r:id="rId3"/>
              </a:rPr>
              <a:t>https://dev.mysql.com/downloads/connector/odbc/</a:t>
            </a:r>
            <a:endParaRPr lang="en-US" sz="3600" b="1" baseline="-25000" dirty="0"/>
          </a:p>
          <a:p>
            <a:endParaRPr lang="en-US" sz="3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04767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DB </a:t>
            </a:r>
            <a:r>
              <a:rPr lang="ko-KR" altLang="en-US" dirty="0"/>
              <a:t>서버 데이터 입력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BCFDD-FCD4-4EE8-B30B-84112F777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299" y="3900466"/>
            <a:ext cx="4276701" cy="3549045"/>
          </a:xfrm>
        </p:spPr>
        <p:txBody>
          <a:bodyPr/>
          <a:lstStyle/>
          <a:p>
            <a:r>
              <a:rPr lang="en-US" sz="2400" b="1" dirty="0"/>
              <a:t>SQL</a:t>
            </a:r>
            <a:r>
              <a:rPr lang="ko-KR" altLang="en-US" sz="2400" b="1" dirty="0"/>
              <a:t> 서버정보</a:t>
            </a:r>
            <a:r>
              <a:rPr lang="en-US" altLang="ko-KR" sz="2400" b="1" dirty="0"/>
              <a:t>:</a:t>
            </a:r>
          </a:p>
          <a:p>
            <a:r>
              <a:rPr lang="en-US" sz="2400" b="1" dirty="0"/>
              <a:t>Hostname: localhost</a:t>
            </a:r>
          </a:p>
          <a:p>
            <a:r>
              <a:rPr lang="ko-KR" altLang="en-US" sz="2400" b="1" dirty="0"/>
              <a:t>포트</a:t>
            </a:r>
            <a:r>
              <a:rPr lang="en-US" altLang="ko-KR" sz="2400" b="1" dirty="0"/>
              <a:t>: </a:t>
            </a:r>
            <a:r>
              <a:rPr lang="en-US" sz="2400" b="1" dirty="0"/>
              <a:t>3306</a:t>
            </a:r>
          </a:p>
          <a:p>
            <a:r>
              <a:rPr lang="en-US" sz="2400" b="1" dirty="0"/>
              <a:t>Username: root</a:t>
            </a:r>
          </a:p>
          <a:p>
            <a:r>
              <a:rPr lang="en-US" sz="2400" b="1" dirty="0"/>
              <a:t>Pw: ****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E4B04-4746-4D6A-82DB-0E4BE10AC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5" r="20862" b="6878"/>
          <a:stretch/>
        </p:blipFill>
        <p:spPr>
          <a:xfrm>
            <a:off x="525717" y="2973303"/>
            <a:ext cx="4613842" cy="3340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631C82-183A-46F4-979A-052AF7CA9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95" t="-24" r="5474" b="7795"/>
          <a:stretch/>
        </p:blipFill>
        <p:spPr>
          <a:xfrm>
            <a:off x="2254469" y="2917824"/>
            <a:ext cx="4276700" cy="2757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6D0D5F-E208-4B33-84DC-5D62FE8AB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80" t="4932" r="28103" b="19501"/>
          <a:stretch/>
        </p:blipFill>
        <p:spPr>
          <a:xfrm>
            <a:off x="7773110" y="149822"/>
            <a:ext cx="3893173" cy="3633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84D658-53B9-48FD-9B57-284055671E8B}"/>
              </a:ext>
            </a:extLst>
          </p:cNvPr>
          <p:cNvSpPr txBox="1"/>
          <p:nvPr/>
        </p:nvSpPr>
        <p:spPr>
          <a:xfrm>
            <a:off x="8064566" y="3288074"/>
            <a:ext cx="397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TABLEAU MySQL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설정화면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SQL </a:t>
            </a:r>
            <a:r>
              <a:rPr lang="ko-KR" altLang="en-US" dirty="0"/>
              <a:t>데이터 가져오기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7AACD7-0988-476F-8CAE-0143A4458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0" t="7565" b="7335"/>
          <a:stretch/>
        </p:blipFill>
        <p:spPr>
          <a:xfrm>
            <a:off x="177013" y="2521886"/>
            <a:ext cx="6562085" cy="41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A80412-E006-4E1F-B2F4-F17ED8931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4" t="7794" b="6416"/>
          <a:stretch/>
        </p:blipFill>
        <p:spPr>
          <a:xfrm>
            <a:off x="525717" y="2193071"/>
            <a:ext cx="7712730" cy="45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7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A80412-E006-4E1F-B2F4-F17ED8931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4" t="7794" b="6416"/>
          <a:stretch/>
        </p:blipFill>
        <p:spPr>
          <a:xfrm>
            <a:off x="525717" y="2193071"/>
            <a:ext cx="7712730" cy="45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2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 (2)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69764-7597-46AB-B3BF-3EE3DECAD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8" t="13086" b="6645"/>
          <a:stretch/>
        </p:blipFill>
        <p:spPr>
          <a:xfrm>
            <a:off x="525717" y="2521885"/>
            <a:ext cx="7346730" cy="41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8045E-49FA-47BF-87A7-E7D661F1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대시보드 만들기</a:t>
            </a:r>
            <a:r>
              <a:rPr lang="en-US" altLang="ko-KR" dirty="0"/>
              <a:t>!! (3)</a:t>
            </a:r>
            <a:endParaRPr 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9F1088C-C426-4330-8A36-F015C048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B88B9F-6A74-44B7-B907-E38440BEC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9" t="13775" b="7106"/>
          <a:stretch/>
        </p:blipFill>
        <p:spPr>
          <a:xfrm>
            <a:off x="525717" y="2521885"/>
            <a:ext cx="7607874" cy="41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677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LeftStep">
      <a:dk1>
        <a:srgbClr val="000000"/>
      </a:dk1>
      <a:lt1>
        <a:srgbClr val="FFFFFF"/>
      </a:lt1>
      <a:dk2>
        <a:srgbClr val="1B2F2E"/>
      </a:dk2>
      <a:lt2>
        <a:srgbClr val="F0F2F3"/>
      </a:lt2>
      <a:accent1>
        <a:srgbClr val="C38E4D"/>
      </a:accent1>
      <a:accent2>
        <a:srgbClr val="B14A3B"/>
      </a:accent2>
      <a:accent3>
        <a:srgbClr val="C34D6E"/>
      </a:accent3>
      <a:accent4>
        <a:srgbClr val="B13B8E"/>
      </a:accent4>
      <a:accent5>
        <a:srgbClr val="B54DC3"/>
      </a:accent5>
      <a:accent6>
        <a:srgbClr val="743DB2"/>
      </a:accent6>
      <a:hlink>
        <a:srgbClr val="3F79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143</Words>
  <Application>Microsoft Office PowerPoint</Application>
  <PresentationFormat>와이드스크린</PresentationFormat>
  <Paragraphs>29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GothicNeo</vt:lpstr>
      <vt:lpstr>Microsoft GothicNeo Light</vt:lpstr>
      <vt:lpstr>Arial</vt:lpstr>
      <vt:lpstr>Avenir Next LT Pro Light</vt:lpstr>
      <vt:lpstr>Calibri</vt:lpstr>
      <vt:lpstr>RocaVTI</vt:lpstr>
      <vt:lpstr>MySQL과 TABLEAU  </vt:lpstr>
      <vt:lpstr>오늘 수업할 내용</vt:lpstr>
      <vt:lpstr>다운로드/설치</vt:lpstr>
      <vt:lpstr>SQL DB 서버 데이터 입력</vt:lpstr>
      <vt:lpstr>실습 – SQL 데이터 가져오기!!</vt:lpstr>
      <vt:lpstr>실습 – 대시보드 만들기!!</vt:lpstr>
      <vt:lpstr>실습 – 대시보드 만들기!!</vt:lpstr>
      <vt:lpstr>실습 – 대시보드 만들기!! (2)</vt:lpstr>
      <vt:lpstr>실습 – 대시보드 만들기!! (3)</vt:lpstr>
      <vt:lpstr>MySQL 과 TABLEAU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 Mysql Workbench 환경설정</dc:title>
  <dc:creator>JAEMIN J. JUNG</dc:creator>
  <cp:lastModifiedBy>정재민(교원-소프트웨어전공)</cp:lastModifiedBy>
  <cp:revision>33</cp:revision>
  <dcterms:created xsi:type="dcterms:W3CDTF">2022-02-03T00:06:29Z</dcterms:created>
  <dcterms:modified xsi:type="dcterms:W3CDTF">2023-08-08T06:08:39Z</dcterms:modified>
</cp:coreProperties>
</file>