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9"/>
  </p:notesMasterIdLst>
  <p:sldIdLst>
    <p:sldId id="256" r:id="rId4"/>
    <p:sldId id="323" r:id="rId5"/>
    <p:sldId id="325" r:id="rId6"/>
    <p:sldId id="324" r:id="rId7"/>
    <p:sldId id="321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2" autoAdjust="0"/>
    <p:restoredTop sz="96196" autoAdjust="0"/>
  </p:normalViewPr>
  <p:slideViewPr>
    <p:cSldViewPr>
      <p:cViewPr varScale="1">
        <p:scale>
          <a:sx n="85" d="100"/>
          <a:sy n="85" d="100"/>
        </p:scale>
        <p:origin x="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2023-08-08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434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80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abhishekofficial/mobile-price-classification" TargetMode="External"/><Relationship Id="rId2" Type="http://schemas.openxmlformats.org/officeDocument/2006/relationships/hyperlink" Target="http://data.seoul.go.kr/dataList/OA-13122/S/1/datasetView.do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02919" y="1883548"/>
            <a:ext cx="3384376" cy="1048242"/>
          </a:xfrm>
        </p:spPr>
        <p:txBody>
          <a:bodyPr/>
          <a:lstStyle/>
          <a:p>
            <a:pPr lvl="0"/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2400" dirty="0">
                <a:solidFill>
                  <a:srgbClr val="57A7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 SELECT </a:t>
            </a:r>
          </a:p>
          <a:p>
            <a:pPr lvl="0"/>
            <a:r>
              <a:rPr lang="ko-KR" altLang="en-US" sz="2400" dirty="0">
                <a:solidFill>
                  <a:srgbClr val="57A7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조건문 실습</a:t>
            </a:r>
            <a:br>
              <a:rPr lang="en-US" altLang="ko-KR" sz="2400" dirty="0">
                <a:solidFill>
                  <a:srgbClr val="57A7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400" dirty="0">
                <a:solidFill>
                  <a:srgbClr val="57A7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VIEW</a:t>
            </a:r>
            <a:r>
              <a:rPr lang="ko-KR" altLang="en-US" sz="2400" dirty="0">
                <a:solidFill>
                  <a:srgbClr val="57A7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실습</a:t>
            </a:r>
            <a:endParaRPr lang="en-US" altLang="ko-KR" sz="2400" b="1" dirty="0">
              <a:solidFill>
                <a:srgbClr val="57A7B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65FC925-01F3-4C3D-FEC5-4ED238523FC6}"/>
              </a:ext>
            </a:extLst>
          </p:cNvPr>
          <p:cNvSpPr txBox="1">
            <a:spLocks/>
          </p:cNvSpPr>
          <p:nvPr/>
        </p:nvSpPr>
        <p:spPr>
          <a:xfrm>
            <a:off x="8388424" y="4803998"/>
            <a:ext cx="864096" cy="33950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2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chemeClr val="bg1"/>
                </a:solidFill>
                <a:ea typeface="맑은 고딕" pitchFamily="50" charset="-127"/>
              </a:rPr>
              <a:t>정재민</a:t>
            </a:r>
            <a:endParaRPr lang="en-US" altLang="ko-KR" sz="1600" dirty="0">
              <a:solidFill>
                <a:schemeClr val="bg1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2391" y="512628"/>
            <a:ext cx="7524328" cy="558125"/>
          </a:xfrm>
        </p:spPr>
        <p:txBody>
          <a:bodyPr/>
          <a:lstStyle/>
          <a:p>
            <a:r>
              <a:rPr lang="en-US" altLang="ko-KR" sz="2800" b="1" dirty="0">
                <a:ea typeface="맑은 고딕" pitchFamily="50" charset="-127"/>
              </a:rPr>
              <a:t>SELECT</a:t>
            </a:r>
            <a:r>
              <a:rPr lang="ko-KR" altLang="en-US" sz="2800" b="1" dirty="0">
                <a:ea typeface="맑은 고딕" pitchFamily="50" charset="-127"/>
              </a:rPr>
              <a:t>문 실습 두번째 시간</a:t>
            </a:r>
            <a:r>
              <a:rPr lang="en-US" altLang="ko-KR" sz="2800" b="1" dirty="0">
                <a:ea typeface="맑은 고딕" pitchFamily="50" charset="-127"/>
              </a:rPr>
              <a:t>!! </a:t>
            </a:r>
            <a:br>
              <a:rPr lang="en-US" altLang="ko-KR" sz="2800" b="1" dirty="0">
                <a:ea typeface="맑은 고딕" pitchFamily="50" charset="-127"/>
              </a:rPr>
            </a:br>
            <a:r>
              <a:rPr lang="en-US" altLang="ko-KR" sz="2800" b="1" dirty="0">
                <a:ea typeface="맑은 고딕" pitchFamily="50" charset="-127"/>
              </a:rPr>
              <a:t>	&amp; VIEW</a:t>
            </a:r>
            <a:r>
              <a:rPr lang="ko-KR" altLang="en-US" sz="2800" b="1" dirty="0">
                <a:ea typeface="맑은 고딕" pitchFamily="50" charset="-127"/>
              </a:rPr>
              <a:t>문 실습</a:t>
            </a:r>
            <a:r>
              <a:rPr lang="en-US" altLang="ko-KR" sz="2800" b="1" dirty="0">
                <a:ea typeface="맑은 고딕" pitchFamily="50" charset="-127"/>
              </a:rPr>
              <a:t>!!</a:t>
            </a:r>
            <a:endParaRPr lang="ko-KR" altLang="en-US" sz="2800" b="1" dirty="0">
              <a:latin typeface="맑은고딕"/>
            </a:endParaRPr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97992" y="1245269"/>
            <a:ext cx="7582329" cy="3724096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샘플데이터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가져오기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(IMPORT) </a:t>
            </a:r>
          </a:p>
          <a:p>
            <a:pPr>
              <a:spcBef>
                <a:spcPct val="20000"/>
              </a:spcBef>
            </a:pP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		-- parking, mobile </a:t>
            </a:r>
            <a:r>
              <a:rPr lang="ko-KR" altLang="en-US" sz="2000" b="1" dirty="0" err="1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데이터셋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!!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SELECT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문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오름차순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내림차순으로 정렬하기 </a:t>
            </a:r>
            <a:endParaRPr lang="en-US" altLang="ko-KR" sz="2000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  <a:p>
            <a:pPr marL="0" lvl="2">
              <a:spcBef>
                <a:spcPct val="20000"/>
              </a:spcBef>
            </a:pP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			– ORDER BY ASC, DESC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그룹별로 묶어 분석하기</a:t>
            </a:r>
            <a:endParaRPr lang="en-US" altLang="ko-KR" sz="2000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  <a:p>
            <a:pPr marL="0" lvl="2">
              <a:spcBef>
                <a:spcPct val="20000"/>
              </a:spcBef>
            </a:pP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			-- GROUP BY</a:t>
            </a:r>
          </a:p>
          <a:p>
            <a:pPr marL="0" lvl="2">
              <a:spcBef>
                <a:spcPct val="20000"/>
              </a:spcBef>
            </a:pP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			-- AVG,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COUNT, SUM / </a:t>
            </a:r>
          </a:p>
          <a:p>
            <a:pPr marL="0" lvl="2">
              <a:spcBef>
                <a:spcPct val="20000"/>
              </a:spcBef>
            </a:pP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			  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부분합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2000" b="1" dirty="0" err="1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부분평균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2000" b="1" dirty="0" err="1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부분수량</a:t>
            </a:r>
            <a:endParaRPr lang="en-US" altLang="ko-KR" sz="2000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VIEW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문 실습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작성한 검색결과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VIEW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로 저장해 두기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!!)</a:t>
            </a:r>
          </a:p>
          <a:p>
            <a:pPr>
              <a:spcBef>
                <a:spcPct val="20000"/>
              </a:spcBef>
            </a:pPr>
            <a:endParaRPr lang="en-US" altLang="ko-KR" sz="2000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20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2391" y="512628"/>
            <a:ext cx="7524328" cy="558125"/>
          </a:xfrm>
        </p:spPr>
        <p:txBody>
          <a:bodyPr/>
          <a:lstStyle/>
          <a:p>
            <a:r>
              <a:rPr lang="ko-KR" altLang="en-US" sz="2800" b="1" dirty="0" err="1">
                <a:ea typeface="맑은 고딕" pitchFamily="50" charset="-127"/>
              </a:rPr>
              <a:t>샘플데이터</a:t>
            </a:r>
            <a:r>
              <a:rPr lang="ko-KR" altLang="en-US" sz="2800" b="1" dirty="0">
                <a:ea typeface="맑은 고딕" pitchFamily="50" charset="-127"/>
              </a:rPr>
              <a:t> 가져오기</a:t>
            </a:r>
            <a:endParaRPr lang="ko-KR" altLang="en-US" sz="2800" b="1" dirty="0">
              <a:latin typeface="맑은고딕"/>
            </a:endParaRPr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7DBCFDD-FCD4-4EE8-B30B-84112F777910}"/>
              </a:ext>
            </a:extLst>
          </p:cNvPr>
          <p:cNvSpPr txBox="1">
            <a:spLocks/>
          </p:cNvSpPr>
          <p:nvPr/>
        </p:nvSpPr>
        <p:spPr>
          <a:xfrm>
            <a:off x="1764545" y="2795979"/>
            <a:ext cx="7123312" cy="35454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공영주차장 </a:t>
            </a:r>
            <a:r>
              <a:rPr lang="ko-KR" altLang="en-US" sz="2000" b="1" dirty="0" err="1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데이터셋</a:t>
            </a:r>
            <a:endParaRPr lang="en-US" altLang="ko-KR" sz="2000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  <a:hlinkClick r:id="rId2"/>
              </a:rPr>
              <a:t>http://data.seoul.go.kr/dataList/OA-13122/S/1/datasetView.do</a:t>
            </a:r>
            <a:endParaRPr lang="en-US" altLang="ko-KR" sz="2000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핸드폰 스펙 </a:t>
            </a:r>
            <a:r>
              <a:rPr lang="ko-KR" altLang="en-US" sz="2000" b="1" dirty="0" err="1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데이터셋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– kaggle.com</a:t>
            </a:r>
            <a:endParaRPr lang="en-US" sz="2000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  <a:hlinkClick r:id="rId3"/>
              </a:rPr>
              <a:t>https://www.kaggle.com/datasets/iabhishekofficial/mobile-price-classification</a:t>
            </a:r>
            <a:endParaRPr lang="en-US" sz="2000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  <a:p>
            <a:endParaRPr lang="en-US" sz="3600" b="1" baseline="-250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9D862A-B96E-47EB-B321-E12A313B0C49}"/>
              </a:ext>
            </a:extLst>
          </p:cNvPr>
          <p:cNvSpPr txBox="1">
            <a:spLocks/>
          </p:cNvSpPr>
          <p:nvPr/>
        </p:nvSpPr>
        <p:spPr>
          <a:xfrm>
            <a:off x="1727847" y="1194090"/>
            <a:ext cx="7123312" cy="3545444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강의게시판 샘플 데이터 다운로드</a:t>
            </a:r>
            <a:endParaRPr lang="en-US" altLang="ko-KR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parking.csv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mobile.csv</a:t>
            </a:r>
          </a:p>
          <a:p>
            <a:endParaRPr lang="en-US" sz="36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30300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2391" y="512628"/>
            <a:ext cx="7524328" cy="558125"/>
          </a:xfrm>
        </p:spPr>
        <p:txBody>
          <a:bodyPr/>
          <a:lstStyle/>
          <a:p>
            <a:r>
              <a:rPr lang="ko-KR" altLang="en-US" sz="2800" b="1" dirty="0">
                <a:ea typeface="맑은 고딕" pitchFamily="50" charset="-127"/>
              </a:rPr>
              <a:t>수업내용 요약</a:t>
            </a:r>
            <a:endParaRPr lang="ko-KR" altLang="en-US" sz="2800" b="1" dirty="0">
              <a:latin typeface="맑은고딕"/>
            </a:endParaRPr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7DBCFDD-FCD4-4EE8-B30B-84112F777910}"/>
              </a:ext>
            </a:extLst>
          </p:cNvPr>
          <p:cNvSpPr txBox="1">
            <a:spLocks/>
          </p:cNvSpPr>
          <p:nvPr/>
        </p:nvSpPr>
        <p:spPr>
          <a:xfrm>
            <a:off x="1475656" y="1251547"/>
            <a:ext cx="10077557" cy="354904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ORDER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BY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ASC, DESC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데이터 정렬하기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/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오름차순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내림차순</a:t>
            </a:r>
            <a:endParaRPr lang="en-US" altLang="ko-KR" sz="2000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  <a:p>
            <a:pPr marL="285750" indent="-285750"/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LIMIT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–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상위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15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개 결과만 출력하기</a:t>
            </a:r>
            <a:endParaRPr lang="en-US" altLang="ko-KR" sz="2000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  <a:p>
            <a:pPr marL="285750" indent="-285750"/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DISTINCT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–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동일한 내용 한꺼번에 묶어 출력하기</a:t>
            </a:r>
            <a:endParaRPr lang="en-US" altLang="ko-KR" sz="2000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  <a:p>
            <a:pPr marL="285750" indent="-285750"/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GROUP BY -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그룹별로 묶어 분석하기</a:t>
            </a:r>
            <a:endParaRPr lang="en-US" altLang="ko-KR" sz="2000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  AVG,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COUNT, SUM /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부분합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2000" b="1" dirty="0" err="1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부분평균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2000" b="1" dirty="0" err="1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부분수량</a:t>
            </a:r>
            <a:endParaRPr lang="en-US" altLang="ko-KR" sz="2000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  <a:p>
            <a:pPr marL="285750" indent="-285750"/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작성한 쿼리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VIEW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로 출력하기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!! – CREATE VIEW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3548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35696" y="1419622"/>
            <a:ext cx="5184576" cy="1440159"/>
          </a:xfrm>
          <a:solidFill>
            <a:schemeClr val="bg1"/>
          </a:solidFill>
        </p:spPr>
        <p:txBody>
          <a:bodyPr/>
          <a:lstStyle/>
          <a:p>
            <a:r>
              <a:rPr lang="en-US" altLang="ko-KR" sz="24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MySQL SELECT </a:t>
            </a:r>
          </a:p>
          <a:p>
            <a:r>
              <a:rPr lang="ko-KR" altLang="en-US" sz="24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조건문 실습</a:t>
            </a:r>
            <a:r>
              <a:rPr lang="en-US" altLang="ko-KR" sz="24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 &amp; VIEW</a:t>
            </a:r>
            <a:r>
              <a:rPr lang="ko-KR" altLang="en-US" sz="2400" b="1" dirty="0">
                <a:solidFill>
                  <a:schemeClr val="accent1"/>
                </a:solidFill>
                <a:latin typeface="+mn-lt"/>
                <a:ea typeface="맑은 고딕" pitchFamily="50" charset="-127"/>
              </a:rPr>
              <a:t>문 실습 </a:t>
            </a:r>
            <a:endParaRPr lang="en-US" altLang="ko-KR" sz="2400" b="1" dirty="0">
              <a:solidFill>
                <a:schemeClr val="accent1"/>
              </a:solidFill>
              <a:latin typeface="+mn-lt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38593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207</Words>
  <Application>Microsoft Office PowerPoint</Application>
  <PresentationFormat>화면 슬라이드 쇼(16:9)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맑은고딕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정재민(교원-소프트웨어전공)</cp:lastModifiedBy>
  <cp:revision>131</cp:revision>
  <dcterms:created xsi:type="dcterms:W3CDTF">2016-12-05T23:26:54Z</dcterms:created>
  <dcterms:modified xsi:type="dcterms:W3CDTF">2023-08-08T06:42:21Z</dcterms:modified>
</cp:coreProperties>
</file>