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7"/>
  </p:notesMasterIdLst>
  <p:sldIdLst>
    <p:sldId id="256" r:id="rId4"/>
    <p:sldId id="324" r:id="rId5"/>
    <p:sldId id="32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2" autoAdjust="0"/>
    <p:restoredTop sz="96196" autoAdjust="0"/>
  </p:normalViewPr>
  <p:slideViewPr>
    <p:cSldViewPr>
      <p:cViewPr varScale="1">
        <p:scale>
          <a:sx n="88" d="100"/>
          <a:sy n="88" d="100"/>
        </p:scale>
        <p:origin x="55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2023-08-08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2919" y="1883548"/>
            <a:ext cx="3384376" cy="1048242"/>
          </a:xfrm>
        </p:spPr>
        <p:txBody>
          <a:bodyPr/>
          <a:lstStyle/>
          <a:p>
            <a:r>
              <a:rPr lang="ko-KR" altLang="en-US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클라우드 </a:t>
            </a:r>
            <a:r>
              <a:rPr lang="en-US" altLang="ko-KR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MySQL </a:t>
            </a:r>
            <a:r>
              <a:rPr lang="ko-KR" altLang="en-US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서버</a:t>
            </a:r>
            <a:endParaRPr lang="en-US" altLang="ko-KR" sz="24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>
                <a:ea typeface="맑은 고딕" pitchFamily="50" charset="-127"/>
              </a:rPr>
              <a:t>수업내용 요약</a:t>
            </a:r>
            <a:endParaRPr lang="ko-KR" altLang="en-US" sz="2800" b="1" dirty="0">
              <a:latin typeface="맑은고딕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7992" y="1245269"/>
            <a:ext cx="7582329" cy="3416320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Azure MySQL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서버 계정 생성</a:t>
            </a:r>
            <a:endParaRPr lang="en-US" altLang="ko-KR" sz="24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MySQL Workbench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로 </a:t>
            </a:r>
            <a:r>
              <a:rPr lang="ko-KR" altLang="en-US" sz="24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클라우드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서버 접속하기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http://data.krx.co.kr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에서 삼성전자 주가 데이터 다운로드 및 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MySQL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서버에 업로드</a:t>
            </a:r>
            <a:endParaRPr lang="en-US" altLang="ko-KR" sz="24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주가 데이터에 간단한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SQL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쿼리 실행하기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48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400600" cy="1440159"/>
          </a:xfrm>
          <a:solidFill>
            <a:schemeClr val="bg1"/>
          </a:solidFill>
        </p:spPr>
        <p:txBody>
          <a:bodyPr/>
          <a:lstStyle/>
          <a:p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클라우드 </a:t>
            </a:r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MySQL </a:t>
            </a: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서버</a:t>
            </a:r>
            <a:endParaRPr lang="en-US" altLang="ko-KR" sz="40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47</Words>
  <Application>Microsoft Office PowerPoint</Application>
  <PresentationFormat>화면 슬라이드 쇼(16:9)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맑은고딕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130</cp:revision>
  <dcterms:created xsi:type="dcterms:W3CDTF">2016-12-05T23:26:54Z</dcterms:created>
  <dcterms:modified xsi:type="dcterms:W3CDTF">2023-08-08T07:29:00Z</dcterms:modified>
</cp:coreProperties>
</file>