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8"/>
    <p:restoredTop sz="94499"/>
  </p:normalViewPr>
  <p:slideViewPr>
    <p:cSldViewPr snapToGrid="0" snapToObjects="1">
      <p:cViewPr varScale="1">
        <p:scale>
          <a:sx n="151" d="100"/>
          <a:sy n="151" d="100"/>
        </p:scale>
        <p:origin x="2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9588-E64E-F54F-A36C-461926FB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438F8-147B-E345-BA5F-A9B122F84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6EDD-77E9-C142-AB52-5BF37879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E0A8-7093-2641-B25B-F80D9FE2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6A53-709B-2641-BACB-47671933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266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9792-AD73-334B-A279-5D16813A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63D19-5BA3-8E47-8528-09738963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80D5-F53A-D649-99BF-C9D41475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000E-FB61-814A-97FF-F261973E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337D-69CB-B54B-AD4D-3D0DA34D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169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7469E-756F-FF44-8745-EF79E3D70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3A8AE-62CD-4747-AD56-F0FB450A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F779-C989-BB46-83C6-38FF8197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EF77-617E-C249-96F8-560E4B19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6519-1254-A54C-A300-EFFE2BC6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1402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8877-A849-6C45-B234-4482F6C4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2A6F-452C-9145-8671-85ACDC55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CC28-9D23-8540-A56A-A66C3452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CADF-E81A-9C42-B875-998C82C8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743F-BB0B-A949-BDEC-7EAEBC9F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131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F5C7-9A62-1F4E-9997-BBAB4AB9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BD5A2-1145-9441-8725-17A84952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F1DB-FE01-8541-963D-11425561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86E8-6113-5D4F-9B3D-4E31E0AB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35B1-03F1-D649-9B61-4DDC307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760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E8BC-9C4F-654E-A3FB-78B5499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F398-8A6B-3F48-9C58-639146A5D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A147-2183-C64A-A531-DCB693D5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296F-CF2A-3947-801B-4BF30A4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0DFE-E02E-5A41-BB6E-3B6F42FE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6E1FE-E975-C246-A0B8-5E8A19AC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869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F0C0-E290-AE4D-979E-47EEEBF0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31E0B-68BA-0E43-9F8E-6493B152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169B6-5E15-4B4C-9371-5BE45270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835EA-F5E3-BC44-BF63-E2ED4C936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5279E-B0B4-AF46-880C-34A5072D1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26F2F-EB67-A145-85C9-BA0925F3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4B1B1-1FAB-ED43-8ECF-91962BEB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04798-6C0B-9944-84B4-43281B72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7437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4F85-513B-AD4E-8F9C-CBDD7125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0C829-DB1F-2340-B7A7-415192D9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D3675-F208-4C4C-A086-25D5AE78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6A7FD-C3BD-1B46-A6AD-68275D12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980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9B711-E77B-0944-8FA0-6BE567E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222E8-D1DB-1443-A373-F6AF038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4C57-6280-344C-B0B6-2AA7AE6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131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3A69-91A1-B843-B0EB-6C687781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464F-9C0A-9041-B441-4135D9BB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AFADC-1B45-7E41-BBA6-235E086C4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97ED2-2DCB-4742-9477-BA35B286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0B524-3306-2148-B3D5-5322FC2F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DA70E-3AD4-BA4B-8082-76E5F7FF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3547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91F2-43AB-F14A-B04B-1A851095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82750-6BEF-564B-88A0-50D97F26E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23A1B-6C24-1342-9F22-76452211C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FCB9-AEF4-3040-A4CB-F4FF678F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B99C7-1F38-EA4B-9787-F854E21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FC6E-FF86-9343-8666-0E62CAED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7203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6C64C-4D4D-0045-A7A1-EA6F5F17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C1AE-F308-2146-BC72-8ED8D30A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F96F-08FD-0948-874F-BCD9BAD93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EB9E-2561-5642-9E0B-A1C784860112}" type="datetimeFigureOut">
              <a:rPr lang="en-CL" smtClean="0"/>
              <a:t>29-11-21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15B6-C91E-A546-999B-BA071E935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2C7E-A6F4-0E4D-BCA0-C51640FD1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791B-F3F8-3A41-8BA1-C4B42576C0F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57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6103-505E-274C-B516-8C05E4C31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DML coefficient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21E16-CA9C-B043-A8CF-044F95BB9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4494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C168-87F0-2B48-930C-3EE4BBE9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4EE1B5F1-B9F0-2B49-8BA0-3A4F559E7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10" y="1797050"/>
            <a:ext cx="5701205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57C1E88-13DB-0447-B719-6069226B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86" y="1770063"/>
            <a:ext cx="5844039" cy="44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4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598D-D1CB-4E4F-9ABC-249F11E9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0101C3F-C575-3E4D-8077-F8DFD624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07" y="1733550"/>
            <a:ext cx="5462993" cy="4351338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09861E1-0E5B-2E4B-95F0-6070452C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3550"/>
            <a:ext cx="5763676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2E16-FED6-0E46-9F13-291C4963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F4C3AC98-5E25-0849-B39C-605E3D2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425" y="1690688"/>
            <a:ext cx="5582099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FCCA071-FAB5-E34C-90C2-2E4E0F20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9" y="1690688"/>
            <a:ext cx="5487802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0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08A5-0E68-AF47-A514-9B7EAF9C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4B57F0-B6AF-E64C-96FF-F2E0989D9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62" y="1690688"/>
            <a:ext cx="5621801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124939F-A96D-2447-B4DE-CDFAC878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967195" cy="45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9D63-6FD2-4C44-9993-AE012340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3B9F432-34BF-304A-9AE3-0A29F8913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95" y="1797050"/>
            <a:ext cx="5701205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D3E8044-228A-684D-B81B-DBE73A39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7050"/>
            <a:ext cx="5900841" cy="44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1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44C0-0360-4B4B-8F20-08096105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89" y="153192"/>
            <a:ext cx="10515600" cy="1325563"/>
          </a:xfrm>
        </p:spPr>
        <p:txBody>
          <a:bodyPr/>
          <a:lstStyle/>
          <a:p>
            <a:endParaRPr lang="en-C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9077534-2474-4840-869F-930E8B6A8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28" y="1690688"/>
            <a:ext cx="5462993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29946-B7B6-944B-806F-4A1E873B2FEA}"/>
              </a:ext>
            </a:extLst>
          </p:cNvPr>
          <p:cNvCxnSpPr>
            <a:cxnSpLocks/>
          </p:cNvCxnSpPr>
          <p:nvPr/>
        </p:nvCxnSpPr>
        <p:spPr>
          <a:xfrm flipH="1" flipV="1">
            <a:off x="5089527" y="3370793"/>
            <a:ext cx="320680" cy="437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6FA5F5-154B-364A-8E41-F2C4C09B421C}"/>
              </a:ext>
            </a:extLst>
          </p:cNvPr>
          <p:cNvSpPr txBox="1"/>
          <p:nvPr/>
        </p:nvSpPr>
        <p:spPr>
          <a:xfrm>
            <a:off x="5378455" y="3526296"/>
            <a:ext cx="100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/>
              <a:t>Actual 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F93F8-5AEF-EE49-88B4-79C9B55B6390}"/>
              </a:ext>
            </a:extLst>
          </p:cNvPr>
          <p:cNvCxnSpPr>
            <a:cxnSpLocks/>
          </p:cNvCxnSpPr>
          <p:nvPr/>
        </p:nvCxnSpPr>
        <p:spPr>
          <a:xfrm flipH="1" flipV="1">
            <a:off x="4692430" y="5570009"/>
            <a:ext cx="794194" cy="29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86C275-89DE-9447-B982-AEE8E85FC2DA}"/>
              </a:ext>
            </a:extLst>
          </p:cNvPr>
          <p:cNvSpPr txBox="1"/>
          <p:nvPr/>
        </p:nvSpPr>
        <p:spPr>
          <a:xfrm>
            <a:off x="5524724" y="5541784"/>
            <a:ext cx="383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of E</a:t>
            </a:r>
            <a:r>
              <a:rPr lang="en-CL" dirty="0"/>
              <a:t>stimates and CI from each run including the OLS estimation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B644D-6A29-504E-97CE-720EC95C9357}"/>
              </a:ext>
            </a:extLst>
          </p:cNvPr>
          <p:cNvSpPr txBox="1"/>
          <p:nvPr/>
        </p:nvSpPr>
        <p:spPr>
          <a:xfrm>
            <a:off x="8370094" y="1455171"/>
            <a:ext cx="209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/>
              <a:t>Data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F354F-3F89-644E-B034-5C5032AAD4E1}"/>
              </a:ext>
            </a:extLst>
          </p:cNvPr>
          <p:cNvSpPr txBox="1"/>
          <p:nvPr/>
        </p:nvSpPr>
        <p:spPr>
          <a:xfrm>
            <a:off x="8370094" y="696496"/>
            <a:ext cx="209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CL" dirty="0"/>
              <a:t>umber of features in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E5452-7976-D44D-9D0F-C6E8411F85F3}"/>
              </a:ext>
            </a:extLst>
          </p:cNvPr>
          <p:cNvSpPr txBox="1"/>
          <p:nvPr/>
        </p:nvSpPr>
        <p:spPr>
          <a:xfrm>
            <a:off x="8272464" y="1824503"/>
            <a:ext cx="209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CL" dirty="0"/>
              <a:t>umber of Samples in dataset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6CB7A1-AE09-6E4C-918F-69048A64D30B}"/>
              </a:ext>
            </a:extLst>
          </p:cNvPr>
          <p:cNvCxnSpPr>
            <a:cxnSpLocks/>
          </p:cNvCxnSpPr>
          <p:nvPr/>
        </p:nvCxnSpPr>
        <p:spPr>
          <a:xfrm flipH="1">
            <a:off x="5783301" y="1656897"/>
            <a:ext cx="2489163" cy="4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8A63B-9E05-4A4B-96E3-FB9CEE0A4D82}"/>
              </a:ext>
            </a:extLst>
          </p:cNvPr>
          <p:cNvCxnSpPr>
            <a:cxnSpLocks/>
          </p:cNvCxnSpPr>
          <p:nvPr/>
        </p:nvCxnSpPr>
        <p:spPr>
          <a:xfrm flipH="1">
            <a:off x="2943225" y="981414"/>
            <a:ext cx="5414963" cy="60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9D5B4-233F-964D-83AD-925DCCA089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065593" y="1886928"/>
            <a:ext cx="4206871" cy="26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926EBC-3A2E-5449-9A7D-ED4E5B253B9E}"/>
              </a:ext>
            </a:extLst>
          </p:cNvPr>
          <p:cNvSpPr txBox="1"/>
          <p:nvPr/>
        </p:nvSpPr>
        <p:spPr>
          <a:xfrm>
            <a:off x="6052048" y="2820593"/>
            <a:ext cx="24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CL" dirty="0"/>
              <a:t>stimate and CI of run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1811C4-90B8-B243-A94A-64DED553C8CB}"/>
              </a:ext>
            </a:extLst>
          </p:cNvPr>
          <p:cNvCxnSpPr>
            <a:cxnSpLocks/>
          </p:cNvCxnSpPr>
          <p:nvPr/>
        </p:nvCxnSpPr>
        <p:spPr>
          <a:xfrm flipH="1">
            <a:off x="4065593" y="2992541"/>
            <a:ext cx="2040730" cy="28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44C0-0360-4B4B-8F20-08096105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9077534-2474-4840-869F-930E8B6A8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28" y="1690688"/>
            <a:ext cx="5462993" cy="4351338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D38394CC-B85B-994A-B26F-447900A6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81" y="1690688"/>
            <a:ext cx="5502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5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046B-0DFB-8B44-B6BF-552539B3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ED42F66-B414-094C-BF52-2E12EF55F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38" y="1690688"/>
            <a:ext cx="5542397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573EF14-8541-F046-A203-630BF8EB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30" y="1690689"/>
            <a:ext cx="5582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5FA7-D5E9-8F40-BFEE-1A0D9726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F32AF8F-7F85-A843-85EC-939B2131D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99" y="1825625"/>
            <a:ext cx="5621801" cy="4351338"/>
          </a:xfr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670FA5F-C1F0-834F-8004-8A29379E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4"/>
            <a:ext cx="5817175" cy="447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504F-C0DD-3C47-AEE6-D5D1566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0C43775-E8C1-744C-984A-B1D093A70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3" y="1690688"/>
            <a:ext cx="5701205" cy="4351338"/>
          </a:xfr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8B585FCC-C26C-CE42-8CAD-F7F89A97E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68" y="1701800"/>
            <a:ext cx="5740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1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77E-99CE-614D-BD71-3BF99AF3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115F688-7902-654C-9C07-FAB9535FB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66" y="1854200"/>
            <a:ext cx="5462993" cy="4351338"/>
          </a:xfr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C51E0A5-90E4-6A48-9FFC-DC6FC18C8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54199"/>
            <a:ext cx="550269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2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F618-55AF-D242-965C-9F305D65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1B90207D-D020-CE44-8DB3-9D606A17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512661" cy="4297209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E33C7700-FCE5-4741-82F3-B9D816C41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726" y="1825625"/>
            <a:ext cx="5542397" cy="4351338"/>
          </a:xfrm>
        </p:spPr>
      </p:pic>
    </p:spTree>
    <p:extLst>
      <p:ext uri="{BB962C8B-B14F-4D97-AF65-F5344CB8AC3E}">
        <p14:creationId xmlns:p14="http://schemas.microsoft.com/office/powerpoint/2010/main" val="50135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F55D-0058-A84C-8361-0907D99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CACDBB7-500A-414B-AFF5-1345D324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701205" cy="4381851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51E2B9AD-6A55-7E44-9F45-0264F3FDB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795" y="1690688"/>
            <a:ext cx="5621801" cy="4351338"/>
          </a:xfrm>
        </p:spPr>
      </p:pic>
    </p:spTree>
    <p:extLst>
      <p:ext uri="{BB962C8B-B14F-4D97-AF65-F5344CB8AC3E}">
        <p14:creationId xmlns:p14="http://schemas.microsoft.com/office/powerpoint/2010/main" val="77113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38</Words>
  <Application>Microsoft Macintosh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DML coefficient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DML coefficient estimation</dc:title>
  <dc:creator>Scott, Daniel</dc:creator>
  <cp:lastModifiedBy>Scott, Daniel</cp:lastModifiedBy>
  <cp:revision>1</cp:revision>
  <dcterms:created xsi:type="dcterms:W3CDTF">2021-11-29T14:16:25Z</dcterms:created>
  <dcterms:modified xsi:type="dcterms:W3CDTF">2021-11-30T15:37:08Z</dcterms:modified>
</cp:coreProperties>
</file>