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3" r:id="rId4"/>
    <p:sldId id="259" r:id="rId5"/>
    <p:sldId id="277" r:id="rId6"/>
    <p:sldId id="274" r:id="rId7"/>
    <p:sldId id="275" r:id="rId8"/>
    <p:sldId id="271" r:id="rId9"/>
    <p:sldId id="272" r:id="rId10"/>
    <p:sldId id="269" r:id="rId11"/>
    <p:sldId id="270" r:id="rId12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3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9588-E64E-F54F-A36C-461926FB4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438F8-147B-E345-BA5F-A9B122F84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56EDD-77E9-C142-AB52-5BF37879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06-12-21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CE0A8-7093-2641-B25B-F80D9FE2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C6A53-709B-2641-BACB-47671933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9266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9792-AD73-334B-A279-5D16813A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63D19-5BA3-8E47-8528-09738963F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180D5-F53A-D649-99BF-C9D41475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06-12-21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000E-FB61-814A-97FF-F261973E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F337D-69CB-B54B-AD4D-3D0DA34D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31691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7469E-756F-FF44-8745-EF79E3D70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3A8AE-62CD-4747-AD56-F0FB450A4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F779-C989-BB46-83C6-38FF8197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06-12-21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BEF77-617E-C249-96F8-560E4B19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6519-1254-A54C-A300-EFFE2BC6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1402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8877-A849-6C45-B234-4482F6C4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2A6F-452C-9145-8671-85ACDC55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9CC28-9D23-8540-A56A-A66C3452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06-12-21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9CADF-E81A-9C42-B875-998C82C8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743F-BB0B-A949-BDEC-7EAEBC9F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61316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F5C7-9A62-1F4E-9997-BBAB4AB9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BD5A2-1145-9441-8725-17A84952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F1DB-FE01-8541-963D-11425561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06-12-21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C86E8-6113-5D4F-9B3D-4E31E0AB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35B1-03F1-D649-9B61-4DDC3072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1760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E8BC-9C4F-654E-A3FB-78B5499B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F398-8A6B-3F48-9C58-639146A5D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0A147-2183-C64A-A531-DCB693D5D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D296F-CF2A-3947-801B-4BF30A48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06-12-21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30DFE-E02E-5A41-BB6E-3B6F42FE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6E1FE-E975-C246-A0B8-5E8A19AC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8699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F0C0-E290-AE4D-979E-47EEEBF0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31E0B-68BA-0E43-9F8E-6493B1524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169B6-5E15-4B4C-9371-5BE452708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835EA-F5E3-BC44-BF63-E2ED4C936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5279E-B0B4-AF46-880C-34A5072D1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26F2F-EB67-A145-85C9-BA0925F3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06-12-21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4B1B1-1FAB-ED43-8ECF-91962BEB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04798-6C0B-9944-84B4-43281B72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7437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4F85-513B-AD4E-8F9C-CBDD7125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0C829-DB1F-2340-B7A7-415192D9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06-12-21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D3675-F208-4C4C-A086-25D5AE78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6A7FD-C3BD-1B46-A6AD-68275D12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19801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9B711-E77B-0944-8FA0-6BE567EF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06-12-21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222E8-D1DB-1443-A373-F6AF038E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4C57-6280-344C-B0B6-2AA7AE68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131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3A69-91A1-B843-B0EB-6C687781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464F-9C0A-9041-B441-4135D9BB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AFADC-1B45-7E41-BBA6-235E086C4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97ED2-2DCB-4742-9477-BA35B286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06-12-21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0B524-3306-2148-B3D5-5322FC2F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DA70E-3AD4-BA4B-8082-76E5F7FF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3547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91F2-43AB-F14A-B04B-1A851095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82750-6BEF-564B-88A0-50D97F26E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23A1B-6C24-1342-9F22-76452211C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FCB9-AEF4-3040-A4CB-F4FF678F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06-12-21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B99C7-1F38-EA4B-9787-F854E217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0FC6E-FF86-9343-8666-0E62CAED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7203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6C64C-4D4D-0045-A7A1-EA6F5F17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C1AE-F308-2146-BC72-8ED8D30A1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F96F-08FD-0948-874F-BCD9BAD93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2EB9E-2561-5642-9E0B-A1C784860112}" type="datetimeFigureOut">
              <a:rPr lang="en-CL" smtClean="0"/>
              <a:t>06-12-21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B15B6-C91E-A546-999B-BA071E935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2C7E-A6F4-0E4D-BCA0-C51640FD1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572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6103-505E-274C-B516-8C05E4C31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dirty="0"/>
              <a:t>DML coefficient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21E16-CA9C-B043-A8CF-044F95BB9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44946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050B-B655-FC4C-B9FE-6A7E94DE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022" y="197713"/>
            <a:ext cx="10515600" cy="1325563"/>
          </a:xfrm>
        </p:spPr>
        <p:txBody>
          <a:bodyPr/>
          <a:lstStyle/>
          <a:p>
            <a:r>
              <a:rPr lang="en-CL" dirty="0"/>
              <a:t>1,000,000 Gaussian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C18B-3142-CF48-BCD6-6C8C03AC8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96FFE-93E5-2249-A131-BF3033A5C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230" y="4506095"/>
            <a:ext cx="3105495" cy="2154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C4B992-2E7B-F044-B217-9BE9C075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04" y="4392305"/>
            <a:ext cx="3569815" cy="2476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191301-095E-0C4A-8206-FCBEC8709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856" y="2351904"/>
            <a:ext cx="3168391" cy="2154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F7EC9-26D0-8C44-8C53-BE026C523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26" y="2235860"/>
            <a:ext cx="3160528" cy="2154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1A585D-FB25-ED46-B26E-373C08933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5409" y="0"/>
            <a:ext cx="3160528" cy="2192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0391E1-9742-5642-BF23-80F5F0B846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526" y="81668"/>
            <a:ext cx="3105496" cy="21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050B-B655-FC4C-B9FE-6A7E94DE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022" y="197713"/>
            <a:ext cx="10515600" cy="1325563"/>
          </a:xfrm>
        </p:spPr>
        <p:txBody>
          <a:bodyPr/>
          <a:lstStyle/>
          <a:p>
            <a:r>
              <a:rPr lang="en-CL" dirty="0"/>
              <a:t>1,000,000 Bernoulli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C18B-3142-CF48-BCD6-6C8C03AC8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05ADB7-2A48-C542-88E9-B5CB128C5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27" y="4496717"/>
            <a:ext cx="3010415" cy="2098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BF4993-95C1-2B4D-9A65-95A3DB138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36" y="4392614"/>
            <a:ext cx="3300627" cy="2307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A89961-ABEF-AE47-AD6E-4B84299DD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350" y="2203092"/>
            <a:ext cx="3105496" cy="2121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6006DF-89E0-3D46-A86F-E84D9CFDD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47" y="2170860"/>
            <a:ext cx="3144806" cy="21541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FBFA44-5097-2A41-A837-D12803F82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9827" y="81668"/>
            <a:ext cx="2996542" cy="2089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B6C715-4CCC-7E47-9661-B9E615B6A1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836" y="158315"/>
            <a:ext cx="2910029" cy="203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7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44C0-0360-4B4B-8F20-08096105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89" y="153192"/>
            <a:ext cx="10515600" cy="1325563"/>
          </a:xfrm>
        </p:spPr>
        <p:txBody>
          <a:bodyPr/>
          <a:lstStyle/>
          <a:p>
            <a:endParaRPr lang="en-CL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9077534-2474-4840-869F-930E8B6A8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128" y="1690688"/>
            <a:ext cx="5462993" cy="4351338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E29946-B7B6-944B-806F-4A1E873B2FEA}"/>
              </a:ext>
            </a:extLst>
          </p:cNvPr>
          <p:cNvCxnSpPr>
            <a:cxnSpLocks/>
          </p:cNvCxnSpPr>
          <p:nvPr/>
        </p:nvCxnSpPr>
        <p:spPr>
          <a:xfrm flipH="1" flipV="1">
            <a:off x="5089527" y="3370793"/>
            <a:ext cx="320680" cy="437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6FA5F5-154B-364A-8E41-F2C4C09B421C}"/>
              </a:ext>
            </a:extLst>
          </p:cNvPr>
          <p:cNvSpPr txBox="1"/>
          <p:nvPr/>
        </p:nvSpPr>
        <p:spPr>
          <a:xfrm>
            <a:off x="5378455" y="3526296"/>
            <a:ext cx="100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dirty="0"/>
              <a:t>Actual value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F93F8-5AEF-EE49-88B4-79C9B55B6390}"/>
              </a:ext>
            </a:extLst>
          </p:cNvPr>
          <p:cNvCxnSpPr>
            <a:cxnSpLocks/>
          </p:cNvCxnSpPr>
          <p:nvPr/>
        </p:nvCxnSpPr>
        <p:spPr>
          <a:xfrm flipH="1" flipV="1">
            <a:off x="4692430" y="5570009"/>
            <a:ext cx="794194" cy="29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86C275-89DE-9447-B982-AEE8E85FC2DA}"/>
              </a:ext>
            </a:extLst>
          </p:cNvPr>
          <p:cNvSpPr txBox="1"/>
          <p:nvPr/>
        </p:nvSpPr>
        <p:spPr>
          <a:xfrm>
            <a:off x="5524724" y="5541784"/>
            <a:ext cx="383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of E</a:t>
            </a:r>
            <a:r>
              <a:rPr lang="en-CL" dirty="0"/>
              <a:t>stimates and CI from each run including the OLS estimation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B644D-6A29-504E-97CE-720EC95C9357}"/>
              </a:ext>
            </a:extLst>
          </p:cNvPr>
          <p:cNvSpPr txBox="1"/>
          <p:nvPr/>
        </p:nvSpPr>
        <p:spPr>
          <a:xfrm>
            <a:off x="8370094" y="1455171"/>
            <a:ext cx="209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dirty="0"/>
              <a:t>Data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7F354F-3F89-644E-B034-5C5032AAD4E1}"/>
              </a:ext>
            </a:extLst>
          </p:cNvPr>
          <p:cNvSpPr txBox="1"/>
          <p:nvPr/>
        </p:nvSpPr>
        <p:spPr>
          <a:xfrm>
            <a:off x="8370094" y="696496"/>
            <a:ext cx="209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CL" dirty="0"/>
              <a:t>umber of features in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0E5452-7976-D44D-9D0F-C6E8411F85F3}"/>
              </a:ext>
            </a:extLst>
          </p:cNvPr>
          <p:cNvSpPr txBox="1"/>
          <p:nvPr/>
        </p:nvSpPr>
        <p:spPr>
          <a:xfrm>
            <a:off x="8272464" y="1824503"/>
            <a:ext cx="209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CL" dirty="0"/>
              <a:t>umber of Samples in dataset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6CB7A1-AE09-6E4C-918F-69048A64D30B}"/>
              </a:ext>
            </a:extLst>
          </p:cNvPr>
          <p:cNvCxnSpPr>
            <a:cxnSpLocks/>
          </p:cNvCxnSpPr>
          <p:nvPr/>
        </p:nvCxnSpPr>
        <p:spPr>
          <a:xfrm flipH="1">
            <a:off x="5783301" y="1656897"/>
            <a:ext cx="2489163" cy="4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8A63B-9E05-4A4B-96E3-FB9CEE0A4D82}"/>
              </a:ext>
            </a:extLst>
          </p:cNvPr>
          <p:cNvCxnSpPr>
            <a:cxnSpLocks/>
          </p:cNvCxnSpPr>
          <p:nvPr/>
        </p:nvCxnSpPr>
        <p:spPr>
          <a:xfrm flipH="1">
            <a:off x="2943225" y="981414"/>
            <a:ext cx="5414963" cy="60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49D5B4-233F-964D-83AD-925DCCA089E2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065593" y="1886928"/>
            <a:ext cx="4206871" cy="26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4926EBC-3A2E-5449-9A7D-ED4E5B253B9E}"/>
              </a:ext>
            </a:extLst>
          </p:cNvPr>
          <p:cNvSpPr txBox="1"/>
          <p:nvPr/>
        </p:nvSpPr>
        <p:spPr>
          <a:xfrm>
            <a:off x="6052048" y="2820593"/>
            <a:ext cx="24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CL" dirty="0"/>
              <a:t>stimate and CI of run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1811C4-90B8-B243-A94A-64DED553C8CB}"/>
              </a:ext>
            </a:extLst>
          </p:cNvPr>
          <p:cNvCxnSpPr>
            <a:cxnSpLocks/>
          </p:cNvCxnSpPr>
          <p:nvPr/>
        </p:nvCxnSpPr>
        <p:spPr>
          <a:xfrm flipH="1">
            <a:off x="4065593" y="2992541"/>
            <a:ext cx="2040730" cy="28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B1C4-11DF-914F-AB72-E375B00E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1AB7-F9FF-AD43-8480-6E6ABEFC5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Comparison of using Bernoulli/ Gaussian features to predict Continuous Y target.</a:t>
            </a:r>
          </a:p>
          <a:p>
            <a:r>
              <a:rPr lang="en-CL" dirty="0"/>
              <a:t>Noise = increasing the std of a </a:t>
            </a:r>
            <a:r>
              <a:rPr lang="en-US" dirty="0"/>
              <a:t>normal continuous random variable centered around 0.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42058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BD47-EBF1-C04A-A11B-43548258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073" y="165451"/>
            <a:ext cx="10515600" cy="1325563"/>
          </a:xfrm>
        </p:spPr>
        <p:txBody>
          <a:bodyPr/>
          <a:lstStyle/>
          <a:p>
            <a:r>
              <a:rPr lang="en-CL" dirty="0"/>
              <a:t>10,000 Gaussian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74D1-8833-DF44-8CC7-B5C29DC3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98A1B-B3A1-1B40-B63C-29D7EAAC9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516" y="4728387"/>
            <a:ext cx="2737193" cy="19480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39EE8D-9935-8F46-A7F6-0979EF98A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65" y="4671810"/>
            <a:ext cx="2994111" cy="2130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04944E-8B9A-C940-801C-590BCADC5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638" y="2723781"/>
            <a:ext cx="2794071" cy="19480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5A8FA4-4B09-9F46-B00A-BE674197C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56" y="2472973"/>
            <a:ext cx="3048551" cy="2130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803921-FE22-424F-8F25-C52B4BA28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638" y="181972"/>
            <a:ext cx="3219107" cy="2291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56709E-D142-744A-9C7B-5CA2D47A3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565" y="177019"/>
            <a:ext cx="3130573" cy="222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7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BD47-EBF1-C04A-A11B-43548258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073" y="165451"/>
            <a:ext cx="10515600" cy="1325563"/>
          </a:xfrm>
        </p:spPr>
        <p:txBody>
          <a:bodyPr/>
          <a:lstStyle/>
          <a:p>
            <a:r>
              <a:rPr lang="en-CL" dirty="0"/>
              <a:t>10,000 Bernoilli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74D1-8833-DF44-8CC7-B5C29DC3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98342-639B-EC49-BC34-D3D11544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56" y="55316"/>
            <a:ext cx="3125917" cy="2242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88A8D-0BD5-CB43-81D1-671D1336E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217" y="7146"/>
            <a:ext cx="3197792" cy="2287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359E34-ADBD-9C46-B6EF-D77D94EC8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65" y="2432403"/>
            <a:ext cx="3264587" cy="2293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E22DC-C6C2-254D-B325-6F2D14F84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217" y="2304612"/>
            <a:ext cx="3264587" cy="2287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B9C65-1B81-3745-BD11-8A24A819A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905" y="4675184"/>
            <a:ext cx="3051163" cy="2182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91CDD-A266-914D-8EFC-A8D514607C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878" y="4675185"/>
            <a:ext cx="3043195" cy="218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7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050B-B655-FC4C-B9FE-6A7E94DE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022" y="197713"/>
            <a:ext cx="10515600" cy="1325563"/>
          </a:xfrm>
        </p:spPr>
        <p:txBody>
          <a:bodyPr/>
          <a:lstStyle/>
          <a:p>
            <a:r>
              <a:rPr lang="en-CL" dirty="0"/>
              <a:t>100,000 Gaussian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C18B-3142-CF48-BCD6-6C8C03AC8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42DF8-5837-DA4E-A871-9F7BDDBC0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216" y="4683571"/>
            <a:ext cx="2942584" cy="2067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F96CE6-14FC-2D45-B4F8-014D8D2F0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18" y="4510397"/>
            <a:ext cx="3189073" cy="2240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EABF92-DC93-0743-9A3B-9E89C4438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216" y="2364186"/>
            <a:ext cx="3254490" cy="2240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5A1E45-E3E6-2D42-AFAF-E5C0BB090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18" y="2494021"/>
            <a:ext cx="2870074" cy="1980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363CF-3A5C-8E47-945C-4E28DDB05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928" y="367421"/>
            <a:ext cx="2707160" cy="1901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2810CA-6878-0840-9B5F-6D86018651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10" y="165836"/>
            <a:ext cx="3254490" cy="228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050B-B655-FC4C-B9FE-6A7E94DE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022" y="197713"/>
            <a:ext cx="10515600" cy="1325563"/>
          </a:xfrm>
        </p:spPr>
        <p:txBody>
          <a:bodyPr/>
          <a:lstStyle/>
          <a:p>
            <a:r>
              <a:rPr lang="en-CL" dirty="0"/>
              <a:t>100,000 Bernoulli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C18B-3142-CF48-BCD6-6C8C03AC8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9F773-BAE4-6948-945B-67457B7AD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991" y="4619059"/>
            <a:ext cx="3113521" cy="2198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FA5F59-82AA-9D45-B8AC-EB7D6C201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07" y="4648909"/>
            <a:ext cx="2889565" cy="2045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433880-44D4-8042-9B28-B932AFD39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301" y="2470305"/>
            <a:ext cx="3105499" cy="2148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6C8470-7E14-4B48-A6B2-68AC3F721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20" y="2614652"/>
            <a:ext cx="2889565" cy="2004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329499-5B13-584C-BD02-DCDDBDE8B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1245" y="81666"/>
            <a:ext cx="3337011" cy="2356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F6BCF-5F3D-9B48-B048-D7A95BDC67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075" y="264754"/>
            <a:ext cx="3105497" cy="219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1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050B-B655-FC4C-B9FE-6A7E94DE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022" y="197713"/>
            <a:ext cx="10515600" cy="1325563"/>
          </a:xfrm>
        </p:spPr>
        <p:txBody>
          <a:bodyPr/>
          <a:lstStyle/>
          <a:p>
            <a:r>
              <a:rPr lang="en-CL" dirty="0"/>
              <a:t>500,000 Gaussian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C18B-3142-CF48-BCD6-6C8C03AC8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A45CF4-C35D-124C-B8B8-491F8CFA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759" y="4801228"/>
            <a:ext cx="2942584" cy="2067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8813A6-BFE0-FC43-B421-DCAA67994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26" y="4847298"/>
            <a:ext cx="2476500" cy="1739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3A6762-0ACA-5D45-96D4-8CED22123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381" y="2639836"/>
            <a:ext cx="2942584" cy="2025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71BD16-D888-6142-ADB2-BA1B9C0B2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88" y="2875789"/>
            <a:ext cx="2755335" cy="19016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697EE6-41C7-3F4D-BDD2-3570EC7D3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4381" y="381713"/>
            <a:ext cx="2942584" cy="20673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C36BB3-05D5-9049-AABE-E7C8AD30F5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288" y="984715"/>
            <a:ext cx="24765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7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050B-B655-FC4C-B9FE-6A7E94DE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022" y="197713"/>
            <a:ext cx="10515600" cy="1325563"/>
          </a:xfrm>
        </p:spPr>
        <p:txBody>
          <a:bodyPr/>
          <a:lstStyle/>
          <a:p>
            <a:r>
              <a:rPr lang="en-CL" dirty="0"/>
              <a:t>500,000 Bernoulli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C18B-3142-CF48-BCD6-6C8C03AC8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E09260-263E-5B4F-A80B-5113AF72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95" y="4748772"/>
            <a:ext cx="2706816" cy="1911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0219C5-D3D6-7843-856C-0F4E745A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26" y="4517169"/>
            <a:ext cx="3105496" cy="21987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A0426A-131D-2B40-81F6-71BA46848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923" y="2494715"/>
            <a:ext cx="3113359" cy="2154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CA46BB-21B8-3F41-8E7F-C1C7528DB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26" y="2235860"/>
            <a:ext cx="3105499" cy="21541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BDCACA-3E94-D242-9F30-1C444054E8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351" y="197713"/>
            <a:ext cx="3238157" cy="2286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61BCF7-B6EC-BD49-88E1-7BD0C7D8E1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583" y="81666"/>
            <a:ext cx="3042602" cy="21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0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82</Words>
  <Application>Microsoft Macintosh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DML coefficient estimation</vt:lpstr>
      <vt:lpstr>PowerPoint Presentation</vt:lpstr>
      <vt:lpstr>PowerPoint Presentation</vt:lpstr>
      <vt:lpstr>10,000 Gaussian</vt:lpstr>
      <vt:lpstr>10,000 Bernoilli</vt:lpstr>
      <vt:lpstr>100,000 Gaussian</vt:lpstr>
      <vt:lpstr>100,000 Bernoulli</vt:lpstr>
      <vt:lpstr>500,000 Gaussian</vt:lpstr>
      <vt:lpstr>500,000 Bernoulli</vt:lpstr>
      <vt:lpstr>1,000,000 Gaussian</vt:lpstr>
      <vt:lpstr>1,000,000 Bernoulli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DML coefficient estimation</dc:title>
  <dc:creator>Scott, Daniel</dc:creator>
  <cp:lastModifiedBy>Scott, Daniel</cp:lastModifiedBy>
  <cp:revision>2</cp:revision>
  <dcterms:created xsi:type="dcterms:W3CDTF">2021-11-29T14:16:25Z</dcterms:created>
  <dcterms:modified xsi:type="dcterms:W3CDTF">2021-12-07T16:29:28Z</dcterms:modified>
</cp:coreProperties>
</file>