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211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2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7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66DCA41-18AB-4FF2-B964-B0FBD9E90638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38740CA-D17E-49E7-AAFC-F2B3F94D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E352-8237-4731-843B-4CFE0025B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 Games &amp; Hobbies: Magic the Gathering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59E7E-52E2-4BE3-AEB6-5AD4C3378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Bishop, Mike Mason, </a:t>
            </a:r>
            <a:r>
              <a:rPr lang="en-US" dirty="0" err="1"/>
              <a:t>Dieringer</a:t>
            </a:r>
            <a:r>
              <a:rPr lang="en-US" dirty="0"/>
              <a:t> Scott, Rashid Talib</a:t>
            </a:r>
          </a:p>
        </p:txBody>
      </p:sp>
    </p:spTree>
    <p:extLst>
      <p:ext uri="{BB962C8B-B14F-4D97-AF65-F5344CB8AC3E}">
        <p14:creationId xmlns:p14="http://schemas.microsoft.com/office/powerpoint/2010/main" val="58601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AC1D-0E41-44A4-B507-06BCC1E2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dirty="0"/>
              <a:t>Business Background &amp; 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034D-CC74-47AD-8DAB-8C7E8A555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dirty="0"/>
              <a:t>Titan Games &amp; Hobbies wanted a database that:</a:t>
            </a:r>
          </a:p>
          <a:p>
            <a:pPr lvl="1"/>
            <a:r>
              <a:rPr lang="en-US" dirty="0"/>
              <a:t>Stores MTG cards and all pertaining info</a:t>
            </a:r>
          </a:p>
          <a:p>
            <a:pPr lvl="1"/>
            <a:r>
              <a:rPr lang="en-US" dirty="0"/>
              <a:t>If possible, store customer information</a:t>
            </a:r>
          </a:p>
          <a:p>
            <a:r>
              <a:rPr lang="en-US" dirty="0"/>
              <a:t>Database needs to be “user friendly and intuitive”</a:t>
            </a:r>
          </a:p>
          <a:p>
            <a:r>
              <a:rPr lang="en-US" dirty="0"/>
              <a:t>Card process is based on the buying and selling of MTG “singles”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2F6B9-BFC7-4881-9546-92D565EEFF6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" b="1360"/>
          <a:stretch/>
        </p:blipFill>
        <p:spPr bwMode="auto">
          <a:xfrm rot="5400000">
            <a:off x="6436344" y="1102344"/>
            <a:ext cx="6858000" cy="46533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911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elcome Page">
            <a:extLst>
              <a:ext uri="{FF2B5EF4-FFF2-40B4-BE49-F238E27FC236}">
                <a16:creationId xmlns:a16="http://schemas.microsoft.com/office/drawing/2014/main" id="{D61878F5-EF76-4C98-95F2-B24CEBC14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6" y="175603"/>
            <a:ext cx="5606537" cy="4187537"/>
          </a:xfr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5D95800-3C9D-46D2-AA7E-1C1076DBC94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3608029" y="3828536"/>
            <a:ext cx="955309" cy="20245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F9F6B-2CBA-4F2F-A72F-2B81CE2E9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42" y="4086485"/>
            <a:ext cx="6959958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4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85C6-F2D3-4FE2-AD80-6502E9FA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/>
              <a:t>Card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9ACD-145C-47A6-B27B-9C46112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n-US" sz="1600" dirty="0"/>
              <a:t>Allows user to enter all needed information on cards</a:t>
            </a:r>
          </a:p>
          <a:p>
            <a:r>
              <a:rPr lang="en-US" sz="1600" dirty="0"/>
              <a:t>A card can be…</a:t>
            </a:r>
          </a:p>
          <a:p>
            <a:pPr lvl="1"/>
            <a:r>
              <a:rPr lang="en-US"/>
              <a:t>Added</a:t>
            </a:r>
          </a:p>
          <a:p>
            <a:pPr lvl="1"/>
            <a:r>
              <a:rPr lang="en-US"/>
              <a:t>Searched for</a:t>
            </a:r>
          </a:p>
          <a:p>
            <a:pPr lvl="1"/>
            <a:r>
              <a:rPr lang="en-US"/>
              <a:t>Removed</a:t>
            </a:r>
          </a:p>
          <a:p>
            <a:pPr lvl="1"/>
            <a:r>
              <a:rPr lang="en-US"/>
              <a:t>Or Added by Image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7EE133-1267-4F39-808A-58B56E6812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6" b="1"/>
          <a:stretch/>
        </p:blipFill>
        <p:spPr>
          <a:xfrm>
            <a:off x="5352835" y="10"/>
            <a:ext cx="6839165" cy="6209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B71380-EE29-4796-90D7-B0D351FA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8177"/>
            <a:ext cx="12192000" cy="41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5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D28-92FF-440F-A199-97715338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1DB0-F8CA-41E8-9872-A985BE73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enter sets that cards are a part of, as well as search for sets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0F4215-D8D9-4286-86A2-765CEAA5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524" y="2470543"/>
            <a:ext cx="8134055" cy="384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09D-85A4-4540-A2E9-08B06EF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A82D-479B-4C39-8525-D237A3C9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 Customer to be added or searched for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32F131-AE7C-46A2-8E61-0728C38A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09" y="2288671"/>
            <a:ext cx="731888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4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916-0892-410C-B9CD-906C3EDA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Database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FDEEF2-FF6B-4B13-B127-3CB012983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07" y="1691322"/>
            <a:ext cx="7463435" cy="45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58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128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Titan Games &amp; Hobbies: Magic the Gathering Database</vt:lpstr>
      <vt:lpstr>Business Background &amp; Requirements</vt:lpstr>
      <vt:lpstr>PowerPoint Presentation</vt:lpstr>
      <vt:lpstr>Card Page</vt:lpstr>
      <vt:lpstr>Set Page</vt:lpstr>
      <vt:lpstr>Customer Page</vt:lpstr>
      <vt:lpstr>Tables in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 Games &amp; Hobbies: Magic the Gathering Database</dc:title>
  <dc:creator>Bishop, Samuel</dc:creator>
  <cp:lastModifiedBy>Bishop, Samuel</cp:lastModifiedBy>
  <cp:revision>6</cp:revision>
  <dcterms:created xsi:type="dcterms:W3CDTF">2019-12-03T14:25:22Z</dcterms:created>
  <dcterms:modified xsi:type="dcterms:W3CDTF">2019-12-03T15:35:30Z</dcterms:modified>
</cp:coreProperties>
</file>