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42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1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728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700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12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7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413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57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5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71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15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98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1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42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880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31CC0C-F319-4B65-BA0B-3347CD087FE3}" type="datetimeFigureOut">
              <a:rPr lang="en-CA" smtClean="0"/>
              <a:t>2021-12-13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54AB-D230-4A6C-9E1C-95522E25A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895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9003-5752-4464-8CB3-E86FF2E2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52374" cy="3329581"/>
          </a:xfrm>
        </p:spPr>
        <p:txBody>
          <a:bodyPr>
            <a:normAutofit fontScale="90000"/>
          </a:bodyPr>
          <a:lstStyle/>
          <a:p>
            <a:r>
              <a:rPr lang="en-CA" dirty="0"/>
              <a:t>The Interactive Calorie and </a:t>
            </a:r>
            <a:r>
              <a:rPr lang="en-CA" dirty="0" err="1"/>
              <a:t>MacroNutrient</a:t>
            </a:r>
            <a:r>
              <a:rPr lang="en-CA" dirty="0"/>
              <a:t>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488F-BCEF-482E-ABF5-365A4C900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AUTHORS: </a:t>
            </a:r>
            <a:r>
              <a:rPr lang="en-CA" dirty="0" err="1"/>
              <a:t>doug</a:t>
            </a:r>
            <a:r>
              <a:rPr lang="en-CA" dirty="0"/>
              <a:t> </a:t>
            </a:r>
            <a:r>
              <a:rPr lang="en-CA" dirty="0" err="1"/>
              <a:t>Strueby</a:t>
            </a:r>
            <a:r>
              <a:rPr lang="en-CA" dirty="0"/>
              <a:t>, Nolan </a:t>
            </a:r>
            <a:r>
              <a:rPr lang="en-CA" dirty="0" err="1"/>
              <a:t>ruzicki</a:t>
            </a:r>
            <a:r>
              <a:rPr lang="en-CA" dirty="0"/>
              <a:t> and </a:t>
            </a:r>
            <a:r>
              <a:rPr lang="en-CA" dirty="0" err="1"/>
              <a:t>scott</a:t>
            </a:r>
            <a:r>
              <a:rPr lang="en-CA" dirty="0"/>
              <a:t> salmon</a:t>
            </a:r>
          </a:p>
          <a:p>
            <a:r>
              <a:rPr lang="en-CA" dirty="0"/>
              <a:t>Team 14</a:t>
            </a:r>
          </a:p>
        </p:txBody>
      </p:sp>
    </p:spTree>
    <p:extLst>
      <p:ext uri="{BB962C8B-B14F-4D97-AF65-F5344CB8AC3E}">
        <p14:creationId xmlns:p14="http://schemas.microsoft.com/office/powerpoint/2010/main" val="252167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04648-DA12-40F4-B61D-9F9AC064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CA" sz="3200" dirty="0">
                <a:solidFill>
                  <a:srgbClr val="EBEBEB"/>
                </a:solidFill>
              </a:rPr>
              <a:t>Class Diagram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97C47-C0F4-4B6B-BACC-B004B5F5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892551"/>
            <a:ext cx="3297692" cy="3127249"/>
          </a:xfrm>
        </p:spPr>
        <p:txBody>
          <a:bodyPr>
            <a:noAutofit/>
          </a:bodyPr>
          <a:lstStyle/>
          <a:p>
            <a:r>
              <a:rPr lang="en-US" sz="1650" dirty="0">
                <a:solidFill>
                  <a:srgbClr val="FFFFFF"/>
                </a:solidFill>
              </a:rPr>
              <a:t>“</a:t>
            </a:r>
            <a:r>
              <a:rPr lang="en-US" sz="1650" dirty="0" err="1">
                <a:solidFill>
                  <a:srgbClr val="FFFFFF"/>
                </a:solidFill>
              </a:rPr>
              <a:t>MainApplication</a:t>
            </a:r>
            <a:r>
              <a:rPr lang="en-US" sz="1650" dirty="0">
                <a:solidFill>
                  <a:srgbClr val="FFFFFF"/>
                </a:solidFill>
              </a:rPr>
              <a:t>” controls and initializes the entire program.</a:t>
            </a:r>
          </a:p>
          <a:p>
            <a:r>
              <a:rPr lang="en-US" sz="1650" dirty="0">
                <a:solidFill>
                  <a:srgbClr val="FFFFFF"/>
                </a:solidFill>
              </a:rPr>
              <a:t>Then the setup controller is fired. The setup controller is constantly communicating with the Personal Information class to update and verify data.</a:t>
            </a:r>
          </a:p>
          <a:p>
            <a:r>
              <a:rPr lang="en-US" sz="1650" dirty="0">
                <a:solidFill>
                  <a:srgbClr val="FFFFFF"/>
                </a:solidFill>
              </a:rPr>
              <a:t>If all data is correct, the setup controller fires the visualization class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CB3C9B2-47F3-4D1A-A89D-BA10437D7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2631" r="1"/>
          <a:stretch/>
        </p:blipFill>
        <p:spPr>
          <a:xfrm>
            <a:off x="4395767" y="1686756"/>
            <a:ext cx="7796234" cy="38755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55954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93F5-58EA-4862-8F81-D7D0C2DA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Setup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2EE7-A466-4D12-85E3-A568FB731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- Metric/Imperial buttons so you can</a:t>
            </a:r>
          </a:p>
          <a:p>
            <a:pPr marL="0" indent="0">
              <a:buNone/>
            </a:pPr>
            <a:r>
              <a:rPr lang="en-CA" dirty="0"/>
              <a:t>  swap units with ease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- Average Daily Calorie Intake and</a:t>
            </a:r>
          </a:p>
          <a:p>
            <a:pPr marL="0" indent="0">
              <a:buNone/>
            </a:pPr>
            <a:r>
              <a:rPr lang="en-CA" dirty="0"/>
              <a:t>  activity level are both optional inputs</a:t>
            </a:r>
          </a:p>
          <a:p>
            <a:pPr marL="0" indent="0">
              <a:buNone/>
            </a:pPr>
            <a:r>
              <a:rPr lang="en-CA" dirty="0"/>
              <a:t>  that slightly change the way some</a:t>
            </a:r>
          </a:p>
          <a:p>
            <a:pPr marL="0" indent="0">
              <a:buNone/>
            </a:pPr>
            <a:r>
              <a:rPr lang="en-CA" dirty="0"/>
              <a:t>  values are calculated.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946EA-5A71-40FF-835A-D4F5C5D2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7271"/>
            <a:ext cx="4810601" cy="51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C236-4C19-4D7B-B05D-5AE306DF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Example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A763-70BA-4419-8B7D-54DFE13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6866-4DB5-4339-B6DB-65690536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6" y="1553497"/>
            <a:ext cx="4761486" cy="503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1EE55-EBC8-4999-96E7-56C19823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83" y="1152983"/>
            <a:ext cx="6470650" cy="42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C236-4C19-4D7B-B05D-5AE306DF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A763-70BA-4419-8B7D-54DFE13D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6866-4DB5-4339-B6DB-65690536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6" y="1553497"/>
            <a:ext cx="4761486" cy="503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1EE55-EBC8-4999-96E7-56C19823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83" y="1152983"/>
            <a:ext cx="6470650" cy="4276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E58C-12EB-4C48-BF09-7DDDAE72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47" y="1553496"/>
            <a:ext cx="4761486" cy="5026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D02BE-89DF-417E-AF14-C21864820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82" y="1152982"/>
            <a:ext cx="6470650" cy="42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C236-4C19-4D7B-B05D-5AE306DF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6866-4DB5-4339-B6DB-65690536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6" y="1553497"/>
            <a:ext cx="4761486" cy="503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1EE55-EBC8-4999-96E7-56C19823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83" y="1152983"/>
            <a:ext cx="6470650" cy="4276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E58C-12EB-4C48-BF09-7DDDAE728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47" y="1553496"/>
            <a:ext cx="4761486" cy="5026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D02BE-89DF-417E-AF14-C21864820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82" y="1152982"/>
            <a:ext cx="6470650" cy="425102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444380-EE11-4A18-9387-85C2B0E3F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21545" y="1553496"/>
            <a:ext cx="4765140" cy="503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84A54-921A-4785-A23F-865ABB8E6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8472" y="1152981"/>
            <a:ext cx="6503466" cy="42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69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113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The Interactive Calorie and MacroNutrient Tracker</vt:lpstr>
      <vt:lpstr>Class Diagram</vt:lpstr>
      <vt:lpstr>Setup Screen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Interactive Calorie/MacroNutrient Tracker</dc:title>
  <dc:creator>Scott Salmon</dc:creator>
  <cp:lastModifiedBy>Scott Salmon</cp:lastModifiedBy>
  <cp:revision>2</cp:revision>
  <dcterms:created xsi:type="dcterms:W3CDTF">2021-12-14T05:18:01Z</dcterms:created>
  <dcterms:modified xsi:type="dcterms:W3CDTF">2021-12-14T06:59:56Z</dcterms:modified>
</cp:coreProperties>
</file>