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63" r:id="rId2"/>
    <p:sldId id="256" r:id="rId3"/>
    <p:sldId id="257" r:id="rId4"/>
    <p:sldId id="283" r:id="rId5"/>
    <p:sldId id="284" r:id="rId6"/>
    <p:sldId id="291" r:id="rId7"/>
    <p:sldId id="285" r:id="rId8"/>
    <p:sldId id="290" r:id="rId9"/>
    <p:sldId id="289" r:id="rId10"/>
    <p:sldId id="286" r:id="rId11"/>
    <p:sldId id="262" r:id="rId12"/>
    <p:sldId id="288" r:id="rId13"/>
  </p:sldIdLst>
  <p:sldSz cx="9144000" cy="5143500" type="screen16x9"/>
  <p:notesSz cx="6858000" cy="9144000"/>
  <p:embeddedFontLs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ilit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FFD"/>
    <a:srgbClr val="4A0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1270F-2D53-4DEB-B4AE-9328352CF003}">
  <a:tblStyle styleId="{6201270F-2D53-4DEB-B4AE-9328352CF0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2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73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7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57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62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kapoor638.wixsite.com/vishwork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102667" y="2426656"/>
            <a:ext cx="497613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GOES INTO A RESUME</a:t>
            </a:r>
            <a:endParaRPr sz="2800" dirty="0"/>
          </a:p>
        </p:txBody>
      </p:sp>
      <p:sp>
        <p:nvSpPr>
          <p:cNvPr id="1820" name="Google Shape;1820;p41"/>
          <p:cNvSpPr txBox="1">
            <a:spLocks noGrp="1"/>
          </p:cNvSpPr>
          <p:nvPr>
            <p:ph type="body" idx="1"/>
          </p:nvPr>
        </p:nvSpPr>
        <p:spPr>
          <a:xfrm>
            <a:off x="107686" y="3824307"/>
            <a:ext cx="3800400" cy="743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accent5">
                    <a:lumMod val="10000"/>
                  </a:schemeClr>
                </a:solidFill>
              </a:rPr>
              <a:t>By : Akshay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accent5">
                    <a:lumMod val="10000"/>
                  </a:schemeClr>
                </a:solidFill>
              </a:rPr>
              <a:t>Founder and CTO</a:t>
            </a:r>
            <a:endParaRPr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821" name="Google Shape;1821;p41"/>
          <p:cNvGrpSpPr/>
          <p:nvPr/>
        </p:nvGrpSpPr>
        <p:grpSpPr>
          <a:xfrm flipH="1">
            <a:off x="5171784" y="1139919"/>
            <a:ext cx="3739643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861;p34">
            <a:extLst>
              <a:ext uri="{FF2B5EF4-FFF2-40B4-BE49-F238E27FC236}">
                <a16:creationId xmlns:a16="http://schemas.microsoft.com/office/drawing/2014/main" id="{1AF9AC9A-E37B-4FEB-8AD7-BEBF6A92BCBE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</a:t>
            </a:r>
          </a:p>
        </p:txBody>
      </p:sp>
      <p:sp>
        <p:nvSpPr>
          <p:cNvPr id="110" name="Google Shape;1130;p34">
            <a:extLst>
              <a:ext uri="{FF2B5EF4-FFF2-40B4-BE49-F238E27FC236}">
                <a16:creationId xmlns:a16="http://schemas.microsoft.com/office/drawing/2014/main" id="{576DE8F7-C7F0-4B3C-9702-C93B24B6C0F4}"/>
              </a:ext>
            </a:extLst>
          </p:cNvPr>
          <p:cNvSpPr/>
          <p:nvPr/>
        </p:nvSpPr>
        <p:spPr>
          <a:xfrm>
            <a:off x="4697434" y="3495429"/>
            <a:ext cx="352935" cy="864805"/>
          </a:xfrm>
          <a:custGeom>
            <a:avLst/>
            <a:gdLst/>
            <a:ahLst/>
            <a:cxnLst/>
            <a:rect l="l" t="t" r="r" b="b"/>
            <a:pathLst>
              <a:path w="11012" h="26983" extrusionOk="0">
                <a:moveTo>
                  <a:pt x="4046" y="0"/>
                </a:moveTo>
                <a:cubicBezTo>
                  <a:pt x="3910" y="0"/>
                  <a:pt x="3770" y="6"/>
                  <a:pt x="3627" y="17"/>
                </a:cubicBezTo>
                <a:cubicBezTo>
                  <a:pt x="2056" y="267"/>
                  <a:pt x="1371" y="2189"/>
                  <a:pt x="1505" y="3759"/>
                </a:cubicBezTo>
                <a:cubicBezTo>
                  <a:pt x="1638" y="5347"/>
                  <a:pt x="2290" y="6884"/>
                  <a:pt x="2106" y="8454"/>
                </a:cubicBezTo>
                <a:cubicBezTo>
                  <a:pt x="1889" y="10443"/>
                  <a:pt x="385" y="12130"/>
                  <a:pt x="201" y="14135"/>
                </a:cubicBezTo>
                <a:cubicBezTo>
                  <a:pt x="1" y="16491"/>
                  <a:pt x="1672" y="18580"/>
                  <a:pt x="2173" y="20902"/>
                </a:cubicBezTo>
                <a:cubicBezTo>
                  <a:pt x="2407" y="22022"/>
                  <a:pt x="2374" y="23208"/>
                  <a:pt x="2791" y="24294"/>
                </a:cubicBezTo>
                <a:cubicBezTo>
                  <a:pt x="3435" y="25933"/>
                  <a:pt x="5027" y="26982"/>
                  <a:pt x="6748" y="26982"/>
                </a:cubicBezTo>
                <a:cubicBezTo>
                  <a:pt x="6992" y="26982"/>
                  <a:pt x="7239" y="26961"/>
                  <a:pt x="7486" y="26917"/>
                </a:cubicBezTo>
                <a:cubicBezTo>
                  <a:pt x="9475" y="26566"/>
                  <a:pt x="10945" y="24845"/>
                  <a:pt x="10978" y="22824"/>
                </a:cubicBezTo>
                <a:cubicBezTo>
                  <a:pt x="11012" y="21019"/>
                  <a:pt x="9892" y="19315"/>
                  <a:pt x="10026" y="17494"/>
                </a:cubicBezTo>
                <a:cubicBezTo>
                  <a:pt x="10126" y="16174"/>
                  <a:pt x="10912" y="14904"/>
                  <a:pt x="10745" y="13567"/>
                </a:cubicBezTo>
                <a:cubicBezTo>
                  <a:pt x="10544" y="11997"/>
                  <a:pt x="9090" y="10877"/>
                  <a:pt x="8572" y="9357"/>
                </a:cubicBezTo>
                <a:cubicBezTo>
                  <a:pt x="8054" y="7853"/>
                  <a:pt x="8539" y="6199"/>
                  <a:pt x="8372" y="4611"/>
                </a:cubicBezTo>
                <a:cubicBezTo>
                  <a:pt x="8070" y="1914"/>
                  <a:pt x="6624" y="0"/>
                  <a:pt x="40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32;p34">
            <a:extLst>
              <a:ext uri="{FF2B5EF4-FFF2-40B4-BE49-F238E27FC236}">
                <a16:creationId xmlns:a16="http://schemas.microsoft.com/office/drawing/2014/main" id="{C9961120-016F-4DA7-9232-9875547C0A23}"/>
              </a:ext>
            </a:extLst>
          </p:cNvPr>
          <p:cNvSpPr/>
          <p:nvPr/>
        </p:nvSpPr>
        <p:spPr>
          <a:xfrm>
            <a:off x="4549652" y="3936661"/>
            <a:ext cx="304731" cy="424727"/>
          </a:xfrm>
          <a:custGeom>
            <a:avLst/>
            <a:gdLst/>
            <a:ahLst/>
            <a:cxnLst/>
            <a:rect l="l" t="t" r="r" b="b"/>
            <a:pathLst>
              <a:path w="9508" h="13252" extrusionOk="0">
                <a:moveTo>
                  <a:pt x="268" y="1"/>
                </a:moveTo>
                <a:lnTo>
                  <a:pt x="268" y="1"/>
                </a:lnTo>
                <a:cubicBezTo>
                  <a:pt x="0" y="2641"/>
                  <a:pt x="1170" y="5732"/>
                  <a:pt x="2523" y="8004"/>
                </a:cubicBezTo>
                <a:cubicBezTo>
                  <a:pt x="3893" y="10293"/>
                  <a:pt x="5949" y="12081"/>
                  <a:pt x="8405" y="13117"/>
                </a:cubicBezTo>
                <a:cubicBezTo>
                  <a:pt x="8576" y="13187"/>
                  <a:pt x="8765" y="13252"/>
                  <a:pt x="8939" y="13252"/>
                </a:cubicBezTo>
                <a:cubicBezTo>
                  <a:pt x="9055" y="13252"/>
                  <a:pt x="9164" y="13224"/>
                  <a:pt x="9257" y="13150"/>
                </a:cubicBezTo>
                <a:cubicBezTo>
                  <a:pt x="9441" y="12983"/>
                  <a:pt x="9474" y="12716"/>
                  <a:pt x="9474" y="12465"/>
                </a:cubicBezTo>
                <a:cubicBezTo>
                  <a:pt x="9508" y="6734"/>
                  <a:pt x="5765" y="1655"/>
                  <a:pt x="268" y="1"/>
                </a:cubicBezTo>
                <a:close/>
              </a:path>
            </a:pathLst>
          </a:custGeom>
          <a:solidFill>
            <a:schemeClr val="dk2">
              <a:alpha val="19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34;p34">
            <a:extLst>
              <a:ext uri="{FF2B5EF4-FFF2-40B4-BE49-F238E27FC236}">
                <a16:creationId xmlns:a16="http://schemas.microsoft.com/office/drawing/2014/main" id="{1E7DDD37-EDA3-4863-8D14-2BF69880D41D}"/>
              </a:ext>
            </a:extLst>
          </p:cNvPr>
          <p:cNvSpPr/>
          <p:nvPr/>
        </p:nvSpPr>
        <p:spPr>
          <a:xfrm>
            <a:off x="4864360" y="3727137"/>
            <a:ext cx="56793" cy="797404"/>
          </a:xfrm>
          <a:custGeom>
            <a:avLst/>
            <a:gdLst/>
            <a:ahLst/>
            <a:cxnLst/>
            <a:rect l="l" t="t" r="r" b="b"/>
            <a:pathLst>
              <a:path w="1772" h="24880" extrusionOk="0">
                <a:moveTo>
                  <a:pt x="17" y="1"/>
                </a:moveTo>
                <a:cubicBezTo>
                  <a:pt x="1" y="84"/>
                  <a:pt x="1" y="168"/>
                  <a:pt x="17" y="251"/>
                </a:cubicBezTo>
                <a:cubicBezTo>
                  <a:pt x="17" y="435"/>
                  <a:pt x="17" y="669"/>
                  <a:pt x="34" y="986"/>
                </a:cubicBezTo>
                <a:cubicBezTo>
                  <a:pt x="67" y="1621"/>
                  <a:pt x="101" y="2540"/>
                  <a:pt x="151" y="3643"/>
                </a:cubicBezTo>
                <a:cubicBezTo>
                  <a:pt x="268" y="5899"/>
                  <a:pt x="452" y="9023"/>
                  <a:pt x="702" y="12448"/>
                </a:cubicBezTo>
                <a:cubicBezTo>
                  <a:pt x="936" y="15890"/>
                  <a:pt x="1187" y="18998"/>
                  <a:pt x="1404" y="21237"/>
                </a:cubicBezTo>
                <a:cubicBezTo>
                  <a:pt x="1504" y="22357"/>
                  <a:pt x="1588" y="23259"/>
                  <a:pt x="1655" y="23910"/>
                </a:cubicBezTo>
                <a:cubicBezTo>
                  <a:pt x="1671" y="24211"/>
                  <a:pt x="1705" y="24445"/>
                  <a:pt x="1721" y="24629"/>
                </a:cubicBezTo>
                <a:cubicBezTo>
                  <a:pt x="1721" y="24712"/>
                  <a:pt x="1738" y="24796"/>
                  <a:pt x="1755" y="24880"/>
                </a:cubicBezTo>
                <a:cubicBezTo>
                  <a:pt x="1772" y="24796"/>
                  <a:pt x="1755" y="24712"/>
                  <a:pt x="1755" y="24629"/>
                </a:cubicBezTo>
                <a:cubicBezTo>
                  <a:pt x="1738" y="24445"/>
                  <a:pt x="1721" y="24211"/>
                  <a:pt x="1705" y="23894"/>
                </a:cubicBezTo>
                <a:cubicBezTo>
                  <a:pt x="1655" y="23259"/>
                  <a:pt x="1588" y="22357"/>
                  <a:pt x="1504" y="21237"/>
                </a:cubicBezTo>
                <a:cubicBezTo>
                  <a:pt x="1320" y="18981"/>
                  <a:pt x="1087" y="15874"/>
                  <a:pt x="853" y="12448"/>
                </a:cubicBezTo>
                <a:cubicBezTo>
                  <a:pt x="602" y="9006"/>
                  <a:pt x="402" y="5899"/>
                  <a:pt x="268" y="3643"/>
                </a:cubicBezTo>
                <a:cubicBezTo>
                  <a:pt x="184" y="2524"/>
                  <a:pt x="134" y="1621"/>
                  <a:pt x="84" y="986"/>
                </a:cubicBezTo>
                <a:cubicBezTo>
                  <a:pt x="67" y="669"/>
                  <a:pt x="51" y="435"/>
                  <a:pt x="34" y="251"/>
                </a:cubicBezTo>
                <a:cubicBezTo>
                  <a:pt x="34" y="168"/>
                  <a:pt x="34" y="84"/>
                  <a:pt x="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5;p34">
            <a:extLst>
              <a:ext uri="{FF2B5EF4-FFF2-40B4-BE49-F238E27FC236}">
                <a16:creationId xmlns:a16="http://schemas.microsoft.com/office/drawing/2014/main" id="{44EB0E5A-4A9A-4A3C-B338-7BFD0C3FF896}"/>
              </a:ext>
            </a:extLst>
          </p:cNvPr>
          <p:cNvSpPr/>
          <p:nvPr/>
        </p:nvSpPr>
        <p:spPr>
          <a:xfrm>
            <a:off x="4793841" y="4413277"/>
            <a:ext cx="211017" cy="256560"/>
          </a:xfrm>
          <a:custGeom>
            <a:avLst/>
            <a:gdLst/>
            <a:ahLst/>
            <a:cxnLst/>
            <a:rect l="l" t="t" r="r" b="b"/>
            <a:pathLst>
              <a:path w="6584" h="8005" extrusionOk="0">
                <a:moveTo>
                  <a:pt x="0" y="0"/>
                </a:moveTo>
                <a:lnTo>
                  <a:pt x="268" y="5013"/>
                </a:lnTo>
                <a:cubicBezTo>
                  <a:pt x="350" y="6696"/>
                  <a:pt x="1753" y="8004"/>
                  <a:pt x="3445" y="8004"/>
                </a:cubicBezTo>
                <a:cubicBezTo>
                  <a:pt x="3467" y="8004"/>
                  <a:pt x="3488" y="8004"/>
                  <a:pt x="3509" y="8004"/>
                </a:cubicBezTo>
                <a:cubicBezTo>
                  <a:pt x="5214" y="7954"/>
                  <a:pt x="6584" y="6550"/>
                  <a:pt x="6584" y="4846"/>
                </a:cubicBezTo>
                <a:lnTo>
                  <a:pt x="65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856651" y="167790"/>
            <a:ext cx="507755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TOPIC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580950" y="1318224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07CFA63-9626-4D8B-9C61-04F6751113A7}"/>
              </a:ext>
            </a:extLst>
          </p:cNvPr>
          <p:cNvSpPr/>
          <p:nvPr/>
        </p:nvSpPr>
        <p:spPr>
          <a:xfrm>
            <a:off x="180879" y="785052"/>
            <a:ext cx="6382290" cy="3847617"/>
          </a:xfrm>
          <a:prstGeom prst="round2Diag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28FEA-B0DB-4A34-9653-CB722C41E966}"/>
              </a:ext>
            </a:extLst>
          </p:cNvPr>
          <p:cNvSpPr txBox="1"/>
          <p:nvPr/>
        </p:nvSpPr>
        <p:spPr>
          <a:xfrm>
            <a:off x="755083" y="827791"/>
            <a:ext cx="531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Common confusing Points people usually have in mind.</a:t>
            </a:r>
          </a:p>
        </p:txBody>
      </p:sp>
      <p:sp>
        <p:nvSpPr>
          <p:cNvPr id="115" name="Google Shape;861;p34">
            <a:extLst>
              <a:ext uri="{FF2B5EF4-FFF2-40B4-BE49-F238E27FC236}">
                <a16:creationId xmlns:a16="http://schemas.microsoft.com/office/drawing/2014/main" id="{7176D787-2FF0-4ED4-A1D7-D07401ACC232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D33FA-17AC-4641-BD9F-4BFB77A5F88C}"/>
              </a:ext>
            </a:extLst>
          </p:cNvPr>
          <p:cNvSpPr txBox="1"/>
          <p:nvPr/>
        </p:nvSpPr>
        <p:spPr>
          <a:xfrm>
            <a:off x="740853" y="1853576"/>
            <a:ext cx="4437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Number of Pages in a Resume!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 adding an address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 adding your picture to the resume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 adding a declaration at the end of a resume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 adding languages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 bullet points (Avoid writing stories or paragraphs, keep it short, crispy &amp; interesting)</a:t>
            </a:r>
          </a:p>
        </p:txBody>
      </p:sp>
    </p:spTree>
    <p:extLst>
      <p:ext uri="{BB962C8B-B14F-4D97-AF65-F5344CB8AC3E}">
        <p14:creationId xmlns:p14="http://schemas.microsoft.com/office/powerpoint/2010/main" val="137340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9560" y="2121469"/>
            <a:ext cx="7704000" cy="626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Any Questions??</a:t>
            </a:r>
            <a:endParaRPr sz="4000"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1021317" y="1399979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</a:t>
            </a:r>
            <a:r>
              <a:rPr lang="en-IN" sz="3200" dirty="0"/>
              <a:t>YOU</a:t>
            </a:r>
            <a:endParaRPr sz="3200" dirty="0"/>
          </a:p>
        </p:txBody>
      </p: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201906" y="2543912"/>
            <a:ext cx="3380400" cy="1213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akshay@mergeintern.com</a:t>
            </a:r>
          </a:p>
          <a:p>
            <a:pPr marL="0" lvl="0" indent="0" algn="l"/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32101" y="1273110"/>
            <a:ext cx="2726126" cy="3401735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42095" y="1280698"/>
            <a:ext cx="2945392" cy="338223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3" name="Google Shape;3423;p59"/>
          <p:cNvSpPr/>
          <p:nvPr/>
        </p:nvSpPr>
        <p:spPr>
          <a:xfrm>
            <a:off x="1119276" y="4219495"/>
            <a:ext cx="198563" cy="18962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604138" y="4251386"/>
            <a:ext cx="251816" cy="17379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280231" y="4230080"/>
            <a:ext cx="89994" cy="193612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3E9755-DD24-434C-AB67-E3AAE42C8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1084" y="4230079"/>
            <a:ext cx="257980" cy="1810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18B03A0-BC9F-463B-924D-1DCA6E42F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5685" y="4174882"/>
            <a:ext cx="251816" cy="251816"/>
          </a:xfrm>
          <a:prstGeom prst="rect">
            <a:avLst/>
          </a:prstGeom>
        </p:spPr>
      </p:pic>
      <p:sp>
        <p:nvSpPr>
          <p:cNvPr id="119" name="Google Shape;861;p34">
            <a:extLst>
              <a:ext uri="{FF2B5EF4-FFF2-40B4-BE49-F238E27FC236}">
                <a16:creationId xmlns:a16="http://schemas.microsoft.com/office/drawing/2014/main" id="{BC3D43B8-6DF8-4F84-8FF9-F63DA28BBB10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0094-4CE3-4150-B86D-BA2900218520}"/>
              </a:ext>
            </a:extLst>
          </p:cNvPr>
          <p:cNvSpPr txBox="1"/>
          <p:nvPr/>
        </p:nvSpPr>
        <p:spPr>
          <a:xfrm>
            <a:off x="181759" y="3907312"/>
            <a:ext cx="1361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Follow Us: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-159089" y="1045405"/>
            <a:ext cx="2415222" cy="571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err="1">
                <a:latin typeface="Myriad Hebrew" panose="01010101010101010101" pitchFamily="50" charset="-79"/>
                <a:cs typeface="Myriad Hebrew" panose="01010101010101010101" pitchFamily="50" charset="-79"/>
              </a:rPr>
              <a:t>MergeIntern</a:t>
            </a:r>
            <a:endParaRPr sz="28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168491" y="1947822"/>
            <a:ext cx="3979040" cy="114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 Are An </a:t>
            </a:r>
            <a:r>
              <a:rPr lang="en-IN" sz="1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AI Based </a:t>
            </a:r>
            <a:r>
              <a:rPr lang="en-IN" sz="1700" dirty="0">
                <a:solidFill>
                  <a:schemeClr val="tx1">
                    <a:lumMod val="60000"/>
                    <a:lumOff val="40000"/>
                  </a:schemeClr>
                </a:solidFill>
                <a:latin typeface="Myriad Hebrew" panose="01010101010101010101" pitchFamily="50" charset="-79"/>
                <a:cs typeface="Myriad Hebrew" panose="01010101010101010101" pitchFamily="50" charset="-79"/>
              </a:rPr>
              <a:t>Platform</a:t>
            </a:r>
            <a:r>
              <a:rPr lang="en-IN" sz="1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Designed To Help Students in Getting Tech Internships</a:t>
            </a:r>
            <a:r>
              <a:rPr lang="en" sz="1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endParaRPr sz="17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2717" y="580174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1C5B40-506C-4F6B-BABD-4283718128E0}"/>
              </a:ext>
            </a:extLst>
          </p:cNvPr>
          <p:cNvSpPr txBox="1"/>
          <p:nvPr/>
        </p:nvSpPr>
        <p:spPr>
          <a:xfrm>
            <a:off x="160446" y="1657006"/>
            <a:ext cx="182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08622" y="37183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Important Points for the today’s Session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543802" y="1363491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B6C52-7837-442F-BFD7-851B9258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74" y="892774"/>
            <a:ext cx="6715124" cy="1973572"/>
          </a:xfrm>
        </p:spPr>
        <p:txBody>
          <a:bodyPr/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</a:rPr>
              <a:t>Is Resume really Important?</a:t>
            </a:r>
          </a:p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</a:rPr>
              <a:t>Ingredients to Draft a perfect Resume.</a:t>
            </a:r>
          </a:p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</a:rPr>
              <a:t>Common confusing Points people usually have in mind.</a:t>
            </a:r>
          </a:p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</a:rPr>
              <a:t>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856651" y="167790"/>
            <a:ext cx="507755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TOPIC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580950" y="1318224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07CFA63-9626-4D8B-9C61-04F6751113A7}"/>
              </a:ext>
            </a:extLst>
          </p:cNvPr>
          <p:cNvSpPr/>
          <p:nvPr/>
        </p:nvSpPr>
        <p:spPr>
          <a:xfrm>
            <a:off x="180879" y="679010"/>
            <a:ext cx="6382290" cy="3847617"/>
          </a:xfrm>
          <a:prstGeom prst="round2Diag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EFE71-6CAD-48AE-9666-D0D6E6A4153D}"/>
              </a:ext>
            </a:extLst>
          </p:cNvPr>
          <p:cNvSpPr txBox="1"/>
          <p:nvPr/>
        </p:nvSpPr>
        <p:spPr>
          <a:xfrm>
            <a:off x="754912" y="1095153"/>
            <a:ext cx="4029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Ingredients to Draft a perfect Resume</a:t>
            </a:r>
            <a:r>
              <a:rPr lang="en-IN" sz="28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C5AAF-A784-4FF2-A59B-ECBFCB68E38E}"/>
              </a:ext>
            </a:extLst>
          </p:cNvPr>
          <p:cNvSpPr txBox="1"/>
          <p:nvPr/>
        </p:nvSpPr>
        <p:spPr>
          <a:xfrm>
            <a:off x="590002" y="2327316"/>
            <a:ext cx="491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Resume defines you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helps the employer to understand you.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gives an idea of your creativity and drafting skills.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provides your contact information for the official correspondence.</a:t>
            </a:r>
          </a:p>
        </p:txBody>
      </p:sp>
      <p:sp>
        <p:nvSpPr>
          <p:cNvPr id="117" name="Google Shape;861;p34">
            <a:extLst>
              <a:ext uri="{FF2B5EF4-FFF2-40B4-BE49-F238E27FC236}">
                <a16:creationId xmlns:a16="http://schemas.microsoft.com/office/drawing/2014/main" id="{C39B813E-66EA-4E07-8F1B-B4B62F73A27D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Merge.</a:t>
            </a:r>
          </a:p>
        </p:txBody>
      </p:sp>
    </p:spTree>
    <p:extLst>
      <p:ext uri="{BB962C8B-B14F-4D97-AF65-F5344CB8AC3E}">
        <p14:creationId xmlns:p14="http://schemas.microsoft.com/office/powerpoint/2010/main" val="71297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856651" y="167790"/>
            <a:ext cx="507755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TOPIC</a:t>
            </a:r>
            <a:endParaRPr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580950" y="1318224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07CFA63-9626-4D8B-9C61-04F6751113A7}"/>
              </a:ext>
            </a:extLst>
          </p:cNvPr>
          <p:cNvSpPr/>
          <p:nvPr/>
        </p:nvSpPr>
        <p:spPr>
          <a:xfrm>
            <a:off x="180879" y="785052"/>
            <a:ext cx="6382290" cy="3847617"/>
          </a:xfrm>
          <a:prstGeom prst="round2Diag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28FEA-B0DB-4A34-9653-CB722C41E966}"/>
              </a:ext>
            </a:extLst>
          </p:cNvPr>
          <p:cNvSpPr txBox="1"/>
          <p:nvPr/>
        </p:nvSpPr>
        <p:spPr>
          <a:xfrm>
            <a:off x="755084" y="827791"/>
            <a:ext cx="4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Pointers in a Resume ?</a:t>
            </a:r>
          </a:p>
        </p:txBody>
      </p:sp>
      <p:sp>
        <p:nvSpPr>
          <p:cNvPr id="115" name="Google Shape;861;p34">
            <a:extLst>
              <a:ext uri="{FF2B5EF4-FFF2-40B4-BE49-F238E27FC236}">
                <a16:creationId xmlns:a16="http://schemas.microsoft.com/office/drawing/2014/main" id="{7176D787-2FF0-4ED4-A1D7-D07401ACC232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D33FA-17AC-4641-BD9F-4BFB77A5F88C}"/>
              </a:ext>
            </a:extLst>
          </p:cNvPr>
          <p:cNvSpPr txBox="1"/>
          <p:nvPr/>
        </p:nvSpPr>
        <p:spPr>
          <a:xfrm>
            <a:off x="740852" y="1644026"/>
            <a:ext cx="45740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a suitable template (</a:t>
            </a:r>
            <a:r>
              <a:rPr lang="en-IN" dirty="0" err="1"/>
              <a:t>Canva</a:t>
            </a:r>
            <a:r>
              <a:rPr lang="en-IN" dirty="0"/>
              <a:t>, overleaf.com, MS Word, Google Docs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Your Basic Info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Career Objective( 3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Projects/Portfolio: Links to </a:t>
            </a:r>
            <a:r>
              <a:rPr lang="en-IN" dirty="0" err="1"/>
              <a:t>liknedIn</a:t>
            </a:r>
            <a:r>
              <a:rPr lang="en-IN" dirty="0"/>
              <a:t>, </a:t>
            </a:r>
            <a:r>
              <a:rPr lang="en-IN" dirty="0" err="1"/>
              <a:t>Github</a:t>
            </a:r>
            <a:r>
              <a:rPr lang="en-IN" dirty="0"/>
              <a:t>, Website (For tech Students, designers &amp; developers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 Experience (Past Internships, Jobs, info about your employer, your tenure &amp; Job Roles)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Research papers or Publications, if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Awards &amp; recognitions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45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856651" y="167790"/>
            <a:ext cx="507755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TOPIC</a:t>
            </a:r>
            <a:endParaRPr dirty="0"/>
          </a:p>
        </p:txBody>
      </p:sp>
      <p:grpSp>
        <p:nvGrpSpPr>
          <p:cNvPr id="4" name="Google Shape;1147;p35"/>
          <p:cNvGrpSpPr/>
          <p:nvPr/>
        </p:nvGrpSpPr>
        <p:grpSpPr>
          <a:xfrm>
            <a:off x="6580950" y="1318224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07CFA63-9626-4D8B-9C61-04F6751113A7}"/>
              </a:ext>
            </a:extLst>
          </p:cNvPr>
          <p:cNvSpPr/>
          <p:nvPr/>
        </p:nvSpPr>
        <p:spPr>
          <a:xfrm>
            <a:off x="180879" y="785052"/>
            <a:ext cx="6382290" cy="3847617"/>
          </a:xfrm>
          <a:prstGeom prst="round2Diag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28FEA-B0DB-4A34-9653-CB722C41E966}"/>
              </a:ext>
            </a:extLst>
          </p:cNvPr>
          <p:cNvSpPr txBox="1"/>
          <p:nvPr/>
        </p:nvSpPr>
        <p:spPr>
          <a:xfrm>
            <a:off x="755084" y="827791"/>
            <a:ext cx="4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Pointers in a Resume ?</a:t>
            </a:r>
          </a:p>
        </p:txBody>
      </p:sp>
      <p:sp>
        <p:nvSpPr>
          <p:cNvPr id="115" name="Google Shape;861;p34">
            <a:extLst>
              <a:ext uri="{FF2B5EF4-FFF2-40B4-BE49-F238E27FC236}">
                <a16:creationId xmlns:a16="http://schemas.microsoft.com/office/drawing/2014/main" id="{7176D787-2FF0-4ED4-A1D7-D07401ACC232}"/>
              </a:ext>
            </a:extLst>
          </p:cNvPr>
          <p:cNvSpPr txBox="1">
            <a:spLocks/>
          </p:cNvSpPr>
          <p:nvPr/>
        </p:nvSpPr>
        <p:spPr>
          <a:xfrm>
            <a:off x="65930" y="78754"/>
            <a:ext cx="1007780" cy="4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-IN" sz="20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Merge.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D33FA-17AC-4641-BD9F-4BFB77A5F88C}"/>
              </a:ext>
            </a:extLst>
          </p:cNvPr>
          <p:cNvSpPr txBox="1"/>
          <p:nvPr/>
        </p:nvSpPr>
        <p:spPr>
          <a:xfrm>
            <a:off x="740852" y="1644026"/>
            <a:ext cx="4574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Fonts: Times new Roman, Calibri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Font Size:</a:t>
            </a:r>
            <a:br>
              <a:rPr lang="en-IN" b="1" dirty="0"/>
            </a:br>
            <a:r>
              <a:rPr lang="en-IN" b="1" dirty="0"/>
              <a:t>Always send </a:t>
            </a:r>
            <a:r>
              <a:rPr lang="en-IN" b="1" dirty="0" err="1"/>
              <a:t>pdf</a:t>
            </a:r>
            <a:r>
              <a:rPr lang="en-IN" b="1" dirty="0"/>
              <a:t>, and make sure your </a:t>
            </a:r>
            <a:r>
              <a:rPr lang="en-IN" b="1" dirty="0" err="1"/>
              <a:t>pdf</a:t>
            </a:r>
            <a:r>
              <a:rPr lang="en-IN" b="1" dirty="0"/>
              <a:t> is not locked to be opened with a password, </a:t>
            </a:r>
            <a:r>
              <a:rPr lang="en-IN" b="1" dirty="0" err="1"/>
              <a:t>thats</a:t>
            </a:r>
            <a:r>
              <a:rPr lang="en-IN" b="1" dirty="0"/>
              <a:t> a big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(never send a word file)</a:t>
            </a:r>
          </a:p>
        </p:txBody>
      </p:sp>
    </p:spTree>
    <p:extLst>
      <p:ext uri="{BB962C8B-B14F-4D97-AF65-F5344CB8AC3E}">
        <p14:creationId xmlns:p14="http://schemas.microsoft.com/office/powerpoint/2010/main" val="744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3;p50">
            <a:extLst>
              <a:ext uri="{FF2B5EF4-FFF2-40B4-BE49-F238E27FC236}">
                <a16:creationId xmlns:a16="http://schemas.microsoft.com/office/drawing/2014/main" id="{7FAFE42E-8645-4905-B822-19CC98245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F3110-F140-46EF-BD28-73DEAF0E2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85" b="15370"/>
          <a:stretch/>
        </p:blipFill>
        <p:spPr>
          <a:xfrm>
            <a:off x="3354437" y="1000125"/>
            <a:ext cx="243512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00B73C-7D79-4EDE-81FC-E393E06A5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4458" b="9149"/>
          <a:stretch/>
        </p:blipFill>
        <p:spPr>
          <a:xfrm>
            <a:off x="76200" y="742949"/>
            <a:ext cx="9067800" cy="3819525"/>
          </a:xfrm>
          <a:prstGeom prst="rect">
            <a:avLst/>
          </a:prstGeom>
        </p:spPr>
      </p:pic>
      <p:sp>
        <p:nvSpPr>
          <p:cNvPr id="10" name="Google Shape;2573;p50">
            <a:extLst>
              <a:ext uri="{FF2B5EF4-FFF2-40B4-BE49-F238E27FC236}">
                <a16:creationId xmlns:a16="http://schemas.microsoft.com/office/drawing/2014/main" id="{30548851-EBCC-4C00-BB69-A3F18F336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202580"/>
            <a:ext cx="2223224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C3070-660B-4CA3-8052-F14FEF164C41}"/>
              </a:ext>
            </a:extLst>
          </p:cNvPr>
          <p:cNvSpPr txBox="1"/>
          <p:nvPr/>
        </p:nvSpPr>
        <p:spPr>
          <a:xfrm>
            <a:off x="5476875" y="189604"/>
            <a:ext cx="3838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https://vkapoor638.wixsite.com/vishworks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05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63528E-AC76-47D8-8CF4-F4A983D90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9" b="7586"/>
          <a:stretch/>
        </p:blipFill>
        <p:spPr>
          <a:xfrm>
            <a:off x="0" y="523875"/>
            <a:ext cx="9144000" cy="4114800"/>
          </a:xfrm>
          <a:prstGeom prst="rect">
            <a:avLst/>
          </a:prstGeom>
        </p:spPr>
      </p:pic>
      <p:sp>
        <p:nvSpPr>
          <p:cNvPr id="8" name="Google Shape;2573;p50">
            <a:extLst>
              <a:ext uri="{FF2B5EF4-FFF2-40B4-BE49-F238E27FC236}">
                <a16:creationId xmlns:a16="http://schemas.microsoft.com/office/drawing/2014/main" id="{1C7C3C71-FB8A-42BD-A799-7A59589AD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825" y="0"/>
            <a:ext cx="2223224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42064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792CC7"/>
      </a:dk1>
      <a:lt1>
        <a:srgbClr val="FFFFFF"/>
      </a:lt1>
      <a:dk2>
        <a:srgbClr val="263238"/>
      </a:dk2>
      <a:lt2>
        <a:srgbClr val="52187E"/>
      </a:lt2>
      <a:accent1>
        <a:srgbClr val="620CA5"/>
      </a:accent1>
      <a:accent2>
        <a:srgbClr val="C875FF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339</Words>
  <Application>Microsoft Office PowerPoint</Application>
  <PresentationFormat>On-screen Show (16:9)</PresentationFormat>
  <Paragraphs>55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Myriad Hebrew</vt:lpstr>
      <vt:lpstr>Arial</vt:lpstr>
      <vt:lpstr>Lilita One</vt:lpstr>
      <vt:lpstr>Josefin Sans</vt:lpstr>
      <vt:lpstr>Project research</vt:lpstr>
      <vt:lpstr>WHAT GOES INTO A RESUME</vt:lpstr>
      <vt:lpstr>MergeIntern</vt:lpstr>
      <vt:lpstr>Important Points for the today’s Session</vt:lpstr>
      <vt:lpstr>TOPIC</vt:lpstr>
      <vt:lpstr>TOPIC</vt:lpstr>
      <vt:lpstr>TOPIC</vt:lpstr>
      <vt:lpstr>SNEAK PEEK</vt:lpstr>
      <vt:lpstr>SNEAK PEEK</vt:lpstr>
      <vt:lpstr>SNEAK PEEK</vt:lpstr>
      <vt:lpstr>TOPIC</vt:lpstr>
      <vt:lpstr>Any Questions??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Merge.</dc:title>
  <dc:creator>user</dc:creator>
  <cp:lastModifiedBy>akshay murali</cp:lastModifiedBy>
  <cp:revision>26</cp:revision>
  <dcterms:modified xsi:type="dcterms:W3CDTF">2020-09-24T04:11:24Z</dcterms:modified>
</cp:coreProperties>
</file>